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3.xml" ContentType="application/vnd.openxmlformats-officedocument.theme+xml"/>
  <Override PartName="/ppt/slideLayouts/slideLayout20.xml" ContentType="application/vnd.openxmlformats-officedocument.presentationml.slideLayout+xml"/>
  <Override PartName="/ppt/theme/theme4.xml" ContentType="application/vnd.openxmlformats-officedocument.theme+xml"/>
  <Override PartName="/ppt/slideLayouts/slideLayout21.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1.xml" ContentType="application/vnd.openxmlformats-officedocument.presentationml.tags+xml"/>
  <Override PartName="/ppt/notesSlides/notesSlide6.xml" ContentType="application/vnd.openxmlformats-officedocument.presentationml.notesSlide+xml"/>
  <Override PartName="/ppt/tags/tag2.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3.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ags/tag4.xml" ContentType="application/vnd.openxmlformats-officedocument.presentationml.tags+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tags/tag5.xml" ContentType="application/vnd.openxmlformats-officedocument.presentationml.tags+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72" r:id="rId4"/>
    <p:sldMasterId id="2147483874" r:id="rId5"/>
    <p:sldMasterId id="2147483885" r:id="rId6"/>
    <p:sldMasterId id="2147483891" r:id="rId7"/>
    <p:sldMasterId id="2147483895" r:id="rId8"/>
  </p:sldMasterIdLst>
  <p:notesMasterIdLst>
    <p:notesMasterId r:id="rId49"/>
  </p:notesMasterIdLst>
  <p:handoutMasterIdLst>
    <p:handoutMasterId r:id="rId50"/>
  </p:handoutMasterIdLst>
  <p:sldIdLst>
    <p:sldId id="368" r:id="rId9"/>
    <p:sldId id="257" r:id="rId10"/>
    <p:sldId id="258" r:id="rId11"/>
    <p:sldId id="259" r:id="rId12"/>
    <p:sldId id="322" r:id="rId13"/>
    <p:sldId id="329" r:id="rId14"/>
    <p:sldId id="271" r:id="rId15"/>
    <p:sldId id="282" r:id="rId16"/>
    <p:sldId id="281" r:id="rId17"/>
    <p:sldId id="352" r:id="rId18"/>
    <p:sldId id="326" r:id="rId19"/>
    <p:sldId id="367" r:id="rId20"/>
    <p:sldId id="331" r:id="rId21"/>
    <p:sldId id="334" r:id="rId22"/>
    <p:sldId id="335" r:id="rId23"/>
    <p:sldId id="353" r:id="rId24"/>
    <p:sldId id="337" r:id="rId25"/>
    <p:sldId id="287" r:id="rId26"/>
    <p:sldId id="364" r:id="rId27"/>
    <p:sldId id="354" r:id="rId28"/>
    <p:sldId id="355" r:id="rId29"/>
    <p:sldId id="356" r:id="rId30"/>
    <p:sldId id="357" r:id="rId31"/>
    <p:sldId id="358" r:id="rId32"/>
    <p:sldId id="359" r:id="rId33"/>
    <p:sldId id="360" r:id="rId34"/>
    <p:sldId id="361" r:id="rId35"/>
    <p:sldId id="362" r:id="rId36"/>
    <p:sldId id="363" r:id="rId37"/>
    <p:sldId id="310" r:id="rId38"/>
    <p:sldId id="323" r:id="rId39"/>
    <p:sldId id="288" r:id="rId40"/>
    <p:sldId id="291" r:id="rId41"/>
    <p:sldId id="295" r:id="rId42"/>
    <p:sldId id="297" r:id="rId43"/>
    <p:sldId id="365" r:id="rId44"/>
    <p:sldId id="366" r:id="rId45"/>
    <p:sldId id="265" r:id="rId46"/>
    <p:sldId id="267" r:id="rId47"/>
    <p:sldId id="351" r:id="rId48"/>
  </p:sldIdLst>
  <p:sldSz cx="12192000" cy="6858000"/>
  <p:notesSz cx="7010400" cy="9296400"/>
  <p:defaultTex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p:defaultTextStyle>
  <p:extLst>
    <p:ext uri="{EFAFB233-063F-42B5-8137-9DF3F51BA10A}">
      <p15:sldGuideLst xmlns:p15="http://schemas.microsoft.com/office/powerpoint/2012/main">
        <p15:guide id="3" pos="3840">
          <p15:clr>
            <a:srgbClr val="A4A3A4"/>
          </p15:clr>
        </p15:guide>
        <p15:guide id="4" orient="horz" pos="2160">
          <p15:clr>
            <a:srgbClr val="A4A3A4"/>
          </p15:clr>
        </p15:guide>
      </p15:sldGuideLst>
    </p:ext>
    <p:ext uri="{2D200454-40CA-4A62-9FC3-DE9A4176ACB9}">
      <p15:notesGuideLst xmlns:p15="http://schemas.microsoft.com/office/powerpoint/2012/main">
        <p15:guide id="1" orient="horz" userDrawn="1">
          <p15:clr>
            <a:srgbClr val="A4A3A4"/>
          </p15:clr>
        </p15:guide>
        <p15:guide id="2" pos="2208"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hanglinruizjhw (Leroy)" initials="Z(" lastIdx="16" clrIdx="0">
    <p:extLst>
      <p:ext uri="{19B8F6BF-5375-455C-9EA6-DF929625EA0E}">
        <p15:presenceInfo xmlns:p15="http://schemas.microsoft.com/office/powerpoint/2012/main" userId="S-1-5-21-147214757-305610072-1517763936-5615262" providerId="AD"/>
      </p:ext>
    </p:extLst>
  </p:cmAuthor>
  <p:cmAuthor id="2" name="luyueyuezjhw" initials="l" lastIdx="62" clrIdx="1">
    <p:extLst>
      <p:ext uri="{19B8F6BF-5375-455C-9EA6-DF929625EA0E}">
        <p15:presenceInfo xmlns:p15="http://schemas.microsoft.com/office/powerpoint/2012/main" userId="S-1-5-21-147214757-305610072-1517763936-4736116" providerId="AD"/>
      </p:ext>
    </p:extLst>
  </p:cmAuthor>
  <p:cmAuthor id="3" name="Hefang (Fiona)" initials="H(" lastIdx="12" clrIdx="2">
    <p:extLst>
      <p:ext uri="{19B8F6BF-5375-455C-9EA6-DF929625EA0E}">
        <p15:presenceInfo xmlns:p15="http://schemas.microsoft.com/office/powerpoint/2012/main" userId="S-1-5-21-147214757-305610072-1517763936-621023" providerId="AD"/>
      </p:ext>
    </p:extLst>
  </p:cmAuthor>
  <p:cmAuthor id="4" name="Wuyuezjhw (Monk)" initials="W(" lastIdx="13" clrIdx="3">
    <p:extLst>
      <p:ext uri="{19B8F6BF-5375-455C-9EA6-DF929625EA0E}">
        <p15:presenceInfo xmlns:p15="http://schemas.microsoft.com/office/powerpoint/2012/main" userId="S-1-5-21-147214757-305610072-1517763936-319361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6C4D2"/>
    <a:srgbClr val="D9D9D9"/>
    <a:srgbClr val="C7000B"/>
    <a:srgbClr val="30B5C5"/>
    <a:srgbClr val="BEE9EE"/>
    <a:srgbClr val="94DAE2"/>
    <a:srgbClr val="474747"/>
    <a:srgbClr val="EEB3B8"/>
    <a:srgbClr val="E6F6F8"/>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888" autoAdjust="0"/>
    <p:restoredTop sz="86014" autoAdjust="0"/>
  </p:normalViewPr>
  <p:slideViewPr>
    <p:cSldViewPr snapToGrid="0" snapToObjects="1">
      <p:cViewPr varScale="1">
        <p:scale>
          <a:sx n="138" d="100"/>
          <a:sy n="138" d="100"/>
        </p:scale>
        <p:origin x="534" y="114"/>
      </p:cViewPr>
      <p:guideLst>
        <p:guide pos="3840"/>
        <p:guide orient="horz" pos="216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p:cViewPr varScale="1">
        <p:scale>
          <a:sx n="83" d="100"/>
          <a:sy n="83" d="100"/>
        </p:scale>
        <p:origin x="2982" y="102"/>
      </p:cViewPr>
      <p:guideLst>
        <p:guide orient="horz"/>
        <p:guide pos="2208"/>
      </p:guideLst>
    </p:cSldViewPr>
  </p:notesViewPr>
  <p:gridSpacing cx="72000" cy="720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handoutMaster" Target="handoutMasters/handoutMaster1.xml"/><Relationship Id="rId55" Type="http://schemas.openxmlformats.org/officeDocument/2006/relationships/tableStyles" Target="tableStyle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8.xml"/><Relationship Id="rId29" Type="http://schemas.openxmlformats.org/officeDocument/2006/relationships/slide" Target="slides/slide2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viewProps" Target="viewProps.xml"/><Relationship Id="rId5" Type="http://schemas.openxmlformats.org/officeDocument/2006/relationships/slideMaster" Target="slideMasters/slideMaster2.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8" Type="http://schemas.openxmlformats.org/officeDocument/2006/relationships/slideMaster" Target="slideMasters/slideMaster5.xml"/><Relationship Id="rId51" Type="http://schemas.openxmlformats.org/officeDocument/2006/relationships/commentAuthors" Target="commentAuthors.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8CC198DB-AFBD-584A-8986-364FF2B03F46}"/>
              </a:ext>
            </a:extLst>
          </p:cNvPr>
          <p:cNvSpPr>
            <a:spLocks noGrp="1"/>
          </p:cNvSpPr>
          <p:nvPr>
            <p:ph type="hdr" sz="quarter"/>
          </p:nvPr>
        </p:nvSpPr>
        <p:spPr>
          <a:xfrm>
            <a:off x="0" y="0"/>
            <a:ext cx="3037840" cy="466435"/>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a16="http://schemas.microsoft.com/office/drawing/2014/main" xmlns="" id="{AD01315C-523F-A043-8029-B9921497126E}"/>
              </a:ext>
            </a:extLst>
          </p:cNvPr>
          <p:cNvSpPr>
            <a:spLocks noGrp="1"/>
          </p:cNvSpPr>
          <p:nvPr>
            <p:ph type="dt" sz="quarter" idx="1"/>
          </p:nvPr>
        </p:nvSpPr>
        <p:spPr>
          <a:xfrm>
            <a:off x="3970938" y="0"/>
            <a:ext cx="3037840" cy="466435"/>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11/4/2021</a:t>
            </a:fld>
            <a:endParaRPr lang="en-US" dirty="0">
              <a:latin typeface="Huawei Sans" panose="020C0503030203020204" pitchFamily="34" charset="0"/>
            </a:endParaRPr>
          </a:p>
        </p:txBody>
      </p:sp>
      <p:sp>
        <p:nvSpPr>
          <p:cNvPr id="4" name="Footer Placeholder 3">
            <a:extLst>
              <a:ext uri="{FF2B5EF4-FFF2-40B4-BE49-F238E27FC236}">
                <a16:creationId xmlns:a16="http://schemas.microsoft.com/office/drawing/2014/main" xmlns="" id="{B9601424-70F4-1643-8E3A-557A0258D6B6}"/>
              </a:ext>
            </a:extLst>
          </p:cNvPr>
          <p:cNvSpPr>
            <a:spLocks noGrp="1"/>
          </p:cNvSpPr>
          <p:nvPr>
            <p:ph type="ftr" sz="quarter" idx="2"/>
          </p:nvPr>
        </p:nvSpPr>
        <p:spPr>
          <a:xfrm>
            <a:off x="0" y="8829968"/>
            <a:ext cx="3037840" cy="466434"/>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a16="http://schemas.microsoft.com/office/drawing/2014/main" xmlns="" id="{E85BF48A-FF5C-8145-95A7-EE66A87C73DF}"/>
              </a:ext>
            </a:extLst>
          </p:cNvPr>
          <p:cNvSpPr>
            <a:spLocks noGrp="1"/>
          </p:cNvSpPr>
          <p:nvPr>
            <p:ph type="sldNum" sz="quarter" idx="3"/>
          </p:nvPr>
        </p:nvSpPr>
        <p:spPr>
          <a:xfrm>
            <a:off x="3970938" y="8829968"/>
            <a:ext cx="3037840" cy="466434"/>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31838" y="717550"/>
            <a:ext cx="5580062" cy="3125788"/>
          </a:xfrm>
          <a:prstGeom prst="rect">
            <a:avLst/>
          </a:prstGeom>
          <a:noFill/>
          <a:ln w="12700">
            <a:solidFill>
              <a:prstClr val="black"/>
            </a:solidFill>
          </a:ln>
        </p:spPr>
        <p:txBody>
          <a:bodyPr vert="horz" lIns="91440" tIns="45720" rIns="91440" bIns="45720" rtlCol="0" anchor="ctr"/>
          <a:lstStyle/>
          <a:p>
            <a:pPr marL="0" lvl="0"/>
            <a:endParaRPr lang="en-US">
              <a:latin typeface="Huawei Sans" panose="020C0503030203020204" pitchFamily="34" charset="0"/>
            </a:endParaRPr>
          </a:p>
        </p:txBody>
      </p:sp>
      <p:sp>
        <p:nvSpPr>
          <p:cNvPr id="5" name="Notes Placeholder 4"/>
          <p:cNvSpPr>
            <a:spLocks noGrp="1"/>
          </p:cNvSpPr>
          <p:nvPr>
            <p:ph type="body" sz="quarter" idx="3"/>
          </p:nvPr>
        </p:nvSpPr>
        <p:spPr>
          <a:xfrm>
            <a:off x="731838" y="4310765"/>
            <a:ext cx="5580062" cy="4784070"/>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lang="en-US"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mod="1">
    <p:ext uri="{620B2872-D7B9-4A21-9093-7833F8D536E1}">
      <p15:sldGuideLst xmlns:p15="http://schemas.microsoft.com/office/powerpoint/2012/main">
        <p15:guide id="2" orient="horz" pos="2704" userDrawn="1">
          <p15:clr>
            <a:srgbClr val="F26B43"/>
          </p15:clr>
        </p15:guide>
        <p15:guide id="3" orient="horz" pos="459" userDrawn="1">
          <p15:clr>
            <a:srgbClr val="F26B43"/>
          </p15:clr>
        </p15:guide>
        <p15:guide id="4" orient="horz" pos="2432" userDrawn="1">
          <p15:clr>
            <a:srgbClr val="F26B43"/>
          </p15:clr>
        </p15:guide>
        <p15:guide id="7" pos="461" userDrawn="1">
          <p15:clr>
            <a:srgbClr val="F26B43"/>
          </p15:clr>
        </p15:guide>
        <p15:guide id="9" pos="2207" userDrawn="1">
          <p15:clr>
            <a:srgbClr val="F26B43"/>
          </p15:clr>
        </p15:guide>
        <p15:guide id="10" pos="3976"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977394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DCNs do not have a fixed zone division mode. Different industries and enterprises have different area division modes.</a:t>
            </a:r>
            <a:endParaRPr lang="en-US" altLang="zh-CN" dirty="0" smtClean="0"/>
          </a:p>
          <a:p>
            <a:r>
              <a:rPr lang="en-US" dirty="0" smtClean="0"/>
              <a:t>The zone division in the slide uses the financial industry as an example:</a:t>
            </a:r>
            <a:endParaRPr lang="en-US" altLang="zh-CN" dirty="0" smtClean="0"/>
          </a:p>
          <a:p>
            <a:pPr lvl="1"/>
            <a:r>
              <a:rPr lang="en-US" dirty="0" smtClean="0"/>
              <a:t>WAN access zone: connects to the WAN built by the enterprise.</a:t>
            </a:r>
            <a:endParaRPr lang="en-US" altLang="zh-CN" dirty="0" smtClean="0"/>
          </a:p>
          <a:p>
            <a:pPr lvl="1"/>
            <a:r>
              <a:rPr lang="en-US" dirty="0" smtClean="0"/>
              <a:t>Campus access zone: </a:t>
            </a:r>
            <a:r>
              <a:rPr lang="en-US" altLang="zh-CN" dirty="0" smtClean="0"/>
              <a:t>accesses </a:t>
            </a:r>
            <a:r>
              <a:rPr lang="en-US" dirty="0" smtClean="0"/>
              <a:t>traffic from enterprise campus users.</a:t>
            </a:r>
            <a:endParaRPr lang="en-US" altLang="zh-CN" dirty="0" smtClean="0"/>
          </a:p>
          <a:p>
            <a:pPr lvl="1"/>
            <a:r>
              <a:rPr lang="en-US" dirty="0" smtClean="0"/>
              <a:t>Extranet access zone: connects to external networks, such as networks of other enterprises and partners.</a:t>
            </a:r>
            <a:endParaRPr lang="en-US" altLang="zh-CN" dirty="0" smtClean="0"/>
          </a:p>
          <a:p>
            <a:pPr lvl="1"/>
            <a:r>
              <a:rPr lang="en-US" dirty="0" smtClean="0"/>
              <a:t>Internet access zone: accesses user traffic from the Internet.</a:t>
            </a:r>
            <a:endParaRPr lang="en-US" altLang="zh-CN" dirty="0" smtClean="0"/>
          </a:p>
          <a:p>
            <a:pPr lvl="1"/>
            <a:r>
              <a:rPr lang="en-US" dirty="0" smtClean="0"/>
              <a:t>Production environment zone: runs services.</a:t>
            </a:r>
            <a:endParaRPr lang="en-US" altLang="zh-CN" dirty="0" smtClean="0"/>
          </a:p>
          <a:p>
            <a:pPr lvl="1"/>
            <a:r>
              <a:rPr lang="en-US" dirty="0" smtClean="0"/>
              <a:t>Test environment zone: provides services for external systems informally. Before a service is brought online to the production environment zone, the service is developed, tested, and verified in the test environment zone.</a:t>
            </a:r>
            <a:endParaRPr lang="en-US" altLang="zh-CN" dirty="0"/>
          </a:p>
        </p:txBody>
      </p:sp>
      <p:sp>
        <p:nvSpPr>
          <p:cNvPr id="4" name="幻灯片图像占位符 3"/>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0830530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dirty="0" smtClean="0"/>
              <a:t>Different network security solutions can be used to cope with different network security problems.</a:t>
            </a:r>
            <a:endParaRPr lang="en-US" altLang="zh-CN" dirty="0" smtClean="0"/>
          </a:p>
          <a:p>
            <a:pPr lvl="1"/>
            <a:r>
              <a:rPr lang="en-US" dirty="0" smtClean="0"/>
              <a:t>Deploying firewalls in the server area of a data center: implements security isolation, access control, and intrusion prevention between servers and VMs in the data center.</a:t>
            </a:r>
          </a:p>
          <a:p>
            <a:pPr lvl="1"/>
            <a:r>
              <a:rPr lang="en-US" dirty="0" smtClean="0"/>
              <a:t>Deploying Web Application Firewalls (WAFs) in the server area of a data center: protects website servers and prevents website text and images from being tampered with.</a:t>
            </a:r>
          </a:p>
          <a:p>
            <a:pPr lvl="1"/>
            <a:r>
              <a:rPr lang="en-US" dirty="0" smtClean="0"/>
              <a:t>Deploying anti-</a:t>
            </a:r>
            <a:r>
              <a:rPr lang="en-US" dirty="0" err="1" smtClean="0"/>
              <a:t>DDoS</a:t>
            </a:r>
            <a:r>
              <a:rPr lang="en-US" dirty="0" smtClean="0"/>
              <a:t> abnormal traffic detecting and cleaning devices: mitigates various </a:t>
            </a:r>
            <a:r>
              <a:rPr lang="en-US" dirty="0" err="1" smtClean="0"/>
              <a:t>DDoS</a:t>
            </a:r>
            <a:r>
              <a:rPr lang="en-US" dirty="0" smtClean="0"/>
              <a:t> attacks from the Internet.</a:t>
            </a:r>
          </a:p>
          <a:p>
            <a:pPr lvl="1"/>
            <a:r>
              <a:rPr lang="en-US" dirty="0" smtClean="0"/>
              <a:t>Deploying egress firewalls: performs security protection, such as NAT, application protocol identification and control, security isolation, and access control, to prevent unauthorized access.</a:t>
            </a:r>
          </a:p>
          <a:p>
            <a:pPr lvl="1"/>
            <a:r>
              <a:rPr lang="en-US" dirty="0" smtClean="0"/>
              <a:t>Implementing O&amp;M auditing in the management area: centrally manages and controls accounts, authentication, authorization, and audit of various IT resources such as core service systems, hosts, databases, and network devices to comply with related laws and standards and implement unified access management and O&amp;M audit of core resources.</a:t>
            </a:r>
          </a:p>
          <a:p>
            <a:endParaRPr lang="en-US" altLang="zh-CN" dirty="0"/>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6600787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8" y="728663"/>
            <a:ext cx="5580062" cy="8366172"/>
          </a:xfrm>
        </p:spPr>
        <p:txBody>
          <a:bodyPr/>
          <a:lstStyle/>
          <a:p>
            <a:pPr lvl="1"/>
            <a:r>
              <a:rPr lang="en-US" altLang="zh-CN" dirty="0" smtClean="0"/>
              <a:t>Deploying Network Admission Control (NAC) for campus network access: performs authentication, authorization, and accounting (online behavior recording) on users who access the network, preventing unauthorized users from accessing core assets.</a:t>
            </a:r>
          </a:p>
          <a:p>
            <a:pPr lvl="1"/>
            <a:r>
              <a:rPr lang="en-US" altLang="zh-CN" dirty="0" smtClean="0"/>
              <a:t>Deploying </a:t>
            </a:r>
            <a:r>
              <a:rPr lang="en-US" altLang="zh-CN" dirty="0" err="1" smtClean="0"/>
              <a:t>HiSec</a:t>
            </a:r>
            <a:r>
              <a:rPr lang="en-US" altLang="zh-CN" dirty="0" smtClean="0"/>
              <a:t> Insight to work with multiple devices such as network devices, security devices, and flow probe devices: implements multi-dimensional closed-loop threat handling and prevents the threat scope from being expanded.</a:t>
            </a:r>
          </a:p>
          <a:p>
            <a:r>
              <a:rPr lang="en-US" altLang="zh-CN" dirty="0" smtClean="0"/>
              <a:t>For more information about network security, see the Huawei Security certification series.</a:t>
            </a:r>
          </a:p>
          <a:p>
            <a:endParaRPr lang="zh-CN" altLang="en-US" dirty="0"/>
          </a:p>
        </p:txBody>
      </p:sp>
    </p:spTree>
    <p:extLst>
      <p:ext uri="{BB962C8B-B14F-4D97-AF65-F5344CB8AC3E}">
        <p14:creationId xmlns:p14="http://schemas.microsoft.com/office/powerpoint/2010/main" val="3237611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dirty="0" smtClean="0"/>
              <a:t>China Education and Research Network (CERNET): a nationwide education and research computer network that is funded by the Chinese government and directly managed by the Chinese Ministry of Education. It is constructed and operated by Tsinghua University and the other leading Chinese universities.</a:t>
            </a:r>
            <a:endParaRPr lang="en-US" altLang="zh-CN" dirty="0"/>
          </a:p>
        </p:txBody>
      </p:sp>
      <p:sp>
        <p:nvSpPr>
          <p:cNvPr id="4" name="幻灯片图像占位符 3"/>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29829631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19507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Generally, the regional nodes of the backbone network are deployed in the equipment rooms of each railway bureau.</a:t>
            </a:r>
          </a:p>
          <a:p>
            <a:pPr lvl="0"/>
            <a:r>
              <a:rPr lang="en-US" altLang="zh-CN" smtClean="0"/>
              <a:t>GSM-R: Global System for Mobile Communications - Railway</a:t>
            </a:r>
          </a:p>
          <a:p>
            <a:pPr lvl="0"/>
            <a:r>
              <a:rPr lang="en-US" altLang="zh-CN" smtClean="0"/>
              <a:t>CTC: Centralized Traffic Control</a:t>
            </a:r>
          </a:p>
          <a:p>
            <a:r>
              <a:rPr lang="en-US" altLang="zh-CN" smtClean="0"/>
              <a:t>RBC: Radio Block Center</a:t>
            </a:r>
          </a:p>
          <a:p>
            <a:r>
              <a:rPr lang="en-US" altLang="zh-CN" smtClean="0"/>
              <a:t>PIS: Passenger Information System</a:t>
            </a:r>
          </a:p>
          <a:p>
            <a:r>
              <a:rPr lang="en-US" altLang="zh-CN" smtClean="0"/>
              <a:t>TCC: Track Communications Center</a:t>
            </a:r>
            <a:endParaRPr lang="en-US" altLang="zh-CN" dirty="0" smtClean="0"/>
          </a:p>
        </p:txBody>
      </p:sp>
      <p:sp>
        <p:nvSpPr>
          <p:cNvPr id="4" name="幻灯片图像占位符 3"/>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8933786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399730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452483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42950" y="717550"/>
            <a:ext cx="5557838" cy="3125788"/>
          </a:xfrm>
        </p:spPr>
      </p:sp>
      <p:sp>
        <p:nvSpPr>
          <p:cNvPr id="7" name="备注占位符 6"/>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0794232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428493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幻灯片图像占位符 16"/>
          <p:cNvSpPr>
            <a:spLocks noGrp="1" noRot="1" noChangeAspect="1"/>
          </p:cNvSpPr>
          <p:nvPr>
            <p:ph type="sldImg"/>
          </p:nvPr>
        </p:nvSpPr>
        <p:spPr>
          <a:xfrm>
            <a:off x="742950" y="717550"/>
            <a:ext cx="5557838" cy="3125788"/>
          </a:xfrm>
        </p:spPr>
      </p:sp>
      <p:sp>
        <p:nvSpPr>
          <p:cNvPr id="18" name="备注占位符 17"/>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86597703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093728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17188908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8109989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949509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8574686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7305643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InfiniBand (IB): an input/output (I/O) switching technology that uses a central InfiniBand switch to establish a single link between remote storage devices, networks, and servers as well as to direct traffic. It has a compact structure, greatly improving system performance, reliability, and effectiveness, and relieving data traffic congestion between hardware devices.</a:t>
            </a:r>
            <a:endParaRPr lang="en-US" altLang="zh-CN" smtClean="0"/>
          </a:p>
          <a:p>
            <a:pPr lvl="0"/>
            <a:r>
              <a:rPr lang="en-US" smtClean="0"/>
              <a:t>Remote Direct Memory Access over Converged Ethernet (</a:t>
            </a:r>
            <a:r>
              <a:rPr lang="en-US" altLang="zh-CN" smtClean="0"/>
              <a:t>RoCE</a:t>
            </a:r>
            <a:r>
              <a:rPr lang="en-US" smtClean="0"/>
              <a:t>): a network protocol that allows remote direct memory access (RDMA) over the Ethernet. There are two RoCE versions: RoCEv1 and RoCEv2. RoCEv1 is a data link layer protocol that allows any two hosts in the same Ethernet broadcast domain to communicate with each other. RoCEv2 is a network layer protocol and its packets can be routed.</a:t>
            </a:r>
            <a:endParaRPr lang="en-US" altLang="zh-CN" dirty="0" smtClean="0"/>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31739099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endParaRPr lang="en-US" altLang="zh-CN" smtClean="0"/>
          </a:p>
          <a:p>
            <a:endParaRPr lang="zh-CN" altLang="en-US" dirty="0"/>
          </a:p>
        </p:txBody>
      </p:sp>
      <p:sp>
        <p:nvSpPr>
          <p:cNvPr id="4" name="幻灯片图像占位符 3"/>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43323503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6827204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Service Level Agreement (SLA): an agreement between a service provider and a user. The SLA defines the service type and quality provided by the service provider for the user, and the commitment to the performance and reliability of the user assurance service. For example, the SLA ensures that the service reliability is higher than 99.99%, the fault response time is within 30 minutes.</a:t>
            </a:r>
            <a:endParaRPr lang="en-US" altLang="zh-CN" smtClean="0"/>
          </a:p>
          <a:p>
            <a:r>
              <a:rPr lang="en-US" smtClean="0"/>
              <a:t>Operating Expense (OPEX): the sum of the maintenance cost, marketing expense, labor cost, and depreciation expense during the enterprise operations.</a:t>
            </a:r>
            <a:endParaRPr lang="en-US" altLang="zh-CN" dirty="0" smtClean="0"/>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34446766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42950" y="717550"/>
            <a:ext cx="5557838" cy="3125788"/>
          </a:xfrm>
        </p:spPr>
      </p:sp>
      <p:sp>
        <p:nvSpPr>
          <p:cNvPr id="7" name="备注占位符 6"/>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88594809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42950" y="717550"/>
            <a:ext cx="5557838" cy="3125788"/>
          </a:xfrm>
        </p:spPr>
      </p:sp>
      <p:sp>
        <p:nvSpPr>
          <p:cNvPr id="7" name="备注占位符 6"/>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53064471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83329536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10276509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39775" y="717550"/>
            <a:ext cx="5556250" cy="3125788"/>
          </a:xfrm>
        </p:spPr>
      </p:sp>
      <p:sp>
        <p:nvSpPr>
          <p:cNvPr id="3" name="备注占位符 2"/>
          <p:cNvSpPr>
            <a:spLocks noGrp="1"/>
          </p:cNvSpPr>
          <p:nvPr>
            <p:ph type="body" idx="1"/>
          </p:nvPr>
        </p:nvSpPr>
        <p:spPr/>
        <p:txBody>
          <a:bodyPr/>
          <a:lstStyle/>
          <a:p>
            <a:pPr marL="180000" marR="0" lvl="0" indent="-180000" algn="l" defTabSz="1219304" rtl="0" eaLnBrk="1" fontAlgn="ctr" latinLnBrk="0" hangingPunct="1">
              <a:lnSpc>
                <a:spcPct val="125000"/>
              </a:lnSpc>
              <a:spcBef>
                <a:spcPts val="0"/>
              </a:spcBef>
              <a:spcAft>
                <a:spcPts val="600"/>
              </a:spcAft>
              <a:buClrTx/>
              <a:buSzTx/>
              <a:buFont typeface="Huawei Sans" panose="020C0503030203020204" pitchFamily="34" charset="0"/>
              <a:buChar char="•"/>
              <a:tabLst/>
              <a:defRPr/>
            </a:pPr>
            <a:r>
              <a:rPr dirty="0">
                <a:latin typeface="Huawei Sans" panose="020C0503030203020204" pitchFamily="34" charset="0"/>
              </a:rPr>
              <a:t>In the campus network scenario, </a:t>
            </a:r>
            <a:r>
              <a:rPr dirty="0" err="1">
                <a:latin typeface="Huawei Sans" panose="020C0503030203020204" pitchFamily="34" charset="0"/>
              </a:rPr>
              <a:t>iMaster</a:t>
            </a:r>
            <a:r>
              <a:rPr dirty="0">
                <a:latin typeface="Huawei Sans" panose="020C0503030203020204" pitchFamily="34" charset="0"/>
              </a:rPr>
              <a:t> NCE-Campus is used as the </a:t>
            </a:r>
            <a:r>
              <a:rPr dirty="0" err="1">
                <a:latin typeface="Huawei Sans" panose="020C0503030203020204" pitchFamily="34" charset="0"/>
              </a:rPr>
              <a:t>iMaster</a:t>
            </a:r>
            <a:r>
              <a:rPr dirty="0">
                <a:latin typeface="Huawei Sans" panose="020C0503030203020204" pitchFamily="34" charset="0"/>
              </a:rPr>
              <a:t> NCE controller.</a:t>
            </a:r>
            <a:endParaRPr lang="en-US" altLang="zh-CN" sz="1100" dirty="0" smtClean="0">
              <a:solidFill>
                <a:srgbClr val="EC7061"/>
              </a:solidFill>
              <a:latin typeface="Huawei Sans" panose="020C0503030203020204" pitchFamily="34" charset="0"/>
              <a:cs typeface="+mn-ea"/>
              <a:sym typeface="Huawei Sans" panose="020C0503030203020204" pitchFamily="34" charset="0"/>
            </a:endParaRP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184500025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39775" y="717550"/>
            <a:ext cx="5556250" cy="3125788"/>
          </a:xfrm>
        </p:spPr>
      </p:sp>
      <p:sp>
        <p:nvSpPr>
          <p:cNvPr id="3" name="备注占位符 2"/>
          <p:cNvSpPr>
            <a:spLocks noGrp="1"/>
          </p:cNvSpPr>
          <p:nvPr>
            <p:ph type="body" idx="1"/>
          </p:nvPr>
        </p:nvSpPr>
        <p:spPr/>
        <p:txBody>
          <a:bodyPr/>
          <a:lstStyle/>
          <a:p>
            <a:r>
              <a:rPr dirty="0">
                <a:latin typeface="Huawei Sans" panose="020C0503030203020204" pitchFamily="34" charset="0"/>
              </a:rPr>
              <a:t>In the data center scenario, </a:t>
            </a:r>
            <a:r>
              <a:rPr dirty="0" err="1" smtClean="0">
                <a:latin typeface="Huawei Sans" panose="020C0503030203020204" pitchFamily="34" charset="0"/>
              </a:rPr>
              <a:t>iMaster</a:t>
            </a:r>
            <a:r>
              <a:rPr dirty="0" smtClean="0">
                <a:latin typeface="Huawei Sans" panose="020C0503030203020204" pitchFamily="34" charset="0"/>
              </a:rPr>
              <a:t> NCE-Fabric</a:t>
            </a:r>
            <a:r>
              <a:rPr baseline="0" dirty="0" smtClean="0">
                <a:latin typeface="Huawei Sans" panose="020C0503030203020204" pitchFamily="34" charset="0"/>
              </a:rPr>
              <a:t> is used as the </a:t>
            </a:r>
            <a:r>
              <a:rPr lang="en-US" altLang="zh-CN" dirty="0" err="1" smtClean="0">
                <a:latin typeface="Huawei Sans" panose="020C0503030203020204" pitchFamily="34" charset="0"/>
              </a:rPr>
              <a:t>iMaster</a:t>
            </a:r>
            <a:r>
              <a:rPr lang="en-US" altLang="zh-CN" dirty="0" smtClean="0">
                <a:latin typeface="Huawei Sans" panose="020C0503030203020204" pitchFamily="34" charset="0"/>
              </a:rPr>
              <a:t> NCE controller.</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62012646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dirty="0">
                <a:latin typeface="Huawei Sans" panose="020C0503030203020204" pitchFamily="34" charset="0"/>
              </a:rPr>
              <a:t>In this scenario, </a:t>
            </a:r>
            <a:r>
              <a:rPr dirty="0" err="1" smtClean="0">
                <a:latin typeface="Huawei Sans" panose="020C0503030203020204" pitchFamily="34" charset="0"/>
              </a:rPr>
              <a:t>iMaster</a:t>
            </a:r>
            <a:r>
              <a:rPr dirty="0" smtClean="0">
                <a:latin typeface="Huawei Sans" panose="020C0503030203020204" pitchFamily="34" charset="0"/>
              </a:rPr>
              <a:t> NCE-IP is used as the </a:t>
            </a:r>
            <a:r>
              <a:rPr lang="en-US" altLang="zh-CN" dirty="0" err="1" smtClean="0">
                <a:latin typeface="Huawei Sans" panose="020C0503030203020204" pitchFamily="34" charset="0"/>
              </a:rPr>
              <a:t>iMaster</a:t>
            </a:r>
            <a:r>
              <a:rPr lang="en-US" altLang="zh-CN" dirty="0" smtClean="0">
                <a:latin typeface="Huawei Sans" panose="020C0503030203020204" pitchFamily="34" charset="0"/>
              </a:rPr>
              <a:t> NCE controller</a:t>
            </a:r>
            <a:r>
              <a:rPr dirty="0" smtClean="0">
                <a:latin typeface="Huawei Sans" panose="020C0503030203020204" pitchFamily="34" charset="0"/>
              </a:rPr>
              <a:t>.</a:t>
            </a:r>
            <a:endParaRPr lang="en-US" altLang="zh-CN" noProof="0" dirty="0" smtClean="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14128740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2932889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5734188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228600" indent="-228600">
              <a:buFont typeface="+mj-lt"/>
              <a:buAutoNum type="arabicPeriod"/>
            </a:pPr>
            <a:r>
              <a:rPr>
                <a:latin typeface="Huawei Sans" panose="020C0503030203020204" pitchFamily="34" charset="0"/>
              </a:rPr>
              <a:t>AB</a:t>
            </a:r>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742950" y="717550"/>
            <a:ext cx="5557838" cy="3125788"/>
          </a:xfrm>
        </p:spPr>
      </p:sp>
    </p:spTree>
    <p:extLst>
      <p:ext uri="{BB962C8B-B14F-4D97-AF65-F5344CB8AC3E}">
        <p14:creationId xmlns:p14="http://schemas.microsoft.com/office/powerpoint/2010/main" val="132420644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8413602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42950" y="717550"/>
            <a:ext cx="5557838" cy="3125788"/>
          </a:xfrm>
        </p:spPr>
      </p:sp>
      <p:sp>
        <p:nvSpPr>
          <p:cNvPr id="7" name="备注占位符 6"/>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58139316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495242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42950" y="717550"/>
            <a:ext cx="5557838" cy="3125788"/>
          </a:xfrm>
        </p:spPr>
      </p:sp>
      <p:sp>
        <p:nvSpPr>
          <p:cNvPr id="7" name="备注占位符 6"/>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9074857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6339403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39775" y="717550"/>
            <a:ext cx="5556250" cy="3125788"/>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8482871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608003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42950" y="717550"/>
            <a:ext cx="5557838" cy="3125788"/>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187136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11" name="L 形 10"/>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12" name="Title 1">
            <a:extLst>
              <a:ext uri="{FF2B5EF4-FFF2-40B4-BE49-F238E27FC236}">
                <a16:creationId xmlns:a16="http://schemas.microsoft.com/office/drawing/2014/main" xmlns=""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smtClean="0"/>
              <a:t>Click to Edit Title</a:t>
            </a:r>
            <a:endParaRPr lang="en-US" dirty="0"/>
          </a:p>
        </p:txBody>
      </p:sp>
      <p:sp>
        <p:nvSpPr>
          <p:cNvPr id="13" name="Text Placeholder 5">
            <a:extLst>
              <a:ext uri="{FF2B5EF4-FFF2-40B4-BE49-F238E27FC236}">
                <a16:creationId xmlns:a16="http://schemas.microsoft.com/office/drawing/2014/main" xmlns="" id="{2F43DA98-D48D-6947-95EF-BA3B05E68822}"/>
              </a:ext>
            </a:extLst>
          </p:cNvPr>
          <p:cNvSpPr>
            <a:spLocks noGrp="1"/>
          </p:cNvSpPr>
          <p:nvPr>
            <p:ph type="body" sz="quarter" idx="10" hasCustomPrompt="1"/>
          </p:nvPr>
        </p:nvSpPr>
        <p:spPr>
          <a:xfrm>
            <a:off x="916561" y="1949372"/>
            <a:ext cx="8125840" cy="643926"/>
          </a:xfrm>
          <a:prstGeom prst="rect">
            <a:avLst/>
          </a:prstGeo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smtClean="0"/>
              <a:t>Click to Edit Title</a:t>
            </a:r>
            <a:endParaRPr lang="en-US" dirty="0"/>
          </a:p>
        </p:txBody>
      </p:sp>
    </p:spTree>
    <p:extLst>
      <p:ext uri="{BB962C8B-B14F-4D97-AF65-F5344CB8AC3E}">
        <p14:creationId xmlns:p14="http://schemas.microsoft.com/office/powerpoint/2010/main" val="1391813821"/>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5"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6"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xmlns=""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173378673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5"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smtClean="0"/>
              <a:t>More information for trainees</a:t>
            </a:r>
            <a:endParaRPr lang="zh-CN" altLang="en-US" dirty="0" smtClean="0"/>
          </a:p>
          <a:p>
            <a:endParaRPr lang="zh-CN" altLang="en-US" dirty="0"/>
          </a:p>
        </p:txBody>
      </p:sp>
      <p:cxnSp>
        <p:nvCxnSpPr>
          <p:cNvPr id="6"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xmlns=""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1051668388"/>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5"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6"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xmlns=""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4259767845"/>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8*#仅标题（一行标题）">
    <p:spTree>
      <p:nvGrpSpPr>
        <p:cNvPr id="1" name=""/>
        <p:cNvGrpSpPr/>
        <p:nvPr/>
      </p:nvGrpSpPr>
      <p:grpSpPr>
        <a:xfrm>
          <a:off x="0" y="0"/>
          <a:ext cx="0" cy="0"/>
          <a:chOff x="0" y="0"/>
          <a:chExt cx="0" cy="0"/>
        </a:xfrm>
      </p:grpSpPr>
      <p:sp>
        <p:nvSpPr>
          <p:cNvPr id="3" name="标题 1"/>
          <p:cNvSpPr>
            <a:spLocks noGrp="1"/>
          </p:cNvSpPr>
          <p:nvPr>
            <p:ph type="title"/>
          </p:nvPr>
        </p:nvSpPr>
        <p:spPr>
          <a:xfrm>
            <a:off x="452438" y="447468"/>
            <a:ext cx="11296649"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zh-CN" altLang="en-US" dirty="0" smtClean="0"/>
              <a:t>单击</a:t>
            </a:r>
            <a:r>
              <a:rPr lang="zh-CN" altLang="en-US" dirty="0"/>
              <a:t>此处编辑母版标题样式</a:t>
            </a:r>
          </a:p>
        </p:txBody>
      </p:sp>
    </p:spTree>
    <p:extLst>
      <p:ext uri="{BB962C8B-B14F-4D97-AF65-F5344CB8AC3E}">
        <p14:creationId xmlns:p14="http://schemas.microsoft.com/office/powerpoint/2010/main" val="3328519483"/>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8#仅标题（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603530061"/>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7#标题和内容">
    <p:spTree>
      <p:nvGrpSpPr>
        <p:cNvPr id="1" name=""/>
        <p:cNvGrpSpPr/>
        <p:nvPr/>
      </p:nvGrpSpPr>
      <p:grpSpPr>
        <a:xfrm>
          <a:off x="0" y="0"/>
          <a:ext cx="0" cy="0"/>
          <a:chOff x="0" y="0"/>
          <a:chExt cx="0" cy="0"/>
        </a:xfrm>
      </p:grpSpPr>
      <p:sp>
        <p:nvSpPr>
          <p:cNvPr id="4"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5" name="文本占位符 6"/>
          <p:cNvSpPr>
            <a:spLocks noGrp="1"/>
          </p:cNvSpPr>
          <p:nvPr>
            <p:ph type="body" sz="quarter" idx="10" hasCustomPrompt="1"/>
          </p:nvPr>
        </p:nvSpPr>
        <p:spPr>
          <a:xfrm>
            <a:off x="455613" y="1484312"/>
            <a:ext cx="11293476"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2649862490"/>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4" name="标题 1"/>
          <p:cNvSpPr>
            <a:spLocks noGrp="1"/>
          </p:cNvSpPr>
          <p:nvPr>
            <p:ph type="title" hasCustomPrompt="1"/>
          </p:nvPr>
        </p:nvSpPr>
        <p:spPr>
          <a:xfrm>
            <a:off x="455612"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5" name="文本占位符 6"/>
          <p:cNvSpPr>
            <a:spLocks noGrp="1"/>
          </p:cNvSpPr>
          <p:nvPr>
            <p:ph type="body" sz="quarter" idx="10" hasCustomPrompt="1"/>
          </p:nvPr>
        </p:nvSpPr>
        <p:spPr>
          <a:xfrm>
            <a:off x="455612" y="1052514"/>
            <a:ext cx="11293476"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1288804162"/>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p15:clr>
            <a:srgbClr val="FBAE40"/>
          </p15:clr>
        </p15:guide>
        <p15:guide id="2" orient="horz" pos="663">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4"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851924938"/>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4"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9999816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469795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2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smtClean="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smtClean="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nvPr>
        </p:nvGraphicFramePr>
        <p:xfrm>
          <a:off x="1007534" y="1383305"/>
          <a:ext cx="10165988" cy="1082675"/>
        </p:xfrm>
        <a:graphic>
          <a:graphicData uri="http://schemas.openxmlformats.org/drawingml/2006/table">
            <a:tbl>
              <a:tblPr/>
              <a:tblGrid>
                <a:gridCol w="3059004">
                  <a:extLst>
                    <a:ext uri="{9D8B030D-6E8A-4147-A177-3AD203B41FA5}">
                      <a16:colId xmlns:a16="http://schemas.microsoft.com/office/drawing/2014/main" xmlns="" val="20000"/>
                    </a:ext>
                  </a:extLst>
                </a:gridCol>
                <a:gridCol w="2155444">
                  <a:extLst>
                    <a:ext uri="{9D8B030D-6E8A-4147-A177-3AD203B41FA5}">
                      <a16:colId xmlns:a16="http://schemas.microsoft.com/office/drawing/2014/main" xmlns="" val="20001"/>
                    </a:ext>
                  </a:extLst>
                </a:gridCol>
                <a:gridCol w="2873927">
                  <a:extLst>
                    <a:ext uri="{9D8B030D-6E8A-4147-A177-3AD203B41FA5}">
                      <a16:colId xmlns:a16="http://schemas.microsoft.com/office/drawing/2014/main" xmlns="" val="20002"/>
                    </a:ext>
                  </a:extLst>
                </a:gridCol>
                <a:gridCol w="2077613">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34" name="Group 21"/>
          <p:cNvGraphicFramePr>
            <a:graphicFrameLocks noGrp="1"/>
          </p:cNvGraphicFramePr>
          <p:nvPr userDrawn="1">
            <p:extLst/>
          </p:nvPr>
        </p:nvGraphicFramePr>
        <p:xfrm>
          <a:off x="1007533" y="2680416"/>
          <a:ext cx="10177140" cy="3038475"/>
        </p:xfrm>
        <a:graphic>
          <a:graphicData uri="http://schemas.openxmlformats.org/drawingml/2006/table">
            <a:tbl>
              <a:tblPr/>
              <a:tblGrid>
                <a:gridCol w="3085809">
                  <a:extLst>
                    <a:ext uri="{9D8B030D-6E8A-4147-A177-3AD203B41FA5}">
                      <a16:colId xmlns:a16="http://schemas.microsoft.com/office/drawing/2014/main" xmlns="" val="20000"/>
                    </a:ext>
                  </a:extLst>
                </a:gridCol>
                <a:gridCol w="2155920">
                  <a:extLst>
                    <a:ext uri="{9D8B030D-6E8A-4147-A177-3AD203B41FA5}">
                      <a16:colId xmlns:a16="http://schemas.microsoft.com/office/drawing/2014/main" xmlns="" val="20001"/>
                    </a:ext>
                  </a:extLst>
                </a:gridCol>
                <a:gridCol w="2912127">
                  <a:extLst>
                    <a:ext uri="{9D8B030D-6E8A-4147-A177-3AD203B41FA5}">
                      <a16:colId xmlns:a16="http://schemas.microsoft.com/office/drawing/2014/main" xmlns="" val="20002"/>
                    </a:ext>
                  </a:extLst>
                </a:gridCol>
                <a:gridCol w="2023284">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smtClean="0"/>
              <a:t>V5R2</a:t>
            </a:r>
            <a:endParaRPr lang="en-US" altLang="zh-CN" dirty="0"/>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smtClean="0"/>
              <a:t>V1.0</a:t>
            </a:r>
            <a:endParaRPr lang="en-US" altLang="zh-CN" dirty="0"/>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xmlns=""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xmlns=""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xmlns=""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xmlns=""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xmlns=""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xmlns=""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xmlns=""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xmlns=""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xmlns=""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xmlns=""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xmlns=""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xmlns=""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xmlns=""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xmlns=""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xmlns=""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xmlns=""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3262223577"/>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15#谢谢">
    <p:bg>
      <p:bgPr>
        <a:solidFill>
          <a:srgbClr val="FFFFFF"/>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 xmlns:a16="http://schemas.microsoft.com/office/drawing/2014/main"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baseline="0" dirty="0">
                <a:solidFill>
                  <a:schemeClr val="tx1"/>
                </a:solidFill>
                <a:latin typeface="Huawei Sans" panose="020C0503030203020204" pitchFamily="34" charset="0"/>
                <a:ea typeface="方正兰亭黑简体" panose="02000000000000000000" pitchFamily="2" charset="-122"/>
              </a:rPr>
              <a:t>Thank you.</a:t>
            </a:r>
          </a:p>
        </p:txBody>
      </p:sp>
    </p:spTree>
    <p:extLst>
      <p:ext uri="{BB962C8B-B14F-4D97-AF65-F5344CB8AC3E}">
        <p14:creationId xmlns:p14="http://schemas.microsoft.com/office/powerpoint/2010/main" val="1028299403"/>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15#谢谢">
    <p:bg>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 xmlns:a16="http://schemas.microsoft.com/office/drawing/2014/main" id="{42AF307D-40F4-EC4C-9108-79E948007529}"/>
              </a:ext>
            </a:extLst>
          </p:cNvPr>
          <p:cNvSpPr txBox="1"/>
          <p:nvPr userDrawn="1"/>
        </p:nvSpPr>
        <p:spPr>
          <a:xfrm>
            <a:off x="607486" y="1402064"/>
            <a:ext cx="3921034" cy="854717"/>
          </a:xfrm>
          <a:prstGeom prst="rect">
            <a:avLst/>
          </a:prstGeom>
          <a:noFill/>
        </p:spPr>
        <p:txBody>
          <a:bodyPr wrap="square" rtlCol="0">
            <a:spAutoFit/>
          </a:bodyPr>
          <a:lstStyle/>
          <a:p>
            <a:r>
              <a:rPr lang="en-US" sz="4940" dirty="0" smtClean="0">
                <a:solidFill>
                  <a:srgbClr val="1D1D1A"/>
                </a:solidFill>
              </a:rPr>
              <a:t>Thank you.</a:t>
            </a:r>
            <a:endParaRPr lang="en-US" sz="4940" dirty="0">
              <a:solidFill>
                <a:srgbClr val="1D1D1A"/>
              </a:solidFill>
            </a:endParaRPr>
          </a:p>
        </p:txBody>
      </p:sp>
    </p:spTree>
    <p:extLst>
      <p:ext uri="{BB962C8B-B14F-4D97-AF65-F5344CB8AC3E}">
        <p14:creationId xmlns:p14="http://schemas.microsoft.com/office/powerpoint/2010/main" val="54331422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27"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smtClean="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smtClean="0">
              <a:solidFill>
                <a:srgbClr val="404040"/>
              </a:solidFill>
              <a:latin typeface="Huawei Sans" panose="020C0503030203020204" pitchFamily="34" charset="0"/>
              <a:ea typeface="方正兰亭黑简体" panose="02000000000000000000" pitchFamily="2" charset="-122"/>
            </a:endParaRPr>
          </a:p>
        </p:txBody>
      </p:sp>
      <p:sp>
        <p:nvSpPr>
          <p:cNvPr id="28"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29" name="Group 3"/>
          <p:cNvGraphicFramePr>
            <a:graphicFrameLocks noGrp="1"/>
          </p:cNvGraphicFramePr>
          <p:nvPr userDrawn="1">
            <p:extLst>
              <p:ext uri="{D42A27DB-BD31-4B8C-83A1-F6EECF244321}">
                <p14:modId xmlns:p14="http://schemas.microsoft.com/office/powerpoint/2010/main" val="287813008"/>
              </p:ext>
            </p:extLst>
          </p:nvPr>
        </p:nvGraphicFramePr>
        <p:xfrm>
          <a:off x="1007534" y="1383305"/>
          <a:ext cx="10165988" cy="1082675"/>
        </p:xfrm>
        <a:graphic>
          <a:graphicData uri="http://schemas.openxmlformats.org/drawingml/2006/table">
            <a:tbl>
              <a:tblPr/>
              <a:tblGrid>
                <a:gridCol w="3059004">
                  <a:extLst>
                    <a:ext uri="{9D8B030D-6E8A-4147-A177-3AD203B41FA5}">
                      <a16:colId xmlns="" xmlns:a16="http://schemas.microsoft.com/office/drawing/2014/main" val="20000"/>
                    </a:ext>
                  </a:extLst>
                </a:gridCol>
                <a:gridCol w="2155444">
                  <a:extLst>
                    <a:ext uri="{9D8B030D-6E8A-4147-A177-3AD203B41FA5}">
                      <a16:colId xmlns="" xmlns:a16="http://schemas.microsoft.com/office/drawing/2014/main" val="20001"/>
                    </a:ext>
                  </a:extLst>
                </a:gridCol>
                <a:gridCol w="2873927">
                  <a:extLst>
                    <a:ext uri="{9D8B030D-6E8A-4147-A177-3AD203B41FA5}">
                      <a16:colId xmlns="" xmlns:a16="http://schemas.microsoft.com/office/drawing/2014/main" val="20002"/>
                    </a:ext>
                  </a:extLst>
                </a:gridCol>
                <a:gridCol w="2077613">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graphicFrame>
        <p:nvGraphicFramePr>
          <p:cNvPr id="30" name="Group 21"/>
          <p:cNvGraphicFramePr>
            <a:graphicFrameLocks noGrp="1"/>
          </p:cNvGraphicFramePr>
          <p:nvPr userDrawn="1">
            <p:extLst>
              <p:ext uri="{D42A27DB-BD31-4B8C-83A1-F6EECF244321}">
                <p14:modId xmlns:p14="http://schemas.microsoft.com/office/powerpoint/2010/main" val="3089313553"/>
              </p:ext>
            </p:extLst>
          </p:nvPr>
        </p:nvGraphicFramePr>
        <p:xfrm>
          <a:off x="1007533" y="2680416"/>
          <a:ext cx="10177140" cy="3038475"/>
        </p:xfrm>
        <a:graphic>
          <a:graphicData uri="http://schemas.openxmlformats.org/drawingml/2006/table">
            <a:tbl>
              <a:tblPr/>
              <a:tblGrid>
                <a:gridCol w="3085809">
                  <a:extLst>
                    <a:ext uri="{9D8B030D-6E8A-4147-A177-3AD203B41FA5}">
                      <a16:colId xmlns="" xmlns:a16="http://schemas.microsoft.com/office/drawing/2014/main" val="20000"/>
                    </a:ext>
                  </a:extLst>
                </a:gridCol>
                <a:gridCol w="2155920">
                  <a:extLst>
                    <a:ext uri="{9D8B030D-6E8A-4147-A177-3AD203B41FA5}">
                      <a16:colId xmlns="" xmlns:a16="http://schemas.microsoft.com/office/drawing/2014/main" val="20001"/>
                    </a:ext>
                  </a:extLst>
                </a:gridCol>
                <a:gridCol w="2912127">
                  <a:extLst>
                    <a:ext uri="{9D8B030D-6E8A-4147-A177-3AD203B41FA5}">
                      <a16:colId xmlns="" xmlns:a16="http://schemas.microsoft.com/office/drawing/2014/main" val="20002"/>
                    </a:ext>
                  </a:extLst>
                </a:gridCol>
                <a:gridCol w="2023284">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bl>
          </a:graphicData>
        </a:graphic>
      </p:graphicFrame>
      <p:sp>
        <p:nvSpPr>
          <p:cNvPr id="31"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2"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3"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smtClean="0"/>
              <a:t>V5R2</a:t>
            </a:r>
            <a:endParaRPr lang="en-US" altLang="zh-CN" dirty="0"/>
          </a:p>
        </p:txBody>
      </p:sp>
      <p:sp>
        <p:nvSpPr>
          <p:cNvPr id="34"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smtClean="0"/>
              <a:t>V1.0</a:t>
            </a:r>
            <a:endParaRPr lang="en-US" altLang="zh-CN" dirty="0"/>
          </a:p>
        </p:txBody>
      </p:sp>
      <p:sp>
        <p:nvSpPr>
          <p:cNvPr id="35"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36"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37"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38"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39" name="文本占位符 7">
            <a:extLst>
              <a:ext uri="{FF2B5EF4-FFF2-40B4-BE49-F238E27FC236}">
                <a16:creationId xmlns="" xmlns:a16="http://schemas.microsoft.com/office/drawing/2014/main"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a:extLst>
              <a:ext uri="{FF2B5EF4-FFF2-40B4-BE49-F238E27FC236}">
                <a16:creationId xmlns="" xmlns:a16="http://schemas.microsoft.com/office/drawing/2014/main"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a:extLst>
              <a:ext uri="{FF2B5EF4-FFF2-40B4-BE49-F238E27FC236}">
                <a16:creationId xmlns="" xmlns:a16="http://schemas.microsoft.com/office/drawing/2014/main"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a:extLst>
              <a:ext uri="{FF2B5EF4-FFF2-40B4-BE49-F238E27FC236}">
                <a16:creationId xmlns="" xmlns:a16="http://schemas.microsoft.com/office/drawing/2014/main"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 xmlns:a16="http://schemas.microsoft.com/office/drawing/2014/main"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 xmlns:a16="http://schemas.microsoft.com/office/drawing/2014/main"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 xmlns:a16="http://schemas.microsoft.com/office/drawing/2014/main"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 xmlns:a16="http://schemas.microsoft.com/office/drawing/2014/main"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 xmlns:a16="http://schemas.microsoft.com/office/drawing/2014/main"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 xmlns:a16="http://schemas.microsoft.com/office/drawing/2014/main"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 xmlns:a16="http://schemas.microsoft.com/office/drawing/2014/main"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 xmlns:a16="http://schemas.microsoft.com/office/drawing/2014/main"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 xmlns:a16="http://schemas.microsoft.com/office/drawing/2014/main"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 xmlns:a16="http://schemas.microsoft.com/office/drawing/2014/main"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 xmlns:a16="http://schemas.microsoft.com/office/drawing/2014/main"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 xmlns:a16="http://schemas.microsoft.com/office/drawing/2014/main"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80025264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3#前言">
    <p:bg bwMode="auto">
      <p:bgPr>
        <a:solidFill>
          <a:srgbClr val="EBEBEB"/>
        </a:solidFill>
        <a:effectLst/>
      </p:bgPr>
    </p:bg>
    <p:spTree>
      <p:nvGrpSpPr>
        <p:cNvPr id="1" name=""/>
        <p:cNvGrpSpPr/>
        <p:nvPr/>
      </p:nvGrpSpPr>
      <p:grpSpPr>
        <a:xfrm>
          <a:off x="0" y="0"/>
          <a:ext cx="0" cy="0"/>
          <a:chOff x="0" y="0"/>
          <a:chExt cx="0" cy="0"/>
        </a:xfrm>
      </p:grpSpPr>
      <p:sp>
        <p:nvSpPr>
          <p:cNvPr id="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smtClean="0"/>
              <a:t>The chapter describes ...</a:t>
            </a:r>
            <a:endParaRPr lang="zh-CN" altLang="en-US" dirty="0" smtClean="0"/>
          </a:p>
          <a:p>
            <a:pPr lvl="1"/>
            <a:r>
              <a:rPr lang="zh-CN" altLang="en-US" dirty="0" smtClean="0"/>
              <a:t>第二级</a:t>
            </a:r>
            <a:endParaRPr lang="zh-CN" altLang="en-US" dirty="0"/>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6"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xmlns=""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4191700454"/>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4#目标">
    <p:bg bwMode="auto">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auto"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auto">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auto">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auto">
              <a:defRPr baseline="0">
                <a:latin typeface="Huawei Sans" panose="020C0503030203020204" pitchFamily="34" charset="0"/>
                <a:ea typeface="方正兰亭黑简体" panose="02000000000000000000" pitchFamily="2" charset="-122"/>
              </a:defRPr>
            </a:lvl4pPr>
            <a:lvl5pPr marL="1802879" indent="-201519" fontAlgn="auto">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zh-CN" altLang="en-US" dirty="0" smtClean="0"/>
              <a:t>学完本课程后，您将能够：</a:t>
            </a:r>
            <a:endParaRPr lang="en-US" altLang="zh-CN"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5"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a16="http://schemas.microsoft.com/office/drawing/2014/main" xmlns=""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46285438"/>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5#目录">
    <p:bg bwMode="gray">
      <p:bgPr>
        <a:solidFill>
          <a:srgbClr val="EBEBEB"/>
        </a:solidFill>
        <a:effectLst/>
      </p:bgPr>
    </p:bg>
    <p:spTree>
      <p:nvGrpSpPr>
        <p:cNvPr id="1" name=""/>
        <p:cNvGrpSpPr/>
        <p:nvPr/>
      </p:nvGrpSpPr>
      <p:grpSpPr>
        <a:xfrm>
          <a:off x="0" y="0"/>
          <a:ext cx="0" cy="0"/>
          <a:chOff x="0" y="0"/>
          <a:chExt cx="0" cy="0"/>
        </a:xfrm>
      </p:grpSpPr>
      <p:sp>
        <p:nvSpPr>
          <p:cNvPr id="5"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6"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xmlns=""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52523946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6"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xmlns=""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103678705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0#思考题">
    <p:spTree>
      <p:nvGrpSpPr>
        <p:cNvPr id="1" name=""/>
        <p:cNvGrpSpPr/>
        <p:nvPr/>
      </p:nvGrpSpPr>
      <p:grpSpPr>
        <a:xfrm>
          <a:off x="0" y="0"/>
          <a:ext cx="0" cy="0"/>
          <a:chOff x="0" y="0"/>
          <a:chExt cx="0" cy="0"/>
        </a:xfrm>
      </p:grpSpPr>
      <p:sp>
        <p:nvSpPr>
          <p:cNvPr id="5"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smtClean="0"/>
              <a:t>Question description.</a:t>
            </a:r>
          </a:p>
          <a:p>
            <a:pPr lvl="1"/>
            <a:endParaRPr lang="en-US" altLang="zh-CN" dirty="0" smtClean="0"/>
          </a:p>
        </p:txBody>
      </p:sp>
      <p:cxnSp>
        <p:nvCxnSpPr>
          <p:cNvPr id="6"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xmlns=""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557104670"/>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5"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smtClean="0"/>
              <a:t>Click here to edit summary</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6"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7" name="文本框 16">
            <a:extLst>
              <a:ext uri="{FF2B5EF4-FFF2-40B4-BE49-F238E27FC236}">
                <a16:creationId xmlns:a16="http://schemas.microsoft.com/office/drawing/2014/main" xmlns=""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295293137"/>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13" Type="http://schemas.openxmlformats.org/officeDocument/2006/relationships/theme" Target="../theme/theme2.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slideLayout" Target="../slideLayouts/slideLayout14.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 Id="rId14" Type="http://schemas.openxmlformats.org/officeDocument/2006/relationships/image" Target="../media/image3.png"/></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7" Type="http://schemas.openxmlformats.org/officeDocument/2006/relationships/image" Target="../media/image3.png"/><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theme" Target="../theme/theme3.xml"/><Relationship Id="rId5" Type="http://schemas.openxmlformats.org/officeDocument/2006/relationships/slideLayout" Target="../slideLayouts/slideLayout19.xml"/><Relationship Id="rId4" Type="http://schemas.openxmlformats.org/officeDocument/2006/relationships/slideLayout" Target="../slideLayouts/slideLayout18.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20.xml"/></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5.xml"/><Relationship Id="rId1"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Ref idx="1001">
        <a:schemeClr val="bg1"/>
      </p:bgRef>
    </p:bg>
    <p:spTree>
      <p:nvGrpSpPr>
        <p:cNvPr id="1" name=""/>
        <p:cNvGrpSpPr/>
        <p:nvPr/>
      </p:nvGrpSpPr>
      <p:grpSpPr>
        <a:xfrm>
          <a:off x="0" y="0"/>
          <a:ext cx="0" cy="0"/>
          <a:chOff x="0" y="0"/>
          <a:chExt cx="0" cy="0"/>
        </a:xfrm>
      </p:grpSpPr>
      <p:pic>
        <p:nvPicPr>
          <p:cNvPr id="71" name="图片 70"/>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spTree>
    <p:extLst>
      <p:ext uri="{BB962C8B-B14F-4D97-AF65-F5344CB8AC3E}">
        <p14:creationId xmlns:p14="http://schemas.microsoft.com/office/powerpoint/2010/main" val="4070073675"/>
      </p:ext>
    </p:extLst>
  </p:cSld>
  <p:clrMap bg1="lt1" tx1="dk1" bg2="lt2" tx2="dk2" accent1="accent1" accent2="accent2" accent3="accent3" accent4="accent4" accent5="accent5" accent6="accent6" hlink="hlink" folHlink="folHlink"/>
  <p:sldLayoutIdLst>
    <p:sldLayoutId id="2147483873" r:id="rId1"/>
    <p:sldLayoutId id="2147483898" r:id="rId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Arial"/>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Arial"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a:ea typeface="+mn-ea"/>
          <a:cs typeface="+mn-cs"/>
        </a:defRPr>
      </a:lvl9pPr>
    </p:bodyStyle>
    <p:other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p:otherStyle>
  </p:txStyles>
  <p:extLst mod="1">
    <p:ext uri="{27BBF7A9-308A-43DC-89C8-2F10F3537804}">
      <p15:sldGuideLst xmlns:p15="http://schemas.microsoft.com/office/powerpoint/2012/main">
        <p15:guide id="1" orient="horz" pos="3906">
          <p15:clr>
            <a:srgbClr val="F26B43"/>
          </p15:clr>
        </p15:guide>
        <p15:guide id="2" pos="574">
          <p15:clr>
            <a:srgbClr val="F26B43"/>
          </p15:clr>
        </p15:guide>
        <p15:guide id="3" orient="horz" pos="572">
          <p15:clr>
            <a:srgbClr val="F26B43"/>
          </p15:clr>
        </p15:guide>
        <p15:guide id="4" orient="horz" pos="1230">
          <p15:clr>
            <a:srgbClr val="F26B43"/>
          </p15:clr>
        </p15:guide>
        <p15:guide id="5" orient="horz" pos="2160">
          <p15:clr>
            <a:srgbClr val="F26B43"/>
          </p15:clr>
        </p15:guide>
        <p15:guide id="6"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solidFill>
          <a:srgbClr val="EBEBEB"/>
        </a:solidFill>
        <a:effectLst/>
      </p:bgPr>
    </p:bg>
    <p:spTree>
      <p:nvGrpSpPr>
        <p:cNvPr id="1" name=""/>
        <p:cNvGrpSpPr/>
        <p:nvPr/>
      </p:nvGrpSpPr>
      <p:grpSpPr>
        <a:xfrm>
          <a:off x="0" y="0"/>
          <a:ext cx="0" cy="0"/>
          <a:chOff x="0" y="0"/>
          <a:chExt cx="0" cy="0"/>
        </a:xfrm>
      </p:grpSpPr>
      <p:sp>
        <p:nvSpPr>
          <p:cNvPr id="46" name="TextBox 2">
            <a:extLst>
              <a:ext uri="{FF2B5EF4-FFF2-40B4-BE49-F238E27FC236}">
                <a16:creationId xmlns:a16="http://schemas.microsoft.com/office/drawing/2014/main" xmlns=""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47"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48" name="图片 47"/>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spTree>
    <p:extLst>
      <p:ext uri="{BB962C8B-B14F-4D97-AF65-F5344CB8AC3E}">
        <p14:creationId xmlns:p14="http://schemas.microsoft.com/office/powerpoint/2010/main" val="3970965524"/>
      </p:ext>
    </p:extLst>
  </p:cSld>
  <p:clrMap bg1="lt1" tx1="dk1" bg2="lt2" tx2="dk2" accent1="accent1" accent2="accent2" accent3="accent3" accent4="accent4" accent5="accent5" accent6="accent6" hlink="hlink" folHlink="folHlink"/>
  <p:sldLayoutIdLst>
    <p:sldLayoutId id="2147483875" r:id="rId1"/>
    <p:sldLayoutId id="2147483876" r:id="rId2"/>
    <p:sldLayoutId id="2147483877" r:id="rId3"/>
    <p:sldLayoutId id="2147483878" r:id="rId4"/>
    <p:sldLayoutId id="2147483879" r:id="rId5"/>
    <p:sldLayoutId id="2147483880" r:id="rId6"/>
    <p:sldLayoutId id="2147483881" r:id="rId7"/>
    <p:sldLayoutId id="2147483882" r:id="rId8"/>
    <p:sldLayoutId id="2147483883" r:id="rId9"/>
    <p:sldLayoutId id="2147483884" r:id="rId10"/>
    <p:sldLayoutId id="2147483894" r:id="rId11"/>
    <p:sldLayoutId id="2147483897" r:id="rId12"/>
  </p:sldLayoutIdLst>
  <p:timing>
    <p:tnLst>
      <p:par>
        <p:cTn id="1" dur="indefinite" restart="never" nodeType="tmRoot"/>
      </p:par>
    </p:tnLst>
  </p:timing>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Arial"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Arial"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Arial"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Arial"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Arial"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Arial"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p:bodyStyle>
    <p:otherStyle>
      <a:defPPr>
        <a:defRPr lang="zh-CN"/>
      </a:defPPr>
      <a:lvl1pPr marL="0" algn="l" defTabSz="914034" rtl="0" eaLnBrk="1" latinLnBrk="0" hangingPunct="1">
        <a:defRPr sz="1799" kern="1200">
          <a:solidFill>
            <a:schemeClr val="tx1"/>
          </a:solidFill>
          <a:latin typeface="Arial"/>
          <a:ea typeface="+mn-ea"/>
          <a:cs typeface="+mn-cs"/>
        </a:defRPr>
      </a:lvl1pPr>
      <a:lvl2pPr marL="457017" algn="l" defTabSz="914034" rtl="0" eaLnBrk="1" latinLnBrk="0" hangingPunct="1">
        <a:defRPr sz="1799" kern="1200">
          <a:solidFill>
            <a:schemeClr val="tx1"/>
          </a:solidFill>
          <a:latin typeface="Arial"/>
          <a:ea typeface="+mn-ea"/>
          <a:cs typeface="+mn-cs"/>
        </a:defRPr>
      </a:lvl2pPr>
      <a:lvl3pPr marL="914034" algn="l" defTabSz="914034" rtl="0" eaLnBrk="1" latinLnBrk="0" hangingPunct="1">
        <a:defRPr sz="1799" kern="1200">
          <a:solidFill>
            <a:schemeClr val="tx1"/>
          </a:solidFill>
          <a:latin typeface="Arial"/>
          <a:ea typeface="+mn-ea"/>
          <a:cs typeface="+mn-cs"/>
        </a:defRPr>
      </a:lvl3pPr>
      <a:lvl4pPr marL="1371051" algn="l" defTabSz="914034" rtl="0" eaLnBrk="1" latinLnBrk="0" hangingPunct="1">
        <a:defRPr sz="1799" kern="1200">
          <a:solidFill>
            <a:schemeClr val="tx1"/>
          </a:solidFill>
          <a:latin typeface="Arial"/>
          <a:ea typeface="+mn-ea"/>
          <a:cs typeface="+mn-cs"/>
        </a:defRPr>
      </a:lvl4pPr>
      <a:lvl5pPr marL="1828068" algn="l" defTabSz="914034" rtl="0" eaLnBrk="1" latinLnBrk="0" hangingPunct="1">
        <a:defRPr sz="1799" kern="1200">
          <a:solidFill>
            <a:schemeClr val="tx1"/>
          </a:solidFill>
          <a:latin typeface="Arial"/>
          <a:ea typeface="+mn-ea"/>
          <a:cs typeface="+mn-cs"/>
        </a:defRPr>
      </a:lvl5pPr>
      <a:lvl6pPr marL="2285086" algn="l" defTabSz="914034" rtl="0" eaLnBrk="1" latinLnBrk="0" hangingPunct="1">
        <a:defRPr sz="1799" kern="1200">
          <a:solidFill>
            <a:schemeClr val="tx1"/>
          </a:solidFill>
          <a:latin typeface="Arial"/>
          <a:ea typeface="+mn-ea"/>
          <a:cs typeface="+mn-cs"/>
        </a:defRPr>
      </a:lvl6pPr>
      <a:lvl7pPr marL="2742103" algn="l" defTabSz="914034" rtl="0" eaLnBrk="1" latinLnBrk="0" hangingPunct="1">
        <a:defRPr sz="1799" kern="1200">
          <a:solidFill>
            <a:schemeClr val="tx1"/>
          </a:solidFill>
          <a:latin typeface="Arial"/>
          <a:ea typeface="+mn-ea"/>
          <a:cs typeface="+mn-cs"/>
        </a:defRPr>
      </a:lvl7pPr>
      <a:lvl8pPr marL="3199120" algn="l" defTabSz="914034" rtl="0" eaLnBrk="1" latinLnBrk="0" hangingPunct="1">
        <a:defRPr sz="1799" kern="1200">
          <a:solidFill>
            <a:schemeClr val="tx1"/>
          </a:solidFill>
          <a:latin typeface="Arial"/>
          <a:ea typeface="+mn-ea"/>
          <a:cs typeface="+mn-cs"/>
        </a:defRPr>
      </a:lvl8pPr>
      <a:lvl9pPr marL="3656137" algn="l" defTabSz="914034" rtl="0" eaLnBrk="1" latinLnBrk="0" hangingPunct="1">
        <a:defRPr sz="1799" kern="1200">
          <a:solidFill>
            <a:schemeClr val="tx1"/>
          </a:solidFill>
          <a:latin typeface="Arial"/>
          <a:ea typeface="+mn-ea"/>
          <a:cs typeface="+mn-cs"/>
        </a:defRPr>
      </a:lvl9pPr>
    </p:otherStyle>
  </p:txStyles>
  <p:extLst mod="1">
    <p:ext uri="{27BBF7A9-308A-43DC-89C8-2F10F3537804}">
      <p15:sldGuideLst xmlns:p15="http://schemas.microsoft.com/office/powerpoint/2012/main">
        <p15:guide id="1" pos="642">
          <p15:clr>
            <a:srgbClr val="F26B43"/>
          </p15:clr>
        </p15:guide>
        <p15:guide id="2" pos="7038">
          <p15:clr>
            <a:srgbClr val="F26B43"/>
          </p15:clr>
        </p15:guide>
        <p15:guide id="4" orient="horz" pos="3906">
          <p15:clr>
            <a:srgbClr val="F26B43"/>
          </p15:clr>
        </p15:guide>
        <p15:guide id="5" orient="horz" pos="1162">
          <p15:clr>
            <a:srgbClr val="F26B43"/>
          </p15:clr>
        </p15:guide>
        <p15:guide id="6" pos="3840">
          <p15:clr>
            <a:srgbClr val="F26B43"/>
          </p15:clr>
        </p15:guide>
        <p15:guide id="7" orient="horz" pos="731">
          <p15:clr>
            <a:srgbClr val="F26B43"/>
          </p15:clr>
        </p15:guide>
        <p15:guide id="8" orient="horz" pos="867">
          <p15:clr>
            <a:srgbClr val="F26B43"/>
          </p15:clr>
        </p15:guide>
        <p15:guide id="9" orient="horz" pos="234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8" name="Rectangle 6"/>
          <p:cNvSpPr>
            <a:spLocks noGrp="1" noChangeArrowheads="1"/>
          </p:cNvSpPr>
          <p:nvPr>
            <p:ph type="title"/>
          </p:nvPr>
        </p:nvSpPr>
        <p:spPr bwMode="auto">
          <a:xfrm>
            <a:off x="457906" y="457499"/>
            <a:ext cx="11291182"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smtClean="0"/>
              <a:t>单击此处编辑母版标题样式</a:t>
            </a:r>
            <a:endParaRPr lang="zh-CN" altLang="en-US" dirty="0"/>
          </a:p>
        </p:txBody>
      </p:sp>
      <p:sp>
        <p:nvSpPr>
          <p:cNvPr id="49" name="Rectangle 57"/>
          <p:cNvSpPr>
            <a:spLocks noGrp="1" noChangeArrowheads="1"/>
          </p:cNvSpPr>
          <p:nvPr>
            <p:ph type="body" idx="1"/>
          </p:nvPr>
        </p:nvSpPr>
        <p:spPr bwMode="auto">
          <a:xfrm>
            <a:off x="455613" y="1484313"/>
            <a:ext cx="11293596"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smtClean="0"/>
              <a:t>单击此处编辑母版文本样式</a:t>
            </a:r>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
        <p:nvSpPr>
          <p:cNvPr id="50" name="TextBox 2">
            <a:extLst>
              <a:ext uri="{FF2B5EF4-FFF2-40B4-BE49-F238E27FC236}">
                <a16:creationId xmlns:a16="http://schemas.microsoft.com/office/drawing/2014/main" xmlns=""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51"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52" name="图片 51"/>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spTree>
    <p:extLst>
      <p:ext uri="{BB962C8B-B14F-4D97-AF65-F5344CB8AC3E}">
        <p14:creationId xmlns:p14="http://schemas.microsoft.com/office/powerpoint/2010/main" val="3855767675"/>
      </p:ext>
    </p:extLst>
  </p:cSld>
  <p:clrMap bg1="lt1" tx1="dk1" bg2="lt2" tx2="dk2" accent1="accent1" accent2="accent2" accent3="accent3" accent4="accent4" accent5="accent5" accent6="accent6" hlink="hlink" folHlink="folHlink"/>
  <p:sldLayoutIdLst>
    <p:sldLayoutId id="2147483886" r:id="rId1"/>
    <p:sldLayoutId id="2147483887" r:id="rId2"/>
    <p:sldLayoutId id="2147483888" r:id="rId3"/>
    <p:sldLayoutId id="2147483889" r:id="rId4"/>
    <p:sldLayoutId id="2147483890" r:id="rId5"/>
  </p:sldLayoutIdLst>
  <p:timing>
    <p:tnLst>
      <p:par>
        <p:cTn id="1" dur="indefinite" restart="never" nodeType="tmRoot"/>
      </p:par>
    </p:tnLst>
  </p:timing>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auto"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auto"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auto"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auto"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auto"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p:bodyStyle>
    <p:otherStyle>
      <a:defPPr>
        <a:defRPr lang="zh-CN"/>
      </a:defPPr>
      <a:lvl1pPr marL="0" algn="l" defTabSz="914034" rtl="0" eaLnBrk="1" latinLnBrk="0" hangingPunct="1">
        <a:defRPr sz="1799" kern="1200">
          <a:solidFill>
            <a:schemeClr val="tx1"/>
          </a:solidFill>
          <a:latin typeface="Arial"/>
          <a:ea typeface="+mn-ea"/>
          <a:cs typeface="+mn-cs"/>
        </a:defRPr>
      </a:lvl1pPr>
      <a:lvl2pPr marL="457017" algn="l" defTabSz="914034" rtl="0" eaLnBrk="1" latinLnBrk="0" hangingPunct="1">
        <a:defRPr sz="1799" kern="1200">
          <a:solidFill>
            <a:schemeClr val="tx1"/>
          </a:solidFill>
          <a:latin typeface="Arial"/>
          <a:ea typeface="+mn-ea"/>
          <a:cs typeface="+mn-cs"/>
        </a:defRPr>
      </a:lvl2pPr>
      <a:lvl3pPr marL="914034" algn="l" defTabSz="914034" rtl="0" eaLnBrk="1" latinLnBrk="0" hangingPunct="1">
        <a:defRPr sz="1799" kern="1200">
          <a:solidFill>
            <a:schemeClr val="tx1"/>
          </a:solidFill>
          <a:latin typeface="Arial"/>
          <a:ea typeface="+mn-ea"/>
          <a:cs typeface="+mn-cs"/>
        </a:defRPr>
      </a:lvl3pPr>
      <a:lvl4pPr marL="1371051" algn="l" defTabSz="914034" rtl="0" eaLnBrk="1" latinLnBrk="0" hangingPunct="1">
        <a:defRPr sz="1799" kern="1200">
          <a:solidFill>
            <a:schemeClr val="tx1"/>
          </a:solidFill>
          <a:latin typeface="Arial"/>
          <a:ea typeface="+mn-ea"/>
          <a:cs typeface="+mn-cs"/>
        </a:defRPr>
      </a:lvl4pPr>
      <a:lvl5pPr marL="1828068" algn="l" defTabSz="914034" rtl="0" eaLnBrk="1" latinLnBrk="0" hangingPunct="1">
        <a:defRPr sz="1799" kern="1200">
          <a:solidFill>
            <a:schemeClr val="tx1"/>
          </a:solidFill>
          <a:latin typeface="Arial"/>
          <a:ea typeface="+mn-ea"/>
          <a:cs typeface="+mn-cs"/>
        </a:defRPr>
      </a:lvl5pPr>
      <a:lvl6pPr marL="2285086" algn="l" defTabSz="914034" rtl="0" eaLnBrk="1" latinLnBrk="0" hangingPunct="1">
        <a:defRPr sz="1799" kern="1200">
          <a:solidFill>
            <a:schemeClr val="tx1"/>
          </a:solidFill>
          <a:latin typeface="Arial"/>
          <a:ea typeface="+mn-ea"/>
          <a:cs typeface="+mn-cs"/>
        </a:defRPr>
      </a:lvl6pPr>
      <a:lvl7pPr marL="2742103" algn="l" defTabSz="914034" rtl="0" eaLnBrk="1" latinLnBrk="0" hangingPunct="1">
        <a:defRPr sz="1799" kern="1200">
          <a:solidFill>
            <a:schemeClr val="tx1"/>
          </a:solidFill>
          <a:latin typeface="Arial"/>
          <a:ea typeface="+mn-ea"/>
          <a:cs typeface="+mn-cs"/>
        </a:defRPr>
      </a:lvl7pPr>
      <a:lvl8pPr marL="3199120" algn="l" defTabSz="914034" rtl="0" eaLnBrk="1" latinLnBrk="0" hangingPunct="1">
        <a:defRPr sz="1799" kern="1200">
          <a:solidFill>
            <a:schemeClr val="tx1"/>
          </a:solidFill>
          <a:latin typeface="Arial"/>
          <a:ea typeface="+mn-ea"/>
          <a:cs typeface="+mn-cs"/>
        </a:defRPr>
      </a:lvl8pPr>
      <a:lvl9pPr marL="3656137" algn="l" defTabSz="914034" rtl="0" eaLnBrk="1" latinLnBrk="0" hangingPunct="1">
        <a:defRPr sz="1799" kern="1200">
          <a:solidFill>
            <a:schemeClr val="tx1"/>
          </a:solidFill>
          <a:latin typeface="Arial"/>
          <a:ea typeface="+mn-ea"/>
          <a:cs typeface="+mn-cs"/>
        </a:defRPr>
      </a:lvl9pPr>
    </p:otherStyle>
  </p:txStyles>
  <p:extLst mod="1">
    <p:ext uri="{27BBF7A9-308A-43DC-89C8-2F10F3537804}">
      <p15:sldGuideLst xmlns:p15="http://schemas.microsoft.com/office/powerpoint/2012/main">
        <p15:guide id="1" pos="279">
          <p15:clr>
            <a:srgbClr val="F26B43"/>
          </p15:clr>
        </p15:guide>
        <p15:guide id="2" pos="7401">
          <p15:clr>
            <a:srgbClr val="F26B43"/>
          </p15:clr>
        </p15:guide>
        <p15:guide id="3" orient="horz" pos="2341">
          <p15:clr>
            <a:srgbClr val="F26B43"/>
          </p15:clr>
        </p15:guide>
        <p15:guide id="4" orient="horz" pos="3906">
          <p15:clr>
            <a:srgbClr val="F26B43"/>
          </p15:clr>
        </p15:guide>
        <p15:guide id="5" orient="horz" pos="935">
          <p15:clr>
            <a:srgbClr val="F26B43"/>
          </p15:clr>
        </p15:guide>
        <p15:guide id="6" pos="3840">
          <p15:clr>
            <a:srgbClr val="F26B43"/>
          </p15:clr>
        </p15:guide>
        <p15:guide id="7" orient="horz" pos="278">
          <p15:clr>
            <a:srgbClr val="F26B43"/>
          </p15:clr>
        </p15:guide>
        <p15:guide id="8" orient="horz" pos="913">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75" name="Title Placeholder 1">
            <a:extLst>
              <a:ext uri="{FF2B5EF4-FFF2-40B4-BE49-F238E27FC236}">
                <a16:creationId xmlns="" xmlns:a16="http://schemas.microsoft.com/office/drawing/2014/main"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6" name="Text Placeholder 1">
            <a:extLst>
              <a:ext uri="{FF2B5EF4-FFF2-40B4-BE49-F238E27FC236}">
                <a16:creationId xmlns="" xmlns:a16="http://schemas.microsoft.com/office/drawing/2014/main"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smtClean="0">
                <a:solidFill>
                  <a:srgbClr val="1D1D1B"/>
                </a:solidFill>
                <a:latin typeface="Huawei Sans" panose="020C0503030203020204" pitchFamily="34" charset="0"/>
                <a:ea typeface="方正兰亭黑简体" panose="02000000000000000000" pitchFamily="2" charset="-122"/>
              </a:rPr>
              <a:t>Copyright©2021 </a:t>
            </a:r>
            <a:r>
              <a:rPr kumimoji="1" lang="en-US" altLang="zh-CN" sz="850" b="1" baseline="0" dirty="0">
                <a:solidFill>
                  <a:srgbClr val="1D1D1B"/>
                </a:solidFill>
                <a:latin typeface="Huawei Sans" panose="020C0503030203020204" pitchFamily="34" charset="0"/>
                <a:ea typeface="方正兰亭黑简体" panose="02000000000000000000" pitchFamily="2" charset="-122"/>
              </a:rPr>
              <a:t>Huawei Technologies Co., Ltd.</a:t>
            </a:r>
            <a:br>
              <a:rPr kumimoji="1" lang="en-US" altLang="zh-CN" sz="850" b="1" baseline="0" dirty="0">
                <a:solidFill>
                  <a:srgbClr val="1D1D1B"/>
                </a:solidFill>
                <a:latin typeface="Huawei Sans" panose="020C0503030203020204" pitchFamily="34" charset="0"/>
                <a:ea typeface="方正兰亭黑简体" panose="02000000000000000000" pitchFamily="2" charset="-122"/>
              </a:rPr>
            </a:br>
            <a:r>
              <a:rPr kumimoji="1" lang="en-US" altLang="zh-CN" sz="850" b="1" baseline="0" dirty="0">
                <a:solidFill>
                  <a:srgbClr val="1D1D1B"/>
                </a:solidFill>
                <a:latin typeface="Huawei Sans" panose="020C0503030203020204" pitchFamily="34" charset="0"/>
                <a:ea typeface="方正兰亭黑简体" panose="02000000000000000000" pitchFamily="2" charset="-122"/>
              </a:rPr>
              <a:t>All Rights Reserved.</a:t>
            </a:r>
            <a:r>
              <a:rPr kumimoji="1" lang="en-US" altLang="zh-CN" sz="779" dirty="0">
                <a:solidFill>
                  <a:srgbClr val="1D1D1B"/>
                </a:solidFill>
                <a:latin typeface="Huawei Sans" panose="020C0503030203020204" pitchFamily="34" charset="0"/>
                <a:ea typeface="方正兰亭黑简体" panose="02000000000000000000" pitchFamily="2" charset="-122"/>
              </a:rPr>
              <a:t/>
            </a:r>
            <a:br>
              <a:rPr kumimoji="1" lang="en-US" altLang="zh-CN" sz="779" dirty="0">
                <a:solidFill>
                  <a:srgbClr val="1D1D1B"/>
                </a:solidFill>
                <a:latin typeface="Huawei Sans" panose="020C0503030203020204" pitchFamily="34" charset="0"/>
                <a:ea typeface="方正兰亭黑简体" panose="02000000000000000000" pitchFamily="2" charset="-122"/>
              </a:rPr>
            </a:br>
            <a:r>
              <a:rPr kumimoji="1" lang="en-US" altLang="zh-CN" sz="779" dirty="0">
                <a:solidFill>
                  <a:srgbClr val="1D1D1B"/>
                </a:solidFill>
                <a:latin typeface="Huawei Sans" panose="020C0503030203020204" pitchFamily="34" charset="0"/>
                <a:ea typeface="方正兰亭黑简体" panose="02000000000000000000" pitchFamily="2" charset="-122"/>
              </a:rPr>
              <a:t/>
            </a:r>
            <a:br>
              <a:rPr kumimoji="1" lang="en-US" altLang="zh-CN" sz="779" dirty="0">
                <a:solidFill>
                  <a:srgbClr val="1D1D1B"/>
                </a:solidFill>
                <a:latin typeface="Huawei Sans" panose="020C0503030203020204" pitchFamily="34" charset="0"/>
                <a:ea typeface="方正兰亭黑简体" panose="02000000000000000000" pitchFamily="2" charset="-122"/>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The information in this document may contain predictive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statements including, without limitation, statements regarding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the future financial and operating results, future product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portfolio, new technology, etc. There are a number of factors that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could cause actual results and developments to differ materially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from those expressed or implied in the predictive statements.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Therefore, such information is provided for reference purpose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only and constitutes neither an offer nor an acceptance. Huawei </a:t>
            </a:r>
            <a:b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850" baseline="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Huawei Sans" panose="020C0503030203020204" pitchFamily="34" charset="0"/>
              <a:ea typeface="方正兰亭黑简体" panose="02000000000000000000" pitchFamily="2" charset="-122"/>
            </a:endParaRPr>
          </a:p>
        </p:txBody>
      </p:sp>
      <p:sp>
        <p:nvSpPr>
          <p:cNvPr id="77" name="Subtitle 6">
            <a:extLst>
              <a:ext uri="{FF2B5EF4-FFF2-40B4-BE49-F238E27FC236}">
                <a16:creationId xmlns="" xmlns:a16="http://schemas.microsoft.com/office/drawing/2014/main"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Huawei Sans" panose="020C0503030203020204" pitchFamily="34" charset="0"/>
                <a:ea typeface="方正兰亭黑简体" panose="02000000000000000000" pitchFamily="2" charset="-122"/>
                <a:cs typeface="Microsoft YaHei" charset="-122"/>
              </a:rPr>
              <a:t>把数字世界带入每个人、每个家庭、</a:t>
            </a:r>
            <a:r>
              <a:rPr kumimoji="1" lang="en-US" altLang="zh-CN" sz="1300" dirty="0">
                <a:solidFill>
                  <a:srgbClr val="1D1D1B"/>
                </a:solidFill>
                <a:latin typeface="Huawei Sans" panose="020C0503030203020204" pitchFamily="34" charset="0"/>
                <a:ea typeface="方正兰亭黑简体" panose="02000000000000000000" pitchFamily="2" charset="-122"/>
                <a:cs typeface="Microsoft YaHei" charset="-122"/>
              </a:rPr>
              <a:t/>
            </a:r>
            <a:br>
              <a:rPr kumimoji="1" lang="en-US" altLang="zh-CN" sz="1300" dirty="0">
                <a:solidFill>
                  <a:srgbClr val="1D1D1B"/>
                </a:solidFill>
                <a:latin typeface="Huawei Sans" panose="020C0503030203020204" pitchFamily="34" charset="0"/>
                <a:ea typeface="方正兰亭黑简体" panose="02000000000000000000" pitchFamily="2" charset="-122"/>
                <a:cs typeface="Microsoft YaHei" charset="-122"/>
              </a:rPr>
            </a:br>
            <a:r>
              <a:rPr kumimoji="1" lang="zh-CN" altLang="en-US" sz="1300" dirty="0">
                <a:solidFill>
                  <a:srgbClr val="1D1D1B"/>
                </a:solidFill>
                <a:latin typeface="Huawei Sans" panose="020C0503030203020204" pitchFamily="34" charset="0"/>
                <a:ea typeface="方正兰亭黑简体" panose="02000000000000000000" pitchFamily="2" charset="-122"/>
                <a:cs typeface="Microsoft YaHei" charset="-122"/>
              </a:rPr>
              <a:t>每个组织，构建万物互联的智能世界。</a:t>
            </a:r>
          </a:p>
        </p:txBody>
      </p:sp>
      <p:sp>
        <p:nvSpPr>
          <p:cNvPr id="78" name="Subtitle 6">
            <a:extLst>
              <a:ext uri="{FF2B5EF4-FFF2-40B4-BE49-F238E27FC236}">
                <a16:creationId xmlns="" xmlns:a16="http://schemas.microsoft.com/office/drawing/2014/main"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Bring digital to every person, home, and </a:t>
            </a:r>
            <a:br>
              <a:rPr kumimoji="1" lang="en-US" altLang="zh-CN" sz="120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120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organization for a fully connected, </a:t>
            </a:r>
            <a:br>
              <a:rPr kumimoji="1" lang="en-US" altLang="zh-CN" sz="120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br>
            <a:r>
              <a:rPr kumimoji="1" lang="en-US" altLang="zh-CN" sz="1200" dirty="0">
                <a:solidFill>
                  <a:srgbClr val="1D1D1B"/>
                </a:solidFill>
                <a:latin typeface="Huawei Sans" panose="020C0503030203020204" pitchFamily="34" charset="0"/>
                <a:ea typeface="方正兰亭黑简体" panose="02000000000000000000" pitchFamily="2" charset="-122"/>
                <a:cs typeface="Arial" panose="020B0604020202020204" pitchFamily="34" charset="0"/>
              </a:rPr>
              <a:t>intelligent world.</a:t>
            </a:r>
            <a:endParaRPr kumimoji="1" lang="zh-CN" altLang="en-US" sz="1200" dirty="0">
              <a:solidFill>
                <a:srgbClr val="1D1D1B"/>
              </a:solidFill>
              <a:latin typeface="Huawei Sans" panose="020C0503030203020204" pitchFamily="34" charset="0"/>
              <a:ea typeface="方正兰亭黑简体" panose="02000000000000000000" pitchFamily="2" charset="-122"/>
              <a:cs typeface="Microsoft YaHei" charset="-122"/>
            </a:endParaRPr>
          </a:p>
        </p:txBody>
      </p:sp>
      <p:pic>
        <p:nvPicPr>
          <p:cNvPr id="79" name="图片 7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3019321380"/>
      </p:ext>
    </p:extLst>
  </p:cSld>
  <p:clrMap bg1="lt1" tx1="dk1" bg2="lt2" tx2="dk2" accent1="accent1" accent2="accent2" accent3="accent3" accent4="accent4" accent5="accent5" accent6="accent6" hlink="hlink" folHlink="folHlink"/>
  <p:sldLayoutIdLst>
    <p:sldLayoutId id="2147483892" r:id="rId1"/>
  </p:sldLayoutIdLst>
  <p:timing>
    <p:tnLst>
      <p:par>
        <p:cTn id="1" dur="indefinite" restart="never" nodeType="tmRoot"/>
      </p:par>
    </p:tnLst>
  </p:timing>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Arial"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Arial"/>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Arial"/>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Arial"/>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Arial"/>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Arial"/>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Arial"/>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Arial"/>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Arial"/>
          <a:ea typeface="+mn-ea"/>
          <a:cs typeface="+mn-cs"/>
        </a:defRPr>
      </a:lvl9pPr>
    </p:bodyStyle>
    <p:otherStyle>
      <a:defPPr>
        <a:defRPr lang="en-US"/>
      </a:defPPr>
      <a:lvl1pPr marL="0" algn="l" defTabSz="1187323" rtl="0" eaLnBrk="1" latinLnBrk="0" hangingPunct="1">
        <a:defRPr sz="2337" kern="1200">
          <a:solidFill>
            <a:schemeClr val="tx1"/>
          </a:solidFill>
          <a:latin typeface="Arial"/>
          <a:ea typeface="+mn-ea"/>
          <a:cs typeface="+mn-cs"/>
        </a:defRPr>
      </a:lvl1pPr>
      <a:lvl2pPr marL="593662" algn="l" defTabSz="1187323" rtl="0" eaLnBrk="1" latinLnBrk="0" hangingPunct="1">
        <a:defRPr sz="2337" kern="1200">
          <a:solidFill>
            <a:schemeClr val="tx1"/>
          </a:solidFill>
          <a:latin typeface="Arial"/>
          <a:ea typeface="+mn-ea"/>
          <a:cs typeface="+mn-cs"/>
        </a:defRPr>
      </a:lvl2pPr>
      <a:lvl3pPr marL="1187323" algn="l" defTabSz="1187323" rtl="0" eaLnBrk="1" latinLnBrk="0" hangingPunct="1">
        <a:defRPr sz="2337" kern="1200">
          <a:solidFill>
            <a:schemeClr val="tx1"/>
          </a:solidFill>
          <a:latin typeface="Arial"/>
          <a:ea typeface="+mn-ea"/>
          <a:cs typeface="+mn-cs"/>
        </a:defRPr>
      </a:lvl3pPr>
      <a:lvl4pPr marL="1780986" algn="l" defTabSz="1187323" rtl="0" eaLnBrk="1" latinLnBrk="0" hangingPunct="1">
        <a:defRPr sz="2337" kern="1200">
          <a:solidFill>
            <a:schemeClr val="tx1"/>
          </a:solidFill>
          <a:latin typeface="Arial"/>
          <a:ea typeface="+mn-ea"/>
          <a:cs typeface="+mn-cs"/>
        </a:defRPr>
      </a:lvl4pPr>
      <a:lvl5pPr marL="2374648" algn="l" defTabSz="1187323" rtl="0" eaLnBrk="1" latinLnBrk="0" hangingPunct="1">
        <a:defRPr sz="2337" kern="1200">
          <a:solidFill>
            <a:schemeClr val="tx1"/>
          </a:solidFill>
          <a:latin typeface="Arial"/>
          <a:ea typeface="+mn-ea"/>
          <a:cs typeface="+mn-cs"/>
        </a:defRPr>
      </a:lvl5pPr>
      <a:lvl6pPr marL="2968309" algn="l" defTabSz="1187323" rtl="0" eaLnBrk="1" latinLnBrk="0" hangingPunct="1">
        <a:defRPr sz="2337" kern="1200">
          <a:solidFill>
            <a:schemeClr val="tx1"/>
          </a:solidFill>
          <a:latin typeface="Arial"/>
          <a:ea typeface="+mn-ea"/>
          <a:cs typeface="+mn-cs"/>
        </a:defRPr>
      </a:lvl6pPr>
      <a:lvl7pPr marL="3561971" algn="l" defTabSz="1187323" rtl="0" eaLnBrk="1" latinLnBrk="0" hangingPunct="1">
        <a:defRPr sz="2337" kern="1200">
          <a:solidFill>
            <a:schemeClr val="tx1"/>
          </a:solidFill>
          <a:latin typeface="Arial"/>
          <a:ea typeface="+mn-ea"/>
          <a:cs typeface="+mn-cs"/>
        </a:defRPr>
      </a:lvl7pPr>
      <a:lvl8pPr marL="4155634" algn="l" defTabSz="1187323" rtl="0" eaLnBrk="1" latinLnBrk="0" hangingPunct="1">
        <a:defRPr sz="2337" kern="1200">
          <a:solidFill>
            <a:schemeClr val="tx1"/>
          </a:solidFill>
          <a:latin typeface="Arial"/>
          <a:ea typeface="+mn-ea"/>
          <a:cs typeface="+mn-cs"/>
        </a:defRPr>
      </a:lvl8pPr>
      <a:lvl9pPr marL="4749295" algn="l" defTabSz="1187323" rtl="0" eaLnBrk="1" latinLnBrk="0" hangingPunct="1">
        <a:defRPr sz="2337" kern="1200">
          <a:solidFill>
            <a:schemeClr val="tx1"/>
          </a:solidFill>
          <a:latin typeface="Arial"/>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461">
          <p15:clr>
            <a:srgbClr val="F26B43"/>
          </p15:clr>
        </p15:guide>
        <p15:guide id="4" pos="7197">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29"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196/0/84</a:t>
              </a:r>
            </a:p>
          </p:txBody>
        </p:sp>
        <p:sp>
          <p:nvSpPr>
            <p:cNvPr id="31"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r>
                <a:rPr kumimoji="1" lang="zh-CN" altLang="en-US" sz="800" dirty="0">
                  <a:solidFill>
                    <a:srgbClr val="1D1D1A"/>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203/55/120</a:t>
              </a:r>
            </a:p>
          </p:txBody>
        </p:sp>
        <p:sp>
          <p:nvSpPr>
            <p:cNvPr id="33"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237/109/0</a:t>
              </a:r>
            </a:p>
          </p:txBody>
        </p:sp>
        <p:sp>
          <p:nvSpPr>
            <p:cNvPr id="34"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defRPr/>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153/54/54</a:t>
              </a:r>
            </a:p>
          </p:txBody>
        </p:sp>
        <p:sp>
          <p:nvSpPr>
            <p:cNvPr id="35"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98/178/48</a:t>
              </a:r>
            </a:p>
          </p:txBody>
        </p:sp>
        <p:sp>
          <p:nvSpPr>
            <p:cNvPr id="36"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242/137/68</a:t>
              </a:r>
              <a:endParaRPr kumimoji="1" lang="mr-IN" altLang="zh-CN" sz="500" b="1" dirty="0">
                <a:solidFill>
                  <a:srgbClr val="FFFFFF"/>
                </a:solidFill>
                <a:ea typeface="Arial" charset="0"/>
                <a:cs typeface="Arial" charset="0"/>
              </a:endParaRPr>
            </a:p>
          </p:txBody>
        </p:sp>
        <p:sp>
          <p:nvSpPr>
            <p:cNvPr id="37"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PANTONE 185C</a:t>
              </a:r>
            </a:p>
            <a:p>
              <a:pPr algn="ctr">
                <a:lnSpc>
                  <a:spcPts val="620"/>
                </a:lnSpc>
              </a:pPr>
              <a:r>
                <a:rPr kumimoji="1" lang="en-US" altLang="zh-CN" sz="500" b="1" dirty="0">
                  <a:solidFill>
                    <a:srgbClr val="FFFFFF"/>
                  </a:solidFill>
                  <a:ea typeface="Arial" charset="0"/>
                  <a:cs typeface="Arial" charset="0"/>
                </a:rPr>
                <a:t>RGB </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199/0/11  </a:t>
              </a:r>
            </a:p>
          </p:txBody>
        </p:sp>
        <p:sp>
          <p:nvSpPr>
            <p:cNvPr id="38"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r>
                <a:rPr kumimoji="1" lang="zh-CN" altLang="en-US" sz="800" dirty="0">
                  <a:solidFill>
                    <a:srgbClr val="1D1D1A"/>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PANTONE 186C</a:t>
              </a:r>
            </a:p>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200/16/46  </a:t>
              </a:r>
            </a:p>
          </p:txBody>
        </p:sp>
        <p:sp>
          <p:nvSpPr>
            <p:cNvPr id="40"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127/0/1</a:t>
              </a:r>
            </a:p>
          </p:txBody>
        </p:sp>
        <p:sp>
          <p:nvSpPr>
            <p:cNvPr id="41"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52/200/0</a:t>
              </a:r>
            </a:p>
          </p:txBody>
        </p:sp>
        <p:sp>
          <p:nvSpPr>
            <p:cNvPr id="42"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48/181/197</a:t>
              </a:r>
            </a:p>
          </p:txBody>
        </p:sp>
        <p:sp>
          <p:nvSpPr>
            <p:cNvPr id="43"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129/193/95</a:t>
              </a:r>
            </a:p>
          </p:txBody>
        </p:sp>
        <p:sp>
          <p:nvSpPr>
            <p:cNvPr id="44"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253/211/81</a:t>
              </a:r>
            </a:p>
          </p:txBody>
        </p:sp>
        <p:sp>
          <p:nvSpPr>
            <p:cNvPr id="45"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86/196/210</a:t>
              </a:r>
            </a:p>
          </p:txBody>
        </p:sp>
        <p:sp>
          <p:nvSpPr>
            <p:cNvPr id="46"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211/57/65</a:t>
              </a:r>
            </a:p>
          </p:txBody>
        </p:sp>
        <p:sp>
          <p:nvSpPr>
            <p:cNvPr id="47"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p>
            <a:p>
              <a:pPr algn="ctr">
                <a:lnSpc>
                  <a:spcPts val="620"/>
                </a:lnSpc>
              </a:pPr>
              <a:r>
                <a:rPr kumimoji="1" lang="en-US" altLang="zh-CN" sz="500" b="1" dirty="0">
                  <a:solidFill>
                    <a:srgbClr val="FFFFFF"/>
                  </a:solidFill>
                  <a:ea typeface="Arial" charset="0"/>
                  <a:cs typeface="Arial" charset="0"/>
                </a:rPr>
                <a:t>211/56/89</a:t>
              </a:r>
            </a:p>
          </p:txBody>
        </p:sp>
        <p:sp>
          <p:nvSpPr>
            <p:cNvPr id="48"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221/128/170</a:t>
              </a:r>
            </a:p>
          </p:txBody>
        </p:sp>
        <p:sp>
          <p:nvSpPr>
            <p:cNvPr id="49"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defRPr/>
              </a:pPr>
              <a:r>
                <a:rPr kumimoji="1" lang="en-US" altLang="zh-CN" sz="500" b="1" dirty="0">
                  <a:solidFill>
                    <a:srgbClr val="595757"/>
                  </a:solidFill>
                  <a:ea typeface="Arial" charset="0"/>
                  <a:cs typeface="Arial" charset="0"/>
                </a:rPr>
                <a:t>RGB 191/128/130</a:t>
              </a:r>
            </a:p>
          </p:txBody>
        </p:sp>
        <p:sp>
          <p:nvSpPr>
            <p:cNvPr id="50"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246/183/140</a:t>
              </a:r>
              <a:endParaRPr kumimoji="1" lang="mr-IN" altLang="zh-CN" sz="500" b="1" dirty="0">
                <a:solidFill>
                  <a:srgbClr val="595757"/>
                </a:solidFill>
                <a:ea typeface="Arial" charset="0"/>
                <a:cs typeface="Arial" charset="0"/>
              </a:endParaRPr>
            </a:p>
          </p:txBody>
        </p:sp>
        <p:sp>
          <p:nvSpPr>
            <p:cNvPr id="51"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176/216/156</a:t>
              </a:r>
            </a:p>
          </p:txBody>
        </p:sp>
        <p:sp>
          <p:nvSpPr>
            <p:cNvPr id="52"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253/227/181</a:t>
              </a:r>
            </a:p>
          </p:txBody>
        </p:sp>
        <p:sp>
          <p:nvSpPr>
            <p:cNvPr id="53"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148/218/226</a:t>
              </a:r>
            </a:p>
          </p:txBody>
        </p:sp>
        <p:sp>
          <p:nvSpPr>
            <p:cNvPr id="54"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226/129/137</a:t>
              </a:r>
            </a:p>
          </p:txBody>
        </p:sp>
        <p:sp>
          <p:nvSpPr>
            <p:cNvPr id="55"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226/129/152</a:t>
              </a:r>
            </a:p>
          </p:txBody>
        </p:sp>
        <p:sp>
          <p:nvSpPr>
            <p:cNvPr id="56"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235/179/204</a:t>
              </a:r>
            </a:p>
          </p:txBody>
        </p:sp>
        <p:sp>
          <p:nvSpPr>
            <p:cNvPr id="57"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defRPr/>
              </a:pPr>
              <a:r>
                <a:rPr kumimoji="1" lang="en-US" altLang="zh-CN" sz="500" b="1" dirty="0">
                  <a:solidFill>
                    <a:srgbClr val="595757"/>
                  </a:solidFill>
                  <a:ea typeface="Arial" charset="0"/>
                  <a:cs typeface="Arial" charset="0"/>
                </a:rPr>
                <a:t>RGB 216/179/179</a:t>
              </a:r>
            </a:p>
          </p:txBody>
        </p:sp>
        <p:sp>
          <p:nvSpPr>
            <p:cNvPr id="58"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250/211/187</a:t>
              </a:r>
              <a:endParaRPr kumimoji="1" lang="mr-IN" altLang="zh-CN" sz="500" b="1" dirty="0">
                <a:solidFill>
                  <a:srgbClr val="595757"/>
                </a:solidFill>
                <a:ea typeface="Arial" charset="0"/>
                <a:cs typeface="Arial" charset="0"/>
              </a:endParaRPr>
            </a:p>
          </p:txBody>
        </p:sp>
        <p:sp>
          <p:nvSpPr>
            <p:cNvPr id="59"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208/232/196</a:t>
              </a:r>
            </a:p>
          </p:txBody>
        </p:sp>
        <p:sp>
          <p:nvSpPr>
            <p:cNvPr id="60"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254/238/193</a:t>
              </a:r>
            </a:p>
          </p:txBody>
        </p:sp>
        <p:sp>
          <p:nvSpPr>
            <p:cNvPr id="61"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a:t>
              </a:r>
              <a:br>
                <a:rPr kumimoji="1" lang="en-US" altLang="zh-CN" sz="500" b="1" dirty="0">
                  <a:solidFill>
                    <a:srgbClr val="595757"/>
                  </a:solidFill>
                  <a:ea typeface="Arial" charset="0"/>
                  <a:cs typeface="Arial" charset="0"/>
                </a:rPr>
              </a:br>
              <a:r>
                <a:rPr kumimoji="1" lang="en-US" altLang="zh-CN" sz="500" b="1" dirty="0">
                  <a:solidFill>
                    <a:srgbClr val="595757"/>
                  </a:solidFill>
                  <a:ea typeface="Arial" charset="0"/>
                  <a:cs typeface="Arial" charset="0"/>
                </a:rPr>
                <a:t>190/23/238</a:t>
              </a:r>
            </a:p>
          </p:txBody>
        </p:sp>
        <p:sp>
          <p:nvSpPr>
            <p:cNvPr id="62"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239/178/184</a:t>
              </a:r>
            </a:p>
          </p:txBody>
        </p:sp>
        <p:sp>
          <p:nvSpPr>
            <p:cNvPr id="63"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238/179/193</a:t>
              </a:r>
            </a:p>
          </p:txBody>
        </p:sp>
        <p:sp>
          <p:nvSpPr>
            <p:cNvPr id="64"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35/24/21</a:t>
              </a:r>
            </a:p>
          </p:txBody>
        </p:sp>
        <p:sp>
          <p:nvSpPr>
            <p:cNvPr id="65"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p>
            <a:p>
              <a:pPr algn="ctr">
                <a:lnSpc>
                  <a:spcPts val="620"/>
                </a:lnSpc>
              </a:pPr>
              <a:r>
                <a:rPr kumimoji="1" lang="en-US" altLang="zh-CN" sz="500" b="1" dirty="0">
                  <a:solidFill>
                    <a:srgbClr val="FFFFFF"/>
                  </a:solidFill>
                  <a:ea typeface="Arial" charset="0"/>
                  <a:cs typeface="Arial" charset="0"/>
                </a:rPr>
                <a:t>89/87/87</a:t>
              </a:r>
            </a:p>
          </p:txBody>
        </p:sp>
        <p:sp>
          <p:nvSpPr>
            <p:cNvPr id="66"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p>
            <a:p>
              <a:pPr algn="ctr">
                <a:lnSpc>
                  <a:spcPts val="620"/>
                </a:lnSpc>
              </a:pPr>
              <a:r>
                <a:rPr kumimoji="1" lang="en-US" altLang="zh-CN" sz="500" b="1" dirty="0">
                  <a:solidFill>
                    <a:srgbClr val="FFFFFF"/>
                  </a:solidFill>
                  <a:ea typeface="Arial" charset="0"/>
                  <a:cs typeface="Arial" charset="0"/>
                </a:rPr>
                <a:t>137/137/</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137</a:t>
              </a:r>
            </a:p>
          </p:txBody>
        </p:sp>
        <p:sp>
          <p:nvSpPr>
            <p:cNvPr id="67"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p>
            <a:p>
              <a:pPr algn="ctr">
                <a:lnSpc>
                  <a:spcPts val="620"/>
                </a:lnSpc>
              </a:pPr>
              <a:r>
                <a:rPr kumimoji="1" lang="en-US" altLang="zh-CN" sz="500" b="1" dirty="0">
                  <a:solidFill>
                    <a:srgbClr val="FFFFFF"/>
                  </a:solidFill>
                  <a:ea typeface="Arial" charset="0"/>
                  <a:cs typeface="Arial" charset="0"/>
                </a:rPr>
                <a:t>181/181/</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181</a:t>
              </a:r>
            </a:p>
          </p:txBody>
        </p:sp>
        <p:sp>
          <p:nvSpPr>
            <p:cNvPr id="68"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221/221/</a:t>
              </a:r>
              <a:br>
                <a:rPr kumimoji="1" lang="en-US" altLang="zh-CN" sz="500" b="1" dirty="0">
                  <a:solidFill>
                    <a:srgbClr val="595757"/>
                  </a:solidFill>
                  <a:ea typeface="Arial" charset="0"/>
                  <a:cs typeface="Arial" charset="0"/>
                </a:rPr>
              </a:br>
              <a:r>
                <a:rPr kumimoji="1" lang="en-US" altLang="zh-CN" sz="500" b="1" dirty="0">
                  <a:solidFill>
                    <a:srgbClr val="595757"/>
                  </a:solidFill>
                  <a:ea typeface="Arial" charset="0"/>
                  <a:cs typeface="Arial" charset="0"/>
                </a:rPr>
                <a:t>221</a:t>
              </a:r>
            </a:p>
          </p:txBody>
        </p:sp>
        <p:sp>
          <p:nvSpPr>
            <p:cNvPr id="69"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a:t>
              </a:r>
            </a:p>
            <a:p>
              <a:pPr algn="ctr">
                <a:lnSpc>
                  <a:spcPts val="620"/>
                </a:lnSpc>
              </a:pPr>
              <a:r>
                <a:rPr kumimoji="1" lang="en-US" altLang="zh-CN" sz="500" b="1" dirty="0">
                  <a:solidFill>
                    <a:srgbClr val="595757"/>
                  </a:solidFill>
                  <a:ea typeface="Arial" charset="0"/>
                  <a:cs typeface="Arial" charset="0"/>
                </a:rPr>
                <a:t>255/255/</a:t>
              </a:r>
              <a:br>
                <a:rPr kumimoji="1" lang="en-US" altLang="zh-CN" sz="500" b="1" dirty="0">
                  <a:solidFill>
                    <a:srgbClr val="595757"/>
                  </a:solidFill>
                  <a:ea typeface="Arial" charset="0"/>
                  <a:cs typeface="Arial" charset="0"/>
                </a:rPr>
              </a:br>
              <a:r>
                <a:rPr kumimoji="1" lang="en-US" altLang="zh-CN" sz="500" b="1" dirty="0">
                  <a:solidFill>
                    <a:srgbClr val="595757"/>
                  </a:solidFill>
                  <a:ea typeface="Arial" charset="0"/>
                  <a:cs typeface="Arial" charset="0"/>
                </a:rPr>
                <a:t>255</a:t>
              </a:r>
            </a:p>
          </p:txBody>
        </p:sp>
      </p:grpSp>
      <p:sp>
        <p:nvSpPr>
          <p:cNvPr id="70" name="Title Placeholder 1">
            <a:extLst>
              <a:ext uri="{FF2B5EF4-FFF2-40B4-BE49-F238E27FC236}">
                <a16:creationId xmlns="" xmlns:a16="http://schemas.microsoft.com/office/drawing/2014/main"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1" name="Text Placeholder 1">
            <a:extLst>
              <a:ext uri="{FF2B5EF4-FFF2-40B4-BE49-F238E27FC236}">
                <a16:creationId xmlns="" xmlns:a16="http://schemas.microsoft.com/office/drawing/2014/main"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dirty="0" smtClean="0">
                <a:solidFill>
                  <a:srgbClr val="1D1D1B"/>
                </a:solidFill>
                <a:latin typeface="Arial" panose="020B0604020202020204"/>
              </a:rPr>
              <a:t>Copyright©2021 </a:t>
            </a:r>
            <a:r>
              <a:rPr kumimoji="1" lang="en-US" altLang="zh-CN" sz="850" b="1" dirty="0">
                <a:solidFill>
                  <a:srgbClr val="1D1D1B"/>
                </a:solidFill>
                <a:latin typeface="Arial" panose="020B0604020202020204"/>
              </a:rPr>
              <a:t>Huawei Technologies Co., Ltd.</a:t>
            </a:r>
            <a:br>
              <a:rPr kumimoji="1" lang="en-US" altLang="zh-CN" sz="850" b="1" dirty="0">
                <a:solidFill>
                  <a:srgbClr val="1D1D1B"/>
                </a:solidFill>
                <a:latin typeface="Arial" panose="020B0604020202020204"/>
              </a:rPr>
            </a:br>
            <a:r>
              <a:rPr kumimoji="1" lang="en-US" altLang="zh-CN" sz="850" b="1" dirty="0">
                <a:solidFill>
                  <a:srgbClr val="1D1D1B"/>
                </a:solidFill>
                <a:latin typeface="Arial" panose="020B0604020202020204"/>
              </a:rPr>
              <a:t>All Rights Reserved.</a:t>
            </a:r>
            <a:r>
              <a:rPr kumimoji="1" lang="en-US" altLang="zh-CN" sz="779" dirty="0">
                <a:solidFill>
                  <a:srgbClr val="1D1D1B"/>
                </a:solidFill>
                <a:latin typeface="Arial" panose="020B0604020202020204"/>
              </a:rPr>
              <a:t/>
            </a:r>
            <a:br>
              <a:rPr kumimoji="1" lang="en-US" altLang="zh-CN" sz="779" dirty="0">
                <a:solidFill>
                  <a:srgbClr val="1D1D1B"/>
                </a:solidFill>
                <a:latin typeface="Arial" panose="020B0604020202020204"/>
              </a:rPr>
            </a:br>
            <a:r>
              <a:rPr kumimoji="1" lang="en-US" altLang="zh-CN" sz="779" dirty="0">
                <a:solidFill>
                  <a:srgbClr val="1D1D1B"/>
                </a:solidFill>
                <a:latin typeface="Arial" panose="020B0604020202020204"/>
              </a:rPr>
              <a:t/>
            </a:r>
            <a:br>
              <a:rPr kumimoji="1" lang="en-US" altLang="zh-CN" sz="779" dirty="0">
                <a:solidFill>
                  <a:srgbClr val="1D1D1B"/>
                </a:solidFill>
                <a:latin typeface="Arial" panose="020B0604020202020204"/>
              </a:rPr>
            </a:br>
            <a:r>
              <a:rPr kumimoji="1" lang="en-US" altLang="zh-CN" sz="850" dirty="0">
                <a:solidFill>
                  <a:srgbClr val="1D1D1B"/>
                </a:solidFill>
                <a:latin typeface="Arial" panose="020B0604020202020204"/>
                <a:cs typeface="Arial" panose="020B0604020202020204" pitchFamily="34" charset="0"/>
              </a:rPr>
              <a:t>The information in this document may contain predictive </a:t>
            </a:r>
            <a:br>
              <a:rPr kumimoji="1" lang="en-US" altLang="zh-CN" sz="850" dirty="0">
                <a:solidFill>
                  <a:srgbClr val="1D1D1B"/>
                </a:solidFill>
                <a:latin typeface="Arial" panose="020B0604020202020204"/>
                <a:cs typeface="Arial" panose="020B0604020202020204" pitchFamily="34" charset="0"/>
              </a:rPr>
            </a:br>
            <a:r>
              <a:rPr kumimoji="1" lang="en-US" altLang="zh-CN" sz="850" dirty="0">
                <a:solidFill>
                  <a:srgbClr val="1D1D1B"/>
                </a:solidFill>
                <a:latin typeface="Arial" panose="020B0604020202020204"/>
                <a:cs typeface="Arial" panose="020B0604020202020204" pitchFamily="34" charset="0"/>
              </a:rPr>
              <a:t>statements including, without limitation, statements regarding </a:t>
            </a:r>
            <a:br>
              <a:rPr kumimoji="1" lang="en-US" altLang="zh-CN" sz="850" dirty="0">
                <a:solidFill>
                  <a:srgbClr val="1D1D1B"/>
                </a:solidFill>
                <a:latin typeface="Arial" panose="020B0604020202020204"/>
                <a:cs typeface="Arial" panose="020B0604020202020204" pitchFamily="34" charset="0"/>
              </a:rPr>
            </a:br>
            <a:r>
              <a:rPr kumimoji="1" lang="en-US" altLang="zh-CN" sz="850" dirty="0">
                <a:solidFill>
                  <a:srgbClr val="1D1D1B"/>
                </a:solidFill>
                <a:latin typeface="Arial" panose="020B0604020202020204"/>
                <a:cs typeface="Arial" panose="020B0604020202020204" pitchFamily="34" charset="0"/>
              </a:rPr>
              <a:t>the future financial and operating results, future product </a:t>
            </a:r>
            <a:br>
              <a:rPr kumimoji="1" lang="en-US" altLang="zh-CN" sz="850" dirty="0">
                <a:solidFill>
                  <a:srgbClr val="1D1D1B"/>
                </a:solidFill>
                <a:latin typeface="Arial" panose="020B0604020202020204"/>
                <a:cs typeface="Arial" panose="020B0604020202020204" pitchFamily="34" charset="0"/>
              </a:rPr>
            </a:br>
            <a:r>
              <a:rPr kumimoji="1" lang="en-US" altLang="zh-CN" sz="850" dirty="0">
                <a:solidFill>
                  <a:srgbClr val="1D1D1B"/>
                </a:solidFill>
                <a:latin typeface="Arial" panose="020B0604020202020204"/>
                <a:cs typeface="Arial" panose="020B0604020202020204" pitchFamily="34" charset="0"/>
              </a:rPr>
              <a:t>portfolio, new technology, etc. There are a number of factors that </a:t>
            </a:r>
            <a:br>
              <a:rPr kumimoji="1" lang="en-US" altLang="zh-CN" sz="850" dirty="0">
                <a:solidFill>
                  <a:srgbClr val="1D1D1B"/>
                </a:solidFill>
                <a:latin typeface="Arial" panose="020B0604020202020204"/>
                <a:cs typeface="Arial" panose="020B0604020202020204" pitchFamily="34" charset="0"/>
              </a:rPr>
            </a:br>
            <a:r>
              <a:rPr kumimoji="1" lang="en-US" altLang="zh-CN" sz="850" dirty="0">
                <a:solidFill>
                  <a:srgbClr val="1D1D1B"/>
                </a:solidFill>
                <a:latin typeface="Arial" panose="020B0604020202020204"/>
                <a:cs typeface="Arial" panose="020B0604020202020204" pitchFamily="34" charset="0"/>
              </a:rPr>
              <a:t>could cause actual results and developments to differ materially </a:t>
            </a:r>
            <a:br>
              <a:rPr kumimoji="1" lang="en-US" altLang="zh-CN" sz="850" dirty="0">
                <a:solidFill>
                  <a:srgbClr val="1D1D1B"/>
                </a:solidFill>
                <a:latin typeface="Arial" panose="020B0604020202020204"/>
                <a:cs typeface="Arial" panose="020B0604020202020204" pitchFamily="34" charset="0"/>
              </a:rPr>
            </a:br>
            <a:r>
              <a:rPr kumimoji="1" lang="en-US" altLang="zh-CN" sz="850" dirty="0">
                <a:solidFill>
                  <a:srgbClr val="1D1D1B"/>
                </a:solidFill>
                <a:latin typeface="Arial" panose="020B0604020202020204"/>
                <a:cs typeface="Arial" panose="020B0604020202020204" pitchFamily="34" charset="0"/>
              </a:rPr>
              <a:t>from those expressed or implied in the predictive statements. </a:t>
            </a:r>
            <a:br>
              <a:rPr kumimoji="1" lang="en-US" altLang="zh-CN" sz="850" dirty="0">
                <a:solidFill>
                  <a:srgbClr val="1D1D1B"/>
                </a:solidFill>
                <a:latin typeface="Arial" panose="020B0604020202020204"/>
                <a:cs typeface="Arial" panose="020B0604020202020204" pitchFamily="34" charset="0"/>
              </a:rPr>
            </a:br>
            <a:r>
              <a:rPr kumimoji="1" lang="en-US" altLang="zh-CN" sz="850" dirty="0">
                <a:solidFill>
                  <a:srgbClr val="1D1D1B"/>
                </a:solidFill>
                <a:latin typeface="Arial" panose="020B0604020202020204"/>
                <a:cs typeface="Arial" panose="020B0604020202020204" pitchFamily="34" charset="0"/>
              </a:rPr>
              <a:t>Therefore, such information is provided for reference purpose </a:t>
            </a:r>
            <a:br>
              <a:rPr kumimoji="1" lang="en-US" altLang="zh-CN" sz="850" dirty="0">
                <a:solidFill>
                  <a:srgbClr val="1D1D1B"/>
                </a:solidFill>
                <a:latin typeface="Arial" panose="020B0604020202020204"/>
                <a:cs typeface="Arial" panose="020B0604020202020204" pitchFamily="34" charset="0"/>
              </a:rPr>
            </a:br>
            <a:r>
              <a:rPr kumimoji="1" lang="en-US" altLang="zh-CN" sz="850" dirty="0">
                <a:solidFill>
                  <a:srgbClr val="1D1D1B"/>
                </a:solidFill>
                <a:latin typeface="Arial" panose="020B0604020202020204"/>
                <a:cs typeface="Arial" panose="020B0604020202020204" pitchFamily="34" charset="0"/>
              </a:rPr>
              <a:t>only and constitutes neither an offer nor an acceptance. Huawei </a:t>
            </a:r>
            <a:br>
              <a:rPr kumimoji="1" lang="en-US" altLang="zh-CN" sz="850" dirty="0">
                <a:solidFill>
                  <a:srgbClr val="1D1D1B"/>
                </a:solidFill>
                <a:latin typeface="Arial" panose="020B0604020202020204"/>
                <a:cs typeface="Arial" panose="020B0604020202020204" pitchFamily="34" charset="0"/>
              </a:rPr>
            </a:br>
            <a:r>
              <a:rPr kumimoji="1" lang="en-US" altLang="zh-CN" sz="850" dirty="0">
                <a:solidFill>
                  <a:srgbClr val="1D1D1B"/>
                </a:solidFill>
                <a:latin typeface="Arial" panose="020B0604020202020204"/>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Arial" panose="020B0604020202020204"/>
            </a:endParaRPr>
          </a:p>
        </p:txBody>
      </p:sp>
      <p:sp>
        <p:nvSpPr>
          <p:cNvPr id="72" name="Subtitle 6">
            <a:extLst>
              <a:ext uri="{FF2B5EF4-FFF2-40B4-BE49-F238E27FC236}">
                <a16:creationId xmlns="" xmlns:a16="http://schemas.microsoft.com/office/drawing/2014/main"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r>
              <a:rPr kumimoji="1" lang="en-US" altLang="zh-CN" sz="1300" dirty="0">
                <a:solidFill>
                  <a:srgbClr val="1D1D1B"/>
                </a:solidFill>
                <a:latin typeface="Microsoft YaHei" charset="-122"/>
                <a:ea typeface="Microsoft YaHei" charset="-122"/>
                <a:cs typeface="Microsoft YaHei" charset="-122"/>
              </a:rPr>
              <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3" name="Subtitle 6">
            <a:extLst>
              <a:ext uri="{FF2B5EF4-FFF2-40B4-BE49-F238E27FC236}">
                <a16:creationId xmlns="" xmlns:a16="http://schemas.microsoft.com/office/drawing/2014/main"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Arial" panose="020B0604020202020204"/>
                <a:cs typeface="Arial" panose="020B0604020202020204" pitchFamily="34" charset="0"/>
              </a:rPr>
              <a:t>Bring digital to every person, home, and </a:t>
            </a:r>
            <a:br>
              <a:rPr kumimoji="1" lang="en-US" altLang="zh-CN" sz="1200" dirty="0">
                <a:solidFill>
                  <a:srgbClr val="1D1D1B"/>
                </a:solidFill>
                <a:latin typeface="Arial" panose="020B0604020202020204"/>
                <a:cs typeface="Arial" panose="020B0604020202020204" pitchFamily="34" charset="0"/>
              </a:rPr>
            </a:br>
            <a:r>
              <a:rPr kumimoji="1" lang="en-US" altLang="zh-CN" sz="1200" dirty="0">
                <a:solidFill>
                  <a:srgbClr val="1D1D1B"/>
                </a:solidFill>
                <a:latin typeface="Arial" panose="020B0604020202020204"/>
                <a:cs typeface="Arial" panose="020B0604020202020204" pitchFamily="34" charset="0"/>
              </a:rPr>
              <a:t>organization for a fully connected, </a:t>
            </a:r>
            <a:br>
              <a:rPr kumimoji="1" lang="en-US" altLang="zh-CN" sz="1200" dirty="0">
                <a:solidFill>
                  <a:srgbClr val="1D1D1B"/>
                </a:solidFill>
                <a:latin typeface="Arial" panose="020B0604020202020204"/>
                <a:cs typeface="Arial" panose="020B0604020202020204" pitchFamily="34" charset="0"/>
              </a:rPr>
            </a:br>
            <a:r>
              <a:rPr kumimoji="1" lang="en-US" altLang="zh-CN" sz="1200" dirty="0">
                <a:solidFill>
                  <a:srgbClr val="1D1D1B"/>
                </a:solidFill>
                <a:latin typeface="Arial" panose="020B0604020202020204"/>
                <a:cs typeface="Arial" panose="020B0604020202020204" pitchFamily="34" charset="0"/>
              </a:rPr>
              <a:t>intelligent world.</a:t>
            </a:r>
            <a:endParaRPr kumimoji="1" lang="zh-CN" altLang="en-US" sz="1200" dirty="0">
              <a:solidFill>
                <a:srgbClr val="1D1D1B"/>
              </a:solidFill>
              <a:latin typeface="Arial" panose="020B0604020202020204"/>
              <a:ea typeface="Microsoft YaHei" charset="-122"/>
              <a:cs typeface="Microsoft YaHei" charset="-122"/>
            </a:endParaRPr>
          </a:p>
        </p:txBody>
      </p:sp>
      <p:pic>
        <p:nvPicPr>
          <p:cNvPr id="74" name="图片 7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404561508"/>
      </p:ext>
    </p:extLst>
  </p:cSld>
  <p:clrMap bg1="lt1" tx1="dk1" bg2="lt2" tx2="dk2" accent1="accent1" accent2="accent2" accent3="accent3" accent4="accent4" accent5="accent5" accent6="accent6" hlink="hlink" folHlink="folHlink"/>
  <p:sldLayoutIdLst>
    <p:sldLayoutId id="2147483896" r:id="rId1"/>
  </p:sldLayoutIdLst>
  <p:timing>
    <p:tnLst>
      <p:par>
        <p:cTn id="1" dur="indefinite" restart="never" nodeType="tmRoot"/>
      </p:par>
    </p:tnLst>
  </p:timing>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Microsoft YaHei" panose="020B0503020204020204"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mn-lt"/>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mn-lt"/>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461">
          <p15:clr>
            <a:srgbClr val="F26B43"/>
          </p15:clr>
        </p15:guide>
        <p15:guide id="4" pos="719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30.png"/><Relationship Id="rId7" Type="http://schemas.openxmlformats.org/officeDocument/2006/relationships/image" Target="../media/image33.png"/><Relationship Id="rId2" Type="http://schemas.openxmlformats.org/officeDocument/2006/relationships/notesSlide" Target="../notesSlides/notesSlide10.xml"/><Relationship Id="rId1" Type="http://schemas.openxmlformats.org/officeDocument/2006/relationships/slideLayout" Target="../slideLayouts/slideLayout18.xml"/><Relationship Id="rId6" Type="http://schemas.openxmlformats.org/officeDocument/2006/relationships/image" Target="../media/image32.png"/><Relationship Id="rId5" Type="http://schemas.openxmlformats.org/officeDocument/2006/relationships/image" Target="../media/image19.png"/><Relationship Id="rId4" Type="http://schemas.openxmlformats.org/officeDocument/2006/relationships/image" Target="../media/image31.png"/></Relationships>
</file>

<file path=ppt/slides/_rels/slide11.xml.rels><?xml version="1.0" encoding="UTF-8" standalone="yes"?>
<Relationships xmlns="http://schemas.openxmlformats.org/package/2006/relationships"><Relationship Id="rId8" Type="http://schemas.openxmlformats.org/officeDocument/2006/relationships/image" Target="../media/image38.png"/><Relationship Id="rId13" Type="http://schemas.openxmlformats.org/officeDocument/2006/relationships/image" Target="../media/image41.png"/><Relationship Id="rId3" Type="http://schemas.openxmlformats.org/officeDocument/2006/relationships/image" Target="../media/image24.png"/><Relationship Id="rId7" Type="http://schemas.openxmlformats.org/officeDocument/2006/relationships/image" Target="../media/image37.png"/><Relationship Id="rId12" Type="http://schemas.openxmlformats.org/officeDocument/2006/relationships/image" Target="../media/image40.png"/><Relationship Id="rId17" Type="http://schemas.openxmlformats.org/officeDocument/2006/relationships/image" Target="../media/image45.png"/><Relationship Id="rId2" Type="http://schemas.openxmlformats.org/officeDocument/2006/relationships/notesSlide" Target="../notesSlides/notesSlide11.xml"/><Relationship Id="rId16" Type="http://schemas.openxmlformats.org/officeDocument/2006/relationships/image" Target="../media/image44.png"/><Relationship Id="rId1" Type="http://schemas.openxmlformats.org/officeDocument/2006/relationships/slideLayout" Target="../slideLayouts/slideLayout18.xml"/><Relationship Id="rId6" Type="http://schemas.openxmlformats.org/officeDocument/2006/relationships/image" Target="../media/image36.png"/><Relationship Id="rId11" Type="http://schemas.openxmlformats.org/officeDocument/2006/relationships/image" Target="../media/image39.png"/><Relationship Id="rId5" Type="http://schemas.openxmlformats.org/officeDocument/2006/relationships/image" Target="../media/image35.png"/><Relationship Id="rId15" Type="http://schemas.openxmlformats.org/officeDocument/2006/relationships/image" Target="../media/image43.png"/><Relationship Id="rId10" Type="http://schemas.openxmlformats.org/officeDocument/2006/relationships/image" Target="../media/image25.png"/><Relationship Id="rId4" Type="http://schemas.openxmlformats.org/officeDocument/2006/relationships/image" Target="../media/image34.png"/><Relationship Id="rId9" Type="http://schemas.openxmlformats.org/officeDocument/2006/relationships/image" Target="../media/image22.png"/><Relationship Id="rId14" Type="http://schemas.openxmlformats.org/officeDocument/2006/relationships/image" Target="../media/image42.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8" Type="http://schemas.openxmlformats.org/officeDocument/2006/relationships/image" Target="../media/image47.jpeg"/><Relationship Id="rId13" Type="http://schemas.openxmlformats.org/officeDocument/2006/relationships/image" Target="../media/image51.jpeg"/><Relationship Id="rId3" Type="http://schemas.openxmlformats.org/officeDocument/2006/relationships/image" Target="../media/image19.png"/><Relationship Id="rId7" Type="http://schemas.openxmlformats.org/officeDocument/2006/relationships/image" Target="../media/image30.png"/><Relationship Id="rId12" Type="http://schemas.openxmlformats.org/officeDocument/2006/relationships/image" Target="../media/image50.jpeg"/><Relationship Id="rId2" Type="http://schemas.openxmlformats.org/officeDocument/2006/relationships/notesSlide" Target="../notesSlides/notesSlide13.xml"/><Relationship Id="rId1" Type="http://schemas.openxmlformats.org/officeDocument/2006/relationships/slideLayout" Target="../slideLayouts/slideLayout18.xml"/><Relationship Id="rId6" Type="http://schemas.openxmlformats.org/officeDocument/2006/relationships/image" Target="../media/image28.png"/><Relationship Id="rId11" Type="http://schemas.openxmlformats.org/officeDocument/2006/relationships/image" Target="../media/image49.jpeg"/><Relationship Id="rId5" Type="http://schemas.openxmlformats.org/officeDocument/2006/relationships/image" Target="../media/image46.png"/><Relationship Id="rId10" Type="http://schemas.openxmlformats.org/officeDocument/2006/relationships/image" Target="../media/image16.png"/><Relationship Id="rId4" Type="http://schemas.openxmlformats.org/officeDocument/2006/relationships/image" Target="../media/image18.png"/><Relationship Id="rId9" Type="http://schemas.openxmlformats.org/officeDocument/2006/relationships/image" Target="../media/image48.jpeg"/></Relationships>
</file>

<file path=ppt/slides/_rels/slide14.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29.png"/><Relationship Id="rId7"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18.xml"/><Relationship Id="rId6" Type="http://schemas.openxmlformats.org/officeDocument/2006/relationships/image" Target="../media/image30.png"/><Relationship Id="rId11" Type="http://schemas.openxmlformats.org/officeDocument/2006/relationships/image" Target="../media/image55.png"/><Relationship Id="rId5" Type="http://schemas.openxmlformats.org/officeDocument/2006/relationships/image" Target="../media/image53.png"/><Relationship Id="rId10" Type="http://schemas.openxmlformats.org/officeDocument/2006/relationships/image" Target="../media/image16.png"/><Relationship Id="rId4" Type="http://schemas.openxmlformats.org/officeDocument/2006/relationships/image" Target="../media/image52.png"/><Relationship Id="rId9" Type="http://schemas.openxmlformats.org/officeDocument/2006/relationships/image" Target="../media/image54.png"/></Relationships>
</file>

<file path=ppt/slides/_rels/slide15.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5.xml"/><Relationship Id="rId1" Type="http://schemas.openxmlformats.org/officeDocument/2006/relationships/slideLayout" Target="../slideLayouts/slideLayout18.xml"/><Relationship Id="rId5" Type="http://schemas.openxmlformats.org/officeDocument/2006/relationships/image" Target="../media/image57.png"/><Relationship Id="rId4" Type="http://schemas.openxmlformats.org/officeDocument/2006/relationships/image" Target="../media/image29.png"/></Relationships>
</file>

<file path=ppt/slides/_rels/slide1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6.xml"/><Relationship Id="rId1" Type="http://schemas.openxmlformats.org/officeDocument/2006/relationships/slideLayout" Target="../slideLayouts/slideLayout18.xml"/><Relationship Id="rId5" Type="http://schemas.openxmlformats.org/officeDocument/2006/relationships/image" Target="../media/image58.emf"/><Relationship Id="rId4" Type="http://schemas.openxmlformats.org/officeDocument/2006/relationships/image" Target="../media/image29.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19.xml"/><Relationship Id="rId1" Type="http://schemas.openxmlformats.org/officeDocument/2006/relationships/slideLayout" Target="../slideLayouts/slideLayout17.xml"/><Relationship Id="rId5" Type="http://schemas.openxmlformats.org/officeDocument/2006/relationships/image" Target="../media/image61.jpeg"/><Relationship Id="rId4" Type="http://schemas.openxmlformats.org/officeDocument/2006/relationships/image" Target="../media/image60.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7.xml"/><Relationship Id="rId1" Type="http://schemas.openxmlformats.org/officeDocument/2006/relationships/tags" Target="../tags/tag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30.png"/><Relationship Id="rId7" Type="http://schemas.openxmlformats.org/officeDocument/2006/relationships/image" Target="../media/image64.png"/><Relationship Id="rId2" Type="http://schemas.openxmlformats.org/officeDocument/2006/relationships/notesSlide" Target="../notesSlides/notesSlide22.xml"/><Relationship Id="rId1" Type="http://schemas.openxmlformats.org/officeDocument/2006/relationships/slideLayout" Target="../slideLayouts/slideLayout17.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16.png"/></Relationships>
</file>

<file path=ppt/slides/_rels/slide23.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23.xml"/><Relationship Id="rId1" Type="http://schemas.openxmlformats.org/officeDocument/2006/relationships/slideLayout" Target="../slideLayouts/slideLayout18.xml"/><Relationship Id="rId4" Type="http://schemas.microsoft.com/office/2007/relationships/hdphoto" Target="../media/hdphoto1.wdp"/></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8.xml"/><Relationship Id="rId1" Type="http://schemas.openxmlformats.org/officeDocument/2006/relationships/tags" Target="../tags/tag4.xml"/><Relationship Id="rId4" Type="http://schemas.openxmlformats.org/officeDocument/2006/relationships/image" Target="../media/image66.png"/></Relationships>
</file>

<file path=ppt/slides/_rels/slide26.xml.rels><?xml version="1.0" encoding="UTF-8" standalone="yes"?>
<Relationships xmlns="http://schemas.openxmlformats.org/package/2006/relationships"><Relationship Id="rId8" Type="http://schemas.microsoft.com/office/2007/relationships/hdphoto" Target="../media/hdphoto2.wdp"/><Relationship Id="rId13" Type="http://schemas.openxmlformats.org/officeDocument/2006/relationships/image" Target="../media/image76.png"/><Relationship Id="rId3" Type="http://schemas.openxmlformats.org/officeDocument/2006/relationships/image" Target="../media/image67.png"/><Relationship Id="rId7" Type="http://schemas.openxmlformats.org/officeDocument/2006/relationships/image" Target="../media/image71.png"/><Relationship Id="rId12" Type="http://schemas.openxmlformats.org/officeDocument/2006/relationships/image" Target="../media/image75.png"/><Relationship Id="rId2" Type="http://schemas.openxmlformats.org/officeDocument/2006/relationships/notesSlide" Target="../notesSlides/notesSlide26.xml"/><Relationship Id="rId1" Type="http://schemas.openxmlformats.org/officeDocument/2006/relationships/slideLayout" Target="../slideLayouts/slideLayout17.xml"/><Relationship Id="rId6" Type="http://schemas.openxmlformats.org/officeDocument/2006/relationships/image" Target="../media/image70.png"/><Relationship Id="rId11" Type="http://schemas.openxmlformats.org/officeDocument/2006/relationships/image" Target="../media/image74.jpeg"/><Relationship Id="rId5" Type="http://schemas.openxmlformats.org/officeDocument/2006/relationships/image" Target="../media/image69.jpeg"/><Relationship Id="rId10" Type="http://schemas.openxmlformats.org/officeDocument/2006/relationships/image" Target="../media/image73.jpeg"/><Relationship Id="rId4" Type="http://schemas.openxmlformats.org/officeDocument/2006/relationships/image" Target="../media/image68.png"/><Relationship Id="rId9" Type="http://schemas.openxmlformats.org/officeDocument/2006/relationships/image" Target="../media/image72.png"/><Relationship Id="rId14" Type="http://schemas.microsoft.com/office/2007/relationships/hdphoto" Target="../media/hdphoto3.wdp"/></Relationships>
</file>

<file path=ppt/slides/_rels/slide27.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image" Target="../media/image77.png"/><Relationship Id="rId7" Type="http://schemas.openxmlformats.org/officeDocument/2006/relationships/image" Target="../media/image81.png"/><Relationship Id="rId2" Type="http://schemas.openxmlformats.org/officeDocument/2006/relationships/notesSlide" Target="../notesSlides/notesSlide27.xml"/><Relationship Id="rId1" Type="http://schemas.openxmlformats.org/officeDocument/2006/relationships/slideLayout" Target="../slideLayouts/slideLayout18.xml"/><Relationship Id="rId6" Type="http://schemas.openxmlformats.org/officeDocument/2006/relationships/image" Target="../media/image80.png"/><Relationship Id="rId5" Type="http://schemas.openxmlformats.org/officeDocument/2006/relationships/image" Target="../media/image79.png"/><Relationship Id="rId4" Type="http://schemas.openxmlformats.org/officeDocument/2006/relationships/image" Target="../media/image78.png"/><Relationship Id="rId9" Type="http://schemas.openxmlformats.org/officeDocument/2006/relationships/image" Target="../media/image83.png"/></Relationships>
</file>

<file path=ppt/slides/_rels/slide28.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28.xml"/><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9.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31.xml"/><Relationship Id="rId1" Type="http://schemas.openxmlformats.org/officeDocument/2006/relationships/slideLayout" Target="../slideLayouts/slideLayout18.xml"/><Relationship Id="rId4" Type="http://schemas.microsoft.com/office/2007/relationships/hdphoto" Target="../media/hdphoto4.wdp"/></Relationships>
</file>

<file path=ppt/slides/_rels/slide32.xml.rels><?xml version="1.0" encoding="UTF-8" standalone="yes"?>
<Relationships xmlns="http://schemas.openxmlformats.org/package/2006/relationships"><Relationship Id="rId8" Type="http://schemas.openxmlformats.org/officeDocument/2006/relationships/image" Target="../media/image90.png"/><Relationship Id="rId13" Type="http://schemas.openxmlformats.org/officeDocument/2006/relationships/image" Target="../media/image95.png"/><Relationship Id="rId3" Type="http://schemas.openxmlformats.org/officeDocument/2006/relationships/image" Target="../media/image86.png"/><Relationship Id="rId7" Type="http://schemas.openxmlformats.org/officeDocument/2006/relationships/image" Target="../media/image89.png"/><Relationship Id="rId12" Type="http://schemas.openxmlformats.org/officeDocument/2006/relationships/image" Target="../media/image94.png"/><Relationship Id="rId2" Type="http://schemas.openxmlformats.org/officeDocument/2006/relationships/notesSlide" Target="../notesSlides/notesSlide32.xml"/><Relationship Id="rId1" Type="http://schemas.openxmlformats.org/officeDocument/2006/relationships/slideLayout" Target="../slideLayouts/slideLayout17.xml"/><Relationship Id="rId6" Type="http://schemas.openxmlformats.org/officeDocument/2006/relationships/image" Target="../media/image88.png"/><Relationship Id="rId11" Type="http://schemas.openxmlformats.org/officeDocument/2006/relationships/image" Target="../media/image93.png"/><Relationship Id="rId5" Type="http://schemas.microsoft.com/office/2007/relationships/hdphoto" Target="../media/hdphoto5.wdp"/><Relationship Id="rId10" Type="http://schemas.openxmlformats.org/officeDocument/2006/relationships/image" Target="../media/image92.png"/><Relationship Id="rId4" Type="http://schemas.openxmlformats.org/officeDocument/2006/relationships/image" Target="../media/image87.png"/><Relationship Id="rId9" Type="http://schemas.openxmlformats.org/officeDocument/2006/relationships/image" Target="../media/image91.png"/><Relationship Id="rId14" Type="http://schemas.openxmlformats.org/officeDocument/2006/relationships/image" Target="../media/image96.png"/></Relationships>
</file>

<file path=ppt/slides/_rels/slide33.xml.rels><?xml version="1.0" encoding="UTF-8" standalone="yes"?>
<Relationships xmlns="http://schemas.openxmlformats.org/package/2006/relationships"><Relationship Id="rId8" Type="http://schemas.openxmlformats.org/officeDocument/2006/relationships/image" Target="../media/image102.png"/><Relationship Id="rId3" Type="http://schemas.openxmlformats.org/officeDocument/2006/relationships/image" Target="../media/image97.png"/><Relationship Id="rId7" Type="http://schemas.openxmlformats.org/officeDocument/2006/relationships/image" Target="../media/image101.png"/><Relationship Id="rId2" Type="http://schemas.openxmlformats.org/officeDocument/2006/relationships/notesSlide" Target="../notesSlides/notesSlide33.xml"/><Relationship Id="rId1" Type="http://schemas.openxmlformats.org/officeDocument/2006/relationships/slideLayout" Target="../slideLayouts/slideLayout18.xml"/><Relationship Id="rId6" Type="http://schemas.openxmlformats.org/officeDocument/2006/relationships/image" Target="../media/image100.png"/><Relationship Id="rId5" Type="http://schemas.openxmlformats.org/officeDocument/2006/relationships/image" Target="../media/image99.png"/><Relationship Id="rId4" Type="http://schemas.openxmlformats.org/officeDocument/2006/relationships/image" Target="../media/image98.png"/></Relationships>
</file>

<file path=ppt/slides/_rels/slide34.xml.rels><?xml version="1.0" encoding="UTF-8" standalone="yes"?>
<Relationships xmlns="http://schemas.openxmlformats.org/package/2006/relationships"><Relationship Id="rId8" Type="http://schemas.openxmlformats.org/officeDocument/2006/relationships/image" Target="../media/image108.png"/><Relationship Id="rId3" Type="http://schemas.openxmlformats.org/officeDocument/2006/relationships/image" Target="../media/image103.png"/><Relationship Id="rId7" Type="http://schemas.openxmlformats.org/officeDocument/2006/relationships/image" Target="../media/image107.png"/><Relationship Id="rId12" Type="http://schemas.openxmlformats.org/officeDocument/2006/relationships/image" Target="../media/image111.png"/><Relationship Id="rId2" Type="http://schemas.openxmlformats.org/officeDocument/2006/relationships/notesSlide" Target="../notesSlides/notesSlide34.xml"/><Relationship Id="rId1" Type="http://schemas.openxmlformats.org/officeDocument/2006/relationships/slideLayout" Target="../slideLayouts/slideLayout18.xml"/><Relationship Id="rId6" Type="http://schemas.openxmlformats.org/officeDocument/2006/relationships/image" Target="../media/image106.png"/><Relationship Id="rId11" Type="http://schemas.openxmlformats.org/officeDocument/2006/relationships/image" Target="../media/image102.png"/><Relationship Id="rId5" Type="http://schemas.openxmlformats.org/officeDocument/2006/relationships/image" Target="../media/image105.png"/><Relationship Id="rId10" Type="http://schemas.openxmlformats.org/officeDocument/2006/relationships/image" Target="../media/image110.png"/><Relationship Id="rId4" Type="http://schemas.openxmlformats.org/officeDocument/2006/relationships/image" Target="../media/image104.png"/><Relationship Id="rId9" Type="http://schemas.openxmlformats.org/officeDocument/2006/relationships/image" Target="../media/image109.jpeg"/></Relationships>
</file>

<file path=ppt/slides/_rels/slide35.xml.rels><?xml version="1.0" encoding="UTF-8" standalone="yes"?>
<Relationships xmlns="http://schemas.openxmlformats.org/package/2006/relationships"><Relationship Id="rId8" Type="http://schemas.openxmlformats.org/officeDocument/2006/relationships/image" Target="../media/image115.png"/><Relationship Id="rId13" Type="http://schemas.microsoft.com/office/2007/relationships/hdphoto" Target="../media/hdphoto7.wdp"/><Relationship Id="rId3" Type="http://schemas.openxmlformats.org/officeDocument/2006/relationships/notesSlide" Target="../notesSlides/notesSlide35.xml"/><Relationship Id="rId7" Type="http://schemas.microsoft.com/office/2007/relationships/hdphoto" Target="../media/hdphoto6.wdp"/><Relationship Id="rId12" Type="http://schemas.openxmlformats.org/officeDocument/2006/relationships/image" Target="../media/image119.png"/><Relationship Id="rId17" Type="http://schemas.openxmlformats.org/officeDocument/2006/relationships/image" Target="../media/image122.png"/><Relationship Id="rId2" Type="http://schemas.openxmlformats.org/officeDocument/2006/relationships/slideLayout" Target="../slideLayouts/slideLayout18.xml"/><Relationship Id="rId16" Type="http://schemas.openxmlformats.org/officeDocument/2006/relationships/image" Target="../media/image121.png"/><Relationship Id="rId1" Type="http://schemas.openxmlformats.org/officeDocument/2006/relationships/tags" Target="../tags/tag5.xml"/><Relationship Id="rId6" Type="http://schemas.openxmlformats.org/officeDocument/2006/relationships/image" Target="../media/image114.png"/><Relationship Id="rId11" Type="http://schemas.openxmlformats.org/officeDocument/2006/relationships/image" Target="../media/image118.png"/><Relationship Id="rId5" Type="http://schemas.openxmlformats.org/officeDocument/2006/relationships/image" Target="../media/image113.png"/><Relationship Id="rId15" Type="http://schemas.microsoft.com/office/2007/relationships/hdphoto" Target="../media/hdphoto8.wdp"/><Relationship Id="rId10" Type="http://schemas.openxmlformats.org/officeDocument/2006/relationships/image" Target="../media/image117.png"/><Relationship Id="rId4" Type="http://schemas.openxmlformats.org/officeDocument/2006/relationships/image" Target="../media/image112.png"/><Relationship Id="rId9" Type="http://schemas.openxmlformats.org/officeDocument/2006/relationships/image" Target="../media/image116.png"/><Relationship Id="rId14" Type="http://schemas.openxmlformats.org/officeDocument/2006/relationships/image" Target="../media/image120.png"/></Relationships>
</file>

<file path=ppt/slides/_rels/slide36.xml.rels><?xml version="1.0" encoding="UTF-8" standalone="yes"?>
<Relationships xmlns="http://schemas.openxmlformats.org/package/2006/relationships"><Relationship Id="rId3" Type="http://schemas.openxmlformats.org/officeDocument/2006/relationships/image" Target="../media/image123.png"/><Relationship Id="rId7" Type="http://schemas.openxmlformats.org/officeDocument/2006/relationships/image" Target="../media/image127.png"/><Relationship Id="rId2" Type="http://schemas.openxmlformats.org/officeDocument/2006/relationships/notesSlide" Target="../notesSlides/notesSlide36.xml"/><Relationship Id="rId1" Type="http://schemas.openxmlformats.org/officeDocument/2006/relationships/slideLayout" Target="../slideLayouts/slideLayout18.xml"/><Relationship Id="rId6" Type="http://schemas.openxmlformats.org/officeDocument/2006/relationships/image" Target="../media/image126.png"/><Relationship Id="rId5" Type="http://schemas.openxmlformats.org/officeDocument/2006/relationships/image" Target="../media/image125.png"/><Relationship Id="rId4" Type="http://schemas.openxmlformats.org/officeDocument/2006/relationships/image" Target="../media/image124.png"/></Relationships>
</file>

<file path=ppt/slides/_rels/slide37.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notesSlide" Target="../notesSlides/notesSlide37.xml"/><Relationship Id="rId1" Type="http://schemas.openxmlformats.org/officeDocument/2006/relationships/slideLayout" Target="../slideLayouts/slideLayout18.xml"/><Relationship Id="rId4" Type="http://schemas.openxmlformats.org/officeDocument/2006/relationships/image" Target="../media/image129.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notesSlide" Target="../notesSlides/notesSlide6.xml"/><Relationship Id="rId7" Type="http://schemas.openxmlformats.org/officeDocument/2006/relationships/image" Target="../media/image7.png"/><Relationship Id="rId2" Type="http://schemas.openxmlformats.org/officeDocument/2006/relationships/slideLayout" Target="../slideLayouts/slideLayout15.xml"/><Relationship Id="rId1" Type="http://schemas.openxmlformats.org/officeDocument/2006/relationships/tags" Target="../tags/tag1.xml"/><Relationship Id="rId6" Type="http://schemas.openxmlformats.org/officeDocument/2006/relationships/image" Target="../media/image6.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s>
</file>

<file path=ppt/slides/_rels/slide7.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notesSlide" Target="../notesSlides/notesSlide7.xml"/><Relationship Id="rId7" Type="http://schemas.openxmlformats.org/officeDocument/2006/relationships/image" Target="../media/image13.png"/><Relationship Id="rId2" Type="http://schemas.openxmlformats.org/officeDocument/2006/relationships/slideLayout" Target="../slideLayouts/slideLayout18.xml"/><Relationship Id="rId1" Type="http://schemas.openxmlformats.org/officeDocument/2006/relationships/tags" Target="../tags/tag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4.png"/><Relationship Id="rId9" Type="http://schemas.openxmlformats.org/officeDocument/2006/relationships/image" Target="../media/image15.png"/></Relationships>
</file>

<file path=ppt/slides/_rels/slide8.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26.png"/><Relationship Id="rId3" Type="http://schemas.openxmlformats.org/officeDocument/2006/relationships/image" Target="../media/image16.png"/><Relationship Id="rId7" Type="http://schemas.openxmlformats.org/officeDocument/2006/relationships/image" Target="../media/image20.png"/><Relationship Id="rId12" Type="http://schemas.openxmlformats.org/officeDocument/2006/relationships/image" Target="../media/image25.png"/><Relationship Id="rId2" Type="http://schemas.openxmlformats.org/officeDocument/2006/relationships/notesSlide" Target="../notesSlides/notesSlide8.xml"/><Relationship Id="rId1" Type="http://schemas.openxmlformats.org/officeDocument/2006/relationships/slideLayout" Target="../slideLayouts/slideLayout18.xml"/><Relationship Id="rId6" Type="http://schemas.openxmlformats.org/officeDocument/2006/relationships/image" Target="../media/image19.png"/><Relationship Id="rId11" Type="http://schemas.openxmlformats.org/officeDocument/2006/relationships/image" Target="../media/image24.png"/><Relationship Id="rId5" Type="http://schemas.openxmlformats.org/officeDocument/2006/relationships/image" Target="../media/image18.png"/><Relationship Id="rId15" Type="http://schemas.openxmlformats.org/officeDocument/2006/relationships/image" Target="../media/image28.png"/><Relationship Id="rId10" Type="http://schemas.openxmlformats.org/officeDocument/2006/relationships/image" Target="../media/image23.png"/><Relationship Id="rId4" Type="http://schemas.openxmlformats.org/officeDocument/2006/relationships/image" Target="../media/image17.png"/><Relationship Id="rId9" Type="http://schemas.openxmlformats.org/officeDocument/2006/relationships/image" Target="../media/image22.png"/><Relationship Id="rId14" Type="http://schemas.openxmlformats.org/officeDocument/2006/relationships/image" Target="../media/image27.png"/></Relationships>
</file>

<file path=ppt/slides/_rels/slide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文本占位符 5"/>
          <p:cNvSpPr>
            <a:spLocks noGrp="1"/>
          </p:cNvSpPr>
          <p:nvPr>
            <p:ph type="body" sz="quarter" idx="17"/>
          </p:nvPr>
        </p:nvSpPr>
        <p:spPr/>
        <p:txBody>
          <a:bodyPr/>
          <a:lstStyle/>
          <a:p>
            <a:endParaRPr lang="zh-CN" altLang="en-US" dirty="0"/>
          </a:p>
        </p:txBody>
      </p:sp>
      <p:sp>
        <p:nvSpPr>
          <p:cNvPr id="7" name="文本占位符 6"/>
          <p:cNvSpPr>
            <a:spLocks noGrp="1"/>
          </p:cNvSpPr>
          <p:nvPr>
            <p:ph type="body" sz="quarter" idx="18"/>
          </p:nvPr>
        </p:nvSpPr>
        <p:spPr/>
        <p:txBody>
          <a:bodyPr/>
          <a:lstStyle/>
          <a:p>
            <a:r>
              <a:rPr lang="en-US" altLang="zh-CN" dirty="0" err="1" smtClean="0"/>
              <a:t>Datacom</a:t>
            </a:r>
            <a:endParaRPr lang="zh-CN" altLang="en-US" dirty="0"/>
          </a:p>
        </p:txBody>
      </p:sp>
      <p:sp>
        <p:nvSpPr>
          <p:cNvPr id="8" name="文本占位符 7"/>
          <p:cNvSpPr>
            <a:spLocks noGrp="1"/>
          </p:cNvSpPr>
          <p:nvPr>
            <p:ph type="body" sz="quarter" idx="19"/>
          </p:nvPr>
        </p:nvSpPr>
        <p:spPr/>
        <p:txBody>
          <a:bodyPr/>
          <a:lstStyle/>
          <a:p>
            <a:r>
              <a:rPr lang="en-US" altLang="zh-CN" dirty="0" smtClean="0"/>
              <a:t>General</a:t>
            </a:r>
            <a:endParaRPr lang="zh-CN" altLang="en-US" dirty="0"/>
          </a:p>
        </p:txBody>
      </p:sp>
      <p:sp>
        <p:nvSpPr>
          <p:cNvPr id="9" name="文本占位符 8"/>
          <p:cNvSpPr>
            <a:spLocks noGrp="1"/>
          </p:cNvSpPr>
          <p:nvPr>
            <p:ph type="body" sz="quarter" idx="20"/>
          </p:nvPr>
        </p:nvSpPr>
        <p:spPr/>
        <p:txBody>
          <a:bodyPr/>
          <a:lstStyle/>
          <a:p>
            <a:r>
              <a:rPr lang="en-US" altLang="zh-CN" dirty="0" smtClean="0"/>
              <a:t>V1.0</a:t>
            </a:r>
            <a:endParaRPr lang="zh-CN" altLang="en-US" dirty="0"/>
          </a:p>
        </p:txBody>
      </p:sp>
      <p:sp>
        <p:nvSpPr>
          <p:cNvPr id="2" name="文本占位符 1"/>
          <p:cNvSpPr>
            <a:spLocks noGrp="1"/>
          </p:cNvSpPr>
          <p:nvPr>
            <p:ph type="body" sz="quarter" idx="13"/>
          </p:nvPr>
        </p:nvSpPr>
        <p:spPr/>
        <p:txBody>
          <a:bodyPr/>
          <a:lstStyle/>
          <a:p>
            <a:r>
              <a:rPr lang="en-US" altLang="zh-CN" dirty="0" smtClean="0"/>
              <a:t>Zhang </a:t>
            </a:r>
            <a:r>
              <a:rPr lang="en-US" altLang="zh-CN" dirty="0" err="1" smtClean="0"/>
              <a:t>Linrui</a:t>
            </a:r>
            <a:r>
              <a:rPr lang="en-US" altLang="zh-CN" dirty="0" smtClean="0"/>
              <a:t>/WX570554</a:t>
            </a:r>
            <a:endParaRPr lang="en-US" altLang="zh-CN" dirty="0"/>
          </a:p>
        </p:txBody>
      </p:sp>
      <p:sp>
        <p:nvSpPr>
          <p:cNvPr id="3" name="文本占位符 2"/>
          <p:cNvSpPr>
            <a:spLocks noGrp="1"/>
          </p:cNvSpPr>
          <p:nvPr>
            <p:ph type="body" sz="quarter" idx="14"/>
          </p:nvPr>
        </p:nvSpPr>
        <p:spPr/>
        <p:txBody>
          <a:bodyPr/>
          <a:lstStyle/>
          <a:p>
            <a:r>
              <a:rPr lang="en-US" altLang="zh-CN" dirty="0" smtClean="0"/>
              <a:t>2021.09.29</a:t>
            </a:r>
            <a:endParaRPr lang="zh-CN" altLang="en-US" dirty="0"/>
          </a:p>
        </p:txBody>
      </p:sp>
      <p:sp>
        <p:nvSpPr>
          <p:cNvPr id="4" name="文本占位符 3"/>
          <p:cNvSpPr>
            <a:spLocks noGrp="1"/>
          </p:cNvSpPr>
          <p:nvPr>
            <p:ph type="body" sz="quarter" idx="15"/>
          </p:nvPr>
        </p:nvSpPr>
        <p:spPr/>
        <p:txBody>
          <a:bodyPr/>
          <a:lstStyle/>
          <a:p>
            <a:r>
              <a:rPr lang="en-US" altLang="zh-CN" dirty="0" err="1"/>
              <a:t>Shigeng</a:t>
            </a:r>
            <a:r>
              <a:rPr lang="en-US" altLang="zh-CN" dirty="0"/>
              <a:t> Zhu/00261992 &amp; </a:t>
            </a:r>
            <a:r>
              <a:rPr lang="en-US" altLang="zh-CN" dirty="0" err="1"/>
              <a:t>Yueyue</a:t>
            </a:r>
            <a:r>
              <a:rPr lang="en-US" altLang="zh-CN" dirty="0"/>
              <a:t> Lu/WX445705</a:t>
            </a:r>
          </a:p>
        </p:txBody>
      </p:sp>
      <p:sp>
        <p:nvSpPr>
          <p:cNvPr id="5" name="文本占位符 4"/>
          <p:cNvSpPr>
            <a:spLocks noGrp="1"/>
          </p:cNvSpPr>
          <p:nvPr>
            <p:ph type="body" sz="quarter" idx="16"/>
          </p:nvPr>
        </p:nvSpPr>
        <p:spPr/>
        <p:txBody>
          <a:bodyPr/>
          <a:lstStyle/>
          <a:p>
            <a:r>
              <a:rPr lang="en-US" altLang="zh-CN" dirty="0" smtClean="0"/>
              <a:t>New</a:t>
            </a:r>
            <a:endParaRPr lang="zh-CN" altLang="en-US" dirty="0"/>
          </a:p>
        </p:txBody>
      </p:sp>
      <p:sp>
        <p:nvSpPr>
          <p:cNvPr id="10" name="文本占位符 9"/>
          <p:cNvSpPr>
            <a:spLocks noGrp="1"/>
          </p:cNvSpPr>
          <p:nvPr>
            <p:ph type="body" sz="quarter" idx="21"/>
          </p:nvPr>
        </p:nvSpPr>
        <p:spPr/>
        <p:txBody>
          <a:bodyPr/>
          <a:lstStyle/>
          <a:p>
            <a:endParaRPr lang="en-US" altLang="zh-CN" dirty="0"/>
          </a:p>
        </p:txBody>
      </p:sp>
      <p:sp>
        <p:nvSpPr>
          <p:cNvPr id="11" name="文本占位符 10"/>
          <p:cNvSpPr>
            <a:spLocks noGrp="1"/>
          </p:cNvSpPr>
          <p:nvPr>
            <p:ph type="body" sz="quarter" idx="22"/>
          </p:nvPr>
        </p:nvSpPr>
        <p:spPr/>
        <p:txBody>
          <a:bodyPr/>
          <a:lstStyle/>
          <a:p>
            <a:r>
              <a:rPr lang="en-US" altLang="zh-CN" dirty="0" smtClean="0"/>
              <a:t>2021.10.15</a:t>
            </a:r>
            <a:endParaRPr lang="zh-CN" altLang="en-US" dirty="0"/>
          </a:p>
        </p:txBody>
      </p:sp>
      <p:sp>
        <p:nvSpPr>
          <p:cNvPr id="12" name="文本占位符 11"/>
          <p:cNvSpPr>
            <a:spLocks noGrp="1"/>
          </p:cNvSpPr>
          <p:nvPr>
            <p:ph type="body" sz="quarter" idx="23"/>
          </p:nvPr>
        </p:nvSpPr>
        <p:spPr/>
        <p:txBody>
          <a:bodyPr/>
          <a:lstStyle/>
          <a:p>
            <a:endParaRPr lang="en-US" altLang="zh-CN" dirty="0"/>
          </a:p>
        </p:txBody>
      </p:sp>
      <p:sp>
        <p:nvSpPr>
          <p:cNvPr id="13" name="文本占位符 12"/>
          <p:cNvSpPr>
            <a:spLocks noGrp="1"/>
          </p:cNvSpPr>
          <p:nvPr>
            <p:ph type="body" sz="quarter" idx="24"/>
          </p:nvPr>
        </p:nvSpPr>
        <p:spPr/>
        <p:txBody>
          <a:bodyPr/>
          <a:lstStyle/>
          <a:p>
            <a:r>
              <a:rPr lang="en-US" altLang="zh-CN" dirty="0" smtClean="0"/>
              <a:t>Update</a:t>
            </a:r>
            <a:endParaRPr lang="zh-CN" altLang="en-US" dirty="0"/>
          </a:p>
        </p:txBody>
      </p:sp>
      <p:sp>
        <p:nvSpPr>
          <p:cNvPr id="14" name="文本占位符 13"/>
          <p:cNvSpPr>
            <a:spLocks noGrp="1"/>
          </p:cNvSpPr>
          <p:nvPr>
            <p:ph type="body" sz="quarter" idx="25"/>
          </p:nvPr>
        </p:nvSpPr>
        <p:spPr/>
        <p:txBody>
          <a:bodyPr/>
          <a:lstStyle/>
          <a:p>
            <a:endParaRPr lang="zh-CN" altLang="en-US"/>
          </a:p>
        </p:txBody>
      </p:sp>
      <p:sp>
        <p:nvSpPr>
          <p:cNvPr id="15" name="文本占位符 14"/>
          <p:cNvSpPr>
            <a:spLocks noGrp="1"/>
          </p:cNvSpPr>
          <p:nvPr>
            <p:ph type="body" sz="quarter" idx="26"/>
          </p:nvPr>
        </p:nvSpPr>
        <p:spPr/>
        <p:txBody>
          <a:bodyPr/>
          <a:lstStyle/>
          <a:p>
            <a:endParaRPr lang="zh-CN" altLang="en-US"/>
          </a:p>
        </p:txBody>
      </p:sp>
      <p:sp>
        <p:nvSpPr>
          <p:cNvPr id="16" name="文本占位符 15"/>
          <p:cNvSpPr>
            <a:spLocks noGrp="1"/>
          </p:cNvSpPr>
          <p:nvPr>
            <p:ph type="body" sz="quarter" idx="27"/>
          </p:nvPr>
        </p:nvSpPr>
        <p:spPr/>
        <p:txBody>
          <a:bodyPr/>
          <a:lstStyle/>
          <a:p>
            <a:endParaRPr lang="zh-CN" altLang="en-US" dirty="0"/>
          </a:p>
        </p:txBody>
      </p:sp>
      <p:sp>
        <p:nvSpPr>
          <p:cNvPr id="17" name="文本占位符 16"/>
          <p:cNvSpPr>
            <a:spLocks noGrp="1"/>
          </p:cNvSpPr>
          <p:nvPr>
            <p:ph type="body" sz="quarter" idx="28"/>
          </p:nvPr>
        </p:nvSpPr>
        <p:spPr/>
        <p:txBody>
          <a:bodyPr/>
          <a:lstStyle/>
          <a:p>
            <a:endParaRPr lang="zh-CN" altLang="en-US"/>
          </a:p>
        </p:txBody>
      </p:sp>
      <p:sp>
        <p:nvSpPr>
          <p:cNvPr id="18" name="文本占位符 17"/>
          <p:cNvSpPr>
            <a:spLocks noGrp="1"/>
          </p:cNvSpPr>
          <p:nvPr>
            <p:ph type="body" sz="quarter" idx="29"/>
          </p:nvPr>
        </p:nvSpPr>
        <p:spPr/>
        <p:txBody>
          <a:bodyPr/>
          <a:lstStyle/>
          <a:p>
            <a:endParaRPr lang="zh-CN" altLang="en-US"/>
          </a:p>
        </p:txBody>
      </p:sp>
      <p:sp>
        <p:nvSpPr>
          <p:cNvPr id="19" name="文本占位符 18"/>
          <p:cNvSpPr>
            <a:spLocks noGrp="1"/>
          </p:cNvSpPr>
          <p:nvPr>
            <p:ph type="body" sz="quarter" idx="30"/>
          </p:nvPr>
        </p:nvSpPr>
        <p:spPr/>
        <p:txBody>
          <a:bodyPr/>
          <a:lstStyle/>
          <a:p>
            <a:endParaRPr lang="zh-CN" altLang="en-US"/>
          </a:p>
        </p:txBody>
      </p:sp>
      <p:sp>
        <p:nvSpPr>
          <p:cNvPr id="20" name="文本占位符 19"/>
          <p:cNvSpPr>
            <a:spLocks noGrp="1"/>
          </p:cNvSpPr>
          <p:nvPr>
            <p:ph type="body" sz="quarter" idx="31"/>
          </p:nvPr>
        </p:nvSpPr>
        <p:spPr/>
        <p:txBody>
          <a:bodyPr/>
          <a:lstStyle/>
          <a:p>
            <a:endParaRPr lang="zh-CN" altLang="en-US"/>
          </a:p>
        </p:txBody>
      </p:sp>
      <p:sp>
        <p:nvSpPr>
          <p:cNvPr id="21" name="文本占位符 20"/>
          <p:cNvSpPr>
            <a:spLocks noGrp="1"/>
          </p:cNvSpPr>
          <p:nvPr>
            <p:ph type="body" sz="quarter" idx="32"/>
          </p:nvPr>
        </p:nvSpPr>
        <p:spPr/>
        <p:txBody>
          <a:bodyPr/>
          <a:lstStyle/>
          <a:p>
            <a:endParaRPr lang="zh-CN" altLang="en-US"/>
          </a:p>
        </p:txBody>
      </p:sp>
      <p:sp>
        <p:nvSpPr>
          <p:cNvPr id="22" name="文本占位符 21"/>
          <p:cNvSpPr>
            <a:spLocks noGrp="1"/>
          </p:cNvSpPr>
          <p:nvPr>
            <p:ph type="body" sz="quarter" idx="33"/>
          </p:nvPr>
        </p:nvSpPr>
        <p:spPr/>
        <p:txBody>
          <a:bodyPr/>
          <a:lstStyle/>
          <a:p>
            <a:endParaRPr lang="zh-CN" altLang="en-US"/>
          </a:p>
        </p:txBody>
      </p:sp>
      <p:sp>
        <p:nvSpPr>
          <p:cNvPr id="23" name="文本占位符 22"/>
          <p:cNvSpPr>
            <a:spLocks noGrp="1"/>
          </p:cNvSpPr>
          <p:nvPr>
            <p:ph type="body" sz="quarter" idx="34"/>
          </p:nvPr>
        </p:nvSpPr>
        <p:spPr/>
        <p:txBody>
          <a:bodyPr/>
          <a:lstStyle/>
          <a:p>
            <a:endParaRPr lang="zh-CN" altLang="en-US"/>
          </a:p>
        </p:txBody>
      </p:sp>
      <p:sp>
        <p:nvSpPr>
          <p:cNvPr id="24" name="文本占位符 23"/>
          <p:cNvSpPr>
            <a:spLocks noGrp="1"/>
          </p:cNvSpPr>
          <p:nvPr>
            <p:ph type="body" sz="quarter" idx="35"/>
          </p:nvPr>
        </p:nvSpPr>
        <p:spPr/>
        <p:txBody>
          <a:bodyPr/>
          <a:lstStyle/>
          <a:p>
            <a:endParaRPr lang="zh-CN" altLang="en-US" dirty="0"/>
          </a:p>
        </p:txBody>
      </p:sp>
      <p:sp>
        <p:nvSpPr>
          <p:cNvPr id="25" name="文本占位符 24"/>
          <p:cNvSpPr>
            <a:spLocks noGrp="1"/>
          </p:cNvSpPr>
          <p:nvPr>
            <p:ph type="body" sz="quarter" idx="36"/>
          </p:nvPr>
        </p:nvSpPr>
        <p:spPr/>
        <p:txBody>
          <a:bodyPr/>
          <a:lstStyle/>
          <a:p>
            <a:endParaRPr lang="zh-CN" altLang="en-US"/>
          </a:p>
        </p:txBody>
      </p:sp>
    </p:spTree>
    <p:extLst>
      <p:ext uri="{BB962C8B-B14F-4D97-AF65-F5344CB8AC3E}">
        <p14:creationId xmlns:p14="http://schemas.microsoft.com/office/powerpoint/2010/main" val="1403658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Enterprise DCN Overview</a:t>
            </a:r>
            <a:endParaRPr lang="en-US" altLang="zh-CN" dirty="0">
              <a:sym typeface="Huawei Sans" panose="020C0503030203020204" pitchFamily="34" charset="0"/>
            </a:endParaRPr>
          </a:p>
        </p:txBody>
      </p:sp>
      <p:sp>
        <p:nvSpPr>
          <p:cNvPr id="3" name="矩形 2"/>
          <p:cNvSpPr/>
          <p:nvPr/>
        </p:nvSpPr>
        <p:spPr bwMode="gray">
          <a:xfrm>
            <a:off x="1050927" y="3397583"/>
            <a:ext cx="1500332" cy="364792"/>
          </a:xfrm>
          <a:prstGeom prst="rect">
            <a:avLst/>
          </a:prstGeom>
          <a:solidFill>
            <a:srgbClr val="F1F8EC"/>
          </a:solidFill>
          <a:ln w="9525" cap="flat" cmpd="sng" algn="ctr">
            <a:solidFill>
              <a:schemeClr val="accent6">
                <a:lumMod val="40000"/>
                <a:lumOff val="60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1087927" eaLnBrk="0" fontAlgn="ctr" hangingPunct="0"/>
            <a:r>
              <a:rPr lang="en-US" sz="1200" dirty="0" smtClean="0">
                <a:solidFill>
                  <a:srgbClr val="C7000B"/>
                </a:solidFill>
                <a:latin typeface="Huawei Sans" panose="020C0503030203020204" pitchFamily="34" charset="0"/>
              </a:rPr>
              <a:t>Management and O&amp;M zone</a:t>
            </a:r>
            <a:endParaRPr lang="en-US" altLang="zh-CN" sz="1200" dirty="0">
              <a:solidFill>
                <a:srgbClr val="C7000B"/>
              </a:solidFill>
              <a:latin typeface="Huawei Sans" panose="020C0503030203020204" pitchFamily="34" charset="0"/>
              <a:ea typeface="方正兰亭黑简体" panose="02000000000000000000" pitchFamily="2" charset="-122"/>
              <a:cs typeface="ＭＳ Ｐゴシック" charset="-128"/>
              <a:sym typeface="Huawei Sans" panose="020C0503030203020204" pitchFamily="34" charset="0"/>
            </a:endParaRPr>
          </a:p>
        </p:txBody>
      </p:sp>
      <p:sp>
        <p:nvSpPr>
          <p:cNvPr id="6" name="矩形 5"/>
          <p:cNvSpPr/>
          <p:nvPr/>
        </p:nvSpPr>
        <p:spPr bwMode="gray">
          <a:xfrm>
            <a:off x="4466248" y="3815463"/>
            <a:ext cx="1881655" cy="2083532"/>
          </a:xfrm>
          <a:prstGeom prst="rect">
            <a:avLst/>
          </a:prstGeom>
          <a:solidFill>
            <a:srgbClr val="F1F8EC"/>
          </a:solidFill>
          <a:ln w="9525" cap="flat" cmpd="sng" algn="ctr">
            <a:solidFill>
              <a:schemeClr val="accent6">
                <a:lumMod val="40000"/>
                <a:lumOff val="60000"/>
              </a:schemeClr>
            </a:solidFill>
            <a:prstDash val="solid"/>
            <a:round/>
            <a:headEnd type="none" w="med" len="med"/>
            <a:tailEnd type="none" w="med" len="med"/>
          </a:ln>
          <a:effectLst/>
        </p:spPr>
        <p:txBody>
          <a:bodyPr vert="horz" wrap="square" lIns="0" tIns="0" rIns="0" bIns="36000" numCol="1" rtlCol="0" anchor="b" anchorCtr="0" compatLnSpc="1">
            <a:prstTxWarp prst="textNoShape">
              <a:avLst/>
            </a:prstTxWarp>
            <a:noAutofit/>
          </a:bodyPr>
          <a:lstStyle/>
          <a:p>
            <a:pPr algn="ctr" defTabSz="1087927" eaLnBrk="0" fontAlgn="ctr" hangingPunct="0"/>
            <a:r>
              <a:rPr lang="en-US" sz="1200" dirty="0" smtClean="0">
                <a:solidFill>
                  <a:srgbClr val="C7000B"/>
                </a:solidFill>
                <a:latin typeface="Huawei Sans" panose="020C0503030203020204" pitchFamily="34" charset="0"/>
              </a:rPr>
              <a:t>Test environment </a:t>
            </a:r>
          </a:p>
          <a:p>
            <a:pPr algn="ctr" defTabSz="1087927" eaLnBrk="0" fontAlgn="ctr" hangingPunct="0"/>
            <a:r>
              <a:rPr lang="en-US" sz="1200" dirty="0" smtClean="0">
                <a:solidFill>
                  <a:srgbClr val="C7000B"/>
                </a:solidFill>
                <a:latin typeface="Huawei Sans" panose="020C0503030203020204" pitchFamily="34" charset="0"/>
              </a:rPr>
              <a:t>zone 1</a:t>
            </a:r>
            <a:endParaRPr lang="en-US" altLang="zh-CN" sz="1200" dirty="0">
              <a:solidFill>
                <a:srgbClr val="C7000B"/>
              </a:solidFill>
              <a:latin typeface="Huawei Sans" panose="020C0503030203020204" pitchFamily="34" charset="0"/>
              <a:ea typeface="方正兰亭黑简体" panose="02000000000000000000" pitchFamily="2" charset="-122"/>
              <a:cs typeface="ＭＳ Ｐゴシック" charset="-128"/>
              <a:sym typeface="Huawei Sans" panose="020C0503030203020204" pitchFamily="34" charset="0"/>
            </a:endParaRPr>
          </a:p>
        </p:txBody>
      </p:sp>
      <p:sp>
        <p:nvSpPr>
          <p:cNvPr id="7" name="矩形 6"/>
          <p:cNvSpPr/>
          <p:nvPr/>
        </p:nvSpPr>
        <p:spPr bwMode="gray">
          <a:xfrm>
            <a:off x="6390879" y="3815463"/>
            <a:ext cx="1908704" cy="2083532"/>
          </a:xfrm>
          <a:prstGeom prst="rect">
            <a:avLst/>
          </a:prstGeom>
          <a:solidFill>
            <a:srgbClr val="F1F8EC"/>
          </a:solidFill>
          <a:ln w="9525" cap="flat" cmpd="sng" algn="ctr">
            <a:solidFill>
              <a:schemeClr val="accent6">
                <a:lumMod val="40000"/>
                <a:lumOff val="60000"/>
              </a:schemeClr>
            </a:solidFill>
            <a:prstDash val="solid"/>
            <a:round/>
            <a:headEnd type="none" w="med" len="med"/>
            <a:tailEnd type="none" w="med" len="med"/>
          </a:ln>
          <a:effectLst/>
        </p:spPr>
        <p:txBody>
          <a:bodyPr vert="horz" wrap="square" lIns="0" tIns="0" rIns="0" bIns="36000" numCol="1" rtlCol="0" anchor="b" anchorCtr="0" compatLnSpc="1">
            <a:prstTxWarp prst="textNoShape">
              <a:avLst/>
            </a:prstTxWarp>
            <a:noAutofit/>
          </a:bodyPr>
          <a:lstStyle/>
          <a:p>
            <a:pPr algn="ctr" defTabSz="1087927" eaLnBrk="0" fontAlgn="ctr" hangingPunct="0"/>
            <a:r>
              <a:rPr lang="en-US" sz="1200" dirty="0" smtClean="0">
                <a:solidFill>
                  <a:srgbClr val="C7000B"/>
                </a:solidFill>
                <a:latin typeface="Huawei Sans" panose="020C0503030203020204" pitchFamily="34" charset="0"/>
              </a:rPr>
              <a:t>Test environment </a:t>
            </a:r>
          </a:p>
          <a:p>
            <a:pPr algn="ctr" defTabSz="1087927" eaLnBrk="0" fontAlgn="ctr" hangingPunct="0"/>
            <a:r>
              <a:rPr lang="en-US" sz="1200" dirty="0" smtClean="0">
                <a:solidFill>
                  <a:srgbClr val="C7000B"/>
                </a:solidFill>
                <a:latin typeface="Huawei Sans" panose="020C0503030203020204" pitchFamily="34" charset="0"/>
              </a:rPr>
              <a:t>zone 2</a:t>
            </a:r>
            <a:endParaRPr lang="en-US" altLang="zh-CN" sz="1200" dirty="0">
              <a:solidFill>
                <a:srgbClr val="C7000B"/>
              </a:solidFill>
              <a:latin typeface="Huawei Sans" panose="020C0503030203020204" pitchFamily="34" charset="0"/>
              <a:ea typeface="方正兰亭黑简体" panose="02000000000000000000" pitchFamily="2" charset="-122"/>
              <a:cs typeface="ＭＳ Ｐゴシック" charset="-128"/>
              <a:sym typeface="Huawei Sans" panose="020C0503030203020204" pitchFamily="34" charset="0"/>
            </a:endParaRPr>
          </a:p>
        </p:txBody>
      </p:sp>
      <p:sp>
        <p:nvSpPr>
          <p:cNvPr id="8" name="矩形 7"/>
          <p:cNvSpPr/>
          <p:nvPr/>
        </p:nvSpPr>
        <p:spPr bwMode="gray">
          <a:xfrm>
            <a:off x="452156" y="3815463"/>
            <a:ext cx="1892978" cy="2083532"/>
          </a:xfrm>
          <a:prstGeom prst="rect">
            <a:avLst/>
          </a:prstGeom>
          <a:solidFill>
            <a:srgbClr val="F1F8EC"/>
          </a:solidFill>
          <a:ln w="9525" cap="flat" cmpd="sng" algn="ctr">
            <a:solidFill>
              <a:schemeClr val="accent6">
                <a:lumMod val="40000"/>
                <a:lumOff val="60000"/>
              </a:schemeClr>
            </a:solidFill>
            <a:prstDash val="solid"/>
            <a:round/>
            <a:headEnd type="none" w="med" len="med"/>
            <a:tailEnd type="none" w="med" len="med"/>
          </a:ln>
          <a:effectLst/>
        </p:spPr>
        <p:txBody>
          <a:bodyPr vert="horz" wrap="square" lIns="0" tIns="0" rIns="0" bIns="36000" numCol="1" rtlCol="0" anchor="b" anchorCtr="0" compatLnSpc="1">
            <a:prstTxWarp prst="textNoShape">
              <a:avLst/>
            </a:prstTxWarp>
            <a:noAutofit/>
          </a:bodyPr>
          <a:lstStyle/>
          <a:p>
            <a:pPr algn="ctr" defTabSz="1087927" eaLnBrk="0" fontAlgn="ctr" hangingPunct="0"/>
            <a:r>
              <a:rPr lang="en-US" sz="1200" dirty="0" smtClean="0">
                <a:solidFill>
                  <a:srgbClr val="C7000B"/>
                </a:solidFill>
                <a:latin typeface="Huawei Sans" panose="020C0503030203020204" pitchFamily="34" charset="0"/>
              </a:rPr>
              <a:t>Production environment zone 1</a:t>
            </a:r>
            <a:endParaRPr lang="en-US" altLang="zh-CN" sz="1200" dirty="0">
              <a:solidFill>
                <a:srgbClr val="C7000B"/>
              </a:solidFill>
              <a:latin typeface="Huawei Sans" panose="020C0503030203020204" pitchFamily="34" charset="0"/>
              <a:ea typeface="方正兰亭黑简体" panose="02000000000000000000" pitchFamily="2" charset="-122"/>
              <a:cs typeface="ＭＳ Ｐゴシック" charset="-128"/>
              <a:sym typeface="Huawei Sans" panose="020C0503030203020204" pitchFamily="34" charset="0"/>
            </a:endParaRPr>
          </a:p>
        </p:txBody>
      </p:sp>
      <p:sp>
        <p:nvSpPr>
          <p:cNvPr id="9" name="矩形 8"/>
          <p:cNvSpPr/>
          <p:nvPr/>
        </p:nvSpPr>
        <p:spPr bwMode="gray">
          <a:xfrm>
            <a:off x="2400345" y="3815463"/>
            <a:ext cx="1885092" cy="2083532"/>
          </a:xfrm>
          <a:prstGeom prst="rect">
            <a:avLst/>
          </a:prstGeom>
          <a:solidFill>
            <a:srgbClr val="F1F8EC"/>
          </a:solidFill>
          <a:ln w="9525" cap="flat" cmpd="sng" algn="ctr">
            <a:solidFill>
              <a:schemeClr val="accent6">
                <a:lumMod val="40000"/>
                <a:lumOff val="60000"/>
              </a:schemeClr>
            </a:solidFill>
            <a:prstDash val="solid"/>
            <a:round/>
            <a:headEnd type="none" w="med" len="med"/>
            <a:tailEnd type="none" w="med" len="med"/>
          </a:ln>
          <a:effectLst/>
        </p:spPr>
        <p:txBody>
          <a:bodyPr vert="horz" wrap="square" lIns="0" tIns="0" rIns="0" bIns="36000" numCol="1" rtlCol="0" anchor="b" anchorCtr="0" compatLnSpc="1">
            <a:prstTxWarp prst="textNoShape">
              <a:avLst/>
            </a:prstTxWarp>
            <a:noAutofit/>
          </a:bodyPr>
          <a:lstStyle/>
          <a:p>
            <a:pPr algn="ctr" defTabSz="1087927" eaLnBrk="0" fontAlgn="ctr" hangingPunct="0"/>
            <a:r>
              <a:rPr lang="en-US" sz="1200" dirty="0" smtClean="0">
                <a:solidFill>
                  <a:srgbClr val="C7000B"/>
                </a:solidFill>
                <a:latin typeface="Huawei Sans" panose="020C0503030203020204" pitchFamily="34" charset="0"/>
              </a:rPr>
              <a:t>Production environment zone 2</a:t>
            </a:r>
            <a:endParaRPr lang="en-US" altLang="zh-CN" sz="1200" dirty="0">
              <a:solidFill>
                <a:srgbClr val="C7000B"/>
              </a:solidFill>
              <a:latin typeface="Huawei Sans" panose="020C0503030203020204" pitchFamily="34" charset="0"/>
              <a:ea typeface="方正兰亭黑简体" panose="02000000000000000000" pitchFamily="2" charset="-122"/>
              <a:cs typeface="ＭＳ Ｐゴシック" charset="-128"/>
              <a:sym typeface="Huawei Sans" panose="020C0503030203020204" pitchFamily="34" charset="0"/>
            </a:endParaRPr>
          </a:p>
        </p:txBody>
      </p:sp>
      <p:pic>
        <p:nvPicPr>
          <p:cNvPr id="10" name="图片 9" descr="接入交换机.png"/>
          <p:cNvPicPr>
            <a:picLocks noChangeAspect="1"/>
          </p:cNvPicPr>
          <p:nvPr/>
        </p:nvPicPr>
        <p:blipFill>
          <a:blip r:embed="rId3" cstate="print"/>
          <a:stretch>
            <a:fillRect/>
          </a:stretch>
        </p:blipFill>
        <p:spPr bwMode="gray">
          <a:xfrm>
            <a:off x="4748604" y="4704792"/>
            <a:ext cx="219821" cy="191449"/>
          </a:xfrm>
          <a:prstGeom prst="rect">
            <a:avLst/>
          </a:prstGeom>
        </p:spPr>
      </p:pic>
      <p:pic>
        <p:nvPicPr>
          <p:cNvPr id="11" name="图片 10" descr="ce wlan-11.png"/>
          <p:cNvPicPr>
            <a:picLocks noChangeAspect="1"/>
          </p:cNvPicPr>
          <p:nvPr/>
        </p:nvPicPr>
        <p:blipFill>
          <a:blip r:embed="rId4" cstate="print"/>
          <a:stretch>
            <a:fillRect/>
          </a:stretch>
        </p:blipFill>
        <p:spPr bwMode="gray">
          <a:xfrm>
            <a:off x="4943856" y="5088306"/>
            <a:ext cx="259788" cy="191449"/>
          </a:xfrm>
          <a:prstGeom prst="rect">
            <a:avLst/>
          </a:prstGeom>
        </p:spPr>
      </p:pic>
      <p:pic>
        <p:nvPicPr>
          <p:cNvPr id="12" name="图片 11" descr="汇聚交换机.png"/>
          <p:cNvPicPr>
            <a:picLocks noChangeAspect="1"/>
          </p:cNvPicPr>
          <p:nvPr/>
        </p:nvPicPr>
        <p:blipFill>
          <a:blip r:embed="rId5" cstate="print"/>
          <a:stretch>
            <a:fillRect/>
          </a:stretch>
        </p:blipFill>
        <p:spPr bwMode="gray">
          <a:xfrm>
            <a:off x="5105269" y="4355777"/>
            <a:ext cx="219821" cy="191449"/>
          </a:xfrm>
          <a:prstGeom prst="rect">
            <a:avLst/>
          </a:prstGeom>
        </p:spPr>
      </p:pic>
      <p:pic>
        <p:nvPicPr>
          <p:cNvPr id="13" name="图片 12" descr="汇聚交换机.png"/>
          <p:cNvPicPr>
            <a:picLocks noChangeAspect="1"/>
          </p:cNvPicPr>
          <p:nvPr/>
        </p:nvPicPr>
        <p:blipFill>
          <a:blip r:embed="rId5" cstate="print"/>
          <a:stretch>
            <a:fillRect/>
          </a:stretch>
        </p:blipFill>
        <p:spPr bwMode="gray">
          <a:xfrm>
            <a:off x="5555170" y="4355777"/>
            <a:ext cx="219821" cy="191449"/>
          </a:xfrm>
          <a:prstGeom prst="rect">
            <a:avLst/>
          </a:prstGeom>
        </p:spPr>
      </p:pic>
      <p:pic>
        <p:nvPicPr>
          <p:cNvPr id="14" name="图片 13" descr="接入交换机.png"/>
          <p:cNvPicPr>
            <a:picLocks noChangeAspect="1"/>
          </p:cNvPicPr>
          <p:nvPr/>
        </p:nvPicPr>
        <p:blipFill>
          <a:blip r:embed="rId3" cstate="print"/>
          <a:stretch>
            <a:fillRect/>
          </a:stretch>
        </p:blipFill>
        <p:spPr bwMode="gray">
          <a:xfrm>
            <a:off x="5054753" y="4704792"/>
            <a:ext cx="219821" cy="191449"/>
          </a:xfrm>
          <a:prstGeom prst="rect">
            <a:avLst/>
          </a:prstGeom>
        </p:spPr>
      </p:pic>
      <p:pic>
        <p:nvPicPr>
          <p:cNvPr id="15" name="图片 14" descr="接入交换机.png"/>
          <p:cNvPicPr>
            <a:picLocks noChangeAspect="1"/>
          </p:cNvPicPr>
          <p:nvPr/>
        </p:nvPicPr>
        <p:blipFill>
          <a:blip r:embed="rId3" cstate="print"/>
          <a:stretch>
            <a:fillRect/>
          </a:stretch>
        </p:blipFill>
        <p:spPr bwMode="gray">
          <a:xfrm>
            <a:off x="5692917" y="4704792"/>
            <a:ext cx="219821" cy="191449"/>
          </a:xfrm>
          <a:prstGeom prst="rect">
            <a:avLst/>
          </a:prstGeom>
        </p:spPr>
      </p:pic>
      <p:pic>
        <p:nvPicPr>
          <p:cNvPr id="16" name="图片 15" descr="接入交换机.png"/>
          <p:cNvPicPr>
            <a:picLocks noChangeAspect="1"/>
          </p:cNvPicPr>
          <p:nvPr/>
        </p:nvPicPr>
        <p:blipFill>
          <a:blip r:embed="rId3" cstate="print"/>
          <a:stretch>
            <a:fillRect/>
          </a:stretch>
        </p:blipFill>
        <p:spPr bwMode="gray">
          <a:xfrm>
            <a:off x="5999065" y="4704792"/>
            <a:ext cx="219821" cy="191449"/>
          </a:xfrm>
          <a:prstGeom prst="rect">
            <a:avLst/>
          </a:prstGeom>
        </p:spPr>
      </p:pic>
      <p:pic>
        <p:nvPicPr>
          <p:cNvPr id="17" name="图片 16" descr="ce wlan-11.png"/>
          <p:cNvPicPr>
            <a:picLocks noChangeAspect="1"/>
          </p:cNvPicPr>
          <p:nvPr/>
        </p:nvPicPr>
        <p:blipFill>
          <a:blip r:embed="rId4" cstate="print"/>
          <a:stretch>
            <a:fillRect/>
          </a:stretch>
        </p:blipFill>
        <p:spPr bwMode="gray">
          <a:xfrm>
            <a:off x="5828533" y="5088306"/>
            <a:ext cx="259788" cy="191449"/>
          </a:xfrm>
          <a:prstGeom prst="rect">
            <a:avLst/>
          </a:prstGeom>
        </p:spPr>
      </p:pic>
      <p:cxnSp>
        <p:nvCxnSpPr>
          <p:cNvPr id="18" name="直接连接符 17"/>
          <p:cNvCxnSpPr>
            <a:stCxn id="11" idx="0"/>
            <a:endCxn id="10" idx="2"/>
          </p:cNvCxnSpPr>
          <p:nvPr/>
        </p:nvCxnSpPr>
        <p:spPr bwMode="gray">
          <a:xfrm flipH="1" flipV="1">
            <a:off x="4858515" y="4896239"/>
            <a:ext cx="215235" cy="1920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11" idx="0"/>
            <a:endCxn id="14" idx="2"/>
          </p:cNvCxnSpPr>
          <p:nvPr/>
        </p:nvCxnSpPr>
        <p:spPr bwMode="gray">
          <a:xfrm flipV="1">
            <a:off x="5073750" y="4896239"/>
            <a:ext cx="90915" cy="1920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15" idx="2"/>
            <a:endCxn id="17" idx="0"/>
          </p:cNvCxnSpPr>
          <p:nvPr/>
        </p:nvCxnSpPr>
        <p:spPr bwMode="gray">
          <a:xfrm>
            <a:off x="5802826" y="4896239"/>
            <a:ext cx="155599" cy="1920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16" idx="2"/>
            <a:endCxn id="17" idx="0"/>
          </p:cNvCxnSpPr>
          <p:nvPr/>
        </p:nvCxnSpPr>
        <p:spPr bwMode="gray">
          <a:xfrm flipH="1">
            <a:off x="5958427" y="4896239"/>
            <a:ext cx="150549" cy="1920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bwMode="gray">
          <a:xfrm>
            <a:off x="5433861" y="4772634"/>
            <a:ext cx="143884" cy="0"/>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10" idx="0"/>
            <a:endCxn id="13" idx="2"/>
          </p:cNvCxnSpPr>
          <p:nvPr/>
        </p:nvCxnSpPr>
        <p:spPr bwMode="gray">
          <a:xfrm flipV="1">
            <a:off x="4858515" y="4547226"/>
            <a:ext cx="806566" cy="1575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10" idx="0"/>
            <a:endCxn id="12" idx="2"/>
          </p:cNvCxnSpPr>
          <p:nvPr/>
        </p:nvCxnSpPr>
        <p:spPr bwMode="gray">
          <a:xfrm flipV="1">
            <a:off x="4858515" y="4547226"/>
            <a:ext cx="356665" cy="1575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14" idx="0"/>
            <a:endCxn id="12" idx="2"/>
          </p:cNvCxnSpPr>
          <p:nvPr/>
        </p:nvCxnSpPr>
        <p:spPr bwMode="gray">
          <a:xfrm flipV="1">
            <a:off x="5164664" y="4547226"/>
            <a:ext cx="50516" cy="1575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14" idx="0"/>
            <a:endCxn id="13" idx="2"/>
          </p:cNvCxnSpPr>
          <p:nvPr/>
        </p:nvCxnSpPr>
        <p:spPr bwMode="gray">
          <a:xfrm flipV="1">
            <a:off x="5164664" y="4547226"/>
            <a:ext cx="500417" cy="1575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12" idx="2"/>
            <a:endCxn id="15" idx="0"/>
          </p:cNvCxnSpPr>
          <p:nvPr/>
        </p:nvCxnSpPr>
        <p:spPr bwMode="gray">
          <a:xfrm>
            <a:off x="5215180" y="4547226"/>
            <a:ext cx="587648" cy="1575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13" idx="2"/>
            <a:endCxn id="15" idx="0"/>
          </p:cNvCxnSpPr>
          <p:nvPr/>
        </p:nvCxnSpPr>
        <p:spPr bwMode="gray">
          <a:xfrm>
            <a:off x="5665081" y="4547226"/>
            <a:ext cx="137747" cy="1575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13" idx="2"/>
            <a:endCxn id="16" idx="0"/>
          </p:cNvCxnSpPr>
          <p:nvPr/>
        </p:nvCxnSpPr>
        <p:spPr bwMode="gray">
          <a:xfrm>
            <a:off x="5665081" y="4547226"/>
            <a:ext cx="443895" cy="1575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16" idx="0"/>
            <a:endCxn id="12" idx="2"/>
          </p:cNvCxnSpPr>
          <p:nvPr/>
        </p:nvCxnSpPr>
        <p:spPr bwMode="gray">
          <a:xfrm flipH="1" flipV="1">
            <a:off x="5215180" y="4547226"/>
            <a:ext cx="893796" cy="1575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a:stCxn id="12" idx="3"/>
            <a:endCxn id="13" idx="1"/>
          </p:cNvCxnSpPr>
          <p:nvPr/>
        </p:nvCxnSpPr>
        <p:spPr bwMode="gray">
          <a:xfrm>
            <a:off x="5325090" y="4451502"/>
            <a:ext cx="23008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bwMode="gray">
          <a:xfrm>
            <a:off x="5323559" y="4123924"/>
            <a:ext cx="230079"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3" name="TextBox 689"/>
          <p:cNvSpPr txBox="1"/>
          <p:nvPr/>
        </p:nvSpPr>
        <p:spPr bwMode="gray">
          <a:xfrm>
            <a:off x="4839042" y="4758266"/>
            <a:ext cx="334468" cy="103732"/>
          </a:xfrm>
          <a:prstGeom prst="rect">
            <a:avLst/>
          </a:prstGeom>
          <a:solidFill>
            <a:srgbClr val="FFC000"/>
          </a:solidFill>
        </p:spPr>
        <p:txBody>
          <a:bodyPr wrap="square" lIns="91394" tIns="45698" rIns="91394" bIns="45698"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TextBox 690"/>
          <p:cNvSpPr txBox="1"/>
          <p:nvPr/>
        </p:nvSpPr>
        <p:spPr bwMode="gray">
          <a:xfrm>
            <a:off x="5798188" y="4750030"/>
            <a:ext cx="334468" cy="103732"/>
          </a:xfrm>
          <a:prstGeom prst="rect">
            <a:avLst/>
          </a:prstGeom>
          <a:solidFill>
            <a:srgbClr val="FFC000"/>
          </a:solidFill>
        </p:spPr>
        <p:txBody>
          <a:bodyPr wrap="square" lIns="91394" tIns="45698" rIns="91394" bIns="45698"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5" name="图片 34" descr="ce wlan-11.png"/>
          <p:cNvPicPr>
            <a:picLocks noChangeAspect="1"/>
          </p:cNvPicPr>
          <p:nvPr/>
        </p:nvPicPr>
        <p:blipFill>
          <a:blip r:embed="rId4" cstate="print"/>
          <a:stretch>
            <a:fillRect/>
          </a:stretch>
        </p:blipFill>
        <p:spPr bwMode="gray">
          <a:xfrm>
            <a:off x="5014834" y="5161340"/>
            <a:ext cx="259788" cy="191449"/>
          </a:xfrm>
          <a:prstGeom prst="rect">
            <a:avLst/>
          </a:prstGeom>
        </p:spPr>
      </p:pic>
      <p:pic>
        <p:nvPicPr>
          <p:cNvPr id="36" name="图片 35" descr="ce wlan-11.png"/>
          <p:cNvPicPr>
            <a:picLocks noChangeAspect="1"/>
          </p:cNvPicPr>
          <p:nvPr/>
        </p:nvPicPr>
        <p:blipFill>
          <a:blip r:embed="rId4" cstate="print"/>
          <a:stretch>
            <a:fillRect/>
          </a:stretch>
        </p:blipFill>
        <p:spPr bwMode="gray">
          <a:xfrm>
            <a:off x="5085813" y="5234372"/>
            <a:ext cx="259788" cy="191449"/>
          </a:xfrm>
          <a:prstGeom prst="rect">
            <a:avLst/>
          </a:prstGeom>
        </p:spPr>
      </p:pic>
      <p:pic>
        <p:nvPicPr>
          <p:cNvPr id="37" name="图片 36" descr="ce wlan-11.png"/>
          <p:cNvPicPr>
            <a:picLocks noChangeAspect="1"/>
          </p:cNvPicPr>
          <p:nvPr/>
        </p:nvPicPr>
        <p:blipFill>
          <a:blip r:embed="rId4" cstate="print"/>
          <a:stretch>
            <a:fillRect/>
          </a:stretch>
        </p:blipFill>
        <p:spPr bwMode="gray">
          <a:xfrm>
            <a:off x="5899511" y="5161340"/>
            <a:ext cx="259788" cy="191449"/>
          </a:xfrm>
          <a:prstGeom prst="rect">
            <a:avLst/>
          </a:prstGeom>
        </p:spPr>
      </p:pic>
      <p:pic>
        <p:nvPicPr>
          <p:cNvPr id="38" name="图片 37" descr="ce wlan-11.png"/>
          <p:cNvPicPr>
            <a:picLocks noChangeAspect="1"/>
          </p:cNvPicPr>
          <p:nvPr/>
        </p:nvPicPr>
        <p:blipFill>
          <a:blip r:embed="rId4" cstate="print"/>
          <a:stretch>
            <a:fillRect/>
          </a:stretch>
        </p:blipFill>
        <p:spPr bwMode="gray">
          <a:xfrm>
            <a:off x="5970490" y="5234372"/>
            <a:ext cx="259788" cy="191449"/>
          </a:xfrm>
          <a:prstGeom prst="rect">
            <a:avLst/>
          </a:prstGeom>
        </p:spPr>
      </p:pic>
      <p:pic>
        <p:nvPicPr>
          <p:cNvPr id="39" name="图片 3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4506147" y="4168277"/>
            <a:ext cx="219821" cy="191449"/>
          </a:xfrm>
          <a:prstGeom prst="rect">
            <a:avLst/>
          </a:prstGeom>
        </p:spPr>
      </p:pic>
      <p:pic>
        <p:nvPicPr>
          <p:cNvPr id="40" name="图片 3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4617960" y="4283195"/>
            <a:ext cx="219821" cy="191449"/>
          </a:xfrm>
          <a:prstGeom prst="rect">
            <a:avLst/>
          </a:prstGeom>
        </p:spPr>
      </p:pic>
      <p:cxnSp>
        <p:nvCxnSpPr>
          <p:cNvPr id="41" name="直接连接符 40"/>
          <p:cNvCxnSpPr>
            <a:stCxn id="40" idx="3"/>
            <a:endCxn id="361" idx="2"/>
          </p:cNvCxnSpPr>
          <p:nvPr/>
        </p:nvCxnSpPr>
        <p:spPr bwMode="gray">
          <a:xfrm flipV="1">
            <a:off x="4837781" y="4238700"/>
            <a:ext cx="825768" cy="14022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a:stCxn id="360" idx="2"/>
            <a:endCxn id="40" idx="3"/>
          </p:cNvCxnSpPr>
          <p:nvPr/>
        </p:nvCxnSpPr>
        <p:spPr bwMode="gray">
          <a:xfrm flipH="1">
            <a:off x="4837781" y="4238700"/>
            <a:ext cx="375868" cy="14022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3" name="TextBox 704"/>
          <p:cNvSpPr txBox="1"/>
          <p:nvPr/>
        </p:nvSpPr>
        <p:spPr bwMode="gray">
          <a:xfrm>
            <a:off x="4504891" y="4442762"/>
            <a:ext cx="415405" cy="276954"/>
          </a:xfrm>
          <a:prstGeom prst="rect">
            <a:avLst/>
          </a:prstGeom>
          <a:noFill/>
        </p:spPr>
        <p:txBody>
          <a:bodyPr wrap="none" lIns="91394" tIns="45698" rIns="91394" bIns="45698" rtlCol="0">
            <a:spAutoFit/>
          </a:bodyPr>
          <a:lstStyle/>
          <a:p>
            <a:pPr fontAlgn="ctr"/>
            <a:r>
              <a:rPr lang="en-US" sz="1200" dirty="0" smtClean="0">
                <a:latin typeface="Huawei Sans" panose="020C0503030203020204" pitchFamily="34" charset="0"/>
              </a:rPr>
              <a:t>FW</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4" name="图片 43" descr="接入交换机.png"/>
          <p:cNvPicPr>
            <a:picLocks noChangeAspect="1"/>
          </p:cNvPicPr>
          <p:nvPr/>
        </p:nvPicPr>
        <p:blipFill>
          <a:blip r:embed="rId3" cstate="print"/>
          <a:stretch>
            <a:fillRect/>
          </a:stretch>
        </p:blipFill>
        <p:spPr bwMode="gray">
          <a:xfrm>
            <a:off x="6673234" y="4704792"/>
            <a:ext cx="219821" cy="191449"/>
          </a:xfrm>
          <a:prstGeom prst="rect">
            <a:avLst/>
          </a:prstGeom>
        </p:spPr>
      </p:pic>
      <p:pic>
        <p:nvPicPr>
          <p:cNvPr id="45" name="图片 44" descr="ce wlan-11.png"/>
          <p:cNvPicPr>
            <a:picLocks noChangeAspect="1"/>
          </p:cNvPicPr>
          <p:nvPr/>
        </p:nvPicPr>
        <p:blipFill>
          <a:blip r:embed="rId4" cstate="print"/>
          <a:stretch>
            <a:fillRect/>
          </a:stretch>
        </p:blipFill>
        <p:spPr bwMode="gray">
          <a:xfrm>
            <a:off x="6868486" y="5088306"/>
            <a:ext cx="259788" cy="191449"/>
          </a:xfrm>
          <a:prstGeom prst="rect">
            <a:avLst/>
          </a:prstGeom>
        </p:spPr>
      </p:pic>
      <p:pic>
        <p:nvPicPr>
          <p:cNvPr id="46" name="图片 45" descr="汇聚交换机.png"/>
          <p:cNvPicPr>
            <a:picLocks noChangeAspect="1"/>
          </p:cNvPicPr>
          <p:nvPr/>
        </p:nvPicPr>
        <p:blipFill>
          <a:blip r:embed="rId5" cstate="print"/>
          <a:stretch>
            <a:fillRect/>
          </a:stretch>
        </p:blipFill>
        <p:spPr bwMode="gray">
          <a:xfrm>
            <a:off x="7029899" y="4355777"/>
            <a:ext cx="219821" cy="191449"/>
          </a:xfrm>
          <a:prstGeom prst="rect">
            <a:avLst/>
          </a:prstGeom>
        </p:spPr>
      </p:pic>
      <p:pic>
        <p:nvPicPr>
          <p:cNvPr id="47" name="图片 46" descr="汇聚交换机.png"/>
          <p:cNvPicPr>
            <a:picLocks noChangeAspect="1"/>
          </p:cNvPicPr>
          <p:nvPr/>
        </p:nvPicPr>
        <p:blipFill>
          <a:blip r:embed="rId5" cstate="print"/>
          <a:stretch>
            <a:fillRect/>
          </a:stretch>
        </p:blipFill>
        <p:spPr bwMode="gray">
          <a:xfrm>
            <a:off x="7479800" y="4355777"/>
            <a:ext cx="219821" cy="191449"/>
          </a:xfrm>
          <a:prstGeom prst="rect">
            <a:avLst/>
          </a:prstGeom>
        </p:spPr>
      </p:pic>
      <p:pic>
        <p:nvPicPr>
          <p:cNvPr id="48" name="图片 47" descr="接入交换机.png"/>
          <p:cNvPicPr>
            <a:picLocks noChangeAspect="1"/>
          </p:cNvPicPr>
          <p:nvPr/>
        </p:nvPicPr>
        <p:blipFill>
          <a:blip r:embed="rId3" cstate="print"/>
          <a:stretch>
            <a:fillRect/>
          </a:stretch>
        </p:blipFill>
        <p:spPr bwMode="gray">
          <a:xfrm>
            <a:off x="6979383" y="4704792"/>
            <a:ext cx="219821" cy="191449"/>
          </a:xfrm>
          <a:prstGeom prst="rect">
            <a:avLst/>
          </a:prstGeom>
        </p:spPr>
      </p:pic>
      <p:pic>
        <p:nvPicPr>
          <p:cNvPr id="49" name="图片 48" descr="接入交换机.png"/>
          <p:cNvPicPr>
            <a:picLocks noChangeAspect="1"/>
          </p:cNvPicPr>
          <p:nvPr/>
        </p:nvPicPr>
        <p:blipFill>
          <a:blip r:embed="rId3" cstate="print"/>
          <a:stretch>
            <a:fillRect/>
          </a:stretch>
        </p:blipFill>
        <p:spPr bwMode="gray">
          <a:xfrm>
            <a:off x="7617547" y="4704792"/>
            <a:ext cx="219821" cy="191449"/>
          </a:xfrm>
          <a:prstGeom prst="rect">
            <a:avLst/>
          </a:prstGeom>
        </p:spPr>
      </p:pic>
      <p:pic>
        <p:nvPicPr>
          <p:cNvPr id="50" name="图片 49" descr="接入交换机.png"/>
          <p:cNvPicPr>
            <a:picLocks noChangeAspect="1"/>
          </p:cNvPicPr>
          <p:nvPr/>
        </p:nvPicPr>
        <p:blipFill>
          <a:blip r:embed="rId3" cstate="print"/>
          <a:stretch>
            <a:fillRect/>
          </a:stretch>
        </p:blipFill>
        <p:spPr bwMode="gray">
          <a:xfrm>
            <a:off x="7923695" y="4704792"/>
            <a:ext cx="219821" cy="191449"/>
          </a:xfrm>
          <a:prstGeom prst="rect">
            <a:avLst/>
          </a:prstGeom>
        </p:spPr>
      </p:pic>
      <p:pic>
        <p:nvPicPr>
          <p:cNvPr id="51" name="图片 50" descr="ce wlan-11.png"/>
          <p:cNvPicPr>
            <a:picLocks noChangeAspect="1"/>
          </p:cNvPicPr>
          <p:nvPr/>
        </p:nvPicPr>
        <p:blipFill>
          <a:blip r:embed="rId4" cstate="print"/>
          <a:stretch>
            <a:fillRect/>
          </a:stretch>
        </p:blipFill>
        <p:spPr bwMode="gray">
          <a:xfrm>
            <a:off x="7753163" y="5088306"/>
            <a:ext cx="259788" cy="191449"/>
          </a:xfrm>
          <a:prstGeom prst="rect">
            <a:avLst/>
          </a:prstGeom>
        </p:spPr>
      </p:pic>
      <p:cxnSp>
        <p:nvCxnSpPr>
          <p:cNvPr id="52" name="直接连接符 51"/>
          <p:cNvCxnSpPr>
            <a:stCxn id="45" idx="0"/>
            <a:endCxn id="44" idx="2"/>
          </p:cNvCxnSpPr>
          <p:nvPr/>
        </p:nvCxnSpPr>
        <p:spPr bwMode="gray">
          <a:xfrm flipH="1" flipV="1">
            <a:off x="6783145" y="4896239"/>
            <a:ext cx="215235" cy="1920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45" idx="0"/>
            <a:endCxn id="48" idx="2"/>
          </p:cNvCxnSpPr>
          <p:nvPr/>
        </p:nvCxnSpPr>
        <p:spPr bwMode="gray">
          <a:xfrm flipV="1">
            <a:off x="6998380" y="4896239"/>
            <a:ext cx="90915" cy="1920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a:stCxn id="49" idx="2"/>
            <a:endCxn id="51" idx="0"/>
          </p:cNvCxnSpPr>
          <p:nvPr/>
        </p:nvCxnSpPr>
        <p:spPr bwMode="gray">
          <a:xfrm>
            <a:off x="7727456" y="4896239"/>
            <a:ext cx="155599" cy="1920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a:stCxn id="50" idx="2"/>
            <a:endCxn id="51" idx="0"/>
          </p:cNvCxnSpPr>
          <p:nvPr/>
        </p:nvCxnSpPr>
        <p:spPr bwMode="gray">
          <a:xfrm flipH="1">
            <a:off x="7883057" y="4896239"/>
            <a:ext cx="150549" cy="1920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bwMode="gray">
          <a:xfrm>
            <a:off x="7358491" y="4772634"/>
            <a:ext cx="143884" cy="0"/>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7" name="直接连接符 56"/>
          <p:cNvCxnSpPr>
            <a:stCxn id="44" idx="0"/>
            <a:endCxn id="47" idx="2"/>
          </p:cNvCxnSpPr>
          <p:nvPr/>
        </p:nvCxnSpPr>
        <p:spPr bwMode="gray">
          <a:xfrm flipV="1">
            <a:off x="6783145" y="4547226"/>
            <a:ext cx="806566" cy="1575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a:stCxn id="44" idx="0"/>
            <a:endCxn id="46" idx="2"/>
          </p:cNvCxnSpPr>
          <p:nvPr/>
        </p:nvCxnSpPr>
        <p:spPr bwMode="gray">
          <a:xfrm flipV="1">
            <a:off x="6783145" y="4547226"/>
            <a:ext cx="356665" cy="1575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a:stCxn id="48" idx="0"/>
            <a:endCxn id="46" idx="2"/>
          </p:cNvCxnSpPr>
          <p:nvPr/>
        </p:nvCxnSpPr>
        <p:spPr bwMode="gray">
          <a:xfrm flipV="1">
            <a:off x="7089294" y="4547226"/>
            <a:ext cx="50516" cy="1575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a:stCxn id="48" idx="0"/>
            <a:endCxn id="47" idx="2"/>
          </p:cNvCxnSpPr>
          <p:nvPr/>
        </p:nvCxnSpPr>
        <p:spPr bwMode="gray">
          <a:xfrm flipV="1">
            <a:off x="7089294" y="4547226"/>
            <a:ext cx="500417" cy="1575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a:stCxn id="46" idx="2"/>
            <a:endCxn id="49" idx="0"/>
          </p:cNvCxnSpPr>
          <p:nvPr/>
        </p:nvCxnSpPr>
        <p:spPr bwMode="gray">
          <a:xfrm>
            <a:off x="7139810" y="4547226"/>
            <a:ext cx="587648" cy="1575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a:stCxn id="47" idx="2"/>
            <a:endCxn id="49" idx="0"/>
          </p:cNvCxnSpPr>
          <p:nvPr/>
        </p:nvCxnSpPr>
        <p:spPr bwMode="gray">
          <a:xfrm>
            <a:off x="7589711" y="4547226"/>
            <a:ext cx="137747" cy="1575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a:stCxn id="47" idx="2"/>
            <a:endCxn id="50" idx="0"/>
          </p:cNvCxnSpPr>
          <p:nvPr/>
        </p:nvCxnSpPr>
        <p:spPr bwMode="gray">
          <a:xfrm>
            <a:off x="7589711" y="4547226"/>
            <a:ext cx="443895" cy="1575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a:stCxn id="50" idx="0"/>
            <a:endCxn id="46" idx="2"/>
          </p:cNvCxnSpPr>
          <p:nvPr/>
        </p:nvCxnSpPr>
        <p:spPr bwMode="gray">
          <a:xfrm flipH="1" flipV="1">
            <a:off x="7139810" y="4547226"/>
            <a:ext cx="893796" cy="1575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a:stCxn id="46" idx="3"/>
            <a:endCxn id="47" idx="1"/>
          </p:cNvCxnSpPr>
          <p:nvPr/>
        </p:nvCxnSpPr>
        <p:spPr bwMode="gray">
          <a:xfrm>
            <a:off x="7249720" y="4451502"/>
            <a:ext cx="23008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bwMode="gray">
          <a:xfrm>
            <a:off x="7249723" y="4126301"/>
            <a:ext cx="230078"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7" name="TextBox 735"/>
          <p:cNvSpPr txBox="1"/>
          <p:nvPr/>
        </p:nvSpPr>
        <p:spPr bwMode="gray">
          <a:xfrm>
            <a:off x="6763672" y="4758266"/>
            <a:ext cx="334468" cy="103732"/>
          </a:xfrm>
          <a:prstGeom prst="rect">
            <a:avLst/>
          </a:prstGeom>
          <a:solidFill>
            <a:srgbClr val="FFC000"/>
          </a:solidFill>
        </p:spPr>
        <p:txBody>
          <a:bodyPr wrap="square" lIns="91394" tIns="45698" rIns="91394" bIns="45698"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TextBox 736"/>
          <p:cNvSpPr txBox="1"/>
          <p:nvPr/>
        </p:nvSpPr>
        <p:spPr bwMode="gray">
          <a:xfrm>
            <a:off x="7713516" y="4758266"/>
            <a:ext cx="334468" cy="103732"/>
          </a:xfrm>
          <a:prstGeom prst="rect">
            <a:avLst/>
          </a:prstGeom>
          <a:solidFill>
            <a:srgbClr val="FFC000"/>
          </a:solidFill>
        </p:spPr>
        <p:txBody>
          <a:bodyPr wrap="square" lIns="91394" tIns="45698" rIns="91394" bIns="45698"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9" name="图片 68" descr="ce wlan-11.png"/>
          <p:cNvPicPr>
            <a:picLocks noChangeAspect="1"/>
          </p:cNvPicPr>
          <p:nvPr/>
        </p:nvPicPr>
        <p:blipFill>
          <a:blip r:embed="rId4" cstate="print"/>
          <a:stretch>
            <a:fillRect/>
          </a:stretch>
        </p:blipFill>
        <p:spPr bwMode="gray">
          <a:xfrm>
            <a:off x="6939464" y="5161340"/>
            <a:ext cx="259788" cy="191449"/>
          </a:xfrm>
          <a:prstGeom prst="rect">
            <a:avLst/>
          </a:prstGeom>
        </p:spPr>
      </p:pic>
      <p:pic>
        <p:nvPicPr>
          <p:cNvPr id="70" name="图片 69" descr="ce wlan-11.png"/>
          <p:cNvPicPr>
            <a:picLocks noChangeAspect="1"/>
          </p:cNvPicPr>
          <p:nvPr/>
        </p:nvPicPr>
        <p:blipFill>
          <a:blip r:embed="rId4" cstate="print"/>
          <a:stretch>
            <a:fillRect/>
          </a:stretch>
        </p:blipFill>
        <p:spPr bwMode="gray">
          <a:xfrm>
            <a:off x="7010443" y="5234372"/>
            <a:ext cx="259788" cy="191449"/>
          </a:xfrm>
          <a:prstGeom prst="rect">
            <a:avLst/>
          </a:prstGeom>
        </p:spPr>
      </p:pic>
      <p:pic>
        <p:nvPicPr>
          <p:cNvPr id="71" name="图片 70" descr="ce wlan-11.png"/>
          <p:cNvPicPr>
            <a:picLocks noChangeAspect="1"/>
          </p:cNvPicPr>
          <p:nvPr/>
        </p:nvPicPr>
        <p:blipFill>
          <a:blip r:embed="rId4" cstate="print"/>
          <a:stretch>
            <a:fillRect/>
          </a:stretch>
        </p:blipFill>
        <p:spPr bwMode="gray">
          <a:xfrm>
            <a:off x="7824141" y="5161340"/>
            <a:ext cx="259788" cy="191449"/>
          </a:xfrm>
          <a:prstGeom prst="rect">
            <a:avLst/>
          </a:prstGeom>
        </p:spPr>
      </p:pic>
      <p:pic>
        <p:nvPicPr>
          <p:cNvPr id="72" name="图片 71" descr="ce wlan-11.png"/>
          <p:cNvPicPr>
            <a:picLocks noChangeAspect="1"/>
          </p:cNvPicPr>
          <p:nvPr/>
        </p:nvPicPr>
        <p:blipFill>
          <a:blip r:embed="rId4" cstate="print"/>
          <a:stretch>
            <a:fillRect/>
          </a:stretch>
        </p:blipFill>
        <p:spPr bwMode="gray">
          <a:xfrm>
            <a:off x="7895120" y="5234372"/>
            <a:ext cx="259788" cy="191449"/>
          </a:xfrm>
          <a:prstGeom prst="rect">
            <a:avLst/>
          </a:prstGeom>
        </p:spPr>
      </p:pic>
      <p:pic>
        <p:nvPicPr>
          <p:cNvPr id="73" name="图片 7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6430777" y="4168277"/>
            <a:ext cx="219821" cy="191449"/>
          </a:xfrm>
          <a:prstGeom prst="rect">
            <a:avLst/>
          </a:prstGeom>
        </p:spPr>
      </p:pic>
      <p:pic>
        <p:nvPicPr>
          <p:cNvPr id="74" name="图片 7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6542590" y="4283195"/>
            <a:ext cx="219821" cy="191449"/>
          </a:xfrm>
          <a:prstGeom prst="rect">
            <a:avLst/>
          </a:prstGeom>
        </p:spPr>
      </p:pic>
      <p:cxnSp>
        <p:nvCxnSpPr>
          <p:cNvPr id="75" name="直接连接符 74"/>
          <p:cNvCxnSpPr>
            <a:stCxn id="74" idx="3"/>
            <a:endCxn id="377" idx="2"/>
          </p:cNvCxnSpPr>
          <p:nvPr/>
        </p:nvCxnSpPr>
        <p:spPr bwMode="gray">
          <a:xfrm flipV="1">
            <a:off x="6762411" y="4238700"/>
            <a:ext cx="827953" cy="14022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stCxn id="376" idx="2"/>
            <a:endCxn id="74" idx="3"/>
          </p:cNvCxnSpPr>
          <p:nvPr/>
        </p:nvCxnSpPr>
        <p:spPr bwMode="gray">
          <a:xfrm flipH="1">
            <a:off x="6762411" y="4238700"/>
            <a:ext cx="378053" cy="14022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7" name="TextBox 752"/>
          <p:cNvSpPr txBox="1"/>
          <p:nvPr/>
        </p:nvSpPr>
        <p:spPr bwMode="gray">
          <a:xfrm>
            <a:off x="6429521" y="4442762"/>
            <a:ext cx="415405" cy="276954"/>
          </a:xfrm>
          <a:prstGeom prst="rect">
            <a:avLst/>
          </a:prstGeom>
          <a:noFill/>
        </p:spPr>
        <p:txBody>
          <a:bodyPr wrap="none" lIns="91394" tIns="45698" rIns="91394" bIns="45698" rtlCol="0">
            <a:spAutoFit/>
          </a:bodyPr>
          <a:lstStyle/>
          <a:p>
            <a:pPr fontAlgn="ctr"/>
            <a:r>
              <a:rPr lang="en-US" sz="1200" dirty="0" smtClean="0">
                <a:latin typeface="Huawei Sans" panose="020C0503030203020204" pitchFamily="34" charset="0"/>
              </a:rPr>
              <a:t>FW</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8" name="图片 77" descr="接入交换机.png"/>
          <p:cNvPicPr>
            <a:picLocks noChangeAspect="1"/>
          </p:cNvPicPr>
          <p:nvPr/>
        </p:nvPicPr>
        <p:blipFill>
          <a:blip r:embed="rId3" cstate="print"/>
          <a:stretch>
            <a:fillRect/>
          </a:stretch>
        </p:blipFill>
        <p:spPr bwMode="gray">
          <a:xfrm>
            <a:off x="734512" y="4704791"/>
            <a:ext cx="219821" cy="191449"/>
          </a:xfrm>
          <a:prstGeom prst="rect">
            <a:avLst/>
          </a:prstGeom>
        </p:spPr>
      </p:pic>
      <p:pic>
        <p:nvPicPr>
          <p:cNvPr id="79" name="图片 78" descr="ce wlan-11.png"/>
          <p:cNvPicPr>
            <a:picLocks noChangeAspect="1"/>
          </p:cNvPicPr>
          <p:nvPr/>
        </p:nvPicPr>
        <p:blipFill>
          <a:blip r:embed="rId4" cstate="print"/>
          <a:stretch>
            <a:fillRect/>
          </a:stretch>
        </p:blipFill>
        <p:spPr bwMode="gray">
          <a:xfrm>
            <a:off x="929763" y="5088306"/>
            <a:ext cx="259788" cy="191449"/>
          </a:xfrm>
          <a:prstGeom prst="rect">
            <a:avLst/>
          </a:prstGeom>
        </p:spPr>
      </p:pic>
      <p:pic>
        <p:nvPicPr>
          <p:cNvPr id="80" name="图片 79" descr="汇聚交换机.png"/>
          <p:cNvPicPr>
            <a:picLocks noChangeAspect="1"/>
          </p:cNvPicPr>
          <p:nvPr/>
        </p:nvPicPr>
        <p:blipFill>
          <a:blip r:embed="rId5" cstate="print"/>
          <a:stretch>
            <a:fillRect/>
          </a:stretch>
        </p:blipFill>
        <p:spPr bwMode="gray">
          <a:xfrm>
            <a:off x="1091177" y="4355776"/>
            <a:ext cx="219821" cy="191449"/>
          </a:xfrm>
          <a:prstGeom prst="rect">
            <a:avLst/>
          </a:prstGeom>
        </p:spPr>
      </p:pic>
      <p:pic>
        <p:nvPicPr>
          <p:cNvPr id="81" name="图片 80" descr="汇聚交换机.png"/>
          <p:cNvPicPr>
            <a:picLocks noChangeAspect="1"/>
          </p:cNvPicPr>
          <p:nvPr/>
        </p:nvPicPr>
        <p:blipFill>
          <a:blip r:embed="rId5" cstate="print"/>
          <a:stretch>
            <a:fillRect/>
          </a:stretch>
        </p:blipFill>
        <p:spPr bwMode="gray">
          <a:xfrm>
            <a:off x="1541077" y="4355776"/>
            <a:ext cx="219821" cy="191449"/>
          </a:xfrm>
          <a:prstGeom prst="rect">
            <a:avLst/>
          </a:prstGeom>
        </p:spPr>
      </p:pic>
      <p:pic>
        <p:nvPicPr>
          <p:cNvPr id="82" name="图片 81" descr="接入交换机.png"/>
          <p:cNvPicPr>
            <a:picLocks noChangeAspect="1"/>
          </p:cNvPicPr>
          <p:nvPr/>
        </p:nvPicPr>
        <p:blipFill>
          <a:blip r:embed="rId3" cstate="print"/>
          <a:stretch>
            <a:fillRect/>
          </a:stretch>
        </p:blipFill>
        <p:spPr bwMode="gray">
          <a:xfrm>
            <a:off x="1040660" y="4704791"/>
            <a:ext cx="219821" cy="191449"/>
          </a:xfrm>
          <a:prstGeom prst="rect">
            <a:avLst/>
          </a:prstGeom>
        </p:spPr>
      </p:pic>
      <p:pic>
        <p:nvPicPr>
          <p:cNvPr id="83" name="图片 82" descr="接入交换机.png"/>
          <p:cNvPicPr>
            <a:picLocks noChangeAspect="1"/>
          </p:cNvPicPr>
          <p:nvPr/>
        </p:nvPicPr>
        <p:blipFill>
          <a:blip r:embed="rId3" cstate="print"/>
          <a:stretch>
            <a:fillRect/>
          </a:stretch>
        </p:blipFill>
        <p:spPr bwMode="gray">
          <a:xfrm>
            <a:off x="1678825" y="4704791"/>
            <a:ext cx="219821" cy="191449"/>
          </a:xfrm>
          <a:prstGeom prst="rect">
            <a:avLst/>
          </a:prstGeom>
        </p:spPr>
      </p:pic>
      <p:pic>
        <p:nvPicPr>
          <p:cNvPr id="84" name="图片 83" descr="接入交换机.png"/>
          <p:cNvPicPr>
            <a:picLocks noChangeAspect="1"/>
          </p:cNvPicPr>
          <p:nvPr/>
        </p:nvPicPr>
        <p:blipFill>
          <a:blip r:embed="rId3" cstate="print"/>
          <a:stretch>
            <a:fillRect/>
          </a:stretch>
        </p:blipFill>
        <p:spPr bwMode="gray">
          <a:xfrm>
            <a:off x="1984972" y="4704791"/>
            <a:ext cx="219821" cy="191449"/>
          </a:xfrm>
          <a:prstGeom prst="rect">
            <a:avLst/>
          </a:prstGeom>
        </p:spPr>
      </p:pic>
      <p:pic>
        <p:nvPicPr>
          <p:cNvPr id="85" name="图片 84" descr="ce wlan-11.png"/>
          <p:cNvPicPr>
            <a:picLocks noChangeAspect="1"/>
          </p:cNvPicPr>
          <p:nvPr/>
        </p:nvPicPr>
        <p:blipFill>
          <a:blip r:embed="rId4" cstate="print"/>
          <a:stretch>
            <a:fillRect/>
          </a:stretch>
        </p:blipFill>
        <p:spPr bwMode="gray">
          <a:xfrm>
            <a:off x="1814440" y="5088306"/>
            <a:ext cx="259788" cy="191449"/>
          </a:xfrm>
          <a:prstGeom prst="rect">
            <a:avLst/>
          </a:prstGeom>
        </p:spPr>
      </p:pic>
      <p:cxnSp>
        <p:nvCxnSpPr>
          <p:cNvPr id="86" name="直接连接符 85"/>
          <p:cNvCxnSpPr>
            <a:stCxn id="79" idx="0"/>
            <a:endCxn id="78" idx="2"/>
          </p:cNvCxnSpPr>
          <p:nvPr/>
        </p:nvCxnSpPr>
        <p:spPr bwMode="gray">
          <a:xfrm flipH="1" flipV="1">
            <a:off x="844423" y="4896239"/>
            <a:ext cx="215235" cy="1920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a:stCxn id="79" idx="0"/>
            <a:endCxn id="82" idx="2"/>
          </p:cNvCxnSpPr>
          <p:nvPr/>
        </p:nvCxnSpPr>
        <p:spPr bwMode="gray">
          <a:xfrm flipV="1">
            <a:off x="1059657" y="4896239"/>
            <a:ext cx="90915" cy="1920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a:stCxn id="83" idx="2"/>
            <a:endCxn id="85" idx="0"/>
          </p:cNvCxnSpPr>
          <p:nvPr/>
        </p:nvCxnSpPr>
        <p:spPr bwMode="gray">
          <a:xfrm>
            <a:off x="1788733" y="4896239"/>
            <a:ext cx="155599" cy="1920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a:stCxn id="84" idx="2"/>
            <a:endCxn id="85" idx="0"/>
          </p:cNvCxnSpPr>
          <p:nvPr/>
        </p:nvCxnSpPr>
        <p:spPr bwMode="gray">
          <a:xfrm flipH="1">
            <a:off x="1944334" y="4896239"/>
            <a:ext cx="150549" cy="1920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bwMode="gray">
          <a:xfrm>
            <a:off x="1419768" y="4772634"/>
            <a:ext cx="143883" cy="0"/>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2" name="直接连接符 91"/>
          <p:cNvCxnSpPr>
            <a:stCxn id="78" idx="0"/>
            <a:endCxn id="81" idx="2"/>
          </p:cNvCxnSpPr>
          <p:nvPr/>
        </p:nvCxnSpPr>
        <p:spPr bwMode="gray">
          <a:xfrm flipV="1">
            <a:off x="844423" y="4547225"/>
            <a:ext cx="806565" cy="1575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a:stCxn id="78" idx="0"/>
            <a:endCxn id="80" idx="2"/>
          </p:cNvCxnSpPr>
          <p:nvPr/>
        </p:nvCxnSpPr>
        <p:spPr bwMode="gray">
          <a:xfrm flipV="1">
            <a:off x="844423" y="4547225"/>
            <a:ext cx="356665" cy="1575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a:stCxn id="82" idx="0"/>
            <a:endCxn id="80" idx="2"/>
          </p:cNvCxnSpPr>
          <p:nvPr/>
        </p:nvCxnSpPr>
        <p:spPr bwMode="gray">
          <a:xfrm flipV="1">
            <a:off x="1150571" y="4547225"/>
            <a:ext cx="50517" cy="1575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a:stCxn id="82" idx="0"/>
            <a:endCxn id="81" idx="2"/>
          </p:cNvCxnSpPr>
          <p:nvPr/>
        </p:nvCxnSpPr>
        <p:spPr bwMode="gray">
          <a:xfrm flipV="1">
            <a:off x="1150571" y="4547225"/>
            <a:ext cx="500417" cy="1575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a:stCxn id="80" idx="2"/>
            <a:endCxn id="83" idx="0"/>
          </p:cNvCxnSpPr>
          <p:nvPr/>
        </p:nvCxnSpPr>
        <p:spPr bwMode="gray">
          <a:xfrm>
            <a:off x="1201088" y="4547225"/>
            <a:ext cx="587648" cy="1575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a:stCxn id="81" idx="2"/>
            <a:endCxn id="83" idx="0"/>
          </p:cNvCxnSpPr>
          <p:nvPr/>
        </p:nvCxnSpPr>
        <p:spPr bwMode="gray">
          <a:xfrm>
            <a:off x="1650988" y="4547225"/>
            <a:ext cx="137748" cy="1575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a:stCxn id="81" idx="2"/>
            <a:endCxn id="84" idx="0"/>
          </p:cNvCxnSpPr>
          <p:nvPr/>
        </p:nvCxnSpPr>
        <p:spPr bwMode="gray">
          <a:xfrm>
            <a:off x="1650988" y="4547225"/>
            <a:ext cx="443895" cy="1575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a:stCxn id="84" idx="0"/>
            <a:endCxn id="80" idx="2"/>
          </p:cNvCxnSpPr>
          <p:nvPr/>
        </p:nvCxnSpPr>
        <p:spPr bwMode="gray">
          <a:xfrm flipH="1" flipV="1">
            <a:off x="1201088" y="4547225"/>
            <a:ext cx="893795" cy="1575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a:stCxn id="80" idx="3"/>
            <a:endCxn id="81" idx="1"/>
          </p:cNvCxnSpPr>
          <p:nvPr/>
        </p:nvCxnSpPr>
        <p:spPr bwMode="gray">
          <a:xfrm>
            <a:off x="1310998" y="4451501"/>
            <a:ext cx="230079"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1" name="TextBox 618"/>
          <p:cNvSpPr txBox="1"/>
          <p:nvPr/>
        </p:nvSpPr>
        <p:spPr bwMode="gray">
          <a:xfrm>
            <a:off x="1209325" y="4733499"/>
            <a:ext cx="511521" cy="276954"/>
          </a:xfrm>
          <a:prstGeom prst="rect">
            <a:avLst/>
          </a:prstGeom>
          <a:ln w="12700">
            <a:noFill/>
          </a:ln>
        </p:spPr>
        <p:style>
          <a:lnRef idx="1">
            <a:schemeClr val="accent1"/>
          </a:lnRef>
          <a:fillRef idx="0">
            <a:schemeClr val="accent1"/>
          </a:fillRef>
          <a:effectRef idx="0">
            <a:schemeClr val="accent1"/>
          </a:effectRef>
          <a:fontRef idx="minor">
            <a:schemeClr val="tx1"/>
          </a:fontRef>
        </p:style>
        <p:txBody>
          <a:bodyPr wrap="square" lIns="91394" tIns="45698" rIns="91394" bIns="45698" rtlCol="0">
            <a:spAutoFit/>
          </a:bodyPr>
          <a:lstStyle/>
          <a:p>
            <a:pPr algn="ctr" fontAlgn="ctr"/>
            <a:r>
              <a:rPr lang="en-US" sz="1200" dirty="0" smtClean="0">
                <a:latin typeface="Huawei Sans" panose="020C0503030203020204" pitchFamily="34" charset="0"/>
              </a:rPr>
              <a:t>Leaf</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2" name="直接连接符 101"/>
          <p:cNvCxnSpPr/>
          <p:nvPr/>
        </p:nvCxnSpPr>
        <p:spPr bwMode="gray">
          <a:xfrm>
            <a:off x="1311000" y="4126300"/>
            <a:ext cx="230078"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3" name="TextBox 112"/>
          <p:cNvSpPr txBox="1"/>
          <p:nvPr/>
        </p:nvSpPr>
        <p:spPr bwMode="gray">
          <a:xfrm>
            <a:off x="824950" y="4758265"/>
            <a:ext cx="334468" cy="103732"/>
          </a:xfrm>
          <a:prstGeom prst="rect">
            <a:avLst/>
          </a:prstGeom>
          <a:solidFill>
            <a:srgbClr val="FFC000"/>
          </a:solidFill>
        </p:spPr>
        <p:txBody>
          <a:bodyPr wrap="square" lIns="91394" tIns="45698" rIns="91394" bIns="45698"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TextBox 114"/>
          <p:cNvSpPr txBox="1"/>
          <p:nvPr/>
        </p:nvSpPr>
        <p:spPr bwMode="gray">
          <a:xfrm>
            <a:off x="1766084" y="4758265"/>
            <a:ext cx="334468" cy="103732"/>
          </a:xfrm>
          <a:prstGeom prst="rect">
            <a:avLst/>
          </a:prstGeom>
          <a:solidFill>
            <a:srgbClr val="FFC000"/>
          </a:solidFill>
        </p:spPr>
        <p:txBody>
          <a:bodyPr wrap="square" lIns="91394" tIns="45698" rIns="91394" bIns="45698"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5" name="图片 104" descr="ce wlan-11.png"/>
          <p:cNvPicPr>
            <a:picLocks noChangeAspect="1"/>
          </p:cNvPicPr>
          <p:nvPr/>
        </p:nvPicPr>
        <p:blipFill>
          <a:blip r:embed="rId4" cstate="print"/>
          <a:stretch>
            <a:fillRect/>
          </a:stretch>
        </p:blipFill>
        <p:spPr bwMode="gray">
          <a:xfrm>
            <a:off x="1000741" y="5161339"/>
            <a:ext cx="259788" cy="191449"/>
          </a:xfrm>
          <a:prstGeom prst="rect">
            <a:avLst/>
          </a:prstGeom>
        </p:spPr>
      </p:pic>
      <p:pic>
        <p:nvPicPr>
          <p:cNvPr id="106" name="图片 105" descr="ce wlan-11.png"/>
          <p:cNvPicPr>
            <a:picLocks noChangeAspect="1"/>
          </p:cNvPicPr>
          <p:nvPr/>
        </p:nvPicPr>
        <p:blipFill>
          <a:blip r:embed="rId4" cstate="print"/>
          <a:stretch>
            <a:fillRect/>
          </a:stretch>
        </p:blipFill>
        <p:spPr bwMode="gray">
          <a:xfrm>
            <a:off x="1071720" y="5234372"/>
            <a:ext cx="259788" cy="191449"/>
          </a:xfrm>
          <a:prstGeom prst="rect">
            <a:avLst/>
          </a:prstGeom>
        </p:spPr>
      </p:pic>
      <p:pic>
        <p:nvPicPr>
          <p:cNvPr id="107" name="图片 106" descr="ce wlan-11.png"/>
          <p:cNvPicPr>
            <a:picLocks noChangeAspect="1"/>
          </p:cNvPicPr>
          <p:nvPr/>
        </p:nvPicPr>
        <p:blipFill>
          <a:blip r:embed="rId4" cstate="print"/>
          <a:stretch>
            <a:fillRect/>
          </a:stretch>
        </p:blipFill>
        <p:spPr bwMode="gray">
          <a:xfrm>
            <a:off x="1885418" y="5161339"/>
            <a:ext cx="259788" cy="191449"/>
          </a:xfrm>
          <a:prstGeom prst="rect">
            <a:avLst/>
          </a:prstGeom>
        </p:spPr>
      </p:pic>
      <p:pic>
        <p:nvPicPr>
          <p:cNvPr id="108" name="图片 107" descr="ce wlan-11.png"/>
          <p:cNvPicPr>
            <a:picLocks noChangeAspect="1"/>
          </p:cNvPicPr>
          <p:nvPr/>
        </p:nvPicPr>
        <p:blipFill>
          <a:blip r:embed="rId4" cstate="print"/>
          <a:stretch>
            <a:fillRect/>
          </a:stretch>
        </p:blipFill>
        <p:spPr bwMode="gray">
          <a:xfrm>
            <a:off x="1956397" y="5234372"/>
            <a:ext cx="259788" cy="191449"/>
          </a:xfrm>
          <a:prstGeom prst="rect">
            <a:avLst/>
          </a:prstGeom>
        </p:spPr>
      </p:pic>
      <p:pic>
        <p:nvPicPr>
          <p:cNvPr id="109" name="图片 10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492055" y="4168276"/>
            <a:ext cx="219821" cy="191449"/>
          </a:xfrm>
          <a:prstGeom prst="rect">
            <a:avLst/>
          </a:prstGeom>
        </p:spPr>
      </p:pic>
      <p:pic>
        <p:nvPicPr>
          <p:cNvPr id="110" name="图片 10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603867" y="4283195"/>
            <a:ext cx="219821" cy="191449"/>
          </a:xfrm>
          <a:prstGeom prst="rect">
            <a:avLst/>
          </a:prstGeom>
        </p:spPr>
      </p:pic>
      <p:cxnSp>
        <p:nvCxnSpPr>
          <p:cNvPr id="111" name="直接连接符 110"/>
          <p:cNvCxnSpPr>
            <a:stCxn id="110" idx="3"/>
            <a:endCxn id="346" idx="2"/>
          </p:cNvCxnSpPr>
          <p:nvPr/>
        </p:nvCxnSpPr>
        <p:spPr bwMode="gray">
          <a:xfrm flipV="1">
            <a:off x="823688" y="4238700"/>
            <a:ext cx="827300" cy="14022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a:stCxn id="345" idx="2"/>
            <a:endCxn id="110" idx="3"/>
          </p:cNvCxnSpPr>
          <p:nvPr/>
        </p:nvCxnSpPr>
        <p:spPr bwMode="gray">
          <a:xfrm flipH="1">
            <a:off x="823688" y="4238700"/>
            <a:ext cx="377400" cy="14022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3" name="TextBox 807"/>
          <p:cNvSpPr txBox="1"/>
          <p:nvPr/>
        </p:nvSpPr>
        <p:spPr bwMode="gray">
          <a:xfrm>
            <a:off x="452438" y="4442762"/>
            <a:ext cx="415405" cy="276954"/>
          </a:xfrm>
          <a:prstGeom prst="rect">
            <a:avLst/>
          </a:prstGeom>
          <a:noFill/>
        </p:spPr>
        <p:txBody>
          <a:bodyPr wrap="none" lIns="91394" tIns="45698" rIns="91394" bIns="45698" rtlCol="0">
            <a:spAutoFit/>
          </a:bodyPr>
          <a:lstStyle/>
          <a:p>
            <a:pPr fontAlgn="ctr"/>
            <a:r>
              <a:rPr lang="en-US" sz="1200" dirty="0" smtClean="0">
                <a:latin typeface="Huawei Sans" panose="020C0503030203020204" pitchFamily="34" charset="0"/>
              </a:rPr>
              <a:t>FW</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14" name="图片 113" descr="接入交换机.png"/>
          <p:cNvPicPr>
            <a:picLocks noChangeAspect="1"/>
          </p:cNvPicPr>
          <p:nvPr/>
        </p:nvPicPr>
        <p:blipFill>
          <a:blip r:embed="rId3" cstate="print"/>
          <a:stretch>
            <a:fillRect/>
          </a:stretch>
        </p:blipFill>
        <p:spPr bwMode="gray">
          <a:xfrm>
            <a:off x="2682700" y="4704792"/>
            <a:ext cx="219821" cy="191449"/>
          </a:xfrm>
          <a:prstGeom prst="rect">
            <a:avLst/>
          </a:prstGeom>
        </p:spPr>
      </p:pic>
      <p:pic>
        <p:nvPicPr>
          <p:cNvPr id="115" name="图片 114" descr="ce wlan-11.png"/>
          <p:cNvPicPr>
            <a:picLocks noChangeAspect="1"/>
          </p:cNvPicPr>
          <p:nvPr/>
        </p:nvPicPr>
        <p:blipFill>
          <a:blip r:embed="rId4" cstate="print"/>
          <a:stretch>
            <a:fillRect/>
          </a:stretch>
        </p:blipFill>
        <p:spPr bwMode="gray">
          <a:xfrm>
            <a:off x="2877952" y="5088306"/>
            <a:ext cx="259788" cy="191449"/>
          </a:xfrm>
          <a:prstGeom prst="rect">
            <a:avLst/>
          </a:prstGeom>
        </p:spPr>
      </p:pic>
      <p:pic>
        <p:nvPicPr>
          <p:cNvPr id="116" name="图片 115" descr="汇聚交换机.png"/>
          <p:cNvPicPr>
            <a:picLocks noChangeAspect="1"/>
          </p:cNvPicPr>
          <p:nvPr/>
        </p:nvPicPr>
        <p:blipFill>
          <a:blip r:embed="rId5" cstate="print"/>
          <a:stretch>
            <a:fillRect/>
          </a:stretch>
        </p:blipFill>
        <p:spPr bwMode="gray">
          <a:xfrm>
            <a:off x="3039365" y="4355777"/>
            <a:ext cx="219821" cy="191449"/>
          </a:xfrm>
          <a:prstGeom prst="rect">
            <a:avLst/>
          </a:prstGeom>
        </p:spPr>
      </p:pic>
      <p:pic>
        <p:nvPicPr>
          <p:cNvPr id="117" name="图片 116" descr="汇聚交换机.png"/>
          <p:cNvPicPr>
            <a:picLocks noChangeAspect="1"/>
          </p:cNvPicPr>
          <p:nvPr/>
        </p:nvPicPr>
        <p:blipFill>
          <a:blip r:embed="rId5" cstate="print"/>
          <a:stretch>
            <a:fillRect/>
          </a:stretch>
        </p:blipFill>
        <p:spPr bwMode="gray">
          <a:xfrm>
            <a:off x="3489266" y="4355777"/>
            <a:ext cx="219821" cy="191449"/>
          </a:xfrm>
          <a:prstGeom prst="rect">
            <a:avLst/>
          </a:prstGeom>
        </p:spPr>
      </p:pic>
      <p:pic>
        <p:nvPicPr>
          <p:cNvPr id="118" name="图片 117" descr="接入交换机.png"/>
          <p:cNvPicPr>
            <a:picLocks noChangeAspect="1"/>
          </p:cNvPicPr>
          <p:nvPr/>
        </p:nvPicPr>
        <p:blipFill>
          <a:blip r:embed="rId3" cstate="print"/>
          <a:stretch>
            <a:fillRect/>
          </a:stretch>
        </p:blipFill>
        <p:spPr bwMode="gray">
          <a:xfrm>
            <a:off x="2988849" y="4704792"/>
            <a:ext cx="219821" cy="191449"/>
          </a:xfrm>
          <a:prstGeom prst="rect">
            <a:avLst/>
          </a:prstGeom>
        </p:spPr>
      </p:pic>
      <p:pic>
        <p:nvPicPr>
          <p:cNvPr id="119" name="图片 118" descr="接入交换机.png"/>
          <p:cNvPicPr>
            <a:picLocks noChangeAspect="1"/>
          </p:cNvPicPr>
          <p:nvPr/>
        </p:nvPicPr>
        <p:blipFill>
          <a:blip r:embed="rId3" cstate="print"/>
          <a:stretch>
            <a:fillRect/>
          </a:stretch>
        </p:blipFill>
        <p:spPr bwMode="gray">
          <a:xfrm>
            <a:off x="3627013" y="4704792"/>
            <a:ext cx="219821" cy="191449"/>
          </a:xfrm>
          <a:prstGeom prst="rect">
            <a:avLst/>
          </a:prstGeom>
        </p:spPr>
      </p:pic>
      <p:pic>
        <p:nvPicPr>
          <p:cNvPr id="120" name="图片 119" descr="接入交换机.png"/>
          <p:cNvPicPr>
            <a:picLocks noChangeAspect="1"/>
          </p:cNvPicPr>
          <p:nvPr/>
        </p:nvPicPr>
        <p:blipFill>
          <a:blip r:embed="rId3" cstate="print"/>
          <a:stretch>
            <a:fillRect/>
          </a:stretch>
        </p:blipFill>
        <p:spPr bwMode="gray">
          <a:xfrm>
            <a:off x="3933161" y="4704792"/>
            <a:ext cx="219821" cy="191449"/>
          </a:xfrm>
          <a:prstGeom prst="rect">
            <a:avLst/>
          </a:prstGeom>
        </p:spPr>
      </p:pic>
      <p:pic>
        <p:nvPicPr>
          <p:cNvPr id="121" name="图片 120" descr="ce wlan-11.png"/>
          <p:cNvPicPr>
            <a:picLocks noChangeAspect="1"/>
          </p:cNvPicPr>
          <p:nvPr/>
        </p:nvPicPr>
        <p:blipFill>
          <a:blip r:embed="rId4" cstate="print"/>
          <a:stretch>
            <a:fillRect/>
          </a:stretch>
        </p:blipFill>
        <p:spPr bwMode="gray">
          <a:xfrm>
            <a:off x="3762629" y="5088306"/>
            <a:ext cx="259788" cy="191449"/>
          </a:xfrm>
          <a:prstGeom prst="rect">
            <a:avLst/>
          </a:prstGeom>
        </p:spPr>
      </p:pic>
      <p:cxnSp>
        <p:nvCxnSpPr>
          <p:cNvPr id="122" name="直接连接符 121"/>
          <p:cNvCxnSpPr>
            <a:stCxn id="115" idx="0"/>
            <a:endCxn id="114" idx="2"/>
          </p:cNvCxnSpPr>
          <p:nvPr/>
        </p:nvCxnSpPr>
        <p:spPr bwMode="gray">
          <a:xfrm flipH="1" flipV="1">
            <a:off x="2792611" y="4896239"/>
            <a:ext cx="215235" cy="1920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a:stCxn id="115" idx="0"/>
            <a:endCxn id="118" idx="2"/>
          </p:cNvCxnSpPr>
          <p:nvPr/>
        </p:nvCxnSpPr>
        <p:spPr bwMode="gray">
          <a:xfrm flipV="1">
            <a:off x="3007846" y="4896239"/>
            <a:ext cx="90915" cy="1920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a:stCxn id="119" idx="2"/>
            <a:endCxn id="121" idx="0"/>
          </p:cNvCxnSpPr>
          <p:nvPr/>
        </p:nvCxnSpPr>
        <p:spPr bwMode="gray">
          <a:xfrm>
            <a:off x="3736922" y="4896239"/>
            <a:ext cx="155599" cy="1920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5" name="直接连接符 124"/>
          <p:cNvCxnSpPr>
            <a:stCxn id="120" idx="2"/>
            <a:endCxn id="121" idx="0"/>
          </p:cNvCxnSpPr>
          <p:nvPr/>
        </p:nvCxnSpPr>
        <p:spPr bwMode="gray">
          <a:xfrm flipH="1">
            <a:off x="3892523" y="4896239"/>
            <a:ext cx="150549" cy="1920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6" name="直接连接符 125"/>
          <p:cNvCxnSpPr/>
          <p:nvPr/>
        </p:nvCxnSpPr>
        <p:spPr bwMode="gray">
          <a:xfrm>
            <a:off x="3367957" y="4772634"/>
            <a:ext cx="143884" cy="0"/>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7" name="直接连接符 126"/>
          <p:cNvCxnSpPr>
            <a:stCxn id="114" idx="0"/>
            <a:endCxn id="117" idx="2"/>
          </p:cNvCxnSpPr>
          <p:nvPr/>
        </p:nvCxnSpPr>
        <p:spPr bwMode="gray">
          <a:xfrm flipV="1">
            <a:off x="2792611" y="4547226"/>
            <a:ext cx="806566" cy="1575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a:stCxn id="114" idx="0"/>
            <a:endCxn id="116" idx="2"/>
          </p:cNvCxnSpPr>
          <p:nvPr/>
        </p:nvCxnSpPr>
        <p:spPr bwMode="gray">
          <a:xfrm flipV="1">
            <a:off x="2792611" y="4547226"/>
            <a:ext cx="356665" cy="1575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a:stCxn id="118" idx="0"/>
            <a:endCxn id="116" idx="2"/>
          </p:cNvCxnSpPr>
          <p:nvPr/>
        </p:nvCxnSpPr>
        <p:spPr bwMode="gray">
          <a:xfrm flipV="1">
            <a:off x="3098760" y="4547226"/>
            <a:ext cx="50516" cy="1575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a:stCxn id="118" idx="0"/>
            <a:endCxn id="117" idx="2"/>
          </p:cNvCxnSpPr>
          <p:nvPr/>
        </p:nvCxnSpPr>
        <p:spPr bwMode="gray">
          <a:xfrm flipV="1">
            <a:off x="3098760" y="4547226"/>
            <a:ext cx="500417" cy="1575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1" name="直接连接符 130"/>
          <p:cNvCxnSpPr>
            <a:stCxn id="116" idx="2"/>
            <a:endCxn id="119" idx="0"/>
          </p:cNvCxnSpPr>
          <p:nvPr/>
        </p:nvCxnSpPr>
        <p:spPr bwMode="gray">
          <a:xfrm>
            <a:off x="3149276" y="4547226"/>
            <a:ext cx="587648" cy="1575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a:stCxn id="117" idx="2"/>
            <a:endCxn id="119" idx="0"/>
          </p:cNvCxnSpPr>
          <p:nvPr/>
        </p:nvCxnSpPr>
        <p:spPr bwMode="gray">
          <a:xfrm>
            <a:off x="3599177" y="4547226"/>
            <a:ext cx="137747" cy="1575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3" name="直接连接符 132"/>
          <p:cNvCxnSpPr>
            <a:stCxn id="117" idx="2"/>
            <a:endCxn id="120" idx="0"/>
          </p:cNvCxnSpPr>
          <p:nvPr/>
        </p:nvCxnSpPr>
        <p:spPr bwMode="gray">
          <a:xfrm>
            <a:off x="3599177" y="4547226"/>
            <a:ext cx="443895" cy="1575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4" name="直接连接符 133"/>
          <p:cNvCxnSpPr>
            <a:stCxn id="120" idx="0"/>
            <a:endCxn id="116" idx="2"/>
          </p:cNvCxnSpPr>
          <p:nvPr/>
        </p:nvCxnSpPr>
        <p:spPr bwMode="gray">
          <a:xfrm flipH="1" flipV="1">
            <a:off x="3149276" y="4547226"/>
            <a:ext cx="893796" cy="15756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5" name="直接连接符 134"/>
          <p:cNvCxnSpPr>
            <a:stCxn id="116" idx="3"/>
            <a:endCxn id="117" idx="1"/>
          </p:cNvCxnSpPr>
          <p:nvPr/>
        </p:nvCxnSpPr>
        <p:spPr bwMode="gray">
          <a:xfrm>
            <a:off x="3259186" y="4451502"/>
            <a:ext cx="23008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bwMode="gray">
          <a:xfrm>
            <a:off x="3259189" y="4126301"/>
            <a:ext cx="230078"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37" name="TextBox 479"/>
          <p:cNvSpPr txBox="1"/>
          <p:nvPr/>
        </p:nvSpPr>
        <p:spPr bwMode="gray">
          <a:xfrm>
            <a:off x="2781848" y="4758266"/>
            <a:ext cx="334468" cy="103732"/>
          </a:xfrm>
          <a:prstGeom prst="rect">
            <a:avLst/>
          </a:prstGeom>
          <a:solidFill>
            <a:srgbClr val="FFC000"/>
          </a:solidFill>
        </p:spPr>
        <p:txBody>
          <a:bodyPr wrap="square" lIns="91394" tIns="45698" rIns="91394" bIns="45698"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8" name="TextBox 480"/>
          <p:cNvSpPr txBox="1"/>
          <p:nvPr/>
        </p:nvSpPr>
        <p:spPr bwMode="gray">
          <a:xfrm>
            <a:off x="3722982" y="4758266"/>
            <a:ext cx="334468" cy="103732"/>
          </a:xfrm>
          <a:prstGeom prst="rect">
            <a:avLst/>
          </a:prstGeom>
          <a:solidFill>
            <a:srgbClr val="FFC000"/>
          </a:solidFill>
        </p:spPr>
        <p:txBody>
          <a:bodyPr wrap="square" lIns="91394" tIns="45698" rIns="91394" bIns="45698"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39" name="图片 138" descr="ce wlan-11.png"/>
          <p:cNvPicPr>
            <a:picLocks noChangeAspect="1"/>
          </p:cNvPicPr>
          <p:nvPr/>
        </p:nvPicPr>
        <p:blipFill>
          <a:blip r:embed="rId4" cstate="print"/>
          <a:stretch>
            <a:fillRect/>
          </a:stretch>
        </p:blipFill>
        <p:spPr bwMode="gray">
          <a:xfrm>
            <a:off x="2948930" y="5161340"/>
            <a:ext cx="259788" cy="191449"/>
          </a:xfrm>
          <a:prstGeom prst="rect">
            <a:avLst/>
          </a:prstGeom>
        </p:spPr>
      </p:pic>
      <p:pic>
        <p:nvPicPr>
          <p:cNvPr id="140" name="图片 139" descr="ce wlan-11.png"/>
          <p:cNvPicPr>
            <a:picLocks noChangeAspect="1"/>
          </p:cNvPicPr>
          <p:nvPr/>
        </p:nvPicPr>
        <p:blipFill>
          <a:blip r:embed="rId4" cstate="print"/>
          <a:stretch>
            <a:fillRect/>
          </a:stretch>
        </p:blipFill>
        <p:spPr bwMode="gray">
          <a:xfrm>
            <a:off x="3019909" y="5234372"/>
            <a:ext cx="259788" cy="191449"/>
          </a:xfrm>
          <a:prstGeom prst="rect">
            <a:avLst/>
          </a:prstGeom>
        </p:spPr>
      </p:pic>
      <p:pic>
        <p:nvPicPr>
          <p:cNvPr id="141" name="图片 140" descr="ce wlan-11.png"/>
          <p:cNvPicPr>
            <a:picLocks noChangeAspect="1"/>
          </p:cNvPicPr>
          <p:nvPr/>
        </p:nvPicPr>
        <p:blipFill>
          <a:blip r:embed="rId4" cstate="print"/>
          <a:stretch>
            <a:fillRect/>
          </a:stretch>
        </p:blipFill>
        <p:spPr bwMode="gray">
          <a:xfrm>
            <a:off x="3833607" y="5161340"/>
            <a:ext cx="259788" cy="191449"/>
          </a:xfrm>
          <a:prstGeom prst="rect">
            <a:avLst/>
          </a:prstGeom>
        </p:spPr>
      </p:pic>
      <p:pic>
        <p:nvPicPr>
          <p:cNvPr id="142" name="图片 141" descr="ce wlan-11.png"/>
          <p:cNvPicPr>
            <a:picLocks noChangeAspect="1"/>
          </p:cNvPicPr>
          <p:nvPr/>
        </p:nvPicPr>
        <p:blipFill>
          <a:blip r:embed="rId4" cstate="print"/>
          <a:stretch>
            <a:fillRect/>
          </a:stretch>
        </p:blipFill>
        <p:spPr bwMode="gray">
          <a:xfrm>
            <a:off x="3904586" y="5234372"/>
            <a:ext cx="259788" cy="191449"/>
          </a:xfrm>
          <a:prstGeom prst="rect">
            <a:avLst/>
          </a:prstGeom>
        </p:spPr>
      </p:pic>
      <p:pic>
        <p:nvPicPr>
          <p:cNvPr id="143" name="图片 14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2440243" y="4168277"/>
            <a:ext cx="219821" cy="191449"/>
          </a:xfrm>
          <a:prstGeom prst="rect">
            <a:avLst/>
          </a:prstGeom>
        </p:spPr>
      </p:pic>
      <p:pic>
        <p:nvPicPr>
          <p:cNvPr id="144" name="图片 14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2552056" y="4283195"/>
            <a:ext cx="219821" cy="191449"/>
          </a:xfrm>
          <a:prstGeom prst="rect">
            <a:avLst/>
          </a:prstGeom>
        </p:spPr>
      </p:pic>
      <p:cxnSp>
        <p:nvCxnSpPr>
          <p:cNvPr id="145" name="直接连接符 144"/>
          <p:cNvCxnSpPr>
            <a:stCxn id="144" idx="3"/>
            <a:endCxn id="353" idx="2"/>
          </p:cNvCxnSpPr>
          <p:nvPr/>
        </p:nvCxnSpPr>
        <p:spPr bwMode="gray">
          <a:xfrm flipV="1">
            <a:off x="2771877" y="4238700"/>
            <a:ext cx="827301" cy="14022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6" name="直接连接符 145"/>
          <p:cNvCxnSpPr>
            <a:stCxn id="352" idx="2"/>
            <a:endCxn id="144" idx="3"/>
          </p:cNvCxnSpPr>
          <p:nvPr/>
        </p:nvCxnSpPr>
        <p:spPr bwMode="gray">
          <a:xfrm flipH="1">
            <a:off x="2771877" y="4238700"/>
            <a:ext cx="377401" cy="14022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7" name="TextBox 591"/>
          <p:cNvSpPr txBox="1"/>
          <p:nvPr/>
        </p:nvSpPr>
        <p:spPr bwMode="gray">
          <a:xfrm>
            <a:off x="2413661" y="4442762"/>
            <a:ext cx="415405" cy="276954"/>
          </a:xfrm>
          <a:prstGeom prst="rect">
            <a:avLst/>
          </a:prstGeom>
          <a:noFill/>
        </p:spPr>
        <p:txBody>
          <a:bodyPr wrap="none" lIns="91394" tIns="45698" rIns="91394" bIns="45698" rtlCol="0">
            <a:spAutoFit/>
          </a:bodyPr>
          <a:lstStyle/>
          <a:p>
            <a:pPr fontAlgn="ctr"/>
            <a:r>
              <a:rPr lang="en-US" sz="1200" dirty="0" smtClean="0">
                <a:latin typeface="Huawei Sans" panose="020C0503030203020204" pitchFamily="34" charset="0"/>
              </a:rPr>
              <a:t>FW</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8" name="矩形 147"/>
          <p:cNvSpPr/>
          <p:nvPr/>
        </p:nvSpPr>
        <p:spPr bwMode="gray">
          <a:xfrm>
            <a:off x="1294632" y="1662837"/>
            <a:ext cx="1067932" cy="968171"/>
          </a:xfrm>
          <a:prstGeom prst="rect">
            <a:avLst/>
          </a:prstGeom>
          <a:solidFill>
            <a:srgbClr val="FFFFCC"/>
          </a:solidFill>
          <a:ln w="9525" cap="flat" cmpd="sng" algn="ctr">
            <a:solidFill>
              <a:schemeClr val="accent4">
                <a:lumMod val="60000"/>
                <a:lumOff val="40000"/>
              </a:schemeClr>
            </a:solidFill>
            <a:prstDash val="solid"/>
            <a:round/>
            <a:headEnd type="none" w="med" len="med"/>
            <a:tailEnd type="none" w="med" len="med"/>
          </a:ln>
          <a:effectLst/>
        </p:spPr>
        <p:txBody>
          <a:bodyPr vert="horz" wrap="square" lIns="0" tIns="0" rIns="0" bIns="0" numCol="1" rtlCol="0" anchor="t" anchorCtr="0" compatLnSpc="1">
            <a:prstTxWarp prst="textNoShape">
              <a:avLst/>
            </a:prstTxWarp>
            <a:noAutofit/>
          </a:bodyPr>
          <a:lstStyle/>
          <a:p>
            <a:pPr algn="ctr" defTabSz="1087927" eaLnBrk="0" fontAlgn="ctr" hangingPunct="0"/>
            <a:r>
              <a:rPr lang="en-US" sz="1200" dirty="0" smtClean="0">
                <a:solidFill>
                  <a:srgbClr val="C7000B"/>
                </a:solidFill>
                <a:latin typeface="Huawei Sans" panose="020C0503030203020204" pitchFamily="34" charset="0"/>
              </a:rPr>
              <a:t>WAN access zone</a:t>
            </a:r>
            <a:endParaRPr lang="en-US" sz="1200" dirty="0">
              <a:solidFill>
                <a:srgbClr val="C7000B"/>
              </a:solidFill>
              <a:latin typeface="Huawei Sans" panose="020C0503030203020204" pitchFamily="34" charset="0"/>
            </a:endParaRPr>
          </a:p>
        </p:txBody>
      </p:sp>
      <p:pic>
        <p:nvPicPr>
          <p:cNvPr id="149" name="图片 148" descr="交换机.png"/>
          <p:cNvPicPr>
            <a:picLocks noChangeAspect="1"/>
          </p:cNvPicPr>
          <p:nvPr/>
        </p:nvPicPr>
        <p:blipFill>
          <a:blip r:embed="rId7" cstate="print"/>
          <a:stretch>
            <a:fillRect/>
          </a:stretch>
        </p:blipFill>
        <p:spPr bwMode="gray">
          <a:xfrm>
            <a:off x="1401456" y="2236204"/>
            <a:ext cx="338120" cy="243638"/>
          </a:xfrm>
          <a:prstGeom prst="rect">
            <a:avLst/>
          </a:prstGeom>
        </p:spPr>
      </p:pic>
      <p:pic>
        <p:nvPicPr>
          <p:cNvPr id="150" name="图片 149" descr="交换机.png"/>
          <p:cNvPicPr>
            <a:picLocks noChangeAspect="1"/>
          </p:cNvPicPr>
          <p:nvPr/>
        </p:nvPicPr>
        <p:blipFill>
          <a:blip r:embed="rId7" cstate="print"/>
          <a:stretch>
            <a:fillRect/>
          </a:stretch>
        </p:blipFill>
        <p:spPr bwMode="gray">
          <a:xfrm>
            <a:off x="1947198" y="2236204"/>
            <a:ext cx="338120" cy="243638"/>
          </a:xfrm>
          <a:prstGeom prst="rect">
            <a:avLst/>
          </a:prstGeom>
        </p:spPr>
      </p:pic>
      <p:sp>
        <p:nvSpPr>
          <p:cNvPr id="151" name="云形 150"/>
          <p:cNvSpPr/>
          <p:nvPr/>
        </p:nvSpPr>
        <p:spPr bwMode="gray">
          <a:xfrm>
            <a:off x="551663" y="1285644"/>
            <a:ext cx="998526" cy="357513"/>
          </a:xfrm>
          <a:prstGeom prst="cloud">
            <a:avLst/>
          </a:prstGeom>
          <a:solidFill>
            <a:schemeClr val="bg1">
              <a:lumMod val="95000"/>
            </a:schemeClr>
          </a:solidFill>
          <a:ln w="9525" cap="flat" cmpd="sng" algn="ctr">
            <a:solidFill>
              <a:schemeClr val="bg1">
                <a:lumMod val="7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1087927" eaLnBrk="0" fontAlgn="ctr" hangingPunct="0"/>
            <a:r>
              <a:rPr lang="en-US" sz="1200" b="1" dirty="0" smtClean="0">
                <a:solidFill>
                  <a:srgbClr val="404040"/>
                </a:solidFill>
                <a:latin typeface="Huawei Sans" panose="020C0503030203020204" pitchFamily="34" charset="0"/>
              </a:rPr>
              <a:t>WAN</a:t>
            </a:r>
            <a:endParaRPr lang="en-US" altLang="zh-CN" sz="1200" b="1" dirty="0">
              <a:solidFill>
                <a:srgbClr val="404040"/>
              </a:solidFill>
              <a:latin typeface="Huawei Sans" panose="020C0503030203020204" pitchFamily="34" charset="0"/>
              <a:ea typeface="方正兰亭黑简体" panose="02000000000000000000" pitchFamily="2" charset="-122"/>
              <a:cs typeface="ＭＳ Ｐゴシック" charset="-128"/>
              <a:sym typeface="Huawei Sans" panose="020C0503030203020204" pitchFamily="34" charset="0"/>
            </a:endParaRPr>
          </a:p>
        </p:txBody>
      </p:sp>
      <p:cxnSp>
        <p:nvCxnSpPr>
          <p:cNvPr id="152" name="直接连接符 151"/>
          <p:cNvCxnSpPr>
            <a:stCxn id="151" idx="1"/>
            <a:endCxn id="149" idx="0"/>
          </p:cNvCxnSpPr>
          <p:nvPr/>
        </p:nvCxnSpPr>
        <p:spPr bwMode="gray">
          <a:xfrm>
            <a:off x="1050926" y="1642776"/>
            <a:ext cx="519590" cy="59342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3" name="直接连接符 152"/>
          <p:cNvCxnSpPr>
            <a:stCxn id="151" idx="1"/>
            <a:endCxn id="150" idx="0"/>
          </p:cNvCxnSpPr>
          <p:nvPr/>
        </p:nvCxnSpPr>
        <p:spPr bwMode="gray">
          <a:xfrm>
            <a:off x="1050926" y="1642776"/>
            <a:ext cx="1065332" cy="59342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4" name="直接连接符 153"/>
          <p:cNvCxnSpPr>
            <a:stCxn id="149" idx="2"/>
            <a:endCxn id="160" idx="0"/>
          </p:cNvCxnSpPr>
          <p:nvPr/>
        </p:nvCxnSpPr>
        <p:spPr bwMode="gray">
          <a:xfrm>
            <a:off x="1570516" y="2479842"/>
            <a:ext cx="2417629" cy="915767"/>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5" name="直接连接符 154"/>
          <p:cNvCxnSpPr>
            <a:stCxn id="160" idx="0"/>
            <a:endCxn id="150" idx="2"/>
          </p:cNvCxnSpPr>
          <p:nvPr/>
        </p:nvCxnSpPr>
        <p:spPr bwMode="gray">
          <a:xfrm flipH="1" flipV="1">
            <a:off x="2116258" y="2479842"/>
            <a:ext cx="1871887" cy="915767"/>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6" name="直接连接符 155"/>
          <p:cNvCxnSpPr>
            <a:stCxn id="160" idx="2"/>
            <a:endCxn id="345" idx="0"/>
          </p:cNvCxnSpPr>
          <p:nvPr/>
        </p:nvCxnSpPr>
        <p:spPr bwMode="gray">
          <a:xfrm flipH="1">
            <a:off x="1201088" y="3725432"/>
            <a:ext cx="2787057" cy="321819"/>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7" name="直接连接符 156"/>
          <p:cNvCxnSpPr>
            <a:stCxn id="160" idx="2"/>
            <a:endCxn id="346" idx="0"/>
          </p:cNvCxnSpPr>
          <p:nvPr/>
        </p:nvCxnSpPr>
        <p:spPr bwMode="gray">
          <a:xfrm flipH="1">
            <a:off x="1650988" y="3725432"/>
            <a:ext cx="2337157" cy="321819"/>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158" name="图片 157" descr="核心交换机.png"/>
          <p:cNvPicPr>
            <a:picLocks noChangeAspect="1"/>
          </p:cNvPicPr>
          <p:nvPr/>
        </p:nvPicPr>
        <p:blipFill>
          <a:blip r:embed="rId8" cstate="print"/>
          <a:stretch>
            <a:fillRect/>
          </a:stretch>
        </p:blipFill>
        <p:spPr bwMode="gray">
          <a:xfrm>
            <a:off x="3560393" y="3452337"/>
            <a:ext cx="356021" cy="250213"/>
          </a:xfrm>
          <a:prstGeom prst="rect">
            <a:avLst/>
          </a:prstGeom>
        </p:spPr>
      </p:pic>
      <p:pic>
        <p:nvPicPr>
          <p:cNvPr id="159" name="图片 158" descr="核心交换机.png"/>
          <p:cNvPicPr>
            <a:picLocks noChangeAspect="1"/>
          </p:cNvPicPr>
          <p:nvPr/>
        </p:nvPicPr>
        <p:blipFill>
          <a:blip r:embed="rId8" cstate="print"/>
          <a:stretch>
            <a:fillRect/>
          </a:stretch>
        </p:blipFill>
        <p:spPr bwMode="gray">
          <a:xfrm>
            <a:off x="4085477" y="3452337"/>
            <a:ext cx="356021" cy="250213"/>
          </a:xfrm>
          <a:prstGeom prst="rect">
            <a:avLst/>
          </a:prstGeom>
        </p:spPr>
      </p:pic>
      <p:sp>
        <p:nvSpPr>
          <p:cNvPr id="160" name="圆角矩形 159"/>
          <p:cNvSpPr/>
          <p:nvPr/>
        </p:nvSpPr>
        <p:spPr bwMode="gray">
          <a:xfrm>
            <a:off x="3509116" y="3395609"/>
            <a:ext cx="958057" cy="329823"/>
          </a:xfrm>
          <a:prstGeom prst="roundRect">
            <a:avLst/>
          </a:prstGeom>
          <a:noFill/>
          <a:ln w="9525" cap="flat" cmpd="sng" algn="ctr">
            <a:solidFill>
              <a:srgbClr val="0070C0"/>
            </a:solidFill>
            <a:prstDash val="lg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16" tIns="45708" rIns="91416" bIns="45708" numCol="1" rtlCol="0" anchor="t" anchorCtr="0" compatLnSpc="1">
            <a:prstTxWarp prst="textNoShape">
              <a:avLst/>
            </a:prstTxWarp>
          </a:bodyPr>
          <a:lstStyle/>
          <a:p>
            <a:pPr defTabSz="914126" fontAlgn="ctr">
              <a:spcBef>
                <a:spcPct val="0"/>
              </a:spcBef>
              <a:spcAft>
                <a:spcPct val="0"/>
              </a:spcAft>
              <a:buClr>
                <a:srgbClr val="CC9900"/>
              </a:buClr>
              <a:buFont typeface="Wingdings" pitchFamily="2" charset="2"/>
              <a:buChar char="n"/>
            </a:pP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1" name="TextBox 1722"/>
          <p:cNvSpPr txBox="1"/>
          <p:nvPr/>
        </p:nvSpPr>
        <p:spPr bwMode="gray">
          <a:xfrm>
            <a:off x="2541693" y="3151175"/>
            <a:ext cx="1035046" cy="461665"/>
          </a:xfrm>
          <a:prstGeom prst="rect">
            <a:avLst/>
          </a:prstGeom>
          <a:noFill/>
        </p:spPr>
        <p:txBody>
          <a:bodyPr wrap="square" rtlCol="0">
            <a:spAutoFit/>
          </a:bodyPr>
          <a:lstStyle/>
          <a:p>
            <a:pPr algn="ctr" fontAlgn="ctr"/>
            <a:r>
              <a:rPr lang="en-US" sz="1200" b="1" dirty="0" smtClean="0">
                <a:latin typeface="Huawei Sans" panose="020C0503030203020204" pitchFamily="34" charset="0"/>
              </a:rPr>
              <a:t>Switching core</a:t>
            </a:r>
            <a:endParaRPr lang="en-US" sz="1200" b="1" dirty="0">
              <a:latin typeface="Huawei Sans" panose="020C0503030203020204" pitchFamily="34" charset="0"/>
            </a:endParaRPr>
          </a:p>
        </p:txBody>
      </p:sp>
      <p:cxnSp>
        <p:nvCxnSpPr>
          <p:cNvPr id="162" name="直接连接符 161"/>
          <p:cNvCxnSpPr>
            <a:stCxn id="174" idx="2"/>
            <a:endCxn id="361" idx="0"/>
          </p:cNvCxnSpPr>
          <p:nvPr/>
        </p:nvCxnSpPr>
        <p:spPr bwMode="gray">
          <a:xfrm>
            <a:off x="5005236" y="3086440"/>
            <a:ext cx="658313" cy="960811"/>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3" name="直接连接符 162"/>
          <p:cNvCxnSpPr>
            <a:stCxn id="174" idx="2"/>
            <a:endCxn id="360" idx="0"/>
          </p:cNvCxnSpPr>
          <p:nvPr/>
        </p:nvCxnSpPr>
        <p:spPr bwMode="gray">
          <a:xfrm>
            <a:off x="5005236" y="3086440"/>
            <a:ext cx="208413" cy="960811"/>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4" name="直接连接符 163"/>
          <p:cNvCxnSpPr>
            <a:stCxn id="170" idx="2"/>
            <a:endCxn id="376" idx="0"/>
          </p:cNvCxnSpPr>
          <p:nvPr/>
        </p:nvCxnSpPr>
        <p:spPr bwMode="gray">
          <a:xfrm>
            <a:off x="6978534" y="3091917"/>
            <a:ext cx="161930" cy="955334"/>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5" name="直接连接符 164"/>
          <p:cNvCxnSpPr>
            <a:stCxn id="170" idx="2"/>
            <a:endCxn id="377" idx="0"/>
          </p:cNvCxnSpPr>
          <p:nvPr/>
        </p:nvCxnSpPr>
        <p:spPr bwMode="gray">
          <a:xfrm>
            <a:off x="6978534" y="3091917"/>
            <a:ext cx="611830" cy="955334"/>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6" name="直接连接符 165"/>
          <p:cNvCxnSpPr>
            <a:stCxn id="352" idx="0"/>
            <a:endCxn id="160" idx="2"/>
          </p:cNvCxnSpPr>
          <p:nvPr/>
        </p:nvCxnSpPr>
        <p:spPr bwMode="gray">
          <a:xfrm flipV="1">
            <a:off x="3149278" y="3725432"/>
            <a:ext cx="838867" cy="321819"/>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7" name="直接连接符 166"/>
          <p:cNvCxnSpPr>
            <a:stCxn id="160" idx="2"/>
            <a:endCxn id="353" idx="0"/>
          </p:cNvCxnSpPr>
          <p:nvPr/>
        </p:nvCxnSpPr>
        <p:spPr bwMode="gray">
          <a:xfrm flipH="1">
            <a:off x="3599178" y="3725432"/>
            <a:ext cx="388967" cy="321819"/>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168" name="图片 167" descr="核心交换机.png"/>
          <p:cNvPicPr>
            <a:picLocks noChangeAspect="1"/>
          </p:cNvPicPr>
          <p:nvPr/>
        </p:nvPicPr>
        <p:blipFill>
          <a:blip r:embed="rId8" cstate="print"/>
          <a:stretch>
            <a:fillRect/>
          </a:stretch>
        </p:blipFill>
        <p:spPr bwMode="gray">
          <a:xfrm>
            <a:off x="7047914" y="2827710"/>
            <a:ext cx="356021" cy="250162"/>
          </a:xfrm>
          <a:prstGeom prst="rect">
            <a:avLst/>
          </a:prstGeom>
        </p:spPr>
      </p:pic>
      <p:pic>
        <p:nvPicPr>
          <p:cNvPr id="169" name="图片 168" descr="核心交换机.png"/>
          <p:cNvPicPr>
            <a:picLocks noChangeAspect="1"/>
          </p:cNvPicPr>
          <p:nvPr/>
        </p:nvPicPr>
        <p:blipFill>
          <a:blip r:embed="rId8" cstate="print"/>
          <a:stretch>
            <a:fillRect/>
          </a:stretch>
        </p:blipFill>
        <p:spPr bwMode="gray">
          <a:xfrm>
            <a:off x="6564139" y="2827710"/>
            <a:ext cx="356021" cy="250162"/>
          </a:xfrm>
          <a:prstGeom prst="rect">
            <a:avLst/>
          </a:prstGeom>
        </p:spPr>
      </p:pic>
      <p:sp>
        <p:nvSpPr>
          <p:cNvPr id="170" name="圆角矩形 169"/>
          <p:cNvSpPr/>
          <p:nvPr/>
        </p:nvSpPr>
        <p:spPr bwMode="gray">
          <a:xfrm>
            <a:off x="6527718" y="2801501"/>
            <a:ext cx="901631" cy="290416"/>
          </a:xfrm>
          <a:prstGeom prst="roundRect">
            <a:avLst/>
          </a:prstGeom>
          <a:noFill/>
          <a:ln w="9525" cap="flat" cmpd="sng" algn="ctr">
            <a:solidFill>
              <a:srgbClr val="0070C0"/>
            </a:solidFill>
            <a:prstDash val="lg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16" tIns="45708" rIns="91416" bIns="45708" numCol="1" rtlCol="0" anchor="t" anchorCtr="0" compatLnSpc="1">
            <a:prstTxWarp prst="textNoShape">
              <a:avLst/>
            </a:prstTxWarp>
          </a:bodyPr>
          <a:lstStyle/>
          <a:p>
            <a:pPr defTabSz="914126" fontAlgn="ctr">
              <a:spcBef>
                <a:spcPct val="0"/>
              </a:spcBef>
              <a:spcAft>
                <a:spcPct val="0"/>
              </a:spcAft>
              <a:buClr>
                <a:srgbClr val="CC9900"/>
              </a:buClr>
              <a:buFont typeface="Wingdings" pitchFamily="2" charset="2"/>
              <a:buChar char="n"/>
            </a:pP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1" name="TextBox 405"/>
          <p:cNvSpPr txBox="1"/>
          <p:nvPr/>
        </p:nvSpPr>
        <p:spPr bwMode="gray">
          <a:xfrm>
            <a:off x="6359057" y="3089824"/>
            <a:ext cx="1492036" cy="461665"/>
          </a:xfrm>
          <a:prstGeom prst="rect">
            <a:avLst/>
          </a:prstGeom>
          <a:noFill/>
        </p:spPr>
        <p:txBody>
          <a:bodyPr wrap="square" rtlCol="0">
            <a:spAutoFit/>
          </a:bodyPr>
          <a:lstStyle/>
          <a:p>
            <a:pPr algn="ctr" fontAlgn="ctr"/>
            <a:r>
              <a:rPr lang="en-US" sz="1200" b="1" dirty="0" smtClean="0">
                <a:latin typeface="Huawei Sans" panose="020C0503030203020204" pitchFamily="34" charset="0"/>
              </a:rPr>
              <a:t>Non-production extranet core</a:t>
            </a:r>
            <a:endParaRPr lang="en-US" sz="1200" b="1" dirty="0">
              <a:latin typeface="Huawei Sans" panose="020C0503030203020204" pitchFamily="34" charset="0"/>
            </a:endParaRPr>
          </a:p>
        </p:txBody>
      </p:sp>
      <p:pic>
        <p:nvPicPr>
          <p:cNvPr id="172" name="图片 171" descr="核心交换机.png"/>
          <p:cNvPicPr>
            <a:picLocks noChangeAspect="1"/>
          </p:cNvPicPr>
          <p:nvPr/>
        </p:nvPicPr>
        <p:blipFill>
          <a:blip r:embed="rId8" cstate="print"/>
          <a:stretch>
            <a:fillRect/>
          </a:stretch>
        </p:blipFill>
        <p:spPr bwMode="gray">
          <a:xfrm>
            <a:off x="5074616" y="2813972"/>
            <a:ext cx="356021" cy="250162"/>
          </a:xfrm>
          <a:prstGeom prst="rect">
            <a:avLst/>
          </a:prstGeom>
        </p:spPr>
      </p:pic>
      <p:pic>
        <p:nvPicPr>
          <p:cNvPr id="173" name="图片 172" descr="核心交换机.png"/>
          <p:cNvPicPr>
            <a:picLocks noChangeAspect="1"/>
          </p:cNvPicPr>
          <p:nvPr/>
        </p:nvPicPr>
        <p:blipFill>
          <a:blip r:embed="rId8" cstate="print"/>
          <a:stretch>
            <a:fillRect/>
          </a:stretch>
        </p:blipFill>
        <p:spPr bwMode="gray">
          <a:xfrm>
            <a:off x="4590841" y="2813972"/>
            <a:ext cx="356021" cy="250162"/>
          </a:xfrm>
          <a:prstGeom prst="rect">
            <a:avLst/>
          </a:prstGeom>
        </p:spPr>
      </p:pic>
      <p:sp>
        <p:nvSpPr>
          <p:cNvPr id="174" name="圆角矩形 173"/>
          <p:cNvSpPr/>
          <p:nvPr/>
        </p:nvSpPr>
        <p:spPr bwMode="gray">
          <a:xfrm>
            <a:off x="4554420" y="2787761"/>
            <a:ext cx="901631" cy="298679"/>
          </a:xfrm>
          <a:prstGeom prst="roundRect">
            <a:avLst/>
          </a:prstGeom>
          <a:noFill/>
          <a:ln w="9525" cap="flat" cmpd="sng" algn="ctr">
            <a:solidFill>
              <a:srgbClr val="0070C0"/>
            </a:solidFill>
            <a:prstDash val="lg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16" tIns="45708" rIns="91416" bIns="45708" numCol="1" rtlCol="0" anchor="t" anchorCtr="0" compatLnSpc="1">
            <a:prstTxWarp prst="textNoShape">
              <a:avLst/>
            </a:prstTxWarp>
          </a:bodyPr>
          <a:lstStyle/>
          <a:p>
            <a:pPr defTabSz="914126" fontAlgn="ctr">
              <a:spcBef>
                <a:spcPct val="0"/>
              </a:spcBef>
              <a:spcAft>
                <a:spcPct val="0"/>
              </a:spcAft>
              <a:buClr>
                <a:srgbClr val="CC9900"/>
              </a:buClr>
              <a:buFont typeface="Wingdings" pitchFamily="2" charset="2"/>
              <a:buChar char="n"/>
            </a:pP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76" name="直接连接符 175"/>
          <p:cNvCxnSpPr>
            <a:stCxn id="149" idx="3"/>
            <a:endCxn id="150" idx="1"/>
          </p:cNvCxnSpPr>
          <p:nvPr/>
        </p:nvCxnSpPr>
        <p:spPr bwMode="gray">
          <a:xfrm>
            <a:off x="1739577" y="2358024"/>
            <a:ext cx="207621"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12" name="矩形 211"/>
          <p:cNvSpPr/>
          <p:nvPr/>
        </p:nvSpPr>
        <p:spPr bwMode="gray">
          <a:xfrm>
            <a:off x="3914195" y="1970791"/>
            <a:ext cx="1258214" cy="665470"/>
          </a:xfrm>
          <a:prstGeom prst="rect">
            <a:avLst/>
          </a:prstGeom>
          <a:solidFill>
            <a:srgbClr val="FFFFCC"/>
          </a:solidFill>
          <a:ln w="9525">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txBody>
          <a:bodyPr vert="horz" wrap="square" lIns="0" tIns="0" rIns="0" bIns="0" numCol="1" rtlCol="0" anchor="t" anchorCtr="0" compatLnSpc="1">
            <a:prstTxWarp prst="textNoShape">
              <a:avLst/>
            </a:prstTxWarp>
            <a:noAutofit/>
          </a:bodyPr>
          <a:lstStyle/>
          <a:p>
            <a:pPr algn="ctr" defTabSz="1087927" eaLnBrk="0" fontAlgn="ctr" hangingPunct="0"/>
            <a:endParaRPr lang="en-US" altLang="zh-CN" sz="1200" dirty="0">
              <a:solidFill>
                <a:srgbClr val="C7000B"/>
              </a:solidFill>
              <a:latin typeface="Huawei Sans" panose="020C0503030203020204" pitchFamily="34" charset="0"/>
              <a:ea typeface="方正兰亭黑简体" panose="02000000000000000000" pitchFamily="2" charset="-122"/>
              <a:cs typeface="ＭＳ Ｐゴシック" charset="-128"/>
              <a:sym typeface="Huawei Sans" panose="020C0503030203020204" pitchFamily="34" charset="0"/>
            </a:endParaRPr>
          </a:p>
        </p:txBody>
      </p:sp>
      <p:sp>
        <p:nvSpPr>
          <p:cNvPr id="258" name="TextBox 1009"/>
          <p:cNvSpPr txBox="1"/>
          <p:nvPr/>
        </p:nvSpPr>
        <p:spPr bwMode="gray">
          <a:xfrm>
            <a:off x="3933921" y="2075418"/>
            <a:ext cx="1218762" cy="461665"/>
          </a:xfrm>
          <a:prstGeom prst="rect">
            <a:avLst/>
          </a:prstGeom>
          <a:noFill/>
        </p:spPr>
        <p:txBody>
          <a:bodyPr vert="horz" wrap="square" rtlCol="0">
            <a:spAutoFit/>
          </a:bodyPr>
          <a:lstStyle/>
          <a:p>
            <a:pPr algn="ctr" fontAlgn="ctr"/>
            <a:r>
              <a:rPr lang="en-US" sz="1200" dirty="0" smtClean="0">
                <a:solidFill>
                  <a:srgbClr val="C7000B"/>
                </a:solidFill>
                <a:latin typeface="Huawei Sans" panose="020C0503030203020204" pitchFamily="34" charset="0"/>
              </a:rPr>
              <a:t>Internet</a:t>
            </a:r>
            <a:endParaRPr lang="en-US" altLang="zh-CN" sz="12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solidFill>
                  <a:srgbClr val="C7000B"/>
                </a:solidFill>
                <a:latin typeface="Huawei Sans" panose="020C0503030203020204" pitchFamily="34" charset="0"/>
              </a:rPr>
              <a:t>access zone</a:t>
            </a:r>
            <a:endParaRPr lang="en-US" sz="1200" dirty="0">
              <a:solidFill>
                <a:srgbClr val="C7000B"/>
              </a:solidFill>
              <a:latin typeface="Huawei Sans" panose="020C0503030203020204" pitchFamily="34" charset="0"/>
            </a:endParaRPr>
          </a:p>
        </p:txBody>
      </p:sp>
      <p:cxnSp>
        <p:nvCxnSpPr>
          <p:cNvPr id="259" name="直接连接符 258"/>
          <p:cNvCxnSpPr>
            <a:stCxn id="169" idx="3"/>
            <a:endCxn id="168" idx="1"/>
          </p:cNvCxnSpPr>
          <p:nvPr/>
        </p:nvCxnSpPr>
        <p:spPr bwMode="gray">
          <a:xfrm>
            <a:off x="6920159" y="2952792"/>
            <a:ext cx="127754"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0" name="直接连接符 259"/>
          <p:cNvCxnSpPr>
            <a:stCxn id="158" idx="3"/>
            <a:endCxn id="159" idx="1"/>
          </p:cNvCxnSpPr>
          <p:nvPr/>
        </p:nvCxnSpPr>
        <p:spPr bwMode="gray">
          <a:xfrm>
            <a:off x="3916413" y="3577444"/>
            <a:ext cx="169064"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1" name="直接连接符 260"/>
          <p:cNvCxnSpPr>
            <a:stCxn id="173" idx="3"/>
            <a:endCxn id="172" idx="1"/>
          </p:cNvCxnSpPr>
          <p:nvPr/>
        </p:nvCxnSpPr>
        <p:spPr bwMode="gray">
          <a:xfrm>
            <a:off x="4946862" y="2939052"/>
            <a:ext cx="127754"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2" name="直接连接符 261"/>
          <p:cNvCxnSpPr>
            <a:endCxn id="169" idx="0"/>
          </p:cNvCxnSpPr>
          <p:nvPr/>
        </p:nvCxnSpPr>
        <p:spPr bwMode="gray">
          <a:xfrm>
            <a:off x="4673348" y="2573740"/>
            <a:ext cx="2068802" cy="25397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3" name="直接连接符 262"/>
          <p:cNvCxnSpPr/>
          <p:nvPr/>
        </p:nvCxnSpPr>
        <p:spPr bwMode="gray">
          <a:xfrm>
            <a:off x="4673348" y="2573740"/>
            <a:ext cx="95504" cy="240232"/>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7" name="直接连接符 266"/>
          <p:cNvCxnSpPr>
            <a:endCxn id="168" idx="0"/>
          </p:cNvCxnSpPr>
          <p:nvPr/>
        </p:nvCxnSpPr>
        <p:spPr bwMode="gray">
          <a:xfrm>
            <a:off x="5119207" y="2571822"/>
            <a:ext cx="2106718" cy="25588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9" name="直接连接符 268"/>
          <p:cNvCxnSpPr/>
          <p:nvPr/>
        </p:nvCxnSpPr>
        <p:spPr bwMode="gray">
          <a:xfrm>
            <a:off x="5110537" y="2567393"/>
            <a:ext cx="142090" cy="246579"/>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72" name="矩形 271"/>
          <p:cNvSpPr/>
          <p:nvPr/>
        </p:nvSpPr>
        <p:spPr bwMode="gray">
          <a:xfrm>
            <a:off x="2701522" y="1662837"/>
            <a:ext cx="1067932" cy="968171"/>
          </a:xfrm>
          <a:prstGeom prst="rect">
            <a:avLst/>
          </a:prstGeom>
          <a:solidFill>
            <a:srgbClr val="FFFFCC"/>
          </a:solidFill>
          <a:ln w="9525">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txBody>
          <a:bodyPr vert="horz" wrap="square" lIns="0" tIns="0" rIns="0" bIns="0" numCol="1" rtlCol="0" anchor="t" anchorCtr="0" compatLnSpc="1">
            <a:prstTxWarp prst="textNoShape">
              <a:avLst/>
            </a:prstTxWarp>
            <a:noAutofit/>
          </a:bodyPr>
          <a:lstStyle/>
          <a:p>
            <a:pPr algn="ctr" defTabSz="1087927" eaLnBrk="0" fontAlgn="ctr" hangingPunct="0"/>
            <a:r>
              <a:rPr lang="en-US" sz="1200" dirty="0" smtClean="0">
                <a:solidFill>
                  <a:srgbClr val="C7000B"/>
                </a:solidFill>
                <a:latin typeface="Huawei Sans" panose="020C0503030203020204" pitchFamily="34" charset="0"/>
              </a:rPr>
              <a:t>Campus access zone</a:t>
            </a:r>
            <a:endParaRPr lang="en-US" sz="1200" dirty="0">
              <a:solidFill>
                <a:srgbClr val="C7000B"/>
              </a:solidFill>
              <a:latin typeface="Huawei Sans" panose="020C0503030203020204" pitchFamily="34" charset="0"/>
            </a:endParaRPr>
          </a:p>
        </p:txBody>
      </p:sp>
      <p:cxnSp>
        <p:nvCxnSpPr>
          <p:cNvPr id="273" name="直接连接符 272"/>
          <p:cNvCxnSpPr>
            <a:stCxn id="336" idx="3"/>
            <a:endCxn id="337" idx="1"/>
          </p:cNvCxnSpPr>
          <p:nvPr/>
        </p:nvCxnSpPr>
        <p:spPr bwMode="gray">
          <a:xfrm>
            <a:off x="3108987" y="2353344"/>
            <a:ext cx="252858"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4" name="直接连接符 273"/>
          <p:cNvCxnSpPr/>
          <p:nvPr/>
        </p:nvCxnSpPr>
        <p:spPr bwMode="gray">
          <a:xfrm>
            <a:off x="3082549" y="2391113"/>
            <a:ext cx="312344"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75" name="椭圆 274"/>
          <p:cNvSpPr/>
          <p:nvPr/>
        </p:nvSpPr>
        <p:spPr bwMode="gray">
          <a:xfrm>
            <a:off x="3203352" y="2282333"/>
            <a:ext cx="66095" cy="198286"/>
          </a:xfrm>
          <a:prstGeom prst="ellipse">
            <a:avLst/>
          </a:prstGeom>
          <a:ln w="12700">
            <a:solidFill>
              <a:schemeClr val="bg1">
                <a:lumMod val="75000"/>
              </a:schemeClr>
            </a:solidFill>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accent1"/>
          </a:lnRef>
          <a:fillRef idx="0">
            <a:schemeClr val="accent1"/>
          </a:fillRef>
          <a:effectRef idx="0">
            <a:schemeClr val="accent1"/>
          </a:effectRef>
          <a:fontRef idx="minor">
            <a:schemeClr val="tx1"/>
          </a:fontRef>
        </p:style>
        <p:txBody>
          <a:bodyPr vert="horz" wrap="square" lIns="91416" tIns="45708" rIns="91416" bIns="45708" numCol="1" rtlCol="0" anchor="t" anchorCtr="0" compatLnSpc="1">
            <a:prstTxWarp prst="textNoShape">
              <a:avLst/>
            </a:prstTxWarp>
          </a:bodyPr>
          <a:lstStyle/>
          <a:p>
            <a:pPr defTabSz="914126" fontAlgn="ctr">
              <a:spcBef>
                <a:spcPct val="0"/>
              </a:spcBef>
              <a:spcAft>
                <a:spcPct val="0"/>
              </a:spcAft>
              <a:buClr>
                <a:srgbClr val="CC9900"/>
              </a:buClr>
              <a:buFont typeface="Wingdings" pitchFamily="2" charset="2"/>
              <a:buChar char="n"/>
            </a:pP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10" name="直接连接符 309"/>
          <p:cNvCxnSpPr>
            <a:stCxn id="337" idx="2"/>
            <a:endCxn id="160" idx="0"/>
          </p:cNvCxnSpPr>
          <p:nvPr/>
        </p:nvCxnSpPr>
        <p:spPr bwMode="gray">
          <a:xfrm>
            <a:off x="3521988" y="2464783"/>
            <a:ext cx="466157" cy="93082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1" name="直接连接符 310"/>
          <p:cNvCxnSpPr>
            <a:stCxn id="336" idx="2"/>
            <a:endCxn id="160" idx="0"/>
          </p:cNvCxnSpPr>
          <p:nvPr/>
        </p:nvCxnSpPr>
        <p:spPr bwMode="gray">
          <a:xfrm>
            <a:off x="2948845" y="2464783"/>
            <a:ext cx="1039300" cy="93082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2" name="直接连接符 311"/>
          <p:cNvCxnSpPr>
            <a:stCxn id="173" idx="2"/>
            <a:endCxn id="160" idx="0"/>
          </p:cNvCxnSpPr>
          <p:nvPr/>
        </p:nvCxnSpPr>
        <p:spPr bwMode="gray">
          <a:xfrm flipH="1">
            <a:off x="3988145" y="3064134"/>
            <a:ext cx="780707" cy="331475"/>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3" name="直接连接符 312"/>
          <p:cNvCxnSpPr>
            <a:stCxn id="172" idx="2"/>
            <a:endCxn id="160" idx="0"/>
          </p:cNvCxnSpPr>
          <p:nvPr/>
        </p:nvCxnSpPr>
        <p:spPr bwMode="gray">
          <a:xfrm flipH="1">
            <a:off x="3988145" y="3064134"/>
            <a:ext cx="1264482" cy="331475"/>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4" name="直接连接符 313"/>
          <p:cNvCxnSpPr>
            <a:stCxn id="160" idx="0"/>
            <a:endCxn id="169" idx="2"/>
          </p:cNvCxnSpPr>
          <p:nvPr/>
        </p:nvCxnSpPr>
        <p:spPr bwMode="gray">
          <a:xfrm flipV="1">
            <a:off x="3988145" y="3077872"/>
            <a:ext cx="2754005" cy="317737"/>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2" name="直接连接符 331"/>
          <p:cNvCxnSpPr>
            <a:stCxn id="168" idx="2"/>
            <a:endCxn id="160" idx="0"/>
          </p:cNvCxnSpPr>
          <p:nvPr/>
        </p:nvCxnSpPr>
        <p:spPr bwMode="gray">
          <a:xfrm flipH="1">
            <a:off x="3988145" y="3077872"/>
            <a:ext cx="3237780" cy="317737"/>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336" name="图片 335" descr="汇聚交换机.png"/>
          <p:cNvPicPr>
            <a:picLocks noChangeAspect="1"/>
          </p:cNvPicPr>
          <p:nvPr/>
        </p:nvPicPr>
        <p:blipFill>
          <a:blip r:embed="rId5" cstate="print"/>
          <a:stretch>
            <a:fillRect/>
          </a:stretch>
        </p:blipFill>
        <p:spPr bwMode="gray">
          <a:xfrm>
            <a:off x="2788702" y="2241904"/>
            <a:ext cx="320285" cy="222879"/>
          </a:xfrm>
          <a:prstGeom prst="rect">
            <a:avLst/>
          </a:prstGeom>
        </p:spPr>
      </p:pic>
      <p:pic>
        <p:nvPicPr>
          <p:cNvPr id="337" name="图片 336" descr="汇聚交换机.png"/>
          <p:cNvPicPr>
            <a:picLocks noChangeAspect="1"/>
          </p:cNvPicPr>
          <p:nvPr/>
        </p:nvPicPr>
        <p:blipFill>
          <a:blip r:embed="rId5" cstate="print"/>
          <a:stretch>
            <a:fillRect/>
          </a:stretch>
        </p:blipFill>
        <p:spPr bwMode="gray">
          <a:xfrm>
            <a:off x="3361845" y="2241904"/>
            <a:ext cx="320285" cy="222879"/>
          </a:xfrm>
          <a:prstGeom prst="rect">
            <a:avLst/>
          </a:prstGeom>
        </p:spPr>
      </p:pic>
      <p:pic>
        <p:nvPicPr>
          <p:cNvPr id="345" name="图片 344" descr="汇聚交换机.png"/>
          <p:cNvPicPr>
            <a:picLocks noChangeAspect="1"/>
          </p:cNvPicPr>
          <p:nvPr/>
        </p:nvPicPr>
        <p:blipFill>
          <a:blip r:embed="rId5" cstate="print"/>
          <a:stretch>
            <a:fillRect/>
          </a:stretch>
        </p:blipFill>
        <p:spPr bwMode="gray">
          <a:xfrm>
            <a:off x="1091177" y="4047251"/>
            <a:ext cx="219821" cy="191449"/>
          </a:xfrm>
          <a:prstGeom prst="rect">
            <a:avLst/>
          </a:prstGeom>
        </p:spPr>
      </p:pic>
      <p:pic>
        <p:nvPicPr>
          <p:cNvPr id="346" name="图片 345" descr="汇聚交换机.png"/>
          <p:cNvPicPr>
            <a:picLocks noChangeAspect="1"/>
          </p:cNvPicPr>
          <p:nvPr/>
        </p:nvPicPr>
        <p:blipFill>
          <a:blip r:embed="rId5" cstate="print"/>
          <a:stretch>
            <a:fillRect/>
          </a:stretch>
        </p:blipFill>
        <p:spPr bwMode="gray">
          <a:xfrm>
            <a:off x="1541077" y="4047251"/>
            <a:ext cx="219821" cy="191449"/>
          </a:xfrm>
          <a:prstGeom prst="rect">
            <a:avLst/>
          </a:prstGeom>
        </p:spPr>
      </p:pic>
      <p:cxnSp>
        <p:nvCxnSpPr>
          <p:cNvPr id="347" name="直接连接符 346"/>
          <p:cNvCxnSpPr>
            <a:stCxn id="80" idx="0"/>
            <a:endCxn id="345" idx="2"/>
          </p:cNvCxnSpPr>
          <p:nvPr/>
        </p:nvCxnSpPr>
        <p:spPr bwMode="gray">
          <a:xfrm flipV="1">
            <a:off x="1201088" y="4238700"/>
            <a:ext cx="0" cy="11707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48" name="直接连接符 347"/>
          <p:cNvCxnSpPr>
            <a:endCxn id="346" idx="2"/>
          </p:cNvCxnSpPr>
          <p:nvPr/>
        </p:nvCxnSpPr>
        <p:spPr bwMode="gray">
          <a:xfrm flipV="1">
            <a:off x="1201087" y="4238700"/>
            <a:ext cx="449901" cy="10460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49" name="直接连接符 348"/>
          <p:cNvCxnSpPr>
            <a:stCxn id="345" idx="2"/>
            <a:endCxn id="81" idx="0"/>
          </p:cNvCxnSpPr>
          <p:nvPr/>
        </p:nvCxnSpPr>
        <p:spPr bwMode="gray">
          <a:xfrm>
            <a:off x="1201088" y="4238700"/>
            <a:ext cx="449900" cy="11707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0" name="直接连接符 349"/>
          <p:cNvCxnSpPr>
            <a:stCxn id="346" idx="2"/>
            <a:endCxn id="81" idx="0"/>
          </p:cNvCxnSpPr>
          <p:nvPr/>
        </p:nvCxnSpPr>
        <p:spPr bwMode="gray">
          <a:xfrm>
            <a:off x="1650988" y="4238700"/>
            <a:ext cx="0" cy="117076"/>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51" name="TextBox 533"/>
          <p:cNvSpPr txBox="1"/>
          <p:nvPr/>
        </p:nvSpPr>
        <p:spPr bwMode="gray">
          <a:xfrm>
            <a:off x="1856314" y="4320603"/>
            <a:ext cx="564485" cy="276954"/>
          </a:xfrm>
          <a:prstGeom prst="rect">
            <a:avLst/>
          </a:prstGeom>
          <a:noFill/>
        </p:spPr>
        <p:txBody>
          <a:bodyPr wrap="none" lIns="91394" tIns="45698" rIns="91394" bIns="45698" rtlCol="0">
            <a:spAutoFit/>
          </a:bodyPr>
          <a:lstStyle/>
          <a:p>
            <a:pPr fontAlgn="ctr"/>
            <a:r>
              <a:rPr lang="en-US" sz="1200" dirty="0" smtClean="0">
                <a:latin typeface="Huawei Sans" panose="020C0503030203020204" pitchFamily="34" charset="0"/>
              </a:rPr>
              <a:t>Spine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52" name="图片 351" descr="汇聚交换机.png"/>
          <p:cNvPicPr>
            <a:picLocks noChangeAspect="1"/>
          </p:cNvPicPr>
          <p:nvPr/>
        </p:nvPicPr>
        <p:blipFill>
          <a:blip r:embed="rId5" cstate="print"/>
          <a:stretch>
            <a:fillRect/>
          </a:stretch>
        </p:blipFill>
        <p:spPr bwMode="gray">
          <a:xfrm>
            <a:off x="3039367" y="4047251"/>
            <a:ext cx="219821" cy="191449"/>
          </a:xfrm>
          <a:prstGeom prst="rect">
            <a:avLst/>
          </a:prstGeom>
        </p:spPr>
      </p:pic>
      <p:pic>
        <p:nvPicPr>
          <p:cNvPr id="353" name="图片 352" descr="汇聚交换机.png"/>
          <p:cNvPicPr>
            <a:picLocks noChangeAspect="1"/>
          </p:cNvPicPr>
          <p:nvPr/>
        </p:nvPicPr>
        <p:blipFill>
          <a:blip r:embed="rId5" cstate="print"/>
          <a:stretch>
            <a:fillRect/>
          </a:stretch>
        </p:blipFill>
        <p:spPr bwMode="gray">
          <a:xfrm>
            <a:off x="3489267" y="4047251"/>
            <a:ext cx="219821" cy="191449"/>
          </a:xfrm>
          <a:prstGeom prst="rect">
            <a:avLst/>
          </a:prstGeom>
        </p:spPr>
      </p:pic>
      <p:cxnSp>
        <p:nvCxnSpPr>
          <p:cNvPr id="354" name="直接连接符 353"/>
          <p:cNvCxnSpPr>
            <a:stCxn id="116" idx="0"/>
            <a:endCxn id="352" idx="2"/>
          </p:cNvCxnSpPr>
          <p:nvPr/>
        </p:nvCxnSpPr>
        <p:spPr bwMode="gray">
          <a:xfrm flipV="1">
            <a:off x="3149276" y="4238700"/>
            <a:ext cx="2" cy="117077"/>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5" name="直接连接符 354"/>
          <p:cNvCxnSpPr>
            <a:stCxn id="117" idx="0"/>
            <a:endCxn id="352" idx="2"/>
          </p:cNvCxnSpPr>
          <p:nvPr/>
        </p:nvCxnSpPr>
        <p:spPr bwMode="gray">
          <a:xfrm flipH="1" flipV="1">
            <a:off x="3149278" y="4238700"/>
            <a:ext cx="449899" cy="117077"/>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6" name="直接连接符 355"/>
          <p:cNvCxnSpPr>
            <a:stCxn id="353" idx="2"/>
            <a:endCxn id="117" idx="0"/>
          </p:cNvCxnSpPr>
          <p:nvPr/>
        </p:nvCxnSpPr>
        <p:spPr bwMode="gray">
          <a:xfrm flipH="1">
            <a:off x="3599177" y="4238700"/>
            <a:ext cx="1" cy="117077"/>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7" name="直接连接符 356"/>
          <p:cNvCxnSpPr>
            <a:stCxn id="353" idx="2"/>
            <a:endCxn id="116" idx="0"/>
          </p:cNvCxnSpPr>
          <p:nvPr/>
        </p:nvCxnSpPr>
        <p:spPr bwMode="gray">
          <a:xfrm flipH="1">
            <a:off x="3149276" y="4238700"/>
            <a:ext cx="449902" cy="117077"/>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360" name="图片 359" descr="汇聚交换机.png"/>
          <p:cNvPicPr>
            <a:picLocks noChangeAspect="1"/>
          </p:cNvPicPr>
          <p:nvPr/>
        </p:nvPicPr>
        <p:blipFill>
          <a:blip r:embed="rId5" cstate="print"/>
          <a:stretch>
            <a:fillRect/>
          </a:stretch>
        </p:blipFill>
        <p:spPr bwMode="gray">
          <a:xfrm>
            <a:off x="5103738" y="4047251"/>
            <a:ext cx="219821" cy="191449"/>
          </a:xfrm>
          <a:prstGeom prst="rect">
            <a:avLst/>
          </a:prstGeom>
        </p:spPr>
      </p:pic>
      <p:pic>
        <p:nvPicPr>
          <p:cNvPr id="361" name="图片 360" descr="汇聚交换机.png"/>
          <p:cNvPicPr>
            <a:picLocks noChangeAspect="1"/>
          </p:cNvPicPr>
          <p:nvPr/>
        </p:nvPicPr>
        <p:blipFill>
          <a:blip r:embed="rId5" cstate="print"/>
          <a:stretch>
            <a:fillRect/>
          </a:stretch>
        </p:blipFill>
        <p:spPr bwMode="gray">
          <a:xfrm>
            <a:off x="5553638" y="4047251"/>
            <a:ext cx="219821" cy="191449"/>
          </a:xfrm>
          <a:prstGeom prst="rect">
            <a:avLst/>
          </a:prstGeom>
        </p:spPr>
      </p:pic>
      <p:cxnSp>
        <p:nvCxnSpPr>
          <p:cNvPr id="362" name="直接连接符 361"/>
          <p:cNvCxnSpPr>
            <a:stCxn id="12" idx="0"/>
            <a:endCxn id="360" idx="2"/>
          </p:cNvCxnSpPr>
          <p:nvPr/>
        </p:nvCxnSpPr>
        <p:spPr bwMode="gray">
          <a:xfrm flipH="1" flipV="1">
            <a:off x="5213649" y="4238700"/>
            <a:ext cx="1531" cy="117077"/>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3" name="直接连接符 362"/>
          <p:cNvCxnSpPr>
            <a:stCxn id="13" idx="0"/>
            <a:endCxn id="360" idx="2"/>
          </p:cNvCxnSpPr>
          <p:nvPr/>
        </p:nvCxnSpPr>
        <p:spPr bwMode="gray">
          <a:xfrm flipH="1" flipV="1">
            <a:off x="5213649" y="4238700"/>
            <a:ext cx="451432" cy="117077"/>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4" name="直接连接符 363"/>
          <p:cNvCxnSpPr>
            <a:stCxn id="12" idx="0"/>
            <a:endCxn id="361" idx="2"/>
          </p:cNvCxnSpPr>
          <p:nvPr/>
        </p:nvCxnSpPr>
        <p:spPr bwMode="gray">
          <a:xfrm flipV="1">
            <a:off x="5215180" y="4238700"/>
            <a:ext cx="448369" cy="117077"/>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5" name="直接连接符 364"/>
          <p:cNvCxnSpPr>
            <a:stCxn id="13" idx="0"/>
            <a:endCxn id="361" idx="2"/>
          </p:cNvCxnSpPr>
          <p:nvPr/>
        </p:nvCxnSpPr>
        <p:spPr bwMode="gray">
          <a:xfrm flipH="1" flipV="1">
            <a:off x="5663549" y="4238700"/>
            <a:ext cx="1532" cy="117077"/>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8" name="直接连接符 367"/>
          <p:cNvCxnSpPr/>
          <p:nvPr/>
        </p:nvCxnSpPr>
        <p:spPr bwMode="gray">
          <a:xfrm>
            <a:off x="1311000" y="4163605"/>
            <a:ext cx="230078"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69" name="椭圆 368"/>
          <p:cNvSpPr/>
          <p:nvPr/>
        </p:nvSpPr>
        <p:spPr bwMode="gray">
          <a:xfrm>
            <a:off x="1407506" y="4086344"/>
            <a:ext cx="48797" cy="109550"/>
          </a:xfrm>
          <a:prstGeom prst="ellipse">
            <a:avLst/>
          </a:prstGeom>
          <a:solidFill>
            <a:schemeClr val="bg1"/>
          </a:solid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394" tIns="45698" rIns="91394" bIns="45698"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0" name="TextBox 116"/>
          <p:cNvSpPr txBox="1"/>
          <p:nvPr/>
        </p:nvSpPr>
        <p:spPr bwMode="gray">
          <a:xfrm>
            <a:off x="1245177" y="4044299"/>
            <a:ext cx="356748" cy="103732"/>
          </a:xfrm>
          <a:prstGeom prst="rect">
            <a:avLst/>
          </a:prstGeom>
          <a:solidFill>
            <a:srgbClr val="FFC000"/>
          </a:solidFill>
        </p:spPr>
        <p:txBody>
          <a:bodyPr wrap="square" lIns="91394" tIns="45698" rIns="91394" bIns="45698"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71" name="直接连接符 370"/>
          <p:cNvCxnSpPr/>
          <p:nvPr/>
        </p:nvCxnSpPr>
        <p:spPr bwMode="gray">
          <a:xfrm>
            <a:off x="3259189" y="4163605"/>
            <a:ext cx="230078"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72" name="椭圆 371"/>
          <p:cNvSpPr/>
          <p:nvPr/>
        </p:nvSpPr>
        <p:spPr bwMode="gray">
          <a:xfrm>
            <a:off x="3355695" y="4091107"/>
            <a:ext cx="48797" cy="109550"/>
          </a:xfrm>
          <a:prstGeom prst="ellipse">
            <a:avLst/>
          </a:prstGeom>
          <a:solidFill>
            <a:schemeClr val="bg1"/>
          </a:solid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394" tIns="45698" rIns="91394" bIns="45698"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73" name="直接连接符 372"/>
          <p:cNvCxnSpPr/>
          <p:nvPr/>
        </p:nvCxnSpPr>
        <p:spPr bwMode="gray">
          <a:xfrm>
            <a:off x="5323559" y="4152756"/>
            <a:ext cx="230079"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74" name="椭圆 373"/>
          <p:cNvSpPr/>
          <p:nvPr/>
        </p:nvSpPr>
        <p:spPr bwMode="gray">
          <a:xfrm>
            <a:off x="5421599" y="4081581"/>
            <a:ext cx="48797" cy="109550"/>
          </a:xfrm>
          <a:prstGeom prst="ellipse">
            <a:avLst/>
          </a:prstGeom>
          <a:solidFill>
            <a:schemeClr val="bg1"/>
          </a:solid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394" tIns="45698" rIns="91394" bIns="45698"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5" name="TextBox 705"/>
          <p:cNvSpPr txBox="1"/>
          <p:nvPr/>
        </p:nvSpPr>
        <p:spPr bwMode="gray">
          <a:xfrm>
            <a:off x="5259825" y="4054355"/>
            <a:ext cx="356748" cy="103732"/>
          </a:xfrm>
          <a:prstGeom prst="rect">
            <a:avLst/>
          </a:prstGeom>
          <a:solidFill>
            <a:srgbClr val="FFC000"/>
          </a:solidFill>
        </p:spPr>
        <p:txBody>
          <a:bodyPr wrap="square" lIns="91394" tIns="45698" rIns="91394" bIns="45698"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76" name="图片 375" descr="汇聚交换机.png"/>
          <p:cNvPicPr>
            <a:picLocks noChangeAspect="1"/>
          </p:cNvPicPr>
          <p:nvPr/>
        </p:nvPicPr>
        <p:blipFill>
          <a:blip r:embed="rId5" cstate="print"/>
          <a:stretch>
            <a:fillRect/>
          </a:stretch>
        </p:blipFill>
        <p:spPr bwMode="gray">
          <a:xfrm>
            <a:off x="7030553" y="4047251"/>
            <a:ext cx="219821" cy="191449"/>
          </a:xfrm>
          <a:prstGeom prst="rect">
            <a:avLst/>
          </a:prstGeom>
        </p:spPr>
      </p:pic>
      <p:pic>
        <p:nvPicPr>
          <p:cNvPr id="377" name="图片 376" descr="汇聚交换机.png"/>
          <p:cNvPicPr>
            <a:picLocks noChangeAspect="1"/>
          </p:cNvPicPr>
          <p:nvPr/>
        </p:nvPicPr>
        <p:blipFill>
          <a:blip r:embed="rId5" cstate="print"/>
          <a:stretch>
            <a:fillRect/>
          </a:stretch>
        </p:blipFill>
        <p:spPr bwMode="gray">
          <a:xfrm>
            <a:off x="7480453" y="4047251"/>
            <a:ext cx="219821" cy="191449"/>
          </a:xfrm>
          <a:prstGeom prst="rect">
            <a:avLst/>
          </a:prstGeom>
        </p:spPr>
      </p:pic>
      <p:cxnSp>
        <p:nvCxnSpPr>
          <p:cNvPr id="378" name="直接连接符 377"/>
          <p:cNvCxnSpPr/>
          <p:nvPr/>
        </p:nvCxnSpPr>
        <p:spPr bwMode="gray">
          <a:xfrm>
            <a:off x="7249723" y="4159301"/>
            <a:ext cx="230078"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79" name="椭圆 378"/>
          <p:cNvSpPr/>
          <p:nvPr/>
        </p:nvSpPr>
        <p:spPr bwMode="gray">
          <a:xfrm>
            <a:off x="7346229" y="4086344"/>
            <a:ext cx="48797" cy="109550"/>
          </a:xfrm>
          <a:prstGeom prst="ellipse">
            <a:avLst/>
          </a:prstGeom>
          <a:solidFill>
            <a:schemeClr val="bg1"/>
          </a:solid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394" tIns="45698" rIns="91394" bIns="45698"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0" name="TextBox 753"/>
          <p:cNvSpPr txBox="1"/>
          <p:nvPr/>
        </p:nvSpPr>
        <p:spPr bwMode="gray">
          <a:xfrm>
            <a:off x="7219244" y="4049024"/>
            <a:ext cx="356748" cy="103732"/>
          </a:xfrm>
          <a:prstGeom prst="rect">
            <a:avLst/>
          </a:prstGeom>
          <a:solidFill>
            <a:srgbClr val="FFC000"/>
          </a:solidFill>
        </p:spPr>
        <p:txBody>
          <a:bodyPr wrap="square" lIns="91394" tIns="45698" rIns="91394" bIns="45698"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81" name="直接连接符 380"/>
          <p:cNvCxnSpPr>
            <a:stCxn id="377" idx="2"/>
            <a:endCxn id="47" idx="0"/>
          </p:cNvCxnSpPr>
          <p:nvPr/>
        </p:nvCxnSpPr>
        <p:spPr bwMode="gray">
          <a:xfrm flipH="1">
            <a:off x="7589711" y="4238700"/>
            <a:ext cx="653" cy="117077"/>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82" name="直接连接符 381"/>
          <p:cNvCxnSpPr>
            <a:stCxn id="377" idx="2"/>
            <a:endCxn id="46" idx="0"/>
          </p:cNvCxnSpPr>
          <p:nvPr/>
        </p:nvCxnSpPr>
        <p:spPr bwMode="gray">
          <a:xfrm flipH="1">
            <a:off x="7139810" y="4238700"/>
            <a:ext cx="450554" cy="117077"/>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83" name="直接连接符 382"/>
          <p:cNvCxnSpPr>
            <a:stCxn id="376" idx="2"/>
            <a:endCxn id="46" idx="0"/>
          </p:cNvCxnSpPr>
          <p:nvPr/>
        </p:nvCxnSpPr>
        <p:spPr bwMode="gray">
          <a:xfrm flipH="1">
            <a:off x="7139810" y="4238700"/>
            <a:ext cx="654" cy="117077"/>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84" name="直接连接符 383"/>
          <p:cNvCxnSpPr>
            <a:stCxn id="376" idx="2"/>
            <a:endCxn id="47" idx="0"/>
          </p:cNvCxnSpPr>
          <p:nvPr/>
        </p:nvCxnSpPr>
        <p:spPr bwMode="gray">
          <a:xfrm>
            <a:off x="7140464" y="4238700"/>
            <a:ext cx="449247" cy="117077"/>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87" name="椭圆 386"/>
          <p:cNvSpPr/>
          <p:nvPr/>
        </p:nvSpPr>
        <p:spPr bwMode="gray">
          <a:xfrm>
            <a:off x="919324" y="4203433"/>
            <a:ext cx="989470" cy="536530"/>
          </a:xfrm>
          <a:prstGeom prst="ellipse">
            <a:avLst/>
          </a:prstGeom>
          <a:solidFill>
            <a:srgbClr val="E7F7F9">
              <a:alpha val="72000"/>
            </a:srgbClr>
          </a:solidFill>
          <a:ln w="9525" cap="flat" cmpd="sng" algn="ctr">
            <a:solidFill>
              <a:srgbClr val="94DAE2"/>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1087927" eaLnBrk="0" fontAlgn="ctr" hangingPunct="0"/>
            <a:r>
              <a:rPr lang="en-US" sz="1200" dirty="0" smtClean="0">
                <a:solidFill>
                  <a:srgbClr val="C7000B"/>
                </a:solidFill>
                <a:latin typeface="Huawei Sans" panose="020C0503030203020204" pitchFamily="34" charset="0"/>
              </a:rPr>
              <a:t>VXLAN domain</a:t>
            </a:r>
            <a:endParaRPr lang="en-US" sz="1200" dirty="0">
              <a:solidFill>
                <a:srgbClr val="C7000B"/>
              </a:solidFill>
              <a:latin typeface="Huawei Sans" panose="020C0503030203020204" pitchFamily="34" charset="0"/>
            </a:endParaRPr>
          </a:p>
        </p:txBody>
      </p:sp>
      <p:sp>
        <p:nvSpPr>
          <p:cNvPr id="388" name="椭圆 387"/>
          <p:cNvSpPr/>
          <p:nvPr/>
        </p:nvSpPr>
        <p:spPr bwMode="gray">
          <a:xfrm>
            <a:off x="2863072" y="4203433"/>
            <a:ext cx="989470" cy="536530"/>
          </a:xfrm>
          <a:prstGeom prst="ellipse">
            <a:avLst/>
          </a:prstGeom>
          <a:solidFill>
            <a:srgbClr val="E7F7F9">
              <a:alpha val="72000"/>
            </a:srgbClr>
          </a:solidFill>
          <a:ln w="9525" cap="flat" cmpd="sng" algn="ctr">
            <a:solidFill>
              <a:srgbClr val="94DAE2"/>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1087927" eaLnBrk="0" fontAlgn="ctr" hangingPunct="0"/>
            <a:r>
              <a:rPr lang="en-US" sz="1200" dirty="0" smtClean="0">
                <a:solidFill>
                  <a:srgbClr val="C7000B"/>
                </a:solidFill>
                <a:latin typeface="Huawei Sans" panose="020C0503030203020204" pitchFamily="34" charset="0"/>
              </a:rPr>
              <a:t>VXLAN domain</a:t>
            </a:r>
            <a:endParaRPr lang="en-US" sz="1200" dirty="0">
              <a:solidFill>
                <a:srgbClr val="C7000B"/>
              </a:solidFill>
              <a:latin typeface="Huawei Sans" panose="020C0503030203020204" pitchFamily="34" charset="0"/>
            </a:endParaRPr>
          </a:p>
        </p:txBody>
      </p:sp>
      <p:sp>
        <p:nvSpPr>
          <p:cNvPr id="389" name="椭圆 388"/>
          <p:cNvSpPr/>
          <p:nvPr/>
        </p:nvSpPr>
        <p:spPr bwMode="gray">
          <a:xfrm>
            <a:off x="4955407" y="4203433"/>
            <a:ext cx="989470" cy="536530"/>
          </a:xfrm>
          <a:prstGeom prst="ellipse">
            <a:avLst/>
          </a:prstGeom>
          <a:solidFill>
            <a:srgbClr val="E7F7F9">
              <a:alpha val="72000"/>
            </a:srgbClr>
          </a:solidFill>
          <a:ln w="9525" cap="flat" cmpd="sng" algn="ctr">
            <a:solidFill>
              <a:srgbClr val="94DAE2"/>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1087927" eaLnBrk="0" fontAlgn="ctr" hangingPunct="0"/>
            <a:r>
              <a:rPr lang="en-US" sz="1200" dirty="0" smtClean="0">
                <a:solidFill>
                  <a:srgbClr val="C7000B"/>
                </a:solidFill>
                <a:latin typeface="Huawei Sans" panose="020C0503030203020204" pitchFamily="34" charset="0"/>
              </a:rPr>
              <a:t>VXLAN domain</a:t>
            </a:r>
            <a:endParaRPr lang="en-US" sz="1200" dirty="0">
              <a:solidFill>
                <a:srgbClr val="C7000B"/>
              </a:solidFill>
              <a:latin typeface="Huawei Sans" panose="020C0503030203020204" pitchFamily="34" charset="0"/>
            </a:endParaRPr>
          </a:p>
        </p:txBody>
      </p:sp>
      <p:sp>
        <p:nvSpPr>
          <p:cNvPr id="390" name="椭圆 389"/>
          <p:cNvSpPr/>
          <p:nvPr/>
        </p:nvSpPr>
        <p:spPr bwMode="gray">
          <a:xfrm>
            <a:off x="6876022" y="4203433"/>
            <a:ext cx="989470" cy="536530"/>
          </a:xfrm>
          <a:prstGeom prst="ellipse">
            <a:avLst/>
          </a:prstGeom>
          <a:solidFill>
            <a:srgbClr val="E7F7F9">
              <a:alpha val="72000"/>
            </a:srgbClr>
          </a:solidFill>
          <a:ln w="9525" cap="flat" cmpd="sng" algn="ctr">
            <a:solidFill>
              <a:srgbClr val="94DAE2"/>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1087927" eaLnBrk="0" fontAlgn="ctr" hangingPunct="0"/>
            <a:r>
              <a:rPr lang="en-US" sz="1200" dirty="0" smtClean="0">
                <a:solidFill>
                  <a:srgbClr val="C7000B"/>
                </a:solidFill>
                <a:latin typeface="Huawei Sans" panose="020C0503030203020204" pitchFamily="34" charset="0"/>
              </a:rPr>
              <a:t>VXLAN domain</a:t>
            </a:r>
            <a:endParaRPr lang="en-US" sz="1200" dirty="0">
              <a:solidFill>
                <a:srgbClr val="C7000B"/>
              </a:solidFill>
              <a:latin typeface="Huawei Sans" panose="020C0503030203020204" pitchFamily="34" charset="0"/>
            </a:endParaRPr>
          </a:p>
        </p:txBody>
      </p:sp>
      <p:sp>
        <p:nvSpPr>
          <p:cNvPr id="391" name="TextBox 592"/>
          <p:cNvSpPr txBox="1"/>
          <p:nvPr/>
        </p:nvSpPr>
        <p:spPr bwMode="gray">
          <a:xfrm>
            <a:off x="3198674" y="4049753"/>
            <a:ext cx="356748" cy="103732"/>
          </a:xfrm>
          <a:prstGeom prst="rect">
            <a:avLst/>
          </a:prstGeom>
          <a:solidFill>
            <a:srgbClr val="FFC000"/>
          </a:solidFill>
        </p:spPr>
        <p:txBody>
          <a:bodyPr wrap="square" lIns="91394" tIns="45698" rIns="91394" bIns="45698" rtlCol="0" anchor="ctr">
            <a:noAutofit/>
          </a:bodyP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92" name="直接连接符 391"/>
          <p:cNvCxnSpPr>
            <a:stCxn id="158" idx="1"/>
            <a:endCxn id="3" idx="3"/>
          </p:cNvCxnSpPr>
          <p:nvPr/>
        </p:nvCxnSpPr>
        <p:spPr bwMode="gray">
          <a:xfrm flipH="1">
            <a:off x="2551259" y="3577444"/>
            <a:ext cx="1009134"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35" name="矩形 434"/>
          <p:cNvSpPr/>
          <p:nvPr/>
        </p:nvSpPr>
        <p:spPr bwMode="gray">
          <a:xfrm>
            <a:off x="6044127" y="1970791"/>
            <a:ext cx="1258214" cy="665470"/>
          </a:xfrm>
          <a:prstGeom prst="rect">
            <a:avLst/>
          </a:prstGeom>
          <a:solidFill>
            <a:srgbClr val="FFFFCC"/>
          </a:solidFill>
          <a:ln w="9525">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txBody>
          <a:bodyPr vert="horz" wrap="square" lIns="0" tIns="0" rIns="0" bIns="0" numCol="1" rtlCol="0" anchor="t" anchorCtr="0" compatLnSpc="1">
            <a:prstTxWarp prst="textNoShape">
              <a:avLst/>
            </a:prstTxWarp>
            <a:noAutofit/>
          </a:bodyPr>
          <a:lstStyle/>
          <a:p>
            <a:pPr algn="ctr" defTabSz="1087927" eaLnBrk="0" fontAlgn="ctr" hangingPunct="0"/>
            <a:endParaRPr lang="en-US" altLang="zh-CN" sz="1200" dirty="0">
              <a:solidFill>
                <a:srgbClr val="C7000B"/>
              </a:solidFill>
              <a:latin typeface="Huawei Sans" panose="020C0503030203020204" pitchFamily="34" charset="0"/>
              <a:ea typeface="方正兰亭黑简体" panose="02000000000000000000" pitchFamily="2" charset="-122"/>
              <a:cs typeface="ＭＳ Ｐゴシック" charset="-128"/>
              <a:sym typeface="Huawei Sans" panose="020C0503030203020204" pitchFamily="34" charset="0"/>
            </a:endParaRPr>
          </a:p>
        </p:txBody>
      </p:sp>
      <p:cxnSp>
        <p:nvCxnSpPr>
          <p:cNvPr id="439" name="直接连接符 438"/>
          <p:cNvCxnSpPr>
            <a:endCxn id="172" idx="0"/>
          </p:cNvCxnSpPr>
          <p:nvPr/>
        </p:nvCxnSpPr>
        <p:spPr bwMode="gray">
          <a:xfrm flipH="1">
            <a:off x="5252627" y="2569154"/>
            <a:ext cx="1015313" cy="24481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40" name="直接连接符 439"/>
          <p:cNvCxnSpPr>
            <a:endCxn id="173" idx="0"/>
          </p:cNvCxnSpPr>
          <p:nvPr/>
        </p:nvCxnSpPr>
        <p:spPr bwMode="gray">
          <a:xfrm flipH="1">
            <a:off x="4768852" y="2565914"/>
            <a:ext cx="1511166" cy="24805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41" name="直接连接符 440"/>
          <p:cNvCxnSpPr>
            <a:endCxn id="168" idx="0"/>
          </p:cNvCxnSpPr>
          <p:nvPr/>
        </p:nvCxnSpPr>
        <p:spPr bwMode="gray">
          <a:xfrm>
            <a:off x="6359057" y="2571823"/>
            <a:ext cx="866868" cy="255887"/>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42" name="直接连接符 441"/>
          <p:cNvCxnSpPr>
            <a:endCxn id="169" idx="0"/>
          </p:cNvCxnSpPr>
          <p:nvPr/>
        </p:nvCxnSpPr>
        <p:spPr bwMode="gray">
          <a:xfrm>
            <a:off x="6359057" y="2573740"/>
            <a:ext cx="383093" cy="25397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51" name="TextBox 1009"/>
          <p:cNvSpPr txBox="1"/>
          <p:nvPr/>
        </p:nvSpPr>
        <p:spPr bwMode="gray">
          <a:xfrm>
            <a:off x="6063853" y="2075418"/>
            <a:ext cx="1218762" cy="461665"/>
          </a:xfrm>
          <a:prstGeom prst="rect">
            <a:avLst/>
          </a:prstGeom>
          <a:noFill/>
        </p:spPr>
        <p:txBody>
          <a:bodyPr vert="horz" wrap="square" rtlCol="0">
            <a:spAutoFit/>
          </a:bodyPr>
          <a:lstStyle/>
          <a:p>
            <a:pPr algn="ctr" fontAlgn="ctr"/>
            <a:r>
              <a:rPr lang="en-US" sz="1200" dirty="0" smtClean="0">
                <a:solidFill>
                  <a:srgbClr val="C7000B"/>
                </a:solidFill>
                <a:latin typeface="Huawei Sans" panose="020C0503030203020204" pitchFamily="34" charset="0"/>
              </a:rPr>
              <a:t>Extranet</a:t>
            </a:r>
            <a:endParaRPr lang="en-US" altLang="zh-CN" sz="1200"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solidFill>
                  <a:srgbClr val="C7000B"/>
                </a:solidFill>
                <a:latin typeface="Huawei Sans" panose="020C0503030203020204" pitchFamily="34" charset="0"/>
              </a:rPr>
              <a:t>access zone</a:t>
            </a:r>
            <a:endParaRPr lang="en-US" sz="1200" dirty="0">
              <a:solidFill>
                <a:srgbClr val="C7000B"/>
              </a:solidFill>
              <a:latin typeface="Huawei Sans" panose="020C0503030203020204" pitchFamily="34" charset="0"/>
            </a:endParaRPr>
          </a:p>
        </p:txBody>
      </p:sp>
      <p:sp>
        <p:nvSpPr>
          <p:cNvPr id="452" name="矩形 451"/>
          <p:cNvSpPr/>
          <p:nvPr/>
        </p:nvSpPr>
        <p:spPr bwMode="gray">
          <a:xfrm>
            <a:off x="8318580" y="990462"/>
            <a:ext cx="3404696" cy="4708981"/>
          </a:xfrm>
          <a:prstGeom prst="rect">
            <a:avLst/>
          </a:prstGeom>
        </p:spPr>
        <p:txBody>
          <a:bodyPr wrap="square">
            <a:spAutoFit/>
          </a:bodyPr>
          <a:lstStyle/>
          <a:p>
            <a:pPr marL="285750" lvl="0" indent="-285750" fontAlgn="ctr">
              <a:lnSpc>
                <a:spcPts val="1800"/>
              </a:lnSpc>
              <a:buFont typeface="Arial" panose="020B0604020202020204" pitchFamily="34" charset="0"/>
              <a:buChar char="•"/>
            </a:pPr>
            <a:r>
              <a:rPr lang="en-US" sz="1200" dirty="0" smtClean="0">
                <a:solidFill>
                  <a:prstClr val="black"/>
                </a:solidFill>
                <a:latin typeface="Huawei Sans" panose="020C0503030203020204" pitchFamily="34" charset="0"/>
              </a:rPr>
              <a:t>A DCN connects general-purpose computing, storage, and high-performance computing resources, </a:t>
            </a:r>
            <a:r>
              <a:rPr lang="en-US" altLang="zh-CN" sz="1200" dirty="0" smtClean="0">
                <a:solidFill>
                  <a:prstClr val="black"/>
                </a:solidFill>
                <a:latin typeface="Huawei Sans" panose="020C0503030203020204" pitchFamily="34" charset="0"/>
              </a:rPr>
              <a:t>carries</a:t>
            </a:r>
            <a:r>
              <a:rPr lang="en-US" sz="1200" dirty="0" smtClean="0">
                <a:solidFill>
                  <a:prstClr val="black"/>
                </a:solidFill>
                <a:latin typeface="Huawei Sans" panose="020C0503030203020204" pitchFamily="34" charset="0"/>
              </a:rPr>
              <a:t> communication between internal resources of the DC, and implements communication between the DC and external networks.</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lvl="0" indent="-285750" fontAlgn="ctr">
              <a:lnSpc>
                <a:spcPts val="1800"/>
              </a:lnSpc>
              <a:buFont typeface="Arial" panose="020B0604020202020204" pitchFamily="34" charset="0"/>
              <a:buChar char="•"/>
            </a:pPr>
            <a:r>
              <a:rPr lang="en-US" sz="1200" dirty="0" smtClean="0">
                <a:solidFill>
                  <a:prstClr val="black"/>
                </a:solidFill>
                <a:latin typeface="Huawei Sans" panose="020C0503030203020204" pitchFamily="34" charset="0"/>
              </a:rPr>
              <a:t>A </a:t>
            </a:r>
            <a:r>
              <a:rPr lang="en-US" altLang="zh-CN" sz="1200" dirty="0" smtClean="0">
                <a:solidFill>
                  <a:prstClr val="black"/>
                </a:solidFill>
                <a:latin typeface="Huawei Sans" panose="020C0503030203020204" pitchFamily="34" charset="0"/>
              </a:rPr>
              <a:t>m</a:t>
            </a:r>
            <a:r>
              <a:rPr lang="en-US" sz="1200" dirty="0" smtClean="0">
                <a:solidFill>
                  <a:prstClr val="black"/>
                </a:solidFill>
                <a:latin typeface="Huawei Sans" panose="020C0503030203020204" pitchFamily="34" charset="0"/>
              </a:rPr>
              <a:t>ainstream DCN use</a:t>
            </a:r>
            <a:r>
              <a:rPr lang="en-US" altLang="zh-CN" sz="1200" dirty="0" smtClean="0">
                <a:solidFill>
                  <a:prstClr val="black"/>
                </a:solidFill>
                <a:latin typeface="Huawei Sans" panose="020C0503030203020204" pitchFamily="34" charset="0"/>
              </a:rPr>
              <a:t>s</a:t>
            </a:r>
            <a:r>
              <a:rPr lang="en-US" sz="1200" dirty="0" smtClean="0">
                <a:solidFill>
                  <a:prstClr val="black"/>
                </a:solidFill>
                <a:latin typeface="Huawei Sans" panose="020C0503030203020204" pitchFamily="34" charset="0"/>
              </a:rPr>
              <a:t> the spine-leaf architecture. Switches are connected through Layer 3 interfaces, and the underlay network runs a dynamic routing protocol. Traffic can be load balanced between spine and leaf nodes through equal-cost multi-path routing (ECMP), implementing a DCN that features high-bandwidth, non-blocking forwarding, and </a:t>
            </a:r>
            <a:r>
              <a:rPr lang="en-US" sz="1200" dirty="0">
                <a:solidFill>
                  <a:prstClr val="black"/>
                </a:solidFill>
                <a:latin typeface="Huawei Sans" panose="020C0503030203020204" pitchFamily="34" charset="0"/>
              </a:rPr>
              <a:t>fast network convergence upon faults.</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lvl="2" indent="-285750" fontAlgn="ctr">
              <a:lnSpc>
                <a:spcPts val="1800"/>
              </a:lnSpc>
              <a:buFont typeface="Arial" panose="020B0604020202020204" pitchFamily="34" charset="0"/>
              <a:buChar char="•"/>
            </a:pPr>
            <a:r>
              <a:rPr lang="en-US" sz="1200" dirty="0" smtClean="0">
                <a:solidFill>
                  <a:prstClr val="black"/>
                </a:solidFill>
                <a:latin typeface="Huawei Sans" panose="020C0503030203020204" pitchFamily="34" charset="0"/>
              </a:rPr>
              <a:t>To isolate services and tenants, VXLAN and EVPN technologies are deployed in DCs to build virtualized networks.</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4" name="TextBox 753"/>
          <p:cNvSpPr txBox="1"/>
          <p:nvPr/>
        </p:nvSpPr>
        <p:spPr bwMode="gray">
          <a:xfrm>
            <a:off x="501466" y="5972028"/>
            <a:ext cx="589711" cy="173959"/>
          </a:xfrm>
          <a:prstGeom prst="rect">
            <a:avLst/>
          </a:prstGeom>
          <a:solidFill>
            <a:srgbClr val="FFC000"/>
          </a:solidFill>
        </p:spPr>
        <p:txBody>
          <a:bodyPr wrap="square" lIns="91394" tIns="45698" rIns="91394" bIns="45698" rtlCol="0" anchor="ctr">
            <a:noAutofit/>
          </a:bodyPr>
          <a:lstStyle/>
          <a:p>
            <a:pPr algn="ctr" fontAlgn="ctr"/>
            <a:r>
              <a:rPr lang="en-US" sz="1200" dirty="0" smtClean="0">
                <a:latin typeface="Huawei Sans" panose="020C0503030203020204" pitchFamily="34" charset="0"/>
              </a:rPr>
              <a:t>VTEP</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5" name="TextBox 618"/>
          <p:cNvSpPr txBox="1"/>
          <p:nvPr/>
        </p:nvSpPr>
        <p:spPr bwMode="gray">
          <a:xfrm>
            <a:off x="3166318" y="4733499"/>
            <a:ext cx="511521" cy="276954"/>
          </a:xfrm>
          <a:prstGeom prst="rect">
            <a:avLst/>
          </a:prstGeom>
          <a:ln w="12700">
            <a:noFill/>
          </a:ln>
        </p:spPr>
        <p:style>
          <a:lnRef idx="1">
            <a:schemeClr val="accent1"/>
          </a:lnRef>
          <a:fillRef idx="0">
            <a:schemeClr val="accent1"/>
          </a:fillRef>
          <a:effectRef idx="0">
            <a:schemeClr val="accent1"/>
          </a:effectRef>
          <a:fontRef idx="minor">
            <a:schemeClr val="tx1"/>
          </a:fontRef>
        </p:style>
        <p:txBody>
          <a:bodyPr wrap="square" lIns="91394" tIns="45698" rIns="91394" bIns="45698" rtlCol="0">
            <a:spAutoFit/>
          </a:bodyPr>
          <a:lstStyle/>
          <a:p>
            <a:pPr algn="ctr" fontAlgn="ctr"/>
            <a:r>
              <a:rPr lang="en-US" sz="1200" dirty="0" smtClean="0">
                <a:latin typeface="Huawei Sans" panose="020C0503030203020204" pitchFamily="34" charset="0"/>
              </a:rPr>
              <a:t>Leaf</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6" name="TextBox 618"/>
          <p:cNvSpPr txBox="1"/>
          <p:nvPr/>
        </p:nvSpPr>
        <p:spPr bwMode="gray">
          <a:xfrm>
            <a:off x="5200899" y="4733499"/>
            <a:ext cx="511521" cy="276954"/>
          </a:xfrm>
          <a:prstGeom prst="rect">
            <a:avLst/>
          </a:prstGeom>
          <a:ln w="12700">
            <a:noFill/>
          </a:ln>
        </p:spPr>
        <p:style>
          <a:lnRef idx="1">
            <a:schemeClr val="accent1"/>
          </a:lnRef>
          <a:fillRef idx="0">
            <a:schemeClr val="accent1"/>
          </a:fillRef>
          <a:effectRef idx="0">
            <a:schemeClr val="accent1"/>
          </a:effectRef>
          <a:fontRef idx="minor">
            <a:schemeClr val="tx1"/>
          </a:fontRef>
        </p:style>
        <p:txBody>
          <a:bodyPr wrap="square" lIns="91394" tIns="45698" rIns="91394" bIns="45698" rtlCol="0">
            <a:spAutoFit/>
          </a:bodyPr>
          <a:lstStyle/>
          <a:p>
            <a:pPr algn="ctr" fontAlgn="ctr"/>
            <a:r>
              <a:rPr lang="en-US" sz="1200" dirty="0" smtClean="0">
                <a:latin typeface="Huawei Sans" panose="020C0503030203020204" pitchFamily="34" charset="0"/>
              </a:rPr>
              <a:t>Leaf</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7" name="TextBox 618"/>
          <p:cNvSpPr txBox="1"/>
          <p:nvPr/>
        </p:nvSpPr>
        <p:spPr bwMode="gray">
          <a:xfrm>
            <a:off x="7160962" y="4733499"/>
            <a:ext cx="511521" cy="276954"/>
          </a:xfrm>
          <a:prstGeom prst="rect">
            <a:avLst/>
          </a:prstGeom>
          <a:ln w="12700">
            <a:noFill/>
          </a:ln>
        </p:spPr>
        <p:style>
          <a:lnRef idx="1">
            <a:schemeClr val="accent1"/>
          </a:lnRef>
          <a:fillRef idx="0">
            <a:schemeClr val="accent1"/>
          </a:fillRef>
          <a:effectRef idx="0">
            <a:schemeClr val="accent1"/>
          </a:effectRef>
          <a:fontRef idx="minor">
            <a:schemeClr val="tx1"/>
          </a:fontRef>
        </p:style>
        <p:txBody>
          <a:bodyPr wrap="square" lIns="91394" tIns="45698" rIns="91394" bIns="45698" rtlCol="0">
            <a:spAutoFit/>
          </a:bodyPr>
          <a:lstStyle/>
          <a:p>
            <a:pPr algn="ctr" fontAlgn="ctr"/>
            <a:r>
              <a:rPr lang="en-US" sz="1200" dirty="0" smtClean="0">
                <a:latin typeface="Huawei Sans" panose="020C0503030203020204" pitchFamily="34" charset="0"/>
              </a:rPr>
              <a:t>Leaf</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4" name="TextBox 533"/>
          <p:cNvSpPr txBox="1"/>
          <p:nvPr/>
        </p:nvSpPr>
        <p:spPr bwMode="gray">
          <a:xfrm>
            <a:off x="3799738" y="4320603"/>
            <a:ext cx="564485" cy="276954"/>
          </a:xfrm>
          <a:prstGeom prst="rect">
            <a:avLst/>
          </a:prstGeom>
          <a:noFill/>
        </p:spPr>
        <p:txBody>
          <a:bodyPr wrap="none" lIns="91394" tIns="45698" rIns="91394" bIns="45698" rtlCol="0">
            <a:spAutoFit/>
          </a:bodyPr>
          <a:lstStyle/>
          <a:p>
            <a:pPr fontAlgn="ctr"/>
            <a:r>
              <a:rPr lang="en-US" sz="1200" dirty="0" smtClean="0">
                <a:latin typeface="Huawei Sans" panose="020C0503030203020204" pitchFamily="34" charset="0"/>
              </a:rPr>
              <a:t>Spine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5" name="TextBox 533"/>
          <p:cNvSpPr txBox="1"/>
          <p:nvPr/>
        </p:nvSpPr>
        <p:spPr bwMode="gray">
          <a:xfrm>
            <a:off x="5872806" y="4320603"/>
            <a:ext cx="564485" cy="276954"/>
          </a:xfrm>
          <a:prstGeom prst="rect">
            <a:avLst/>
          </a:prstGeom>
          <a:noFill/>
        </p:spPr>
        <p:txBody>
          <a:bodyPr wrap="none" lIns="91394" tIns="45698" rIns="91394" bIns="45698" rtlCol="0">
            <a:spAutoFit/>
          </a:bodyPr>
          <a:lstStyle/>
          <a:p>
            <a:pPr fontAlgn="ctr"/>
            <a:r>
              <a:rPr lang="en-US" sz="1200" dirty="0" smtClean="0">
                <a:latin typeface="Huawei Sans" panose="020C0503030203020204" pitchFamily="34" charset="0"/>
              </a:rPr>
              <a:t>Spine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0" name="TextBox 533"/>
          <p:cNvSpPr txBox="1"/>
          <p:nvPr/>
        </p:nvSpPr>
        <p:spPr bwMode="gray">
          <a:xfrm>
            <a:off x="7794493" y="4320603"/>
            <a:ext cx="564485" cy="276954"/>
          </a:xfrm>
          <a:prstGeom prst="rect">
            <a:avLst/>
          </a:prstGeom>
          <a:noFill/>
        </p:spPr>
        <p:txBody>
          <a:bodyPr wrap="none" lIns="91394" tIns="45698" rIns="91394" bIns="45698" rtlCol="0">
            <a:spAutoFit/>
          </a:bodyPr>
          <a:lstStyle/>
          <a:p>
            <a:pPr fontAlgn="ctr"/>
            <a:r>
              <a:rPr lang="en-US" sz="1200" dirty="0" smtClean="0">
                <a:latin typeface="Huawei Sans" panose="020C0503030203020204" pitchFamily="34" charset="0"/>
              </a:rPr>
              <a:t>Spine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8" name="TextBox 533"/>
          <p:cNvSpPr txBox="1"/>
          <p:nvPr/>
        </p:nvSpPr>
        <p:spPr bwMode="gray">
          <a:xfrm>
            <a:off x="2837030" y="3821788"/>
            <a:ext cx="1011723" cy="276954"/>
          </a:xfrm>
          <a:prstGeom prst="rect">
            <a:avLst/>
          </a:prstGeom>
          <a:noFill/>
        </p:spPr>
        <p:txBody>
          <a:bodyPr wrap="none" lIns="91394" tIns="45698" rIns="91394" bIns="45698" rtlCol="0">
            <a:spAutoFit/>
          </a:bodyPr>
          <a:lstStyle/>
          <a:p>
            <a:pPr algn="ctr" fontAlgn="ctr"/>
            <a:r>
              <a:rPr lang="en-US" sz="1200" dirty="0" smtClean="0">
                <a:latin typeface="Huawei Sans" panose="020C0503030203020204" pitchFamily="34" charset="0"/>
              </a:rPr>
              <a:t>Border-Leaf</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6" name="TextBox 533"/>
          <p:cNvSpPr txBox="1"/>
          <p:nvPr/>
        </p:nvSpPr>
        <p:spPr bwMode="gray">
          <a:xfrm>
            <a:off x="4901214" y="3821788"/>
            <a:ext cx="1011723" cy="276954"/>
          </a:xfrm>
          <a:prstGeom prst="rect">
            <a:avLst/>
          </a:prstGeom>
          <a:noFill/>
        </p:spPr>
        <p:txBody>
          <a:bodyPr wrap="none" lIns="91394" tIns="45698" rIns="91394" bIns="45698" rtlCol="0">
            <a:spAutoFit/>
          </a:bodyPr>
          <a:lstStyle/>
          <a:p>
            <a:pPr algn="ctr" fontAlgn="ctr"/>
            <a:r>
              <a:rPr lang="en-US" sz="1200" dirty="0" smtClean="0">
                <a:latin typeface="Huawei Sans" panose="020C0503030203020204" pitchFamily="34" charset="0"/>
              </a:rPr>
              <a:t>Border-Leaf</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5" name="TextBox 533"/>
          <p:cNvSpPr txBox="1"/>
          <p:nvPr/>
        </p:nvSpPr>
        <p:spPr bwMode="gray">
          <a:xfrm>
            <a:off x="6839370" y="3821788"/>
            <a:ext cx="1011723" cy="276954"/>
          </a:xfrm>
          <a:prstGeom prst="rect">
            <a:avLst/>
          </a:prstGeom>
          <a:noFill/>
        </p:spPr>
        <p:txBody>
          <a:bodyPr wrap="none" lIns="91394" tIns="45698" rIns="91394" bIns="45698" rtlCol="0">
            <a:spAutoFit/>
          </a:bodyPr>
          <a:lstStyle/>
          <a:p>
            <a:pPr algn="ctr" fontAlgn="ctr"/>
            <a:r>
              <a:rPr lang="en-US" sz="1200" dirty="0" smtClean="0">
                <a:latin typeface="Huawei Sans" panose="020C0503030203020204" pitchFamily="34" charset="0"/>
              </a:rPr>
              <a:t>Border-Leaf</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TextBox 533"/>
          <p:cNvSpPr txBox="1"/>
          <p:nvPr/>
        </p:nvSpPr>
        <p:spPr bwMode="gray">
          <a:xfrm>
            <a:off x="936881" y="3821788"/>
            <a:ext cx="1011723" cy="276954"/>
          </a:xfrm>
          <a:prstGeom prst="rect">
            <a:avLst/>
          </a:prstGeom>
          <a:noFill/>
        </p:spPr>
        <p:txBody>
          <a:bodyPr wrap="none" lIns="91394" tIns="45698" rIns="91394" bIns="45698" rtlCol="0">
            <a:spAutoFit/>
          </a:bodyPr>
          <a:lstStyle/>
          <a:p>
            <a:pPr algn="ctr" fontAlgn="ctr"/>
            <a:r>
              <a:rPr lang="en-US" sz="1200" dirty="0" smtClean="0">
                <a:latin typeface="Huawei Sans" panose="020C0503030203020204" pitchFamily="34" charset="0"/>
              </a:rPr>
              <a:t>Border-Leaf</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5" name="TextBox 1723"/>
          <p:cNvSpPr txBox="1"/>
          <p:nvPr/>
        </p:nvSpPr>
        <p:spPr bwMode="gray">
          <a:xfrm>
            <a:off x="4413580" y="3071238"/>
            <a:ext cx="1197933" cy="461665"/>
          </a:xfrm>
          <a:prstGeom prst="rect">
            <a:avLst/>
          </a:prstGeom>
          <a:noFill/>
        </p:spPr>
        <p:txBody>
          <a:bodyPr wrap="square" rtlCol="0">
            <a:spAutoFit/>
          </a:bodyPr>
          <a:lstStyle/>
          <a:p>
            <a:pPr algn="ctr" fontAlgn="ctr"/>
            <a:r>
              <a:rPr lang="en-US" sz="1200" b="1" dirty="0" smtClean="0">
                <a:latin typeface="Huawei Sans" panose="020C0503030203020204" pitchFamily="34" charset="0"/>
              </a:rPr>
              <a:t>Production extranet core</a:t>
            </a:r>
            <a:endParaRPr lang="en-US" sz="1200" b="1" dirty="0">
              <a:latin typeface="Huawei Sans" panose="020C0503030203020204" pitchFamily="34" charset="0"/>
            </a:endParaRPr>
          </a:p>
        </p:txBody>
      </p:sp>
    </p:spTree>
    <p:extLst>
      <p:ext uri="{BB962C8B-B14F-4D97-AF65-F5344CB8AC3E}">
        <p14:creationId xmlns:p14="http://schemas.microsoft.com/office/powerpoint/2010/main" val="389087707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44" name="梯形 343">
            <a:extLst>
              <a:ext uri="{FF2B5EF4-FFF2-40B4-BE49-F238E27FC236}">
                <a16:creationId xmlns:a16="http://schemas.microsoft.com/office/drawing/2014/main" xmlns="" id="{61DFBBD6-78EE-4103-BB65-0E57C18EAEA3}"/>
              </a:ext>
            </a:extLst>
          </p:cNvPr>
          <p:cNvSpPr/>
          <p:nvPr/>
        </p:nvSpPr>
        <p:spPr bwMode="gray">
          <a:xfrm>
            <a:off x="4940316" y="1743579"/>
            <a:ext cx="1604669" cy="1887122"/>
          </a:xfrm>
          <a:prstGeom prst="trapezoid">
            <a:avLst>
              <a:gd name="adj" fmla="val 0"/>
            </a:avLst>
          </a:prstGeom>
          <a:solidFill>
            <a:srgbClr val="FFFAEC"/>
          </a:solid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p:txBody>
          <a:bodyPr/>
          <a:lstStyle/>
          <a:p>
            <a:r>
              <a:rPr lang="en-US" smtClean="0"/>
              <a:t>Network Security Overview</a:t>
            </a:r>
            <a:endParaRPr lang="en-US" altLang="zh-CN" dirty="0">
              <a:sym typeface="Huawei Sans" panose="020C0503030203020204" pitchFamily="34" charset="0"/>
            </a:endParaRPr>
          </a:p>
        </p:txBody>
      </p:sp>
      <p:sp>
        <p:nvSpPr>
          <p:cNvPr id="157" name="梯形 156">
            <a:extLst>
              <a:ext uri="{FF2B5EF4-FFF2-40B4-BE49-F238E27FC236}">
                <a16:creationId xmlns:a16="http://schemas.microsoft.com/office/drawing/2014/main" xmlns="" id="{61DFBBD6-78EE-4103-BB65-0E57C18EAEA3}"/>
              </a:ext>
            </a:extLst>
          </p:cNvPr>
          <p:cNvSpPr/>
          <p:nvPr/>
        </p:nvSpPr>
        <p:spPr bwMode="gray">
          <a:xfrm>
            <a:off x="460930" y="1283161"/>
            <a:ext cx="4429006" cy="2332347"/>
          </a:xfrm>
          <a:prstGeom prst="trapezoid">
            <a:avLst>
              <a:gd name="adj" fmla="val 0"/>
            </a:avLst>
          </a:prstGeom>
          <a:solidFill>
            <a:srgbClr val="FFFAEC"/>
          </a:solid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8" name="梯形 157">
            <a:extLst>
              <a:ext uri="{FF2B5EF4-FFF2-40B4-BE49-F238E27FC236}">
                <a16:creationId xmlns:a16="http://schemas.microsoft.com/office/drawing/2014/main" xmlns="" id="{61DFBBD6-78EE-4103-BB65-0E57C18EAEA3}"/>
              </a:ext>
            </a:extLst>
          </p:cNvPr>
          <p:cNvSpPr/>
          <p:nvPr/>
        </p:nvSpPr>
        <p:spPr bwMode="gray">
          <a:xfrm>
            <a:off x="460929" y="3908429"/>
            <a:ext cx="4361551" cy="2247542"/>
          </a:xfrm>
          <a:prstGeom prst="trapezoid">
            <a:avLst>
              <a:gd name="adj" fmla="val 0"/>
            </a:avLst>
          </a:prstGeom>
          <a:solidFill>
            <a:srgbClr val="FFFAEC"/>
          </a:solid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0" name="文本框 159"/>
          <p:cNvSpPr txBox="1"/>
          <p:nvPr/>
        </p:nvSpPr>
        <p:spPr bwMode="gray">
          <a:xfrm>
            <a:off x="447503" y="3281386"/>
            <a:ext cx="1032655" cy="276999"/>
          </a:xfrm>
          <a:prstGeom prst="rect">
            <a:avLst/>
          </a:prstGeom>
          <a:noFill/>
        </p:spPr>
        <p:txBody>
          <a:bodyPr wrap="none" rtlCol="0">
            <a:spAutoFit/>
          </a:bodyPr>
          <a:lstStyle/>
          <a:p>
            <a:pPr fontAlgn="ctr"/>
            <a:r>
              <a:rPr lang="en-US" sz="1200" dirty="0" smtClean="0">
                <a:latin typeface="Huawei Sans" panose="020C0503030203020204" pitchFamily="34" charset="0"/>
              </a:rPr>
              <a:t>Data center</a:t>
            </a:r>
            <a:endParaRPr lang="en-US" altLang="zh-CN" sz="1200" dirty="0">
              <a:latin typeface="Huawei Sans" panose="020C0503030203020204" pitchFamily="34" charset="0"/>
            </a:endParaRPr>
          </a:p>
        </p:txBody>
      </p:sp>
      <p:sp>
        <p:nvSpPr>
          <p:cNvPr id="161" name="文本框 160"/>
          <p:cNvSpPr txBox="1"/>
          <p:nvPr/>
        </p:nvSpPr>
        <p:spPr bwMode="gray">
          <a:xfrm>
            <a:off x="447503" y="3914495"/>
            <a:ext cx="1234633" cy="276999"/>
          </a:xfrm>
          <a:prstGeom prst="rect">
            <a:avLst/>
          </a:prstGeom>
          <a:noFill/>
        </p:spPr>
        <p:txBody>
          <a:bodyPr wrap="none" rtlCol="0">
            <a:spAutoFit/>
          </a:bodyPr>
          <a:lstStyle/>
          <a:p>
            <a:pPr fontAlgn="ctr"/>
            <a:r>
              <a:rPr lang="en-US" sz="1200" dirty="0" smtClean="0">
                <a:latin typeface="Huawei Sans" panose="020C0503030203020204" pitchFamily="34" charset="0"/>
              </a:rPr>
              <a:t>Campus access</a:t>
            </a:r>
            <a:endParaRPr lang="en-US" altLang="zh-CN" sz="1200" dirty="0">
              <a:latin typeface="Huawei Sans" panose="020C0503030203020204" pitchFamily="34" charset="0"/>
            </a:endParaRPr>
          </a:p>
        </p:txBody>
      </p:sp>
      <p:sp>
        <p:nvSpPr>
          <p:cNvPr id="166" name="梯形 165">
            <a:extLst>
              <a:ext uri="{FF2B5EF4-FFF2-40B4-BE49-F238E27FC236}">
                <a16:creationId xmlns:a16="http://schemas.microsoft.com/office/drawing/2014/main" xmlns="" id="{61DFBBD6-78EE-4103-BB65-0E57C18EAEA3}"/>
              </a:ext>
            </a:extLst>
          </p:cNvPr>
          <p:cNvSpPr/>
          <p:nvPr/>
        </p:nvSpPr>
        <p:spPr bwMode="gray">
          <a:xfrm>
            <a:off x="4974880" y="3906664"/>
            <a:ext cx="3090540" cy="2247542"/>
          </a:xfrm>
          <a:prstGeom prst="trapezoid">
            <a:avLst>
              <a:gd name="adj" fmla="val 0"/>
            </a:avLst>
          </a:prstGeom>
          <a:solidFill>
            <a:srgbClr val="FFFAEC"/>
          </a:solid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77" name="Straight Connector 34"/>
          <p:cNvCxnSpPr>
            <a:stCxn id="167" idx="0"/>
          </p:cNvCxnSpPr>
          <p:nvPr/>
        </p:nvCxnSpPr>
        <p:spPr bwMode="gray">
          <a:xfrm flipV="1">
            <a:off x="1088688" y="3745376"/>
            <a:ext cx="3733792" cy="988746"/>
          </a:xfrm>
          <a:prstGeom prst="line">
            <a:avLst/>
          </a:prstGeom>
          <a:noFill/>
          <a:ln w="12700" cap="flat" cmpd="sng" algn="ctr">
            <a:solidFill>
              <a:sysClr val="windowText" lastClr="000000"/>
            </a:solidFill>
            <a:prstDash val="solid"/>
            <a:miter lim="800000"/>
          </a:ln>
          <a:effectLst/>
        </p:spPr>
      </p:cxnSp>
      <p:cxnSp>
        <p:nvCxnSpPr>
          <p:cNvPr id="180" name="Straight Connector 34"/>
          <p:cNvCxnSpPr>
            <a:stCxn id="172" idx="0"/>
          </p:cNvCxnSpPr>
          <p:nvPr/>
        </p:nvCxnSpPr>
        <p:spPr bwMode="gray">
          <a:xfrm flipV="1">
            <a:off x="2282815" y="3724304"/>
            <a:ext cx="2539665" cy="994980"/>
          </a:xfrm>
          <a:prstGeom prst="line">
            <a:avLst/>
          </a:prstGeom>
          <a:noFill/>
          <a:ln w="12700" cap="flat" cmpd="sng" algn="ctr">
            <a:solidFill>
              <a:sysClr val="windowText" lastClr="000000"/>
            </a:solidFill>
            <a:prstDash val="solid"/>
            <a:miter lim="800000"/>
          </a:ln>
          <a:effectLst/>
        </p:spPr>
      </p:cxnSp>
      <p:cxnSp>
        <p:nvCxnSpPr>
          <p:cNvPr id="183" name="Straight Connector 34"/>
          <p:cNvCxnSpPr>
            <a:stCxn id="159" idx="3"/>
            <a:endCxn id="351" idx="0"/>
          </p:cNvCxnSpPr>
          <p:nvPr/>
        </p:nvCxnSpPr>
        <p:spPr bwMode="gray">
          <a:xfrm>
            <a:off x="5135850" y="3776722"/>
            <a:ext cx="926136" cy="192984"/>
          </a:xfrm>
          <a:prstGeom prst="line">
            <a:avLst/>
          </a:prstGeom>
          <a:noFill/>
          <a:ln w="12700" cap="flat" cmpd="sng" algn="ctr">
            <a:solidFill>
              <a:sysClr val="windowText" lastClr="000000"/>
            </a:solidFill>
            <a:prstDash val="solid"/>
            <a:miter lim="800000"/>
          </a:ln>
          <a:effectLst/>
        </p:spPr>
      </p:cxnSp>
      <p:sp>
        <p:nvSpPr>
          <p:cNvPr id="167" name="梯形 166">
            <a:extLst>
              <a:ext uri="{FF2B5EF4-FFF2-40B4-BE49-F238E27FC236}">
                <a16:creationId xmlns:a16="http://schemas.microsoft.com/office/drawing/2014/main" xmlns="" id="{61DFBBD6-78EE-4103-BB65-0E57C18EAEA3}"/>
              </a:ext>
            </a:extLst>
          </p:cNvPr>
          <p:cNvSpPr/>
          <p:nvPr/>
        </p:nvSpPr>
        <p:spPr bwMode="gray">
          <a:xfrm>
            <a:off x="525914" y="4734122"/>
            <a:ext cx="1125548" cy="1394460"/>
          </a:xfrm>
          <a:prstGeom prst="trapezoid">
            <a:avLst>
              <a:gd name="adj" fmla="val 0"/>
            </a:avLst>
          </a:prstGeom>
          <a:solidFill>
            <a:srgbClr val="E6F6F8"/>
          </a:solid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8" name="文本框 167"/>
          <p:cNvSpPr txBox="1">
            <a:spLocks/>
          </p:cNvSpPr>
          <p:nvPr/>
        </p:nvSpPr>
        <p:spPr bwMode="gray">
          <a:xfrm>
            <a:off x="480188" y="5836745"/>
            <a:ext cx="1217001"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Administration</a:t>
            </a:r>
            <a:endParaRPr lang="en-US" sz="1200" dirty="0">
              <a:latin typeface="Huawei Sans" panose="020C0503030203020204" pitchFamily="34" charset="0"/>
            </a:endParaRPr>
          </a:p>
        </p:txBody>
      </p:sp>
      <p:pic>
        <p:nvPicPr>
          <p:cNvPr id="188" name="图片 11" descr="开放网络-蓝.png"/>
          <p:cNvPicPr>
            <a:picLocks noChangeAspect="1"/>
          </p:cNvPicPr>
          <p:nvPr/>
        </p:nvPicPr>
        <p:blipFill>
          <a:blip r:embed="rId3" cstate="print"/>
          <a:stretch>
            <a:fillRect/>
          </a:stretch>
        </p:blipFill>
        <p:spPr bwMode="gray">
          <a:xfrm>
            <a:off x="570801" y="5236909"/>
            <a:ext cx="304595" cy="234472"/>
          </a:xfrm>
          <a:prstGeom prst="rect">
            <a:avLst/>
          </a:prstGeom>
        </p:spPr>
      </p:pic>
      <p:pic>
        <p:nvPicPr>
          <p:cNvPr id="189" name="图片 11" descr="开放网络-蓝.png"/>
          <p:cNvPicPr>
            <a:picLocks noChangeAspect="1"/>
          </p:cNvPicPr>
          <p:nvPr/>
        </p:nvPicPr>
        <p:blipFill>
          <a:blip r:embed="rId3" cstate="print"/>
          <a:stretch>
            <a:fillRect/>
          </a:stretch>
        </p:blipFill>
        <p:spPr bwMode="gray">
          <a:xfrm>
            <a:off x="930374" y="5236909"/>
            <a:ext cx="304595" cy="234472"/>
          </a:xfrm>
          <a:prstGeom prst="rect">
            <a:avLst/>
          </a:prstGeom>
        </p:spPr>
      </p:pic>
      <p:pic>
        <p:nvPicPr>
          <p:cNvPr id="190" name="图片 11" descr="开放网络-蓝.png"/>
          <p:cNvPicPr>
            <a:picLocks noChangeAspect="1"/>
          </p:cNvPicPr>
          <p:nvPr/>
        </p:nvPicPr>
        <p:blipFill>
          <a:blip r:embed="rId3" cstate="print"/>
          <a:stretch>
            <a:fillRect/>
          </a:stretch>
        </p:blipFill>
        <p:spPr bwMode="gray">
          <a:xfrm>
            <a:off x="1289947" y="5236909"/>
            <a:ext cx="304595" cy="234472"/>
          </a:xfrm>
          <a:prstGeom prst="rect">
            <a:avLst/>
          </a:prstGeom>
        </p:spPr>
      </p:pic>
      <p:sp>
        <p:nvSpPr>
          <p:cNvPr id="172" name="梯形 171">
            <a:extLst>
              <a:ext uri="{FF2B5EF4-FFF2-40B4-BE49-F238E27FC236}">
                <a16:creationId xmlns:a16="http://schemas.microsoft.com/office/drawing/2014/main" xmlns="" id="{61DFBBD6-78EE-4103-BB65-0E57C18EAEA3}"/>
              </a:ext>
            </a:extLst>
          </p:cNvPr>
          <p:cNvSpPr/>
          <p:nvPr/>
        </p:nvSpPr>
        <p:spPr bwMode="gray">
          <a:xfrm>
            <a:off x="1720041" y="4719284"/>
            <a:ext cx="1125548" cy="1394460"/>
          </a:xfrm>
          <a:prstGeom prst="trapezoid">
            <a:avLst>
              <a:gd name="adj" fmla="val 0"/>
            </a:avLst>
          </a:prstGeom>
          <a:solidFill>
            <a:srgbClr val="E6F6F8"/>
          </a:solid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3" name="文本框 172"/>
          <p:cNvSpPr txBox="1">
            <a:spLocks/>
          </p:cNvSpPr>
          <p:nvPr/>
        </p:nvSpPr>
        <p:spPr bwMode="gray">
          <a:xfrm>
            <a:off x="2031784" y="5836745"/>
            <a:ext cx="502062"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R&amp;D</a:t>
            </a:r>
            <a:endParaRPr lang="en-US" sz="1200" dirty="0">
              <a:latin typeface="Huawei Sans" panose="020C0503030203020204" pitchFamily="34" charset="0"/>
            </a:endParaRPr>
          </a:p>
        </p:txBody>
      </p:sp>
      <p:pic>
        <p:nvPicPr>
          <p:cNvPr id="192" name="图片 11" descr="开放网络-蓝.png"/>
          <p:cNvPicPr>
            <a:picLocks noChangeAspect="1"/>
          </p:cNvPicPr>
          <p:nvPr/>
        </p:nvPicPr>
        <p:blipFill>
          <a:blip r:embed="rId3" cstate="print"/>
          <a:stretch>
            <a:fillRect/>
          </a:stretch>
        </p:blipFill>
        <p:spPr bwMode="gray">
          <a:xfrm>
            <a:off x="1783748" y="5222071"/>
            <a:ext cx="304595" cy="234472"/>
          </a:xfrm>
          <a:prstGeom prst="rect">
            <a:avLst/>
          </a:prstGeom>
        </p:spPr>
      </p:pic>
      <p:pic>
        <p:nvPicPr>
          <p:cNvPr id="193" name="图片 11" descr="开放网络-蓝.png"/>
          <p:cNvPicPr>
            <a:picLocks noChangeAspect="1"/>
          </p:cNvPicPr>
          <p:nvPr/>
        </p:nvPicPr>
        <p:blipFill>
          <a:blip r:embed="rId3" cstate="print"/>
          <a:stretch>
            <a:fillRect/>
          </a:stretch>
        </p:blipFill>
        <p:spPr bwMode="gray">
          <a:xfrm>
            <a:off x="2143321" y="5222071"/>
            <a:ext cx="304595" cy="234472"/>
          </a:xfrm>
          <a:prstGeom prst="rect">
            <a:avLst/>
          </a:prstGeom>
        </p:spPr>
      </p:pic>
      <p:pic>
        <p:nvPicPr>
          <p:cNvPr id="194" name="图片 11" descr="开放网络-蓝.png"/>
          <p:cNvPicPr>
            <a:picLocks noChangeAspect="1"/>
          </p:cNvPicPr>
          <p:nvPr/>
        </p:nvPicPr>
        <p:blipFill>
          <a:blip r:embed="rId3" cstate="print"/>
          <a:stretch>
            <a:fillRect/>
          </a:stretch>
        </p:blipFill>
        <p:spPr bwMode="gray">
          <a:xfrm>
            <a:off x="2502894" y="5222071"/>
            <a:ext cx="304595" cy="234472"/>
          </a:xfrm>
          <a:prstGeom prst="rect">
            <a:avLst/>
          </a:prstGeom>
        </p:spPr>
      </p:pic>
      <p:sp>
        <p:nvSpPr>
          <p:cNvPr id="175" name="梯形 174">
            <a:extLst>
              <a:ext uri="{FF2B5EF4-FFF2-40B4-BE49-F238E27FC236}">
                <a16:creationId xmlns:a16="http://schemas.microsoft.com/office/drawing/2014/main" xmlns="" id="{61DFBBD6-78EE-4103-BB65-0E57C18EAEA3}"/>
              </a:ext>
            </a:extLst>
          </p:cNvPr>
          <p:cNvSpPr/>
          <p:nvPr/>
        </p:nvSpPr>
        <p:spPr bwMode="gray">
          <a:xfrm>
            <a:off x="2907532" y="4726703"/>
            <a:ext cx="1125548" cy="1394460"/>
          </a:xfrm>
          <a:prstGeom prst="trapezoid">
            <a:avLst>
              <a:gd name="adj" fmla="val 0"/>
            </a:avLst>
          </a:prstGeom>
          <a:solidFill>
            <a:srgbClr val="E6F6F8"/>
          </a:solidFill>
          <a:ln w="12700" cap="flat" cmpd="sng" algn="ctr">
            <a:noFill/>
            <a:prstDash val="solid"/>
            <a:miter lim="800000"/>
          </a:ln>
          <a:effectLst/>
        </p:spPr>
        <p:txBody>
          <a:bodyPr rtlCol="0" anchor="ctr"/>
          <a:lstStyle/>
          <a:p>
            <a:pPr algn="ctr" defTabSz="914400" fontAlgn="ctr"/>
            <a:endParaRPr lang="en-US" altLang="zh-CN" sz="16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6" name="文本框 175"/>
          <p:cNvSpPr txBox="1">
            <a:spLocks/>
          </p:cNvSpPr>
          <p:nvPr/>
        </p:nvSpPr>
        <p:spPr bwMode="gray">
          <a:xfrm>
            <a:off x="3017299" y="5836745"/>
            <a:ext cx="906017"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Marketing</a:t>
            </a:r>
            <a:endParaRPr lang="en-US" sz="1200" dirty="0">
              <a:latin typeface="Huawei Sans" panose="020C0503030203020204" pitchFamily="34" charset="0"/>
            </a:endParaRPr>
          </a:p>
        </p:txBody>
      </p:sp>
      <p:grpSp>
        <p:nvGrpSpPr>
          <p:cNvPr id="198" name="组合 197"/>
          <p:cNvGrpSpPr/>
          <p:nvPr/>
        </p:nvGrpSpPr>
        <p:grpSpPr bwMode="gray">
          <a:xfrm>
            <a:off x="2958436" y="5229490"/>
            <a:ext cx="1023741" cy="234472"/>
            <a:chOff x="3780835" y="5036538"/>
            <a:chExt cx="1023741" cy="234472"/>
          </a:xfrm>
        </p:grpSpPr>
        <p:pic>
          <p:nvPicPr>
            <p:cNvPr id="195" name="图片 11" descr="开放网络-蓝.png"/>
            <p:cNvPicPr>
              <a:picLocks noChangeAspect="1"/>
            </p:cNvPicPr>
            <p:nvPr/>
          </p:nvPicPr>
          <p:blipFill>
            <a:blip r:embed="rId3" cstate="print"/>
            <a:stretch>
              <a:fillRect/>
            </a:stretch>
          </p:blipFill>
          <p:spPr bwMode="gray">
            <a:xfrm>
              <a:off x="3780835" y="5036538"/>
              <a:ext cx="304595" cy="234472"/>
            </a:xfrm>
            <a:prstGeom prst="rect">
              <a:avLst/>
            </a:prstGeom>
          </p:spPr>
        </p:pic>
        <p:pic>
          <p:nvPicPr>
            <p:cNvPr id="196" name="图片 11" descr="开放网络-蓝.png"/>
            <p:cNvPicPr>
              <a:picLocks noChangeAspect="1"/>
            </p:cNvPicPr>
            <p:nvPr/>
          </p:nvPicPr>
          <p:blipFill>
            <a:blip r:embed="rId3" cstate="print"/>
            <a:stretch>
              <a:fillRect/>
            </a:stretch>
          </p:blipFill>
          <p:spPr bwMode="gray">
            <a:xfrm>
              <a:off x="4140408" y="5036538"/>
              <a:ext cx="304595" cy="234472"/>
            </a:xfrm>
            <a:prstGeom prst="rect">
              <a:avLst/>
            </a:prstGeom>
          </p:spPr>
        </p:pic>
        <p:pic>
          <p:nvPicPr>
            <p:cNvPr id="197" name="图片 11" descr="开放网络-蓝.png"/>
            <p:cNvPicPr>
              <a:picLocks noChangeAspect="1"/>
            </p:cNvPicPr>
            <p:nvPr/>
          </p:nvPicPr>
          <p:blipFill>
            <a:blip r:embed="rId3" cstate="print"/>
            <a:stretch>
              <a:fillRect/>
            </a:stretch>
          </p:blipFill>
          <p:spPr bwMode="gray">
            <a:xfrm>
              <a:off x="4499981" y="5036538"/>
              <a:ext cx="304595" cy="234472"/>
            </a:xfrm>
            <a:prstGeom prst="rect">
              <a:avLst/>
            </a:prstGeom>
          </p:spPr>
        </p:pic>
      </p:grpSp>
      <p:pic>
        <p:nvPicPr>
          <p:cNvPr id="202" name="图片 201"/>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2079412" y="2816562"/>
            <a:ext cx="439646" cy="360000"/>
          </a:xfrm>
          <a:prstGeom prst="rect">
            <a:avLst/>
          </a:prstGeom>
        </p:spPr>
      </p:pic>
      <p:grpSp>
        <p:nvGrpSpPr>
          <p:cNvPr id="203" name="组合 22039"/>
          <p:cNvGrpSpPr>
            <a:grpSpLocks/>
          </p:cNvGrpSpPr>
          <p:nvPr/>
        </p:nvGrpSpPr>
        <p:grpSpPr bwMode="gray">
          <a:xfrm>
            <a:off x="989113" y="2816562"/>
            <a:ext cx="504439" cy="360000"/>
            <a:chOff x="931863" y="950913"/>
            <a:chExt cx="731838" cy="522288"/>
          </a:xfrm>
        </p:grpSpPr>
        <p:sp>
          <p:nvSpPr>
            <p:cNvPr id="204" name="Oval 417"/>
            <p:cNvSpPr>
              <a:spLocks noChangeArrowheads="1"/>
            </p:cNvSpPr>
            <p:nvPr/>
          </p:nvSpPr>
          <p:spPr bwMode="gray">
            <a:xfrm>
              <a:off x="1397001" y="1406526"/>
              <a:ext cx="66675" cy="66675"/>
            </a:xfrm>
            <a:prstGeom prst="ellipse">
              <a:avLst/>
            </a:pr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ctr" hangingPunct="1">
                <a:buFont typeface="Arial" panose="020B0604020202020204" pitchFamily="34" charset="0"/>
                <a:buNone/>
              </a:pPr>
              <a:endParaRPr lang="en-US" altLang="zh-CN" sz="2000" dirty="0">
                <a:latin typeface="Huawei Sans" panose="020C0503030203020204" pitchFamily="34" charset="0"/>
              </a:endParaRPr>
            </a:p>
          </p:txBody>
        </p:sp>
        <p:sp>
          <p:nvSpPr>
            <p:cNvPr id="205" name="Oval 418"/>
            <p:cNvSpPr>
              <a:spLocks noChangeArrowheads="1"/>
            </p:cNvSpPr>
            <p:nvPr/>
          </p:nvSpPr>
          <p:spPr bwMode="gray">
            <a:xfrm>
              <a:off x="1498601" y="1406526"/>
              <a:ext cx="65088" cy="66675"/>
            </a:xfrm>
            <a:prstGeom prst="ellipse">
              <a:avLst/>
            </a:pr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ctr" hangingPunct="1">
                <a:buFont typeface="Arial" panose="020B0604020202020204" pitchFamily="34" charset="0"/>
                <a:buNone/>
              </a:pPr>
              <a:endParaRPr lang="en-US" altLang="zh-CN" sz="2000" dirty="0">
                <a:latin typeface="Huawei Sans" panose="020C0503030203020204" pitchFamily="34" charset="0"/>
              </a:endParaRPr>
            </a:p>
          </p:txBody>
        </p:sp>
        <p:sp>
          <p:nvSpPr>
            <p:cNvPr id="206" name="Freeform 419"/>
            <p:cNvSpPr>
              <a:spLocks/>
            </p:cNvSpPr>
            <p:nvPr/>
          </p:nvSpPr>
          <p:spPr bwMode="gray">
            <a:xfrm>
              <a:off x="931863" y="950913"/>
              <a:ext cx="731838" cy="504825"/>
            </a:xfrm>
            <a:custGeom>
              <a:avLst/>
              <a:gdLst>
                <a:gd name="T0" fmla="*/ 2147483646 w 468"/>
                <a:gd name="T1" fmla="*/ 2147483646 h 323"/>
                <a:gd name="T2" fmla="*/ 2147483646 w 468"/>
                <a:gd name="T3" fmla="*/ 2147483646 h 323"/>
                <a:gd name="T4" fmla="*/ 2147483646 w 468"/>
                <a:gd name="T5" fmla="*/ 2147483646 h 323"/>
                <a:gd name="T6" fmla="*/ 2147483646 w 468"/>
                <a:gd name="T7" fmla="*/ 2147483646 h 323"/>
                <a:gd name="T8" fmla="*/ 2147483646 w 468"/>
                <a:gd name="T9" fmla="*/ 2147483646 h 323"/>
                <a:gd name="T10" fmla="*/ 2147483646 w 468"/>
                <a:gd name="T11" fmla="*/ 2147483646 h 323"/>
                <a:gd name="T12" fmla="*/ 2147483646 w 468"/>
                <a:gd name="T13" fmla="*/ 2147483646 h 323"/>
                <a:gd name="T14" fmla="*/ 2147483646 w 468"/>
                <a:gd name="T15" fmla="*/ 2147483646 h 323"/>
                <a:gd name="T16" fmla="*/ 2147483646 w 468"/>
                <a:gd name="T17" fmla="*/ 2147483646 h 323"/>
                <a:gd name="T18" fmla="*/ 2147483646 w 468"/>
                <a:gd name="T19" fmla="*/ 2147483646 h 323"/>
                <a:gd name="T20" fmla="*/ 2147483646 w 468"/>
                <a:gd name="T21" fmla="*/ 2147483646 h 323"/>
                <a:gd name="T22" fmla="*/ 2147483646 w 468"/>
                <a:gd name="T23" fmla="*/ 2147483646 h 323"/>
                <a:gd name="T24" fmla="*/ 2147483646 w 468"/>
                <a:gd name="T25" fmla="*/ 2147483646 h 323"/>
                <a:gd name="T26" fmla="*/ 2147483646 w 468"/>
                <a:gd name="T27" fmla="*/ 2147483646 h 323"/>
                <a:gd name="T28" fmla="*/ 0 w 468"/>
                <a:gd name="T29" fmla="*/ 2147483646 h 323"/>
                <a:gd name="T30" fmla="*/ 0 w 468"/>
                <a:gd name="T31" fmla="*/ 2147483646 h 323"/>
                <a:gd name="T32" fmla="*/ 2147483646 w 468"/>
                <a:gd name="T33" fmla="*/ 0 h 323"/>
                <a:gd name="T34" fmla="*/ 2147483646 w 468"/>
                <a:gd name="T35" fmla="*/ 0 h 323"/>
                <a:gd name="T36" fmla="*/ 2147483646 w 468"/>
                <a:gd name="T37" fmla="*/ 2147483646 h 323"/>
                <a:gd name="T38" fmla="*/ 2147483646 w 468"/>
                <a:gd name="T39" fmla="*/ 2147483646 h 323"/>
                <a:gd name="T40" fmla="*/ 2147483646 w 468"/>
                <a:gd name="T41" fmla="*/ 2147483646 h 32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68" h="323">
                  <a:moveTo>
                    <a:pt x="446" y="323"/>
                  </a:moveTo>
                  <a:cubicBezTo>
                    <a:pt x="383" y="323"/>
                    <a:pt x="383" y="323"/>
                    <a:pt x="383" y="323"/>
                  </a:cubicBezTo>
                  <a:cubicBezTo>
                    <a:pt x="383" y="303"/>
                    <a:pt x="383" y="303"/>
                    <a:pt x="383" y="303"/>
                  </a:cubicBezTo>
                  <a:cubicBezTo>
                    <a:pt x="446" y="303"/>
                    <a:pt x="446" y="303"/>
                    <a:pt x="446" y="303"/>
                  </a:cubicBezTo>
                  <a:cubicBezTo>
                    <a:pt x="447" y="303"/>
                    <a:pt x="448" y="302"/>
                    <a:pt x="448" y="301"/>
                  </a:cubicBezTo>
                  <a:cubicBezTo>
                    <a:pt x="448" y="22"/>
                    <a:pt x="448" y="22"/>
                    <a:pt x="448" y="22"/>
                  </a:cubicBezTo>
                  <a:cubicBezTo>
                    <a:pt x="448" y="21"/>
                    <a:pt x="447" y="20"/>
                    <a:pt x="446" y="20"/>
                  </a:cubicBezTo>
                  <a:cubicBezTo>
                    <a:pt x="22" y="20"/>
                    <a:pt x="22" y="20"/>
                    <a:pt x="22" y="20"/>
                  </a:cubicBezTo>
                  <a:cubicBezTo>
                    <a:pt x="21" y="20"/>
                    <a:pt x="20" y="21"/>
                    <a:pt x="20" y="22"/>
                  </a:cubicBezTo>
                  <a:cubicBezTo>
                    <a:pt x="20" y="301"/>
                    <a:pt x="20" y="301"/>
                    <a:pt x="20" y="301"/>
                  </a:cubicBezTo>
                  <a:cubicBezTo>
                    <a:pt x="20" y="302"/>
                    <a:pt x="21" y="303"/>
                    <a:pt x="22" y="303"/>
                  </a:cubicBezTo>
                  <a:cubicBezTo>
                    <a:pt x="319" y="303"/>
                    <a:pt x="319" y="303"/>
                    <a:pt x="319" y="303"/>
                  </a:cubicBezTo>
                  <a:cubicBezTo>
                    <a:pt x="319" y="323"/>
                    <a:pt x="319" y="323"/>
                    <a:pt x="319" y="323"/>
                  </a:cubicBezTo>
                  <a:cubicBezTo>
                    <a:pt x="22" y="323"/>
                    <a:pt x="22" y="323"/>
                    <a:pt x="22" y="323"/>
                  </a:cubicBezTo>
                  <a:cubicBezTo>
                    <a:pt x="10" y="323"/>
                    <a:pt x="0" y="313"/>
                    <a:pt x="0" y="301"/>
                  </a:cubicBezTo>
                  <a:cubicBezTo>
                    <a:pt x="0" y="22"/>
                    <a:pt x="0" y="22"/>
                    <a:pt x="0" y="22"/>
                  </a:cubicBezTo>
                  <a:cubicBezTo>
                    <a:pt x="0" y="10"/>
                    <a:pt x="10" y="0"/>
                    <a:pt x="22" y="0"/>
                  </a:cubicBezTo>
                  <a:cubicBezTo>
                    <a:pt x="446" y="0"/>
                    <a:pt x="446" y="0"/>
                    <a:pt x="446" y="0"/>
                  </a:cubicBezTo>
                  <a:cubicBezTo>
                    <a:pt x="458" y="0"/>
                    <a:pt x="468" y="10"/>
                    <a:pt x="468" y="22"/>
                  </a:cubicBezTo>
                  <a:cubicBezTo>
                    <a:pt x="468" y="301"/>
                    <a:pt x="468" y="301"/>
                    <a:pt x="468" y="301"/>
                  </a:cubicBezTo>
                  <a:cubicBezTo>
                    <a:pt x="468" y="313"/>
                    <a:pt x="458" y="323"/>
                    <a:pt x="446" y="323"/>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000" dirty="0">
                <a:latin typeface="Huawei Sans" panose="020C0503030203020204" pitchFamily="34" charset="0"/>
              </a:endParaRPr>
            </a:p>
          </p:txBody>
        </p:sp>
        <p:sp>
          <p:nvSpPr>
            <p:cNvPr id="207" name="Rectangle 420"/>
            <p:cNvSpPr>
              <a:spLocks noChangeArrowheads="1"/>
            </p:cNvSpPr>
            <p:nvPr/>
          </p:nvSpPr>
          <p:spPr bwMode="gray">
            <a:xfrm>
              <a:off x="996951" y="1092201"/>
              <a:ext cx="92075" cy="25400"/>
            </a:xfrm>
            <a:prstGeom prst="rect">
              <a:avLst/>
            </a:prstGeom>
            <a:solidFill>
              <a:srgbClr val="5A58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ctr" hangingPunct="1">
                <a:buFont typeface="Arial" panose="020B0604020202020204" pitchFamily="34" charset="0"/>
                <a:buNone/>
              </a:pPr>
              <a:endParaRPr lang="en-US" altLang="zh-CN" sz="2000" dirty="0">
                <a:latin typeface="Huawei Sans" panose="020C0503030203020204" pitchFamily="34" charset="0"/>
              </a:endParaRPr>
            </a:p>
          </p:txBody>
        </p:sp>
        <p:sp>
          <p:nvSpPr>
            <p:cNvPr id="208" name="Freeform 421"/>
            <p:cNvSpPr>
              <a:spLocks/>
            </p:cNvSpPr>
            <p:nvPr/>
          </p:nvSpPr>
          <p:spPr bwMode="gray">
            <a:xfrm>
              <a:off x="1076326" y="1066801"/>
              <a:ext cx="44450" cy="77787"/>
            </a:xfrm>
            <a:custGeom>
              <a:avLst/>
              <a:gdLst>
                <a:gd name="T0" fmla="*/ 2147483646 w 28"/>
                <a:gd name="T1" fmla="*/ 2147483646 h 49"/>
                <a:gd name="T2" fmla="*/ 0 w 28"/>
                <a:gd name="T3" fmla="*/ 0 h 49"/>
                <a:gd name="T4" fmla="*/ 0 w 28"/>
                <a:gd name="T5" fmla="*/ 2147483646 h 49"/>
                <a:gd name="T6" fmla="*/ 2147483646 w 28"/>
                <a:gd name="T7" fmla="*/ 2147483646 h 4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8" h="49">
                  <a:moveTo>
                    <a:pt x="28" y="24"/>
                  </a:moveTo>
                  <a:lnTo>
                    <a:pt x="0" y="0"/>
                  </a:lnTo>
                  <a:lnTo>
                    <a:pt x="0" y="49"/>
                  </a:lnTo>
                  <a:lnTo>
                    <a:pt x="28" y="24"/>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000" dirty="0">
                <a:latin typeface="Huawei Sans" panose="020C0503030203020204" pitchFamily="34" charset="0"/>
              </a:endParaRPr>
            </a:p>
          </p:txBody>
        </p:sp>
        <p:sp>
          <p:nvSpPr>
            <p:cNvPr id="209" name="Rectangle 422"/>
            <p:cNvSpPr>
              <a:spLocks noChangeArrowheads="1"/>
            </p:cNvSpPr>
            <p:nvPr/>
          </p:nvSpPr>
          <p:spPr bwMode="gray">
            <a:xfrm>
              <a:off x="996951" y="1196976"/>
              <a:ext cx="92075" cy="25400"/>
            </a:xfrm>
            <a:prstGeom prst="rect">
              <a:avLst/>
            </a:prstGeom>
            <a:solidFill>
              <a:srgbClr val="5A58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ctr" hangingPunct="1">
                <a:buFont typeface="Arial" panose="020B0604020202020204" pitchFamily="34" charset="0"/>
                <a:buNone/>
              </a:pPr>
              <a:endParaRPr lang="en-US" altLang="zh-CN" sz="2000" dirty="0">
                <a:latin typeface="Huawei Sans" panose="020C0503030203020204" pitchFamily="34" charset="0"/>
              </a:endParaRPr>
            </a:p>
          </p:txBody>
        </p:sp>
        <p:sp>
          <p:nvSpPr>
            <p:cNvPr id="210" name="Freeform 423"/>
            <p:cNvSpPr>
              <a:spLocks/>
            </p:cNvSpPr>
            <p:nvPr/>
          </p:nvSpPr>
          <p:spPr bwMode="gray">
            <a:xfrm>
              <a:off x="1076326" y="1171576"/>
              <a:ext cx="44450" cy="76200"/>
            </a:xfrm>
            <a:custGeom>
              <a:avLst/>
              <a:gdLst>
                <a:gd name="T0" fmla="*/ 2147483646 w 28"/>
                <a:gd name="T1" fmla="*/ 2147483646 h 48"/>
                <a:gd name="T2" fmla="*/ 0 w 28"/>
                <a:gd name="T3" fmla="*/ 0 h 48"/>
                <a:gd name="T4" fmla="*/ 0 w 28"/>
                <a:gd name="T5" fmla="*/ 2147483646 h 48"/>
                <a:gd name="T6" fmla="*/ 2147483646 w 28"/>
                <a:gd name="T7" fmla="*/ 2147483646 h 4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8" h="48">
                  <a:moveTo>
                    <a:pt x="28" y="24"/>
                  </a:moveTo>
                  <a:lnTo>
                    <a:pt x="0" y="0"/>
                  </a:lnTo>
                  <a:lnTo>
                    <a:pt x="0" y="48"/>
                  </a:lnTo>
                  <a:lnTo>
                    <a:pt x="28" y="24"/>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000" dirty="0">
                <a:latin typeface="Huawei Sans" panose="020C0503030203020204" pitchFamily="34" charset="0"/>
              </a:endParaRPr>
            </a:p>
          </p:txBody>
        </p:sp>
        <p:sp>
          <p:nvSpPr>
            <p:cNvPr id="211" name="Rectangle 424"/>
            <p:cNvSpPr>
              <a:spLocks noChangeArrowheads="1"/>
            </p:cNvSpPr>
            <p:nvPr/>
          </p:nvSpPr>
          <p:spPr bwMode="gray">
            <a:xfrm>
              <a:off x="996951" y="1300163"/>
              <a:ext cx="92075" cy="25400"/>
            </a:xfrm>
            <a:prstGeom prst="rect">
              <a:avLst/>
            </a:prstGeom>
            <a:solidFill>
              <a:srgbClr val="5A58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ctr" hangingPunct="1">
                <a:buFont typeface="Arial" panose="020B0604020202020204" pitchFamily="34" charset="0"/>
                <a:buNone/>
              </a:pPr>
              <a:endParaRPr lang="en-US" altLang="zh-CN" sz="2000" dirty="0">
                <a:latin typeface="Huawei Sans" panose="020C0503030203020204" pitchFamily="34" charset="0"/>
              </a:endParaRPr>
            </a:p>
          </p:txBody>
        </p:sp>
        <p:sp>
          <p:nvSpPr>
            <p:cNvPr id="212" name="Freeform 425"/>
            <p:cNvSpPr>
              <a:spLocks/>
            </p:cNvSpPr>
            <p:nvPr/>
          </p:nvSpPr>
          <p:spPr bwMode="gray">
            <a:xfrm>
              <a:off x="1076326" y="1274763"/>
              <a:ext cx="44450" cy="77787"/>
            </a:xfrm>
            <a:custGeom>
              <a:avLst/>
              <a:gdLst>
                <a:gd name="T0" fmla="*/ 2147483646 w 28"/>
                <a:gd name="T1" fmla="*/ 2147483646 h 49"/>
                <a:gd name="T2" fmla="*/ 0 w 28"/>
                <a:gd name="T3" fmla="*/ 0 h 49"/>
                <a:gd name="T4" fmla="*/ 0 w 28"/>
                <a:gd name="T5" fmla="*/ 2147483646 h 49"/>
                <a:gd name="T6" fmla="*/ 2147483646 w 28"/>
                <a:gd name="T7" fmla="*/ 2147483646 h 4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8" h="49">
                  <a:moveTo>
                    <a:pt x="28" y="24"/>
                  </a:moveTo>
                  <a:lnTo>
                    <a:pt x="0" y="0"/>
                  </a:lnTo>
                  <a:lnTo>
                    <a:pt x="0" y="49"/>
                  </a:lnTo>
                  <a:lnTo>
                    <a:pt x="28" y="24"/>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000" dirty="0">
                <a:latin typeface="Huawei Sans" panose="020C0503030203020204" pitchFamily="34" charset="0"/>
              </a:endParaRPr>
            </a:p>
          </p:txBody>
        </p:sp>
        <p:sp>
          <p:nvSpPr>
            <p:cNvPr id="213" name="Rectangle 426"/>
            <p:cNvSpPr>
              <a:spLocks noChangeArrowheads="1"/>
            </p:cNvSpPr>
            <p:nvPr/>
          </p:nvSpPr>
          <p:spPr bwMode="gray">
            <a:xfrm>
              <a:off x="1470026" y="1146176"/>
              <a:ext cx="90488" cy="23812"/>
            </a:xfrm>
            <a:prstGeom prst="rect">
              <a:avLst/>
            </a:prstGeom>
            <a:solidFill>
              <a:srgbClr val="5A58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ctr" hangingPunct="1">
                <a:buFont typeface="Arial" panose="020B0604020202020204" pitchFamily="34" charset="0"/>
                <a:buNone/>
              </a:pPr>
              <a:endParaRPr lang="en-US" altLang="zh-CN" sz="2000" dirty="0">
                <a:latin typeface="Huawei Sans" panose="020C0503030203020204" pitchFamily="34" charset="0"/>
              </a:endParaRPr>
            </a:p>
          </p:txBody>
        </p:sp>
        <p:sp>
          <p:nvSpPr>
            <p:cNvPr id="214" name="Freeform 427"/>
            <p:cNvSpPr>
              <a:spLocks/>
            </p:cNvSpPr>
            <p:nvPr/>
          </p:nvSpPr>
          <p:spPr bwMode="gray">
            <a:xfrm>
              <a:off x="1547813" y="1119188"/>
              <a:ext cx="44450" cy="76200"/>
            </a:xfrm>
            <a:custGeom>
              <a:avLst/>
              <a:gdLst>
                <a:gd name="T0" fmla="*/ 2147483646 w 28"/>
                <a:gd name="T1" fmla="*/ 2147483646 h 48"/>
                <a:gd name="T2" fmla="*/ 0 w 28"/>
                <a:gd name="T3" fmla="*/ 0 h 48"/>
                <a:gd name="T4" fmla="*/ 0 w 28"/>
                <a:gd name="T5" fmla="*/ 2147483646 h 48"/>
                <a:gd name="T6" fmla="*/ 2147483646 w 28"/>
                <a:gd name="T7" fmla="*/ 2147483646 h 4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8" h="48">
                  <a:moveTo>
                    <a:pt x="28" y="25"/>
                  </a:moveTo>
                  <a:lnTo>
                    <a:pt x="0" y="0"/>
                  </a:lnTo>
                  <a:lnTo>
                    <a:pt x="0" y="48"/>
                  </a:lnTo>
                  <a:lnTo>
                    <a:pt x="28" y="25"/>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000" dirty="0">
                <a:latin typeface="Huawei Sans" panose="020C0503030203020204" pitchFamily="34" charset="0"/>
              </a:endParaRPr>
            </a:p>
          </p:txBody>
        </p:sp>
        <p:sp>
          <p:nvSpPr>
            <p:cNvPr id="215" name="Rectangle 428"/>
            <p:cNvSpPr>
              <a:spLocks noChangeArrowheads="1"/>
            </p:cNvSpPr>
            <p:nvPr/>
          </p:nvSpPr>
          <p:spPr bwMode="gray">
            <a:xfrm>
              <a:off x="1470026" y="1249363"/>
              <a:ext cx="90488" cy="23812"/>
            </a:xfrm>
            <a:prstGeom prst="rect">
              <a:avLst/>
            </a:prstGeom>
            <a:solidFill>
              <a:srgbClr val="5A58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ctr" hangingPunct="1">
                <a:buFont typeface="Arial" panose="020B0604020202020204" pitchFamily="34" charset="0"/>
                <a:buNone/>
              </a:pPr>
              <a:endParaRPr lang="en-US" altLang="zh-CN" sz="2000" dirty="0">
                <a:latin typeface="Huawei Sans" panose="020C0503030203020204" pitchFamily="34" charset="0"/>
              </a:endParaRPr>
            </a:p>
          </p:txBody>
        </p:sp>
        <p:sp>
          <p:nvSpPr>
            <p:cNvPr id="216" name="Freeform 429"/>
            <p:cNvSpPr>
              <a:spLocks/>
            </p:cNvSpPr>
            <p:nvPr/>
          </p:nvSpPr>
          <p:spPr bwMode="gray">
            <a:xfrm>
              <a:off x="1547813" y="1223963"/>
              <a:ext cx="44450" cy="74612"/>
            </a:xfrm>
            <a:custGeom>
              <a:avLst/>
              <a:gdLst>
                <a:gd name="T0" fmla="*/ 2147483646 w 28"/>
                <a:gd name="T1" fmla="*/ 2147483646 h 47"/>
                <a:gd name="T2" fmla="*/ 0 w 28"/>
                <a:gd name="T3" fmla="*/ 0 h 47"/>
                <a:gd name="T4" fmla="*/ 0 w 28"/>
                <a:gd name="T5" fmla="*/ 2147483646 h 47"/>
                <a:gd name="T6" fmla="*/ 2147483646 w 28"/>
                <a:gd name="T7" fmla="*/ 2147483646 h 4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8" h="47">
                  <a:moveTo>
                    <a:pt x="28" y="24"/>
                  </a:moveTo>
                  <a:lnTo>
                    <a:pt x="0" y="0"/>
                  </a:lnTo>
                  <a:lnTo>
                    <a:pt x="0" y="47"/>
                  </a:lnTo>
                  <a:lnTo>
                    <a:pt x="28" y="24"/>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000" dirty="0">
                <a:latin typeface="Huawei Sans" panose="020C0503030203020204" pitchFamily="34" charset="0"/>
              </a:endParaRPr>
            </a:p>
          </p:txBody>
        </p:sp>
        <p:sp>
          <p:nvSpPr>
            <p:cNvPr id="217" name="Freeform 430"/>
            <p:cNvSpPr>
              <a:spLocks noEditPoints="1"/>
            </p:cNvSpPr>
            <p:nvPr/>
          </p:nvSpPr>
          <p:spPr bwMode="gray">
            <a:xfrm>
              <a:off x="1147763" y="1049338"/>
              <a:ext cx="303213" cy="315912"/>
            </a:xfrm>
            <a:custGeom>
              <a:avLst/>
              <a:gdLst>
                <a:gd name="T0" fmla="*/ 2147483646 w 194"/>
                <a:gd name="T1" fmla="*/ 2147483646 h 202"/>
                <a:gd name="T2" fmla="*/ 2147483646 w 194"/>
                <a:gd name="T3" fmla="*/ 2147483646 h 202"/>
                <a:gd name="T4" fmla="*/ 0 w 194"/>
                <a:gd name="T5" fmla="*/ 2147483646 h 202"/>
                <a:gd name="T6" fmla="*/ 0 w 194"/>
                <a:gd name="T7" fmla="*/ 2147483646 h 202"/>
                <a:gd name="T8" fmla="*/ 2147483646 w 194"/>
                <a:gd name="T9" fmla="*/ 0 h 202"/>
                <a:gd name="T10" fmla="*/ 2147483646 w 194"/>
                <a:gd name="T11" fmla="*/ 2147483646 h 202"/>
                <a:gd name="T12" fmla="*/ 2147483646 w 194"/>
                <a:gd name="T13" fmla="*/ 2147483646 h 202"/>
                <a:gd name="T14" fmla="*/ 2147483646 w 194"/>
                <a:gd name="T15" fmla="*/ 2147483646 h 202"/>
                <a:gd name="T16" fmla="*/ 2147483646 w 194"/>
                <a:gd name="T17" fmla="*/ 2147483646 h 202"/>
                <a:gd name="T18" fmla="*/ 2147483646 w 194"/>
                <a:gd name="T19" fmla="*/ 2147483646 h 202"/>
                <a:gd name="T20" fmla="*/ 2147483646 w 194"/>
                <a:gd name="T21" fmla="*/ 2147483646 h 202"/>
                <a:gd name="T22" fmla="*/ 2147483646 w 194"/>
                <a:gd name="T23" fmla="*/ 2147483646 h 202"/>
                <a:gd name="T24" fmla="*/ 2147483646 w 194"/>
                <a:gd name="T25" fmla="*/ 2147483646 h 202"/>
                <a:gd name="T26" fmla="*/ 2147483646 w 194"/>
                <a:gd name="T27" fmla="*/ 2147483646 h 20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94" h="202">
                  <a:moveTo>
                    <a:pt x="97" y="202"/>
                  </a:moveTo>
                  <a:cubicBezTo>
                    <a:pt x="97" y="202"/>
                    <a:pt x="97" y="202"/>
                    <a:pt x="97" y="202"/>
                  </a:cubicBezTo>
                  <a:cubicBezTo>
                    <a:pt x="96" y="202"/>
                    <a:pt x="0" y="194"/>
                    <a:pt x="0" y="39"/>
                  </a:cubicBezTo>
                  <a:cubicBezTo>
                    <a:pt x="0" y="33"/>
                    <a:pt x="0" y="33"/>
                    <a:pt x="0" y="33"/>
                  </a:cubicBezTo>
                  <a:cubicBezTo>
                    <a:pt x="97" y="0"/>
                    <a:pt x="97" y="0"/>
                    <a:pt x="97" y="0"/>
                  </a:cubicBezTo>
                  <a:cubicBezTo>
                    <a:pt x="194" y="33"/>
                    <a:pt x="194" y="33"/>
                    <a:pt x="194" y="33"/>
                  </a:cubicBezTo>
                  <a:cubicBezTo>
                    <a:pt x="194" y="39"/>
                    <a:pt x="194" y="39"/>
                    <a:pt x="194" y="39"/>
                  </a:cubicBezTo>
                  <a:cubicBezTo>
                    <a:pt x="194" y="194"/>
                    <a:pt x="99" y="202"/>
                    <a:pt x="98" y="202"/>
                  </a:cubicBezTo>
                  <a:lnTo>
                    <a:pt x="97" y="202"/>
                  </a:lnTo>
                  <a:close/>
                  <a:moveTo>
                    <a:pt x="16" y="45"/>
                  </a:moveTo>
                  <a:cubicBezTo>
                    <a:pt x="18" y="174"/>
                    <a:pt x="90" y="185"/>
                    <a:pt x="97" y="186"/>
                  </a:cubicBezTo>
                  <a:cubicBezTo>
                    <a:pt x="105" y="185"/>
                    <a:pt x="176" y="174"/>
                    <a:pt x="178" y="45"/>
                  </a:cubicBezTo>
                  <a:cubicBezTo>
                    <a:pt x="97" y="17"/>
                    <a:pt x="97" y="17"/>
                    <a:pt x="97" y="17"/>
                  </a:cubicBezTo>
                  <a:lnTo>
                    <a:pt x="16" y="45"/>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000" dirty="0">
                <a:latin typeface="Huawei Sans" panose="020C0503030203020204" pitchFamily="34" charset="0"/>
              </a:endParaRPr>
            </a:p>
          </p:txBody>
        </p:sp>
        <p:sp>
          <p:nvSpPr>
            <p:cNvPr id="218" name="Freeform 431"/>
            <p:cNvSpPr>
              <a:spLocks/>
            </p:cNvSpPr>
            <p:nvPr/>
          </p:nvSpPr>
          <p:spPr bwMode="gray">
            <a:xfrm>
              <a:off x="1233488" y="1141413"/>
              <a:ext cx="133350" cy="131762"/>
            </a:xfrm>
            <a:custGeom>
              <a:avLst/>
              <a:gdLst>
                <a:gd name="T0" fmla="*/ 2147483646 w 85"/>
                <a:gd name="T1" fmla="*/ 2147483646 h 85"/>
                <a:gd name="T2" fmla="*/ 0 w 85"/>
                <a:gd name="T3" fmla="*/ 2147483646 h 85"/>
                <a:gd name="T4" fmla="*/ 2147483646 w 85"/>
                <a:gd name="T5" fmla="*/ 0 h 85"/>
                <a:gd name="T6" fmla="*/ 2147483646 w 85"/>
                <a:gd name="T7" fmla="*/ 2147483646 h 85"/>
                <a:gd name="T8" fmla="*/ 2147483646 w 85"/>
                <a:gd name="T9" fmla="*/ 2147483646 h 85"/>
                <a:gd name="T10" fmla="*/ 2147483646 w 85"/>
                <a:gd name="T11" fmla="*/ 2147483646 h 85"/>
                <a:gd name="T12" fmla="*/ 2147483646 w 85"/>
                <a:gd name="T13" fmla="*/ 2147483646 h 85"/>
                <a:gd name="T14" fmla="*/ 2147483646 w 85"/>
                <a:gd name="T15" fmla="*/ 2147483646 h 85"/>
                <a:gd name="T16" fmla="*/ 2147483646 w 85"/>
                <a:gd name="T17" fmla="*/ 2147483646 h 8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5" h="85">
                  <a:moveTo>
                    <a:pt x="42" y="85"/>
                  </a:moveTo>
                  <a:cubicBezTo>
                    <a:pt x="19" y="85"/>
                    <a:pt x="0" y="66"/>
                    <a:pt x="0" y="43"/>
                  </a:cubicBezTo>
                  <a:cubicBezTo>
                    <a:pt x="0" y="19"/>
                    <a:pt x="19" y="0"/>
                    <a:pt x="42" y="0"/>
                  </a:cubicBezTo>
                  <a:cubicBezTo>
                    <a:pt x="42" y="12"/>
                    <a:pt x="42" y="12"/>
                    <a:pt x="42" y="12"/>
                  </a:cubicBezTo>
                  <a:cubicBezTo>
                    <a:pt x="25" y="12"/>
                    <a:pt x="12" y="26"/>
                    <a:pt x="12" y="43"/>
                  </a:cubicBezTo>
                  <a:cubicBezTo>
                    <a:pt x="12" y="59"/>
                    <a:pt x="25" y="73"/>
                    <a:pt x="42" y="73"/>
                  </a:cubicBezTo>
                  <a:cubicBezTo>
                    <a:pt x="59" y="73"/>
                    <a:pt x="73" y="59"/>
                    <a:pt x="73" y="43"/>
                  </a:cubicBezTo>
                  <a:cubicBezTo>
                    <a:pt x="85" y="43"/>
                    <a:pt x="85" y="43"/>
                    <a:pt x="85" y="43"/>
                  </a:cubicBezTo>
                  <a:cubicBezTo>
                    <a:pt x="85" y="66"/>
                    <a:pt x="66" y="85"/>
                    <a:pt x="42" y="85"/>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000" dirty="0">
                <a:latin typeface="Huawei Sans" panose="020C0503030203020204" pitchFamily="34" charset="0"/>
              </a:endParaRPr>
            </a:p>
          </p:txBody>
        </p:sp>
        <p:sp>
          <p:nvSpPr>
            <p:cNvPr id="219" name="Freeform 432"/>
            <p:cNvSpPr>
              <a:spLocks/>
            </p:cNvSpPr>
            <p:nvPr/>
          </p:nvSpPr>
          <p:spPr bwMode="gray">
            <a:xfrm>
              <a:off x="1298576" y="1128713"/>
              <a:ext cx="80963" cy="79375"/>
            </a:xfrm>
            <a:custGeom>
              <a:avLst/>
              <a:gdLst>
                <a:gd name="T0" fmla="*/ 2147483646 w 51"/>
                <a:gd name="T1" fmla="*/ 2147483646 h 50"/>
                <a:gd name="T2" fmla="*/ 2147483646 w 51"/>
                <a:gd name="T3" fmla="*/ 0 h 50"/>
                <a:gd name="T4" fmla="*/ 0 w 51"/>
                <a:gd name="T5" fmla="*/ 2147483646 h 50"/>
                <a:gd name="T6" fmla="*/ 2147483646 w 51"/>
                <a:gd name="T7" fmla="*/ 2147483646 h 50"/>
                <a:gd name="T8" fmla="*/ 2147483646 w 51"/>
                <a:gd name="T9" fmla="*/ 2147483646 h 5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1" h="50">
                  <a:moveTo>
                    <a:pt x="30" y="21"/>
                  </a:moveTo>
                  <a:lnTo>
                    <a:pt x="24" y="0"/>
                  </a:lnTo>
                  <a:lnTo>
                    <a:pt x="0" y="50"/>
                  </a:lnTo>
                  <a:lnTo>
                    <a:pt x="51" y="26"/>
                  </a:lnTo>
                  <a:lnTo>
                    <a:pt x="30" y="21"/>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000" dirty="0">
                <a:latin typeface="Huawei Sans" panose="020C0503030203020204" pitchFamily="34" charset="0"/>
              </a:endParaRPr>
            </a:p>
          </p:txBody>
        </p:sp>
      </p:grpSp>
      <p:pic>
        <p:nvPicPr>
          <p:cNvPr id="220" name="图片 219"/>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5853435" y="3242028"/>
            <a:ext cx="439646" cy="360000"/>
          </a:xfrm>
          <a:prstGeom prst="rect">
            <a:avLst/>
          </a:prstGeom>
        </p:spPr>
      </p:pic>
      <p:pic>
        <p:nvPicPr>
          <p:cNvPr id="221" name="图片 220"/>
          <p:cNvPicPr>
            <a:picLocks/>
          </p:cNvPicPr>
          <p:nvPr/>
        </p:nvPicPr>
        <p:blipFill>
          <a:blip r:embed="rId6" cstate="print">
            <a:extLst>
              <a:ext uri="{28A0092B-C50C-407E-A947-70E740481C1C}">
                <a14:useLocalDpi xmlns:a14="http://schemas.microsoft.com/office/drawing/2010/main" val="0"/>
              </a:ext>
            </a:extLst>
          </a:blip>
          <a:stretch>
            <a:fillRect/>
          </a:stretch>
        </p:blipFill>
        <p:spPr bwMode="gray">
          <a:xfrm>
            <a:off x="5853435" y="2037725"/>
            <a:ext cx="439646" cy="360000"/>
          </a:xfrm>
          <a:prstGeom prst="rect">
            <a:avLst/>
          </a:prstGeom>
        </p:spPr>
      </p:pic>
      <p:sp>
        <p:nvSpPr>
          <p:cNvPr id="223" name="文本框 222"/>
          <p:cNvSpPr txBox="1"/>
          <p:nvPr/>
        </p:nvSpPr>
        <p:spPr bwMode="gray">
          <a:xfrm>
            <a:off x="1030965" y="2548291"/>
            <a:ext cx="397866"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IPS</a:t>
            </a:r>
            <a:endParaRPr lang="en-US" altLang="zh-CN" sz="1200" dirty="0">
              <a:latin typeface="Huawei Sans" panose="020C0503030203020204" pitchFamily="34" charset="0"/>
            </a:endParaRPr>
          </a:p>
        </p:txBody>
      </p:sp>
      <p:sp>
        <p:nvSpPr>
          <p:cNvPr id="224" name="文本框 223"/>
          <p:cNvSpPr txBox="1"/>
          <p:nvPr/>
        </p:nvSpPr>
        <p:spPr bwMode="gray">
          <a:xfrm>
            <a:off x="1912500" y="2548291"/>
            <a:ext cx="732893"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Firewall</a:t>
            </a:r>
            <a:endParaRPr lang="en-US" altLang="zh-CN" sz="1200" dirty="0">
              <a:latin typeface="Huawei Sans" panose="020C0503030203020204" pitchFamily="34" charset="0"/>
            </a:endParaRPr>
          </a:p>
        </p:txBody>
      </p:sp>
      <p:sp>
        <p:nvSpPr>
          <p:cNvPr id="225" name="文本框 224"/>
          <p:cNvSpPr txBox="1"/>
          <p:nvPr/>
        </p:nvSpPr>
        <p:spPr bwMode="gray">
          <a:xfrm>
            <a:off x="5042364" y="3298790"/>
            <a:ext cx="780983" cy="276999"/>
          </a:xfrm>
          <a:prstGeom prst="rect">
            <a:avLst/>
          </a:prstGeom>
          <a:noFill/>
        </p:spPr>
        <p:txBody>
          <a:bodyPr wrap="none" rtlCol="0">
            <a:spAutoFit/>
          </a:bodyPr>
          <a:lstStyle/>
          <a:p>
            <a:pPr algn="r" fontAlgn="ctr"/>
            <a:r>
              <a:rPr lang="en-US" sz="1200" dirty="0" smtClean="0">
                <a:latin typeface="Huawei Sans" panose="020C0503030203020204" pitchFamily="34" charset="0"/>
              </a:rPr>
              <a:t>Sandbox</a:t>
            </a:r>
            <a:endParaRPr lang="en-US" altLang="zh-CN" sz="1200" dirty="0">
              <a:latin typeface="Huawei Sans" panose="020C0503030203020204" pitchFamily="34" charset="0"/>
            </a:endParaRPr>
          </a:p>
        </p:txBody>
      </p:sp>
      <p:sp>
        <p:nvSpPr>
          <p:cNvPr id="226" name="矩形 225"/>
          <p:cNvSpPr/>
          <p:nvPr/>
        </p:nvSpPr>
        <p:spPr bwMode="gray">
          <a:xfrm>
            <a:off x="4898094" y="2097836"/>
            <a:ext cx="925253" cy="276999"/>
          </a:xfrm>
          <a:prstGeom prst="rect">
            <a:avLst/>
          </a:prstGeom>
          <a:noFill/>
        </p:spPr>
        <p:txBody>
          <a:bodyPr wrap="none" rtlCol="0">
            <a:spAutoFit/>
          </a:bodyPr>
          <a:lstStyle/>
          <a:p>
            <a:pPr algn="r" fontAlgn="ctr"/>
            <a:r>
              <a:rPr lang="en-US" sz="1200" dirty="0" smtClean="0">
                <a:latin typeface="Huawei Sans" panose="020C0503030203020204" pitchFamily="34" charset="0"/>
              </a:rPr>
              <a:t>Anti-DDoS</a:t>
            </a:r>
            <a:endParaRPr lang="en-US" altLang="zh-CN" sz="1200" dirty="0">
              <a:latin typeface="Huawei Sans" panose="020C0503030203020204" pitchFamily="34" charset="0"/>
            </a:endParaRPr>
          </a:p>
        </p:txBody>
      </p:sp>
      <p:cxnSp>
        <p:nvCxnSpPr>
          <p:cNvPr id="236" name="Straight Connector 34"/>
          <p:cNvCxnSpPr>
            <a:stCxn id="221" idx="2"/>
            <a:endCxn id="245" idx="0"/>
          </p:cNvCxnSpPr>
          <p:nvPr/>
        </p:nvCxnSpPr>
        <p:spPr bwMode="gray">
          <a:xfrm>
            <a:off x="6073258" y="2397725"/>
            <a:ext cx="1" cy="219369"/>
          </a:xfrm>
          <a:prstGeom prst="line">
            <a:avLst/>
          </a:prstGeom>
          <a:noFill/>
          <a:ln w="12700" cap="flat" cmpd="sng" algn="ctr">
            <a:solidFill>
              <a:sysClr val="windowText" lastClr="000000"/>
            </a:solidFill>
            <a:prstDash val="solid"/>
            <a:miter lim="800000"/>
          </a:ln>
          <a:effectLst/>
        </p:spPr>
      </p:cxnSp>
      <p:sp>
        <p:nvSpPr>
          <p:cNvPr id="239" name="梯形 238">
            <a:extLst>
              <a:ext uri="{FF2B5EF4-FFF2-40B4-BE49-F238E27FC236}">
                <a16:creationId xmlns:a16="http://schemas.microsoft.com/office/drawing/2014/main" xmlns="" id="{61DFBBD6-78EE-4103-BB65-0E57C18EAEA3}"/>
              </a:ext>
            </a:extLst>
          </p:cNvPr>
          <p:cNvSpPr/>
          <p:nvPr/>
        </p:nvSpPr>
        <p:spPr bwMode="gray">
          <a:xfrm>
            <a:off x="889082" y="1324386"/>
            <a:ext cx="1125548" cy="1238560"/>
          </a:xfrm>
          <a:prstGeom prst="trapezoid">
            <a:avLst>
              <a:gd name="adj" fmla="val 0"/>
            </a:avLst>
          </a:prstGeom>
          <a:solidFill>
            <a:srgbClr val="E6F6F8"/>
          </a:solid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0" name="梯形 239">
            <a:extLst>
              <a:ext uri="{FF2B5EF4-FFF2-40B4-BE49-F238E27FC236}">
                <a16:creationId xmlns:a16="http://schemas.microsoft.com/office/drawing/2014/main" xmlns="" id="{61DFBBD6-78EE-4103-BB65-0E57C18EAEA3}"/>
              </a:ext>
            </a:extLst>
          </p:cNvPr>
          <p:cNvSpPr/>
          <p:nvPr/>
        </p:nvSpPr>
        <p:spPr bwMode="gray">
          <a:xfrm>
            <a:off x="2148991" y="1310868"/>
            <a:ext cx="1125548" cy="1238560"/>
          </a:xfrm>
          <a:prstGeom prst="trapezoid">
            <a:avLst>
              <a:gd name="adj" fmla="val 0"/>
            </a:avLst>
          </a:prstGeom>
          <a:solidFill>
            <a:srgbClr val="E6F6F8"/>
          </a:solid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1" name="梯形 240">
            <a:extLst>
              <a:ext uri="{FF2B5EF4-FFF2-40B4-BE49-F238E27FC236}">
                <a16:creationId xmlns:a16="http://schemas.microsoft.com/office/drawing/2014/main" xmlns="" id="{61DFBBD6-78EE-4103-BB65-0E57C18EAEA3}"/>
              </a:ext>
            </a:extLst>
          </p:cNvPr>
          <p:cNvSpPr/>
          <p:nvPr/>
        </p:nvSpPr>
        <p:spPr bwMode="gray">
          <a:xfrm>
            <a:off x="3408899" y="1320002"/>
            <a:ext cx="1125548" cy="1238560"/>
          </a:xfrm>
          <a:prstGeom prst="trapezoid">
            <a:avLst>
              <a:gd name="adj" fmla="val 0"/>
            </a:avLst>
          </a:prstGeom>
          <a:solidFill>
            <a:srgbClr val="E6F6F8"/>
          </a:solid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2" name="文本框 241"/>
          <p:cNvSpPr txBox="1">
            <a:spLocks/>
          </p:cNvSpPr>
          <p:nvPr/>
        </p:nvSpPr>
        <p:spPr bwMode="gray">
          <a:xfrm>
            <a:off x="737618" y="2154128"/>
            <a:ext cx="1476062" cy="461665"/>
          </a:xfrm>
          <a:prstGeom prst="rect">
            <a:avLst/>
          </a:prstGeom>
          <a:noFill/>
        </p:spPr>
        <p:txBody>
          <a:bodyPr wrap="square" rtlCol="0">
            <a:spAutoFit/>
          </a:bodyPr>
          <a:lstStyle/>
          <a:p>
            <a:pPr algn="ctr" fontAlgn="ctr"/>
            <a:r>
              <a:rPr lang="en-US" sz="1200" dirty="0" smtClean="0">
                <a:latin typeface="Huawei Sans" panose="020C0503030203020204" pitchFamily="34" charset="0"/>
              </a:rPr>
              <a:t>Production environment 1</a:t>
            </a:r>
            <a:endParaRPr lang="en-US" altLang="zh-CN" sz="1200" dirty="0">
              <a:latin typeface="Huawei Sans" panose="020C0503030203020204" pitchFamily="34" charset="0"/>
            </a:endParaRPr>
          </a:p>
        </p:txBody>
      </p:sp>
      <p:sp>
        <p:nvSpPr>
          <p:cNvPr id="243" name="文本框 242"/>
          <p:cNvSpPr txBox="1">
            <a:spLocks/>
          </p:cNvSpPr>
          <p:nvPr/>
        </p:nvSpPr>
        <p:spPr bwMode="gray">
          <a:xfrm>
            <a:off x="1991785" y="2154128"/>
            <a:ext cx="1476062" cy="461665"/>
          </a:xfrm>
          <a:prstGeom prst="rect">
            <a:avLst/>
          </a:prstGeom>
          <a:noFill/>
        </p:spPr>
        <p:txBody>
          <a:bodyPr wrap="square" rtlCol="0">
            <a:spAutoFit/>
          </a:bodyPr>
          <a:lstStyle/>
          <a:p>
            <a:pPr algn="ctr" fontAlgn="ctr"/>
            <a:r>
              <a:rPr lang="en-US" sz="1200" dirty="0" smtClean="0">
                <a:latin typeface="Huawei Sans" panose="020C0503030203020204" pitchFamily="34" charset="0"/>
              </a:rPr>
              <a:t>Production environment 2</a:t>
            </a:r>
            <a:endParaRPr lang="en-US" altLang="zh-CN" sz="1200" dirty="0">
              <a:latin typeface="Huawei Sans" panose="020C0503030203020204" pitchFamily="34" charset="0"/>
            </a:endParaRPr>
          </a:p>
        </p:txBody>
      </p:sp>
      <p:sp>
        <p:nvSpPr>
          <p:cNvPr id="244" name="文本框 243"/>
          <p:cNvSpPr txBox="1">
            <a:spLocks/>
          </p:cNvSpPr>
          <p:nvPr/>
        </p:nvSpPr>
        <p:spPr bwMode="gray">
          <a:xfrm>
            <a:off x="3342478" y="2154128"/>
            <a:ext cx="1218432" cy="461665"/>
          </a:xfrm>
          <a:prstGeom prst="rect">
            <a:avLst/>
          </a:prstGeom>
          <a:noFill/>
        </p:spPr>
        <p:txBody>
          <a:bodyPr wrap="square" rtlCol="0">
            <a:spAutoFit/>
          </a:bodyPr>
          <a:lstStyle/>
          <a:p>
            <a:pPr algn="ctr" fontAlgn="ctr"/>
            <a:r>
              <a:rPr lang="en-US" sz="1200" dirty="0" smtClean="0">
                <a:latin typeface="Huawei Sans" panose="020C0503030203020204" pitchFamily="34" charset="0"/>
              </a:rPr>
              <a:t>Test environment 2</a:t>
            </a:r>
            <a:endParaRPr lang="en-US" altLang="zh-CN" sz="1200" dirty="0">
              <a:latin typeface="Huawei Sans" panose="020C0503030203020204" pitchFamily="34" charset="0"/>
            </a:endParaRPr>
          </a:p>
        </p:txBody>
      </p:sp>
      <p:pic>
        <p:nvPicPr>
          <p:cNvPr id="245" name="图片 24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5809471" y="2617094"/>
            <a:ext cx="527575" cy="432000"/>
          </a:xfrm>
          <a:prstGeom prst="rect">
            <a:avLst/>
          </a:prstGeom>
        </p:spPr>
      </p:pic>
      <p:sp>
        <p:nvSpPr>
          <p:cNvPr id="246" name="文本框 245"/>
          <p:cNvSpPr txBox="1"/>
          <p:nvPr/>
        </p:nvSpPr>
        <p:spPr bwMode="gray">
          <a:xfrm>
            <a:off x="6243996" y="3942549"/>
            <a:ext cx="1899879" cy="276999"/>
          </a:xfrm>
          <a:prstGeom prst="rect">
            <a:avLst/>
          </a:prstGeom>
          <a:noFill/>
        </p:spPr>
        <p:txBody>
          <a:bodyPr wrap="none" rtlCol="0">
            <a:spAutoFit/>
          </a:bodyPr>
          <a:lstStyle/>
          <a:p>
            <a:pPr fontAlgn="ctr"/>
            <a:r>
              <a:rPr lang="en-US" sz="1200" dirty="0" smtClean="0">
                <a:latin typeface="Huawei Sans" panose="020C0503030203020204" pitchFamily="34" charset="0"/>
              </a:rPr>
              <a:t>O&amp;M management area</a:t>
            </a:r>
            <a:endParaRPr lang="en-US" altLang="zh-CN" sz="1200" dirty="0">
              <a:latin typeface="Huawei Sans" panose="020C0503030203020204" pitchFamily="34" charset="0"/>
            </a:endParaRPr>
          </a:p>
        </p:txBody>
      </p:sp>
      <p:cxnSp>
        <p:nvCxnSpPr>
          <p:cNvPr id="252" name="Straight Connector 34"/>
          <p:cNvCxnSpPr>
            <a:stCxn id="220" idx="0"/>
            <a:endCxn id="245" idx="2"/>
          </p:cNvCxnSpPr>
          <p:nvPr/>
        </p:nvCxnSpPr>
        <p:spPr bwMode="gray">
          <a:xfrm flipV="1">
            <a:off x="6073258" y="3049094"/>
            <a:ext cx="1" cy="192934"/>
          </a:xfrm>
          <a:prstGeom prst="line">
            <a:avLst/>
          </a:prstGeom>
          <a:noFill/>
          <a:ln w="12700" cap="flat" cmpd="sng" algn="ctr">
            <a:solidFill>
              <a:sysClr val="windowText" lastClr="000000"/>
            </a:solidFill>
            <a:prstDash val="solid"/>
            <a:miter lim="800000"/>
          </a:ln>
          <a:effectLst/>
        </p:spPr>
      </p:cxnSp>
      <p:cxnSp>
        <p:nvCxnSpPr>
          <p:cNvPr id="255" name="Straight Connector 34"/>
          <p:cNvCxnSpPr>
            <a:stCxn id="221" idx="0"/>
          </p:cNvCxnSpPr>
          <p:nvPr/>
        </p:nvCxnSpPr>
        <p:spPr bwMode="gray">
          <a:xfrm flipV="1">
            <a:off x="6073258" y="1634979"/>
            <a:ext cx="0" cy="402746"/>
          </a:xfrm>
          <a:prstGeom prst="line">
            <a:avLst/>
          </a:prstGeom>
          <a:noFill/>
          <a:ln w="12700" cap="flat" cmpd="sng" algn="ctr">
            <a:solidFill>
              <a:sysClr val="windowText" lastClr="000000"/>
            </a:solidFill>
            <a:prstDash val="solid"/>
            <a:miter lim="800000"/>
          </a:ln>
          <a:effectLst/>
        </p:spPr>
      </p:cxnSp>
      <p:grpSp>
        <p:nvGrpSpPr>
          <p:cNvPr id="108" name="组合 107">
            <a:extLst>
              <a:ext uri="{FF2B5EF4-FFF2-40B4-BE49-F238E27FC236}">
                <a16:creationId xmlns:a16="http://schemas.microsoft.com/office/drawing/2014/main" xmlns="" id="{F3C5C05F-5D62-4A30-BCF8-7284E08FB030}"/>
              </a:ext>
            </a:extLst>
          </p:cNvPr>
          <p:cNvGrpSpPr/>
          <p:nvPr/>
        </p:nvGrpSpPr>
        <p:grpSpPr bwMode="gray">
          <a:xfrm>
            <a:off x="5563238" y="950056"/>
            <a:ext cx="951455" cy="666491"/>
            <a:chOff x="7449128" y="2645489"/>
            <a:chExt cx="951455" cy="666491"/>
          </a:xfrm>
        </p:grpSpPr>
        <p:grpSp>
          <p:nvGrpSpPr>
            <p:cNvPr id="109" name="组合 108">
              <a:extLst>
                <a:ext uri="{FF2B5EF4-FFF2-40B4-BE49-F238E27FC236}">
                  <a16:creationId xmlns:a16="http://schemas.microsoft.com/office/drawing/2014/main" xmlns="" id="{F890E903-D5BA-4C63-801A-DB53DF7C4CCF}"/>
                </a:ext>
              </a:extLst>
            </p:cNvPr>
            <p:cNvGrpSpPr/>
            <p:nvPr/>
          </p:nvGrpSpPr>
          <p:grpSpPr bwMode="gray">
            <a:xfrm>
              <a:off x="7449128" y="2645489"/>
              <a:ext cx="951455" cy="666491"/>
              <a:chOff x="7458181" y="2645489"/>
              <a:chExt cx="951455" cy="666491"/>
            </a:xfrm>
          </p:grpSpPr>
          <p:sp>
            <p:nvSpPr>
              <p:cNvPr id="111" name="任意多边形 166">
                <a:extLst>
                  <a:ext uri="{FF2B5EF4-FFF2-40B4-BE49-F238E27FC236}">
                    <a16:creationId xmlns:a16="http://schemas.microsoft.com/office/drawing/2014/main" xmlns="" id="{94A7FEFE-F297-4D50-84AA-B503863472EB}"/>
                  </a:ext>
                </a:extLst>
              </p:cNvPr>
              <p:cNvSpPr/>
              <p:nvPr/>
            </p:nvSpPr>
            <p:spPr bwMode="gray">
              <a:xfrm>
                <a:off x="8107878" y="3234835"/>
                <a:ext cx="77145" cy="77145"/>
              </a:xfrm>
              <a:custGeom>
                <a:avLst/>
                <a:gdLst/>
                <a:ahLst/>
                <a:cxnLst/>
                <a:rect l="0" t="0" r="0" b="0"/>
                <a:pathLst>
                  <a:path w="260" h="260">
                    <a:moveTo>
                      <a:pt x="131" y="257"/>
                    </a:moveTo>
                    <a:cubicBezTo>
                      <a:pt x="59" y="259"/>
                      <a:pt x="1" y="200"/>
                      <a:pt x="1" y="131"/>
                    </a:cubicBezTo>
                    <a:cubicBezTo>
                      <a:pt x="0" y="61"/>
                      <a:pt x="59" y="0"/>
                      <a:pt x="129" y="0"/>
                    </a:cubicBezTo>
                    <a:cubicBezTo>
                      <a:pt x="201" y="0"/>
                      <a:pt x="257" y="57"/>
                      <a:pt x="259" y="128"/>
                    </a:cubicBezTo>
                    <a:cubicBezTo>
                      <a:pt x="259" y="198"/>
                      <a:pt x="202" y="256"/>
                      <a:pt x="131" y="257"/>
                    </a:cubicBezTo>
                  </a:path>
                </a:pathLst>
              </a:custGeom>
              <a:solidFill>
                <a:srgbClr val="595757"/>
              </a:solidFill>
              <a:ln w="9525">
                <a:noFill/>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0" marR="0" lvl="0" indent="0" algn="l" defTabSz="914478" rtl="0" eaLnBrk="1" fontAlgn="ctr" latinLnBrk="0" hangingPunct="1">
                  <a:lnSpc>
                    <a:spcPct val="100000"/>
                  </a:lnSpc>
                  <a:spcBef>
                    <a:spcPts val="0"/>
                  </a:spcBef>
                  <a:spcAft>
                    <a:spcPts val="0"/>
                  </a:spcAft>
                  <a:buClrTx/>
                  <a:buSzTx/>
                  <a:buFontTx/>
                  <a:buNone/>
                  <a:tabLst/>
                  <a:defRPr/>
                </a:pPr>
                <a:endParaRPr kumimoji="0" lang="en-US" altLang="zh-CN" sz="16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任意多边形 167">
                <a:extLst>
                  <a:ext uri="{FF2B5EF4-FFF2-40B4-BE49-F238E27FC236}">
                    <a16:creationId xmlns:a16="http://schemas.microsoft.com/office/drawing/2014/main" xmlns="" id="{CA1BC36C-D536-4D4B-AB6A-D703093CF29A}"/>
                  </a:ext>
                </a:extLst>
              </p:cNvPr>
              <p:cNvSpPr/>
              <p:nvPr/>
            </p:nvSpPr>
            <p:spPr bwMode="gray">
              <a:xfrm>
                <a:off x="7933121" y="3234835"/>
                <a:ext cx="77670" cy="77145"/>
              </a:xfrm>
              <a:custGeom>
                <a:avLst/>
                <a:gdLst/>
                <a:ahLst/>
                <a:cxnLst/>
                <a:rect l="0" t="0" r="0" b="0"/>
                <a:pathLst>
                  <a:path w="259" h="260">
                    <a:moveTo>
                      <a:pt x="130" y="257"/>
                    </a:moveTo>
                    <a:cubicBezTo>
                      <a:pt x="59" y="259"/>
                      <a:pt x="1" y="200"/>
                      <a:pt x="1" y="131"/>
                    </a:cubicBezTo>
                    <a:cubicBezTo>
                      <a:pt x="0" y="61"/>
                      <a:pt x="59" y="0"/>
                      <a:pt x="129" y="0"/>
                    </a:cubicBezTo>
                    <a:cubicBezTo>
                      <a:pt x="200" y="0"/>
                      <a:pt x="257" y="57"/>
                      <a:pt x="258" y="128"/>
                    </a:cubicBezTo>
                    <a:cubicBezTo>
                      <a:pt x="258" y="198"/>
                      <a:pt x="202" y="256"/>
                      <a:pt x="130" y="257"/>
                    </a:cubicBezTo>
                  </a:path>
                </a:pathLst>
              </a:custGeom>
              <a:solidFill>
                <a:srgbClr val="595757"/>
              </a:solidFill>
              <a:ln w="9525">
                <a:noFill/>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0" marR="0" lvl="0" indent="0" algn="l" defTabSz="914478" rtl="0" eaLnBrk="1" fontAlgn="ctr" latinLnBrk="0" hangingPunct="1">
                  <a:lnSpc>
                    <a:spcPct val="100000"/>
                  </a:lnSpc>
                  <a:spcBef>
                    <a:spcPts val="0"/>
                  </a:spcBef>
                  <a:spcAft>
                    <a:spcPts val="0"/>
                  </a:spcAft>
                  <a:buClrTx/>
                  <a:buSzTx/>
                  <a:buFontTx/>
                  <a:buNone/>
                  <a:tabLst/>
                  <a:defRPr/>
                </a:pPr>
                <a:endParaRPr kumimoji="0" lang="en-US" altLang="zh-CN" sz="16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3" name="任意多边形 168">
                <a:extLst>
                  <a:ext uri="{FF2B5EF4-FFF2-40B4-BE49-F238E27FC236}">
                    <a16:creationId xmlns:a16="http://schemas.microsoft.com/office/drawing/2014/main" xmlns="" id="{DF0F4488-218B-4388-B258-2965E71B5AEC}"/>
                  </a:ext>
                </a:extLst>
              </p:cNvPr>
              <p:cNvSpPr/>
              <p:nvPr/>
            </p:nvSpPr>
            <p:spPr bwMode="gray">
              <a:xfrm>
                <a:off x="7458181" y="2645489"/>
                <a:ext cx="951455" cy="644450"/>
              </a:xfrm>
              <a:custGeom>
                <a:avLst/>
                <a:gdLst/>
                <a:ahLst/>
                <a:cxnLst/>
                <a:rect l="0" t="0" r="0" b="0"/>
                <a:pathLst>
                  <a:path w="3195" h="2164">
                    <a:moveTo>
                      <a:pt x="2372" y="2162"/>
                    </a:moveTo>
                    <a:lnTo>
                      <a:pt x="2274" y="2162"/>
                    </a:lnTo>
                    <a:lnTo>
                      <a:pt x="2274" y="2059"/>
                    </a:lnTo>
                    <a:lnTo>
                      <a:pt x="2372" y="2059"/>
                    </a:lnTo>
                    <a:cubicBezTo>
                      <a:pt x="2758" y="2059"/>
                      <a:pt x="3072" y="1778"/>
                      <a:pt x="3088" y="1420"/>
                    </a:cubicBezTo>
                    <a:cubicBezTo>
                      <a:pt x="3088" y="1408"/>
                      <a:pt x="3090" y="1397"/>
                      <a:pt x="3090" y="1385"/>
                    </a:cubicBezTo>
                    <a:cubicBezTo>
                      <a:pt x="3090" y="1015"/>
                      <a:pt x="2835" y="747"/>
                      <a:pt x="2484" y="747"/>
                    </a:cubicBezTo>
                    <a:cubicBezTo>
                      <a:pt x="2469" y="747"/>
                      <a:pt x="2456" y="747"/>
                      <a:pt x="2442" y="749"/>
                    </a:cubicBezTo>
                    <a:lnTo>
                      <a:pt x="2398" y="751"/>
                    </a:lnTo>
                    <a:lnTo>
                      <a:pt x="2389" y="709"/>
                    </a:lnTo>
                    <a:cubicBezTo>
                      <a:pt x="2310" y="358"/>
                      <a:pt x="1976" y="102"/>
                      <a:pt x="1598" y="102"/>
                    </a:cubicBezTo>
                    <a:cubicBezTo>
                      <a:pt x="1219" y="102"/>
                      <a:pt x="888" y="357"/>
                      <a:pt x="808" y="708"/>
                    </a:cubicBezTo>
                    <a:lnTo>
                      <a:pt x="799" y="747"/>
                    </a:lnTo>
                    <a:lnTo>
                      <a:pt x="759" y="749"/>
                    </a:lnTo>
                    <a:cubicBezTo>
                      <a:pt x="397" y="757"/>
                      <a:pt x="103" y="1042"/>
                      <a:pt x="103" y="1386"/>
                    </a:cubicBezTo>
                    <a:cubicBezTo>
                      <a:pt x="103" y="1752"/>
                      <a:pt x="409" y="2060"/>
                      <a:pt x="772" y="2060"/>
                    </a:cubicBezTo>
                    <a:lnTo>
                      <a:pt x="772" y="2163"/>
                    </a:lnTo>
                    <a:cubicBezTo>
                      <a:pt x="354" y="2163"/>
                      <a:pt x="0" y="1807"/>
                      <a:pt x="0" y="1386"/>
                    </a:cubicBezTo>
                    <a:cubicBezTo>
                      <a:pt x="0" y="999"/>
                      <a:pt x="318" y="676"/>
                      <a:pt x="718" y="648"/>
                    </a:cubicBezTo>
                    <a:cubicBezTo>
                      <a:pt x="824" y="271"/>
                      <a:pt x="1187" y="0"/>
                      <a:pt x="1600" y="0"/>
                    </a:cubicBezTo>
                    <a:cubicBezTo>
                      <a:pt x="2011" y="0"/>
                      <a:pt x="2374" y="270"/>
                      <a:pt x="2480" y="646"/>
                    </a:cubicBezTo>
                    <a:cubicBezTo>
                      <a:pt x="2481" y="646"/>
                      <a:pt x="2484" y="646"/>
                      <a:pt x="2485" y="646"/>
                    </a:cubicBezTo>
                    <a:cubicBezTo>
                      <a:pt x="2896" y="646"/>
                      <a:pt x="3194" y="957"/>
                      <a:pt x="3194" y="1386"/>
                    </a:cubicBezTo>
                    <a:cubicBezTo>
                      <a:pt x="3194" y="1399"/>
                      <a:pt x="3194" y="1412"/>
                      <a:pt x="3192" y="1426"/>
                    </a:cubicBezTo>
                    <a:cubicBezTo>
                      <a:pt x="3174" y="1839"/>
                      <a:pt x="2814" y="2162"/>
                      <a:pt x="2372" y="2162"/>
                    </a:cubicBezTo>
                  </a:path>
                </a:pathLst>
              </a:custGeom>
              <a:solidFill>
                <a:srgbClr val="595757"/>
              </a:solidFill>
              <a:ln w="9525">
                <a:noFill/>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0" marR="0" lvl="0" indent="0" algn="l" defTabSz="914478" rtl="0" eaLnBrk="1" fontAlgn="ctr" latinLnBrk="0" hangingPunct="1">
                  <a:lnSpc>
                    <a:spcPct val="100000"/>
                  </a:lnSpc>
                  <a:spcBef>
                    <a:spcPts val="0"/>
                  </a:spcBef>
                  <a:spcAft>
                    <a:spcPts val="0"/>
                  </a:spcAft>
                  <a:buClrTx/>
                  <a:buSzTx/>
                  <a:buFontTx/>
                  <a:buNone/>
                  <a:tabLst/>
                  <a:defRPr/>
                </a:pPr>
                <a:endParaRPr kumimoji="0" lang="en-US" altLang="zh-CN" sz="16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4" name="任意多边形 169">
                <a:extLst>
                  <a:ext uri="{FF2B5EF4-FFF2-40B4-BE49-F238E27FC236}">
                    <a16:creationId xmlns:a16="http://schemas.microsoft.com/office/drawing/2014/main" xmlns="" id="{443F69A0-9C96-40B0-9708-182FA208482D}"/>
                  </a:ext>
                </a:extLst>
              </p:cNvPr>
              <p:cNvSpPr/>
              <p:nvPr/>
            </p:nvSpPr>
            <p:spPr bwMode="gray">
              <a:xfrm>
                <a:off x="7668099" y="3258451"/>
                <a:ext cx="304382" cy="31488"/>
              </a:xfrm>
              <a:custGeom>
                <a:avLst/>
                <a:gdLst/>
                <a:ahLst/>
                <a:cxnLst/>
                <a:rect l="0" t="0" r="0" b="0"/>
                <a:pathLst>
                  <a:path w="1022" h="104">
                    <a:moveTo>
                      <a:pt x="510" y="103"/>
                    </a:moveTo>
                    <a:lnTo>
                      <a:pt x="0" y="103"/>
                    </a:lnTo>
                    <a:lnTo>
                      <a:pt x="0" y="0"/>
                    </a:lnTo>
                    <a:lnTo>
                      <a:pt x="1021" y="0"/>
                    </a:lnTo>
                    <a:lnTo>
                      <a:pt x="1021" y="103"/>
                    </a:lnTo>
                    <a:lnTo>
                      <a:pt x="510" y="103"/>
                    </a:lnTo>
                  </a:path>
                </a:pathLst>
              </a:custGeom>
              <a:solidFill>
                <a:srgbClr val="595757"/>
              </a:solidFill>
              <a:ln w="9525">
                <a:noFill/>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0" marR="0" lvl="0" indent="0" algn="l" defTabSz="914478" rtl="0" eaLnBrk="1" fontAlgn="ctr" latinLnBrk="0" hangingPunct="1">
                  <a:lnSpc>
                    <a:spcPct val="100000"/>
                  </a:lnSpc>
                  <a:spcBef>
                    <a:spcPts val="0"/>
                  </a:spcBef>
                  <a:spcAft>
                    <a:spcPts val="0"/>
                  </a:spcAft>
                  <a:buClrTx/>
                  <a:buSzTx/>
                  <a:buFontTx/>
                  <a:buNone/>
                  <a:tabLst/>
                  <a:defRPr/>
                </a:pPr>
                <a:endParaRPr kumimoji="0" lang="en-US" altLang="zh-CN" sz="16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10" name="TextBox 135">
              <a:extLst>
                <a:ext uri="{FF2B5EF4-FFF2-40B4-BE49-F238E27FC236}">
                  <a16:creationId xmlns:a16="http://schemas.microsoft.com/office/drawing/2014/main" xmlns="" id="{0FF6B971-89FD-4E0D-B7FD-3A4D6C180FED}"/>
                </a:ext>
              </a:extLst>
            </p:cNvPr>
            <p:cNvSpPr txBox="1"/>
            <p:nvPr/>
          </p:nvSpPr>
          <p:spPr bwMode="gray">
            <a:xfrm>
              <a:off x="7449128" y="2883376"/>
              <a:ext cx="951455" cy="276999"/>
            </a:xfrm>
            <a:prstGeom prst="rect">
              <a:avLst/>
            </a:prstGeom>
            <a:noFill/>
          </p:spPr>
          <p:txBody>
            <a:bodyPr wrap="square" rtlCol="0">
              <a:spAutoFit/>
            </a:bodyPr>
            <a:lstStyle>
              <a:defPPr>
                <a:defRPr lang="en-US"/>
              </a:defPPr>
              <a:lvl1pPr algn="ctr">
                <a:defRPr sz="1200" b="1"/>
              </a:lvl1pPr>
            </a:lstStyle>
            <a:p>
              <a:pPr fontAlgn="ctr"/>
              <a:r>
                <a:rPr lang="en-US" dirty="0" smtClean="0">
                  <a:latin typeface="Huawei Sans" panose="020C0503030203020204" pitchFamily="34" charset="0"/>
                </a:rPr>
                <a:t>Internet</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264" name="图片 26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951569" y="1449693"/>
            <a:ext cx="439024" cy="360000"/>
          </a:xfrm>
          <a:prstGeom prst="rect">
            <a:avLst/>
          </a:prstGeom>
        </p:spPr>
      </p:pic>
      <p:pic>
        <p:nvPicPr>
          <p:cNvPr id="265" name="图片 26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1433066" y="1445611"/>
            <a:ext cx="439024" cy="360000"/>
          </a:xfrm>
          <a:prstGeom prst="rect">
            <a:avLst/>
          </a:prstGeom>
        </p:spPr>
      </p:pic>
      <p:pic>
        <p:nvPicPr>
          <p:cNvPr id="267" name="图片 26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1241332" y="1825062"/>
            <a:ext cx="439024" cy="360000"/>
          </a:xfrm>
          <a:prstGeom prst="rect">
            <a:avLst/>
          </a:prstGeom>
        </p:spPr>
      </p:pic>
      <p:pic>
        <p:nvPicPr>
          <p:cNvPr id="268" name="图片 26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2213680" y="1444134"/>
            <a:ext cx="439024" cy="360000"/>
          </a:xfrm>
          <a:prstGeom prst="rect">
            <a:avLst/>
          </a:prstGeom>
        </p:spPr>
      </p:pic>
      <p:pic>
        <p:nvPicPr>
          <p:cNvPr id="269" name="图片 26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2695177" y="1440052"/>
            <a:ext cx="439024" cy="360000"/>
          </a:xfrm>
          <a:prstGeom prst="rect">
            <a:avLst/>
          </a:prstGeom>
        </p:spPr>
      </p:pic>
      <p:pic>
        <p:nvPicPr>
          <p:cNvPr id="270" name="图片 26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2503443" y="1819503"/>
            <a:ext cx="439024" cy="360000"/>
          </a:xfrm>
          <a:prstGeom prst="rect">
            <a:avLst/>
          </a:prstGeom>
        </p:spPr>
      </p:pic>
      <p:pic>
        <p:nvPicPr>
          <p:cNvPr id="271" name="图片 27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3471890" y="1463585"/>
            <a:ext cx="439024" cy="360000"/>
          </a:xfrm>
          <a:prstGeom prst="rect">
            <a:avLst/>
          </a:prstGeom>
        </p:spPr>
      </p:pic>
      <p:pic>
        <p:nvPicPr>
          <p:cNvPr id="272" name="图片 27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3953387" y="1459503"/>
            <a:ext cx="439024" cy="360000"/>
          </a:xfrm>
          <a:prstGeom prst="rect">
            <a:avLst/>
          </a:prstGeom>
        </p:spPr>
      </p:pic>
      <p:pic>
        <p:nvPicPr>
          <p:cNvPr id="273" name="图片 27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3761653" y="1838954"/>
            <a:ext cx="439024" cy="360000"/>
          </a:xfrm>
          <a:prstGeom prst="rect">
            <a:avLst/>
          </a:prstGeom>
        </p:spPr>
      </p:pic>
      <p:sp>
        <p:nvSpPr>
          <p:cNvPr id="282" name="梯形 281">
            <a:extLst>
              <a:ext uri="{FF2B5EF4-FFF2-40B4-BE49-F238E27FC236}">
                <a16:creationId xmlns:a16="http://schemas.microsoft.com/office/drawing/2014/main" xmlns="" id="{61DFBBD6-78EE-4103-BB65-0E57C18EAEA3}"/>
              </a:ext>
            </a:extLst>
          </p:cNvPr>
          <p:cNvSpPr/>
          <p:nvPr/>
        </p:nvSpPr>
        <p:spPr bwMode="gray">
          <a:xfrm>
            <a:off x="4063559" y="4734122"/>
            <a:ext cx="692052" cy="1394460"/>
          </a:xfrm>
          <a:prstGeom prst="trapezoid">
            <a:avLst>
              <a:gd name="adj" fmla="val 0"/>
            </a:avLst>
          </a:prstGeom>
          <a:solidFill>
            <a:srgbClr val="EEB3B8"/>
          </a:solidFill>
          <a:ln w="12700" cap="flat" cmpd="sng" algn="ctr">
            <a:noFill/>
            <a:prstDash val="solid"/>
            <a:miter lim="800000"/>
          </a:ln>
          <a:effectLst/>
        </p:spPr>
        <p:txBody>
          <a:bodyPr rtlCol="0" anchor="ctr"/>
          <a:lstStyle/>
          <a:p>
            <a:pPr algn="ctr" defTabSz="914400" fontAlgn="ctr"/>
            <a:endParaRPr lang="en-US" altLang="zh-CN" sz="16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3" name="文本框 282"/>
          <p:cNvSpPr txBox="1">
            <a:spLocks/>
          </p:cNvSpPr>
          <p:nvPr/>
        </p:nvSpPr>
        <p:spPr bwMode="gray">
          <a:xfrm>
            <a:off x="4116075" y="5836745"/>
            <a:ext cx="587020"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Guest</a:t>
            </a:r>
            <a:endParaRPr lang="en-US" altLang="zh-CN" sz="1200" dirty="0">
              <a:latin typeface="Huawei Sans" panose="020C0503030203020204" pitchFamily="34" charset="0"/>
            </a:endParaRPr>
          </a:p>
        </p:txBody>
      </p:sp>
      <p:pic>
        <p:nvPicPr>
          <p:cNvPr id="285" name="图片 11" descr="开放网络-蓝.png"/>
          <p:cNvPicPr>
            <a:picLocks noChangeAspect="1"/>
          </p:cNvPicPr>
          <p:nvPr/>
        </p:nvPicPr>
        <p:blipFill>
          <a:blip r:embed="rId3" cstate="print"/>
          <a:stretch>
            <a:fillRect/>
          </a:stretch>
        </p:blipFill>
        <p:spPr bwMode="gray">
          <a:xfrm>
            <a:off x="4253956" y="5034868"/>
            <a:ext cx="304595" cy="234472"/>
          </a:xfrm>
          <a:prstGeom prst="rect">
            <a:avLst/>
          </a:prstGeom>
        </p:spPr>
      </p:pic>
      <p:pic>
        <p:nvPicPr>
          <p:cNvPr id="288" name="图片 14" descr="日志告警服务器-蓝.png"/>
          <p:cNvPicPr>
            <a:picLocks noChangeAspect="1"/>
          </p:cNvPicPr>
          <p:nvPr/>
        </p:nvPicPr>
        <p:blipFill>
          <a:blip r:embed="rId9" cstate="print"/>
          <a:stretch>
            <a:fillRect/>
          </a:stretch>
        </p:blipFill>
        <p:spPr bwMode="gray">
          <a:xfrm>
            <a:off x="4063851" y="5391613"/>
            <a:ext cx="304595" cy="190195"/>
          </a:xfrm>
          <a:prstGeom prst="rect">
            <a:avLst/>
          </a:prstGeom>
        </p:spPr>
      </p:pic>
      <p:pic>
        <p:nvPicPr>
          <p:cNvPr id="289" name="图片 158" descr="SAN网络-蓝.png"/>
          <p:cNvPicPr>
            <a:picLocks noChangeAspect="1"/>
          </p:cNvPicPr>
          <p:nvPr/>
        </p:nvPicPr>
        <p:blipFill>
          <a:blip r:embed="rId10" cstate="print"/>
          <a:stretch>
            <a:fillRect/>
          </a:stretch>
        </p:blipFill>
        <p:spPr bwMode="gray">
          <a:xfrm>
            <a:off x="4560910" y="5350632"/>
            <a:ext cx="166121" cy="272157"/>
          </a:xfrm>
          <a:prstGeom prst="rect">
            <a:avLst/>
          </a:prstGeom>
        </p:spPr>
      </p:pic>
      <p:sp>
        <p:nvSpPr>
          <p:cNvPr id="290" name="文本框 289"/>
          <p:cNvSpPr txBox="1"/>
          <p:nvPr/>
        </p:nvSpPr>
        <p:spPr bwMode="gray">
          <a:xfrm>
            <a:off x="5090454" y="2679814"/>
            <a:ext cx="732893" cy="276999"/>
          </a:xfrm>
          <a:prstGeom prst="rect">
            <a:avLst/>
          </a:prstGeom>
          <a:noFill/>
        </p:spPr>
        <p:txBody>
          <a:bodyPr wrap="none" rtlCol="0">
            <a:spAutoFit/>
          </a:bodyPr>
          <a:lstStyle/>
          <a:p>
            <a:pPr algn="r" fontAlgn="ctr"/>
            <a:r>
              <a:rPr lang="en-US" sz="1200" dirty="0" smtClean="0">
                <a:latin typeface="Huawei Sans" panose="020C0503030203020204" pitchFamily="34" charset="0"/>
              </a:rPr>
              <a:t>Firewall</a:t>
            </a:r>
            <a:endParaRPr lang="en-US" altLang="zh-CN" sz="1200" dirty="0">
              <a:latin typeface="Huawei Sans" panose="020C0503030203020204" pitchFamily="34" charset="0"/>
            </a:endParaRPr>
          </a:p>
        </p:txBody>
      </p:sp>
      <p:pic>
        <p:nvPicPr>
          <p:cNvPr id="291" name="图片 290"/>
          <p:cNvPicPr>
            <a:picLocks/>
          </p:cNvPicPr>
          <p:nvPr/>
        </p:nvPicPr>
        <p:blipFill>
          <a:blip r:embed="rId11" cstate="print">
            <a:extLst>
              <a:ext uri="{28A0092B-C50C-407E-A947-70E740481C1C}">
                <a14:useLocalDpi xmlns:a14="http://schemas.microsoft.com/office/drawing/2010/main" val="0"/>
              </a:ext>
            </a:extLst>
          </a:blip>
          <a:stretch>
            <a:fillRect/>
          </a:stretch>
        </p:blipFill>
        <p:spPr bwMode="gray">
          <a:xfrm>
            <a:off x="3104918" y="2824769"/>
            <a:ext cx="439646" cy="360000"/>
          </a:xfrm>
          <a:prstGeom prst="rect">
            <a:avLst/>
          </a:prstGeom>
        </p:spPr>
      </p:pic>
      <p:sp>
        <p:nvSpPr>
          <p:cNvPr id="292" name="文本框 291"/>
          <p:cNvSpPr txBox="1"/>
          <p:nvPr/>
        </p:nvSpPr>
        <p:spPr bwMode="gray">
          <a:xfrm>
            <a:off x="2894071" y="2548291"/>
            <a:ext cx="968535"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Flow probe</a:t>
            </a:r>
            <a:endParaRPr lang="en-US" altLang="zh-CN" sz="1200" dirty="0">
              <a:latin typeface="Huawei Sans" panose="020C0503030203020204" pitchFamily="34" charset="0"/>
            </a:endParaRPr>
          </a:p>
        </p:txBody>
      </p:sp>
      <p:sp>
        <p:nvSpPr>
          <p:cNvPr id="294" name="文本框 293"/>
          <p:cNvSpPr txBox="1"/>
          <p:nvPr/>
        </p:nvSpPr>
        <p:spPr bwMode="gray">
          <a:xfrm>
            <a:off x="4093201" y="2548291"/>
            <a:ext cx="516488"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WAF</a:t>
            </a:r>
            <a:endParaRPr lang="en-US" altLang="zh-CN" sz="1200" dirty="0">
              <a:latin typeface="Huawei Sans" panose="020C0503030203020204" pitchFamily="34" charset="0"/>
            </a:endParaRPr>
          </a:p>
        </p:txBody>
      </p:sp>
      <p:grpSp>
        <p:nvGrpSpPr>
          <p:cNvPr id="297" name="组合 22041"/>
          <p:cNvGrpSpPr>
            <a:grpSpLocks noChangeAspect="1"/>
          </p:cNvGrpSpPr>
          <p:nvPr/>
        </p:nvGrpSpPr>
        <p:grpSpPr bwMode="gray">
          <a:xfrm>
            <a:off x="7095226" y="5175613"/>
            <a:ext cx="492225" cy="432000"/>
            <a:chOff x="4057651" y="911226"/>
            <a:chExt cx="674688" cy="592137"/>
          </a:xfrm>
        </p:grpSpPr>
        <p:sp>
          <p:nvSpPr>
            <p:cNvPr id="298" name="Freeform 433"/>
            <p:cNvSpPr>
              <a:spLocks noEditPoints="1"/>
            </p:cNvSpPr>
            <p:nvPr/>
          </p:nvSpPr>
          <p:spPr bwMode="gray">
            <a:xfrm>
              <a:off x="4225926" y="990601"/>
              <a:ext cx="336550" cy="350837"/>
            </a:xfrm>
            <a:custGeom>
              <a:avLst/>
              <a:gdLst>
                <a:gd name="T0" fmla="*/ 2147483646 w 215"/>
                <a:gd name="T1" fmla="*/ 2147483646 h 224"/>
                <a:gd name="T2" fmla="*/ 2147483646 w 215"/>
                <a:gd name="T3" fmla="*/ 2147483646 h 224"/>
                <a:gd name="T4" fmla="*/ 0 w 215"/>
                <a:gd name="T5" fmla="*/ 2147483646 h 224"/>
                <a:gd name="T6" fmla="*/ 0 w 215"/>
                <a:gd name="T7" fmla="*/ 2147483646 h 224"/>
                <a:gd name="T8" fmla="*/ 2147483646 w 215"/>
                <a:gd name="T9" fmla="*/ 0 h 224"/>
                <a:gd name="T10" fmla="*/ 2147483646 w 215"/>
                <a:gd name="T11" fmla="*/ 2147483646 h 224"/>
                <a:gd name="T12" fmla="*/ 2147483646 w 215"/>
                <a:gd name="T13" fmla="*/ 2147483646 h 224"/>
                <a:gd name="T14" fmla="*/ 2147483646 w 215"/>
                <a:gd name="T15" fmla="*/ 2147483646 h 224"/>
                <a:gd name="T16" fmla="*/ 2147483646 w 215"/>
                <a:gd name="T17" fmla="*/ 2147483646 h 224"/>
                <a:gd name="T18" fmla="*/ 2147483646 w 215"/>
                <a:gd name="T19" fmla="*/ 2147483646 h 224"/>
                <a:gd name="T20" fmla="*/ 2147483646 w 215"/>
                <a:gd name="T21" fmla="*/ 2147483646 h 224"/>
                <a:gd name="T22" fmla="*/ 2147483646 w 215"/>
                <a:gd name="T23" fmla="*/ 2147483646 h 224"/>
                <a:gd name="T24" fmla="*/ 2147483646 w 215"/>
                <a:gd name="T25" fmla="*/ 2147483646 h 2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5" h="224">
                  <a:moveTo>
                    <a:pt x="108" y="224"/>
                  </a:moveTo>
                  <a:cubicBezTo>
                    <a:pt x="107" y="224"/>
                    <a:pt x="107" y="224"/>
                    <a:pt x="107" y="224"/>
                  </a:cubicBezTo>
                  <a:cubicBezTo>
                    <a:pt x="106" y="224"/>
                    <a:pt x="0" y="215"/>
                    <a:pt x="0" y="42"/>
                  </a:cubicBezTo>
                  <a:cubicBezTo>
                    <a:pt x="0" y="37"/>
                    <a:pt x="0" y="37"/>
                    <a:pt x="0" y="37"/>
                  </a:cubicBezTo>
                  <a:cubicBezTo>
                    <a:pt x="108" y="0"/>
                    <a:pt x="108" y="0"/>
                    <a:pt x="108" y="0"/>
                  </a:cubicBezTo>
                  <a:cubicBezTo>
                    <a:pt x="215" y="37"/>
                    <a:pt x="215" y="37"/>
                    <a:pt x="215" y="37"/>
                  </a:cubicBezTo>
                  <a:cubicBezTo>
                    <a:pt x="215" y="42"/>
                    <a:pt x="215" y="42"/>
                    <a:pt x="215" y="42"/>
                  </a:cubicBezTo>
                  <a:cubicBezTo>
                    <a:pt x="215" y="215"/>
                    <a:pt x="109" y="224"/>
                    <a:pt x="108" y="224"/>
                  </a:cubicBezTo>
                  <a:close/>
                  <a:moveTo>
                    <a:pt x="16" y="48"/>
                  </a:moveTo>
                  <a:cubicBezTo>
                    <a:pt x="18" y="195"/>
                    <a:pt x="99" y="207"/>
                    <a:pt x="108" y="208"/>
                  </a:cubicBezTo>
                  <a:cubicBezTo>
                    <a:pt x="116" y="207"/>
                    <a:pt x="197" y="195"/>
                    <a:pt x="199" y="48"/>
                  </a:cubicBezTo>
                  <a:cubicBezTo>
                    <a:pt x="108" y="17"/>
                    <a:pt x="108" y="17"/>
                    <a:pt x="108" y="17"/>
                  </a:cubicBezTo>
                  <a:lnTo>
                    <a:pt x="16" y="48"/>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000" dirty="0">
                <a:latin typeface="Huawei Sans" panose="020C0503030203020204" pitchFamily="34" charset="0"/>
              </a:endParaRPr>
            </a:p>
          </p:txBody>
        </p:sp>
        <p:sp>
          <p:nvSpPr>
            <p:cNvPr id="299" name="Freeform 434"/>
            <p:cNvSpPr>
              <a:spLocks/>
            </p:cNvSpPr>
            <p:nvPr/>
          </p:nvSpPr>
          <p:spPr bwMode="gray">
            <a:xfrm>
              <a:off x="4057651" y="911226"/>
              <a:ext cx="674688" cy="503237"/>
            </a:xfrm>
            <a:custGeom>
              <a:avLst/>
              <a:gdLst>
                <a:gd name="T0" fmla="*/ 2147483646 w 432"/>
                <a:gd name="T1" fmla="*/ 2147483646 h 322"/>
                <a:gd name="T2" fmla="*/ 2147483646 w 432"/>
                <a:gd name="T3" fmla="*/ 2147483646 h 322"/>
                <a:gd name="T4" fmla="*/ 2147483646 w 432"/>
                <a:gd name="T5" fmla="*/ 2147483646 h 322"/>
                <a:gd name="T6" fmla="*/ 2147483646 w 432"/>
                <a:gd name="T7" fmla="*/ 2147483646 h 322"/>
                <a:gd name="T8" fmla="*/ 2147483646 w 432"/>
                <a:gd name="T9" fmla="*/ 2147483646 h 322"/>
                <a:gd name="T10" fmla="*/ 2147483646 w 432"/>
                <a:gd name="T11" fmla="*/ 2147483646 h 322"/>
                <a:gd name="T12" fmla="*/ 2147483646 w 432"/>
                <a:gd name="T13" fmla="*/ 2147483646 h 322"/>
                <a:gd name="T14" fmla="*/ 2147483646 w 432"/>
                <a:gd name="T15" fmla="*/ 2147483646 h 322"/>
                <a:gd name="T16" fmla="*/ 2147483646 w 432"/>
                <a:gd name="T17" fmla="*/ 2147483646 h 322"/>
                <a:gd name="T18" fmla="*/ 2147483646 w 432"/>
                <a:gd name="T19" fmla="*/ 2147483646 h 322"/>
                <a:gd name="T20" fmla="*/ 2147483646 w 432"/>
                <a:gd name="T21" fmla="*/ 2147483646 h 322"/>
                <a:gd name="T22" fmla="*/ 2147483646 w 432"/>
                <a:gd name="T23" fmla="*/ 2147483646 h 322"/>
                <a:gd name="T24" fmla="*/ 2147483646 w 432"/>
                <a:gd name="T25" fmla="*/ 2147483646 h 322"/>
                <a:gd name="T26" fmla="*/ 2147483646 w 432"/>
                <a:gd name="T27" fmla="*/ 2147483646 h 322"/>
                <a:gd name="T28" fmla="*/ 0 w 432"/>
                <a:gd name="T29" fmla="*/ 2147483646 h 322"/>
                <a:gd name="T30" fmla="*/ 0 w 432"/>
                <a:gd name="T31" fmla="*/ 2147483646 h 322"/>
                <a:gd name="T32" fmla="*/ 2147483646 w 432"/>
                <a:gd name="T33" fmla="*/ 0 h 322"/>
                <a:gd name="T34" fmla="*/ 2147483646 w 432"/>
                <a:gd name="T35" fmla="*/ 0 h 322"/>
                <a:gd name="T36" fmla="*/ 2147483646 w 432"/>
                <a:gd name="T37" fmla="*/ 2147483646 h 322"/>
                <a:gd name="T38" fmla="*/ 2147483646 w 432"/>
                <a:gd name="T39" fmla="*/ 2147483646 h 322"/>
                <a:gd name="T40" fmla="*/ 2147483646 w 432"/>
                <a:gd name="T41" fmla="*/ 2147483646 h 32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32" h="322">
                  <a:moveTo>
                    <a:pt x="385" y="322"/>
                  </a:moveTo>
                  <a:cubicBezTo>
                    <a:pt x="346" y="322"/>
                    <a:pt x="346" y="322"/>
                    <a:pt x="346" y="322"/>
                  </a:cubicBezTo>
                  <a:cubicBezTo>
                    <a:pt x="346" y="302"/>
                    <a:pt x="346" y="302"/>
                    <a:pt x="346" y="302"/>
                  </a:cubicBezTo>
                  <a:cubicBezTo>
                    <a:pt x="385" y="302"/>
                    <a:pt x="385" y="302"/>
                    <a:pt x="385" y="302"/>
                  </a:cubicBezTo>
                  <a:cubicBezTo>
                    <a:pt x="400" y="302"/>
                    <a:pt x="412" y="290"/>
                    <a:pt x="412" y="275"/>
                  </a:cubicBezTo>
                  <a:cubicBezTo>
                    <a:pt x="412" y="47"/>
                    <a:pt x="412" y="47"/>
                    <a:pt x="412" y="47"/>
                  </a:cubicBezTo>
                  <a:cubicBezTo>
                    <a:pt x="412" y="32"/>
                    <a:pt x="400" y="20"/>
                    <a:pt x="385" y="20"/>
                  </a:cubicBezTo>
                  <a:cubicBezTo>
                    <a:pt x="47" y="20"/>
                    <a:pt x="47" y="20"/>
                    <a:pt x="47" y="20"/>
                  </a:cubicBezTo>
                  <a:cubicBezTo>
                    <a:pt x="32" y="20"/>
                    <a:pt x="20" y="32"/>
                    <a:pt x="20" y="47"/>
                  </a:cubicBezTo>
                  <a:cubicBezTo>
                    <a:pt x="20" y="275"/>
                    <a:pt x="20" y="275"/>
                    <a:pt x="20" y="275"/>
                  </a:cubicBezTo>
                  <a:cubicBezTo>
                    <a:pt x="20" y="290"/>
                    <a:pt x="32" y="302"/>
                    <a:pt x="47" y="302"/>
                  </a:cubicBezTo>
                  <a:cubicBezTo>
                    <a:pt x="290" y="302"/>
                    <a:pt x="290" y="302"/>
                    <a:pt x="290" y="302"/>
                  </a:cubicBezTo>
                  <a:cubicBezTo>
                    <a:pt x="290" y="322"/>
                    <a:pt x="290" y="322"/>
                    <a:pt x="290" y="322"/>
                  </a:cubicBezTo>
                  <a:cubicBezTo>
                    <a:pt x="47" y="322"/>
                    <a:pt x="47" y="322"/>
                    <a:pt x="47" y="322"/>
                  </a:cubicBezTo>
                  <a:cubicBezTo>
                    <a:pt x="21" y="322"/>
                    <a:pt x="0" y="301"/>
                    <a:pt x="0" y="275"/>
                  </a:cubicBezTo>
                  <a:cubicBezTo>
                    <a:pt x="0" y="47"/>
                    <a:pt x="0" y="47"/>
                    <a:pt x="0" y="47"/>
                  </a:cubicBezTo>
                  <a:cubicBezTo>
                    <a:pt x="0" y="21"/>
                    <a:pt x="21" y="0"/>
                    <a:pt x="47" y="0"/>
                  </a:cubicBezTo>
                  <a:cubicBezTo>
                    <a:pt x="385" y="0"/>
                    <a:pt x="385" y="0"/>
                    <a:pt x="385" y="0"/>
                  </a:cubicBezTo>
                  <a:cubicBezTo>
                    <a:pt x="411" y="0"/>
                    <a:pt x="432" y="21"/>
                    <a:pt x="432" y="47"/>
                  </a:cubicBezTo>
                  <a:cubicBezTo>
                    <a:pt x="432" y="275"/>
                    <a:pt x="432" y="275"/>
                    <a:pt x="432" y="275"/>
                  </a:cubicBezTo>
                  <a:cubicBezTo>
                    <a:pt x="432" y="301"/>
                    <a:pt x="411" y="322"/>
                    <a:pt x="385" y="322"/>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000" dirty="0">
                <a:latin typeface="Huawei Sans" panose="020C0503030203020204" pitchFamily="34" charset="0"/>
              </a:endParaRPr>
            </a:p>
          </p:txBody>
        </p:sp>
        <p:sp>
          <p:nvSpPr>
            <p:cNvPr id="300" name="Freeform 435"/>
            <p:cNvSpPr>
              <a:spLocks/>
            </p:cNvSpPr>
            <p:nvPr/>
          </p:nvSpPr>
          <p:spPr bwMode="gray">
            <a:xfrm>
              <a:off x="4284663" y="1392238"/>
              <a:ext cx="73025" cy="111125"/>
            </a:xfrm>
            <a:custGeom>
              <a:avLst/>
              <a:gdLst>
                <a:gd name="T0" fmla="*/ 2147483646 w 46"/>
                <a:gd name="T1" fmla="*/ 2147483646 h 70"/>
                <a:gd name="T2" fmla="*/ 0 w 46"/>
                <a:gd name="T3" fmla="*/ 2147483646 h 70"/>
                <a:gd name="T4" fmla="*/ 2147483646 w 46"/>
                <a:gd name="T5" fmla="*/ 0 h 70"/>
                <a:gd name="T6" fmla="*/ 2147483646 w 46"/>
                <a:gd name="T7" fmla="*/ 2147483646 h 70"/>
                <a:gd name="T8" fmla="*/ 2147483646 w 46"/>
                <a:gd name="T9" fmla="*/ 2147483646 h 7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6" h="70">
                  <a:moveTo>
                    <a:pt x="17" y="70"/>
                  </a:moveTo>
                  <a:lnTo>
                    <a:pt x="0" y="61"/>
                  </a:lnTo>
                  <a:lnTo>
                    <a:pt x="28" y="0"/>
                  </a:lnTo>
                  <a:lnTo>
                    <a:pt x="46" y="9"/>
                  </a:lnTo>
                  <a:lnTo>
                    <a:pt x="17" y="70"/>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000" dirty="0">
                <a:latin typeface="Huawei Sans" panose="020C0503030203020204" pitchFamily="34" charset="0"/>
              </a:endParaRPr>
            </a:p>
          </p:txBody>
        </p:sp>
        <p:sp>
          <p:nvSpPr>
            <p:cNvPr id="301" name="Freeform 436"/>
            <p:cNvSpPr>
              <a:spLocks/>
            </p:cNvSpPr>
            <p:nvPr/>
          </p:nvSpPr>
          <p:spPr bwMode="gray">
            <a:xfrm>
              <a:off x="4429126" y="1392238"/>
              <a:ext cx="74613" cy="111125"/>
            </a:xfrm>
            <a:custGeom>
              <a:avLst/>
              <a:gdLst>
                <a:gd name="T0" fmla="*/ 2147483646 w 47"/>
                <a:gd name="T1" fmla="*/ 2147483646 h 70"/>
                <a:gd name="T2" fmla="*/ 0 w 47"/>
                <a:gd name="T3" fmla="*/ 2147483646 h 70"/>
                <a:gd name="T4" fmla="*/ 2147483646 w 47"/>
                <a:gd name="T5" fmla="*/ 0 h 70"/>
                <a:gd name="T6" fmla="*/ 2147483646 w 47"/>
                <a:gd name="T7" fmla="*/ 2147483646 h 70"/>
                <a:gd name="T8" fmla="*/ 2147483646 w 47"/>
                <a:gd name="T9" fmla="*/ 2147483646 h 7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7" h="70">
                  <a:moveTo>
                    <a:pt x="30" y="70"/>
                  </a:moveTo>
                  <a:lnTo>
                    <a:pt x="0" y="9"/>
                  </a:lnTo>
                  <a:lnTo>
                    <a:pt x="18" y="0"/>
                  </a:lnTo>
                  <a:lnTo>
                    <a:pt x="47" y="61"/>
                  </a:lnTo>
                  <a:lnTo>
                    <a:pt x="30" y="70"/>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000" dirty="0">
                <a:latin typeface="Huawei Sans" panose="020C0503030203020204" pitchFamily="34" charset="0"/>
              </a:endParaRPr>
            </a:p>
          </p:txBody>
        </p:sp>
        <p:sp>
          <p:nvSpPr>
            <p:cNvPr id="302" name="Line 437"/>
            <p:cNvSpPr>
              <a:spLocks noChangeShapeType="1"/>
            </p:cNvSpPr>
            <p:nvPr/>
          </p:nvSpPr>
          <p:spPr bwMode="gray">
            <a:xfrm>
              <a:off x="4265613" y="1495426"/>
              <a:ext cx="260350" cy="0"/>
            </a:xfrm>
            <a:prstGeom prst="line">
              <a:avLst/>
            </a:prstGeom>
            <a:noFill/>
            <a:ln w="31750" cap="rnd">
              <a:solidFill>
                <a:srgbClr val="5A5858"/>
              </a:solidFill>
              <a:round/>
              <a:headEnd/>
              <a:tailEnd/>
            </a:ln>
            <a:extLst>
              <a:ext uri="{909E8E84-426E-40DD-AFC4-6F175D3DCCD1}">
                <a14:hiddenFill xmlns:a14="http://schemas.microsoft.com/office/drawing/2010/main">
                  <a:noFill/>
                </a14:hiddenFill>
              </a:ext>
            </a:extLst>
          </p:spPr>
          <p:txBody>
            <a:bodyPr/>
            <a:lstStyle/>
            <a:p>
              <a:pPr fontAlgn="ctr"/>
              <a:endParaRPr lang="en-US" altLang="zh-CN" sz="2000" dirty="0">
                <a:latin typeface="Huawei Sans" panose="020C0503030203020204" pitchFamily="34" charset="0"/>
              </a:endParaRPr>
            </a:p>
          </p:txBody>
        </p:sp>
        <p:sp>
          <p:nvSpPr>
            <p:cNvPr id="303" name="Oval 438"/>
            <p:cNvSpPr>
              <a:spLocks noChangeArrowheads="1"/>
            </p:cNvSpPr>
            <p:nvPr/>
          </p:nvSpPr>
          <p:spPr bwMode="gray">
            <a:xfrm>
              <a:off x="4479926" y="1368426"/>
              <a:ext cx="61913" cy="61912"/>
            </a:xfrm>
            <a:prstGeom prst="ellipse">
              <a:avLst/>
            </a:pr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ctr" hangingPunct="1">
                <a:buFont typeface="Arial" panose="020B0604020202020204" pitchFamily="34" charset="0"/>
                <a:buNone/>
              </a:pPr>
              <a:endParaRPr lang="en-US" altLang="zh-CN" sz="2000" dirty="0">
                <a:latin typeface="Huawei Sans" panose="020C0503030203020204" pitchFamily="34" charset="0"/>
              </a:endParaRPr>
            </a:p>
          </p:txBody>
        </p:sp>
        <p:sp>
          <p:nvSpPr>
            <p:cNvPr id="304" name="Oval 439"/>
            <p:cNvSpPr>
              <a:spLocks noChangeArrowheads="1"/>
            </p:cNvSpPr>
            <p:nvPr/>
          </p:nvSpPr>
          <p:spPr bwMode="gray">
            <a:xfrm>
              <a:off x="4575176" y="1368426"/>
              <a:ext cx="61913" cy="61912"/>
            </a:xfrm>
            <a:prstGeom prst="ellipse">
              <a:avLst/>
            </a:pr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ctr" hangingPunct="1">
                <a:buFont typeface="Arial" panose="020B0604020202020204" pitchFamily="34" charset="0"/>
                <a:buNone/>
              </a:pPr>
              <a:endParaRPr lang="en-US" altLang="zh-CN" sz="2000" dirty="0">
                <a:latin typeface="Huawei Sans" panose="020C0503030203020204" pitchFamily="34" charset="0"/>
              </a:endParaRPr>
            </a:p>
          </p:txBody>
        </p:sp>
        <p:sp>
          <p:nvSpPr>
            <p:cNvPr id="305" name="Rectangle 440"/>
            <p:cNvSpPr>
              <a:spLocks noChangeArrowheads="1"/>
            </p:cNvSpPr>
            <p:nvPr/>
          </p:nvSpPr>
          <p:spPr bwMode="gray">
            <a:xfrm>
              <a:off x="4306888" y="1154113"/>
              <a:ext cx="174625" cy="17462"/>
            </a:xfrm>
            <a:prstGeom prst="rect">
              <a:avLst/>
            </a:prstGeom>
            <a:solidFill>
              <a:srgbClr val="5A58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ctr" hangingPunct="1">
                <a:buFont typeface="Arial" panose="020B0604020202020204" pitchFamily="34" charset="0"/>
                <a:buNone/>
              </a:pPr>
              <a:endParaRPr lang="en-US" altLang="zh-CN" sz="2000" dirty="0">
                <a:latin typeface="Huawei Sans" panose="020C0503030203020204" pitchFamily="34" charset="0"/>
              </a:endParaRPr>
            </a:p>
          </p:txBody>
        </p:sp>
        <p:sp>
          <p:nvSpPr>
            <p:cNvPr id="306" name="Oval 441"/>
            <p:cNvSpPr>
              <a:spLocks noChangeArrowheads="1"/>
            </p:cNvSpPr>
            <p:nvPr/>
          </p:nvSpPr>
          <p:spPr bwMode="gray">
            <a:xfrm>
              <a:off x="4418013" y="1141413"/>
              <a:ext cx="44450" cy="42862"/>
            </a:xfrm>
            <a:prstGeom prst="ellipse">
              <a:avLst/>
            </a:pr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ctr" hangingPunct="1">
                <a:buFont typeface="Arial" panose="020B0604020202020204" pitchFamily="34" charset="0"/>
                <a:buNone/>
              </a:pPr>
              <a:endParaRPr lang="en-US" altLang="zh-CN" sz="2000" dirty="0">
                <a:latin typeface="Huawei Sans" panose="020C0503030203020204" pitchFamily="34" charset="0"/>
              </a:endParaRPr>
            </a:p>
          </p:txBody>
        </p:sp>
        <p:sp>
          <p:nvSpPr>
            <p:cNvPr id="307" name="Rectangle 442"/>
            <p:cNvSpPr>
              <a:spLocks noChangeArrowheads="1"/>
            </p:cNvSpPr>
            <p:nvPr/>
          </p:nvSpPr>
          <p:spPr bwMode="gray">
            <a:xfrm>
              <a:off x="4306888" y="1101726"/>
              <a:ext cx="174625" cy="19050"/>
            </a:xfrm>
            <a:prstGeom prst="rect">
              <a:avLst/>
            </a:prstGeom>
            <a:solidFill>
              <a:srgbClr val="5A58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ctr" hangingPunct="1">
                <a:buFont typeface="Arial" panose="020B0604020202020204" pitchFamily="34" charset="0"/>
                <a:buNone/>
              </a:pPr>
              <a:endParaRPr lang="en-US" altLang="zh-CN" sz="2000" dirty="0">
                <a:latin typeface="Huawei Sans" panose="020C0503030203020204" pitchFamily="34" charset="0"/>
              </a:endParaRPr>
            </a:p>
          </p:txBody>
        </p:sp>
        <p:sp>
          <p:nvSpPr>
            <p:cNvPr id="308" name="Oval 443"/>
            <p:cNvSpPr>
              <a:spLocks noChangeArrowheads="1"/>
            </p:cNvSpPr>
            <p:nvPr/>
          </p:nvSpPr>
          <p:spPr bwMode="gray">
            <a:xfrm>
              <a:off x="4325938" y="1089026"/>
              <a:ext cx="44450" cy="44450"/>
            </a:xfrm>
            <a:prstGeom prst="ellipse">
              <a:avLst/>
            </a:pr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ctr" hangingPunct="1">
                <a:buFont typeface="Arial" panose="020B0604020202020204" pitchFamily="34" charset="0"/>
                <a:buNone/>
              </a:pPr>
              <a:endParaRPr lang="en-US" altLang="zh-CN" sz="2000" dirty="0">
                <a:latin typeface="Huawei Sans" panose="020C0503030203020204" pitchFamily="34" charset="0"/>
              </a:endParaRPr>
            </a:p>
          </p:txBody>
        </p:sp>
        <p:sp>
          <p:nvSpPr>
            <p:cNvPr id="309" name="Rectangle 444"/>
            <p:cNvSpPr>
              <a:spLocks noChangeArrowheads="1"/>
            </p:cNvSpPr>
            <p:nvPr/>
          </p:nvSpPr>
          <p:spPr bwMode="gray">
            <a:xfrm>
              <a:off x="4306888" y="1204913"/>
              <a:ext cx="174625" cy="19050"/>
            </a:xfrm>
            <a:prstGeom prst="rect">
              <a:avLst/>
            </a:prstGeom>
            <a:solidFill>
              <a:srgbClr val="5A58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ctr" hangingPunct="1">
                <a:buFont typeface="Arial" panose="020B0604020202020204" pitchFamily="34" charset="0"/>
                <a:buNone/>
              </a:pPr>
              <a:endParaRPr lang="en-US" altLang="zh-CN" sz="2000" dirty="0">
                <a:latin typeface="Huawei Sans" panose="020C0503030203020204" pitchFamily="34" charset="0"/>
              </a:endParaRPr>
            </a:p>
          </p:txBody>
        </p:sp>
        <p:sp>
          <p:nvSpPr>
            <p:cNvPr id="310" name="Oval 445"/>
            <p:cNvSpPr>
              <a:spLocks noChangeArrowheads="1"/>
            </p:cNvSpPr>
            <p:nvPr/>
          </p:nvSpPr>
          <p:spPr bwMode="gray">
            <a:xfrm>
              <a:off x="4371976" y="1192213"/>
              <a:ext cx="42863" cy="44450"/>
            </a:xfrm>
            <a:prstGeom prst="ellipse">
              <a:avLst/>
            </a:pr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ctr" hangingPunct="1">
                <a:buFont typeface="Arial" panose="020B0604020202020204" pitchFamily="34" charset="0"/>
                <a:buNone/>
              </a:pPr>
              <a:endParaRPr lang="en-US" altLang="zh-CN" sz="2000" dirty="0">
                <a:latin typeface="Huawei Sans" panose="020C0503030203020204" pitchFamily="34" charset="0"/>
              </a:endParaRPr>
            </a:p>
          </p:txBody>
        </p:sp>
      </p:grpSp>
      <p:sp>
        <p:nvSpPr>
          <p:cNvPr id="311" name="矩形 310"/>
          <p:cNvSpPr/>
          <p:nvPr/>
        </p:nvSpPr>
        <p:spPr bwMode="gray">
          <a:xfrm>
            <a:off x="6541762" y="5566798"/>
            <a:ext cx="1577675" cy="461665"/>
          </a:xfrm>
          <a:prstGeom prst="rect">
            <a:avLst/>
          </a:prstGeom>
          <a:noFill/>
        </p:spPr>
        <p:txBody>
          <a:bodyPr wrap="none" rtlCol="0">
            <a:spAutoFit/>
          </a:bodyPr>
          <a:lstStyle/>
          <a:p>
            <a:pPr algn="ctr" fontAlgn="ctr"/>
            <a:r>
              <a:rPr lang="en-US" sz="1200" dirty="0" err="1" smtClean="0">
                <a:latin typeface="Huawei Sans" panose="020C0503030203020204" pitchFamily="34" charset="0"/>
              </a:rPr>
              <a:t>SecoManager</a:t>
            </a:r>
            <a:endParaRPr lang="en-US" altLang="zh-CN" sz="1200" dirty="0" smtClean="0">
              <a:latin typeface="Huawei Sans" panose="020C0503030203020204" pitchFamily="34" charset="0"/>
            </a:endParaRPr>
          </a:p>
          <a:p>
            <a:pPr algn="ctr" fontAlgn="ctr"/>
            <a:r>
              <a:rPr lang="en-US" sz="1200" b="1" dirty="0" smtClean="0">
                <a:latin typeface="Huawei Sans" panose="020C0503030203020204" pitchFamily="34" charset="0"/>
              </a:rPr>
              <a:t>Security controller</a:t>
            </a:r>
            <a:endParaRPr lang="en-US" sz="1200" b="1" dirty="0">
              <a:latin typeface="Huawei Sans" panose="020C0503030203020204" pitchFamily="34" charset="0"/>
            </a:endParaRPr>
          </a:p>
        </p:txBody>
      </p:sp>
      <p:pic>
        <p:nvPicPr>
          <p:cNvPr id="312" name="图片 311"/>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bwMode="gray">
          <a:xfrm>
            <a:off x="5227698" y="4368891"/>
            <a:ext cx="526829" cy="432000"/>
          </a:xfrm>
          <a:prstGeom prst="rect">
            <a:avLst/>
          </a:prstGeom>
        </p:spPr>
      </p:pic>
      <p:sp>
        <p:nvSpPr>
          <p:cNvPr id="313" name="矩形 312"/>
          <p:cNvSpPr/>
          <p:nvPr/>
        </p:nvSpPr>
        <p:spPr bwMode="gray">
          <a:xfrm>
            <a:off x="4966943" y="4784034"/>
            <a:ext cx="1061509"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Log auditing</a:t>
            </a:r>
            <a:endParaRPr lang="en-US" altLang="zh-CN" sz="1200" dirty="0">
              <a:latin typeface="Huawei Sans" panose="020C0503030203020204" pitchFamily="34" charset="0"/>
            </a:endParaRPr>
          </a:p>
        </p:txBody>
      </p:sp>
      <p:pic>
        <p:nvPicPr>
          <p:cNvPr id="314" name="图片 313"/>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bwMode="gray">
          <a:xfrm>
            <a:off x="6498815" y="4377625"/>
            <a:ext cx="526829" cy="432000"/>
          </a:xfrm>
          <a:prstGeom prst="rect">
            <a:avLst/>
          </a:prstGeom>
        </p:spPr>
      </p:pic>
      <p:sp>
        <p:nvSpPr>
          <p:cNvPr id="315" name="矩形 314"/>
          <p:cNvSpPr/>
          <p:nvPr/>
        </p:nvSpPr>
        <p:spPr bwMode="gray">
          <a:xfrm>
            <a:off x="6178749" y="4792768"/>
            <a:ext cx="1180130"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O&amp;M auditing</a:t>
            </a:r>
            <a:endParaRPr lang="en-US" altLang="zh-CN" sz="1200" dirty="0">
              <a:latin typeface="Huawei Sans" panose="020C0503030203020204" pitchFamily="34" charset="0"/>
            </a:endParaRPr>
          </a:p>
        </p:txBody>
      </p:sp>
      <p:grpSp>
        <p:nvGrpSpPr>
          <p:cNvPr id="320" name="组合 319"/>
          <p:cNvGrpSpPr>
            <a:grpSpLocks noChangeAspect="1"/>
          </p:cNvGrpSpPr>
          <p:nvPr/>
        </p:nvGrpSpPr>
        <p:grpSpPr bwMode="gray">
          <a:xfrm>
            <a:off x="614160" y="5059496"/>
            <a:ext cx="184053" cy="180000"/>
            <a:chOff x="9379211" y="2976070"/>
            <a:chExt cx="417617" cy="408420"/>
          </a:xfrm>
        </p:grpSpPr>
        <p:sp>
          <p:nvSpPr>
            <p:cNvPr id="317" name="Freeform 84"/>
            <p:cNvSpPr>
              <a:spLocks noEditPoints="1"/>
            </p:cNvSpPr>
            <p:nvPr/>
          </p:nvSpPr>
          <p:spPr bwMode="gray">
            <a:xfrm>
              <a:off x="9379211" y="2976070"/>
              <a:ext cx="417617" cy="408420"/>
            </a:xfrm>
            <a:custGeom>
              <a:avLst/>
              <a:gdLst>
                <a:gd name="T0" fmla="*/ 2147483646 w 119"/>
                <a:gd name="T1" fmla="*/ 2147483646 h 116"/>
                <a:gd name="T2" fmla="*/ 2147483646 w 119"/>
                <a:gd name="T3" fmla="*/ 2147483646 h 116"/>
                <a:gd name="T4" fmla="*/ 2147483646 w 119"/>
                <a:gd name="T5" fmla="*/ 0 h 116"/>
                <a:gd name="T6" fmla="*/ 2147483646 w 119"/>
                <a:gd name="T7" fmla="*/ 0 h 116"/>
                <a:gd name="T8" fmla="*/ 2147483646 w 119"/>
                <a:gd name="T9" fmla="*/ 2147483646 h 116"/>
                <a:gd name="T10" fmla="*/ 2147483646 w 119"/>
                <a:gd name="T11" fmla="*/ 2147483646 h 116"/>
                <a:gd name="T12" fmla="*/ 2147483646 w 119"/>
                <a:gd name="T13" fmla="*/ 2147483646 h 116"/>
                <a:gd name="T14" fmla="*/ 2147483646 w 119"/>
                <a:gd name="T15" fmla="*/ 2147483646 h 116"/>
                <a:gd name="T16" fmla="*/ 2147483646 w 119"/>
                <a:gd name="T17" fmla="*/ 2147483646 h 116"/>
                <a:gd name="T18" fmla="*/ 2147483646 w 119"/>
                <a:gd name="T19" fmla="*/ 2147483646 h 116"/>
                <a:gd name="T20" fmla="*/ 2147483646 w 119"/>
                <a:gd name="T21" fmla="*/ 2147483646 h 116"/>
                <a:gd name="T22" fmla="*/ 2147483646 w 119"/>
                <a:gd name="T23" fmla="*/ 2147483646 h 116"/>
                <a:gd name="T24" fmla="*/ 2147483646 w 119"/>
                <a:gd name="T25" fmla="*/ 2147483646 h 116"/>
                <a:gd name="T26" fmla="*/ 2147483646 w 119"/>
                <a:gd name="T27" fmla="*/ 2147483646 h 116"/>
                <a:gd name="T28" fmla="*/ 2147483646 w 119"/>
                <a:gd name="T29" fmla="*/ 2147483646 h 11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19"/>
                <a:gd name="T46" fmla="*/ 0 h 116"/>
                <a:gd name="T47" fmla="*/ 119 w 119"/>
                <a:gd name="T48" fmla="*/ 116 h 11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19" h="116">
                  <a:moveTo>
                    <a:pt x="111" y="21"/>
                  </a:moveTo>
                  <a:cubicBezTo>
                    <a:pt x="111" y="19"/>
                    <a:pt x="110" y="18"/>
                    <a:pt x="108" y="17"/>
                  </a:cubicBezTo>
                  <a:cubicBezTo>
                    <a:pt x="61" y="0"/>
                    <a:pt x="61" y="0"/>
                    <a:pt x="61" y="0"/>
                  </a:cubicBezTo>
                  <a:cubicBezTo>
                    <a:pt x="60" y="0"/>
                    <a:pt x="59" y="0"/>
                    <a:pt x="58" y="0"/>
                  </a:cubicBezTo>
                  <a:cubicBezTo>
                    <a:pt x="11" y="17"/>
                    <a:pt x="11" y="17"/>
                    <a:pt x="11" y="17"/>
                  </a:cubicBezTo>
                  <a:cubicBezTo>
                    <a:pt x="9" y="18"/>
                    <a:pt x="8" y="19"/>
                    <a:pt x="8" y="21"/>
                  </a:cubicBezTo>
                  <a:cubicBezTo>
                    <a:pt x="8" y="22"/>
                    <a:pt x="0" y="94"/>
                    <a:pt x="58" y="116"/>
                  </a:cubicBezTo>
                  <a:cubicBezTo>
                    <a:pt x="58" y="116"/>
                    <a:pt x="59" y="116"/>
                    <a:pt x="60" y="116"/>
                  </a:cubicBezTo>
                  <a:cubicBezTo>
                    <a:pt x="60" y="116"/>
                    <a:pt x="61" y="116"/>
                    <a:pt x="61" y="116"/>
                  </a:cubicBezTo>
                  <a:cubicBezTo>
                    <a:pt x="119" y="94"/>
                    <a:pt x="111" y="22"/>
                    <a:pt x="111" y="21"/>
                  </a:cubicBezTo>
                  <a:close/>
                  <a:moveTo>
                    <a:pt x="60" y="106"/>
                  </a:moveTo>
                  <a:cubicBezTo>
                    <a:pt x="17" y="88"/>
                    <a:pt x="16" y="38"/>
                    <a:pt x="17" y="25"/>
                  </a:cubicBezTo>
                  <a:cubicBezTo>
                    <a:pt x="60" y="10"/>
                    <a:pt x="60" y="10"/>
                    <a:pt x="60" y="10"/>
                  </a:cubicBezTo>
                  <a:cubicBezTo>
                    <a:pt x="102" y="25"/>
                    <a:pt x="102" y="25"/>
                    <a:pt x="102" y="25"/>
                  </a:cubicBezTo>
                  <a:cubicBezTo>
                    <a:pt x="102" y="38"/>
                    <a:pt x="102" y="88"/>
                    <a:pt x="60" y="106"/>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318" name="Freeform 85"/>
            <p:cNvSpPr>
              <a:spLocks noEditPoints="1"/>
            </p:cNvSpPr>
            <p:nvPr/>
          </p:nvSpPr>
          <p:spPr bwMode="gray">
            <a:xfrm>
              <a:off x="9453454" y="3050328"/>
              <a:ext cx="269131" cy="262225"/>
            </a:xfrm>
            <a:custGeom>
              <a:avLst/>
              <a:gdLst>
                <a:gd name="T0" fmla="*/ 2147483646 w 77"/>
                <a:gd name="T1" fmla="*/ 2147483646 h 75"/>
                <a:gd name="T2" fmla="*/ 2147483646 w 77"/>
                <a:gd name="T3" fmla="*/ 0 h 75"/>
                <a:gd name="T4" fmla="*/ 2147483646 w 77"/>
                <a:gd name="T5" fmla="*/ 0 h 75"/>
                <a:gd name="T6" fmla="*/ 2147483646 w 77"/>
                <a:gd name="T7" fmla="*/ 2147483646 h 75"/>
                <a:gd name="T8" fmla="*/ 2147483646 w 77"/>
                <a:gd name="T9" fmla="*/ 2147483646 h 75"/>
                <a:gd name="T10" fmla="*/ 2147483646 w 77"/>
                <a:gd name="T11" fmla="*/ 2147483646 h 75"/>
                <a:gd name="T12" fmla="*/ 2147483646 w 77"/>
                <a:gd name="T13" fmla="*/ 2147483646 h 75"/>
                <a:gd name="T14" fmla="*/ 2147483646 w 77"/>
                <a:gd name="T15" fmla="*/ 2147483646 h 75"/>
                <a:gd name="T16" fmla="*/ 2147483646 w 77"/>
                <a:gd name="T17" fmla="*/ 2147483646 h 75"/>
                <a:gd name="T18" fmla="*/ 2147483646 w 77"/>
                <a:gd name="T19" fmla="*/ 2147483646 h 75"/>
                <a:gd name="T20" fmla="*/ 2147483646 w 77"/>
                <a:gd name="T21" fmla="*/ 2147483646 h 75"/>
                <a:gd name="T22" fmla="*/ 2147483646 w 77"/>
                <a:gd name="T23" fmla="*/ 2147483646 h 75"/>
                <a:gd name="T24" fmla="*/ 2147483646 w 77"/>
                <a:gd name="T25" fmla="*/ 2147483646 h 75"/>
                <a:gd name="T26" fmla="*/ 2147483646 w 77"/>
                <a:gd name="T27" fmla="*/ 2147483646 h 75"/>
                <a:gd name="T28" fmla="*/ 2147483646 w 77"/>
                <a:gd name="T29" fmla="*/ 2147483646 h 7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7"/>
                <a:gd name="T46" fmla="*/ 0 h 75"/>
                <a:gd name="T47" fmla="*/ 77 w 77"/>
                <a:gd name="T48" fmla="*/ 75 h 7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7" h="75">
                  <a:moveTo>
                    <a:pt x="69" y="10"/>
                  </a:moveTo>
                  <a:cubicBezTo>
                    <a:pt x="40" y="0"/>
                    <a:pt x="40" y="0"/>
                    <a:pt x="40" y="0"/>
                  </a:cubicBezTo>
                  <a:cubicBezTo>
                    <a:pt x="39" y="0"/>
                    <a:pt x="38" y="0"/>
                    <a:pt x="37" y="0"/>
                  </a:cubicBezTo>
                  <a:cubicBezTo>
                    <a:pt x="8" y="10"/>
                    <a:pt x="8" y="10"/>
                    <a:pt x="8" y="10"/>
                  </a:cubicBezTo>
                  <a:cubicBezTo>
                    <a:pt x="6" y="11"/>
                    <a:pt x="5" y="12"/>
                    <a:pt x="5" y="14"/>
                  </a:cubicBezTo>
                  <a:cubicBezTo>
                    <a:pt x="5" y="15"/>
                    <a:pt x="0" y="60"/>
                    <a:pt x="37" y="74"/>
                  </a:cubicBezTo>
                  <a:cubicBezTo>
                    <a:pt x="37" y="75"/>
                    <a:pt x="38" y="75"/>
                    <a:pt x="39" y="75"/>
                  </a:cubicBezTo>
                  <a:cubicBezTo>
                    <a:pt x="39" y="75"/>
                    <a:pt x="40" y="75"/>
                    <a:pt x="40" y="74"/>
                  </a:cubicBezTo>
                  <a:cubicBezTo>
                    <a:pt x="77" y="60"/>
                    <a:pt x="72" y="15"/>
                    <a:pt x="72" y="14"/>
                  </a:cubicBezTo>
                  <a:cubicBezTo>
                    <a:pt x="72" y="12"/>
                    <a:pt x="71" y="11"/>
                    <a:pt x="69" y="10"/>
                  </a:cubicBezTo>
                  <a:close/>
                  <a:moveTo>
                    <a:pt x="39" y="65"/>
                  </a:moveTo>
                  <a:cubicBezTo>
                    <a:pt x="15" y="54"/>
                    <a:pt x="14" y="27"/>
                    <a:pt x="14" y="18"/>
                  </a:cubicBezTo>
                  <a:cubicBezTo>
                    <a:pt x="39" y="10"/>
                    <a:pt x="39" y="10"/>
                    <a:pt x="39" y="10"/>
                  </a:cubicBezTo>
                  <a:cubicBezTo>
                    <a:pt x="63" y="18"/>
                    <a:pt x="63" y="18"/>
                    <a:pt x="63" y="18"/>
                  </a:cubicBezTo>
                  <a:cubicBezTo>
                    <a:pt x="63" y="27"/>
                    <a:pt x="62" y="54"/>
                    <a:pt x="39" y="65"/>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grpSp>
      <p:grpSp>
        <p:nvGrpSpPr>
          <p:cNvPr id="321" name="组合 320"/>
          <p:cNvGrpSpPr>
            <a:grpSpLocks noChangeAspect="1"/>
          </p:cNvGrpSpPr>
          <p:nvPr/>
        </p:nvGrpSpPr>
        <p:grpSpPr bwMode="gray">
          <a:xfrm>
            <a:off x="1797983" y="5059496"/>
            <a:ext cx="184053" cy="180000"/>
            <a:chOff x="9379211" y="2976070"/>
            <a:chExt cx="417617" cy="408420"/>
          </a:xfrm>
        </p:grpSpPr>
        <p:sp>
          <p:nvSpPr>
            <p:cNvPr id="322" name="Freeform 84"/>
            <p:cNvSpPr>
              <a:spLocks noEditPoints="1"/>
            </p:cNvSpPr>
            <p:nvPr/>
          </p:nvSpPr>
          <p:spPr bwMode="gray">
            <a:xfrm>
              <a:off x="9379211" y="2976070"/>
              <a:ext cx="417617" cy="408420"/>
            </a:xfrm>
            <a:custGeom>
              <a:avLst/>
              <a:gdLst>
                <a:gd name="T0" fmla="*/ 2147483646 w 119"/>
                <a:gd name="T1" fmla="*/ 2147483646 h 116"/>
                <a:gd name="T2" fmla="*/ 2147483646 w 119"/>
                <a:gd name="T3" fmla="*/ 2147483646 h 116"/>
                <a:gd name="T4" fmla="*/ 2147483646 w 119"/>
                <a:gd name="T5" fmla="*/ 0 h 116"/>
                <a:gd name="T6" fmla="*/ 2147483646 w 119"/>
                <a:gd name="T7" fmla="*/ 0 h 116"/>
                <a:gd name="T8" fmla="*/ 2147483646 w 119"/>
                <a:gd name="T9" fmla="*/ 2147483646 h 116"/>
                <a:gd name="T10" fmla="*/ 2147483646 w 119"/>
                <a:gd name="T11" fmla="*/ 2147483646 h 116"/>
                <a:gd name="T12" fmla="*/ 2147483646 w 119"/>
                <a:gd name="T13" fmla="*/ 2147483646 h 116"/>
                <a:gd name="T14" fmla="*/ 2147483646 w 119"/>
                <a:gd name="T15" fmla="*/ 2147483646 h 116"/>
                <a:gd name="T16" fmla="*/ 2147483646 w 119"/>
                <a:gd name="T17" fmla="*/ 2147483646 h 116"/>
                <a:gd name="T18" fmla="*/ 2147483646 w 119"/>
                <a:gd name="T19" fmla="*/ 2147483646 h 116"/>
                <a:gd name="T20" fmla="*/ 2147483646 w 119"/>
                <a:gd name="T21" fmla="*/ 2147483646 h 116"/>
                <a:gd name="T22" fmla="*/ 2147483646 w 119"/>
                <a:gd name="T23" fmla="*/ 2147483646 h 116"/>
                <a:gd name="T24" fmla="*/ 2147483646 w 119"/>
                <a:gd name="T25" fmla="*/ 2147483646 h 116"/>
                <a:gd name="T26" fmla="*/ 2147483646 w 119"/>
                <a:gd name="T27" fmla="*/ 2147483646 h 116"/>
                <a:gd name="T28" fmla="*/ 2147483646 w 119"/>
                <a:gd name="T29" fmla="*/ 2147483646 h 11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19"/>
                <a:gd name="T46" fmla="*/ 0 h 116"/>
                <a:gd name="T47" fmla="*/ 119 w 119"/>
                <a:gd name="T48" fmla="*/ 116 h 11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19" h="116">
                  <a:moveTo>
                    <a:pt x="111" y="21"/>
                  </a:moveTo>
                  <a:cubicBezTo>
                    <a:pt x="111" y="19"/>
                    <a:pt x="110" y="18"/>
                    <a:pt x="108" y="17"/>
                  </a:cubicBezTo>
                  <a:cubicBezTo>
                    <a:pt x="61" y="0"/>
                    <a:pt x="61" y="0"/>
                    <a:pt x="61" y="0"/>
                  </a:cubicBezTo>
                  <a:cubicBezTo>
                    <a:pt x="60" y="0"/>
                    <a:pt x="59" y="0"/>
                    <a:pt x="58" y="0"/>
                  </a:cubicBezTo>
                  <a:cubicBezTo>
                    <a:pt x="11" y="17"/>
                    <a:pt x="11" y="17"/>
                    <a:pt x="11" y="17"/>
                  </a:cubicBezTo>
                  <a:cubicBezTo>
                    <a:pt x="9" y="18"/>
                    <a:pt x="8" y="19"/>
                    <a:pt x="8" y="21"/>
                  </a:cubicBezTo>
                  <a:cubicBezTo>
                    <a:pt x="8" y="22"/>
                    <a:pt x="0" y="94"/>
                    <a:pt x="58" y="116"/>
                  </a:cubicBezTo>
                  <a:cubicBezTo>
                    <a:pt x="58" y="116"/>
                    <a:pt x="59" y="116"/>
                    <a:pt x="60" y="116"/>
                  </a:cubicBezTo>
                  <a:cubicBezTo>
                    <a:pt x="60" y="116"/>
                    <a:pt x="61" y="116"/>
                    <a:pt x="61" y="116"/>
                  </a:cubicBezTo>
                  <a:cubicBezTo>
                    <a:pt x="119" y="94"/>
                    <a:pt x="111" y="22"/>
                    <a:pt x="111" y="21"/>
                  </a:cubicBezTo>
                  <a:close/>
                  <a:moveTo>
                    <a:pt x="60" y="106"/>
                  </a:moveTo>
                  <a:cubicBezTo>
                    <a:pt x="17" y="88"/>
                    <a:pt x="16" y="38"/>
                    <a:pt x="17" y="25"/>
                  </a:cubicBezTo>
                  <a:cubicBezTo>
                    <a:pt x="60" y="10"/>
                    <a:pt x="60" y="10"/>
                    <a:pt x="60" y="10"/>
                  </a:cubicBezTo>
                  <a:cubicBezTo>
                    <a:pt x="102" y="25"/>
                    <a:pt x="102" y="25"/>
                    <a:pt x="102" y="25"/>
                  </a:cubicBezTo>
                  <a:cubicBezTo>
                    <a:pt x="102" y="38"/>
                    <a:pt x="102" y="88"/>
                    <a:pt x="60" y="106"/>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323" name="Freeform 85"/>
            <p:cNvSpPr>
              <a:spLocks noEditPoints="1"/>
            </p:cNvSpPr>
            <p:nvPr/>
          </p:nvSpPr>
          <p:spPr bwMode="gray">
            <a:xfrm>
              <a:off x="9453454" y="3050328"/>
              <a:ext cx="269131" cy="262225"/>
            </a:xfrm>
            <a:custGeom>
              <a:avLst/>
              <a:gdLst>
                <a:gd name="T0" fmla="*/ 2147483646 w 77"/>
                <a:gd name="T1" fmla="*/ 2147483646 h 75"/>
                <a:gd name="T2" fmla="*/ 2147483646 w 77"/>
                <a:gd name="T3" fmla="*/ 0 h 75"/>
                <a:gd name="T4" fmla="*/ 2147483646 w 77"/>
                <a:gd name="T5" fmla="*/ 0 h 75"/>
                <a:gd name="T6" fmla="*/ 2147483646 w 77"/>
                <a:gd name="T7" fmla="*/ 2147483646 h 75"/>
                <a:gd name="T8" fmla="*/ 2147483646 w 77"/>
                <a:gd name="T9" fmla="*/ 2147483646 h 75"/>
                <a:gd name="T10" fmla="*/ 2147483646 w 77"/>
                <a:gd name="T11" fmla="*/ 2147483646 h 75"/>
                <a:gd name="T12" fmla="*/ 2147483646 w 77"/>
                <a:gd name="T13" fmla="*/ 2147483646 h 75"/>
                <a:gd name="T14" fmla="*/ 2147483646 w 77"/>
                <a:gd name="T15" fmla="*/ 2147483646 h 75"/>
                <a:gd name="T16" fmla="*/ 2147483646 w 77"/>
                <a:gd name="T17" fmla="*/ 2147483646 h 75"/>
                <a:gd name="T18" fmla="*/ 2147483646 w 77"/>
                <a:gd name="T19" fmla="*/ 2147483646 h 75"/>
                <a:gd name="T20" fmla="*/ 2147483646 w 77"/>
                <a:gd name="T21" fmla="*/ 2147483646 h 75"/>
                <a:gd name="T22" fmla="*/ 2147483646 w 77"/>
                <a:gd name="T23" fmla="*/ 2147483646 h 75"/>
                <a:gd name="T24" fmla="*/ 2147483646 w 77"/>
                <a:gd name="T25" fmla="*/ 2147483646 h 75"/>
                <a:gd name="T26" fmla="*/ 2147483646 w 77"/>
                <a:gd name="T27" fmla="*/ 2147483646 h 75"/>
                <a:gd name="T28" fmla="*/ 2147483646 w 77"/>
                <a:gd name="T29" fmla="*/ 2147483646 h 7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7"/>
                <a:gd name="T46" fmla="*/ 0 h 75"/>
                <a:gd name="T47" fmla="*/ 77 w 77"/>
                <a:gd name="T48" fmla="*/ 75 h 7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7" h="75">
                  <a:moveTo>
                    <a:pt x="69" y="10"/>
                  </a:moveTo>
                  <a:cubicBezTo>
                    <a:pt x="40" y="0"/>
                    <a:pt x="40" y="0"/>
                    <a:pt x="40" y="0"/>
                  </a:cubicBezTo>
                  <a:cubicBezTo>
                    <a:pt x="39" y="0"/>
                    <a:pt x="38" y="0"/>
                    <a:pt x="37" y="0"/>
                  </a:cubicBezTo>
                  <a:cubicBezTo>
                    <a:pt x="8" y="10"/>
                    <a:pt x="8" y="10"/>
                    <a:pt x="8" y="10"/>
                  </a:cubicBezTo>
                  <a:cubicBezTo>
                    <a:pt x="6" y="11"/>
                    <a:pt x="5" y="12"/>
                    <a:pt x="5" y="14"/>
                  </a:cubicBezTo>
                  <a:cubicBezTo>
                    <a:pt x="5" y="15"/>
                    <a:pt x="0" y="60"/>
                    <a:pt x="37" y="74"/>
                  </a:cubicBezTo>
                  <a:cubicBezTo>
                    <a:pt x="37" y="75"/>
                    <a:pt x="38" y="75"/>
                    <a:pt x="39" y="75"/>
                  </a:cubicBezTo>
                  <a:cubicBezTo>
                    <a:pt x="39" y="75"/>
                    <a:pt x="40" y="75"/>
                    <a:pt x="40" y="74"/>
                  </a:cubicBezTo>
                  <a:cubicBezTo>
                    <a:pt x="77" y="60"/>
                    <a:pt x="72" y="15"/>
                    <a:pt x="72" y="14"/>
                  </a:cubicBezTo>
                  <a:cubicBezTo>
                    <a:pt x="72" y="12"/>
                    <a:pt x="71" y="11"/>
                    <a:pt x="69" y="10"/>
                  </a:cubicBezTo>
                  <a:close/>
                  <a:moveTo>
                    <a:pt x="39" y="65"/>
                  </a:moveTo>
                  <a:cubicBezTo>
                    <a:pt x="15" y="54"/>
                    <a:pt x="14" y="27"/>
                    <a:pt x="14" y="18"/>
                  </a:cubicBezTo>
                  <a:cubicBezTo>
                    <a:pt x="39" y="10"/>
                    <a:pt x="39" y="10"/>
                    <a:pt x="39" y="10"/>
                  </a:cubicBezTo>
                  <a:cubicBezTo>
                    <a:pt x="63" y="18"/>
                    <a:pt x="63" y="18"/>
                    <a:pt x="63" y="18"/>
                  </a:cubicBezTo>
                  <a:cubicBezTo>
                    <a:pt x="63" y="27"/>
                    <a:pt x="62" y="54"/>
                    <a:pt x="39" y="65"/>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grpSp>
      <p:grpSp>
        <p:nvGrpSpPr>
          <p:cNvPr id="324" name="组合 323"/>
          <p:cNvGrpSpPr>
            <a:grpSpLocks noChangeAspect="1"/>
          </p:cNvGrpSpPr>
          <p:nvPr/>
        </p:nvGrpSpPr>
        <p:grpSpPr bwMode="gray">
          <a:xfrm>
            <a:off x="2161779" y="5059496"/>
            <a:ext cx="184053" cy="180000"/>
            <a:chOff x="9379211" y="2976070"/>
            <a:chExt cx="417617" cy="408420"/>
          </a:xfrm>
        </p:grpSpPr>
        <p:sp>
          <p:nvSpPr>
            <p:cNvPr id="325" name="Freeform 84"/>
            <p:cNvSpPr>
              <a:spLocks noEditPoints="1"/>
            </p:cNvSpPr>
            <p:nvPr/>
          </p:nvSpPr>
          <p:spPr bwMode="gray">
            <a:xfrm>
              <a:off x="9379211" y="2976070"/>
              <a:ext cx="417617" cy="408420"/>
            </a:xfrm>
            <a:custGeom>
              <a:avLst/>
              <a:gdLst>
                <a:gd name="T0" fmla="*/ 2147483646 w 119"/>
                <a:gd name="T1" fmla="*/ 2147483646 h 116"/>
                <a:gd name="T2" fmla="*/ 2147483646 w 119"/>
                <a:gd name="T3" fmla="*/ 2147483646 h 116"/>
                <a:gd name="T4" fmla="*/ 2147483646 w 119"/>
                <a:gd name="T5" fmla="*/ 0 h 116"/>
                <a:gd name="T6" fmla="*/ 2147483646 w 119"/>
                <a:gd name="T7" fmla="*/ 0 h 116"/>
                <a:gd name="T8" fmla="*/ 2147483646 w 119"/>
                <a:gd name="T9" fmla="*/ 2147483646 h 116"/>
                <a:gd name="T10" fmla="*/ 2147483646 w 119"/>
                <a:gd name="T11" fmla="*/ 2147483646 h 116"/>
                <a:gd name="T12" fmla="*/ 2147483646 w 119"/>
                <a:gd name="T13" fmla="*/ 2147483646 h 116"/>
                <a:gd name="T14" fmla="*/ 2147483646 w 119"/>
                <a:gd name="T15" fmla="*/ 2147483646 h 116"/>
                <a:gd name="T16" fmla="*/ 2147483646 w 119"/>
                <a:gd name="T17" fmla="*/ 2147483646 h 116"/>
                <a:gd name="T18" fmla="*/ 2147483646 w 119"/>
                <a:gd name="T19" fmla="*/ 2147483646 h 116"/>
                <a:gd name="T20" fmla="*/ 2147483646 w 119"/>
                <a:gd name="T21" fmla="*/ 2147483646 h 116"/>
                <a:gd name="T22" fmla="*/ 2147483646 w 119"/>
                <a:gd name="T23" fmla="*/ 2147483646 h 116"/>
                <a:gd name="T24" fmla="*/ 2147483646 w 119"/>
                <a:gd name="T25" fmla="*/ 2147483646 h 116"/>
                <a:gd name="T26" fmla="*/ 2147483646 w 119"/>
                <a:gd name="T27" fmla="*/ 2147483646 h 116"/>
                <a:gd name="T28" fmla="*/ 2147483646 w 119"/>
                <a:gd name="T29" fmla="*/ 2147483646 h 11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19"/>
                <a:gd name="T46" fmla="*/ 0 h 116"/>
                <a:gd name="T47" fmla="*/ 119 w 119"/>
                <a:gd name="T48" fmla="*/ 116 h 11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19" h="116">
                  <a:moveTo>
                    <a:pt x="111" y="21"/>
                  </a:moveTo>
                  <a:cubicBezTo>
                    <a:pt x="111" y="19"/>
                    <a:pt x="110" y="18"/>
                    <a:pt x="108" y="17"/>
                  </a:cubicBezTo>
                  <a:cubicBezTo>
                    <a:pt x="61" y="0"/>
                    <a:pt x="61" y="0"/>
                    <a:pt x="61" y="0"/>
                  </a:cubicBezTo>
                  <a:cubicBezTo>
                    <a:pt x="60" y="0"/>
                    <a:pt x="59" y="0"/>
                    <a:pt x="58" y="0"/>
                  </a:cubicBezTo>
                  <a:cubicBezTo>
                    <a:pt x="11" y="17"/>
                    <a:pt x="11" y="17"/>
                    <a:pt x="11" y="17"/>
                  </a:cubicBezTo>
                  <a:cubicBezTo>
                    <a:pt x="9" y="18"/>
                    <a:pt x="8" y="19"/>
                    <a:pt x="8" y="21"/>
                  </a:cubicBezTo>
                  <a:cubicBezTo>
                    <a:pt x="8" y="22"/>
                    <a:pt x="0" y="94"/>
                    <a:pt x="58" y="116"/>
                  </a:cubicBezTo>
                  <a:cubicBezTo>
                    <a:pt x="58" y="116"/>
                    <a:pt x="59" y="116"/>
                    <a:pt x="60" y="116"/>
                  </a:cubicBezTo>
                  <a:cubicBezTo>
                    <a:pt x="60" y="116"/>
                    <a:pt x="61" y="116"/>
                    <a:pt x="61" y="116"/>
                  </a:cubicBezTo>
                  <a:cubicBezTo>
                    <a:pt x="119" y="94"/>
                    <a:pt x="111" y="22"/>
                    <a:pt x="111" y="21"/>
                  </a:cubicBezTo>
                  <a:close/>
                  <a:moveTo>
                    <a:pt x="60" y="106"/>
                  </a:moveTo>
                  <a:cubicBezTo>
                    <a:pt x="17" y="88"/>
                    <a:pt x="16" y="38"/>
                    <a:pt x="17" y="25"/>
                  </a:cubicBezTo>
                  <a:cubicBezTo>
                    <a:pt x="60" y="10"/>
                    <a:pt x="60" y="10"/>
                    <a:pt x="60" y="10"/>
                  </a:cubicBezTo>
                  <a:cubicBezTo>
                    <a:pt x="102" y="25"/>
                    <a:pt x="102" y="25"/>
                    <a:pt x="102" y="25"/>
                  </a:cubicBezTo>
                  <a:cubicBezTo>
                    <a:pt x="102" y="38"/>
                    <a:pt x="102" y="88"/>
                    <a:pt x="60" y="106"/>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326" name="Freeform 85"/>
            <p:cNvSpPr>
              <a:spLocks noEditPoints="1"/>
            </p:cNvSpPr>
            <p:nvPr/>
          </p:nvSpPr>
          <p:spPr bwMode="gray">
            <a:xfrm>
              <a:off x="9453454" y="3050328"/>
              <a:ext cx="269131" cy="262225"/>
            </a:xfrm>
            <a:custGeom>
              <a:avLst/>
              <a:gdLst>
                <a:gd name="T0" fmla="*/ 2147483646 w 77"/>
                <a:gd name="T1" fmla="*/ 2147483646 h 75"/>
                <a:gd name="T2" fmla="*/ 2147483646 w 77"/>
                <a:gd name="T3" fmla="*/ 0 h 75"/>
                <a:gd name="T4" fmla="*/ 2147483646 w 77"/>
                <a:gd name="T5" fmla="*/ 0 h 75"/>
                <a:gd name="T6" fmla="*/ 2147483646 w 77"/>
                <a:gd name="T7" fmla="*/ 2147483646 h 75"/>
                <a:gd name="T8" fmla="*/ 2147483646 w 77"/>
                <a:gd name="T9" fmla="*/ 2147483646 h 75"/>
                <a:gd name="T10" fmla="*/ 2147483646 w 77"/>
                <a:gd name="T11" fmla="*/ 2147483646 h 75"/>
                <a:gd name="T12" fmla="*/ 2147483646 w 77"/>
                <a:gd name="T13" fmla="*/ 2147483646 h 75"/>
                <a:gd name="T14" fmla="*/ 2147483646 w 77"/>
                <a:gd name="T15" fmla="*/ 2147483646 h 75"/>
                <a:gd name="T16" fmla="*/ 2147483646 w 77"/>
                <a:gd name="T17" fmla="*/ 2147483646 h 75"/>
                <a:gd name="T18" fmla="*/ 2147483646 w 77"/>
                <a:gd name="T19" fmla="*/ 2147483646 h 75"/>
                <a:gd name="T20" fmla="*/ 2147483646 w 77"/>
                <a:gd name="T21" fmla="*/ 2147483646 h 75"/>
                <a:gd name="T22" fmla="*/ 2147483646 w 77"/>
                <a:gd name="T23" fmla="*/ 2147483646 h 75"/>
                <a:gd name="T24" fmla="*/ 2147483646 w 77"/>
                <a:gd name="T25" fmla="*/ 2147483646 h 75"/>
                <a:gd name="T26" fmla="*/ 2147483646 w 77"/>
                <a:gd name="T27" fmla="*/ 2147483646 h 75"/>
                <a:gd name="T28" fmla="*/ 2147483646 w 77"/>
                <a:gd name="T29" fmla="*/ 2147483646 h 7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7"/>
                <a:gd name="T46" fmla="*/ 0 h 75"/>
                <a:gd name="T47" fmla="*/ 77 w 77"/>
                <a:gd name="T48" fmla="*/ 75 h 7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7" h="75">
                  <a:moveTo>
                    <a:pt x="69" y="10"/>
                  </a:moveTo>
                  <a:cubicBezTo>
                    <a:pt x="40" y="0"/>
                    <a:pt x="40" y="0"/>
                    <a:pt x="40" y="0"/>
                  </a:cubicBezTo>
                  <a:cubicBezTo>
                    <a:pt x="39" y="0"/>
                    <a:pt x="38" y="0"/>
                    <a:pt x="37" y="0"/>
                  </a:cubicBezTo>
                  <a:cubicBezTo>
                    <a:pt x="8" y="10"/>
                    <a:pt x="8" y="10"/>
                    <a:pt x="8" y="10"/>
                  </a:cubicBezTo>
                  <a:cubicBezTo>
                    <a:pt x="6" y="11"/>
                    <a:pt x="5" y="12"/>
                    <a:pt x="5" y="14"/>
                  </a:cubicBezTo>
                  <a:cubicBezTo>
                    <a:pt x="5" y="15"/>
                    <a:pt x="0" y="60"/>
                    <a:pt x="37" y="74"/>
                  </a:cubicBezTo>
                  <a:cubicBezTo>
                    <a:pt x="37" y="75"/>
                    <a:pt x="38" y="75"/>
                    <a:pt x="39" y="75"/>
                  </a:cubicBezTo>
                  <a:cubicBezTo>
                    <a:pt x="39" y="75"/>
                    <a:pt x="40" y="75"/>
                    <a:pt x="40" y="74"/>
                  </a:cubicBezTo>
                  <a:cubicBezTo>
                    <a:pt x="77" y="60"/>
                    <a:pt x="72" y="15"/>
                    <a:pt x="72" y="14"/>
                  </a:cubicBezTo>
                  <a:cubicBezTo>
                    <a:pt x="72" y="12"/>
                    <a:pt x="71" y="11"/>
                    <a:pt x="69" y="10"/>
                  </a:cubicBezTo>
                  <a:close/>
                  <a:moveTo>
                    <a:pt x="39" y="65"/>
                  </a:moveTo>
                  <a:cubicBezTo>
                    <a:pt x="15" y="54"/>
                    <a:pt x="14" y="27"/>
                    <a:pt x="14" y="18"/>
                  </a:cubicBezTo>
                  <a:cubicBezTo>
                    <a:pt x="39" y="10"/>
                    <a:pt x="39" y="10"/>
                    <a:pt x="39" y="10"/>
                  </a:cubicBezTo>
                  <a:cubicBezTo>
                    <a:pt x="63" y="18"/>
                    <a:pt x="63" y="18"/>
                    <a:pt x="63" y="18"/>
                  </a:cubicBezTo>
                  <a:cubicBezTo>
                    <a:pt x="63" y="27"/>
                    <a:pt x="62" y="54"/>
                    <a:pt x="39" y="65"/>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grpSp>
      <p:grpSp>
        <p:nvGrpSpPr>
          <p:cNvPr id="327" name="组合 326"/>
          <p:cNvGrpSpPr>
            <a:grpSpLocks noChangeAspect="1"/>
          </p:cNvGrpSpPr>
          <p:nvPr/>
        </p:nvGrpSpPr>
        <p:grpSpPr bwMode="gray">
          <a:xfrm>
            <a:off x="2551659" y="5059496"/>
            <a:ext cx="184053" cy="180000"/>
            <a:chOff x="9379211" y="2976070"/>
            <a:chExt cx="417617" cy="408420"/>
          </a:xfrm>
        </p:grpSpPr>
        <p:sp>
          <p:nvSpPr>
            <p:cNvPr id="328" name="Freeform 84"/>
            <p:cNvSpPr>
              <a:spLocks noEditPoints="1"/>
            </p:cNvSpPr>
            <p:nvPr/>
          </p:nvSpPr>
          <p:spPr bwMode="gray">
            <a:xfrm>
              <a:off x="9379211" y="2976070"/>
              <a:ext cx="417617" cy="408420"/>
            </a:xfrm>
            <a:custGeom>
              <a:avLst/>
              <a:gdLst>
                <a:gd name="T0" fmla="*/ 2147483646 w 119"/>
                <a:gd name="T1" fmla="*/ 2147483646 h 116"/>
                <a:gd name="T2" fmla="*/ 2147483646 w 119"/>
                <a:gd name="T3" fmla="*/ 2147483646 h 116"/>
                <a:gd name="T4" fmla="*/ 2147483646 w 119"/>
                <a:gd name="T5" fmla="*/ 0 h 116"/>
                <a:gd name="T6" fmla="*/ 2147483646 w 119"/>
                <a:gd name="T7" fmla="*/ 0 h 116"/>
                <a:gd name="T8" fmla="*/ 2147483646 w 119"/>
                <a:gd name="T9" fmla="*/ 2147483646 h 116"/>
                <a:gd name="T10" fmla="*/ 2147483646 w 119"/>
                <a:gd name="T11" fmla="*/ 2147483646 h 116"/>
                <a:gd name="T12" fmla="*/ 2147483646 w 119"/>
                <a:gd name="T13" fmla="*/ 2147483646 h 116"/>
                <a:gd name="T14" fmla="*/ 2147483646 w 119"/>
                <a:gd name="T15" fmla="*/ 2147483646 h 116"/>
                <a:gd name="T16" fmla="*/ 2147483646 w 119"/>
                <a:gd name="T17" fmla="*/ 2147483646 h 116"/>
                <a:gd name="T18" fmla="*/ 2147483646 w 119"/>
                <a:gd name="T19" fmla="*/ 2147483646 h 116"/>
                <a:gd name="T20" fmla="*/ 2147483646 w 119"/>
                <a:gd name="T21" fmla="*/ 2147483646 h 116"/>
                <a:gd name="T22" fmla="*/ 2147483646 w 119"/>
                <a:gd name="T23" fmla="*/ 2147483646 h 116"/>
                <a:gd name="T24" fmla="*/ 2147483646 w 119"/>
                <a:gd name="T25" fmla="*/ 2147483646 h 116"/>
                <a:gd name="T26" fmla="*/ 2147483646 w 119"/>
                <a:gd name="T27" fmla="*/ 2147483646 h 116"/>
                <a:gd name="T28" fmla="*/ 2147483646 w 119"/>
                <a:gd name="T29" fmla="*/ 2147483646 h 11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19"/>
                <a:gd name="T46" fmla="*/ 0 h 116"/>
                <a:gd name="T47" fmla="*/ 119 w 119"/>
                <a:gd name="T48" fmla="*/ 116 h 11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19" h="116">
                  <a:moveTo>
                    <a:pt x="111" y="21"/>
                  </a:moveTo>
                  <a:cubicBezTo>
                    <a:pt x="111" y="19"/>
                    <a:pt x="110" y="18"/>
                    <a:pt x="108" y="17"/>
                  </a:cubicBezTo>
                  <a:cubicBezTo>
                    <a:pt x="61" y="0"/>
                    <a:pt x="61" y="0"/>
                    <a:pt x="61" y="0"/>
                  </a:cubicBezTo>
                  <a:cubicBezTo>
                    <a:pt x="60" y="0"/>
                    <a:pt x="59" y="0"/>
                    <a:pt x="58" y="0"/>
                  </a:cubicBezTo>
                  <a:cubicBezTo>
                    <a:pt x="11" y="17"/>
                    <a:pt x="11" y="17"/>
                    <a:pt x="11" y="17"/>
                  </a:cubicBezTo>
                  <a:cubicBezTo>
                    <a:pt x="9" y="18"/>
                    <a:pt x="8" y="19"/>
                    <a:pt x="8" y="21"/>
                  </a:cubicBezTo>
                  <a:cubicBezTo>
                    <a:pt x="8" y="22"/>
                    <a:pt x="0" y="94"/>
                    <a:pt x="58" y="116"/>
                  </a:cubicBezTo>
                  <a:cubicBezTo>
                    <a:pt x="58" y="116"/>
                    <a:pt x="59" y="116"/>
                    <a:pt x="60" y="116"/>
                  </a:cubicBezTo>
                  <a:cubicBezTo>
                    <a:pt x="60" y="116"/>
                    <a:pt x="61" y="116"/>
                    <a:pt x="61" y="116"/>
                  </a:cubicBezTo>
                  <a:cubicBezTo>
                    <a:pt x="119" y="94"/>
                    <a:pt x="111" y="22"/>
                    <a:pt x="111" y="21"/>
                  </a:cubicBezTo>
                  <a:close/>
                  <a:moveTo>
                    <a:pt x="60" y="106"/>
                  </a:moveTo>
                  <a:cubicBezTo>
                    <a:pt x="17" y="88"/>
                    <a:pt x="16" y="38"/>
                    <a:pt x="17" y="25"/>
                  </a:cubicBezTo>
                  <a:cubicBezTo>
                    <a:pt x="60" y="10"/>
                    <a:pt x="60" y="10"/>
                    <a:pt x="60" y="10"/>
                  </a:cubicBezTo>
                  <a:cubicBezTo>
                    <a:pt x="102" y="25"/>
                    <a:pt x="102" y="25"/>
                    <a:pt x="102" y="25"/>
                  </a:cubicBezTo>
                  <a:cubicBezTo>
                    <a:pt x="102" y="38"/>
                    <a:pt x="102" y="88"/>
                    <a:pt x="60" y="106"/>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sp>
          <p:nvSpPr>
            <p:cNvPr id="329" name="Freeform 85"/>
            <p:cNvSpPr>
              <a:spLocks noEditPoints="1"/>
            </p:cNvSpPr>
            <p:nvPr/>
          </p:nvSpPr>
          <p:spPr bwMode="gray">
            <a:xfrm>
              <a:off x="9453454" y="3050328"/>
              <a:ext cx="269131" cy="262225"/>
            </a:xfrm>
            <a:custGeom>
              <a:avLst/>
              <a:gdLst>
                <a:gd name="T0" fmla="*/ 2147483646 w 77"/>
                <a:gd name="T1" fmla="*/ 2147483646 h 75"/>
                <a:gd name="T2" fmla="*/ 2147483646 w 77"/>
                <a:gd name="T3" fmla="*/ 0 h 75"/>
                <a:gd name="T4" fmla="*/ 2147483646 w 77"/>
                <a:gd name="T5" fmla="*/ 0 h 75"/>
                <a:gd name="T6" fmla="*/ 2147483646 w 77"/>
                <a:gd name="T7" fmla="*/ 2147483646 h 75"/>
                <a:gd name="T8" fmla="*/ 2147483646 w 77"/>
                <a:gd name="T9" fmla="*/ 2147483646 h 75"/>
                <a:gd name="T10" fmla="*/ 2147483646 w 77"/>
                <a:gd name="T11" fmla="*/ 2147483646 h 75"/>
                <a:gd name="T12" fmla="*/ 2147483646 w 77"/>
                <a:gd name="T13" fmla="*/ 2147483646 h 75"/>
                <a:gd name="T14" fmla="*/ 2147483646 w 77"/>
                <a:gd name="T15" fmla="*/ 2147483646 h 75"/>
                <a:gd name="T16" fmla="*/ 2147483646 w 77"/>
                <a:gd name="T17" fmla="*/ 2147483646 h 75"/>
                <a:gd name="T18" fmla="*/ 2147483646 w 77"/>
                <a:gd name="T19" fmla="*/ 2147483646 h 75"/>
                <a:gd name="T20" fmla="*/ 2147483646 w 77"/>
                <a:gd name="T21" fmla="*/ 2147483646 h 75"/>
                <a:gd name="T22" fmla="*/ 2147483646 w 77"/>
                <a:gd name="T23" fmla="*/ 2147483646 h 75"/>
                <a:gd name="T24" fmla="*/ 2147483646 w 77"/>
                <a:gd name="T25" fmla="*/ 2147483646 h 75"/>
                <a:gd name="T26" fmla="*/ 2147483646 w 77"/>
                <a:gd name="T27" fmla="*/ 2147483646 h 75"/>
                <a:gd name="T28" fmla="*/ 2147483646 w 77"/>
                <a:gd name="T29" fmla="*/ 2147483646 h 7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7"/>
                <a:gd name="T46" fmla="*/ 0 h 75"/>
                <a:gd name="T47" fmla="*/ 77 w 77"/>
                <a:gd name="T48" fmla="*/ 75 h 7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7" h="75">
                  <a:moveTo>
                    <a:pt x="69" y="10"/>
                  </a:moveTo>
                  <a:cubicBezTo>
                    <a:pt x="40" y="0"/>
                    <a:pt x="40" y="0"/>
                    <a:pt x="40" y="0"/>
                  </a:cubicBezTo>
                  <a:cubicBezTo>
                    <a:pt x="39" y="0"/>
                    <a:pt x="38" y="0"/>
                    <a:pt x="37" y="0"/>
                  </a:cubicBezTo>
                  <a:cubicBezTo>
                    <a:pt x="8" y="10"/>
                    <a:pt x="8" y="10"/>
                    <a:pt x="8" y="10"/>
                  </a:cubicBezTo>
                  <a:cubicBezTo>
                    <a:pt x="6" y="11"/>
                    <a:pt x="5" y="12"/>
                    <a:pt x="5" y="14"/>
                  </a:cubicBezTo>
                  <a:cubicBezTo>
                    <a:pt x="5" y="15"/>
                    <a:pt x="0" y="60"/>
                    <a:pt x="37" y="74"/>
                  </a:cubicBezTo>
                  <a:cubicBezTo>
                    <a:pt x="37" y="75"/>
                    <a:pt x="38" y="75"/>
                    <a:pt x="39" y="75"/>
                  </a:cubicBezTo>
                  <a:cubicBezTo>
                    <a:pt x="39" y="75"/>
                    <a:pt x="40" y="75"/>
                    <a:pt x="40" y="74"/>
                  </a:cubicBezTo>
                  <a:cubicBezTo>
                    <a:pt x="77" y="60"/>
                    <a:pt x="72" y="15"/>
                    <a:pt x="72" y="14"/>
                  </a:cubicBezTo>
                  <a:cubicBezTo>
                    <a:pt x="72" y="12"/>
                    <a:pt x="71" y="11"/>
                    <a:pt x="69" y="10"/>
                  </a:cubicBezTo>
                  <a:close/>
                  <a:moveTo>
                    <a:pt x="39" y="65"/>
                  </a:moveTo>
                  <a:cubicBezTo>
                    <a:pt x="15" y="54"/>
                    <a:pt x="14" y="27"/>
                    <a:pt x="14" y="18"/>
                  </a:cubicBezTo>
                  <a:cubicBezTo>
                    <a:pt x="39" y="10"/>
                    <a:pt x="39" y="10"/>
                    <a:pt x="39" y="10"/>
                  </a:cubicBezTo>
                  <a:cubicBezTo>
                    <a:pt x="63" y="18"/>
                    <a:pt x="63" y="18"/>
                    <a:pt x="63" y="18"/>
                  </a:cubicBezTo>
                  <a:cubicBezTo>
                    <a:pt x="63" y="27"/>
                    <a:pt x="62" y="54"/>
                    <a:pt x="39" y="65"/>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000" dirty="0">
                <a:latin typeface="Huawei Sans" panose="020C0503030203020204" pitchFamily="34" charset="0"/>
              </a:endParaRPr>
            </a:p>
          </p:txBody>
        </p:sp>
      </p:grpSp>
      <p:sp>
        <p:nvSpPr>
          <p:cNvPr id="330" name="文本框 329"/>
          <p:cNvSpPr txBox="1"/>
          <p:nvPr/>
        </p:nvSpPr>
        <p:spPr bwMode="gray">
          <a:xfrm>
            <a:off x="1579463" y="4669825"/>
            <a:ext cx="1383951" cy="461665"/>
          </a:xfrm>
          <a:prstGeom prst="rect">
            <a:avLst/>
          </a:prstGeom>
          <a:noFill/>
        </p:spPr>
        <p:txBody>
          <a:bodyPr wrap="square" rtlCol="0">
            <a:spAutoFit/>
          </a:bodyPr>
          <a:lstStyle/>
          <a:p>
            <a:pPr algn="ctr" fontAlgn="ctr"/>
            <a:r>
              <a:rPr lang="en-US" sz="1200" dirty="0" smtClean="0">
                <a:latin typeface="Huawei Sans" panose="020C0503030203020204" pitchFamily="34" charset="0"/>
              </a:rPr>
              <a:t>Host antivirus software</a:t>
            </a:r>
            <a:endParaRPr lang="en-US" altLang="zh-CN" sz="1200" dirty="0">
              <a:latin typeface="Huawei Sans" panose="020C0503030203020204" pitchFamily="34" charset="0"/>
            </a:endParaRPr>
          </a:p>
        </p:txBody>
      </p:sp>
      <p:sp>
        <p:nvSpPr>
          <p:cNvPr id="331" name="文本框 330"/>
          <p:cNvSpPr txBox="1"/>
          <p:nvPr/>
        </p:nvSpPr>
        <p:spPr bwMode="gray">
          <a:xfrm>
            <a:off x="4166474" y="4795456"/>
            <a:ext cx="497252" cy="276999"/>
          </a:xfrm>
          <a:prstGeom prst="rect">
            <a:avLst/>
          </a:prstGeom>
          <a:noFill/>
        </p:spPr>
        <p:txBody>
          <a:bodyPr wrap="none" rtlCol="0">
            <a:spAutoFit/>
          </a:bodyPr>
          <a:lstStyle/>
          <a:p>
            <a:pPr fontAlgn="ctr"/>
            <a:r>
              <a:rPr lang="en-US" sz="1200" dirty="0" smtClean="0">
                <a:latin typeface="Huawei Sans" panose="020C0503030203020204" pitchFamily="34" charset="0"/>
              </a:rPr>
              <a:t>NAC</a:t>
            </a:r>
            <a:endParaRPr lang="en-US" altLang="zh-CN" sz="1200" dirty="0">
              <a:latin typeface="Huawei Sans" panose="020C0503030203020204" pitchFamily="34" charset="0"/>
            </a:endParaRPr>
          </a:p>
        </p:txBody>
      </p:sp>
      <p:sp>
        <p:nvSpPr>
          <p:cNvPr id="332" name="梯形 331">
            <a:extLst>
              <a:ext uri="{FF2B5EF4-FFF2-40B4-BE49-F238E27FC236}">
                <a16:creationId xmlns:a16="http://schemas.microsoft.com/office/drawing/2014/main" xmlns="" id="{61DFBBD6-78EE-4103-BB65-0E57C18EAEA3}"/>
              </a:ext>
            </a:extLst>
          </p:cNvPr>
          <p:cNvSpPr/>
          <p:nvPr/>
        </p:nvSpPr>
        <p:spPr bwMode="gray">
          <a:xfrm>
            <a:off x="6596269" y="1743579"/>
            <a:ext cx="1458781" cy="1871930"/>
          </a:xfrm>
          <a:prstGeom prst="trapezoid">
            <a:avLst>
              <a:gd name="adj" fmla="val 0"/>
            </a:avLst>
          </a:prstGeom>
          <a:solidFill>
            <a:srgbClr val="FFFAEC"/>
          </a:solid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3" name="文本框 332"/>
          <p:cNvSpPr txBox="1"/>
          <p:nvPr/>
        </p:nvSpPr>
        <p:spPr bwMode="gray">
          <a:xfrm>
            <a:off x="7494775" y="1732029"/>
            <a:ext cx="527709" cy="276999"/>
          </a:xfrm>
          <a:prstGeom prst="rect">
            <a:avLst/>
          </a:prstGeom>
          <a:noFill/>
        </p:spPr>
        <p:txBody>
          <a:bodyPr wrap="none" rtlCol="0">
            <a:spAutoFit/>
          </a:bodyPr>
          <a:lstStyle/>
          <a:p>
            <a:pPr fontAlgn="ctr"/>
            <a:r>
              <a:rPr lang="en-US" sz="1200" dirty="0" smtClean="0">
                <a:latin typeface="Huawei Sans" panose="020C0503030203020204" pitchFamily="34" charset="0"/>
              </a:rPr>
              <a:t>DMZ</a:t>
            </a:r>
            <a:endParaRPr lang="en-US" altLang="zh-CN" sz="1200" dirty="0">
              <a:latin typeface="Huawei Sans" panose="020C0503030203020204" pitchFamily="34" charset="0"/>
            </a:endParaRPr>
          </a:p>
        </p:txBody>
      </p:sp>
      <p:pic>
        <p:nvPicPr>
          <p:cNvPr id="334" name="图片 333"/>
          <p:cNvPicPr>
            <a:picLocks/>
          </p:cNvPicPr>
          <p:nvPr/>
        </p:nvPicPr>
        <p:blipFill>
          <a:blip r:embed="rId13" cstate="print">
            <a:extLst>
              <a:ext uri="{28A0092B-C50C-407E-A947-70E740481C1C}">
                <a14:useLocalDpi xmlns:a14="http://schemas.microsoft.com/office/drawing/2010/main" val="0"/>
              </a:ext>
            </a:extLst>
          </a:blip>
          <a:stretch>
            <a:fillRect/>
          </a:stretch>
        </p:blipFill>
        <p:spPr bwMode="gray">
          <a:xfrm>
            <a:off x="6694412" y="2548851"/>
            <a:ext cx="439024" cy="360000"/>
          </a:xfrm>
          <a:prstGeom prst="rect">
            <a:avLst/>
          </a:prstGeom>
        </p:spPr>
      </p:pic>
      <p:pic>
        <p:nvPicPr>
          <p:cNvPr id="335" name="图片 334" descr="FTP服务器-蓝.png"/>
          <p:cNvPicPr>
            <a:picLocks/>
          </p:cNvPicPr>
          <p:nvPr/>
        </p:nvPicPr>
        <p:blipFill>
          <a:blip r:embed="rId14" cstate="print"/>
          <a:stretch>
            <a:fillRect/>
          </a:stretch>
        </p:blipFill>
        <p:spPr bwMode="gray">
          <a:xfrm>
            <a:off x="7283470" y="2543256"/>
            <a:ext cx="439024" cy="360000"/>
          </a:xfrm>
          <a:prstGeom prst="rect">
            <a:avLst/>
          </a:prstGeom>
        </p:spPr>
      </p:pic>
      <p:pic>
        <p:nvPicPr>
          <p:cNvPr id="336" name="图片 335" descr="邮件服务器-蓝.png"/>
          <p:cNvPicPr>
            <a:picLocks noChangeAspect="1"/>
          </p:cNvPicPr>
          <p:nvPr/>
        </p:nvPicPr>
        <p:blipFill>
          <a:blip r:embed="rId15" cstate="print"/>
          <a:stretch>
            <a:fillRect/>
          </a:stretch>
        </p:blipFill>
        <p:spPr bwMode="gray">
          <a:xfrm>
            <a:off x="6960118" y="3034917"/>
            <a:ext cx="540000" cy="441818"/>
          </a:xfrm>
          <a:prstGeom prst="rect">
            <a:avLst/>
          </a:prstGeom>
        </p:spPr>
      </p:pic>
      <p:cxnSp>
        <p:nvCxnSpPr>
          <p:cNvPr id="337" name="Straight Connector 34"/>
          <p:cNvCxnSpPr>
            <a:stCxn id="245" idx="3"/>
            <a:endCxn id="332" idx="1"/>
          </p:cNvCxnSpPr>
          <p:nvPr/>
        </p:nvCxnSpPr>
        <p:spPr bwMode="gray">
          <a:xfrm flipV="1">
            <a:off x="6337046" y="2679544"/>
            <a:ext cx="259223" cy="153550"/>
          </a:xfrm>
          <a:prstGeom prst="line">
            <a:avLst/>
          </a:prstGeom>
          <a:noFill/>
          <a:ln w="12700" cap="flat" cmpd="sng" algn="ctr">
            <a:solidFill>
              <a:sysClr val="windowText" lastClr="000000"/>
            </a:solidFill>
            <a:prstDash val="solid"/>
            <a:miter lim="800000"/>
          </a:ln>
          <a:effectLst/>
        </p:spPr>
      </p:cxnSp>
      <p:sp>
        <p:nvSpPr>
          <p:cNvPr id="342" name="矩形 341"/>
          <p:cNvSpPr/>
          <p:nvPr/>
        </p:nvSpPr>
        <p:spPr bwMode="gray">
          <a:xfrm>
            <a:off x="7966568" y="1404763"/>
            <a:ext cx="3821789" cy="4708981"/>
          </a:xfrm>
          <a:prstGeom prst="rect">
            <a:avLst/>
          </a:prstGeom>
        </p:spPr>
        <p:txBody>
          <a:bodyPr wrap="square">
            <a:spAutoFit/>
          </a:bodyPr>
          <a:lstStyle/>
          <a:p>
            <a:pPr marL="285750" indent="-285750" fontAlgn="ctr">
              <a:lnSpc>
                <a:spcPts val="2000"/>
              </a:lnSpc>
              <a:buFont typeface="Arial" panose="020B0604020202020204" pitchFamily="34" charset="0"/>
              <a:buChar char="•"/>
            </a:pPr>
            <a:r>
              <a:rPr lang="en-US" sz="1200" dirty="0" smtClean="0">
                <a:solidFill>
                  <a:prstClr val="black"/>
                </a:solidFill>
                <a:latin typeface="Huawei Sans" panose="020C0503030203020204" pitchFamily="34" charset="0"/>
              </a:rPr>
              <a:t>To improve efficiency and productivity, enterprises need more open ICT systems to support sharing and collaboration, which also causes security vulnerabilities and information leakage risks.</a:t>
            </a:r>
            <a:endParaRPr lang="en-US" altLang="zh-CN" sz="1200" dirty="0" smtClean="0">
              <a:solidFill>
                <a:prstClr val="black"/>
              </a:solidFill>
              <a:latin typeface="Huawei Sans" panose="020C0503030203020204" pitchFamily="34" charset="0"/>
              <a:ea typeface="方正兰亭黑简体" panose="02000000000000000000" pitchFamily="2" charset="-122"/>
            </a:endParaRPr>
          </a:p>
          <a:p>
            <a:pPr marL="285750" indent="-285750" fontAlgn="ctr">
              <a:lnSpc>
                <a:spcPts val="2000"/>
              </a:lnSpc>
              <a:buFont typeface="Arial" panose="020B0604020202020204" pitchFamily="34" charset="0"/>
              <a:buChar char="•"/>
            </a:pPr>
            <a:r>
              <a:rPr lang="en-US" sz="1200" dirty="0" smtClean="0">
                <a:solidFill>
                  <a:prstClr val="black"/>
                </a:solidFill>
                <a:latin typeface="Huawei Sans" panose="020C0503030203020204" pitchFamily="34" charset="0"/>
              </a:rPr>
              <a:t>An enterprise network can use multiple methods to ensure its security. Common network security devices </a:t>
            </a:r>
            <a:r>
              <a:rPr lang="en-US" sz="1200" dirty="0">
                <a:solidFill>
                  <a:prstClr val="black"/>
                </a:solidFill>
                <a:latin typeface="Huawei Sans" panose="020C0503030203020204" pitchFamily="34" charset="0"/>
              </a:rPr>
              <a:t>include anti-distributed denial of service </a:t>
            </a:r>
            <a:r>
              <a:rPr lang="en-US" sz="1200" dirty="0" smtClean="0">
                <a:solidFill>
                  <a:prstClr val="black"/>
                </a:solidFill>
                <a:latin typeface="Huawei Sans" panose="020C0503030203020204" pitchFamily="34" charset="0"/>
              </a:rPr>
              <a:t>(anti-</a:t>
            </a:r>
            <a:r>
              <a:rPr lang="en-US" sz="1200" dirty="0" err="1" smtClean="0">
                <a:solidFill>
                  <a:prstClr val="black"/>
                </a:solidFill>
                <a:latin typeface="Huawei Sans" panose="020C0503030203020204" pitchFamily="34" charset="0"/>
              </a:rPr>
              <a:t>DDoS</a:t>
            </a:r>
            <a:r>
              <a:rPr lang="en-US" sz="1200" dirty="0" smtClean="0">
                <a:solidFill>
                  <a:prstClr val="black"/>
                </a:solidFill>
                <a:latin typeface="Huawei Sans" panose="020C0503030203020204" pitchFamily="34" charset="0"/>
              </a:rPr>
              <a:t>) devices, HiSec Insight (security situational awareness system), and firewall, of which the firewall is the most common network security device. A firewall provides security features such as access control, identity authentication, data encryption, VPN technology, and NAT. Users can configure complex security policies based on their network environments to prevent unauthorized access and protect their networks.</a:t>
            </a:r>
            <a:endParaRPr lang="en-US" altLang="zh-CN" sz="1200" dirty="0">
              <a:solidFill>
                <a:prstClr val="black"/>
              </a:solidFill>
              <a:latin typeface="Huawei Sans" panose="020C0503030203020204" pitchFamily="34" charset="0"/>
              <a:ea typeface="方正兰亭黑简体" panose="02000000000000000000" pitchFamily="2" charset="-122"/>
            </a:endParaRPr>
          </a:p>
        </p:txBody>
      </p:sp>
      <p:sp>
        <p:nvSpPr>
          <p:cNvPr id="350" name="文本框 349"/>
          <p:cNvSpPr txBox="1"/>
          <p:nvPr/>
        </p:nvSpPr>
        <p:spPr bwMode="gray">
          <a:xfrm>
            <a:off x="4678443" y="1679275"/>
            <a:ext cx="1144904" cy="461665"/>
          </a:xfrm>
          <a:prstGeom prst="rect">
            <a:avLst/>
          </a:prstGeom>
          <a:noFill/>
        </p:spPr>
        <p:txBody>
          <a:bodyPr wrap="square" rtlCol="0">
            <a:spAutoFit/>
          </a:bodyPr>
          <a:lstStyle/>
          <a:p>
            <a:pPr algn="r" fontAlgn="ctr"/>
            <a:r>
              <a:rPr lang="en-US" sz="1200" dirty="0" smtClean="0">
                <a:latin typeface="Huawei Sans" panose="020C0503030203020204" pitchFamily="34" charset="0"/>
              </a:rPr>
              <a:t>Network egress</a:t>
            </a:r>
            <a:endParaRPr lang="en-US" altLang="zh-CN" sz="1200" dirty="0">
              <a:latin typeface="Huawei Sans" panose="020C0503030203020204" pitchFamily="34" charset="0"/>
            </a:endParaRPr>
          </a:p>
        </p:txBody>
      </p:sp>
      <p:pic>
        <p:nvPicPr>
          <p:cNvPr id="351" name="图片 350"/>
          <p:cNvPicPr>
            <a:picLocks/>
          </p:cNvPicPr>
          <p:nvPr/>
        </p:nvPicPr>
        <p:blipFill>
          <a:blip r:embed="rId4" cstate="print">
            <a:extLst>
              <a:ext uri="{28A0092B-C50C-407E-A947-70E740481C1C}">
                <a14:useLocalDpi xmlns:a14="http://schemas.microsoft.com/office/drawing/2010/main" val="0"/>
              </a:ext>
            </a:extLst>
          </a:blip>
          <a:stretch>
            <a:fillRect/>
          </a:stretch>
        </p:blipFill>
        <p:spPr bwMode="gray">
          <a:xfrm>
            <a:off x="5842163" y="3969706"/>
            <a:ext cx="439646" cy="360000"/>
          </a:xfrm>
          <a:prstGeom prst="rect">
            <a:avLst/>
          </a:prstGeom>
        </p:spPr>
      </p:pic>
      <p:grpSp>
        <p:nvGrpSpPr>
          <p:cNvPr id="354" name="组合 22044"/>
          <p:cNvGrpSpPr>
            <a:grpSpLocks/>
          </p:cNvGrpSpPr>
          <p:nvPr/>
        </p:nvGrpSpPr>
        <p:grpSpPr bwMode="gray">
          <a:xfrm>
            <a:off x="4095415" y="2842851"/>
            <a:ext cx="504439" cy="360000"/>
            <a:chOff x="8675689" y="950913"/>
            <a:chExt cx="730250" cy="522288"/>
          </a:xfrm>
        </p:grpSpPr>
        <p:sp>
          <p:nvSpPr>
            <p:cNvPr id="355" name="Oval 488"/>
            <p:cNvSpPr>
              <a:spLocks noChangeArrowheads="1"/>
            </p:cNvSpPr>
            <p:nvPr/>
          </p:nvSpPr>
          <p:spPr bwMode="gray">
            <a:xfrm>
              <a:off x="9140826" y="1406526"/>
              <a:ext cx="65088" cy="66675"/>
            </a:xfrm>
            <a:prstGeom prst="ellipse">
              <a:avLst/>
            </a:pr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ctr" hangingPunct="1">
                <a:buFont typeface="Arial" panose="020B0604020202020204" pitchFamily="34" charset="0"/>
                <a:buNone/>
              </a:pPr>
              <a:endParaRPr lang="en-US" altLang="zh-CN" sz="2000" dirty="0">
                <a:latin typeface="Huawei Sans" panose="020C0503030203020204" pitchFamily="34" charset="0"/>
              </a:endParaRPr>
            </a:p>
          </p:txBody>
        </p:sp>
        <p:sp>
          <p:nvSpPr>
            <p:cNvPr id="356" name="Oval 489"/>
            <p:cNvSpPr>
              <a:spLocks noChangeArrowheads="1"/>
            </p:cNvSpPr>
            <p:nvPr/>
          </p:nvSpPr>
          <p:spPr bwMode="gray">
            <a:xfrm>
              <a:off x="9240839" y="1406526"/>
              <a:ext cx="65088" cy="66675"/>
            </a:xfrm>
            <a:prstGeom prst="ellipse">
              <a:avLst/>
            </a:pr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ctr" hangingPunct="1">
                <a:buFont typeface="Arial" panose="020B0604020202020204" pitchFamily="34" charset="0"/>
                <a:buNone/>
              </a:pPr>
              <a:endParaRPr lang="en-US" altLang="zh-CN" sz="2000" dirty="0">
                <a:latin typeface="Huawei Sans" panose="020C0503030203020204" pitchFamily="34" charset="0"/>
              </a:endParaRPr>
            </a:p>
          </p:txBody>
        </p:sp>
        <p:sp>
          <p:nvSpPr>
            <p:cNvPr id="357" name="Freeform 490"/>
            <p:cNvSpPr>
              <a:spLocks/>
            </p:cNvSpPr>
            <p:nvPr/>
          </p:nvSpPr>
          <p:spPr bwMode="gray">
            <a:xfrm>
              <a:off x="8675689" y="950913"/>
              <a:ext cx="730250" cy="504825"/>
            </a:xfrm>
            <a:custGeom>
              <a:avLst/>
              <a:gdLst>
                <a:gd name="T0" fmla="*/ 2147483646 w 468"/>
                <a:gd name="T1" fmla="*/ 2147483646 h 323"/>
                <a:gd name="T2" fmla="*/ 2147483646 w 468"/>
                <a:gd name="T3" fmla="*/ 2147483646 h 323"/>
                <a:gd name="T4" fmla="*/ 2147483646 w 468"/>
                <a:gd name="T5" fmla="*/ 2147483646 h 323"/>
                <a:gd name="T6" fmla="*/ 2147483646 w 468"/>
                <a:gd name="T7" fmla="*/ 2147483646 h 323"/>
                <a:gd name="T8" fmla="*/ 2147483646 w 468"/>
                <a:gd name="T9" fmla="*/ 2147483646 h 323"/>
                <a:gd name="T10" fmla="*/ 2147483646 w 468"/>
                <a:gd name="T11" fmla="*/ 2147483646 h 323"/>
                <a:gd name="T12" fmla="*/ 2147483646 w 468"/>
                <a:gd name="T13" fmla="*/ 2147483646 h 323"/>
                <a:gd name="T14" fmla="*/ 2147483646 w 468"/>
                <a:gd name="T15" fmla="*/ 2147483646 h 323"/>
                <a:gd name="T16" fmla="*/ 2147483646 w 468"/>
                <a:gd name="T17" fmla="*/ 2147483646 h 323"/>
                <a:gd name="T18" fmla="*/ 2147483646 w 468"/>
                <a:gd name="T19" fmla="*/ 2147483646 h 323"/>
                <a:gd name="T20" fmla="*/ 2147483646 w 468"/>
                <a:gd name="T21" fmla="*/ 2147483646 h 323"/>
                <a:gd name="T22" fmla="*/ 2147483646 w 468"/>
                <a:gd name="T23" fmla="*/ 2147483646 h 323"/>
                <a:gd name="T24" fmla="*/ 2147483646 w 468"/>
                <a:gd name="T25" fmla="*/ 2147483646 h 323"/>
                <a:gd name="T26" fmla="*/ 2147483646 w 468"/>
                <a:gd name="T27" fmla="*/ 2147483646 h 323"/>
                <a:gd name="T28" fmla="*/ 0 w 468"/>
                <a:gd name="T29" fmla="*/ 2147483646 h 323"/>
                <a:gd name="T30" fmla="*/ 0 w 468"/>
                <a:gd name="T31" fmla="*/ 2147483646 h 323"/>
                <a:gd name="T32" fmla="*/ 2147483646 w 468"/>
                <a:gd name="T33" fmla="*/ 0 h 323"/>
                <a:gd name="T34" fmla="*/ 2147483646 w 468"/>
                <a:gd name="T35" fmla="*/ 0 h 323"/>
                <a:gd name="T36" fmla="*/ 2147483646 w 468"/>
                <a:gd name="T37" fmla="*/ 2147483646 h 323"/>
                <a:gd name="T38" fmla="*/ 2147483646 w 468"/>
                <a:gd name="T39" fmla="*/ 2147483646 h 323"/>
                <a:gd name="T40" fmla="*/ 2147483646 w 468"/>
                <a:gd name="T41" fmla="*/ 2147483646 h 32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68" h="323">
                  <a:moveTo>
                    <a:pt x="446" y="323"/>
                  </a:moveTo>
                  <a:cubicBezTo>
                    <a:pt x="383" y="323"/>
                    <a:pt x="383" y="323"/>
                    <a:pt x="383" y="323"/>
                  </a:cubicBezTo>
                  <a:cubicBezTo>
                    <a:pt x="383" y="303"/>
                    <a:pt x="383" y="303"/>
                    <a:pt x="383" y="303"/>
                  </a:cubicBezTo>
                  <a:cubicBezTo>
                    <a:pt x="446" y="303"/>
                    <a:pt x="446" y="303"/>
                    <a:pt x="446" y="303"/>
                  </a:cubicBezTo>
                  <a:cubicBezTo>
                    <a:pt x="447" y="303"/>
                    <a:pt x="448" y="302"/>
                    <a:pt x="448" y="301"/>
                  </a:cubicBezTo>
                  <a:cubicBezTo>
                    <a:pt x="448" y="22"/>
                    <a:pt x="448" y="22"/>
                    <a:pt x="448" y="22"/>
                  </a:cubicBezTo>
                  <a:cubicBezTo>
                    <a:pt x="448" y="21"/>
                    <a:pt x="447" y="20"/>
                    <a:pt x="446" y="20"/>
                  </a:cubicBezTo>
                  <a:cubicBezTo>
                    <a:pt x="22" y="20"/>
                    <a:pt x="22" y="20"/>
                    <a:pt x="22" y="20"/>
                  </a:cubicBezTo>
                  <a:cubicBezTo>
                    <a:pt x="21" y="20"/>
                    <a:pt x="20" y="21"/>
                    <a:pt x="20" y="22"/>
                  </a:cubicBezTo>
                  <a:cubicBezTo>
                    <a:pt x="20" y="301"/>
                    <a:pt x="20" y="301"/>
                    <a:pt x="20" y="301"/>
                  </a:cubicBezTo>
                  <a:cubicBezTo>
                    <a:pt x="20" y="302"/>
                    <a:pt x="21" y="303"/>
                    <a:pt x="22" y="303"/>
                  </a:cubicBezTo>
                  <a:cubicBezTo>
                    <a:pt x="319" y="303"/>
                    <a:pt x="319" y="303"/>
                    <a:pt x="319" y="303"/>
                  </a:cubicBezTo>
                  <a:cubicBezTo>
                    <a:pt x="319" y="323"/>
                    <a:pt x="319" y="323"/>
                    <a:pt x="319" y="323"/>
                  </a:cubicBezTo>
                  <a:cubicBezTo>
                    <a:pt x="22" y="323"/>
                    <a:pt x="22" y="323"/>
                    <a:pt x="22" y="323"/>
                  </a:cubicBezTo>
                  <a:cubicBezTo>
                    <a:pt x="10" y="323"/>
                    <a:pt x="0" y="313"/>
                    <a:pt x="0" y="301"/>
                  </a:cubicBezTo>
                  <a:cubicBezTo>
                    <a:pt x="0" y="22"/>
                    <a:pt x="0" y="22"/>
                    <a:pt x="0" y="22"/>
                  </a:cubicBezTo>
                  <a:cubicBezTo>
                    <a:pt x="0" y="10"/>
                    <a:pt x="10" y="0"/>
                    <a:pt x="22" y="0"/>
                  </a:cubicBezTo>
                  <a:cubicBezTo>
                    <a:pt x="446" y="0"/>
                    <a:pt x="446" y="0"/>
                    <a:pt x="446" y="0"/>
                  </a:cubicBezTo>
                  <a:cubicBezTo>
                    <a:pt x="458" y="0"/>
                    <a:pt x="468" y="10"/>
                    <a:pt x="468" y="22"/>
                  </a:cubicBezTo>
                  <a:cubicBezTo>
                    <a:pt x="468" y="301"/>
                    <a:pt x="468" y="301"/>
                    <a:pt x="468" y="301"/>
                  </a:cubicBezTo>
                  <a:cubicBezTo>
                    <a:pt x="468" y="313"/>
                    <a:pt x="458" y="323"/>
                    <a:pt x="446" y="323"/>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000" dirty="0">
                <a:latin typeface="Huawei Sans" panose="020C0503030203020204" pitchFamily="34" charset="0"/>
              </a:endParaRPr>
            </a:p>
          </p:txBody>
        </p:sp>
        <p:sp>
          <p:nvSpPr>
            <p:cNvPr id="358" name="Freeform 491"/>
            <p:cNvSpPr>
              <a:spLocks/>
            </p:cNvSpPr>
            <p:nvPr/>
          </p:nvSpPr>
          <p:spPr bwMode="gray">
            <a:xfrm>
              <a:off x="8916989" y="1120776"/>
              <a:ext cx="249238" cy="130175"/>
            </a:xfrm>
            <a:custGeom>
              <a:avLst/>
              <a:gdLst>
                <a:gd name="T0" fmla="*/ 2147483646 w 159"/>
                <a:gd name="T1" fmla="*/ 2147483646 h 83"/>
                <a:gd name="T2" fmla="*/ 2147483646 w 159"/>
                <a:gd name="T3" fmla="*/ 2147483646 h 83"/>
                <a:gd name="T4" fmla="*/ 0 w 159"/>
                <a:gd name="T5" fmla="*/ 2147483646 h 83"/>
                <a:gd name="T6" fmla="*/ 2147483646 w 159"/>
                <a:gd name="T7" fmla="*/ 0 h 83"/>
                <a:gd name="T8" fmla="*/ 2147483646 w 159"/>
                <a:gd name="T9" fmla="*/ 2147483646 h 83"/>
                <a:gd name="T10" fmla="*/ 2147483646 w 159"/>
                <a:gd name="T11" fmla="*/ 2147483646 h 83"/>
                <a:gd name="T12" fmla="*/ 2147483646 w 159"/>
                <a:gd name="T13" fmla="*/ 2147483646 h 83"/>
                <a:gd name="T14" fmla="*/ 2147483646 w 159"/>
                <a:gd name="T15" fmla="*/ 2147483646 h 83"/>
                <a:gd name="T16" fmla="*/ 2147483646 w 159"/>
                <a:gd name="T17" fmla="*/ 2147483646 h 8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9" h="83">
                  <a:moveTo>
                    <a:pt x="126" y="83"/>
                  </a:moveTo>
                  <a:cubicBezTo>
                    <a:pt x="125" y="83"/>
                    <a:pt x="124" y="83"/>
                    <a:pt x="123" y="82"/>
                  </a:cubicBezTo>
                  <a:cubicBezTo>
                    <a:pt x="0" y="10"/>
                    <a:pt x="0" y="10"/>
                    <a:pt x="0" y="10"/>
                  </a:cubicBezTo>
                  <a:cubicBezTo>
                    <a:pt x="6" y="0"/>
                    <a:pt x="6" y="0"/>
                    <a:pt x="6" y="0"/>
                  </a:cubicBezTo>
                  <a:cubicBezTo>
                    <a:pt x="126" y="70"/>
                    <a:pt x="126" y="70"/>
                    <a:pt x="126" y="70"/>
                  </a:cubicBezTo>
                  <a:cubicBezTo>
                    <a:pt x="153" y="54"/>
                    <a:pt x="153" y="54"/>
                    <a:pt x="153" y="54"/>
                  </a:cubicBezTo>
                  <a:cubicBezTo>
                    <a:pt x="159" y="65"/>
                    <a:pt x="159" y="65"/>
                    <a:pt x="159" y="65"/>
                  </a:cubicBezTo>
                  <a:cubicBezTo>
                    <a:pt x="129" y="82"/>
                    <a:pt x="129" y="82"/>
                    <a:pt x="129" y="82"/>
                  </a:cubicBezTo>
                  <a:cubicBezTo>
                    <a:pt x="128" y="83"/>
                    <a:pt x="127" y="83"/>
                    <a:pt x="126" y="83"/>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000" dirty="0">
                <a:latin typeface="Huawei Sans" panose="020C0503030203020204" pitchFamily="34" charset="0"/>
              </a:endParaRPr>
            </a:p>
          </p:txBody>
        </p:sp>
        <p:sp>
          <p:nvSpPr>
            <p:cNvPr id="359" name="Freeform 492"/>
            <p:cNvSpPr>
              <a:spLocks/>
            </p:cNvSpPr>
            <p:nvPr/>
          </p:nvSpPr>
          <p:spPr bwMode="gray">
            <a:xfrm>
              <a:off x="8916989" y="1176338"/>
              <a:ext cx="198438" cy="128587"/>
            </a:xfrm>
            <a:custGeom>
              <a:avLst/>
              <a:gdLst>
                <a:gd name="T0" fmla="*/ 2147483646 w 125"/>
                <a:gd name="T1" fmla="*/ 2147483646 h 81"/>
                <a:gd name="T2" fmla="*/ 0 w 125"/>
                <a:gd name="T3" fmla="*/ 2147483646 h 81"/>
                <a:gd name="T4" fmla="*/ 2147483646 w 125"/>
                <a:gd name="T5" fmla="*/ 0 h 81"/>
                <a:gd name="T6" fmla="*/ 2147483646 w 125"/>
                <a:gd name="T7" fmla="*/ 2147483646 h 81"/>
                <a:gd name="T8" fmla="*/ 2147483646 w 125"/>
                <a:gd name="T9" fmla="*/ 2147483646 h 8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5" h="81">
                  <a:moveTo>
                    <a:pt x="119" y="81"/>
                  </a:moveTo>
                  <a:lnTo>
                    <a:pt x="0" y="11"/>
                  </a:lnTo>
                  <a:lnTo>
                    <a:pt x="6" y="0"/>
                  </a:lnTo>
                  <a:lnTo>
                    <a:pt x="125" y="70"/>
                  </a:lnTo>
                  <a:lnTo>
                    <a:pt x="119" y="81"/>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000" dirty="0">
                <a:latin typeface="Huawei Sans" panose="020C0503030203020204" pitchFamily="34" charset="0"/>
              </a:endParaRPr>
            </a:p>
          </p:txBody>
        </p:sp>
        <p:sp>
          <p:nvSpPr>
            <p:cNvPr id="360" name="Rectangle 493"/>
            <p:cNvSpPr>
              <a:spLocks noChangeArrowheads="1"/>
            </p:cNvSpPr>
            <p:nvPr/>
          </p:nvSpPr>
          <p:spPr bwMode="gray">
            <a:xfrm>
              <a:off x="8988426" y="1103313"/>
              <a:ext cx="12700" cy="61912"/>
            </a:xfrm>
            <a:prstGeom prst="rect">
              <a:avLst/>
            </a:prstGeom>
            <a:solidFill>
              <a:srgbClr val="5A58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ctr" hangingPunct="1">
                <a:buFont typeface="Arial" panose="020B0604020202020204" pitchFamily="34" charset="0"/>
                <a:buNone/>
              </a:pPr>
              <a:endParaRPr lang="en-US" altLang="zh-CN" sz="2000" dirty="0">
                <a:latin typeface="Huawei Sans" panose="020C0503030203020204" pitchFamily="34" charset="0"/>
              </a:endParaRPr>
            </a:p>
          </p:txBody>
        </p:sp>
        <p:sp>
          <p:nvSpPr>
            <p:cNvPr id="361" name="Rectangle 494"/>
            <p:cNvSpPr>
              <a:spLocks noChangeArrowheads="1"/>
            </p:cNvSpPr>
            <p:nvPr/>
          </p:nvSpPr>
          <p:spPr bwMode="gray">
            <a:xfrm>
              <a:off x="9053514" y="1200151"/>
              <a:ext cx="12700" cy="61912"/>
            </a:xfrm>
            <a:prstGeom prst="rect">
              <a:avLst/>
            </a:prstGeom>
            <a:solidFill>
              <a:srgbClr val="5A58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ctr" hangingPunct="1">
                <a:buFont typeface="Arial" panose="020B0604020202020204" pitchFamily="34" charset="0"/>
                <a:buNone/>
              </a:pPr>
              <a:endParaRPr lang="en-US" altLang="zh-CN" sz="2000" dirty="0">
                <a:latin typeface="Huawei Sans" panose="020C0503030203020204" pitchFamily="34" charset="0"/>
              </a:endParaRPr>
            </a:p>
          </p:txBody>
        </p:sp>
        <p:sp>
          <p:nvSpPr>
            <p:cNvPr id="362" name="Rectangle 495"/>
            <p:cNvSpPr>
              <a:spLocks noChangeArrowheads="1"/>
            </p:cNvSpPr>
            <p:nvPr/>
          </p:nvSpPr>
          <p:spPr bwMode="gray">
            <a:xfrm>
              <a:off x="8988426" y="1219201"/>
              <a:ext cx="12700" cy="60325"/>
            </a:xfrm>
            <a:prstGeom prst="rect">
              <a:avLst/>
            </a:prstGeom>
            <a:solidFill>
              <a:srgbClr val="5A58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ctr" hangingPunct="1">
                <a:buFont typeface="Arial" panose="020B0604020202020204" pitchFamily="34" charset="0"/>
                <a:buNone/>
              </a:pPr>
              <a:endParaRPr lang="en-US" altLang="zh-CN" sz="2000" dirty="0">
                <a:latin typeface="Huawei Sans" panose="020C0503030203020204" pitchFamily="34" charset="0"/>
              </a:endParaRPr>
            </a:p>
          </p:txBody>
        </p:sp>
        <p:sp>
          <p:nvSpPr>
            <p:cNvPr id="363" name="Freeform 496"/>
            <p:cNvSpPr>
              <a:spLocks/>
            </p:cNvSpPr>
            <p:nvPr/>
          </p:nvSpPr>
          <p:spPr bwMode="gray">
            <a:xfrm>
              <a:off x="9109076" y="1144588"/>
              <a:ext cx="57150" cy="41275"/>
            </a:xfrm>
            <a:custGeom>
              <a:avLst/>
              <a:gdLst>
                <a:gd name="T0" fmla="*/ 2147483646 w 36"/>
                <a:gd name="T1" fmla="*/ 2147483646 h 26"/>
                <a:gd name="T2" fmla="*/ 0 w 36"/>
                <a:gd name="T3" fmla="*/ 2147483646 h 26"/>
                <a:gd name="T4" fmla="*/ 2147483646 w 36"/>
                <a:gd name="T5" fmla="*/ 0 h 26"/>
                <a:gd name="T6" fmla="*/ 2147483646 w 36"/>
                <a:gd name="T7" fmla="*/ 2147483646 h 26"/>
                <a:gd name="T8" fmla="*/ 2147483646 w 36"/>
                <a:gd name="T9" fmla="*/ 2147483646 h 2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6" h="26">
                  <a:moveTo>
                    <a:pt x="6" y="26"/>
                  </a:moveTo>
                  <a:lnTo>
                    <a:pt x="0" y="16"/>
                  </a:lnTo>
                  <a:lnTo>
                    <a:pt x="30" y="0"/>
                  </a:lnTo>
                  <a:lnTo>
                    <a:pt x="36" y="10"/>
                  </a:lnTo>
                  <a:lnTo>
                    <a:pt x="6" y="26"/>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000" dirty="0">
                <a:latin typeface="Huawei Sans" panose="020C0503030203020204" pitchFamily="34" charset="0"/>
              </a:endParaRPr>
            </a:p>
          </p:txBody>
        </p:sp>
        <p:sp>
          <p:nvSpPr>
            <p:cNvPr id="364" name="Freeform 497"/>
            <p:cNvSpPr>
              <a:spLocks noEditPoints="1"/>
            </p:cNvSpPr>
            <p:nvPr/>
          </p:nvSpPr>
          <p:spPr bwMode="gray">
            <a:xfrm>
              <a:off x="9096376" y="1258888"/>
              <a:ext cx="120650" cy="120650"/>
            </a:xfrm>
            <a:custGeom>
              <a:avLst/>
              <a:gdLst>
                <a:gd name="T0" fmla="*/ 2147483646 w 77"/>
                <a:gd name="T1" fmla="*/ 2147483646 h 78"/>
                <a:gd name="T2" fmla="*/ 0 w 77"/>
                <a:gd name="T3" fmla="*/ 2147483646 h 78"/>
                <a:gd name="T4" fmla="*/ 2147483646 w 77"/>
                <a:gd name="T5" fmla="*/ 0 h 78"/>
                <a:gd name="T6" fmla="*/ 2147483646 w 77"/>
                <a:gd name="T7" fmla="*/ 2147483646 h 78"/>
                <a:gd name="T8" fmla="*/ 2147483646 w 77"/>
                <a:gd name="T9" fmla="*/ 2147483646 h 78"/>
                <a:gd name="T10" fmla="*/ 2147483646 w 77"/>
                <a:gd name="T11" fmla="*/ 2147483646 h 78"/>
                <a:gd name="T12" fmla="*/ 2147483646 w 77"/>
                <a:gd name="T13" fmla="*/ 2147483646 h 78"/>
                <a:gd name="T14" fmla="*/ 2147483646 w 77"/>
                <a:gd name="T15" fmla="*/ 2147483646 h 78"/>
                <a:gd name="T16" fmla="*/ 2147483646 w 77"/>
                <a:gd name="T17" fmla="*/ 2147483646 h 78"/>
                <a:gd name="T18" fmla="*/ 2147483646 w 77"/>
                <a:gd name="T19" fmla="*/ 2147483646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7" h="78">
                  <a:moveTo>
                    <a:pt x="39" y="78"/>
                  </a:moveTo>
                  <a:cubicBezTo>
                    <a:pt x="17" y="78"/>
                    <a:pt x="0" y="60"/>
                    <a:pt x="0" y="39"/>
                  </a:cubicBezTo>
                  <a:cubicBezTo>
                    <a:pt x="0" y="18"/>
                    <a:pt x="17" y="0"/>
                    <a:pt x="39" y="0"/>
                  </a:cubicBezTo>
                  <a:cubicBezTo>
                    <a:pt x="60" y="0"/>
                    <a:pt x="77" y="18"/>
                    <a:pt x="77" y="39"/>
                  </a:cubicBezTo>
                  <a:cubicBezTo>
                    <a:pt x="77" y="60"/>
                    <a:pt x="60" y="78"/>
                    <a:pt x="39" y="78"/>
                  </a:cubicBezTo>
                  <a:close/>
                  <a:moveTo>
                    <a:pt x="39" y="8"/>
                  </a:moveTo>
                  <a:cubicBezTo>
                    <a:pt x="22" y="8"/>
                    <a:pt x="8" y="22"/>
                    <a:pt x="8" y="39"/>
                  </a:cubicBezTo>
                  <a:cubicBezTo>
                    <a:pt x="8" y="56"/>
                    <a:pt x="22" y="70"/>
                    <a:pt x="39" y="70"/>
                  </a:cubicBezTo>
                  <a:cubicBezTo>
                    <a:pt x="56" y="70"/>
                    <a:pt x="69" y="56"/>
                    <a:pt x="69" y="39"/>
                  </a:cubicBezTo>
                  <a:cubicBezTo>
                    <a:pt x="69" y="22"/>
                    <a:pt x="56" y="8"/>
                    <a:pt x="39" y="8"/>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000" dirty="0">
                <a:latin typeface="Huawei Sans" panose="020C0503030203020204" pitchFamily="34" charset="0"/>
              </a:endParaRPr>
            </a:p>
          </p:txBody>
        </p:sp>
        <p:sp>
          <p:nvSpPr>
            <p:cNvPr id="365" name="Freeform 498"/>
            <p:cNvSpPr>
              <a:spLocks noEditPoints="1"/>
            </p:cNvSpPr>
            <p:nvPr/>
          </p:nvSpPr>
          <p:spPr bwMode="gray">
            <a:xfrm>
              <a:off x="9099551" y="1292226"/>
              <a:ext cx="114300" cy="53975"/>
            </a:xfrm>
            <a:custGeom>
              <a:avLst/>
              <a:gdLst>
                <a:gd name="T0" fmla="*/ 2147483646 w 73"/>
                <a:gd name="T1" fmla="*/ 2147483646 h 34"/>
                <a:gd name="T2" fmla="*/ 0 w 73"/>
                <a:gd name="T3" fmla="*/ 2147483646 h 34"/>
                <a:gd name="T4" fmla="*/ 2147483646 w 73"/>
                <a:gd name="T5" fmla="*/ 0 h 34"/>
                <a:gd name="T6" fmla="*/ 2147483646 w 73"/>
                <a:gd name="T7" fmla="*/ 2147483646 h 34"/>
                <a:gd name="T8" fmla="*/ 2147483646 w 73"/>
                <a:gd name="T9" fmla="*/ 2147483646 h 34"/>
                <a:gd name="T10" fmla="*/ 2147483646 w 73"/>
                <a:gd name="T11" fmla="*/ 2147483646 h 34"/>
                <a:gd name="T12" fmla="*/ 2147483646 w 73"/>
                <a:gd name="T13" fmla="*/ 2147483646 h 34"/>
                <a:gd name="T14" fmla="*/ 2147483646 w 73"/>
                <a:gd name="T15" fmla="*/ 2147483646 h 34"/>
                <a:gd name="T16" fmla="*/ 2147483646 w 73"/>
                <a:gd name="T17" fmla="*/ 2147483646 h 34"/>
                <a:gd name="T18" fmla="*/ 2147483646 w 73"/>
                <a:gd name="T19" fmla="*/ 2147483646 h 3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3" h="34">
                  <a:moveTo>
                    <a:pt x="37" y="34"/>
                  </a:moveTo>
                  <a:cubicBezTo>
                    <a:pt x="16" y="34"/>
                    <a:pt x="0" y="26"/>
                    <a:pt x="0" y="17"/>
                  </a:cubicBezTo>
                  <a:cubicBezTo>
                    <a:pt x="0" y="8"/>
                    <a:pt x="16" y="0"/>
                    <a:pt x="37" y="0"/>
                  </a:cubicBezTo>
                  <a:cubicBezTo>
                    <a:pt x="57" y="0"/>
                    <a:pt x="73" y="8"/>
                    <a:pt x="73" y="17"/>
                  </a:cubicBezTo>
                  <a:cubicBezTo>
                    <a:pt x="73" y="26"/>
                    <a:pt x="57" y="34"/>
                    <a:pt x="37" y="34"/>
                  </a:cubicBezTo>
                  <a:close/>
                  <a:moveTo>
                    <a:pt x="37" y="4"/>
                  </a:moveTo>
                  <a:cubicBezTo>
                    <a:pt x="17" y="4"/>
                    <a:pt x="4" y="11"/>
                    <a:pt x="4" y="17"/>
                  </a:cubicBezTo>
                  <a:cubicBezTo>
                    <a:pt x="4" y="23"/>
                    <a:pt x="17" y="30"/>
                    <a:pt x="37" y="30"/>
                  </a:cubicBezTo>
                  <a:cubicBezTo>
                    <a:pt x="56" y="30"/>
                    <a:pt x="69" y="23"/>
                    <a:pt x="69" y="17"/>
                  </a:cubicBezTo>
                  <a:cubicBezTo>
                    <a:pt x="69" y="11"/>
                    <a:pt x="56" y="4"/>
                    <a:pt x="37" y="4"/>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000" dirty="0">
                <a:latin typeface="Huawei Sans" panose="020C0503030203020204" pitchFamily="34" charset="0"/>
              </a:endParaRPr>
            </a:p>
          </p:txBody>
        </p:sp>
        <p:sp>
          <p:nvSpPr>
            <p:cNvPr id="366" name="Freeform 499"/>
            <p:cNvSpPr>
              <a:spLocks noEditPoints="1"/>
            </p:cNvSpPr>
            <p:nvPr/>
          </p:nvSpPr>
          <p:spPr bwMode="gray">
            <a:xfrm>
              <a:off x="9131301" y="1262063"/>
              <a:ext cx="50800" cy="114300"/>
            </a:xfrm>
            <a:custGeom>
              <a:avLst/>
              <a:gdLst>
                <a:gd name="T0" fmla="*/ 2147483646 w 33"/>
                <a:gd name="T1" fmla="*/ 2147483646 h 74"/>
                <a:gd name="T2" fmla="*/ 0 w 33"/>
                <a:gd name="T3" fmla="*/ 2147483646 h 74"/>
                <a:gd name="T4" fmla="*/ 2147483646 w 33"/>
                <a:gd name="T5" fmla="*/ 0 h 74"/>
                <a:gd name="T6" fmla="*/ 2147483646 w 33"/>
                <a:gd name="T7" fmla="*/ 2147483646 h 74"/>
                <a:gd name="T8" fmla="*/ 2147483646 w 33"/>
                <a:gd name="T9" fmla="*/ 2147483646 h 74"/>
                <a:gd name="T10" fmla="*/ 2147483646 w 33"/>
                <a:gd name="T11" fmla="*/ 2147483646 h 74"/>
                <a:gd name="T12" fmla="*/ 2147483646 w 33"/>
                <a:gd name="T13" fmla="*/ 2147483646 h 74"/>
                <a:gd name="T14" fmla="*/ 2147483646 w 33"/>
                <a:gd name="T15" fmla="*/ 2147483646 h 74"/>
                <a:gd name="T16" fmla="*/ 2147483646 w 33"/>
                <a:gd name="T17" fmla="*/ 2147483646 h 74"/>
                <a:gd name="T18" fmla="*/ 2147483646 w 33"/>
                <a:gd name="T19" fmla="*/ 2147483646 h 7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3" h="74">
                  <a:moveTo>
                    <a:pt x="17" y="74"/>
                  </a:moveTo>
                  <a:cubicBezTo>
                    <a:pt x="7" y="74"/>
                    <a:pt x="0" y="58"/>
                    <a:pt x="0" y="37"/>
                  </a:cubicBezTo>
                  <a:cubicBezTo>
                    <a:pt x="0" y="17"/>
                    <a:pt x="7" y="0"/>
                    <a:pt x="17" y="0"/>
                  </a:cubicBezTo>
                  <a:cubicBezTo>
                    <a:pt x="26" y="0"/>
                    <a:pt x="33" y="17"/>
                    <a:pt x="33" y="37"/>
                  </a:cubicBezTo>
                  <a:cubicBezTo>
                    <a:pt x="33" y="58"/>
                    <a:pt x="26" y="74"/>
                    <a:pt x="17" y="74"/>
                  </a:cubicBezTo>
                  <a:close/>
                  <a:moveTo>
                    <a:pt x="17" y="4"/>
                  </a:moveTo>
                  <a:cubicBezTo>
                    <a:pt x="11" y="4"/>
                    <a:pt x="4" y="18"/>
                    <a:pt x="4" y="37"/>
                  </a:cubicBezTo>
                  <a:cubicBezTo>
                    <a:pt x="4" y="56"/>
                    <a:pt x="11" y="70"/>
                    <a:pt x="17" y="70"/>
                  </a:cubicBezTo>
                  <a:cubicBezTo>
                    <a:pt x="23" y="70"/>
                    <a:pt x="29" y="56"/>
                    <a:pt x="29" y="37"/>
                  </a:cubicBezTo>
                  <a:cubicBezTo>
                    <a:pt x="29" y="18"/>
                    <a:pt x="23" y="4"/>
                    <a:pt x="17" y="4"/>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000" dirty="0">
                <a:latin typeface="Huawei Sans" panose="020C0503030203020204" pitchFamily="34" charset="0"/>
              </a:endParaRPr>
            </a:p>
          </p:txBody>
        </p:sp>
        <p:sp>
          <p:nvSpPr>
            <p:cNvPr id="367" name="Line 500"/>
            <p:cNvSpPr>
              <a:spLocks noChangeShapeType="1"/>
            </p:cNvSpPr>
            <p:nvPr/>
          </p:nvSpPr>
          <p:spPr bwMode="gray">
            <a:xfrm>
              <a:off x="9113839" y="1354138"/>
              <a:ext cx="0" cy="0"/>
            </a:xfrm>
            <a:prstGeom prst="line">
              <a:avLst/>
            </a:prstGeom>
            <a:noFill/>
            <a:ln w="19050">
              <a:solidFill>
                <a:srgbClr val="5A5858"/>
              </a:solidFill>
              <a:round/>
              <a:headEnd/>
              <a:tailEnd/>
            </a:ln>
            <a:extLst>
              <a:ext uri="{909E8E84-426E-40DD-AFC4-6F175D3DCCD1}">
                <a14:hiddenFill xmlns:a14="http://schemas.microsoft.com/office/drawing/2010/main">
                  <a:noFill/>
                </a14:hiddenFill>
              </a:ext>
            </a:extLst>
          </p:spPr>
          <p:txBody>
            <a:bodyPr/>
            <a:lstStyle/>
            <a:p>
              <a:pPr fontAlgn="ctr"/>
              <a:endParaRPr lang="en-US" altLang="zh-CN" sz="2000" dirty="0">
                <a:latin typeface="Huawei Sans" panose="020C0503030203020204" pitchFamily="34" charset="0"/>
              </a:endParaRPr>
            </a:p>
          </p:txBody>
        </p:sp>
        <p:sp>
          <p:nvSpPr>
            <p:cNvPr id="368" name="Freeform 501"/>
            <p:cNvSpPr>
              <a:spLocks/>
            </p:cNvSpPr>
            <p:nvPr/>
          </p:nvSpPr>
          <p:spPr bwMode="gray">
            <a:xfrm>
              <a:off x="8916989" y="1031876"/>
              <a:ext cx="254000" cy="233362"/>
            </a:xfrm>
            <a:custGeom>
              <a:avLst/>
              <a:gdLst>
                <a:gd name="T0" fmla="*/ 2147483646 w 162"/>
                <a:gd name="T1" fmla="*/ 2147483646 h 149"/>
                <a:gd name="T2" fmla="*/ 2147483646 w 162"/>
                <a:gd name="T3" fmla="*/ 2147483646 h 149"/>
                <a:gd name="T4" fmla="*/ 2147483646 w 162"/>
                <a:gd name="T5" fmla="*/ 2147483646 h 149"/>
                <a:gd name="T6" fmla="*/ 2147483646 w 162"/>
                <a:gd name="T7" fmla="*/ 2147483646 h 149"/>
                <a:gd name="T8" fmla="*/ 2147483646 w 162"/>
                <a:gd name="T9" fmla="*/ 2147483646 h 149"/>
                <a:gd name="T10" fmla="*/ 0 w 162"/>
                <a:gd name="T11" fmla="*/ 2147483646 h 149"/>
                <a:gd name="T12" fmla="*/ 2147483646 w 162"/>
                <a:gd name="T13" fmla="*/ 2147483646 h 149"/>
                <a:gd name="T14" fmla="*/ 2147483646 w 162"/>
                <a:gd name="T15" fmla="*/ 2147483646 h 149"/>
                <a:gd name="T16" fmla="*/ 2147483646 w 162"/>
                <a:gd name="T17" fmla="*/ 2147483646 h 149"/>
                <a:gd name="T18" fmla="*/ 2147483646 w 162"/>
                <a:gd name="T19" fmla="*/ 2147483646 h 149"/>
                <a:gd name="T20" fmla="*/ 2147483646 w 162"/>
                <a:gd name="T21" fmla="*/ 2147483646 h 14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2" h="149">
                  <a:moveTo>
                    <a:pt x="162" y="149"/>
                  </a:moveTo>
                  <a:cubicBezTo>
                    <a:pt x="150" y="149"/>
                    <a:pt x="150" y="149"/>
                    <a:pt x="150" y="149"/>
                  </a:cubicBezTo>
                  <a:cubicBezTo>
                    <a:pt x="150" y="80"/>
                    <a:pt x="150" y="80"/>
                    <a:pt x="150" y="80"/>
                  </a:cubicBezTo>
                  <a:cubicBezTo>
                    <a:pt x="34" y="13"/>
                    <a:pt x="34" y="13"/>
                    <a:pt x="34" y="13"/>
                  </a:cubicBezTo>
                  <a:cubicBezTo>
                    <a:pt x="6" y="29"/>
                    <a:pt x="6" y="29"/>
                    <a:pt x="6" y="29"/>
                  </a:cubicBezTo>
                  <a:cubicBezTo>
                    <a:pt x="0" y="19"/>
                    <a:pt x="0" y="19"/>
                    <a:pt x="0" y="19"/>
                  </a:cubicBezTo>
                  <a:cubicBezTo>
                    <a:pt x="31" y="1"/>
                    <a:pt x="31" y="1"/>
                    <a:pt x="31" y="1"/>
                  </a:cubicBezTo>
                  <a:cubicBezTo>
                    <a:pt x="33" y="0"/>
                    <a:pt x="35" y="0"/>
                    <a:pt x="37" y="1"/>
                  </a:cubicBezTo>
                  <a:cubicBezTo>
                    <a:pt x="159" y="72"/>
                    <a:pt x="159" y="72"/>
                    <a:pt x="159" y="72"/>
                  </a:cubicBezTo>
                  <a:cubicBezTo>
                    <a:pt x="161" y="73"/>
                    <a:pt x="162" y="75"/>
                    <a:pt x="162" y="77"/>
                  </a:cubicBezTo>
                  <a:lnTo>
                    <a:pt x="162" y="149"/>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000" dirty="0">
                <a:latin typeface="Huawei Sans" panose="020C0503030203020204" pitchFamily="34" charset="0"/>
              </a:endParaRPr>
            </a:p>
          </p:txBody>
        </p:sp>
        <p:sp>
          <p:nvSpPr>
            <p:cNvPr id="369" name="Freeform 502"/>
            <p:cNvSpPr>
              <a:spLocks/>
            </p:cNvSpPr>
            <p:nvPr/>
          </p:nvSpPr>
          <p:spPr bwMode="gray">
            <a:xfrm>
              <a:off x="8912226" y="1058863"/>
              <a:ext cx="211138" cy="303212"/>
            </a:xfrm>
            <a:custGeom>
              <a:avLst/>
              <a:gdLst>
                <a:gd name="T0" fmla="*/ 2147483646 w 135"/>
                <a:gd name="T1" fmla="*/ 2147483646 h 194"/>
                <a:gd name="T2" fmla="*/ 2147483646 w 135"/>
                <a:gd name="T3" fmla="*/ 2147483646 h 194"/>
                <a:gd name="T4" fmla="*/ 2147483646 w 135"/>
                <a:gd name="T5" fmla="*/ 2147483646 h 194"/>
                <a:gd name="T6" fmla="*/ 0 w 135"/>
                <a:gd name="T7" fmla="*/ 2147483646 h 194"/>
                <a:gd name="T8" fmla="*/ 0 w 135"/>
                <a:gd name="T9" fmla="*/ 2147483646 h 194"/>
                <a:gd name="T10" fmla="*/ 2147483646 w 135"/>
                <a:gd name="T11" fmla="*/ 2147483646 h 194"/>
                <a:gd name="T12" fmla="*/ 2147483646 w 135"/>
                <a:gd name="T13" fmla="*/ 2147483646 h 194"/>
                <a:gd name="T14" fmla="*/ 2147483646 w 135"/>
                <a:gd name="T15" fmla="*/ 2147483646 h 194"/>
                <a:gd name="T16" fmla="*/ 2147483646 w 135"/>
                <a:gd name="T17" fmla="*/ 2147483646 h 194"/>
                <a:gd name="T18" fmla="*/ 2147483646 w 135"/>
                <a:gd name="T19" fmla="*/ 2147483646 h 194"/>
                <a:gd name="T20" fmla="*/ 2147483646 w 135"/>
                <a:gd name="T21" fmla="*/ 2147483646 h 194"/>
                <a:gd name="T22" fmla="*/ 2147483646 w 135"/>
                <a:gd name="T23" fmla="*/ 2147483646 h 194"/>
                <a:gd name="T24" fmla="*/ 2147483646 w 135"/>
                <a:gd name="T25" fmla="*/ 2147483646 h 194"/>
                <a:gd name="T26" fmla="*/ 2147483646 w 135"/>
                <a:gd name="T27" fmla="*/ 2147483646 h 194"/>
                <a:gd name="T28" fmla="*/ 2147483646 w 135"/>
                <a:gd name="T29" fmla="*/ 2147483646 h 194"/>
                <a:gd name="T30" fmla="*/ 2147483646 w 135"/>
                <a:gd name="T31" fmla="*/ 2147483646 h 194"/>
                <a:gd name="T32" fmla="*/ 2147483646 w 135"/>
                <a:gd name="T33" fmla="*/ 2147483646 h 194"/>
                <a:gd name="T34" fmla="*/ 2147483646 w 135"/>
                <a:gd name="T35" fmla="*/ 2147483646 h 194"/>
                <a:gd name="T36" fmla="*/ 2147483646 w 135"/>
                <a:gd name="T37" fmla="*/ 2147483646 h 19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35" h="194">
                  <a:moveTo>
                    <a:pt x="127" y="194"/>
                  </a:moveTo>
                  <a:cubicBezTo>
                    <a:pt x="126" y="194"/>
                    <a:pt x="125" y="194"/>
                    <a:pt x="124" y="194"/>
                  </a:cubicBezTo>
                  <a:cubicBezTo>
                    <a:pt x="3" y="124"/>
                    <a:pt x="3" y="124"/>
                    <a:pt x="3" y="124"/>
                  </a:cubicBezTo>
                  <a:cubicBezTo>
                    <a:pt x="2" y="123"/>
                    <a:pt x="0" y="121"/>
                    <a:pt x="0" y="119"/>
                  </a:cubicBezTo>
                  <a:cubicBezTo>
                    <a:pt x="0" y="7"/>
                    <a:pt x="0" y="7"/>
                    <a:pt x="0" y="7"/>
                  </a:cubicBezTo>
                  <a:cubicBezTo>
                    <a:pt x="0" y="5"/>
                    <a:pt x="1" y="3"/>
                    <a:pt x="3" y="2"/>
                  </a:cubicBezTo>
                  <a:cubicBezTo>
                    <a:pt x="5" y="0"/>
                    <a:pt x="7" y="0"/>
                    <a:pt x="9" y="2"/>
                  </a:cubicBezTo>
                  <a:cubicBezTo>
                    <a:pt x="132" y="72"/>
                    <a:pt x="132" y="72"/>
                    <a:pt x="132" y="72"/>
                  </a:cubicBezTo>
                  <a:cubicBezTo>
                    <a:pt x="134" y="73"/>
                    <a:pt x="135" y="75"/>
                    <a:pt x="135" y="77"/>
                  </a:cubicBezTo>
                  <a:cubicBezTo>
                    <a:pt x="135" y="145"/>
                    <a:pt x="135" y="145"/>
                    <a:pt x="135" y="145"/>
                  </a:cubicBezTo>
                  <a:cubicBezTo>
                    <a:pt x="123" y="145"/>
                    <a:pt x="123" y="145"/>
                    <a:pt x="123" y="145"/>
                  </a:cubicBezTo>
                  <a:cubicBezTo>
                    <a:pt x="123" y="81"/>
                    <a:pt x="123" y="81"/>
                    <a:pt x="123" y="81"/>
                  </a:cubicBezTo>
                  <a:cubicBezTo>
                    <a:pt x="12" y="17"/>
                    <a:pt x="12" y="17"/>
                    <a:pt x="12" y="17"/>
                  </a:cubicBezTo>
                  <a:cubicBezTo>
                    <a:pt x="12" y="116"/>
                    <a:pt x="12" y="116"/>
                    <a:pt x="12" y="116"/>
                  </a:cubicBezTo>
                  <a:cubicBezTo>
                    <a:pt x="130" y="183"/>
                    <a:pt x="130" y="183"/>
                    <a:pt x="130" y="183"/>
                  </a:cubicBezTo>
                  <a:cubicBezTo>
                    <a:pt x="128" y="187"/>
                    <a:pt x="128" y="187"/>
                    <a:pt x="128" y="187"/>
                  </a:cubicBezTo>
                  <a:cubicBezTo>
                    <a:pt x="132" y="193"/>
                    <a:pt x="132" y="193"/>
                    <a:pt x="132" y="193"/>
                  </a:cubicBezTo>
                  <a:cubicBezTo>
                    <a:pt x="130" y="194"/>
                    <a:pt x="130" y="194"/>
                    <a:pt x="130" y="194"/>
                  </a:cubicBezTo>
                  <a:cubicBezTo>
                    <a:pt x="129" y="194"/>
                    <a:pt x="128" y="194"/>
                    <a:pt x="127" y="194"/>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000" dirty="0">
                <a:latin typeface="Huawei Sans" panose="020C0503030203020204" pitchFamily="34" charset="0"/>
              </a:endParaRPr>
            </a:p>
          </p:txBody>
        </p:sp>
        <p:sp>
          <p:nvSpPr>
            <p:cNvPr id="370" name="Rectangle 503"/>
            <p:cNvSpPr>
              <a:spLocks noChangeArrowheads="1"/>
            </p:cNvSpPr>
            <p:nvPr/>
          </p:nvSpPr>
          <p:spPr bwMode="gray">
            <a:xfrm>
              <a:off x="8759826" y="1090613"/>
              <a:ext cx="92075" cy="25400"/>
            </a:xfrm>
            <a:prstGeom prst="rect">
              <a:avLst/>
            </a:prstGeom>
            <a:solidFill>
              <a:srgbClr val="5A58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ctr" hangingPunct="1">
                <a:buFont typeface="Arial" panose="020B0604020202020204" pitchFamily="34" charset="0"/>
                <a:buNone/>
              </a:pPr>
              <a:endParaRPr lang="en-US" altLang="zh-CN" sz="2000" dirty="0">
                <a:latin typeface="Huawei Sans" panose="020C0503030203020204" pitchFamily="34" charset="0"/>
              </a:endParaRPr>
            </a:p>
          </p:txBody>
        </p:sp>
        <p:sp>
          <p:nvSpPr>
            <p:cNvPr id="371" name="Freeform 504"/>
            <p:cNvSpPr>
              <a:spLocks/>
            </p:cNvSpPr>
            <p:nvPr/>
          </p:nvSpPr>
          <p:spPr bwMode="gray">
            <a:xfrm>
              <a:off x="8837614" y="1065213"/>
              <a:ext cx="44450" cy="76200"/>
            </a:xfrm>
            <a:custGeom>
              <a:avLst/>
              <a:gdLst>
                <a:gd name="T0" fmla="*/ 2147483646 w 28"/>
                <a:gd name="T1" fmla="*/ 2147483646 h 48"/>
                <a:gd name="T2" fmla="*/ 0 w 28"/>
                <a:gd name="T3" fmla="*/ 0 h 48"/>
                <a:gd name="T4" fmla="*/ 0 w 28"/>
                <a:gd name="T5" fmla="*/ 2147483646 h 48"/>
                <a:gd name="T6" fmla="*/ 2147483646 w 28"/>
                <a:gd name="T7" fmla="*/ 2147483646 h 4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8" h="48">
                  <a:moveTo>
                    <a:pt x="28" y="24"/>
                  </a:moveTo>
                  <a:lnTo>
                    <a:pt x="0" y="0"/>
                  </a:lnTo>
                  <a:lnTo>
                    <a:pt x="0" y="48"/>
                  </a:lnTo>
                  <a:lnTo>
                    <a:pt x="28" y="24"/>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000" dirty="0">
                <a:latin typeface="Huawei Sans" panose="020C0503030203020204" pitchFamily="34" charset="0"/>
              </a:endParaRPr>
            </a:p>
          </p:txBody>
        </p:sp>
        <p:sp>
          <p:nvSpPr>
            <p:cNvPr id="372" name="Rectangle 505"/>
            <p:cNvSpPr>
              <a:spLocks noChangeArrowheads="1"/>
            </p:cNvSpPr>
            <p:nvPr/>
          </p:nvSpPr>
          <p:spPr bwMode="gray">
            <a:xfrm>
              <a:off x="8759826" y="1195388"/>
              <a:ext cx="92075" cy="25400"/>
            </a:xfrm>
            <a:prstGeom prst="rect">
              <a:avLst/>
            </a:prstGeom>
            <a:solidFill>
              <a:srgbClr val="5A58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ctr" hangingPunct="1">
                <a:buFont typeface="Arial" panose="020B0604020202020204" pitchFamily="34" charset="0"/>
                <a:buNone/>
              </a:pPr>
              <a:endParaRPr lang="en-US" altLang="zh-CN" sz="2000" dirty="0">
                <a:latin typeface="Huawei Sans" panose="020C0503030203020204" pitchFamily="34" charset="0"/>
              </a:endParaRPr>
            </a:p>
          </p:txBody>
        </p:sp>
        <p:sp>
          <p:nvSpPr>
            <p:cNvPr id="373" name="Freeform 506"/>
            <p:cNvSpPr>
              <a:spLocks/>
            </p:cNvSpPr>
            <p:nvPr/>
          </p:nvSpPr>
          <p:spPr bwMode="gray">
            <a:xfrm>
              <a:off x="8837614" y="1168401"/>
              <a:ext cx="44450" cy="77787"/>
            </a:xfrm>
            <a:custGeom>
              <a:avLst/>
              <a:gdLst>
                <a:gd name="T0" fmla="*/ 2147483646 w 28"/>
                <a:gd name="T1" fmla="*/ 2147483646 h 49"/>
                <a:gd name="T2" fmla="*/ 0 w 28"/>
                <a:gd name="T3" fmla="*/ 0 h 49"/>
                <a:gd name="T4" fmla="*/ 0 w 28"/>
                <a:gd name="T5" fmla="*/ 2147483646 h 49"/>
                <a:gd name="T6" fmla="*/ 2147483646 w 28"/>
                <a:gd name="T7" fmla="*/ 2147483646 h 4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8" h="49">
                  <a:moveTo>
                    <a:pt x="28" y="25"/>
                  </a:moveTo>
                  <a:lnTo>
                    <a:pt x="0" y="0"/>
                  </a:lnTo>
                  <a:lnTo>
                    <a:pt x="0" y="49"/>
                  </a:lnTo>
                  <a:lnTo>
                    <a:pt x="28" y="25"/>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000" dirty="0">
                <a:latin typeface="Huawei Sans" panose="020C0503030203020204" pitchFamily="34" charset="0"/>
              </a:endParaRPr>
            </a:p>
          </p:txBody>
        </p:sp>
        <p:sp>
          <p:nvSpPr>
            <p:cNvPr id="374" name="Rectangle 507"/>
            <p:cNvSpPr>
              <a:spLocks noChangeArrowheads="1"/>
            </p:cNvSpPr>
            <p:nvPr/>
          </p:nvSpPr>
          <p:spPr bwMode="gray">
            <a:xfrm>
              <a:off x="9217026" y="1141413"/>
              <a:ext cx="90488" cy="23812"/>
            </a:xfrm>
            <a:prstGeom prst="rect">
              <a:avLst/>
            </a:prstGeom>
            <a:solidFill>
              <a:srgbClr val="5A58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ctr" hangingPunct="1">
                <a:buFont typeface="Arial" panose="020B0604020202020204" pitchFamily="34" charset="0"/>
                <a:buNone/>
              </a:pPr>
              <a:endParaRPr lang="en-US" altLang="zh-CN" sz="2000" dirty="0">
                <a:latin typeface="Huawei Sans" panose="020C0503030203020204" pitchFamily="34" charset="0"/>
              </a:endParaRPr>
            </a:p>
          </p:txBody>
        </p:sp>
        <p:sp>
          <p:nvSpPr>
            <p:cNvPr id="375" name="Freeform 508"/>
            <p:cNvSpPr>
              <a:spLocks/>
            </p:cNvSpPr>
            <p:nvPr/>
          </p:nvSpPr>
          <p:spPr bwMode="gray">
            <a:xfrm>
              <a:off x="9294814" y="1116013"/>
              <a:ext cx="46038" cy="74612"/>
            </a:xfrm>
            <a:custGeom>
              <a:avLst/>
              <a:gdLst>
                <a:gd name="T0" fmla="*/ 2147483646 w 29"/>
                <a:gd name="T1" fmla="*/ 2147483646 h 47"/>
                <a:gd name="T2" fmla="*/ 0 w 29"/>
                <a:gd name="T3" fmla="*/ 0 h 47"/>
                <a:gd name="T4" fmla="*/ 0 w 29"/>
                <a:gd name="T5" fmla="*/ 2147483646 h 47"/>
                <a:gd name="T6" fmla="*/ 2147483646 w 29"/>
                <a:gd name="T7" fmla="*/ 2147483646 h 4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9" h="47">
                  <a:moveTo>
                    <a:pt x="29" y="24"/>
                  </a:moveTo>
                  <a:lnTo>
                    <a:pt x="0" y="0"/>
                  </a:lnTo>
                  <a:lnTo>
                    <a:pt x="0" y="47"/>
                  </a:lnTo>
                  <a:lnTo>
                    <a:pt x="29" y="24"/>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000" dirty="0">
                <a:latin typeface="Huawei Sans" panose="020C0503030203020204" pitchFamily="34" charset="0"/>
              </a:endParaRPr>
            </a:p>
          </p:txBody>
        </p:sp>
        <p:sp>
          <p:nvSpPr>
            <p:cNvPr id="376" name="Rectangle 509"/>
            <p:cNvSpPr>
              <a:spLocks noChangeArrowheads="1"/>
            </p:cNvSpPr>
            <p:nvPr/>
          </p:nvSpPr>
          <p:spPr bwMode="gray">
            <a:xfrm>
              <a:off x="9217026" y="1244601"/>
              <a:ext cx="90488" cy="23812"/>
            </a:xfrm>
            <a:prstGeom prst="rect">
              <a:avLst/>
            </a:prstGeom>
            <a:solidFill>
              <a:srgbClr val="5A58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ctr" hangingPunct="1">
                <a:buFont typeface="Arial" panose="020B0604020202020204" pitchFamily="34" charset="0"/>
                <a:buNone/>
              </a:pPr>
              <a:endParaRPr lang="en-US" altLang="zh-CN" sz="2000" dirty="0">
                <a:latin typeface="Huawei Sans" panose="020C0503030203020204" pitchFamily="34" charset="0"/>
              </a:endParaRPr>
            </a:p>
          </p:txBody>
        </p:sp>
        <p:sp>
          <p:nvSpPr>
            <p:cNvPr id="377" name="Freeform 510"/>
            <p:cNvSpPr>
              <a:spLocks/>
            </p:cNvSpPr>
            <p:nvPr/>
          </p:nvSpPr>
          <p:spPr bwMode="gray">
            <a:xfrm>
              <a:off x="9294814" y="1219201"/>
              <a:ext cx="46038" cy="76200"/>
            </a:xfrm>
            <a:custGeom>
              <a:avLst/>
              <a:gdLst>
                <a:gd name="T0" fmla="*/ 2147483646 w 29"/>
                <a:gd name="T1" fmla="*/ 2147483646 h 48"/>
                <a:gd name="T2" fmla="*/ 0 w 29"/>
                <a:gd name="T3" fmla="*/ 0 h 48"/>
                <a:gd name="T4" fmla="*/ 0 w 29"/>
                <a:gd name="T5" fmla="*/ 2147483646 h 48"/>
                <a:gd name="T6" fmla="*/ 2147483646 w 29"/>
                <a:gd name="T7" fmla="*/ 2147483646 h 4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9" h="48">
                  <a:moveTo>
                    <a:pt x="29" y="24"/>
                  </a:moveTo>
                  <a:lnTo>
                    <a:pt x="0" y="0"/>
                  </a:lnTo>
                  <a:lnTo>
                    <a:pt x="0" y="48"/>
                  </a:lnTo>
                  <a:lnTo>
                    <a:pt x="29" y="24"/>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000" dirty="0">
                <a:latin typeface="Huawei Sans" panose="020C0503030203020204" pitchFamily="34" charset="0"/>
              </a:endParaRPr>
            </a:p>
          </p:txBody>
        </p:sp>
        <p:sp>
          <p:nvSpPr>
            <p:cNvPr id="378" name="Rectangle 511"/>
            <p:cNvSpPr>
              <a:spLocks noChangeArrowheads="1"/>
            </p:cNvSpPr>
            <p:nvPr/>
          </p:nvSpPr>
          <p:spPr bwMode="gray">
            <a:xfrm>
              <a:off x="8759826" y="1298576"/>
              <a:ext cx="92075" cy="25400"/>
            </a:xfrm>
            <a:prstGeom prst="rect">
              <a:avLst/>
            </a:prstGeom>
            <a:solidFill>
              <a:srgbClr val="5A58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ctr" hangingPunct="1">
                <a:buFont typeface="Arial" panose="020B0604020202020204" pitchFamily="34" charset="0"/>
                <a:buNone/>
              </a:pPr>
              <a:endParaRPr lang="en-US" altLang="zh-CN" sz="2000" dirty="0">
                <a:latin typeface="Huawei Sans" panose="020C0503030203020204" pitchFamily="34" charset="0"/>
              </a:endParaRPr>
            </a:p>
          </p:txBody>
        </p:sp>
        <p:sp>
          <p:nvSpPr>
            <p:cNvPr id="379" name="Freeform 512"/>
            <p:cNvSpPr>
              <a:spLocks/>
            </p:cNvSpPr>
            <p:nvPr/>
          </p:nvSpPr>
          <p:spPr bwMode="gray">
            <a:xfrm>
              <a:off x="8837614" y="1273176"/>
              <a:ext cx="44450" cy="76200"/>
            </a:xfrm>
            <a:custGeom>
              <a:avLst/>
              <a:gdLst>
                <a:gd name="T0" fmla="*/ 2147483646 w 28"/>
                <a:gd name="T1" fmla="*/ 2147483646 h 48"/>
                <a:gd name="T2" fmla="*/ 0 w 28"/>
                <a:gd name="T3" fmla="*/ 0 h 48"/>
                <a:gd name="T4" fmla="*/ 0 w 28"/>
                <a:gd name="T5" fmla="*/ 2147483646 h 48"/>
                <a:gd name="T6" fmla="*/ 2147483646 w 28"/>
                <a:gd name="T7" fmla="*/ 2147483646 h 4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8" h="48">
                  <a:moveTo>
                    <a:pt x="28" y="24"/>
                  </a:moveTo>
                  <a:lnTo>
                    <a:pt x="0" y="0"/>
                  </a:lnTo>
                  <a:lnTo>
                    <a:pt x="0" y="48"/>
                  </a:lnTo>
                  <a:lnTo>
                    <a:pt x="28" y="24"/>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000" dirty="0">
                <a:latin typeface="Huawei Sans" panose="020C0503030203020204" pitchFamily="34" charset="0"/>
              </a:endParaRPr>
            </a:p>
          </p:txBody>
        </p:sp>
      </p:grpSp>
      <p:cxnSp>
        <p:nvCxnSpPr>
          <p:cNvPr id="478" name="Straight Connector 34"/>
          <p:cNvCxnSpPr>
            <a:stCxn id="175" idx="0"/>
          </p:cNvCxnSpPr>
          <p:nvPr/>
        </p:nvCxnSpPr>
        <p:spPr bwMode="gray">
          <a:xfrm flipV="1">
            <a:off x="3470306" y="3822085"/>
            <a:ext cx="1393117" cy="904618"/>
          </a:xfrm>
          <a:prstGeom prst="line">
            <a:avLst/>
          </a:prstGeom>
          <a:noFill/>
          <a:ln w="12700" cap="flat" cmpd="sng" algn="ctr">
            <a:solidFill>
              <a:sysClr val="windowText" lastClr="000000"/>
            </a:solidFill>
            <a:prstDash val="solid"/>
            <a:miter lim="800000"/>
          </a:ln>
          <a:effectLst/>
        </p:spPr>
      </p:cxnSp>
      <p:cxnSp>
        <p:nvCxnSpPr>
          <p:cNvPr id="482" name="Straight Connector 34"/>
          <p:cNvCxnSpPr>
            <a:stCxn id="282" idx="0"/>
          </p:cNvCxnSpPr>
          <p:nvPr/>
        </p:nvCxnSpPr>
        <p:spPr bwMode="gray">
          <a:xfrm flipV="1">
            <a:off x="4409585" y="3826934"/>
            <a:ext cx="428490" cy="907188"/>
          </a:xfrm>
          <a:prstGeom prst="line">
            <a:avLst/>
          </a:prstGeom>
          <a:noFill/>
          <a:ln w="12700" cap="flat" cmpd="sng" algn="ctr">
            <a:solidFill>
              <a:sysClr val="windowText" lastClr="000000"/>
            </a:solidFill>
            <a:prstDash val="solid"/>
            <a:miter lim="800000"/>
          </a:ln>
          <a:effectLst/>
        </p:spPr>
      </p:cxnSp>
      <p:pic>
        <p:nvPicPr>
          <p:cNvPr id="159" name="图片 158" descr="堆叠CE交换机蓝.png"/>
          <p:cNvPicPr>
            <a:picLocks/>
          </p:cNvPicPr>
          <p:nvPr/>
        </p:nvPicPr>
        <p:blipFill>
          <a:blip r:embed="rId16" cstate="print"/>
          <a:stretch>
            <a:fillRect/>
          </a:stretch>
        </p:blipFill>
        <p:spPr bwMode="gray">
          <a:xfrm>
            <a:off x="4626494" y="3568425"/>
            <a:ext cx="509356" cy="416594"/>
          </a:xfrm>
          <a:prstGeom prst="rect">
            <a:avLst/>
          </a:prstGeom>
        </p:spPr>
      </p:pic>
      <p:pic>
        <p:nvPicPr>
          <p:cNvPr id="222" name="图片 221"/>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bwMode="gray">
          <a:xfrm>
            <a:off x="5142897" y="5510859"/>
            <a:ext cx="1406352" cy="262245"/>
          </a:xfrm>
          <a:prstGeom prst="rect">
            <a:avLst/>
          </a:prstGeom>
        </p:spPr>
      </p:pic>
    </p:spTree>
    <p:extLst>
      <p:ext uri="{BB962C8B-B14F-4D97-AF65-F5344CB8AC3E}">
        <p14:creationId xmlns:p14="http://schemas.microsoft.com/office/powerpoint/2010/main" val="37086736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659724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a:xfrm>
            <a:off x="452438" y="447468"/>
            <a:ext cx="11296649" cy="497095"/>
          </a:xfrm>
        </p:spPr>
        <p:txBody>
          <a:bodyPr>
            <a:normAutofit/>
          </a:bodyPr>
          <a:lstStyle/>
          <a:p>
            <a:pPr fontAlgn="ctr"/>
            <a:r>
              <a:rPr lang="en-US" dirty="0" smtClean="0">
                <a:latin typeface="Huawei Sans" panose="020C0503030203020204" pitchFamily="34" charset="0"/>
              </a:rPr>
              <a:t>Typical Enterprise Network: Education Industry</a:t>
            </a:r>
            <a:endParaRPr lang="en-US" altLang="zh-CN" dirty="0">
              <a:latin typeface="Huawei Sans" panose="020C0503030203020204" pitchFamily="34" charset="0"/>
              <a:sym typeface="Huawei Sans" panose="020C0503030203020204" pitchFamily="34" charset="0"/>
            </a:endParaRPr>
          </a:p>
        </p:txBody>
      </p:sp>
      <p:sp>
        <p:nvSpPr>
          <p:cNvPr id="4" name="矩形 3"/>
          <p:cNvSpPr/>
          <p:nvPr/>
        </p:nvSpPr>
        <p:spPr bwMode="gray">
          <a:xfrm>
            <a:off x="446090" y="1489545"/>
            <a:ext cx="5539598" cy="4529789"/>
          </a:xfrm>
          <a:prstGeom prst="rect">
            <a:avLst/>
          </a:prstGeom>
          <a:solidFill>
            <a:schemeClr val="bg1">
              <a:lumMod val="95000"/>
            </a:schemeClr>
          </a:solid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 name="直接连接符 4"/>
          <p:cNvCxnSpPr/>
          <p:nvPr/>
        </p:nvCxnSpPr>
        <p:spPr bwMode="gray">
          <a:xfrm>
            <a:off x="2883317" y="3544813"/>
            <a:ext cx="561251"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 name="Freeform 159"/>
          <p:cNvSpPr/>
          <p:nvPr/>
        </p:nvSpPr>
        <p:spPr bwMode="gray">
          <a:xfrm flipH="1">
            <a:off x="1003996" y="3197194"/>
            <a:ext cx="1846253" cy="76457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wrap="square" tIns="108000" rtlCol="0" anchor="ctr">
            <a:noAutofit/>
          </a:bodyPr>
          <a:lstStyle/>
          <a:p>
            <a:pPr algn="ctr" fontAlgn="ctr"/>
            <a:endParaRPr lang="en-US" altLang="zh-CN" sz="1200" b="1" dirty="0">
              <a:solidFill>
                <a:prstClr val="white">
                  <a:lumMod val="6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任意多边形 6"/>
          <p:cNvSpPr/>
          <p:nvPr/>
        </p:nvSpPr>
        <p:spPr bwMode="gray">
          <a:xfrm flipV="1">
            <a:off x="575550" y="2330484"/>
            <a:ext cx="3178931" cy="627405"/>
          </a:xfrm>
          <a:custGeom>
            <a:avLst/>
            <a:gdLst>
              <a:gd name="connsiteX0" fmla="*/ 406400 w 1219200"/>
              <a:gd name="connsiteY0" fmla="*/ 42333 h 618066"/>
              <a:gd name="connsiteX1" fmla="*/ 0 w 1219200"/>
              <a:gd name="connsiteY1" fmla="*/ 618066 h 618066"/>
              <a:gd name="connsiteX2" fmla="*/ 1219200 w 1219200"/>
              <a:gd name="connsiteY2" fmla="*/ 618066 h 618066"/>
              <a:gd name="connsiteX3" fmla="*/ 812800 w 1219200"/>
              <a:gd name="connsiteY3" fmla="*/ 0 h 618066"/>
              <a:gd name="connsiteX0" fmla="*/ 425450 w 1219200"/>
              <a:gd name="connsiteY0" fmla="*/ 1566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423 h 618066"/>
              <a:gd name="connsiteX1" fmla="*/ 0 w 1219200"/>
              <a:gd name="connsiteY1" fmla="*/ 618066 h 618066"/>
              <a:gd name="connsiteX2" fmla="*/ 1219200 w 1219200"/>
              <a:gd name="connsiteY2" fmla="*/ 618066 h 618066"/>
              <a:gd name="connsiteX3" fmla="*/ 812800 w 1219200"/>
              <a:gd name="connsiteY3" fmla="*/ 0 h 618066"/>
              <a:gd name="connsiteX0" fmla="*/ 433070 w 1219200"/>
              <a:gd name="connsiteY0" fmla="*/ 0 h 617643"/>
              <a:gd name="connsiteX1" fmla="*/ 0 w 1219200"/>
              <a:gd name="connsiteY1" fmla="*/ 617643 h 617643"/>
              <a:gd name="connsiteX2" fmla="*/ 1219200 w 1219200"/>
              <a:gd name="connsiteY2" fmla="*/ 617643 h 617643"/>
              <a:gd name="connsiteX0" fmla="*/ 534670 w 1219200"/>
              <a:gd name="connsiteY0" fmla="*/ 0 h 643043"/>
              <a:gd name="connsiteX1" fmla="*/ 0 w 1219200"/>
              <a:gd name="connsiteY1" fmla="*/ 643043 h 643043"/>
              <a:gd name="connsiteX2" fmla="*/ 1219200 w 1219200"/>
              <a:gd name="connsiteY2" fmla="*/ 643043 h 643043"/>
              <a:gd name="connsiteX0" fmla="*/ 560070 w 1219200"/>
              <a:gd name="connsiteY0" fmla="*/ 0 h 659976"/>
              <a:gd name="connsiteX1" fmla="*/ 0 w 1219200"/>
              <a:gd name="connsiteY1" fmla="*/ 659976 h 659976"/>
              <a:gd name="connsiteX2" fmla="*/ 1219200 w 1219200"/>
              <a:gd name="connsiteY2" fmla="*/ 659976 h 659976"/>
              <a:gd name="connsiteX0" fmla="*/ 560070 w 1219200"/>
              <a:gd name="connsiteY0" fmla="*/ 0 h 659976"/>
              <a:gd name="connsiteX1" fmla="*/ 0 w 1219200"/>
              <a:gd name="connsiteY1" fmla="*/ 659976 h 659976"/>
              <a:gd name="connsiteX2" fmla="*/ 1219200 w 1219200"/>
              <a:gd name="connsiteY2" fmla="*/ 659976 h 659976"/>
              <a:gd name="connsiteX3" fmla="*/ 560070 w 1219200"/>
              <a:gd name="connsiteY3" fmla="*/ 0 h 659976"/>
              <a:gd name="connsiteX0" fmla="*/ 602404 w 1219200"/>
              <a:gd name="connsiteY0" fmla="*/ 0 h 659976"/>
              <a:gd name="connsiteX1" fmla="*/ 0 w 1219200"/>
              <a:gd name="connsiteY1" fmla="*/ 659976 h 659976"/>
              <a:gd name="connsiteX2" fmla="*/ 1219200 w 1219200"/>
              <a:gd name="connsiteY2" fmla="*/ 659976 h 659976"/>
              <a:gd name="connsiteX3" fmla="*/ 602404 w 1219200"/>
              <a:gd name="connsiteY3" fmla="*/ 0 h 659976"/>
              <a:gd name="connsiteX0" fmla="*/ 797039 w 1413835"/>
              <a:gd name="connsiteY0" fmla="*/ 137969 h 797945"/>
              <a:gd name="connsiteX1" fmla="*/ 0 w 1413835"/>
              <a:gd name="connsiteY1" fmla="*/ 13109 h 797945"/>
              <a:gd name="connsiteX2" fmla="*/ 194635 w 1413835"/>
              <a:gd name="connsiteY2" fmla="*/ 797945 h 797945"/>
              <a:gd name="connsiteX3" fmla="*/ 1413835 w 1413835"/>
              <a:gd name="connsiteY3" fmla="*/ 797945 h 797945"/>
              <a:gd name="connsiteX4" fmla="*/ 797039 w 1413835"/>
              <a:gd name="connsiteY4" fmla="*/ 137969 h 797945"/>
              <a:gd name="connsiteX0" fmla="*/ 797039 w 1413835"/>
              <a:gd name="connsiteY0" fmla="*/ 124860 h 784836"/>
              <a:gd name="connsiteX1" fmla="*/ 0 w 1413835"/>
              <a:gd name="connsiteY1" fmla="*/ 0 h 784836"/>
              <a:gd name="connsiteX2" fmla="*/ 194635 w 1413835"/>
              <a:gd name="connsiteY2" fmla="*/ 784836 h 784836"/>
              <a:gd name="connsiteX3" fmla="*/ 1413835 w 1413835"/>
              <a:gd name="connsiteY3" fmla="*/ 784836 h 784836"/>
              <a:gd name="connsiteX4" fmla="*/ 797039 w 1413835"/>
              <a:gd name="connsiteY4" fmla="*/ 124860 h 784836"/>
              <a:gd name="connsiteX0" fmla="*/ 797039 w 1413835"/>
              <a:gd name="connsiteY0" fmla="*/ 124860 h 784836"/>
              <a:gd name="connsiteX1" fmla="*/ 0 w 1413835"/>
              <a:gd name="connsiteY1" fmla="*/ 0 h 784836"/>
              <a:gd name="connsiteX2" fmla="*/ 194635 w 1413835"/>
              <a:gd name="connsiteY2" fmla="*/ 784836 h 784836"/>
              <a:gd name="connsiteX3" fmla="*/ 1413835 w 1413835"/>
              <a:gd name="connsiteY3" fmla="*/ 784836 h 784836"/>
              <a:gd name="connsiteX4" fmla="*/ 797039 w 1413835"/>
              <a:gd name="connsiteY4" fmla="*/ 124860 h 784836"/>
              <a:gd name="connsiteX0" fmla="*/ 846345 w 1463141"/>
              <a:gd name="connsiteY0" fmla="*/ 245008 h 904984"/>
              <a:gd name="connsiteX1" fmla="*/ 0 w 1463141"/>
              <a:gd name="connsiteY1" fmla="*/ 0 h 904984"/>
              <a:gd name="connsiteX2" fmla="*/ 243941 w 1463141"/>
              <a:gd name="connsiteY2" fmla="*/ 904984 h 904984"/>
              <a:gd name="connsiteX3" fmla="*/ 1463141 w 1463141"/>
              <a:gd name="connsiteY3" fmla="*/ 904984 h 904984"/>
              <a:gd name="connsiteX4" fmla="*/ 846345 w 1463141"/>
              <a:gd name="connsiteY4" fmla="*/ 245008 h 904984"/>
              <a:gd name="connsiteX0" fmla="*/ 1217209 w 1463141"/>
              <a:gd name="connsiteY0" fmla="*/ 0 h 905495"/>
              <a:gd name="connsiteX1" fmla="*/ 0 w 1463141"/>
              <a:gd name="connsiteY1" fmla="*/ 511 h 905495"/>
              <a:gd name="connsiteX2" fmla="*/ 243941 w 1463141"/>
              <a:gd name="connsiteY2" fmla="*/ 905495 h 905495"/>
              <a:gd name="connsiteX3" fmla="*/ 1463141 w 1463141"/>
              <a:gd name="connsiteY3" fmla="*/ 905495 h 905495"/>
              <a:gd name="connsiteX4" fmla="*/ 1217209 w 1463141"/>
              <a:gd name="connsiteY4" fmla="*/ 0 h 905495"/>
              <a:gd name="connsiteX0" fmla="*/ 2539615 w 2785547"/>
              <a:gd name="connsiteY0" fmla="*/ 0 h 905495"/>
              <a:gd name="connsiteX1" fmla="*/ 1322406 w 2785547"/>
              <a:gd name="connsiteY1" fmla="*/ 511 h 905495"/>
              <a:gd name="connsiteX2" fmla="*/ 0 w 2785547"/>
              <a:gd name="connsiteY2" fmla="*/ 860222 h 905495"/>
              <a:gd name="connsiteX3" fmla="*/ 2785547 w 2785547"/>
              <a:gd name="connsiteY3" fmla="*/ 905495 h 905495"/>
              <a:gd name="connsiteX4" fmla="*/ 2539615 w 2785547"/>
              <a:gd name="connsiteY4" fmla="*/ 0 h 905495"/>
              <a:gd name="connsiteX0" fmla="*/ 2539615 w 3577295"/>
              <a:gd name="connsiteY0" fmla="*/ 0 h 860222"/>
              <a:gd name="connsiteX1" fmla="*/ 1322406 w 3577295"/>
              <a:gd name="connsiteY1" fmla="*/ 511 h 860222"/>
              <a:gd name="connsiteX2" fmla="*/ 0 w 3577295"/>
              <a:gd name="connsiteY2" fmla="*/ 860222 h 860222"/>
              <a:gd name="connsiteX3" fmla="*/ 3577295 w 3577295"/>
              <a:gd name="connsiteY3" fmla="*/ 856739 h 860222"/>
              <a:gd name="connsiteX4" fmla="*/ 2539615 w 3577295"/>
              <a:gd name="connsiteY4" fmla="*/ 0 h 8602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7295" h="860222">
                <a:moveTo>
                  <a:pt x="2539615" y="0"/>
                </a:moveTo>
                <a:lnTo>
                  <a:pt x="1322406" y="511"/>
                </a:lnTo>
                <a:lnTo>
                  <a:pt x="0" y="860222"/>
                </a:lnTo>
                <a:lnTo>
                  <a:pt x="3577295" y="856739"/>
                </a:lnTo>
                <a:lnTo>
                  <a:pt x="2539615" y="0"/>
                </a:lnTo>
                <a:close/>
              </a:path>
            </a:pathLst>
          </a:custGeom>
          <a:gradFill flip="none" rotWithShape="1">
            <a:gsLst>
              <a:gs pos="100000">
                <a:schemeClr val="bg1">
                  <a:alpha val="0"/>
                </a:schemeClr>
              </a:gs>
              <a:gs pos="0">
                <a:srgbClr val="FFD17D"/>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0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矩形 7"/>
          <p:cNvSpPr/>
          <p:nvPr/>
        </p:nvSpPr>
        <p:spPr bwMode="gray">
          <a:xfrm>
            <a:off x="6070946" y="1517636"/>
            <a:ext cx="1314473" cy="4529789"/>
          </a:xfrm>
          <a:prstGeom prst="rect">
            <a:avLst/>
          </a:prstGeom>
          <a:solidFill>
            <a:schemeClr val="bg1">
              <a:lumMod val="95000"/>
            </a:schemeClr>
          </a:solid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 name="直接连接符 8"/>
          <p:cNvCxnSpPr>
            <a:stCxn id="13" idx="2"/>
          </p:cNvCxnSpPr>
          <p:nvPr/>
        </p:nvCxnSpPr>
        <p:spPr bwMode="gray">
          <a:xfrm>
            <a:off x="3988280" y="3069218"/>
            <a:ext cx="0" cy="1185872"/>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 name="Freeform 159"/>
          <p:cNvSpPr/>
          <p:nvPr/>
        </p:nvSpPr>
        <p:spPr bwMode="gray">
          <a:xfrm flipH="1">
            <a:off x="1399123" y="2561305"/>
            <a:ext cx="1451129" cy="57038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FFF2CC"/>
          </a:solidFill>
          <a:ln w="19050">
            <a:solidFill>
              <a:srgbClr val="FFD17D"/>
            </a:solidFill>
          </a:ln>
        </p:spPr>
        <p:style>
          <a:lnRef idx="1">
            <a:schemeClr val="accent1"/>
          </a:lnRef>
          <a:fillRef idx="0">
            <a:schemeClr val="accent1"/>
          </a:fillRef>
          <a:effectRef idx="0">
            <a:schemeClr val="accent1"/>
          </a:effectRef>
          <a:fontRef idx="minor">
            <a:schemeClr val="tx1"/>
          </a:fontRef>
        </p:style>
        <p:txBody>
          <a:bodyPr wrap="square" tIns="216000" rtlCol="0" anchor="ctr">
            <a:noAutofit/>
          </a:bodyPr>
          <a:lstStyle/>
          <a:p>
            <a:pPr algn="ctr" fontAlgn="ctr"/>
            <a:r>
              <a:rPr lang="en-US" sz="1200" b="1" dirty="0" smtClean="0">
                <a:solidFill>
                  <a:srgbClr val="ED6D00"/>
                </a:solidFill>
                <a:latin typeface="Huawei Sans" panose="020C0503030203020204" pitchFamily="34" charset="0"/>
              </a:rPr>
              <a:t>School campus DC</a:t>
            </a:r>
            <a:endParaRPr lang="en-US" sz="1200" b="1" dirty="0">
              <a:solidFill>
                <a:srgbClr val="ED6D00"/>
              </a:solidFill>
              <a:latin typeface="Huawei Sans" panose="020C0503030203020204" pitchFamily="34" charset="0"/>
            </a:endParaRPr>
          </a:p>
        </p:txBody>
      </p:sp>
      <p:cxnSp>
        <p:nvCxnSpPr>
          <p:cNvPr id="11" name="直接连接符 10"/>
          <p:cNvCxnSpPr/>
          <p:nvPr/>
        </p:nvCxnSpPr>
        <p:spPr bwMode="gray">
          <a:xfrm>
            <a:off x="2744695" y="2918334"/>
            <a:ext cx="1090702"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12" name="图片 87" descr="汇聚交换机.png"/>
          <p:cNvPicPr>
            <a:picLocks noChangeAspect="1"/>
          </p:cNvPicPr>
          <p:nvPr/>
        </p:nvPicPr>
        <p:blipFill>
          <a:blip r:embed="rId3" cstate="print"/>
          <a:stretch>
            <a:fillRect/>
          </a:stretch>
        </p:blipFill>
        <p:spPr bwMode="gray">
          <a:xfrm>
            <a:off x="3803866" y="3751499"/>
            <a:ext cx="368827" cy="301768"/>
          </a:xfrm>
          <a:prstGeom prst="rect">
            <a:avLst/>
          </a:prstGeom>
        </p:spPr>
      </p:pic>
      <p:pic>
        <p:nvPicPr>
          <p:cNvPr id="13" name="图片 86" descr="核心交换机.png"/>
          <p:cNvPicPr>
            <a:picLocks/>
          </p:cNvPicPr>
          <p:nvPr/>
        </p:nvPicPr>
        <p:blipFill>
          <a:blip r:embed="rId4" cstate="print"/>
          <a:stretch>
            <a:fillRect/>
          </a:stretch>
        </p:blipFill>
        <p:spPr bwMode="gray">
          <a:xfrm>
            <a:off x="3803866" y="2767450"/>
            <a:ext cx="368827" cy="301768"/>
          </a:xfrm>
          <a:prstGeom prst="rect">
            <a:avLst/>
          </a:prstGeom>
        </p:spPr>
      </p:pic>
      <p:pic>
        <p:nvPicPr>
          <p:cNvPr id="14" name="图片 86" descr="核心交换机.png"/>
          <p:cNvPicPr>
            <a:picLocks noChangeAspect="1"/>
          </p:cNvPicPr>
          <p:nvPr/>
        </p:nvPicPr>
        <p:blipFill>
          <a:blip r:embed="rId4" cstate="print"/>
          <a:stretch>
            <a:fillRect/>
          </a:stretch>
        </p:blipFill>
        <p:spPr bwMode="gray">
          <a:xfrm>
            <a:off x="6449408" y="2767450"/>
            <a:ext cx="368827" cy="301768"/>
          </a:xfrm>
          <a:prstGeom prst="rect">
            <a:avLst/>
          </a:prstGeom>
        </p:spPr>
      </p:pic>
      <p:pic>
        <p:nvPicPr>
          <p:cNvPr id="15"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2730910" y="2793637"/>
            <a:ext cx="304815" cy="249395"/>
          </a:xfrm>
          <a:prstGeom prst="rect">
            <a:avLst/>
          </a:prstGeom>
        </p:spPr>
      </p:pic>
      <p:cxnSp>
        <p:nvCxnSpPr>
          <p:cNvPr id="16" name="直接连接符 15"/>
          <p:cNvCxnSpPr>
            <a:stCxn id="13" idx="3"/>
            <a:endCxn id="14" idx="1"/>
          </p:cNvCxnSpPr>
          <p:nvPr/>
        </p:nvCxnSpPr>
        <p:spPr bwMode="gray">
          <a:xfrm>
            <a:off x="4172693" y="2918334"/>
            <a:ext cx="2276715"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14" idx="2"/>
          </p:cNvCxnSpPr>
          <p:nvPr/>
        </p:nvCxnSpPr>
        <p:spPr bwMode="gray">
          <a:xfrm>
            <a:off x="6633822" y="3069218"/>
            <a:ext cx="0" cy="1479191"/>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8" name="Freeform 159"/>
          <p:cNvSpPr/>
          <p:nvPr/>
        </p:nvSpPr>
        <p:spPr bwMode="gray">
          <a:xfrm flipH="1">
            <a:off x="3796555" y="991076"/>
            <a:ext cx="745271" cy="38957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180000" rtlCol="0" anchor="ctr">
            <a:noAutofit/>
          </a:bodyPr>
          <a:lstStyle/>
          <a:p>
            <a:pPr algn="ctr" fontAlgn="ctr"/>
            <a:r>
              <a:rPr lang="en-US" sz="1200" b="1" dirty="0" smtClean="0">
                <a:solidFill>
                  <a:prstClr val="white"/>
                </a:solidFill>
                <a:latin typeface="Huawei Sans" panose="020C0503030203020204" pitchFamily="34" charset="0"/>
              </a:rPr>
              <a:t>Internet</a:t>
            </a:r>
            <a:endParaRPr lang="en-US" altLang="zh-CN"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Freeform 159"/>
          <p:cNvSpPr/>
          <p:nvPr/>
        </p:nvSpPr>
        <p:spPr bwMode="gray">
          <a:xfrm flipH="1">
            <a:off x="4658993" y="991076"/>
            <a:ext cx="745271" cy="38957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180000" rtlCol="0" anchor="ctr">
            <a:noAutofit/>
          </a:bodyPr>
          <a:lstStyle/>
          <a:p>
            <a:pPr algn="ctr" fontAlgn="ctr"/>
            <a:r>
              <a:rPr lang="en-US" sz="1200" b="1" dirty="0" smtClean="0">
                <a:solidFill>
                  <a:prstClr val="white"/>
                </a:solidFill>
                <a:latin typeface="Huawei Sans" panose="020C0503030203020204" pitchFamily="34" charset="0"/>
              </a:rPr>
              <a:t>CERNET</a:t>
            </a:r>
            <a:endParaRPr lang="en-US" altLang="zh-CN"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0"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gray">
          <a:xfrm>
            <a:off x="4290166" y="1689891"/>
            <a:ext cx="368827" cy="301768"/>
          </a:xfrm>
          <a:prstGeom prst="rect">
            <a:avLst/>
          </a:prstGeom>
        </p:spPr>
      </p:pic>
      <p:cxnSp>
        <p:nvCxnSpPr>
          <p:cNvPr id="21" name="直接连接符 20"/>
          <p:cNvCxnSpPr>
            <a:stCxn id="20" idx="2"/>
            <a:endCxn id="13" idx="0"/>
          </p:cNvCxnSpPr>
          <p:nvPr/>
        </p:nvCxnSpPr>
        <p:spPr bwMode="gray">
          <a:xfrm flipH="1">
            <a:off x="3988280" y="1991659"/>
            <a:ext cx="486300" cy="775791"/>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bwMode="gray">
          <a:xfrm>
            <a:off x="1090303" y="4255090"/>
            <a:ext cx="4235297"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bwMode="gray">
          <a:xfrm>
            <a:off x="2542753" y="4255090"/>
            <a:ext cx="0" cy="42826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24" name="图片 76" descr="接入交换机.png"/>
          <p:cNvPicPr>
            <a:picLocks noChangeAspect="1"/>
          </p:cNvPicPr>
          <p:nvPr/>
        </p:nvPicPr>
        <p:blipFill>
          <a:blip r:embed="rId7" cstate="print"/>
          <a:stretch>
            <a:fillRect/>
          </a:stretch>
        </p:blipFill>
        <p:spPr bwMode="gray">
          <a:xfrm>
            <a:off x="2390345" y="4548409"/>
            <a:ext cx="304815" cy="249395"/>
          </a:xfrm>
          <a:prstGeom prst="rect">
            <a:avLst/>
          </a:prstGeom>
        </p:spPr>
      </p:pic>
      <p:cxnSp>
        <p:nvCxnSpPr>
          <p:cNvPr id="25" name="直接连接符 24"/>
          <p:cNvCxnSpPr/>
          <p:nvPr/>
        </p:nvCxnSpPr>
        <p:spPr bwMode="gray">
          <a:xfrm>
            <a:off x="3985679" y="4255090"/>
            <a:ext cx="0" cy="42826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26" name="图片 76" descr="接入交换机.png"/>
          <p:cNvPicPr>
            <a:picLocks noChangeAspect="1"/>
          </p:cNvPicPr>
          <p:nvPr/>
        </p:nvPicPr>
        <p:blipFill>
          <a:blip r:embed="rId7" cstate="print"/>
          <a:stretch>
            <a:fillRect/>
          </a:stretch>
        </p:blipFill>
        <p:spPr bwMode="gray">
          <a:xfrm>
            <a:off x="3833271" y="4548409"/>
            <a:ext cx="304815" cy="249395"/>
          </a:xfrm>
          <a:prstGeom prst="rect">
            <a:avLst/>
          </a:prstGeom>
        </p:spPr>
      </p:pic>
      <p:cxnSp>
        <p:nvCxnSpPr>
          <p:cNvPr id="27" name="直接连接符 26"/>
          <p:cNvCxnSpPr/>
          <p:nvPr/>
        </p:nvCxnSpPr>
        <p:spPr bwMode="gray">
          <a:xfrm>
            <a:off x="5325600" y="4255090"/>
            <a:ext cx="0" cy="42826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28" name="图片 76" descr="接入交换机.png"/>
          <p:cNvPicPr>
            <a:picLocks noChangeAspect="1"/>
          </p:cNvPicPr>
          <p:nvPr/>
        </p:nvPicPr>
        <p:blipFill>
          <a:blip r:embed="rId7" cstate="print"/>
          <a:stretch>
            <a:fillRect/>
          </a:stretch>
        </p:blipFill>
        <p:spPr bwMode="gray">
          <a:xfrm>
            <a:off x="5173192" y="4548409"/>
            <a:ext cx="304815" cy="249395"/>
          </a:xfrm>
          <a:prstGeom prst="rect">
            <a:avLst/>
          </a:prstGeom>
        </p:spPr>
      </p:pic>
      <p:sp>
        <p:nvSpPr>
          <p:cNvPr id="29" name="文本框 28"/>
          <p:cNvSpPr txBox="1"/>
          <p:nvPr/>
        </p:nvSpPr>
        <p:spPr bwMode="gray">
          <a:xfrm>
            <a:off x="4436451" y="2677145"/>
            <a:ext cx="1811714" cy="276999"/>
          </a:xfrm>
          <a:prstGeom prst="rect">
            <a:avLst/>
          </a:prstGeom>
          <a:noFill/>
        </p:spPr>
        <p:txBody>
          <a:bodyPr wrap="none" rtlCol="0">
            <a:spAutoFit/>
          </a:bodyPr>
          <a:lstStyle/>
          <a:p>
            <a:pPr algn="ctr" fontAlgn="ctr"/>
            <a:r>
              <a:rPr lang="en-US" sz="1200" dirty="0" smtClean="0">
                <a:solidFill>
                  <a:prstClr val="black"/>
                </a:solidFill>
                <a:latin typeface="Huawei Sans" panose="020C0503030203020204" pitchFamily="34" charset="0"/>
              </a:rPr>
              <a:t>Private line or VPN link</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0" name="直接连接符 29"/>
          <p:cNvCxnSpPr/>
          <p:nvPr/>
        </p:nvCxnSpPr>
        <p:spPr bwMode="gray">
          <a:xfrm>
            <a:off x="1090303" y="4255090"/>
            <a:ext cx="0" cy="42826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31" name="图片 76" descr="接入交换机.png"/>
          <p:cNvPicPr>
            <a:picLocks noChangeAspect="1"/>
          </p:cNvPicPr>
          <p:nvPr/>
        </p:nvPicPr>
        <p:blipFill>
          <a:blip r:embed="rId7" cstate="print"/>
          <a:stretch>
            <a:fillRect/>
          </a:stretch>
        </p:blipFill>
        <p:spPr bwMode="gray">
          <a:xfrm>
            <a:off x="937895" y="4548409"/>
            <a:ext cx="304815" cy="249395"/>
          </a:xfrm>
          <a:prstGeom prst="rect">
            <a:avLst/>
          </a:prstGeom>
        </p:spPr>
      </p:pic>
      <p:pic>
        <p:nvPicPr>
          <p:cNvPr id="32" name="图片 76" descr="接入交换机.png"/>
          <p:cNvPicPr>
            <a:picLocks noChangeAspect="1"/>
          </p:cNvPicPr>
          <p:nvPr/>
        </p:nvPicPr>
        <p:blipFill>
          <a:blip r:embed="rId7" cstate="print"/>
          <a:stretch>
            <a:fillRect/>
          </a:stretch>
        </p:blipFill>
        <p:spPr bwMode="gray">
          <a:xfrm>
            <a:off x="6481414" y="4548409"/>
            <a:ext cx="304815" cy="249395"/>
          </a:xfrm>
          <a:prstGeom prst="rect">
            <a:avLst/>
          </a:prstGeom>
        </p:spPr>
      </p:pic>
      <p:pic>
        <p:nvPicPr>
          <p:cNvPr id="33" name="图片 87" descr="汇聚交换机.png"/>
          <p:cNvPicPr>
            <a:picLocks noChangeAspect="1"/>
          </p:cNvPicPr>
          <p:nvPr/>
        </p:nvPicPr>
        <p:blipFill>
          <a:blip r:embed="rId3" cstate="print"/>
          <a:stretch>
            <a:fillRect/>
          </a:stretch>
        </p:blipFill>
        <p:spPr bwMode="gray">
          <a:xfrm>
            <a:off x="6449408" y="3751499"/>
            <a:ext cx="368827" cy="301768"/>
          </a:xfrm>
          <a:prstGeom prst="rect">
            <a:avLst/>
          </a:prstGeom>
        </p:spPr>
      </p:pic>
      <p:pic>
        <p:nvPicPr>
          <p:cNvPr id="34" name="Picture 4" descr="http://3ms.huawei.com/multimedia/ImageDetailServlet?f_id=img201909280355&amp;type=2&amp;loc=2"/>
          <p:cNvPicPr>
            <a:picLocks noChangeArrowheads="1"/>
          </p:cNvPicPr>
          <p:nvPr/>
        </p:nvPicPr>
        <p:blipFill rotWithShape="1">
          <a:blip r:embed="rId8" cstate="print">
            <a:extLst>
              <a:ext uri="{28A0092B-C50C-407E-A947-70E740481C1C}">
                <a14:useLocalDpi xmlns:a14="http://schemas.microsoft.com/office/drawing/2010/main" val="0"/>
              </a:ext>
            </a:extLst>
          </a:blip>
          <a:srcRect l="23166" r="7676"/>
          <a:stretch/>
        </p:blipFill>
        <p:spPr bwMode="gray">
          <a:xfrm>
            <a:off x="1935539" y="4870329"/>
            <a:ext cx="1214425" cy="737655"/>
          </a:xfrm>
          <a:prstGeom prst="roundRect">
            <a:avLst>
              <a:gd name="adj" fmla="val 6185"/>
            </a:avLst>
          </a:prstGeom>
          <a:noFill/>
          <a:extLst>
            <a:ext uri="{909E8E84-426E-40DD-AFC4-6F175D3DCCD1}">
              <a14:hiddenFill xmlns:a14="http://schemas.microsoft.com/office/drawing/2010/main">
                <a:solidFill>
                  <a:srgbClr val="FFFFFF"/>
                </a:solidFill>
              </a14:hiddenFill>
            </a:ext>
          </a:extLst>
        </p:spPr>
      </p:pic>
      <p:pic>
        <p:nvPicPr>
          <p:cNvPr id="35" name="Picture 6" descr="http://3ms.huawei.com/multimedia/ImageDetailServlet?f_id=img201909291016&amp;type=2&amp;loc=2"/>
          <p:cNvPicPr>
            <a:picLocks noChangeArrowheads="1"/>
          </p:cNvPicPr>
          <p:nvPr/>
        </p:nvPicPr>
        <p:blipFill rotWithShape="1">
          <a:blip r:embed="rId9" cstate="print">
            <a:extLst>
              <a:ext uri="{28A0092B-C50C-407E-A947-70E740481C1C}">
                <a14:useLocalDpi xmlns:a14="http://schemas.microsoft.com/office/drawing/2010/main" val="0"/>
              </a:ext>
            </a:extLst>
          </a:blip>
          <a:srcRect r="7116"/>
          <a:stretch/>
        </p:blipFill>
        <p:spPr bwMode="gray">
          <a:xfrm>
            <a:off x="3378466" y="4870329"/>
            <a:ext cx="1214425" cy="737655"/>
          </a:xfrm>
          <a:prstGeom prst="roundRect">
            <a:avLst>
              <a:gd name="adj" fmla="val 7260"/>
            </a:avLst>
          </a:prstGeom>
          <a:noFill/>
          <a:extLst>
            <a:ext uri="{909E8E84-426E-40DD-AFC4-6F175D3DCCD1}">
              <a14:hiddenFill xmlns:a14="http://schemas.microsoft.com/office/drawing/2010/main">
                <a:solidFill>
                  <a:srgbClr val="FFFFFF"/>
                </a:solidFill>
              </a14:hiddenFill>
            </a:ext>
          </a:extLst>
        </p:spPr>
      </p:pic>
      <p:sp>
        <p:nvSpPr>
          <p:cNvPr id="36" name="文本框 35"/>
          <p:cNvSpPr txBox="1"/>
          <p:nvPr/>
        </p:nvSpPr>
        <p:spPr bwMode="gray">
          <a:xfrm>
            <a:off x="4909918" y="1533171"/>
            <a:ext cx="1127232" cy="276999"/>
          </a:xfrm>
          <a:prstGeom prst="rect">
            <a:avLst/>
          </a:prstGeom>
          <a:noFill/>
        </p:spPr>
        <p:txBody>
          <a:bodyPr wrap="none" rtlCol="0">
            <a:spAutoFit/>
          </a:bodyPr>
          <a:lstStyle/>
          <a:p>
            <a:pPr algn="r" fontAlgn="ctr"/>
            <a:r>
              <a:rPr lang="en-US" sz="1200" dirty="0" smtClean="0">
                <a:solidFill>
                  <a:schemeClr val="bg1">
                    <a:lumMod val="50000"/>
                  </a:schemeClr>
                </a:solidFill>
                <a:latin typeface="Huawei Sans" panose="020C0503030203020204" pitchFamily="34" charset="0"/>
              </a:rPr>
              <a:t>Main campus</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文本框 36"/>
          <p:cNvSpPr txBox="1"/>
          <p:nvPr/>
        </p:nvSpPr>
        <p:spPr bwMode="gray">
          <a:xfrm>
            <a:off x="6070946" y="1546954"/>
            <a:ext cx="1257075" cy="276999"/>
          </a:xfrm>
          <a:prstGeom prst="rect">
            <a:avLst/>
          </a:prstGeom>
          <a:noFill/>
        </p:spPr>
        <p:txBody>
          <a:bodyPr wrap="none" rtlCol="0">
            <a:spAutoFit/>
          </a:bodyPr>
          <a:lstStyle/>
          <a:p>
            <a:pPr fontAlgn="ctr"/>
            <a:r>
              <a:rPr lang="en-US" sz="1200" dirty="0" smtClean="0">
                <a:solidFill>
                  <a:schemeClr val="bg1">
                    <a:lumMod val="50000"/>
                  </a:schemeClr>
                </a:solidFill>
                <a:latin typeface="Huawei Sans" panose="020C0503030203020204" pitchFamily="34" charset="0"/>
              </a:rPr>
              <a:t>Branch campus</a:t>
            </a:r>
            <a:endPar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矩形 415"/>
          <p:cNvSpPr>
            <a:spLocks noChangeArrowheads="1"/>
          </p:cNvSpPr>
          <p:nvPr/>
        </p:nvSpPr>
        <p:spPr bwMode="gray">
          <a:xfrm>
            <a:off x="4843816" y="5686211"/>
            <a:ext cx="971273" cy="272590"/>
          </a:xfrm>
          <a:prstGeom prst="rect">
            <a:avLst/>
          </a:prstGeom>
          <a:noFill/>
          <a:ln w="9525">
            <a:noFill/>
            <a:miter lim="800000"/>
            <a:headEnd/>
            <a:tailEnd/>
          </a:ln>
        </p:spPr>
        <p:txBody>
          <a:bodyPr wrap="square" lIns="91421" tIns="45711" rIns="91421" bIns="45711" anchor="ctr"/>
          <a:lstStyle/>
          <a:p>
            <a:pPr algn="ctr" fontAlgn="ctr"/>
            <a:r>
              <a:rPr lang="en-US" sz="1200" dirty="0" smtClean="0">
                <a:solidFill>
                  <a:prstClr val="black">
                    <a:lumMod val="75000"/>
                    <a:lumOff val="25000"/>
                  </a:prstClr>
                </a:solidFill>
                <a:latin typeface="Huawei Sans" panose="020C0503030203020204" pitchFamily="34" charset="0"/>
              </a:rPr>
              <a:t>Dormitory</a:t>
            </a:r>
            <a:endParaRPr lang="en-US" altLang="zh-CN" sz="1200" b="1" dirty="0">
              <a:solidFill>
                <a:prstClr val="black">
                  <a:lumMod val="75000"/>
                  <a:lumOff val="2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矩形 480"/>
          <p:cNvSpPr>
            <a:spLocks noChangeArrowheads="1"/>
          </p:cNvSpPr>
          <p:nvPr/>
        </p:nvSpPr>
        <p:spPr bwMode="gray">
          <a:xfrm>
            <a:off x="1935538" y="5684016"/>
            <a:ext cx="1214426" cy="276981"/>
          </a:xfrm>
          <a:prstGeom prst="rect">
            <a:avLst/>
          </a:prstGeom>
          <a:noFill/>
          <a:ln w="9525">
            <a:noFill/>
            <a:miter lim="800000"/>
            <a:headEnd/>
            <a:tailEnd/>
          </a:ln>
        </p:spPr>
        <p:txBody>
          <a:bodyPr wrap="square" lIns="91421" tIns="45711" rIns="91421" bIns="45711">
            <a:spAutoFit/>
          </a:bodyPr>
          <a:lstStyle/>
          <a:p>
            <a:pPr algn="ctr" fontAlgn="ctr"/>
            <a:r>
              <a:rPr lang="en-US" sz="1200" dirty="0" smtClean="0">
                <a:solidFill>
                  <a:prstClr val="black">
                    <a:lumMod val="75000"/>
                    <a:lumOff val="25000"/>
                  </a:prstClr>
                </a:solidFill>
                <a:latin typeface="Huawei Sans" panose="020C0503030203020204" pitchFamily="34" charset="0"/>
              </a:rPr>
              <a:t>Lecture hall</a:t>
            </a:r>
            <a:endParaRPr lang="en-US" altLang="zh-CN" sz="1200" dirty="0">
              <a:solidFill>
                <a:prstClr val="black">
                  <a:lumMod val="75000"/>
                  <a:lumOff val="2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矩形 39"/>
          <p:cNvSpPr/>
          <p:nvPr/>
        </p:nvSpPr>
        <p:spPr bwMode="gray">
          <a:xfrm>
            <a:off x="3495979" y="5684016"/>
            <a:ext cx="979399" cy="276981"/>
          </a:xfrm>
          <a:prstGeom prst="rect">
            <a:avLst/>
          </a:prstGeom>
        </p:spPr>
        <p:txBody>
          <a:bodyPr wrap="square" lIns="91421" tIns="45711" rIns="91421" bIns="45711">
            <a:spAutoFit/>
          </a:bodyPr>
          <a:lstStyle/>
          <a:p>
            <a:pPr algn="ctr" fontAlgn="ctr">
              <a:defRPr/>
            </a:pPr>
            <a:r>
              <a:rPr lang="en-US" sz="1200" dirty="0" smtClean="0">
                <a:solidFill>
                  <a:prstClr val="black">
                    <a:lumMod val="75000"/>
                    <a:lumOff val="25000"/>
                  </a:prstClr>
                </a:solidFill>
                <a:latin typeface="Huawei Sans" panose="020C0503030203020204" pitchFamily="34" charset="0"/>
              </a:rPr>
              <a:t>Library</a:t>
            </a:r>
            <a:endParaRPr lang="en-US" altLang="zh-CN" sz="1200" b="1" dirty="0">
              <a:solidFill>
                <a:prstClr val="black">
                  <a:lumMod val="75000"/>
                  <a:lumOff val="2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1" name="图片 105" descr="AP.png"/>
          <p:cNvPicPr>
            <a:picLocks noChangeAspect="1"/>
          </p:cNvPicPr>
          <p:nvPr/>
        </p:nvPicPr>
        <p:blipFill>
          <a:blip r:embed="rId10" cstate="print"/>
          <a:stretch>
            <a:fillRect/>
          </a:stretch>
        </p:blipFill>
        <p:spPr bwMode="gray">
          <a:xfrm>
            <a:off x="1311286" y="4543522"/>
            <a:ext cx="304815" cy="249395"/>
          </a:xfrm>
          <a:prstGeom prst="rect">
            <a:avLst/>
          </a:prstGeom>
        </p:spPr>
      </p:pic>
      <p:pic>
        <p:nvPicPr>
          <p:cNvPr id="42" name="图片 105" descr="AP.png"/>
          <p:cNvPicPr>
            <a:picLocks noChangeAspect="1"/>
          </p:cNvPicPr>
          <p:nvPr/>
        </p:nvPicPr>
        <p:blipFill>
          <a:blip r:embed="rId10" cstate="print"/>
          <a:stretch>
            <a:fillRect/>
          </a:stretch>
        </p:blipFill>
        <p:spPr bwMode="gray">
          <a:xfrm>
            <a:off x="2735273" y="4543522"/>
            <a:ext cx="304815" cy="249395"/>
          </a:xfrm>
          <a:prstGeom prst="rect">
            <a:avLst/>
          </a:prstGeom>
        </p:spPr>
      </p:pic>
      <p:pic>
        <p:nvPicPr>
          <p:cNvPr id="43" name="图片 105" descr="AP.png"/>
          <p:cNvPicPr>
            <a:picLocks noChangeAspect="1"/>
          </p:cNvPicPr>
          <p:nvPr/>
        </p:nvPicPr>
        <p:blipFill>
          <a:blip r:embed="rId10" cstate="print"/>
          <a:stretch>
            <a:fillRect/>
          </a:stretch>
        </p:blipFill>
        <p:spPr bwMode="gray">
          <a:xfrm>
            <a:off x="4175518" y="4543522"/>
            <a:ext cx="304815" cy="249395"/>
          </a:xfrm>
          <a:prstGeom prst="rect">
            <a:avLst/>
          </a:prstGeom>
        </p:spPr>
      </p:pic>
      <p:pic>
        <p:nvPicPr>
          <p:cNvPr id="44" name="图片 105" descr="AP.png"/>
          <p:cNvPicPr>
            <a:picLocks noChangeAspect="1"/>
          </p:cNvPicPr>
          <p:nvPr/>
        </p:nvPicPr>
        <p:blipFill>
          <a:blip r:embed="rId10" cstate="print"/>
          <a:stretch>
            <a:fillRect/>
          </a:stretch>
        </p:blipFill>
        <p:spPr bwMode="gray">
          <a:xfrm>
            <a:off x="5515438" y="4543522"/>
            <a:ext cx="304815" cy="249395"/>
          </a:xfrm>
          <a:prstGeom prst="rect">
            <a:avLst/>
          </a:prstGeom>
        </p:spPr>
      </p:pic>
      <p:pic>
        <p:nvPicPr>
          <p:cNvPr id="45" name="图片 105" descr="AP.png"/>
          <p:cNvPicPr>
            <a:picLocks noChangeAspect="1"/>
          </p:cNvPicPr>
          <p:nvPr/>
        </p:nvPicPr>
        <p:blipFill>
          <a:blip r:embed="rId10" cstate="print"/>
          <a:stretch>
            <a:fillRect/>
          </a:stretch>
        </p:blipFill>
        <p:spPr bwMode="gray">
          <a:xfrm>
            <a:off x="6825954" y="4543522"/>
            <a:ext cx="304815" cy="249395"/>
          </a:xfrm>
          <a:prstGeom prst="rect">
            <a:avLst/>
          </a:prstGeom>
        </p:spPr>
      </p:pic>
      <p:sp>
        <p:nvSpPr>
          <p:cNvPr id="46" name="矩形 45"/>
          <p:cNvSpPr/>
          <p:nvPr/>
        </p:nvSpPr>
        <p:spPr bwMode="gray">
          <a:xfrm>
            <a:off x="567435" y="1527717"/>
            <a:ext cx="3205369" cy="811851"/>
          </a:xfrm>
          <a:prstGeom prst="rect">
            <a:avLst/>
          </a:prstGeom>
          <a:solidFill>
            <a:srgbClr val="FFF2CC"/>
          </a:solid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0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Freeform 143"/>
          <p:cNvSpPr>
            <a:spLocks noEditPoints="1"/>
          </p:cNvSpPr>
          <p:nvPr/>
        </p:nvSpPr>
        <p:spPr bwMode="gray">
          <a:xfrm>
            <a:off x="718493" y="1604676"/>
            <a:ext cx="356825" cy="297811"/>
          </a:xfrm>
          <a:custGeom>
            <a:avLst/>
            <a:gdLst/>
            <a:ahLst/>
            <a:cxnLst>
              <a:cxn ang="0">
                <a:pos x="3256" y="3251"/>
              </a:cxn>
              <a:cxn ang="0">
                <a:pos x="2068" y="3339"/>
              </a:cxn>
              <a:cxn ang="0">
                <a:pos x="1540" y="3778"/>
              </a:cxn>
              <a:cxn ang="0">
                <a:pos x="1320" y="4437"/>
              </a:cxn>
              <a:cxn ang="0">
                <a:pos x="1364" y="11643"/>
              </a:cxn>
              <a:cxn ang="0">
                <a:pos x="1672" y="12126"/>
              </a:cxn>
              <a:cxn ang="0">
                <a:pos x="2200" y="12390"/>
              </a:cxn>
              <a:cxn ang="0">
                <a:pos x="16412" y="15158"/>
              </a:cxn>
              <a:cxn ang="0">
                <a:pos x="14300" y="12346"/>
              </a:cxn>
              <a:cxn ang="0">
                <a:pos x="14784" y="11995"/>
              </a:cxn>
              <a:cxn ang="0">
                <a:pos x="15004" y="11468"/>
              </a:cxn>
              <a:cxn ang="0">
                <a:pos x="15004" y="4218"/>
              </a:cxn>
              <a:cxn ang="0">
                <a:pos x="14696" y="3602"/>
              </a:cxn>
              <a:cxn ang="0">
                <a:pos x="14080" y="3251"/>
              </a:cxn>
              <a:cxn ang="0">
                <a:pos x="13112" y="4525"/>
              </a:cxn>
              <a:cxn ang="0">
                <a:pos x="2464" y="11424"/>
              </a:cxn>
              <a:cxn ang="0">
                <a:pos x="9328" y="791"/>
              </a:cxn>
              <a:cxn ang="0">
                <a:pos x="9900" y="1098"/>
              </a:cxn>
              <a:cxn ang="0">
                <a:pos x="6204" y="1977"/>
              </a:cxn>
              <a:cxn ang="0">
                <a:pos x="5852" y="2328"/>
              </a:cxn>
              <a:cxn ang="0">
                <a:pos x="5368" y="8129"/>
              </a:cxn>
              <a:cxn ang="0">
                <a:pos x="11660" y="3999"/>
              </a:cxn>
              <a:cxn ang="0">
                <a:pos x="8580" y="4394"/>
              </a:cxn>
              <a:cxn ang="0">
                <a:pos x="12012" y="2944"/>
              </a:cxn>
              <a:cxn ang="0">
                <a:pos x="12364" y="3471"/>
              </a:cxn>
              <a:cxn ang="0">
                <a:pos x="12188" y="9534"/>
              </a:cxn>
              <a:cxn ang="0">
                <a:pos x="7832" y="10282"/>
              </a:cxn>
              <a:cxn ang="0">
                <a:pos x="7260" y="3163"/>
              </a:cxn>
              <a:cxn ang="0">
                <a:pos x="7436" y="3471"/>
              </a:cxn>
              <a:cxn ang="0">
                <a:pos x="7436" y="10237"/>
              </a:cxn>
              <a:cxn ang="0">
                <a:pos x="7260" y="10325"/>
              </a:cxn>
              <a:cxn ang="0">
                <a:pos x="6424" y="9710"/>
              </a:cxn>
              <a:cxn ang="0">
                <a:pos x="6380" y="2900"/>
              </a:cxn>
              <a:cxn ang="0">
                <a:pos x="6468" y="2680"/>
              </a:cxn>
              <a:cxn ang="0">
                <a:pos x="7480" y="2856"/>
              </a:cxn>
              <a:cxn ang="0">
                <a:pos x="11220" y="2285"/>
              </a:cxn>
              <a:cxn ang="0">
                <a:pos x="10735" y="2153"/>
              </a:cxn>
              <a:cxn ang="0">
                <a:pos x="4841" y="1011"/>
              </a:cxn>
              <a:cxn ang="0">
                <a:pos x="5016" y="1318"/>
              </a:cxn>
              <a:cxn ang="0">
                <a:pos x="5016" y="8129"/>
              </a:cxn>
              <a:cxn ang="0">
                <a:pos x="4841" y="8173"/>
              </a:cxn>
              <a:cxn ang="0">
                <a:pos x="3960" y="7557"/>
              </a:cxn>
              <a:cxn ang="0">
                <a:pos x="3916" y="747"/>
              </a:cxn>
              <a:cxn ang="0">
                <a:pos x="4048" y="572"/>
              </a:cxn>
              <a:cxn ang="0">
                <a:pos x="5016" y="747"/>
              </a:cxn>
              <a:cxn ang="0">
                <a:pos x="8756" y="132"/>
              </a:cxn>
              <a:cxn ang="0">
                <a:pos x="8272" y="0"/>
              </a:cxn>
              <a:cxn ang="0">
                <a:pos x="9064" y="13268"/>
              </a:cxn>
              <a:cxn ang="0">
                <a:pos x="7304" y="13268"/>
              </a:cxn>
            </a:cxnLst>
            <a:rect l="0" t="0" r="r" b="b"/>
            <a:pathLst>
              <a:path w="16412" h="15158">
                <a:moveTo>
                  <a:pt x="2464" y="4525"/>
                </a:moveTo>
                <a:lnTo>
                  <a:pt x="3256" y="4525"/>
                </a:lnTo>
                <a:lnTo>
                  <a:pt x="3256" y="3251"/>
                </a:lnTo>
                <a:lnTo>
                  <a:pt x="2508" y="3251"/>
                </a:lnTo>
                <a:lnTo>
                  <a:pt x="2288" y="3251"/>
                </a:lnTo>
                <a:lnTo>
                  <a:pt x="2068" y="3339"/>
                </a:lnTo>
                <a:lnTo>
                  <a:pt x="1848" y="3427"/>
                </a:lnTo>
                <a:lnTo>
                  <a:pt x="1672" y="3602"/>
                </a:lnTo>
                <a:lnTo>
                  <a:pt x="1540" y="3778"/>
                </a:lnTo>
                <a:lnTo>
                  <a:pt x="1408" y="3955"/>
                </a:lnTo>
                <a:lnTo>
                  <a:pt x="1320" y="4218"/>
                </a:lnTo>
                <a:lnTo>
                  <a:pt x="1320" y="4437"/>
                </a:lnTo>
                <a:lnTo>
                  <a:pt x="1320" y="11247"/>
                </a:lnTo>
                <a:lnTo>
                  <a:pt x="1320" y="11424"/>
                </a:lnTo>
                <a:lnTo>
                  <a:pt x="1364" y="11643"/>
                </a:lnTo>
                <a:lnTo>
                  <a:pt x="1452" y="11819"/>
                </a:lnTo>
                <a:lnTo>
                  <a:pt x="1584" y="11951"/>
                </a:lnTo>
                <a:lnTo>
                  <a:pt x="1672" y="12126"/>
                </a:lnTo>
                <a:lnTo>
                  <a:pt x="1848" y="12214"/>
                </a:lnTo>
                <a:lnTo>
                  <a:pt x="2024" y="12346"/>
                </a:lnTo>
                <a:lnTo>
                  <a:pt x="2200" y="12390"/>
                </a:lnTo>
                <a:lnTo>
                  <a:pt x="0" y="14103"/>
                </a:lnTo>
                <a:lnTo>
                  <a:pt x="0" y="15158"/>
                </a:lnTo>
                <a:lnTo>
                  <a:pt x="16412" y="15158"/>
                </a:lnTo>
                <a:lnTo>
                  <a:pt x="16412" y="14103"/>
                </a:lnTo>
                <a:lnTo>
                  <a:pt x="14080" y="12433"/>
                </a:lnTo>
                <a:lnTo>
                  <a:pt x="14300" y="12346"/>
                </a:lnTo>
                <a:lnTo>
                  <a:pt x="14476" y="12258"/>
                </a:lnTo>
                <a:lnTo>
                  <a:pt x="14608" y="12126"/>
                </a:lnTo>
                <a:lnTo>
                  <a:pt x="14784" y="11995"/>
                </a:lnTo>
                <a:lnTo>
                  <a:pt x="14872" y="11819"/>
                </a:lnTo>
                <a:lnTo>
                  <a:pt x="14960" y="11643"/>
                </a:lnTo>
                <a:lnTo>
                  <a:pt x="15004" y="11468"/>
                </a:lnTo>
                <a:lnTo>
                  <a:pt x="15048" y="11247"/>
                </a:lnTo>
                <a:lnTo>
                  <a:pt x="15048" y="4437"/>
                </a:lnTo>
                <a:lnTo>
                  <a:pt x="15004" y="4218"/>
                </a:lnTo>
                <a:lnTo>
                  <a:pt x="14960" y="3955"/>
                </a:lnTo>
                <a:lnTo>
                  <a:pt x="14828" y="3778"/>
                </a:lnTo>
                <a:lnTo>
                  <a:pt x="14696" y="3602"/>
                </a:lnTo>
                <a:lnTo>
                  <a:pt x="14519" y="3427"/>
                </a:lnTo>
                <a:lnTo>
                  <a:pt x="14300" y="3339"/>
                </a:lnTo>
                <a:lnTo>
                  <a:pt x="14080" y="3251"/>
                </a:lnTo>
                <a:lnTo>
                  <a:pt x="13816" y="3251"/>
                </a:lnTo>
                <a:lnTo>
                  <a:pt x="13112" y="3251"/>
                </a:lnTo>
                <a:lnTo>
                  <a:pt x="13112" y="4525"/>
                </a:lnTo>
                <a:lnTo>
                  <a:pt x="13860" y="4525"/>
                </a:lnTo>
                <a:lnTo>
                  <a:pt x="13860" y="11424"/>
                </a:lnTo>
                <a:lnTo>
                  <a:pt x="2464" y="11424"/>
                </a:lnTo>
                <a:lnTo>
                  <a:pt x="2464" y="4525"/>
                </a:lnTo>
                <a:close/>
                <a:moveTo>
                  <a:pt x="5368" y="1318"/>
                </a:moveTo>
                <a:lnTo>
                  <a:pt x="9328" y="791"/>
                </a:lnTo>
                <a:lnTo>
                  <a:pt x="9548" y="835"/>
                </a:lnTo>
                <a:lnTo>
                  <a:pt x="9768" y="923"/>
                </a:lnTo>
                <a:lnTo>
                  <a:pt x="9900" y="1098"/>
                </a:lnTo>
                <a:lnTo>
                  <a:pt x="9944" y="1318"/>
                </a:lnTo>
                <a:lnTo>
                  <a:pt x="9944" y="1493"/>
                </a:lnTo>
                <a:lnTo>
                  <a:pt x="6204" y="1977"/>
                </a:lnTo>
                <a:lnTo>
                  <a:pt x="6028" y="2021"/>
                </a:lnTo>
                <a:lnTo>
                  <a:pt x="5896" y="2153"/>
                </a:lnTo>
                <a:lnTo>
                  <a:pt x="5852" y="2328"/>
                </a:lnTo>
                <a:lnTo>
                  <a:pt x="5808" y="2548"/>
                </a:lnTo>
                <a:lnTo>
                  <a:pt x="5808" y="8040"/>
                </a:lnTo>
                <a:lnTo>
                  <a:pt x="5368" y="8129"/>
                </a:lnTo>
                <a:lnTo>
                  <a:pt x="5368" y="1318"/>
                </a:lnTo>
                <a:close/>
                <a:moveTo>
                  <a:pt x="8580" y="4394"/>
                </a:moveTo>
                <a:lnTo>
                  <a:pt x="11660" y="3999"/>
                </a:lnTo>
                <a:lnTo>
                  <a:pt x="11660" y="5360"/>
                </a:lnTo>
                <a:lnTo>
                  <a:pt x="8580" y="5755"/>
                </a:lnTo>
                <a:lnTo>
                  <a:pt x="8580" y="4394"/>
                </a:lnTo>
                <a:close/>
                <a:moveTo>
                  <a:pt x="7832" y="3471"/>
                </a:moveTo>
                <a:lnTo>
                  <a:pt x="11748" y="2944"/>
                </a:lnTo>
                <a:lnTo>
                  <a:pt x="12012" y="2944"/>
                </a:lnTo>
                <a:lnTo>
                  <a:pt x="12188" y="3076"/>
                </a:lnTo>
                <a:lnTo>
                  <a:pt x="12320" y="3251"/>
                </a:lnTo>
                <a:lnTo>
                  <a:pt x="12364" y="3471"/>
                </a:lnTo>
                <a:lnTo>
                  <a:pt x="12364" y="9094"/>
                </a:lnTo>
                <a:lnTo>
                  <a:pt x="12320" y="9315"/>
                </a:lnTo>
                <a:lnTo>
                  <a:pt x="12188" y="9534"/>
                </a:lnTo>
                <a:lnTo>
                  <a:pt x="12012" y="9666"/>
                </a:lnTo>
                <a:lnTo>
                  <a:pt x="11748" y="9754"/>
                </a:lnTo>
                <a:lnTo>
                  <a:pt x="7832" y="10282"/>
                </a:lnTo>
                <a:lnTo>
                  <a:pt x="7832" y="3471"/>
                </a:lnTo>
                <a:close/>
                <a:moveTo>
                  <a:pt x="6556" y="2725"/>
                </a:moveTo>
                <a:lnTo>
                  <a:pt x="7260" y="3163"/>
                </a:lnTo>
                <a:lnTo>
                  <a:pt x="7348" y="3251"/>
                </a:lnTo>
                <a:lnTo>
                  <a:pt x="7392" y="3339"/>
                </a:lnTo>
                <a:lnTo>
                  <a:pt x="7436" y="3471"/>
                </a:lnTo>
                <a:lnTo>
                  <a:pt x="7480" y="3602"/>
                </a:lnTo>
                <a:lnTo>
                  <a:pt x="7480" y="10149"/>
                </a:lnTo>
                <a:lnTo>
                  <a:pt x="7436" y="10237"/>
                </a:lnTo>
                <a:lnTo>
                  <a:pt x="7392" y="10325"/>
                </a:lnTo>
                <a:lnTo>
                  <a:pt x="7348" y="10369"/>
                </a:lnTo>
                <a:lnTo>
                  <a:pt x="7260" y="10325"/>
                </a:lnTo>
                <a:lnTo>
                  <a:pt x="6556" y="9886"/>
                </a:lnTo>
                <a:lnTo>
                  <a:pt x="6468" y="9798"/>
                </a:lnTo>
                <a:lnTo>
                  <a:pt x="6424" y="9710"/>
                </a:lnTo>
                <a:lnTo>
                  <a:pt x="6380" y="9578"/>
                </a:lnTo>
                <a:lnTo>
                  <a:pt x="6380" y="9447"/>
                </a:lnTo>
                <a:lnTo>
                  <a:pt x="6380" y="2900"/>
                </a:lnTo>
                <a:lnTo>
                  <a:pt x="6380" y="2812"/>
                </a:lnTo>
                <a:lnTo>
                  <a:pt x="6424" y="2725"/>
                </a:lnTo>
                <a:lnTo>
                  <a:pt x="6468" y="2680"/>
                </a:lnTo>
                <a:lnTo>
                  <a:pt x="6556" y="2725"/>
                </a:lnTo>
                <a:close/>
                <a:moveTo>
                  <a:pt x="7040" y="2592"/>
                </a:moveTo>
                <a:lnTo>
                  <a:pt x="7480" y="2856"/>
                </a:lnTo>
                <a:lnTo>
                  <a:pt x="7524" y="2900"/>
                </a:lnTo>
                <a:lnTo>
                  <a:pt x="11308" y="2416"/>
                </a:lnTo>
                <a:lnTo>
                  <a:pt x="11220" y="2285"/>
                </a:lnTo>
                <a:lnTo>
                  <a:pt x="11088" y="2197"/>
                </a:lnTo>
                <a:lnTo>
                  <a:pt x="10912" y="2153"/>
                </a:lnTo>
                <a:lnTo>
                  <a:pt x="10735" y="2153"/>
                </a:lnTo>
                <a:lnTo>
                  <a:pt x="7040" y="2592"/>
                </a:lnTo>
                <a:close/>
                <a:moveTo>
                  <a:pt x="4092" y="572"/>
                </a:moveTo>
                <a:lnTo>
                  <a:pt x="4841" y="1011"/>
                </a:lnTo>
                <a:lnTo>
                  <a:pt x="4884" y="1098"/>
                </a:lnTo>
                <a:lnTo>
                  <a:pt x="4972" y="1186"/>
                </a:lnTo>
                <a:lnTo>
                  <a:pt x="5016" y="1318"/>
                </a:lnTo>
                <a:lnTo>
                  <a:pt x="5016" y="1450"/>
                </a:lnTo>
                <a:lnTo>
                  <a:pt x="5016" y="7996"/>
                </a:lnTo>
                <a:lnTo>
                  <a:pt x="5016" y="8129"/>
                </a:lnTo>
                <a:lnTo>
                  <a:pt x="4972" y="8173"/>
                </a:lnTo>
                <a:lnTo>
                  <a:pt x="4884" y="8217"/>
                </a:lnTo>
                <a:lnTo>
                  <a:pt x="4841" y="8173"/>
                </a:lnTo>
                <a:lnTo>
                  <a:pt x="4092" y="7733"/>
                </a:lnTo>
                <a:lnTo>
                  <a:pt x="4048" y="7645"/>
                </a:lnTo>
                <a:lnTo>
                  <a:pt x="3960" y="7557"/>
                </a:lnTo>
                <a:lnTo>
                  <a:pt x="3916" y="7425"/>
                </a:lnTo>
                <a:lnTo>
                  <a:pt x="3916" y="7294"/>
                </a:lnTo>
                <a:lnTo>
                  <a:pt x="3916" y="747"/>
                </a:lnTo>
                <a:lnTo>
                  <a:pt x="3916" y="659"/>
                </a:lnTo>
                <a:lnTo>
                  <a:pt x="3960" y="572"/>
                </a:lnTo>
                <a:lnTo>
                  <a:pt x="4048" y="572"/>
                </a:lnTo>
                <a:lnTo>
                  <a:pt x="4092" y="572"/>
                </a:lnTo>
                <a:close/>
                <a:moveTo>
                  <a:pt x="4620" y="483"/>
                </a:moveTo>
                <a:lnTo>
                  <a:pt x="5016" y="747"/>
                </a:lnTo>
                <a:lnTo>
                  <a:pt x="5104" y="791"/>
                </a:lnTo>
                <a:lnTo>
                  <a:pt x="8888" y="307"/>
                </a:lnTo>
                <a:lnTo>
                  <a:pt x="8756" y="132"/>
                </a:lnTo>
                <a:lnTo>
                  <a:pt x="8625" y="44"/>
                </a:lnTo>
                <a:lnTo>
                  <a:pt x="8492" y="0"/>
                </a:lnTo>
                <a:lnTo>
                  <a:pt x="8272" y="0"/>
                </a:lnTo>
                <a:lnTo>
                  <a:pt x="4620" y="483"/>
                </a:lnTo>
                <a:close/>
                <a:moveTo>
                  <a:pt x="7304" y="13268"/>
                </a:moveTo>
                <a:lnTo>
                  <a:pt x="9064" y="13268"/>
                </a:lnTo>
                <a:lnTo>
                  <a:pt x="9636" y="14279"/>
                </a:lnTo>
                <a:lnTo>
                  <a:pt x="6776" y="14279"/>
                </a:lnTo>
                <a:lnTo>
                  <a:pt x="7304" y="13268"/>
                </a:lnTo>
                <a:close/>
              </a:path>
            </a:pathLst>
          </a:custGeom>
          <a:solidFill>
            <a:srgbClr val="EC7061"/>
          </a:solidFill>
          <a:ln w="9525">
            <a:noFill/>
            <a:round/>
            <a:headEnd/>
            <a:tailEnd/>
          </a:ln>
        </p:spPr>
        <p:txBody>
          <a:bodyPr lIns="91421" tIns="45711" rIns="91421" bIns="45711"/>
          <a:lstStyle/>
          <a:p>
            <a:pPr fontAlgn="ctr">
              <a:defRPr/>
            </a:pPr>
            <a:endParaRPr lang="en-US" altLang="zh-CN" sz="10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Freeform 120"/>
          <p:cNvSpPr>
            <a:spLocks noEditPoints="1"/>
          </p:cNvSpPr>
          <p:nvPr/>
        </p:nvSpPr>
        <p:spPr bwMode="gray">
          <a:xfrm>
            <a:off x="1536329" y="1598254"/>
            <a:ext cx="387233" cy="323746"/>
          </a:xfrm>
          <a:custGeom>
            <a:avLst/>
            <a:gdLst/>
            <a:ahLst/>
            <a:cxnLst>
              <a:cxn ang="0">
                <a:pos x="4752" y="351"/>
              </a:cxn>
              <a:cxn ang="0">
                <a:pos x="5060" y="1362"/>
              </a:cxn>
              <a:cxn ang="0">
                <a:pos x="4400" y="2197"/>
              </a:cxn>
              <a:cxn ang="0">
                <a:pos x="3299" y="2109"/>
              </a:cxn>
              <a:cxn ang="0">
                <a:pos x="2816" y="1142"/>
              </a:cxn>
              <a:cxn ang="0">
                <a:pos x="3299" y="220"/>
              </a:cxn>
              <a:cxn ang="0">
                <a:pos x="4180" y="11600"/>
              </a:cxn>
              <a:cxn ang="0">
                <a:pos x="5016" y="12039"/>
              </a:cxn>
              <a:cxn ang="0">
                <a:pos x="5280" y="13621"/>
              </a:cxn>
              <a:cxn ang="0">
                <a:pos x="5984" y="12214"/>
              </a:cxn>
              <a:cxn ang="0">
                <a:pos x="6688" y="11600"/>
              </a:cxn>
              <a:cxn ang="0">
                <a:pos x="9988" y="11775"/>
              </a:cxn>
              <a:cxn ang="0">
                <a:pos x="10428" y="12610"/>
              </a:cxn>
              <a:cxn ang="0">
                <a:pos x="11220" y="12610"/>
              </a:cxn>
              <a:cxn ang="0">
                <a:pos x="11660" y="11775"/>
              </a:cxn>
              <a:cxn ang="0">
                <a:pos x="14960" y="11600"/>
              </a:cxn>
              <a:cxn ang="0">
                <a:pos x="15707" y="12214"/>
              </a:cxn>
              <a:cxn ang="0">
                <a:pos x="16324" y="13621"/>
              </a:cxn>
              <a:cxn ang="0">
                <a:pos x="15752" y="14192"/>
              </a:cxn>
              <a:cxn ang="0">
                <a:pos x="10604" y="14192"/>
              </a:cxn>
              <a:cxn ang="0">
                <a:pos x="5764" y="14192"/>
              </a:cxn>
              <a:cxn ang="0">
                <a:pos x="616" y="14192"/>
              </a:cxn>
              <a:cxn ang="0">
                <a:pos x="660" y="12391"/>
              </a:cxn>
              <a:cxn ang="0">
                <a:pos x="1231" y="11688"/>
              </a:cxn>
              <a:cxn ang="0">
                <a:pos x="13992" y="9755"/>
              </a:cxn>
              <a:cxn ang="0">
                <a:pos x="14740" y="10633"/>
              </a:cxn>
              <a:cxn ang="0">
                <a:pos x="12320" y="11117"/>
              </a:cxn>
              <a:cxn ang="0">
                <a:pos x="12628" y="10018"/>
              </a:cxn>
              <a:cxn ang="0">
                <a:pos x="8184" y="9666"/>
              </a:cxn>
              <a:cxn ang="0">
                <a:pos x="9240" y="10194"/>
              </a:cxn>
              <a:cxn ang="0">
                <a:pos x="9372" y="11336"/>
              </a:cxn>
              <a:cxn ang="0">
                <a:pos x="7041" y="10413"/>
              </a:cxn>
              <a:cxn ang="0">
                <a:pos x="7964" y="9666"/>
              </a:cxn>
              <a:cxn ang="0">
                <a:pos x="3652" y="9842"/>
              </a:cxn>
              <a:cxn ang="0">
                <a:pos x="4180" y="10897"/>
              </a:cxn>
              <a:cxn ang="0">
                <a:pos x="1672" y="10897"/>
              </a:cxn>
              <a:cxn ang="0">
                <a:pos x="2244" y="9842"/>
              </a:cxn>
              <a:cxn ang="0">
                <a:pos x="13508" y="6459"/>
              </a:cxn>
              <a:cxn ang="0">
                <a:pos x="9503" y="6459"/>
              </a:cxn>
              <a:cxn ang="0">
                <a:pos x="7964" y="5712"/>
              </a:cxn>
              <a:cxn ang="0">
                <a:pos x="7437" y="834"/>
              </a:cxn>
              <a:cxn ang="0">
                <a:pos x="7084" y="1537"/>
              </a:cxn>
              <a:cxn ang="0">
                <a:pos x="4796" y="2416"/>
              </a:cxn>
              <a:cxn ang="0">
                <a:pos x="2376" y="2636"/>
              </a:cxn>
              <a:cxn ang="0">
                <a:pos x="2200" y="5360"/>
              </a:cxn>
              <a:cxn ang="0">
                <a:pos x="3036" y="5800"/>
              </a:cxn>
              <a:cxn ang="0">
                <a:pos x="4004" y="8744"/>
              </a:cxn>
              <a:cxn ang="0">
                <a:pos x="4796" y="3735"/>
              </a:cxn>
              <a:cxn ang="0">
                <a:pos x="7084" y="3471"/>
              </a:cxn>
              <a:cxn ang="0">
                <a:pos x="7304" y="5272"/>
              </a:cxn>
              <a:cxn ang="0">
                <a:pos x="13376" y="5537"/>
              </a:cxn>
              <a:cxn ang="0">
                <a:pos x="14080" y="5141"/>
              </a:cxn>
              <a:cxn ang="0">
                <a:pos x="14212" y="1362"/>
              </a:cxn>
              <a:cxn ang="0">
                <a:pos x="13684" y="747"/>
              </a:cxn>
              <a:cxn ang="0">
                <a:pos x="13420" y="1362"/>
              </a:cxn>
              <a:cxn ang="0">
                <a:pos x="13508" y="4746"/>
              </a:cxn>
              <a:cxn ang="0">
                <a:pos x="7920" y="4877"/>
              </a:cxn>
              <a:cxn ang="0">
                <a:pos x="7744" y="4701"/>
              </a:cxn>
              <a:cxn ang="0">
                <a:pos x="7744" y="1537"/>
              </a:cxn>
              <a:cxn ang="0">
                <a:pos x="13376" y="1362"/>
              </a:cxn>
            </a:cxnLst>
            <a:rect l="0" t="0" r="r" b="b"/>
            <a:pathLst>
              <a:path w="16544" h="15598">
                <a:moveTo>
                  <a:pt x="3960" y="0"/>
                </a:moveTo>
                <a:lnTo>
                  <a:pt x="4180" y="44"/>
                </a:lnTo>
                <a:lnTo>
                  <a:pt x="4400" y="88"/>
                </a:lnTo>
                <a:lnTo>
                  <a:pt x="4576" y="220"/>
                </a:lnTo>
                <a:lnTo>
                  <a:pt x="4752" y="351"/>
                </a:lnTo>
                <a:lnTo>
                  <a:pt x="4884" y="528"/>
                </a:lnTo>
                <a:lnTo>
                  <a:pt x="4973" y="703"/>
                </a:lnTo>
                <a:lnTo>
                  <a:pt x="5060" y="923"/>
                </a:lnTo>
                <a:lnTo>
                  <a:pt x="5060" y="1142"/>
                </a:lnTo>
                <a:lnTo>
                  <a:pt x="5060" y="1362"/>
                </a:lnTo>
                <a:lnTo>
                  <a:pt x="4973" y="1582"/>
                </a:lnTo>
                <a:lnTo>
                  <a:pt x="4884" y="1802"/>
                </a:lnTo>
                <a:lnTo>
                  <a:pt x="4752" y="1933"/>
                </a:lnTo>
                <a:lnTo>
                  <a:pt x="4576" y="2109"/>
                </a:lnTo>
                <a:lnTo>
                  <a:pt x="4400" y="2197"/>
                </a:lnTo>
                <a:lnTo>
                  <a:pt x="4180" y="2241"/>
                </a:lnTo>
                <a:lnTo>
                  <a:pt x="3960" y="2285"/>
                </a:lnTo>
                <a:lnTo>
                  <a:pt x="3696" y="2241"/>
                </a:lnTo>
                <a:lnTo>
                  <a:pt x="3476" y="2197"/>
                </a:lnTo>
                <a:lnTo>
                  <a:pt x="3299" y="2109"/>
                </a:lnTo>
                <a:lnTo>
                  <a:pt x="3124" y="1933"/>
                </a:lnTo>
                <a:lnTo>
                  <a:pt x="2992" y="1802"/>
                </a:lnTo>
                <a:lnTo>
                  <a:pt x="2903" y="1582"/>
                </a:lnTo>
                <a:lnTo>
                  <a:pt x="2816" y="1362"/>
                </a:lnTo>
                <a:lnTo>
                  <a:pt x="2816" y="1142"/>
                </a:lnTo>
                <a:lnTo>
                  <a:pt x="2816" y="923"/>
                </a:lnTo>
                <a:lnTo>
                  <a:pt x="2903" y="703"/>
                </a:lnTo>
                <a:lnTo>
                  <a:pt x="2992" y="528"/>
                </a:lnTo>
                <a:lnTo>
                  <a:pt x="3124" y="351"/>
                </a:lnTo>
                <a:lnTo>
                  <a:pt x="3299" y="220"/>
                </a:lnTo>
                <a:lnTo>
                  <a:pt x="3476" y="88"/>
                </a:lnTo>
                <a:lnTo>
                  <a:pt x="3696" y="44"/>
                </a:lnTo>
                <a:lnTo>
                  <a:pt x="3960" y="0"/>
                </a:lnTo>
                <a:close/>
                <a:moveTo>
                  <a:pt x="1628" y="11600"/>
                </a:moveTo>
                <a:lnTo>
                  <a:pt x="4180" y="11600"/>
                </a:lnTo>
                <a:lnTo>
                  <a:pt x="4400" y="11600"/>
                </a:lnTo>
                <a:lnTo>
                  <a:pt x="4576" y="11688"/>
                </a:lnTo>
                <a:lnTo>
                  <a:pt x="4752" y="11775"/>
                </a:lnTo>
                <a:lnTo>
                  <a:pt x="4884" y="11908"/>
                </a:lnTo>
                <a:lnTo>
                  <a:pt x="5016" y="12039"/>
                </a:lnTo>
                <a:lnTo>
                  <a:pt x="5104" y="12214"/>
                </a:lnTo>
                <a:lnTo>
                  <a:pt x="5148" y="12391"/>
                </a:lnTo>
                <a:lnTo>
                  <a:pt x="5192" y="12610"/>
                </a:lnTo>
                <a:lnTo>
                  <a:pt x="5192" y="13621"/>
                </a:lnTo>
                <a:lnTo>
                  <a:pt x="5280" y="13621"/>
                </a:lnTo>
                <a:lnTo>
                  <a:pt x="5764" y="13621"/>
                </a:lnTo>
                <a:lnTo>
                  <a:pt x="5896" y="13621"/>
                </a:lnTo>
                <a:lnTo>
                  <a:pt x="5896" y="12610"/>
                </a:lnTo>
                <a:lnTo>
                  <a:pt x="5896" y="12391"/>
                </a:lnTo>
                <a:lnTo>
                  <a:pt x="5984" y="12214"/>
                </a:lnTo>
                <a:lnTo>
                  <a:pt x="6072" y="12039"/>
                </a:lnTo>
                <a:lnTo>
                  <a:pt x="6160" y="11908"/>
                </a:lnTo>
                <a:lnTo>
                  <a:pt x="6336" y="11775"/>
                </a:lnTo>
                <a:lnTo>
                  <a:pt x="6512" y="11688"/>
                </a:lnTo>
                <a:lnTo>
                  <a:pt x="6688" y="11600"/>
                </a:lnTo>
                <a:lnTo>
                  <a:pt x="6864" y="11600"/>
                </a:lnTo>
                <a:lnTo>
                  <a:pt x="9460" y="11600"/>
                </a:lnTo>
                <a:lnTo>
                  <a:pt x="9636" y="11600"/>
                </a:lnTo>
                <a:lnTo>
                  <a:pt x="9812" y="11688"/>
                </a:lnTo>
                <a:lnTo>
                  <a:pt x="9988" y="11775"/>
                </a:lnTo>
                <a:lnTo>
                  <a:pt x="10164" y="11908"/>
                </a:lnTo>
                <a:lnTo>
                  <a:pt x="10252" y="12039"/>
                </a:lnTo>
                <a:lnTo>
                  <a:pt x="10340" y="12214"/>
                </a:lnTo>
                <a:lnTo>
                  <a:pt x="10428" y="12391"/>
                </a:lnTo>
                <a:lnTo>
                  <a:pt x="10428" y="12610"/>
                </a:lnTo>
                <a:lnTo>
                  <a:pt x="10428" y="13621"/>
                </a:lnTo>
                <a:lnTo>
                  <a:pt x="10604" y="13621"/>
                </a:lnTo>
                <a:lnTo>
                  <a:pt x="11000" y="13621"/>
                </a:lnTo>
                <a:lnTo>
                  <a:pt x="11220" y="13621"/>
                </a:lnTo>
                <a:lnTo>
                  <a:pt x="11220" y="12610"/>
                </a:lnTo>
                <a:lnTo>
                  <a:pt x="11220" y="12391"/>
                </a:lnTo>
                <a:lnTo>
                  <a:pt x="11308" y="12214"/>
                </a:lnTo>
                <a:lnTo>
                  <a:pt x="11396" y="12039"/>
                </a:lnTo>
                <a:lnTo>
                  <a:pt x="11528" y="11908"/>
                </a:lnTo>
                <a:lnTo>
                  <a:pt x="11660" y="11775"/>
                </a:lnTo>
                <a:lnTo>
                  <a:pt x="11836" y="11688"/>
                </a:lnTo>
                <a:lnTo>
                  <a:pt x="12012" y="11600"/>
                </a:lnTo>
                <a:lnTo>
                  <a:pt x="12232" y="11600"/>
                </a:lnTo>
                <a:lnTo>
                  <a:pt x="14784" y="11600"/>
                </a:lnTo>
                <a:lnTo>
                  <a:pt x="14960" y="11600"/>
                </a:lnTo>
                <a:lnTo>
                  <a:pt x="15180" y="11688"/>
                </a:lnTo>
                <a:lnTo>
                  <a:pt x="15313" y="11775"/>
                </a:lnTo>
                <a:lnTo>
                  <a:pt x="15488" y="11908"/>
                </a:lnTo>
                <a:lnTo>
                  <a:pt x="15576" y="12039"/>
                </a:lnTo>
                <a:lnTo>
                  <a:pt x="15707" y="12214"/>
                </a:lnTo>
                <a:lnTo>
                  <a:pt x="15752" y="12391"/>
                </a:lnTo>
                <a:lnTo>
                  <a:pt x="15752" y="12610"/>
                </a:lnTo>
                <a:lnTo>
                  <a:pt x="15752" y="13621"/>
                </a:lnTo>
                <a:lnTo>
                  <a:pt x="15928" y="13621"/>
                </a:lnTo>
                <a:lnTo>
                  <a:pt x="16324" y="13621"/>
                </a:lnTo>
                <a:lnTo>
                  <a:pt x="16544" y="13621"/>
                </a:lnTo>
                <a:lnTo>
                  <a:pt x="16544" y="14192"/>
                </a:lnTo>
                <a:lnTo>
                  <a:pt x="16324" y="14192"/>
                </a:lnTo>
                <a:lnTo>
                  <a:pt x="15928" y="14192"/>
                </a:lnTo>
                <a:lnTo>
                  <a:pt x="15752" y="14192"/>
                </a:lnTo>
                <a:lnTo>
                  <a:pt x="15752" y="15598"/>
                </a:lnTo>
                <a:lnTo>
                  <a:pt x="11220" y="15598"/>
                </a:lnTo>
                <a:lnTo>
                  <a:pt x="11220" y="14192"/>
                </a:lnTo>
                <a:lnTo>
                  <a:pt x="11000" y="14192"/>
                </a:lnTo>
                <a:lnTo>
                  <a:pt x="10604" y="14192"/>
                </a:lnTo>
                <a:lnTo>
                  <a:pt x="10428" y="14192"/>
                </a:lnTo>
                <a:lnTo>
                  <a:pt x="10428" y="15598"/>
                </a:lnTo>
                <a:lnTo>
                  <a:pt x="5896" y="15598"/>
                </a:lnTo>
                <a:lnTo>
                  <a:pt x="5896" y="14192"/>
                </a:lnTo>
                <a:lnTo>
                  <a:pt x="5764" y="14192"/>
                </a:lnTo>
                <a:lnTo>
                  <a:pt x="5280" y="14192"/>
                </a:lnTo>
                <a:lnTo>
                  <a:pt x="5192" y="14192"/>
                </a:lnTo>
                <a:lnTo>
                  <a:pt x="5192" y="15598"/>
                </a:lnTo>
                <a:lnTo>
                  <a:pt x="616" y="15598"/>
                </a:lnTo>
                <a:lnTo>
                  <a:pt x="616" y="14192"/>
                </a:lnTo>
                <a:lnTo>
                  <a:pt x="0" y="14192"/>
                </a:lnTo>
                <a:lnTo>
                  <a:pt x="0" y="13621"/>
                </a:lnTo>
                <a:lnTo>
                  <a:pt x="616" y="13621"/>
                </a:lnTo>
                <a:lnTo>
                  <a:pt x="616" y="12610"/>
                </a:lnTo>
                <a:lnTo>
                  <a:pt x="660" y="12391"/>
                </a:lnTo>
                <a:lnTo>
                  <a:pt x="704" y="12214"/>
                </a:lnTo>
                <a:lnTo>
                  <a:pt x="792" y="12039"/>
                </a:lnTo>
                <a:lnTo>
                  <a:pt x="924" y="11908"/>
                </a:lnTo>
                <a:lnTo>
                  <a:pt x="1056" y="11775"/>
                </a:lnTo>
                <a:lnTo>
                  <a:pt x="1231" y="11688"/>
                </a:lnTo>
                <a:lnTo>
                  <a:pt x="1408" y="11600"/>
                </a:lnTo>
                <a:lnTo>
                  <a:pt x="1628" y="11600"/>
                </a:lnTo>
                <a:close/>
                <a:moveTo>
                  <a:pt x="13508" y="9666"/>
                </a:moveTo>
                <a:lnTo>
                  <a:pt x="13772" y="9666"/>
                </a:lnTo>
                <a:lnTo>
                  <a:pt x="13992" y="9755"/>
                </a:lnTo>
                <a:lnTo>
                  <a:pt x="14212" y="9842"/>
                </a:lnTo>
                <a:lnTo>
                  <a:pt x="14388" y="10018"/>
                </a:lnTo>
                <a:lnTo>
                  <a:pt x="14564" y="10194"/>
                </a:lnTo>
                <a:lnTo>
                  <a:pt x="14652" y="10413"/>
                </a:lnTo>
                <a:lnTo>
                  <a:pt x="14740" y="10633"/>
                </a:lnTo>
                <a:lnTo>
                  <a:pt x="14784" y="10897"/>
                </a:lnTo>
                <a:lnTo>
                  <a:pt x="14740" y="11117"/>
                </a:lnTo>
                <a:lnTo>
                  <a:pt x="14696" y="11336"/>
                </a:lnTo>
                <a:lnTo>
                  <a:pt x="12364" y="11336"/>
                </a:lnTo>
                <a:lnTo>
                  <a:pt x="12320" y="11117"/>
                </a:lnTo>
                <a:lnTo>
                  <a:pt x="12276" y="10897"/>
                </a:lnTo>
                <a:lnTo>
                  <a:pt x="12320" y="10633"/>
                </a:lnTo>
                <a:lnTo>
                  <a:pt x="12364" y="10413"/>
                </a:lnTo>
                <a:lnTo>
                  <a:pt x="12496" y="10194"/>
                </a:lnTo>
                <a:lnTo>
                  <a:pt x="12628" y="10018"/>
                </a:lnTo>
                <a:lnTo>
                  <a:pt x="12848" y="9842"/>
                </a:lnTo>
                <a:lnTo>
                  <a:pt x="13024" y="9755"/>
                </a:lnTo>
                <a:lnTo>
                  <a:pt x="13288" y="9666"/>
                </a:lnTo>
                <a:lnTo>
                  <a:pt x="13508" y="9666"/>
                </a:lnTo>
                <a:close/>
                <a:moveTo>
                  <a:pt x="8184" y="9666"/>
                </a:moveTo>
                <a:lnTo>
                  <a:pt x="8448" y="9666"/>
                </a:lnTo>
                <a:lnTo>
                  <a:pt x="8668" y="9755"/>
                </a:lnTo>
                <a:lnTo>
                  <a:pt x="8888" y="9842"/>
                </a:lnTo>
                <a:lnTo>
                  <a:pt x="9064" y="10018"/>
                </a:lnTo>
                <a:lnTo>
                  <a:pt x="9240" y="10194"/>
                </a:lnTo>
                <a:lnTo>
                  <a:pt x="9328" y="10413"/>
                </a:lnTo>
                <a:lnTo>
                  <a:pt x="9416" y="10633"/>
                </a:lnTo>
                <a:lnTo>
                  <a:pt x="9460" y="10897"/>
                </a:lnTo>
                <a:lnTo>
                  <a:pt x="9416" y="11117"/>
                </a:lnTo>
                <a:lnTo>
                  <a:pt x="9372" y="11336"/>
                </a:lnTo>
                <a:lnTo>
                  <a:pt x="7041" y="11336"/>
                </a:lnTo>
                <a:lnTo>
                  <a:pt x="6952" y="11117"/>
                </a:lnTo>
                <a:lnTo>
                  <a:pt x="6952" y="10897"/>
                </a:lnTo>
                <a:lnTo>
                  <a:pt x="6996" y="10633"/>
                </a:lnTo>
                <a:lnTo>
                  <a:pt x="7041" y="10413"/>
                </a:lnTo>
                <a:lnTo>
                  <a:pt x="7172" y="10194"/>
                </a:lnTo>
                <a:lnTo>
                  <a:pt x="7304" y="10018"/>
                </a:lnTo>
                <a:lnTo>
                  <a:pt x="7480" y="9842"/>
                </a:lnTo>
                <a:lnTo>
                  <a:pt x="7700" y="9755"/>
                </a:lnTo>
                <a:lnTo>
                  <a:pt x="7964" y="9666"/>
                </a:lnTo>
                <a:lnTo>
                  <a:pt x="8184" y="9666"/>
                </a:lnTo>
                <a:close/>
                <a:moveTo>
                  <a:pt x="2948" y="9666"/>
                </a:moveTo>
                <a:lnTo>
                  <a:pt x="3168" y="9666"/>
                </a:lnTo>
                <a:lnTo>
                  <a:pt x="3432" y="9755"/>
                </a:lnTo>
                <a:lnTo>
                  <a:pt x="3652" y="9842"/>
                </a:lnTo>
                <a:lnTo>
                  <a:pt x="3828" y="10018"/>
                </a:lnTo>
                <a:lnTo>
                  <a:pt x="3960" y="10194"/>
                </a:lnTo>
                <a:lnTo>
                  <a:pt x="4092" y="10413"/>
                </a:lnTo>
                <a:lnTo>
                  <a:pt x="4136" y="10633"/>
                </a:lnTo>
                <a:lnTo>
                  <a:pt x="4180" y="10897"/>
                </a:lnTo>
                <a:lnTo>
                  <a:pt x="4180" y="11117"/>
                </a:lnTo>
                <a:lnTo>
                  <a:pt x="4092" y="11336"/>
                </a:lnTo>
                <a:lnTo>
                  <a:pt x="1760" y="11336"/>
                </a:lnTo>
                <a:lnTo>
                  <a:pt x="1716" y="11117"/>
                </a:lnTo>
                <a:lnTo>
                  <a:pt x="1672" y="10897"/>
                </a:lnTo>
                <a:lnTo>
                  <a:pt x="1716" y="10633"/>
                </a:lnTo>
                <a:lnTo>
                  <a:pt x="1804" y="10413"/>
                </a:lnTo>
                <a:lnTo>
                  <a:pt x="1892" y="10194"/>
                </a:lnTo>
                <a:lnTo>
                  <a:pt x="2068" y="10018"/>
                </a:lnTo>
                <a:lnTo>
                  <a:pt x="2244" y="9842"/>
                </a:lnTo>
                <a:lnTo>
                  <a:pt x="2464" y="9755"/>
                </a:lnTo>
                <a:lnTo>
                  <a:pt x="2684" y="9666"/>
                </a:lnTo>
                <a:lnTo>
                  <a:pt x="2948" y="9666"/>
                </a:lnTo>
                <a:close/>
                <a:moveTo>
                  <a:pt x="13508" y="5712"/>
                </a:moveTo>
                <a:lnTo>
                  <a:pt x="13508" y="6459"/>
                </a:lnTo>
                <a:lnTo>
                  <a:pt x="12892" y="6459"/>
                </a:lnTo>
                <a:lnTo>
                  <a:pt x="13552" y="8832"/>
                </a:lnTo>
                <a:lnTo>
                  <a:pt x="12716" y="8832"/>
                </a:lnTo>
                <a:lnTo>
                  <a:pt x="12012" y="6459"/>
                </a:lnTo>
                <a:lnTo>
                  <a:pt x="9503" y="6459"/>
                </a:lnTo>
                <a:lnTo>
                  <a:pt x="8844" y="8832"/>
                </a:lnTo>
                <a:lnTo>
                  <a:pt x="7964" y="8832"/>
                </a:lnTo>
                <a:lnTo>
                  <a:pt x="8668" y="6459"/>
                </a:lnTo>
                <a:lnTo>
                  <a:pt x="7964" y="6459"/>
                </a:lnTo>
                <a:lnTo>
                  <a:pt x="7964" y="5712"/>
                </a:lnTo>
                <a:lnTo>
                  <a:pt x="13508" y="5712"/>
                </a:lnTo>
                <a:close/>
                <a:moveTo>
                  <a:pt x="7920" y="703"/>
                </a:moveTo>
                <a:lnTo>
                  <a:pt x="7744" y="703"/>
                </a:lnTo>
                <a:lnTo>
                  <a:pt x="7568" y="747"/>
                </a:lnTo>
                <a:lnTo>
                  <a:pt x="7437" y="834"/>
                </a:lnTo>
                <a:lnTo>
                  <a:pt x="7304" y="923"/>
                </a:lnTo>
                <a:lnTo>
                  <a:pt x="7216" y="1054"/>
                </a:lnTo>
                <a:lnTo>
                  <a:pt x="7128" y="1186"/>
                </a:lnTo>
                <a:lnTo>
                  <a:pt x="7084" y="1362"/>
                </a:lnTo>
                <a:lnTo>
                  <a:pt x="7084" y="1537"/>
                </a:lnTo>
                <a:lnTo>
                  <a:pt x="7084" y="3164"/>
                </a:lnTo>
                <a:lnTo>
                  <a:pt x="6820" y="3207"/>
                </a:lnTo>
                <a:lnTo>
                  <a:pt x="6820" y="2944"/>
                </a:lnTo>
                <a:lnTo>
                  <a:pt x="5632" y="2944"/>
                </a:lnTo>
                <a:lnTo>
                  <a:pt x="4796" y="2416"/>
                </a:lnTo>
                <a:lnTo>
                  <a:pt x="2903" y="2416"/>
                </a:lnTo>
                <a:lnTo>
                  <a:pt x="2772" y="2461"/>
                </a:lnTo>
                <a:lnTo>
                  <a:pt x="2640" y="2504"/>
                </a:lnTo>
                <a:lnTo>
                  <a:pt x="2508" y="2548"/>
                </a:lnTo>
                <a:lnTo>
                  <a:pt x="2376" y="2636"/>
                </a:lnTo>
                <a:lnTo>
                  <a:pt x="2288" y="2724"/>
                </a:lnTo>
                <a:lnTo>
                  <a:pt x="2244" y="2856"/>
                </a:lnTo>
                <a:lnTo>
                  <a:pt x="2200" y="2988"/>
                </a:lnTo>
                <a:lnTo>
                  <a:pt x="2200" y="3119"/>
                </a:lnTo>
                <a:lnTo>
                  <a:pt x="2200" y="5360"/>
                </a:lnTo>
                <a:lnTo>
                  <a:pt x="2903" y="5360"/>
                </a:lnTo>
                <a:lnTo>
                  <a:pt x="2903" y="3735"/>
                </a:lnTo>
                <a:lnTo>
                  <a:pt x="3036" y="3735"/>
                </a:lnTo>
                <a:lnTo>
                  <a:pt x="3036" y="5360"/>
                </a:lnTo>
                <a:lnTo>
                  <a:pt x="3036" y="5800"/>
                </a:lnTo>
                <a:lnTo>
                  <a:pt x="3036" y="8744"/>
                </a:lnTo>
                <a:lnTo>
                  <a:pt x="3828" y="8744"/>
                </a:lnTo>
                <a:lnTo>
                  <a:pt x="3828" y="6283"/>
                </a:lnTo>
                <a:lnTo>
                  <a:pt x="4004" y="6283"/>
                </a:lnTo>
                <a:lnTo>
                  <a:pt x="4004" y="8744"/>
                </a:lnTo>
                <a:lnTo>
                  <a:pt x="4796" y="8744"/>
                </a:lnTo>
                <a:lnTo>
                  <a:pt x="4796" y="8304"/>
                </a:lnTo>
                <a:lnTo>
                  <a:pt x="4796" y="5800"/>
                </a:lnTo>
                <a:lnTo>
                  <a:pt x="4796" y="5360"/>
                </a:lnTo>
                <a:lnTo>
                  <a:pt x="4796" y="3735"/>
                </a:lnTo>
                <a:lnTo>
                  <a:pt x="4796" y="3295"/>
                </a:lnTo>
                <a:lnTo>
                  <a:pt x="5632" y="3735"/>
                </a:lnTo>
                <a:lnTo>
                  <a:pt x="6820" y="3735"/>
                </a:lnTo>
                <a:lnTo>
                  <a:pt x="6820" y="3515"/>
                </a:lnTo>
                <a:lnTo>
                  <a:pt x="7084" y="3471"/>
                </a:lnTo>
                <a:lnTo>
                  <a:pt x="7084" y="4701"/>
                </a:lnTo>
                <a:lnTo>
                  <a:pt x="7084" y="4877"/>
                </a:lnTo>
                <a:lnTo>
                  <a:pt x="7128" y="5009"/>
                </a:lnTo>
                <a:lnTo>
                  <a:pt x="7216" y="5141"/>
                </a:lnTo>
                <a:lnTo>
                  <a:pt x="7304" y="5272"/>
                </a:lnTo>
                <a:lnTo>
                  <a:pt x="7437" y="5404"/>
                </a:lnTo>
                <a:lnTo>
                  <a:pt x="7612" y="5448"/>
                </a:lnTo>
                <a:lnTo>
                  <a:pt x="7744" y="5537"/>
                </a:lnTo>
                <a:lnTo>
                  <a:pt x="7920" y="5537"/>
                </a:lnTo>
                <a:lnTo>
                  <a:pt x="13376" y="5537"/>
                </a:lnTo>
                <a:lnTo>
                  <a:pt x="13552" y="5537"/>
                </a:lnTo>
                <a:lnTo>
                  <a:pt x="13684" y="5448"/>
                </a:lnTo>
                <a:lnTo>
                  <a:pt x="13816" y="5404"/>
                </a:lnTo>
                <a:lnTo>
                  <a:pt x="13948" y="5272"/>
                </a:lnTo>
                <a:lnTo>
                  <a:pt x="14080" y="5141"/>
                </a:lnTo>
                <a:lnTo>
                  <a:pt x="14124" y="5009"/>
                </a:lnTo>
                <a:lnTo>
                  <a:pt x="14212" y="4877"/>
                </a:lnTo>
                <a:lnTo>
                  <a:pt x="14212" y="4701"/>
                </a:lnTo>
                <a:lnTo>
                  <a:pt x="14212" y="1537"/>
                </a:lnTo>
                <a:lnTo>
                  <a:pt x="14212" y="1362"/>
                </a:lnTo>
                <a:lnTo>
                  <a:pt x="14124" y="1186"/>
                </a:lnTo>
                <a:lnTo>
                  <a:pt x="14080" y="1054"/>
                </a:lnTo>
                <a:lnTo>
                  <a:pt x="13948" y="923"/>
                </a:lnTo>
                <a:lnTo>
                  <a:pt x="13860" y="834"/>
                </a:lnTo>
                <a:lnTo>
                  <a:pt x="13684" y="747"/>
                </a:lnTo>
                <a:lnTo>
                  <a:pt x="13552" y="703"/>
                </a:lnTo>
                <a:lnTo>
                  <a:pt x="13376" y="703"/>
                </a:lnTo>
                <a:lnTo>
                  <a:pt x="7920" y="703"/>
                </a:lnTo>
                <a:close/>
                <a:moveTo>
                  <a:pt x="13376" y="1362"/>
                </a:moveTo>
                <a:lnTo>
                  <a:pt x="13420" y="1362"/>
                </a:lnTo>
                <a:lnTo>
                  <a:pt x="13508" y="1406"/>
                </a:lnTo>
                <a:lnTo>
                  <a:pt x="13508" y="1450"/>
                </a:lnTo>
                <a:lnTo>
                  <a:pt x="13552" y="1537"/>
                </a:lnTo>
                <a:lnTo>
                  <a:pt x="13552" y="4701"/>
                </a:lnTo>
                <a:lnTo>
                  <a:pt x="13508" y="4746"/>
                </a:lnTo>
                <a:lnTo>
                  <a:pt x="13508" y="4789"/>
                </a:lnTo>
                <a:lnTo>
                  <a:pt x="13508" y="4833"/>
                </a:lnTo>
                <a:lnTo>
                  <a:pt x="13420" y="4833"/>
                </a:lnTo>
                <a:lnTo>
                  <a:pt x="13376" y="4877"/>
                </a:lnTo>
                <a:lnTo>
                  <a:pt x="7920" y="4877"/>
                </a:lnTo>
                <a:lnTo>
                  <a:pt x="7832" y="4833"/>
                </a:lnTo>
                <a:lnTo>
                  <a:pt x="7788" y="4833"/>
                </a:lnTo>
                <a:lnTo>
                  <a:pt x="7788" y="4789"/>
                </a:lnTo>
                <a:lnTo>
                  <a:pt x="7744" y="4746"/>
                </a:lnTo>
                <a:lnTo>
                  <a:pt x="7744" y="4701"/>
                </a:lnTo>
                <a:lnTo>
                  <a:pt x="7744" y="3339"/>
                </a:lnTo>
                <a:lnTo>
                  <a:pt x="10472" y="2768"/>
                </a:lnTo>
                <a:lnTo>
                  <a:pt x="10428" y="2724"/>
                </a:lnTo>
                <a:lnTo>
                  <a:pt x="7744" y="3076"/>
                </a:lnTo>
                <a:lnTo>
                  <a:pt x="7744" y="1537"/>
                </a:lnTo>
                <a:lnTo>
                  <a:pt x="7744" y="1450"/>
                </a:lnTo>
                <a:lnTo>
                  <a:pt x="7788" y="1406"/>
                </a:lnTo>
                <a:lnTo>
                  <a:pt x="7832" y="1362"/>
                </a:lnTo>
                <a:lnTo>
                  <a:pt x="7920" y="1362"/>
                </a:lnTo>
                <a:lnTo>
                  <a:pt x="13376" y="1362"/>
                </a:lnTo>
                <a:close/>
              </a:path>
            </a:pathLst>
          </a:custGeom>
          <a:solidFill>
            <a:srgbClr val="EC7061"/>
          </a:solidFill>
          <a:ln w="9525">
            <a:noFill/>
            <a:round/>
            <a:headEnd/>
            <a:tailEnd/>
          </a:ln>
        </p:spPr>
        <p:txBody>
          <a:bodyPr lIns="91421" tIns="45711" rIns="91421" bIns="45711"/>
          <a:lstStyle/>
          <a:p>
            <a:pPr fontAlgn="ctr">
              <a:defRPr/>
            </a:pPr>
            <a:endParaRPr lang="en-US" altLang="zh-CN" sz="10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9" name="组合 177"/>
          <p:cNvGrpSpPr/>
          <p:nvPr/>
        </p:nvGrpSpPr>
        <p:grpSpPr bwMode="gray">
          <a:xfrm>
            <a:off x="2333186" y="1571506"/>
            <a:ext cx="357401" cy="351615"/>
            <a:chOff x="5315630" y="4804682"/>
            <a:chExt cx="982663" cy="1158876"/>
          </a:xfrm>
          <a:solidFill>
            <a:srgbClr val="EC7061"/>
          </a:solidFill>
        </p:grpSpPr>
        <p:sp>
          <p:nvSpPr>
            <p:cNvPr id="50" name="Freeform 164"/>
            <p:cNvSpPr>
              <a:spLocks/>
            </p:cNvSpPr>
            <p:nvPr/>
          </p:nvSpPr>
          <p:spPr bwMode="gray">
            <a:xfrm>
              <a:off x="5315630" y="5219020"/>
              <a:ext cx="982663" cy="744538"/>
            </a:xfrm>
            <a:custGeom>
              <a:avLst/>
              <a:gdLst/>
              <a:ahLst/>
              <a:cxnLst>
                <a:cxn ang="0">
                  <a:pos x="11742" y="344"/>
                </a:cxn>
                <a:cxn ang="0">
                  <a:pos x="11977" y="812"/>
                </a:cxn>
                <a:cxn ang="0">
                  <a:pos x="12374" y="1569"/>
                </a:cxn>
                <a:cxn ang="0">
                  <a:pos x="12626" y="8436"/>
                </a:cxn>
                <a:cxn ang="0">
                  <a:pos x="12193" y="8094"/>
                </a:cxn>
                <a:cxn ang="0">
                  <a:pos x="11327" y="7661"/>
                </a:cxn>
                <a:cxn ang="0">
                  <a:pos x="10137" y="7409"/>
                </a:cxn>
                <a:cxn ang="0">
                  <a:pos x="8892" y="7463"/>
                </a:cxn>
                <a:cxn ang="0">
                  <a:pos x="7738" y="7806"/>
                </a:cxn>
                <a:cxn ang="0">
                  <a:pos x="7088" y="8202"/>
                </a:cxn>
                <a:cxn ang="0">
                  <a:pos x="6673" y="8310"/>
                </a:cxn>
                <a:cxn ang="0">
                  <a:pos x="6222" y="7986"/>
                </a:cxn>
                <a:cxn ang="0">
                  <a:pos x="5123" y="7554"/>
                </a:cxn>
                <a:cxn ang="0">
                  <a:pos x="3896" y="7391"/>
                </a:cxn>
                <a:cxn ang="0">
                  <a:pos x="2670" y="7554"/>
                </a:cxn>
                <a:cxn ang="0">
                  <a:pos x="1587" y="7986"/>
                </a:cxn>
                <a:cxn ang="0">
                  <a:pos x="1118" y="8310"/>
                </a:cxn>
                <a:cxn ang="0">
                  <a:pos x="992" y="1785"/>
                </a:cxn>
                <a:cxn ang="0">
                  <a:pos x="1551" y="1352"/>
                </a:cxn>
                <a:cxn ang="0">
                  <a:pos x="1912" y="91"/>
                </a:cxn>
                <a:cxn ang="0">
                  <a:pos x="1226" y="380"/>
                </a:cxn>
                <a:cxn ang="0">
                  <a:pos x="632" y="776"/>
                </a:cxn>
                <a:cxn ang="0">
                  <a:pos x="163" y="1227"/>
                </a:cxn>
                <a:cxn ang="0">
                  <a:pos x="0" y="1785"/>
                </a:cxn>
                <a:cxn ang="0">
                  <a:pos x="72" y="8815"/>
                </a:cxn>
                <a:cxn ang="0">
                  <a:pos x="270" y="9266"/>
                </a:cxn>
                <a:cxn ang="0">
                  <a:pos x="361" y="9554"/>
                </a:cxn>
                <a:cxn ang="0">
                  <a:pos x="578" y="9752"/>
                </a:cxn>
                <a:cxn ang="0">
                  <a:pos x="5988" y="9788"/>
                </a:cxn>
                <a:cxn ang="0">
                  <a:pos x="6204" y="10095"/>
                </a:cxn>
                <a:cxn ang="0">
                  <a:pos x="6548" y="10293"/>
                </a:cxn>
                <a:cxn ang="0">
                  <a:pos x="6945" y="10329"/>
                </a:cxn>
                <a:cxn ang="0">
                  <a:pos x="7305" y="10184"/>
                </a:cxn>
                <a:cxn ang="0">
                  <a:pos x="7575" y="9896"/>
                </a:cxn>
                <a:cxn ang="0">
                  <a:pos x="12933" y="9770"/>
                </a:cxn>
                <a:cxn ang="0">
                  <a:pos x="13203" y="9644"/>
                </a:cxn>
                <a:cxn ang="0">
                  <a:pos x="13348" y="9373"/>
                </a:cxn>
                <a:cxn ang="0">
                  <a:pos x="13473" y="8977"/>
                </a:cxn>
                <a:cxn ang="0">
                  <a:pos x="13618" y="8436"/>
                </a:cxn>
                <a:cxn ang="0">
                  <a:pos x="13546" y="1407"/>
                </a:cxn>
                <a:cxn ang="0">
                  <a:pos x="13149" y="902"/>
                </a:cxn>
                <a:cxn ang="0">
                  <a:pos x="12500" y="451"/>
                </a:cxn>
                <a:cxn ang="0">
                  <a:pos x="11742" y="91"/>
                </a:cxn>
              </a:cxnLst>
              <a:rect l="0" t="0" r="r" b="b"/>
              <a:pathLst>
                <a:path w="13618" h="10329">
                  <a:moveTo>
                    <a:pt x="11472" y="0"/>
                  </a:moveTo>
                  <a:lnTo>
                    <a:pt x="11616" y="163"/>
                  </a:lnTo>
                  <a:lnTo>
                    <a:pt x="11742" y="344"/>
                  </a:lnTo>
                  <a:lnTo>
                    <a:pt x="11850" y="523"/>
                  </a:lnTo>
                  <a:lnTo>
                    <a:pt x="11941" y="722"/>
                  </a:lnTo>
                  <a:lnTo>
                    <a:pt x="11977" y="812"/>
                  </a:lnTo>
                  <a:lnTo>
                    <a:pt x="12049" y="1082"/>
                  </a:lnTo>
                  <a:lnTo>
                    <a:pt x="12103" y="1371"/>
                  </a:lnTo>
                  <a:lnTo>
                    <a:pt x="12374" y="1569"/>
                  </a:lnTo>
                  <a:lnTo>
                    <a:pt x="12626" y="1785"/>
                  </a:lnTo>
                  <a:lnTo>
                    <a:pt x="12626" y="6220"/>
                  </a:lnTo>
                  <a:lnTo>
                    <a:pt x="12626" y="8436"/>
                  </a:lnTo>
                  <a:lnTo>
                    <a:pt x="12482" y="8310"/>
                  </a:lnTo>
                  <a:lnTo>
                    <a:pt x="12337" y="8202"/>
                  </a:lnTo>
                  <a:lnTo>
                    <a:pt x="12193" y="8094"/>
                  </a:lnTo>
                  <a:lnTo>
                    <a:pt x="12031" y="7986"/>
                  </a:lnTo>
                  <a:lnTo>
                    <a:pt x="11688" y="7806"/>
                  </a:lnTo>
                  <a:lnTo>
                    <a:pt x="11327" y="7661"/>
                  </a:lnTo>
                  <a:lnTo>
                    <a:pt x="10930" y="7554"/>
                  </a:lnTo>
                  <a:lnTo>
                    <a:pt x="10533" y="7463"/>
                  </a:lnTo>
                  <a:lnTo>
                    <a:pt x="10137" y="7409"/>
                  </a:lnTo>
                  <a:lnTo>
                    <a:pt x="9722" y="7391"/>
                  </a:lnTo>
                  <a:lnTo>
                    <a:pt x="9307" y="7409"/>
                  </a:lnTo>
                  <a:lnTo>
                    <a:pt x="8892" y="7463"/>
                  </a:lnTo>
                  <a:lnTo>
                    <a:pt x="8495" y="7554"/>
                  </a:lnTo>
                  <a:lnTo>
                    <a:pt x="8117" y="7661"/>
                  </a:lnTo>
                  <a:lnTo>
                    <a:pt x="7738" y="7806"/>
                  </a:lnTo>
                  <a:lnTo>
                    <a:pt x="7396" y="7986"/>
                  </a:lnTo>
                  <a:lnTo>
                    <a:pt x="7233" y="8094"/>
                  </a:lnTo>
                  <a:lnTo>
                    <a:pt x="7088" y="8202"/>
                  </a:lnTo>
                  <a:lnTo>
                    <a:pt x="6945" y="8310"/>
                  </a:lnTo>
                  <a:lnTo>
                    <a:pt x="6800" y="8436"/>
                  </a:lnTo>
                  <a:lnTo>
                    <a:pt x="6673" y="8310"/>
                  </a:lnTo>
                  <a:lnTo>
                    <a:pt x="6530" y="8202"/>
                  </a:lnTo>
                  <a:lnTo>
                    <a:pt x="6367" y="8094"/>
                  </a:lnTo>
                  <a:lnTo>
                    <a:pt x="6222" y="7986"/>
                  </a:lnTo>
                  <a:lnTo>
                    <a:pt x="5880" y="7806"/>
                  </a:lnTo>
                  <a:lnTo>
                    <a:pt x="5501" y="7661"/>
                  </a:lnTo>
                  <a:lnTo>
                    <a:pt x="5123" y="7554"/>
                  </a:lnTo>
                  <a:lnTo>
                    <a:pt x="4726" y="7463"/>
                  </a:lnTo>
                  <a:lnTo>
                    <a:pt x="4311" y="7409"/>
                  </a:lnTo>
                  <a:lnTo>
                    <a:pt x="3896" y="7391"/>
                  </a:lnTo>
                  <a:lnTo>
                    <a:pt x="3481" y="7409"/>
                  </a:lnTo>
                  <a:lnTo>
                    <a:pt x="3085" y="7463"/>
                  </a:lnTo>
                  <a:lnTo>
                    <a:pt x="2670" y="7554"/>
                  </a:lnTo>
                  <a:lnTo>
                    <a:pt x="2291" y="7661"/>
                  </a:lnTo>
                  <a:lnTo>
                    <a:pt x="1931" y="7806"/>
                  </a:lnTo>
                  <a:lnTo>
                    <a:pt x="1587" y="7986"/>
                  </a:lnTo>
                  <a:lnTo>
                    <a:pt x="1425" y="8094"/>
                  </a:lnTo>
                  <a:lnTo>
                    <a:pt x="1263" y="8202"/>
                  </a:lnTo>
                  <a:lnTo>
                    <a:pt x="1118" y="8310"/>
                  </a:lnTo>
                  <a:lnTo>
                    <a:pt x="992" y="8436"/>
                  </a:lnTo>
                  <a:lnTo>
                    <a:pt x="992" y="6220"/>
                  </a:lnTo>
                  <a:lnTo>
                    <a:pt x="992" y="1785"/>
                  </a:lnTo>
                  <a:lnTo>
                    <a:pt x="1154" y="1623"/>
                  </a:lnTo>
                  <a:lnTo>
                    <a:pt x="1353" y="1479"/>
                  </a:lnTo>
                  <a:lnTo>
                    <a:pt x="1551" y="1352"/>
                  </a:lnTo>
                  <a:lnTo>
                    <a:pt x="1768" y="1227"/>
                  </a:lnTo>
                  <a:lnTo>
                    <a:pt x="1840" y="650"/>
                  </a:lnTo>
                  <a:lnTo>
                    <a:pt x="1912" y="91"/>
                  </a:lnTo>
                  <a:lnTo>
                    <a:pt x="1677" y="181"/>
                  </a:lnTo>
                  <a:lnTo>
                    <a:pt x="1443" y="271"/>
                  </a:lnTo>
                  <a:lnTo>
                    <a:pt x="1226" y="380"/>
                  </a:lnTo>
                  <a:lnTo>
                    <a:pt x="1029" y="505"/>
                  </a:lnTo>
                  <a:lnTo>
                    <a:pt x="830" y="632"/>
                  </a:lnTo>
                  <a:lnTo>
                    <a:pt x="632" y="776"/>
                  </a:lnTo>
                  <a:lnTo>
                    <a:pt x="451" y="920"/>
                  </a:lnTo>
                  <a:lnTo>
                    <a:pt x="288" y="1082"/>
                  </a:lnTo>
                  <a:lnTo>
                    <a:pt x="163" y="1227"/>
                  </a:lnTo>
                  <a:lnTo>
                    <a:pt x="72" y="1407"/>
                  </a:lnTo>
                  <a:lnTo>
                    <a:pt x="18" y="1587"/>
                  </a:lnTo>
                  <a:lnTo>
                    <a:pt x="0" y="1785"/>
                  </a:lnTo>
                  <a:lnTo>
                    <a:pt x="0" y="8436"/>
                  </a:lnTo>
                  <a:lnTo>
                    <a:pt x="18" y="8635"/>
                  </a:lnTo>
                  <a:lnTo>
                    <a:pt x="72" y="8815"/>
                  </a:lnTo>
                  <a:lnTo>
                    <a:pt x="145" y="8977"/>
                  </a:lnTo>
                  <a:lnTo>
                    <a:pt x="270" y="9121"/>
                  </a:lnTo>
                  <a:lnTo>
                    <a:pt x="270" y="9266"/>
                  </a:lnTo>
                  <a:lnTo>
                    <a:pt x="270" y="9373"/>
                  </a:lnTo>
                  <a:lnTo>
                    <a:pt x="306" y="9464"/>
                  </a:lnTo>
                  <a:lnTo>
                    <a:pt x="361" y="9554"/>
                  </a:lnTo>
                  <a:lnTo>
                    <a:pt x="415" y="9644"/>
                  </a:lnTo>
                  <a:lnTo>
                    <a:pt x="487" y="9699"/>
                  </a:lnTo>
                  <a:lnTo>
                    <a:pt x="578" y="9752"/>
                  </a:lnTo>
                  <a:lnTo>
                    <a:pt x="685" y="9770"/>
                  </a:lnTo>
                  <a:lnTo>
                    <a:pt x="775" y="9788"/>
                  </a:lnTo>
                  <a:lnTo>
                    <a:pt x="5988" y="9788"/>
                  </a:lnTo>
                  <a:lnTo>
                    <a:pt x="6043" y="9896"/>
                  </a:lnTo>
                  <a:lnTo>
                    <a:pt x="6115" y="10005"/>
                  </a:lnTo>
                  <a:lnTo>
                    <a:pt x="6204" y="10095"/>
                  </a:lnTo>
                  <a:lnTo>
                    <a:pt x="6313" y="10184"/>
                  </a:lnTo>
                  <a:lnTo>
                    <a:pt x="6421" y="10239"/>
                  </a:lnTo>
                  <a:lnTo>
                    <a:pt x="6548" y="10293"/>
                  </a:lnTo>
                  <a:lnTo>
                    <a:pt x="6673" y="10329"/>
                  </a:lnTo>
                  <a:lnTo>
                    <a:pt x="6800" y="10329"/>
                  </a:lnTo>
                  <a:lnTo>
                    <a:pt x="6945" y="10329"/>
                  </a:lnTo>
                  <a:lnTo>
                    <a:pt x="7070" y="10293"/>
                  </a:lnTo>
                  <a:lnTo>
                    <a:pt x="7197" y="10239"/>
                  </a:lnTo>
                  <a:lnTo>
                    <a:pt x="7305" y="10184"/>
                  </a:lnTo>
                  <a:lnTo>
                    <a:pt x="7414" y="10095"/>
                  </a:lnTo>
                  <a:lnTo>
                    <a:pt x="7503" y="10005"/>
                  </a:lnTo>
                  <a:lnTo>
                    <a:pt x="7575" y="9896"/>
                  </a:lnTo>
                  <a:lnTo>
                    <a:pt x="7630" y="9788"/>
                  </a:lnTo>
                  <a:lnTo>
                    <a:pt x="12825" y="9788"/>
                  </a:lnTo>
                  <a:lnTo>
                    <a:pt x="12933" y="9770"/>
                  </a:lnTo>
                  <a:lnTo>
                    <a:pt x="13040" y="9752"/>
                  </a:lnTo>
                  <a:lnTo>
                    <a:pt x="13131" y="9699"/>
                  </a:lnTo>
                  <a:lnTo>
                    <a:pt x="13203" y="9644"/>
                  </a:lnTo>
                  <a:lnTo>
                    <a:pt x="13257" y="9554"/>
                  </a:lnTo>
                  <a:lnTo>
                    <a:pt x="13312" y="9464"/>
                  </a:lnTo>
                  <a:lnTo>
                    <a:pt x="13348" y="9373"/>
                  </a:lnTo>
                  <a:lnTo>
                    <a:pt x="13348" y="9266"/>
                  </a:lnTo>
                  <a:lnTo>
                    <a:pt x="13348" y="9121"/>
                  </a:lnTo>
                  <a:lnTo>
                    <a:pt x="13473" y="8977"/>
                  </a:lnTo>
                  <a:lnTo>
                    <a:pt x="13546" y="8815"/>
                  </a:lnTo>
                  <a:lnTo>
                    <a:pt x="13600" y="8635"/>
                  </a:lnTo>
                  <a:lnTo>
                    <a:pt x="13618" y="8436"/>
                  </a:lnTo>
                  <a:lnTo>
                    <a:pt x="13618" y="1785"/>
                  </a:lnTo>
                  <a:lnTo>
                    <a:pt x="13600" y="1587"/>
                  </a:lnTo>
                  <a:lnTo>
                    <a:pt x="13546" y="1407"/>
                  </a:lnTo>
                  <a:lnTo>
                    <a:pt x="13455" y="1227"/>
                  </a:lnTo>
                  <a:lnTo>
                    <a:pt x="13330" y="1082"/>
                  </a:lnTo>
                  <a:lnTo>
                    <a:pt x="13149" y="902"/>
                  </a:lnTo>
                  <a:lnTo>
                    <a:pt x="12933" y="740"/>
                  </a:lnTo>
                  <a:lnTo>
                    <a:pt x="12716" y="596"/>
                  </a:lnTo>
                  <a:lnTo>
                    <a:pt x="12500" y="451"/>
                  </a:lnTo>
                  <a:lnTo>
                    <a:pt x="12247" y="326"/>
                  </a:lnTo>
                  <a:lnTo>
                    <a:pt x="11995" y="199"/>
                  </a:lnTo>
                  <a:lnTo>
                    <a:pt x="11742" y="91"/>
                  </a:lnTo>
                  <a:lnTo>
                    <a:pt x="11472" y="0"/>
                  </a:lnTo>
                  <a:close/>
                </a:path>
              </a:pathLst>
            </a:custGeom>
            <a:grpFill/>
            <a:ln w="9525">
              <a:noFill/>
              <a:round/>
              <a:headEnd/>
              <a:tailEnd/>
            </a:ln>
          </p:spPr>
          <p:txBody>
            <a:bodyPr/>
            <a:lstStyle/>
            <a:p>
              <a:pPr fontAlgn="ctr">
                <a:defRPr/>
              </a:pPr>
              <a:endParaRPr lang="en-US" altLang="zh-CN" sz="10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Freeform 165"/>
            <p:cNvSpPr>
              <a:spLocks/>
            </p:cNvSpPr>
            <p:nvPr/>
          </p:nvSpPr>
          <p:spPr bwMode="gray">
            <a:xfrm>
              <a:off x="5912530" y="4928507"/>
              <a:ext cx="31750" cy="85725"/>
            </a:xfrm>
            <a:custGeom>
              <a:avLst/>
              <a:gdLst/>
              <a:ahLst/>
              <a:cxnLst>
                <a:cxn ang="0">
                  <a:pos x="54" y="1190"/>
                </a:cxn>
                <a:cxn ang="0">
                  <a:pos x="72" y="1190"/>
                </a:cxn>
                <a:cxn ang="0">
                  <a:pos x="144" y="1172"/>
                </a:cxn>
                <a:cxn ang="0">
                  <a:pos x="234" y="1172"/>
                </a:cxn>
                <a:cxn ang="0">
                  <a:pos x="307" y="1154"/>
                </a:cxn>
                <a:cxn ang="0">
                  <a:pos x="361" y="1118"/>
                </a:cxn>
                <a:cxn ang="0">
                  <a:pos x="397" y="1081"/>
                </a:cxn>
                <a:cxn ang="0">
                  <a:pos x="433" y="1010"/>
                </a:cxn>
                <a:cxn ang="0">
                  <a:pos x="451" y="884"/>
                </a:cxn>
                <a:cxn ang="0">
                  <a:pos x="451" y="505"/>
                </a:cxn>
                <a:cxn ang="0">
                  <a:pos x="451" y="288"/>
                </a:cxn>
                <a:cxn ang="0">
                  <a:pos x="415" y="145"/>
                </a:cxn>
                <a:cxn ang="0">
                  <a:pos x="361" y="73"/>
                </a:cxn>
                <a:cxn ang="0">
                  <a:pos x="289" y="18"/>
                </a:cxn>
                <a:cxn ang="0">
                  <a:pos x="198" y="0"/>
                </a:cxn>
                <a:cxn ang="0">
                  <a:pos x="54" y="0"/>
                </a:cxn>
                <a:cxn ang="0">
                  <a:pos x="18" y="18"/>
                </a:cxn>
                <a:cxn ang="0">
                  <a:pos x="0" y="55"/>
                </a:cxn>
                <a:cxn ang="0">
                  <a:pos x="0" y="1118"/>
                </a:cxn>
                <a:cxn ang="0">
                  <a:pos x="18" y="1172"/>
                </a:cxn>
                <a:cxn ang="0">
                  <a:pos x="54" y="1190"/>
                </a:cxn>
              </a:cxnLst>
              <a:rect l="0" t="0" r="r" b="b"/>
              <a:pathLst>
                <a:path w="451" h="1190">
                  <a:moveTo>
                    <a:pt x="54" y="1190"/>
                  </a:moveTo>
                  <a:lnTo>
                    <a:pt x="72" y="1190"/>
                  </a:lnTo>
                  <a:lnTo>
                    <a:pt x="144" y="1172"/>
                  </a:lnTo>
                  <a:lnTo>
                    <a:pt x="234" y="1172"/>
                  </a:lnTo>
                  <a:lnTo>
                    <a:pt x="307" y="1154"/>
                  </a:lnTo>
                  <a:lnTo>
                    <a:pt x="361" y="1118"/>
                  </a:lnTo>
                  <a:lnTo>
                    <a:pt x="397" y="1081"/>
                  </a:lnTo>
                  <a:lnTo>
                    <a:pt x="433" y="1010"/>
                  </a:lnTo>
                  <a:lnTo>
                    <a:pt x="451" y="884"/>
                  </a:lnTo>
                  <a:lnTo>
                    <a:pt x="451" y="505"/>
                  </a:lnTo>
                  <a:lnTo>
                    <a:pt x="451" y="288"/>
                  </a:lnTo>
                  <a:lnTo>
                    <a:pt x="415" y="145"/>
                  </a:lnTo>
                  <a:lnTo>
                    <a:pt x="361" y="73"/>
                  </a:lnTo>
                  <a:lnTo>
                    <a:pt x="289" y="18"/>
                  </a:lnTo>
                  <a:lnTo>
                    <a:pt x="198" y="0"/>
                  </a:lnTo>
                  <a:lnTo>
                    <a:pt x="54" y="0"/>
                  </a:lnTo>
                  <a:lnTo>
                    <a:pt x="18" y="18"/>
                  </a:lnTo>
                  <a:lnTo>
                    <a:pt x="0" y="55"/>
                  </a:lnTo>
                  <a:lnTo>
                    <a:pt x="0" y="1118"/>
                  </a:lnTo>
                  <a:lnTo>
                    <a:pt x="18" y="1172"/>
                  </a:lnTo>
                  <a:lnTo>
                    <a:pt x="54" y="1190"/>
                  </a:lnTo>
                  <a:close/>
                </a:path>
              </a:pathLst>
            </a:custGeom>
            <a:grpFill/>
            <a:ln w="9525">
              <a:noFill/>
              <a:round/>
              <a:headEnd/>
              <a:tailEnd/>
            </a:ln>
          </p:spPr>
          <p:txBody>
            <a:bodyPr/>
            <a:lstStyle/>
            <a:p>
              <a:pPr fontAlgn="ctr">
                <a:defRPr/>
              </a:pPr>
              <a:endParaRPr lang="en-US" altLang="zh-CN" sz="10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Freeform 166"/>
            <p:cNvSpPr>
              <a:spLocks/>
            </p:cNvSpPr>
            <p:nvPr/>
          </p:nvSpPr>
          <p:spPr bwMode="gray">
            <a:xfrm>
              <a:off x="5912530" y="5074557"/>
              <a:ext cx="31750" cy="104775"/>
            </a:xfrm>
            <a:custGeom>
              <a:avLst/>
              <a:gdLst/>
              <a:ahLst/>
              <a:cxnLst>
                <a:cxn ang="0">
                  <a:pos x="415" y="1316"/>
                </a:cxn>
                <a:cxn ang="0">
                  <a:pos x="451" y="1189"/>
                </a:cxn>
                <a:cxn ang="0">
                  <a:pos x="451" y="992"/>
                </a:cxn>
                <a:cxn ang="0">
                  <a:pos x="451" y="487"/>
                </a:cxn>
                <a:cxn ang="0">
                  <a:pos x="451" y="342"/>
                </a:cxn>
                <a:cxn ang="0">
                  <a:pos x="433" y="217"/>
                </a:cxn>
                <a:cxn ang="0">
                  <a:pos x="415" y="126"/>
                </a:cxn>
                <a:cxn ang="0">
                  <a:pos x="379" y="72"/>
                </a:cxn>
                <a:cxn ang="0">
                  <a:pos x="343" y="54"/>
                </a:cxn>
                <a:cxn ang="0">
                  <a:pos x="271" y="18"/>
                </a:cxn>
                <a:cxn ang="0">
                  <a:pos x="54" y="0"/>
                </a:cxn>
                <a:cxn ang="0">
                  <a:pos x="18" y="18"/>
                </a:cxn>
                <a:cxn ang="0">
                  <a:pos x="0" y="54"/>
                </a:cxn>
                <a:cxn ang="0">
                  <a:pos x="0" y="1424"/>
                </a:cxn>
                <a:cxn ang="0">
                  <a:pos x="18" y="1460"/>
                </a:cxn>
                <a:cxn ang="0">
                  <a:pos x="216" y="1388"/>
                </a:cxn>
                <a:cxn ang="0">
                  <a:pos x="415" y="1316"/>
                </a:cxn>
              </a:cxnLst>
              <a:rect l="0" t="0" r="r" b="b"/>
              <a:pathLst>
                <a:path w="451" h="1460">
                  <a:moveTo>
                    <a:pt x="415" y="1316"/>
                  </a:moveTo>
                  <a:lnTo>
                    <a:pt x="451" y="1189"/>
                  </a:lnTo>
                  <a:lnTo>
                    <a:pt x="451" y="992"/>
                  </a:lnTo>
                  <a:lnTo>
                    <a:pt x="451" y="487"/>
                  </a:lnTo>
                  <a:lnTo>
                    <a:pt x="451" y="342"/>
                  </a:lnTo>
                  <a:lnTo>
                    <a:pt x="433" y="217"/>
                  </a:lnTo>
                  <a:lnTo>
                    <a:pt x="415" y="126"/>
                  </a:lnTo>
                  <a:lnTo>
                    <a:pt x="379" y="72"/>
                  </a:lnTo>
                  <a:lnTo>
                    <a:pt x="343" y="54"/>
                  </a:lnTo>
                  <a:lnTo>
                    <a:pt x="271" y="18"/>
                  </a:lnTo>
                  <a:lnTo>
                    <a:pt x="54" y="0"/>
                  </a:lnTo>
                  <a:lnTo>
                    <a:pt x="18" y="18"/>
                  </a:lnTo>
                  <a:lnTo>
                    <a:pt x="0" y="54"/>
                  </a:lnTo>
                  <a:lnTo>
                    <a:pt x="0" y="1424"/>
                  </a:lnTo>
                  <a:lnTo>
                    <a:pt x="18" y="1460"/>
                  </a:lnTo>
                  <a:lnTo>
                    <a:pt x="216" y="1388"/>
                  </a:lnTo>
                  <a:lnTo>
                    <a:pt x="415" y="1316"/>
                  </a:lnTo>
                  <a:close/>
                </a:path>
              </a:pathLst>
            </a:custGeom>
            <a:grpFill/>
            <a:ln w="9525">
              <a:noFill/>
              <a:round/>
              <a:headEnd/>
              <a:tailEnd/>
            </a:ln>
          </p:spPr>
          <p:txBody>
            <a:bodyPr/>
            <a:lstStyle/>
            <a:p>
              <a:pPr fontAlgn="ctr">
                <a:defRPr/>
              </a:pPr>
              <a:endParaRPr lang="en-US" altLang="zh-CN" sz="10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Freeform 167"/>
            <p:cNvSpPr>
              <a:spLocks noEditPoints="1"/>
            </p:cNvSpPr>
            <p:nvPr/>
          </p:nvSpPr>
          <p:spPr bwMode="gray">
            <a:xfrm>
              <a:off x="5456918" y="4804682"/>
              <a:ext cx="692150" cy="844550"/>
            </a:xfrm>
            <a:custGeom>
              <a:avLst/>
              <a:gdLst/>
              <a:ahLst/>
              <a:cxnLst>
                <a:cxn ang="0">
                  <a:pos x="72" y="10653"/>
                </a:cxn>
                <a:cxn ang="0">
                  <a:pos x="704" y="11464"/>
                </a:cxn>
                <a:cxn ang="0">
                  <a:pos x="2471" y="11644"/>
                </a:cxn>
                <a:cxn ang="0">
                  <a:pos x="4022" y="11662"/>
                </a:cxn>
                <a:cxn ang="0">
                  <a:pos x="5664" y="11373"/>
                </a:cxn>
                <a:cxn ang="0">
                  <a:pos x="6872" y="11644"/>
                </a:cxn>
                <a:cxn ang="0">
                  <a:pos x="8333" y="11572"/>
                </a:cxn>
                <a:cxn ang="0">
                  <a:pos x="9199" y="10977"/>
                </a:cxn>
                <a:cxn ang="0">
                  <a:pos x="9578" y="9878"/>
                </a:cxn>
                <a:cxn ang="0">
                  <a:pos x="9415" y="8958"/>
                </a:cxn>
                <a:cxn ang="0">
                  <a:pos x="9469" y="8399"/>
                </a:cxn>
                <a:cxn ang="0">
                  <a:pos x="9560" y="7228"/>
                </a:cxn>
                <a:cxn ang="0">
                  <a:pos x="9036" y="6128"/>
                </a:cxn>
                <a:cxn ang="0">
                  <a:pos x="8964" y="4380"/>
                </a:cxn>
                <a:cxn ang="0">
                  <a:pos x="8820" y="2812"/>
                </a:cxn>
                <a:cxn ang="0">
                  <a:pos x="8730" y="1316"/>
                </a:cxn>
                <a:cxn ang="0">
                  <a:pos x="8080" y="415"/>
                </a:cxn>
                <a:cxn ang="0">
                  <a:pos x="6674" y="0"/>
                </a:cxn>
                <a:cxn ang="0">
                  <a:pos x="4798" y="145"/>
                </a:cxn>
                <a:cxn ang="0">
                  <a:pos x="4238" y="775"/>
                </a:cxn>
                <a:cxn ang="0">
                  <a:pos x="3823" y="3046"/>
                </a:cxn>
                <a:cxn ang="0">
                  <a:pos x="1515" y="3280"/>
                </a:cxn>
                <a:cxn ang="0">
                  <a:pos x="883" y="3984"/>
                </a:cxn>
                <a:cxn ang="0">
                  <a:pos x="1749" y="4524"/>
                </a:cxn>
                <a:cxn ang="0">
                  <a:pos x="2200" y="4055"/>
                </a:cxn>
                <a:cxn ang="0">
                  <a:pos x="4221" y="4200"/>
                </a:cxn>
                <a:cxn ang="0">
                  <a:pos x="4707" y="6723"/>
                </a:cxn>
                <a:cxn ang="0">
                  <a:pos x="5122" y="10526"/>
                </a:cxn>
                <a:cxn ang="0">
                  <a:pos x="3823" y="10635"/>
                </a:cxn>
                <a:cxn ang="0">
                  <a:pos x="3445" y="9535"/>
                </a:cxn>
                <a:cxn ang="0">
                  <a:pos x="2742" y="10292"/>
                </a:cxn>
                <a:cxn ang="0">
                  <a:pos x="2236" y="10671"/>
                </a:cxn>
                <a:cxn ang="0">
                  <a:pos x="1010" y="10364"/>
                </a:cxn>
                <a:cxn ang="0">
                  <a:pos x="7900" y="1388"/>
                </a:cxn>
                <a:cxn ang="0">
                  <a:pos x="7973" y="2866"/>
                </a:cxn>
                <a:cxn ang="0">
                  <a:pos x="7395" y="3262"/>
                </a:cxn>
                <a:cxn ang="0">
                  <a:pos x="8153" y="4145"/>
                </a:cxn>
                <a:cxn ang="0">
                  <a:pos x="7486" y="5570"/>
                </a:cxn>
                <a:cxn ang="0">
                  <a:pos x="6096" y="6039"/>
                </a:cxn>
                <a:cxn ang="0">
                  <a:pos x="5086" y="3695"/>
                </a:cxn>
                <a:cxn ang="0">
                  <a:pos x="5140" y="883"/>
                </a:cxn>
                <a:cxn ang="0">
                  <a:pos x="7125" y="847"/>
                </a:cxn>
                <a:cxn ang="0">
                  <a:pos x="8802" y="6975"/>
                </a:cxn>
                <a:cxn ang="0">
                  <a:pos x="8839" y="8129"/>
                </a:cxn>
                <a:cxn ang="0">
                  <a:pos x="8116" y="8327"/>
                </a:cxn>
                <a:cxn ang="0">
                  <a:pos x="7720" y="7858"/>
                </a:cxn>
                <a:cxn ang="0">
                  <a:pos x="7576" y="7029"/>
                </a:cxn>
                <a:cxn ang="0">
                  <a:pos x="7287" y="7588"/>
                </a:cxn>
                <a:cxn ang="0">
                  <a:pos x="7504" y="10256"/>
                </a:cxn>
                <a:cxn ang="0">
                  <a:pos x="7720" y="9661"/>
                </a:cxn>
                <a:cxn ang="0">
                  <a:pos x="8027" y="9138"/>
                </a:cxn>
                <a:cxn ang="0">
                  <a:pos x="8766" y="9228"/>
                </a:cxn>
                <a:cxn ang="0">
                  <a:pos x="8820" y="10274"/>
                </a:cxn>
                <a:cxn ang="0">
                  <a:pos x="7774" y="11013"/>
                </a:cxn>
                <a:cxn ang="0">
                  <a:pos x="6385" y="10617"/>
                </a:cxn>
                <a:cxn ang="0">
                  <a:pos x="6096" y="7967"/>
                </a:cxn>
                <a:cxn ang="0">
                  <a:pos x="6403" y="6669"/>
                </a:cxn>
                <a:cxn ang="0">
                  <a:pos x="7486" y="6254"/>
                </a:cxn>
                <a:cxn ang="0">
                  <a:pos x="8585" y="6633"/>
                </a:cxn>
              </a:cxnLst>
              <a:rect l="0" t="0" r="r" b="b"/>
              <a:pathLst>
                <a:path w="9596" h="11698">
                  <a:moveTo>
                    <a:pt x="541" y="6164"/>
                  </a:moveTo>
                  <a:lnTo>
                    <a:pt x="469" y="6705"/>
                  </a:lnTo>
                  <a:lnTo>
                    <a:pt x="18" y="10058"/>
                  </a:lnTo>
                  <a:lnTo>
                    <a:pt x="0" y="10202"/>
                  </a:lnTo>
                  <a:lnTo>
                    <a:pt x="18" y="10364"/>
                  </a:lnTo>
                  <a:lnTo>
                    <a:pt x="36" y="10508"/>
                  </a:lnTo>
                  <a:lnTo>
                    <a:pt x="72" y="10653"/>
                  </a:lnTo>
                  <a:lnTo>
                    <a:pt x="126" y="10796"/>
                  </a:lnTo>
                  <a:lnTo>
                    <a:pt x="180" y="10923"/>
                  </a:lnTo>
                  <a:lnTo>
                    <a:pt x="271" y="11067"/>
                  </a:lnTo>
                  <a:lnTo>
                    <a:pt x="361" y="11176"/>
                  </a:lnTo>
                  <a:lnTo>
                    <a:pt x="469" y="11283"/>
                  </a:lnTo>
                  <a:lnTo>
                    <a:pt x="577" y="11392"/>
                  </a:lnTo>
                  <a:lnTo>
                    <a:pt x="704" y="11464"/>
                  </a:lnTo>
                  <a:lnTo>
                    <a:pt x="830" y="11536"/>
                  </a:lnTo>
                  <a:lnTo>
                    <a:pt x="974" y="11590"/>
                  </a:lnTo>
                  <a:lnTo>
                    <a:pt x="1119" y="11625"/>
                  </a:lnTo>
                  <a:lnTo>
                    <a:pt x="1280" y="11662"/>
                  </a:lnTo>
                  <a:lnTo>
                    <a:pt x="1425" y="11662"/>
                  </a:lnTo>
                  <a:lnTo>
                    <a:pt x="2236" y="11662"/>
                  </a:lnTo>
                  <a:lnTo>
                    <a:pt x="2471" y="11644"/>
                  </a:lnTo>
                  <a:lnTo>
                    <a:pt x="2706" y="11590"/>
                  </a:lnTo>
                  <a:lnTo>
                    <a:pt x="2941" y="11500"/>
                  </a:lnTo>
                  <a:lnTo>
                    <a:pt x="3138" y="11373"/>
                  </a:lnTo>
                  <a:lnTo>
                    <a:pt x="3337" y="11500"/>
                  </a:lnTo>
                  <a:lnTo>
                    <a:pt x="3553" y="11590"/>
                  </a:lnTo>
                  <a:lnTo>
                    <a:pt x="3788" y="11644"/>
                  </a:lnTo>
                  <a:lnTo>
                    <a:pt x="4022" y="11662"/>
                  </a:lnTo>
                  <a:lnTo>
                    <a:pt x="4816" y="11662"/>
                  </a:lnTo>
                  <a:lnTo>
                    <a:pt x="4960" y="11662"/>
                  </a:lnTo>
                  <a:lnTo>
                    <a:pt x="5104" y="11625"/>
                  </a:lnTo>
                  <a:lnTo>
                    <a:pt x="5267" y="11590"/>
                  </a:lnTo>
                  <a:lnTo>
                    <a:pt x="5393" y="11536"/>
                  </a:lnTo>
                  <a:lnTo>
                    <a:pt x="5537" y="11464"/>
                  </a:lnTo>
                  <a:lnTo>
                    <a:pt x="5664" y="11373"/>
                  </a:lnTo>
                  <a:lnTo>
                    <a:pt x="5772" y="11283"/>
                  </a:lnTo>
                  <a:lnTo>
                    <a:pt x="5880" y="11176"/>
                  </a:lnTo>
                  <a:lnTo>
                    <a:pt x="5917" y="11122"/>
                  </a:lnTo>
                  <a:lnTo>
                    <a:pt x="6115" y="11283"/>
                  </a:lnTo>
                  <a:lnTo>
                    <a:pt x="6331" y="11428"/>
                  </a:lnTo>
                  <a:lnTo>
                    <a:pt x="6584" y="11554"/>
                  </a:lnTo>
                  <a:lnTo>
                    <a:pt x="6872" y="11644"/>
                  </a:lnTo>
                  <a:lnTo>
                    <a:pt x="7179" y="11680"/>
                  </a:lnTo>
                  <a:lnTo>
                    <a:pt x="7522" y="11698"/>
                  </a:lnTo>
                  <a:lnTo>
                    <a:pt x="7702" y="11698"/>
                  </a:lnTo>
                  <a:lnTo>
                    <a:pt x="7864" y="11680"/>
                  </a:lnTo>
                  <a:lnTo>
                    <a:pt x="8027" y="11662"/>
                  </a:lnTo>
                  <a:lnTo>
                    <a:pt x="8189" y="11625"/>
                  </a:lnTo>
                  <a:lnTo>
                    <a:pt x="8333" y="11572"/>
                  </a:lnTo>
                  <a:lnTo>
                    <a:pt x="8478" y="11518"/>
                  </a:lnTo>
                  <a:lnTo>
                    <a:pt x="8603" y="11446"/>
                  </a:lnTo>
                  <a:lnTo>
                    <a:pt x="8748" y="11373"/>
                  </a:lnTo>
                  <a:lnTo>
                    <a:pt x="8875" y="11283"/>
                  </a:lnTo>
                  <a:lnTo>
                    <a:pt x="8982" y="11176"/>
                  </a:lnTo>
                  <a:lnTo>
                    <a:pt x="9091" y="11085"/>
                  </a:lnTo>
                  <a:lnTo>
                    <a:pt x="9199" y="10977"/>
                  </a:lnTo>
                  <a:lnTo>
                    <a:pt x="9271" y="10869"/>
                  </a:lnTo>
                  <a:lnTo>
                    <a:pt x="9343" y="10743"/>
                  </a:lnTo>
                  <a:lnTo>
                    <a:pt x="9415" y="10617"/>
                  </a:lnTo>
                  <a:lnTo>
                    <a:pt x="9451" y="10490"/>
                  </a:lnTo>
                  <a:lnTo>
                    <a:pt x="9505" y="10329"/>
                  </a:lnTo>
                  <a:lnTo>
                    <a:pt x="9542" y="10112"/>
                  </a:lnTo>
                  <a:lnTo>
                    <a:pt x="9578" y="9878"/>
                  </a:lnTo>
                  <a:lnTo>
                    <a:pt x="9596" y="9607"/>
                  </a:lnTo>
                  <a:lnTo>
                    <a:pt x="9596" y="9499"/>
                  </a:lnTo>
                  <a:lnTo>
                    <a:pt x="9578" y="9373"/>
                  </a:lnTo>
                  <a:lnTo>
                    <a:pt x="9560" y="9265"/>
                  </a:lnTo>
                  <a:lnTo>
                    <a:pt x="9524" y="9156"/>
                  </a:lnTo>
                  <a:lnTo>
                    <a:pt x="9469" y="9049"/>
                  </a:lnTo>
                  <a:lnTo>
                    <a:pt x="9415" y="8958"/>
                  </a:lnTo>
                  <a:lnTo>
                    <a:pt x="9343" y="8850"/>
                  </a:lnTo>
                  <a:lnTo>
                    <a:pt x="9271" y="8778"/>
                  </a:lnTo>
                  <a:lnTo>
                    <a:pt x="9217" y="8724"/>
                  </a:lnTo>
                  <a:lnTo>
                    <a:pt x="9253" y="8687"/>
                  </a:lnTo>
                  <a:lnTo>
                    <a:pt x="9343" y="8598"/>
                  </a:lnTo>
                  <a:lnTo>
                    <a:pt x="9397" y="8508"/>
                  </a:lnTo>
                  <a:lnTo>
                    <a:pt x="9469" y="8399"/>
                  </a:lnTo>
                  <a:lnTo>
                    <a:pt x="9505" y="8291"/>
                  </a:lnTo>
                  <a:lnTo>
                    <a:pt x="9542" y="8184"/>
                  </a:lnTo>
                  <a:lnTo>
                    <a:pt x="9578" y="8075"/>
                  </a:lnTo>
                  <a:lnTo>
                    <a:pt x="9596" y="7967"/>
                  </a:lnTo>
                  <a:lnTo>
                    <a:pt x="9596" y="7840"/>
                  </a:lnTo>
                  <a:lnTo>
                    <a:pt x="9578" y="7516"/>
                  </a:lnTo>
                  <a:lnTo>
                    <a:pt x="9560" y="7228"/>
                  </a:lnTo>
                  <a:lnTo>
                    <a:pt x="9524" y="6993"/>
                  </a:lnTo>
                  <a:lnTo>
                    <a:pt x="9451" y="6777"/>
                  </a:lnTo>
                  <a:lnTo>
                    <a:pt x="9451" y="6741"/>
                  </a:lnTo>
                  <a:lnTo>
                    <a:pt x="9379" y="6579"/>
                  </a:lnTo>
                  <a:lnTo>
                    <a:pt x="9290" y="6417"/>
                  </a:lnTo>
                  <a:lnTo>
                    <a:pt x="9181" y="6272"/>
                  </a:lnTo>
                  <a:lnTo>
                    <a:pt x="9036" y="6128"/>
                  </a:lnTo>
                  <a:lnTo>
                    <a:pt x="8928" y="6020"/>
                  </a:lnTo>
                  <a:lnTo>
                    <a:pt x="8802" y="5930"/>
                  </a:lnTo>
                  <a:lnTo>
                    <a:pt x="8857" y="5768"/>
                  </a:lnTo>
                  <a:lnTo>
                    <a:pt x="8893" y="5588"/>
                  </a:lnTo>
                  <a:lnTo>
                    <a:pt x="8946" y="5264"/>
                  </a:lnTo>
                  <a:lnTo>
                    <a:pt x="8964" y="4884"/>
                  </a:lnTo>
                  <a:lnTo>
                    <a:pt x="8964" y="4380"/>
                  </a:lnTo>
                  <a:lnTo>
                    <a:pt x="8946" y="4037"/>
                  </a:lnTo>
                  <a:lnTo>
                    <a:pt x="8893" y="3731"/>
                  </a:lnTo>
                  <a:lnTo>
                    <a:pt x="8802" y="3461"/>
                  </a:lnTo>
                  <a:lnTo>
                    <a:pt x="8748" y="3334"/>
                  </a:lnTo>
                  <a:lnTo>
                    <a:pt x="8694" y="3226"/>
                  </a:lnTo>
                  <a:lnTo>
                    <a:pt x="8766" y="3028"/>
                  </a:lnTo>
                  <a:lnTo>
                    <a:pt x="8820" y="2812"/>
                  </a:lnTo>
                  <a:lnTo>
                    <a:pt x="8857" y="2578"/>
                  </a:lnTo>
                  <a:lnTo>
                    <a:pt x="8857" y="2308"/>
                  </a:lnTo>
                  <a:lnTo>
                    <a:pt x="8857" y="2091"/>
                  </a:lnTo>
                  <a:lnTo>
                    <a:pt x="8839" y="1875"/>
                  </a:lnTo>
                  <a:lnTo>
                    <a:pt x="8820" y="1676"/>
                  </a:lnTo>
                  <a:lnTo>
                    <a:pt x="8784" y="1478"/>
                  </a:lnTo>
                  <a:lnTo>
                    <a:pt x="8730" y="1316"/>
                  </a:lnTo>
                  <a:lnTo>
                    <a:pt x="8676" y="1153"/>
                  </a:lnTo>
                  <a:lnTo>
                    <a:pt x="8603" y="1010"/>
                  </a:lnTo>
                  <a:lnTo>
                    <a:pt x="8513" y="865"/>
                  </a:lnTo>
                  <a:lnTo>
                    <a:pt x="8424" y="739"/>
                  </a:lnTo>
                  <a:lnTo>
                    <a:pt x="8315" y="613"/>
                  </a:lnTo>
                  <a:lnTo>
                    <a:pt x="8207" y="505"/>
                  </a:lnTo>
                  <a:lnTo>
                    <a:pt x="8080" y="415"/>
                  </a:lnTo>
                  <a:lnTo>
                    <a:pt x="7955" y="324"/>
                  </a:lnTo>
                  <a:lnTo>
                    <a:pt x="7828" y="252"/>
                  </a:lnTo>
                  <a:lnTo>
                    <a:pt x="7683" y="181"/>
                  </a:lnTo>
                  <a:lnTo>
                    <a:pt x="7540" y="126"/>
                  </a:lnTo>
                  <a:lnTo>
                    <a:pt x="7287" y="72"/>
                  </a:lnTo>
                  <a:lnTo>
                    <a:pt x="7016" y="36"/>
                  </a:lnTo>
                  <a:lnTo>
                    <a:pt x="6674" y="0"/>
                  </a:lnTo>
                  <a:lnTo>
                    <a:pt x="6313" y="0"/>
                  </a:lnTo>
                  <a:lnTo>
                    <a:pt x="5411" y="0"/>
                  </a:lnTo>
                  <a:lnTo>
                    <a:pt x="5285" y="0"/>
                  </a:lnTo>
                  <a:lnTo>
                    <a:pt x="5158" y="18"/>
                  </a:lnTo>
                  <a:lnTo>
                    <a:pt x="5033" y="54"/>
                  </a:lnTo>
                  <a:lnTo>
                    <a:pt x="4906" y="90"/>
                  </a:lnTo>
                  <a:lnTo>
                    <a:pt x="4798" y="145"/>
                  </a:lnTo>
                  <a:lnTo>
                    <a:pt x="4689" y="216"/>
                  </a:lnTo>
                  <a:lnTo>
                    <a:pt x="4600" y="288"/>
                  </a:lnTo>
                  <a:lnTo>
                    <a:pt x="4509" y="378"/>
                  </a:lnTo>
                  <a:lnTo>
                    <a:pt x="4419" y="469"/>
                  </a:lnTo>
                  <a:lnTo>
                    <a:pt x="4347" y="559"/>
                  </a:lnTo>
                  <a:lnTo>
                    <a:pt x="4292" y="666"/>
                  </a:lnTo>
                  <a:lnTo>
                    <a:pt x="4238" y="775"/>
                  </a:lnTo>
                  <a:lnTo>
                    <a:pt x="4185" y="901"/>
                  </a:lnTo>
                  <a:lnTo>
                    <a:pt x="4149" y="1028"/>
                  </a:lnTo>
                  <a:lnTo>
                    <a:pt x="4131" y="1153"/>
                  </a:lnTo>
                  <a:lnTo>
                    <a:pt x="4131" y="1280"/>
                  </a:lnTo>
                  <a:lnTo>
                    <a:pt x="4131" y="3083"/>
                  </a:lnTo>
                  <a:lnTo>
                    <a:pt x="3986" y="3064"/>
                  </a:lnTo>
                  <a:lnTo>
                    <a:pt x="3823" y="3046"/>
                  </a:lnTo>
                  <a:lnTo>
                    <a:pt x="2309" y="3046"/>
                  </a:lnTo>
                  <a:lnTo>
                    <a:pt x="2164" y="3064"/>
                  </a:lnTo>
                  <a:lnTo>
                    <a:pt x="2020" y="3083"/>
                  </a:lnTo>
                  <a:lnTo>
                    <a:pt x="1894" y="3101"/>
                  </a:lnTo>
                  <a:lnTo>
                    <a:pt x="1749" y="3155"/>
                  </a:lnTo>
                  <a:lnTo>
                    <a:pt x="1624" y="3208"/>
                  </a:lnTo>
                  <a:lnTo>
                    <a:pt x="1515" y="3280"/>
                  </a:lnTo>
                  <a:lnTo>
                    <a:pt x="1389" y="3353"/>
                  </a:lnTo>
                  <a:lnTo>
                    <a:pt x="1280" y="3425"/>
                  </a:lnTo>
                  <a:lnTo>
                    <a:pt x="1191" y="3533"/>
                  </a:lnTo>
                  <a:lnTo>
                    <a:pt x="1100" y="3623"/>
                  </a:lnTo>
                  <a:lnTo>
                    <a:pt x="1010" y="3749"/>
                  </a:lnTo>
                  <a:lnTo>
                    <a:pt x="938" y="3857"/>
                  </a:lnTo>
                  <a:lnTo>
                    <a:pt x="883" y="3984"/>
                  </a:lnTo>
                  <a:lnTo>
                    <a:pt x="830" y="4109"/>
                  </a:lnTo>
                  <a:lnTo>
                    <a:pt x="794" y="4254"/>
                  </a:lnTo>
                  <a:lnTo>
                    <a:pt x="776" y="4398"/>
                  </a:lnTo>
                  <a:lnTo>
                    <a:pt x="613" y="5642"/>
                  </a:lnTo>
                  <a:lnTo>
                    <a:pt x="541" y="6164"/>
                  </a:lnTo>
                  <a:close/>
                  <a:moveTo>
                    <a:pt x="1624" y="5498"/>
                  </a:moveTo>
                  <a:lnTo>
                    <a:pt x="1749" y="4524"/>
                  </a:lnTo>
                  <a:lnTo>
                    <a:pt x="1767" y="4417"/>
                  </a:lnTo>
                  <a:lnTo>
                    <a:pt x="1822" y="4326"/>
                  </a:lnTo>
                  <a:lnTo>
                    <a:pt x="1876" y="4254"/>
                  </a:lnTo>
                  <a:lnTo>
                    <a:pt x="1930" y="4182"/>
                  </a:lnTo>
                  <a:lnTo>
                    <a:pt x="2020" y="4109"/>
                  </a:lnTo>
                  <a:lnTo>
                    <a:pt x="2110" y="4073"/>
                  </a:lnTo>
                  <a:lnTo>
                    <a:pt x="2200" y="4055"/>
                  </a:lnTo>
                  <a:lnTo>
                    <a:pt x="2309" y="4037"/>
                  </a:lnTo>
                  <a:lnTo>
                    <a:pt x="3823" y="4037"/>
                  </a:lnTo>
                  <a:lnTo>
                    <a:pt x="3914" y="4037"/>
                  </a:lnTo>
                  <a:lnTo>
                    <a:pt x="3986" y="4055"/>
                  </a:lnTo>
                  <a:lnTo>
                    <a:pt x="4058" y="4091"/>
                  </a:lnTo>
                  <a:lnTo>
                    <a:pt x="4131" y="4127"/>
                  </a:lnTo>
                  <a:lnTo>
                    <a:pt x="4221" y="4200"/>
                  </a:lnTo>
                  <a:lnTo>
                    <a:pt x="4292" y="4290"/>
                  </a:lnTo>
                  <a:lnTo>
                    <a:pt x="4347" y="4398"/>
                  </a:lnTo>
                  <a:lnTo>
                    <a:pt x="4383" y="4524"/>
                  </a:lnTo>
                  <a:lnTo>
                    <a:pt x="4528" y="5479"/>
                  </a:lnTo>
                  <a:lnTo>
                    <a:pt x="4600" y="6020"/>
                  </a:lnTo>
                  <a:lnTo>
                    <a:pt x="4618" y="6111"/>
                  </a:lnTo>
                  <a:lnTo>
                    <a:pt x="4707" y="6723"/>
                  </a:lnTo>
                  <a:lnTo>
                    <a:pt x="4707" y="6759"/>
                  </a:lnTo>
                  <a:lnTo>
                    <a:pt x="4816" y="7480"/>
                  </a:lnTo>
                  <a:lnTo>
                    <a:pt x="5231" y="10184"/>
                  </a:lnTo>
                  <a:lnTo>
                    <a:pt x="5231" y="10292"/>
                  </a:lnTo>
                  <a:lnTo>
                    <a:pt x="5213" y="10364"/>
                  </a:lnTo>
                  <a:lnTo>
                    <a:pt x="5176" y="10454"/>
                  </a:lnTo>
                  <a:lnTo>
                    <a:pt x="5122" y="10526"/>
                  </a:lnTo>
                  <a:lnTo>
                    <a:pt x="5069" y="10581"/>
                  </a:lnTo>
                  <a:lnTo>
                    <a:pt x="4997" y="10635"/>
                  </a:lnTo>
                  <a:lnTo>
                    <a:pt x="4906" y="10671"/>
                  </a:lnTo>
                  <a:lnTo>
                    <a:pt x="4816" y="10671"/>
                  </a:lnTo>
                  <a:lnTo>
                    <a:pt x="4022" y="10671"/>
                  </a:lnTo>
                  <a:lnTo>
                    <a:pt x="3914" y="10671"/>
                  </a:lnTo>
                  <a:lnTo>
                    <a:pt x="3823" y="10635"/>
                  </a:lnTo>
                  <a:lnTo>
                    <a:pt x="3734" y="10599"/>
                  </a:lnTo>
                  <a:lnTo>
                    <a:pt x="3662" y="10526"/>
                  </a:lnTo>
                  <a:lnTo>
                    <a:pt x="3607" y="10454"/>
                  </a:lnTo>
                  <a:lnTo>
                    <a:pt x="3553" y="10382"/>
                  </a:lnTo>
                  <a:lnTo>
                    <a:pt x="3517" y="10292"/>
                  </a:lnTo>
                  <a:lnTo>
                    <a:pt x="3499" y="10184"/>
                  </a:lnTo>
                  <a:lnTo>
                    <a:pt x="3445" y="9535"/>
                  </a:lnTo>
                  <a:lnTo>
                    <a:pt x="3427" y="9499"/>
                  </a:lnTo>
                  <a:lnTo>
                    <a:pt x="3373" y="9481"/>
                  </a:lnTo>
                  <a:lnTo>
                    <a:pt x="2886" y="9481"/>
                  </a:lnTo>
                  <a:lnTo>
                    <a:pt x="2832" y="9499"/>
                  </a:lnTo>
                  <a:lnTo>
                    <a:pt x="2814" y="9535"/>
                  </a:lnTo>
                  <a:lnTo>
                    <a:pt x="2760" y="10184"/>
                  </a:lnTo>
                  <a:lnTo>
                    <a:pt x="2742" y="10292"/>
                  </a:lnTo>
                  <a:lnTo>
                    <a:pt x="2706" y="10382"/>
                  </a:lnTo>
                  <a:lnTo>
                    <a:pt x="2651" y="10454"/>
                  </a:lnTo>
                  <a:lnTo>
                    <a:pt x="2597" y="10526"/>
                  </a:lnTo>
                  <a:lnTo>
                    <a:pt x="2508" y="10599"/>
                  </a:lnTo>
                  <a:lnTo>
                    <a:pt x="2435" y="10635"/>
                  </a:lnTo>
                  <a:lnTo>
                    <a:pt x="2327" y="10671"/>
                  </a:lnTo>
                  <a:lnTo>
                    <a:pt x="2236" y="10671"/>
                  </a:lnTo>
                  <a:lnTo>
                    <a:pt x="1425" y="10671"/>
                  </a:lnTo>
                  <a:lnTo>
                    <a:pt x="1334" y="10671"/>
                  </a:lnTo>
                  <a:lnTo>
                    <a:pt x="1245" y="10635"/>
                  </a:lnTo>
                  <a:lnTo>
                    <a:pt x="1173" y="10581"/>
                  </a:lnTo>
                  <a:lnTo>
                    <a:pt x="1100" y="10526"/>
                  </a:lnTo>
                  <a:lnTo>
                    <a:pt x="1046" y="10454"/>
                  </a:lnTo>
                  <a:lnTo>
                    <a:pt x="1010" y="10364"/>
                  </a:lnTo>
                  <a:lnTo>
                    <a:pt x="992" y="10292"/>
                  </a:lnTo>
                  <a:lnTo>
                    <a:pt x="992" y="10184"/>
                  </a:lnTo>
                  <a:lnTo>
                    <a:pt x="1497" y="6507"/>
                  </a:lnTo>
                  <a:lnTo>
                    <a:pt x="1551" y="6002"/>
                  </a:lnTo>
                  <a:lnTo>
                    <a:pt x="1624" y="5498"/>
                  </a:lnTo>
                  <a:close/>
                  <a:moveTo>
                    <a:pt x="7864" y="1316"/>
                  </a:moveTo>
                  <a:lnTo>
                    <a:pt x="7900" y="1388"/>
                  </a:lnTo>
                  <a:lnTo>
                    <a:pt x="7955" y="1496"/>
                  </a:lnTo>
                  <a:lnTo>
                    <a:pt x="8009" y="1712"/>
                  </a:lnTo>
                  <a:lnTo>
                    <a:pt x="8045" y="1982"/>
                  </a:lnTo>
                  <a:lnTo>
                    <a:pt x="8062" y="2308"/>
                  </a:lnTo>
                  <a:lnTo>
                    <a:pt x="8062" y="2523"/>
                  </a:lnTo>
                  <a:lnTo>
                    <a:pt x="8027" y="2704"/>
                  </a:lnTo>
                  <a:lnTo>
                    <a:pt x="7973" y="2866"/>
                  </a:lnTo>
                  <a:lnTo>
                    <a:pt x="7918" y="2974"/>
                  </a:lnTo>
                  <a:lnTo>
                    <a:pt x="7828" y="3046"/>
                  </a:lnTo>
                  <a:lnTo>
                    <a:pt x="7720" y="3119"/>
                  </a:lnTo>
                  <a:lnTo>
                    <a:pt x="7576" y="3190"/>
                  </a:lnTo>
                  <a:lnTo>
                    <a:pt x="7395" y="3244"/>
                  </a:lnTo>
                  <a:lnTo>
                    <a:pt x="7377" y="3244"/>
                  </a:lnTo>
                  <a:lnTo>
                    <a:pt x="7395" y="3262"/>
                  </a:lnTo>
                  <a:lnTo>
                    <a:pt x="7594" y="3334"/>
                  </a:lnTo>
                  <a:lnTo>
                    <a:pt x="7756" y="3407"/>
                  </a:lnTo>
                  <a:lnTo>
                    <a:pt x="7900" y="3497"/>
                  </a:lnTo>
                  <a:lnTo>
                    <a:pt x="7991" y="3604"/>
                  </a:lnTo>
                  <a:lnTo>
                    <a:pt x="8062" y="3749"/>
                  </a:lnTo>
                  <a:lnTo>
                    <a:pt x="8116" y="3930"/>
                  </a:lnTo>
                  <a:lnTo>
                    <a:pt x="8153" y="4145"/>
                  </a:lnTo>
                  <a:lnTo>
                    <a:pt x="8171" y="4380"/>
                  </a:lnTo>
                  <a:lnTo>
                    <a:pt x="8171" y="4884"/>
                  </a:lnTo>
                  <a:lnTo>
                    <a:pt x="8153" y="5228"/>
                  </a:lnTo>
                  <a:lnTo>
                    <a:pt x="8098" y="5498"/>
                  </a:lnTo>
                  <a:lnTo>
                    <a:pt x="8062" y="5642"/>
                  </a:lnTo>
                  <a:lnTo>
                    <a:pt x="7792" y="5588"/>
                  </a:lnTo>
                  <a:lnTo>
                    <a:pt x="7486" y="5570"/>
                  </a:lnTo>
                  <a:lnTo>
                    <a:pt x="7232" y="5588"/>
                  </a:lnTo>
                  <a:lnTo>
                    <a:pt x="6980" y="5624"/>
                  </a:lnTo>
                  <a:lnTo>
                    <a:pt x="6746" y="5678"/>
                  </a:lnTo>
                  <a:lnTo>
                    <a:pt x="6529" y="5768"/>
                  </a:lnTo>
                  <a:lnTo>
                    <a:pt x="6367" y="5840"/>
                  </a:lnTo>
                  <a:lnTo>
                    <a:pt x="6223" y="5930"/>
                  </a:lnTo>
                  <a:lnTo>
                    <a:pt x="6096" y="6039"/>
                  </a:lnTo>
                  <a:lnTo>
                    <a:pt x="5970" y="6146"/>
                  </a:lnTo>
                  <a:lnTo>
                    <a:pt x="5627" y="6146"/>
                  </a:lnTo>
                  <a:lnTo>
                    <a:pt x="5591" y="5894"/>
                  </a:lnTo>
                  <a:lnTo>
                    <a:pt x="5357" y="4380"/>
                  </a:lnTo>
                  <a:lnTo>
                    <a:pt x="5303" y="4127"/>
                  </a:lnTo>
                  <a:lnTo>
                    <a:pt x="5213" y="3912"/>
                  </a:lnTo>
                  <a:lnTo>
                    <a:pt x="5086" y="3695"/>
                  </a:lnTo>
                  <a:lnTo>
                    <a:pt x="4924" y="3515"/>
                  </a:lnTo>
                  <a:lnTo>
                    <a:pt x="4924" y="1280"/>
                  </a:lnTo>
                  <a:lnTo>
                    <a:pt x="4942" y="1189"/>
                  </a:lnTo>
                  <a:lnTo>
                    <a:pt x="4960" y="1099"/>
                  </a:lnTo>
                  <a:lnTo>
                    <a:pt x="5015" y="1010"/>
                  </a:lnTo>
                  <a:lnTo>
                    <a:pt x="5069" y="938"/>
                  </a:lnTo>
                  <a:lnTo>
                    <a:pt x="5140" y="883"/>
                  </a:lnTo>
                  <a:lnTo>
                    <a:pt x="5231" y="829"/>
                  </a:lnTo>
                  <a:lnTo>
                    <a:pt x="5321" y="811"/>
                  </a:lnTo>
                  <a:lnTo>
                    <a:pt x="5411" y="793"/>
                  </a:lnTo>
                  <a:lnTo>
                    <a:pt x="6313" y="793"/>
                  </a:lnTo>
                  <a:lnTo>
                    <a:pt x="6620" y="793"/>
                  </a:lnTo>
                  <a:lnTo>
                    <a:pt x="6890" y="811"/>
                  </a:lnTo>
                  <a:lnTo>
                    <a:pt x="7125" y="847"/>
                  </a:lnTo>
                  <a:lnTo>
                    <a:pt x="7305" y="901"/>
                  </a:lnTo>
                  <a:lnTo>
                    <a:pt x="7467" y="956"/>
                  </a:lnTo>
                  <a:lnTo>
                    <a:pt x="7612" y="1046"/>
                  </a:lnTo>
                  <a:lnTo>
                    <a:pt x="7738" y="1171"/>
                  </a:lnTo>
                  <a:lnTo>
                    <a:pt x="7864" y="1316"/>
                  </a:lnTo>
                  <a:close/>
                  <a:moveTo>
                    <a:pt x="8802" y="6958"/>
                  </a:moveTo>
                  <a:lnTo>
                    <a:pt x="8802" y="6975"/>
                  </a:lnTo>
                  <a:lnTo>
                    <a:pt x="8839" y="7102"/>
                  </a:lnTo>
                  <a:lnTo>
                    <a:pt x="8875" y="7246"/>
                  </a:lnTo>
                  <a:lnTo>
                    <a:pt x="8910" y="7643"/>
                  </a:lnTo>
                  <a:lnTo>
                    <a:pt x="8910" y="7858"/>
                  </a:lnTo>
                  <a:lnTo>
                    <a:pt x="8910" y="7949"/>
                  </a:lnTo>
                  <a:lnTo>
                    <a:pt x="8875" y="8039"/>
                  </a:lnTo>
                  <a:lnTo>
                    <a:pt x="8839" y="8129"/>
                  </a:lnTo>
                  <a:lnTo>
                    <a:pt x="8766" y="8202"/>
                  </a:lnTo>
                  <a:lnTo>
                    <a:pt x="8694" y="8255"/>
                  </a:lnTo>
                  <a:lnTo>
                    <a:pt x="8622" y="8309"/>
                  </a:lnTo>
                  <a:lnTo>
                    <a:pt x="8531" y="8327"/>
                  </a:lnTo>
                  <a:lnTo>
                    <a:pt x="8424" y="8345"/>
                  </a:lnTo>
                  <a:lnTo>
                    <a:pt x="8207" y="8345"/>
                  </a:lnTo>
                  <a:lnTo>
                    <a:pt x="8116" y="8327"/>
                  </a:lnTo>
                  <a:lnTo>
                    <a:pt x="8027" y="8309"/>
                  </a:lnTo>
                  <a:lnTo>
                    <a:pt x="7937" y="8255"/>
                  </a:lnTo>
                  <a:lnTo>
                    <a:pt x="7864" y="8202"/>
                  </a:lnTo>
                  <a:lnTo>
                    <a:pt x="7810" y="8129"/>
                  </a:lnTo>
                  <a:lnTo>
                    <a:pt x="7756" y="8039"/>
                  </a:lnTo>
                  <a:lnTo>
                    <a:pt x="7738" y="7949"/>
                  </a:lnTo>
                  <a:lnTo>
                    <a:pt x="7720" y="7858"/>
                  </a:lnTo>
                  <a:lnTo>
                    <a:pt x="7720" y="7552"/>
                  </a:lnTo>
                  <a:lnTo>
                    <a:pt x="7720" y="7264"/>
                  </a:lnTo>
                  <a:lnTo>
                    <a:pt x="7702" y="7174"/>
                  </a:lnTo>
                  <a:lnTo>
                    <a:pt x="7683" y="7120"/>
                  </a:lnTo>
                  <a:lnTo>
                    <a:pt x="7665" y="7083"/>
                  </a:lnTo>
                  <a:lnTo>
                    <a:pt x="7629" y="7047"/>
                  </a:lnTo>
                  <a:lnTo>
                    <a:pt x="7576" y="7029"/>
                  </a:lnTo>
                  <a:lnTo>
                    <a:pt x="7522" y="7029"/>
                  </a:lnTo>
                  <a:lnTo>
                    <a:pt x="7449" y="7029"/>
                  </a:lnTo>
                  <a:lnTo>
                    <a:pt x="7395" y="7065"/>
                  </a:lnTo>
                  <a:lnTo>
                    <a:pt x="7359" y="7083"/>
                  </a:lnTo>
                  <a:lnTo>
                    <a:pt x="7323" y="7138"/>
                  </a:lnTo>
                  <a:lnTo>
                    <a:pt x="7305" y="7300"/>
                  </a:lnTo>
                  <a:lnTo>
                    <a:pt x="7287" y="7588"/>
                  </a:lnTo>
                  <a:lnTo>
                    <a:pt x="7287" y="9715"/>
                  </a:lnTo>
                  <a:lnTo>
                    <a:pt x="7305" y="9985"/>
                  </a:lnTo>
                  <a:lnTo>
                    <a:pt x="7323" y="10148"/>
                  </a:lnTo>
                  <a:lnTo>
                    <a:pt x="7359" y="10184"/>
                  </a:lnTo>
                  <a:lnTo>
                    <a:pt x="7395" y="10220"/>
                  </a:lnTo>
                  <a:lnTo>
                    <a:pt x="7449" y="10238"/>
                  </a:lnTo>
                  <a:lnTo>
                    <a:pt x="7504" y="10256"/>
                  </a:lnTo>
                  <a:lnTo>
                    <a:pt x="7576" y="10238"/>
                  </a:lnTo>
                  <a:lnTo>
                    <a:pt x="7612" y="10220"/>
                  </a:lnTo>
                  <a:lnTo>
                    <a:pt x="7665" y="10184"/>
                  </a:lnTo>
                  <a:lnTo>
                    <a:pt x="7683" y="10148"/>
                  </a:lnTo>
                  <a:lnTo>
                    <a:pt x="7702" y="10076"/>
                  </a:lnTo>
                  <a:lnTo>
                    <a:pt x="7720" y="9985"/>
                  </a:lnTo>
                  <a:lnTo>
                    <a:pt x="7720" y="9661"/>
                  </a:lnTo>
                  <a:lnTo>
                    <a:pt x="7720" y="9589"/>
                  </a:lnTo>
                  <a:lnTo>
                    <a:pt x="7738" y="9481"/>
                  </a:lnTo>
                  <a:lnTo>
                    <a:pt x="7756" y="9391"/>
                  </a:lnTo>
                  <a:lnTo>
                    <a:pt x="7810" y="9301"/>
                  </a:lnTo>
                  <a:lnTo>
                    <a:pt x="7864" y="9228"/>
                  </a:lnTo>
                  <a:lnTo>
                    <a:pt x="7937" y="9174"/>
                  </a:lnTo>
                  <a:lnTo>
                    <a:pt x="8027" y="9138"/>
                  </a:lnTo>
                  <a:lnTo>
                    <a:pt x="8116" y="9102"/>
                  </a:lnTo>
                  <a:lnTo>
                    <a:pt x="8207" y="9102"/>
                  </a:lnTo>
                  <a:lnTo>
                    <a:pt x="8424" y="9102"/>
                  </a:lnTo>
                  <a:lnTo>
                    <a:pt x="8531" y="9102"/>
                  </a:lnTo>
                  <a:lnTo>
                    <a:pt x="8622" y="9138"/>
                  </a:lnTo>
                  <a:lnTo>
                    <a:pt x="8694" y="9174"/>
                  </a:lnTo>
                  <a:lnTo>
                    <a:pt x="8766" y="9228"/>
                  </a:lnTo>
                  <a:lnTo>
                    <a:pt x="8839" y="9301"/>
                  </a:lnTo>
                  <a:lnTo>
                    <a:pt x="8875" y="9391"/>
                  </a:lnTo>
                  <a:lnTo>
                    <a:pt x="8910" y="9481"/>
                  </a:lnTo>
                  <a:lnTo>
                    <a:pt x="8910" y="9589"/>
                  </a:lnTo>
                  <a:lnTo>
                    <a:pt x="8875" y="9985"/>
                  </a:lnTo>
                  <a:lnTo>
                    <a:pt x="8857" y="10148"/>
                  </a:lnTo>
                  <a:lnTo>
                    <a:pt x="8820" y="10274"/>
                  </a:lnTo>
                  <a:lnTo>
                    <a:pt x="8748" y="10418"/>
                  </a:lnTo>
                  <a:lnTo>
                    <a:pt x="8658" y="10562"/>
                  </a:lnTo>
                  <a:lnTo>
                    <a:pt x="8531" y="10689"/>
                  </a:lnTo>
                  <a:lnTo>
                    <a:pt x="8369" y="10796"/>
                  </a:lnTo>
                  <a:lnTo>
                    <a:pt x="8189" y="10905"/>
                  </a:lnTo>
                  <a:lnTo>
                    <a:pt x="7991" y="10959"/>
                  </a:lnTo>
                  <a:lnTo>
                    <a:pt x="7774" y="11013"/>
                  </a:lnTo>
                  <a:lnTo>
                    <a:pt x="7522" y="11031"/>
                  </a:lnTo>
                  <a:lnTo>
                    <a:pt x="7269" y="11013"/>
                  </a:lnTo>
                  <a:lnTo>
                    <a:pt x="7053" y="10977"/>
                  </a:lnTo>
                  <a:lnTo>
                    <a:pt x="6836" y="10923"/>
                  </a:lnTo>
                  <a:lnTo>
                    <a:pt x="6656" y="10832"/>
                  </a:lnTo>
                  <a:lnTo>
                    <a:pt x="6511" y="10725"/>
                  </a:lnTo>
                  <a:lnTo>
                    <a:pt x="6385" y="10617"/>
                  </a:lnTo>
                  <a:lnTo>
                    <a:pt x="6295" y="10472"/>
                  </a:lnTo>
                  <a:lnTo>
                    <a:pt x="6223" y="10329"/>
                  </a:lnTo>
                  <a:lnTo>
                    <a:pt x="6223" y="10184"/>
                  </a:lnTo>
                  <a:lnTo>
                    <a:pt x="6205" y="10040"/>
                  </a:lnTo>
                  <a:lnTo>
                    <a:pt x="6096" y="9355"/>
                  </a:lnTo>
                  <a:lnTo>
                    <a:pt x="6096" y="9301"/>
                  </a:lnTo>
                  <a:lnTo>
                    <a:pt x="6096" y="7967"/>
                  </a:lnTo>
                  <a:lnTo>
                    <a:pt x="6115" y="7534"/>
                  </a:lnTo>
                  <a:lnTo>
                    <a:pt x="6133" y="7228"/>
                  </a:lnTo>
                  <a:lnTo>
                    <a:pt x="6169" y="7083"/>
                  </a:lnTo>
                  <a:lnTo>
                    <a:pt x="6223" y="6940"/>
                  </a:lnTo>
                  <a:lnTo>
                    <a:pt x="6277" y="6850"/>
                  </a:lnTo>
                  <a:lnTo>
                    <a:pt x="6331" y="6741"/>
                  </a:lnTo>
                  <a:lnTo>
                    <a:pt x="6403" y="6669"/>
                  </a:lnTo>
                  <a:lnTo>
                    <a:pt x="6547" y="6543"/>
                  </a:lnTo>
                  <a:lnTo>
                    <a:pt x="6674" y="6453"/>
                  </a:lnTo>
                  <a:lnTo>
                    <a:pt x="6800" y="6381"/>
                  </a:lnTo>
                  <a:lnTo>
                    <a:pt x="6962" y="6327"/>
                  </a:lnTo>
                  <a:lnTo>
                    <a:pt x="7125" y="6291"/>
                  </a:lnTo>
                  <a:lnTo>
                    <a:pt x="7305" y="6272"/>
                  </a:lnTo>
                  <a:lnTo>
                    <a:pt x="7486" y="6254"/>
                  </a:lnTo>
                  <a:lnTo>
                    <a:pt x="7756" y="6272"/>
                  </a:lnTo>
                  <a:lnTo>
                    <a:pt x="7991" y="6309"/>
                  </a:lnTo>
                  <a:lnTo>
                    <a:pt x="8189" y="6381"/>
                  </a:lnTo>
                  <a:lnTo>
                    <a:pt x="8351" y="6453"/>
                  </a:lnTo>
                  <a:lnTo>
                    <a:pt x="8406" y="6489"/>
                  </a:lnTo>
                  <a:lnTo>
                    <a:pt x="8460" y="6525"/>
                  </a:lnTo>
                  <a:lnTo>
                    <a:pt x="8585" y="6633"/>
                  </a:lnTo>
                  <a:lnTo>
                    <a:pt x="8676" y="6723"/>
                  </a:lnTo>
                  <a:lnTo>
                    <a:pt x="8748" y="6832"/>
                  </a:lnTo>
                  <a:lnTo>
                    <a:pt x="8802" y="6958"/>
                  </a:lnTo>
                  <a:close/>
                </a:path>
              </a:pathLst>
            </a:custGeom>
            <a:grpFill/>
            <a:ln w="9525">
              <a:noFill/>
              <a:round/>
              <a:headEnd/>
              <a:tailEnd/>
            </a:ln>
          </p:spPr>
          <p:txBody>
            <a:bodyPr/>
            <a:lstStyle/>
            <a:p>
              <a:pPr fontAlgn="ctr">
                <a:defRPr/>
              </a:pPr>
              <a:endParaRPr lang="en-US" altLang="zh-CN" sz="10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Freeform 168"/>
            <p:cNvSpPr>
              <a:spLocks/>
            </p:cNvSpPr>
            <p:nvPr/>
          </p:nvSpPr>
          <p:spPr bwMode="gray">
            <a:xfrm>
              <a:off x="5658530" y="5206320"/>
              <a:ext cx="42863" cy="198438"/>
            </a:xfrm>
            <a:custGeom>
              <a:avLst/>
              <a:gdLst/>
              <a:ahLst/>
              <a:cxnLst>
                <a:cxn ang="0">
                  <a:pos x="54" y="2739"/>
                </a:cxn>
                <a:cxn ang="0">
                  <a:pos x="523" y="2739"/>
                </a:cxn>
                <a:cxn ang="0">
                  <a:pos x="541" y="2721"/>
                </a:cxn>
                <a:cxn ang="0">
                  <a:pos x="559" y="2703"/>
                </a:cxn>
                <a:cxn ang="0">
                  <a:pos x="577" y="2667"/>
                </a:cxn>
                <a:cxn ang="0">
                  <a:pos x="415" y="1081"/>
                </a:cxn>
                <a:cxn ang="0">
                  <a:pos x="361" y="541"/>
                </a:cxn>
                <a:cxn ang="0">
                  <a:pos x="324" y="36"/>
                </a:cxn>
                <a:cxn ang="0">
                  <a:pos x="324" y="0"/>
                </a:cxn>
                <a:cxn ang="0">
                  <a:pos x="306" y="0"/>
                </a:cxn>
                <a:cxn ang="0">
                  <a:pos x="306" y="18"/>
                </a:cxn>
                <a:cxn ang="0">
                  <a:pos x="234" y="523"/>
                </a:cxn>
                <a:cxn ang="0">
                  <a:pos x="180" y="1009"/>
                </a:cxn>
                <a:cxn ang="0">
                  <a:pos x="54" y="1964"/>
                </a:cxn>
                <a:cxn ang="0">
                  <a:pos x="0" y="2685"/>
                </a:cxn>
                <a:cxn ang="0">
                  <a:pos x="0" y="2721"/>
                </a:cxn>
                <a:cxn ang="0">
                  <a:pos x="54" y="2739"/>
                </a:cxn>
              </a:cxnLst>
              <a:rect l="0" t="0" r="r" b="b"/>
              <a:pathLst>
                <a:path w="577" h="2739">
                  <a:moveTo>
                    <a:pt x="54" y="2739"/>
                  </a:moveTo>
                  <a:lnTo>
                    <a:pt x="523" y="2739"/>
                  </a:lnTo>
                  <a:lnTo>
                    <a:pt x="541" y="2721"/>
                  </a:lnTo>
                  <a:lnTo>
                    <a:pt x="559" y="2703"/>
                  </a:lnTo>
                  <a:lnTo>
                    <a:pt x="577" y="2667"/>
                  </a:lnTo>
                  <a:lnTo>
                    <a:pt x="415" y="1081"/>
                  </a:lnTo>
                  <a:lnTo>
                    <a:pt x="361" y="541"/>
                  </a:lnTo>
                  <a:lnTo>
                    <a:pt x="324" y="36"/>
                  </a:lnTo>
                  <a:lnTo>
                    <a:pt x="324" y="0"/>
                  </a:lnTo>
                  <a:lnTo>
                    <a:pt x="306" y="0"/>
                  </a:lnTo>
                  <a:lnTo>
                    <a:pt x="306" y="18"/>
                  </a:lnTo>
                  <a:lnTo>
                    <a:pt x="234" y="523"/>
                  </a:lnTo>
                  <a:lnTo>
                    <a:pt x="180" y="1009"/>
                  </a:lnTo>
                  <a:lnTo>
                    <a:pt x="54" y="1964"/>
                  </a:lnTo>
                  <a:lnTo>
                    <a:pt x="0" y="2685"/>
                  </a:lnTo>
                  <a:lnTo>
                    <a:pt x="0" y="2721"/>
                  </a:lnTo>
                  <a:lnTo>
                    <a:pt x="54" y="2739"/>
                  </a:lnTo>
                  <a:close/>
                </a:path>
              </a:pathLst>
            </a:custGeom>
            <a:grpFill/>
            <a:ln w="9525">
              <a:noFill/>
              <a:round/>
              <a:headEnd/>
              <a:tailEnd/>
            </a:ln>
          </p:spPr>
          <p:txBody>
            <a:bodyPr/>
            <a:lstStyle/>
            <a:p>
              <a:pPr fontAlgn="ctr">
                <a:defRPr/>
              </a:pPr>
              <a:endParaRPr lang="en-US" altLang="zh-CN" sz="10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55" name="Freeform 110"/>
          <p:cNvSpPr>
            <a:spLocks noEditPoints="1"/>
          </p:cNvSpPr>
          <p:nvPr/>
        </p:nvSpPr>
        <p:spPr bwMode="gray">
          <a:xfrm>
            <a:off x="3142164" y="1601985"/>
            <a:ext cx="422111" cy="310332"/>
          </a:xfrm>
          <a:custGeom>
            <a:avLst/>
            <a:gdLst/>
            <a:ahLst/>
            <a:cxnLst>
              <a:cxn ang="0">
                <a:pos x="16192" y="3740"/>
              </a:cxn>
              <a:cxn ang="0">
                <a:pos x="15357" y="3784"/>
              </a:cxn>
              <a:cxn ang="0">
                <a:pos x="11000" y="2948"/>
              </a:cxn>
              <a:cxn ang="0">
                <a:pos x="10252" y="2376"/>
              </a:cxn>
              <a:cxn ang="0">
                <a:pos x="2288" y="88"/>
              </a:cxn>
              <a:cxn ang="0">
                <a:pos x="1540" y="44"/>
              </a:cxn>
              <a:cxn ang="0">
                <a:pos x="572" y="968"/>
              </a:cxn>
              <a:cxn ang="0">
                <a:pos x="44" y="2728"/>
              </a:cxn>
              <a:cxn ang="0">
                <a:pos x="264" y="4400"/>
              </a:cxn>
              <a:cxn ang="0">
                <a:pos x="880" y="5016"/>
              </a:cxn>
              <a:cxn ang="0">
                <a:pos x="1760" y="4928"/>
              </a:cxn>
              <a:cxn ang="0">
                <a:pos x="4928" y="5984"/>
              </a:cxn>
              <a:cxn ang="0">
                <a:pos x="5764" y="6512"/>
              </a:cxn>
              <a:cxn ang="0">
                <a:pos x="5764" y="8712"/>
              </a:cxn>
              <a:cxn ang="0">
                <a:pos x="6600" y="9812"/>
              </a:cxn>
              <a:cxn ang="0">
                <a:pos x="8272" y="9812"/>
              </a:cxn>
              <a:cxn ang="0">
                <a:pos x="9461" y="9196"/>
              </a:cxn>
              <a:cxn ang="0">
                <a:pos x="10164" y="8096"/>
              </a:cxn>
              <a:cxn ang="0">
                <a:pos x="10032" y="6556"/>
              </a:cxn>
              <a:cxn ang="0">
                <a:pos x="11044" y="6468"/>
              </a:cxn>
              <a:cxn ang="0">
                <a:pos x="14741" y="6908"/>
              </a:cxn>
              <a:cxn ang="0">
                <a:pos x="15488" y="7260"/>
              </a:cxn>
              <a:cxn ang="0">
                <a:pos x="16280" y="6556"/>
              </a:cxn>
              <a:cxn ang="0">
                <a:pos x="16676" y="5324"/>
              </a:cxn>
              <a:cxn ang="0">
                <a:pos x="2200" y="2640"/>
              </a:cxn>
              <a:cxn ang="0">
                <a:pos x="1672" y="3960"/>
              </a:cxn>
              <a:cxn ang="0">
                <a:pos x="1188" y="4312"/>
              </a:cxn>
              <a:cxn ang="0">
                <a:pos x="836" y="3828"/>
              </a:cxn>
              <a:cxn ang="0">
                <a:pos x="836" y="2376"/>
              </a:cxn>
              <a:cxn ang="0">
                <a:pos x="1408" y="1100"/>
              </a:cxn>
              <a:cxn ang="0">
                <a:pos x="1892" y="748"/>
              </a:cxn>
              <a:cxn ang="0">
                <a:pos x="2200" y="1232"/>
              </a:cxn>
              <a:cxn ang="0">
                <a:pos x="2200" y="2640"/>
              </a:cxn>
              <a:cxn ang="0">
                <a:pos x="3036" y="1848"/>
              </a:cxn>
              <a:cxn ang="0">
                <a:pos x="9504" y="3168"/>
              </a:cxn>
              <a:cxn ang="0">
                <a:pos x="10516" y="5588"/>
              </a:cxn>
              <a:cxn ang="0">
                <a:pos x="10032" y="5368"/>
              </a:cxn>
              <a:cxn ang="0">
                <a:pos x="9812" y="4708"/>
              </a:cxn>
              <a:cxn ang="0">
                <a:pos x="10032" y="4048"/>
              </a:cxn>
              <a:cxn ang="0">
                <a:pos x="10516" y="3872"/>
              </a:cxn>
              <a:cxn ang="0">
                <a:pos x="10956" y="4356"/>
              </a:cxn>
              <a:cxn ang="0">
                <a:pos x="10956" y="5060"/>
              </a:cxn>
              <a:cxn ang="0">
                <a:pos x="12012" y="4268"/>
              </a:cxn>
              <a:cxn ang="0">
                <a:pos x="15180" y="4620"/>
              </a:cxn>
              <a:cxn ang="0">
                <a:pos x="15928" y="6072"/>
              </a:cxn>
              <a:cxn ang="0">
                <a:pos x="15444" y="6732"/>
              </a:cxn>
              <a:cxn ang="0">
                <a:pos x="15357" y="6336"/>
              </a:cxn>
              <a:cxn ang="0">
                <a:pos x="15708" y="5191"/>
              </a:cxn>
              <a:cxn ang="0">
                <a:pos x="15620" y="4312"/>
              </a:cxn>
              <a:cxn ang="0">
                <a:pos x="15972" y="4268"/>
              </a:cxn>
              <a:cxn ang="0">
                <a:pos x="16148" y="5280"/>
              </a:cxn>
            </a:cxnLst>
            <a:rect l="0" t="0" r="r" b="b"/>
            <a:pathLst>
              <a:path w="16676" h="14872">
                <a:moveTo>
                  <a:pt x="16632" y="4400"/>
                </a:moveTo>
                <a:lnTo>
                  <a:pt x="16500" y="4092"/>
                </a:lnTo>
                <a:lnTo>
                  <a:pt x="16367" y="3872"/>
                </a:lnTo>
                <a:lnTo>
                  <a:pt x="16192" y="3740"/>
                </a:lnTo>
                <a:lnTo>
                  <a:pt x="15972" y="3652"/>
                </a:lnTo>
                <a:lnTo>
                  <a:pt x="15752" y="3608"/>
                </a:lnTo>
                <a:lnTo>
                  <a:pt x="15532" y="3696"/>
                </a:lnTo>
                <a:lnTo>
                  <a:pt x="15357" y="3784"/>
                </a:lnTo>
                <a:lnTo>
                  <a:pt x="15180" y="3960"/>
                </a:lnTo>
                <a:lnTo>
                  <a:pt x="11440" y="3212"/>
                </a:lnTo>
                <a:lnTo>
                  <a:pt x="11220" y="3080"/>
                </a:lnTo>
                <a:lnTo>
                  <a:pt x="11000" y="2948"/>
                </a:lnTo>
                <a:lnTo>
                  <a:pt x="10736" y="2860"/>
                </a:lnTo>
                <a:lnTo>
                  <a:pt x="10473" y="2816"/>
                </a:lnTo>
                <a:lnTo>
                  <a:pt x="10384" y="2596"/>
                </a:lnTo>
                <a:lnTo>
                  <a:pt x="10252" y="2376"/>
                </a:lnTo>
                <a:lnTo>
                  <a:pt x="2904" y="880"/>
                </a:lnTo>
                <a:lnTo>
                  <a:pt x="2728" y="572"/>
                </a:lnTo>
                <a:lnTo>
                  <a:pt x="2552" y="309"/>
                </a:lnTo>
                <a:lnTo>
                  <a:pt x="2288" y="88"/>
                </a:lnTo>
                <a:lnTo>
                  <a:pt x="2024" y="0"/>
                </a:lnTo>
                <a:lnTo>
                  <a:pt x="1848" y="0"/>
                </a:lnTo>
                <a:lnTo>
                  <a:pt x="1716" y="0"/>
                </a:lnTo>
                <a:lnTo>
                  <a:pt x="1540" y="44"/>
                </a:lnTo>
                <a:lnTo>
                  <a:pt x="1364" y="88"/>
                </a:lnTo>
                <a:lnTo>
                  <a:pt x="1056" y="309"/>
                </a:lnTo>
                <a:lnTo>
                  <a:pt x="792" y="616"/>
                </a:lnTo>
                <a:lnTo>
                  <a:pt x="572" y="968"/>
                </a:lnTo>
                <a:lnTo>
                  <a:pt x="396" y="1320"/>
                </a:lnTo>
                <a:lnTo>
                  <a:pt x="220" y="1760"/>
                </a:lnTo>
                <a:lnTo>
                  <a:pt x="88" y="2244"/>
                </a:lnTo>
                <a:lnTo>
                  <a:pt x="44" y="2728"/>
                </a:lnTo>
                <a:lnTo>
                  <a:pt x="0" y="3168"/>
                </a:lnTo>
                <a:lnTo>
                  <a:pt x="44" y="3608"/>
                </a:lnTo>
                <a:lnTo>
                  <a:pt x="132" y="4004"/>
                </a:lnTo>
                <a:lnTo>
                  <a:pt x="264" y="4400"/>
                </a:lnTo>
                <a:lnTo>
                  <a:pt x="440" y="4708"/>
                </a:lnTo>
                <a:lnTo>
                  <a:pt x="572" y="4840"/>
                </a:lnTo>
                <a:lnTo>
                  <a:pt x="704" y="4928"/>
                </a:lnTo>
                <a:lnTo>
                  <a:pt x="880" y="5016"/>
                </a:lnTo>
                <a:lnTo>
                  <a:pt x="1012" y="5060"/>
                </a:lnTo>
                <a:lnTo>
                  <a:pt x="1276" y="5060"/>
                </a:lnTo>
                <a:lnTo>
                  <a:pt x="1496" y="5016"/>
                </a:lnTo>
                <a:lnTo>
                  <a:pt x="1760" y="4928"/>
                </a:lnTo>
                <a:lnTo>
                  <a:pt x="1980" y="4752"/>
                </a:lnTo>
                <a:lnTo>
                  <a:pt x="4575" y="5280"/>
                </a:lnTo>
                <a:lnTo>
                  <a:pt x="4708" y="5632"/>
                </a:lnTo>
                <a:lnTo>
                  <a:pt x="4928" y="5984"/>
                </a:lnTo>
                <a:lnTo>
                  <a:pt x="5104" y="6160"/>
                </a:lnTo>
                <a:lnTo>
                  <a:pt x="5280" y="6336"/>
                </a:lnTo>
                <a:lnTo>
                  <a:pt x="5544" y="6468"/>
                </a:lnTo>
                <a:lnTo>
                  <a:pt x="5764" y="6512"/>
                </a:lnTo>
                <a:lnTo>
                  <a:pt x="5764" y="7524"/>
                </a:lnTo>
                <a:lnTo>
                  <a:pt x="5236" y="7524"/>
                </a:lnTo>
                <a:lnTo>
                  <a:pt x="5236" y="8712"/>
                </a:lnTo>
                <a:lnTo>
                  <a:pt x="5764" y="8712"/>
                </a:lnTo>
                <a:lnTo>
                  <a:pt x="5764" y="9372"/>
                </a:lnTo>
                <a:lnTo>
                  <a:pt x="4444" y="14872"/>
                </a:lnTo>
                <a:lnTo>
                  <a:pt x="5412" y="14872"/>
                </a:lnTo>
                <a:lnTo>
                  <a:pt x="6600" y="9812"/>
                </a:lnTo>
                <a:lnTo>
                  <a:pt x="7040" y="9812"/>
                </a:lnTo>
                <a:lnTo>
                  <a:pt x="7040" y="14872"/>
                </a:lnTo>
                <a:lnTo>
                  <a:pt x="8272" y="14872"/>
                </a:lnTo>
                <a:lnTo>
                  <a:pt x="8272" y="9812"/>
                </a:lnTo>
                <a:lnTo>
                  <a:pt x="8668" y="9812"/>
                </a:lnTo>
                <a:lnTo>
                  <a:pt x="9900" y="14872"/>
                </a:lnTo>
                <a:lnTo>
                  <a:pt x="10824" y="14872"/>
                </a:lnTo>
                <a:lnTo>
                  <a:pt x="9461" y="9196"/>
                </a:lnTo>
                <a:lnTo>
                  <a:pt x="9416" y="9240"/>
                </a:lnTo>
                <a:lnTo>
                  <a:pt x="9416" y="8712"/>
                </a:lnTo>
                <a:lnTo>
                  <a:pt x="10164" y="8712"/>
                </a:lnTo>
                <a:lnTo>
                  <a:pt x="10164" y="8096"/>
                </a:lnTo>
                <a:lnTo>
                  <a:pt x="10164" y="7524"/>
                </a:lnTo>
                <a:lnTo>
                  <a:pt x="9680" y="7524"/>
                </a:lnTo>
                <a:lnTo>
                  <a:pt x="9680" y="6380"/>
                </a:lnTo>
                <a:lnTo>
                  <a:pt x="10032" y="6556"/>
                </a:lnTo>
                <a:lnTo>
                  <a:pt x="10252" y="6600"/>
                </a:lnTo>
                <a:lnTo>
                  <a:pt x="10428" y="6600"/>
                </a:lnTo>
                <a:lnTo>
                  <a:pt x="10736" y="6556"/>
                </a:lnTo>
                <a:lnTo>
                  <a:pt x="11044" y="6468"/>
                </a:lnTo>
                <a:lnTo>
                  <a:pt x="11308" y="6292"/>
                </a:lnTo>
                <a:lnTo>
                  <a:pt x="11528" y="6072"/>
                </a:lnTo>
                <a:lnTo>
                  <a:pt x="14652" y="6688"/>
                </a:lnTo>
                <a:lnTo>
                  <a:pt x="14741" y="6908"/>
                </a:lnTo>
                <a:lnTo>
                  <a:pt x="14872" y="7084"/>
                </a:lnTo>
                <a:lnTo>
                  <a:pt x="15048" y="7216"/>
                </a:lnTo>
                <a:lnTo>
                  <a:pt x="15224" y="7260"/>
                </a:lnTo>
                <a:lnTo>
                  <a:pt x="15488" y="7260"/>
                </a:lnTo>
                <a:lnTo>
                  <a:pt x="15708" y="7172"/>
                </a:lnTo>
                <a:lnTo>
                  <a:pt x="15928" y="7040"/>
                </a:lnTo>
                <a:lnTo>
                  <a:pt x="16148" y="6820"/>
                </a:lnTo>
                <a:lnTo>
                  <a:pt x="16280" y="6556"/>
                </a:lnTo>
                <a:lnTo>
                  <a:pt x="16412" y="6292"/>
                </a:lnTo>
                <a:lnTo>
                  <a:pt x="16544" y="5984"/>
                </a:lnTo>
                <a:lnTo>
                  <a:pt x="16632" y="5632"/>
                </a:lnTo>
                <a:lnTo>
                  <a:pt x="16676" y="5324"/>
                </a:lnTo>
                <a:lnTo>
                  <a:pt x="16676" y="4972"/>
                </a:lnTo>
                <a:lnTo>
                  <a:pt x="16676" y="4664"/>
                </a:lnTo>
                <a:lnTo>
                  <a:pt x="16632" y="4400"/>
                </a:lnTo>
                <a:close/>
                <a:moveTo>
                  <a:pt x="2200" y="2640"/>
                </a:moveTo>
                <a:lnTo>
                  <a:pt x="2112" y="3036"/>
                </a:lnTo>
                <a:lnTo>
                  <a:pt x="1980" y="3388"/>
                </a:lnTo>
                <a:lnTo>
                  <a:pt x="1804" y="3696"/>
                </a:lnTo>
                <a:lnTo>
                  <a:pt x="1672" y="3960"/>
                </a:lnTo>
                <a:lnTo>
                  <a:pt x="1540" y="4136"/>
                </a:lnTo>
                <a:lnTo>
                  <a:pt x="1408" y="4224"/>
                </a:lnTo>
                <a:lnTo>
                  <a:pt x="1276" y="4312"/>
                </a:lnTo>
                <a:lnTo>
                  <a:pt x="1188" y="4312"/>
                </a:lnTo>
                <a:lnTo>
                  <a:pt x="1056" y="4268"/>
                </a:lnTo>
                <a:lnTo>
                  <a:pt x="968" y="4136"/>
                </a:lnTo>
                <a:lnTo>
                  <a:pt x="924" y="4004"/>
                </a:lnTo>
                <a:lnTo>
                  <a:pt x="836" y="3828"/>
                </a:lnTo>
                <a:lnTo>
                  <a:pt x="792" y="3520"/>
                </a:lnTo>
                <a:lnTo>
                  <a:pt x="792" y="3168"/>
                </a:lnTo>
                <a:lnTo>
                  <a:pt x="792" y="2772"/>
                </a:lnTo>
                <a:lnTo>
                  <a:pt x="836" y="2376"/>
                </a:lnTo>
                <a:lnTo>
                  <a:pt x="924" y="2024"/>
                </a:lnTo>
                <a:lnTo>
                  <a:pt x="1056" y="1672"/>
                </a:lnTo>
                <a:lnTo>
                  <a:pt x="1232" y="1364"/>
                </a:lnTo>
                <a:lnTo>
                  <a:pt x="1408" y="1100"/>
                </a:lnTo>
                <a:lnTo>
                  <a:pt x="1540" y="924"/>
                </a:lnTo>
                <a:lnTo>
                  <a:pt x="1628" y="836"/>
                </a:lnTo>
                <a:lnTo>
                  <a:pt x="1760" y="748"/>
                </a:lnTo>
                <a:lnTo>
                  <a:pt x="1892" y="748"/>
                </a:lnTo>
                <a:lnTo>
                  <a:pt x="1980" y="792"/>
                </a:lnTo>
                <a:lnTo>
                  <a:pt x="2068" y="880"/>
                </a:lnTo>
                <a:lnTo>
                  <a:pt x="2156" y="1056"/>
                </a:lnTo>
                <a:lnTo>
                  <a:pt x="2200" y="1232"/>
                </a:lnTo>
                <a:lnTo>
                  <a:pt x="2244" y="1540"/>
                </a:lnTo>
                <a:lnTo>
                  <a:pt x="2288" y="1892"/>
                </a:lnTo>
                <a:lnTo>
                  <a:pt x="2244" y="2244"/>
                </a:lnTo>
                <a:lnTo>
                  <a:pt x="2200" y="2640"/>
                </a:lnTo>
                <a:close/>
                <a:moveTo>
                  <a:pt x="9240" y="3432"/>
                </a:moveTo>
                <a:lnTo>
                  <a:pt x="9240" y="3476"/>
                </a:lnTo>
                <a:lnTo>
                  <a:pt x="3036" y="2244"/>
                </a:lnTo>
                <a:lnTo>
                  <a:pt x="3036" y="1848"/>
                </a:lnTo>
                <a:lnTo>
                  <a:pt x="3036" y="1540"/>
                </a:lnTo>
                <a:lnTo>
                  <a:pt x="9724" y="2860"/>
                </a:lnTo>
                <a:lnTo>
                  <a:pt x="9768" y="2992"/>
                </a:lnTo>
                <a:lnTo>
                  <a:pt x="9504" y="3168"/>
                </a:lnTo>
                <a:lnTo>
                  <a:pt x="9240" y="3432"/>
                </a:lnTo>
                <a:close/>
                <a:moveTo>
                  <a:pt x="10824" y="5368"/>
                </a:moveTo>
                <a:lnTo>
                  <a:pt x="10648" y="5544"/>
                </a:lnTo>
                <a:lnTo>
                  <a:pt x="10516" y="5588"/>
                </a:lnTo>
                <a:lnTo>
                  <a:pt x="10428" y="5588"/>
                </a:lnTo>
                <a:lnTo>
                  <a:pt x="10340" y="5588"/>
                </a:lnTo>
                <a:lnTo>
                  <a:pt x="10208" y="5544"/>
                </a:lnTo>
                <a:lnTo>
                  <a:pt x="10032" y="5368"/>
                </a:lnTo>
                <a:lnTo>
                  <a:pt x="9944" y="5236"/>
                </a:lnTo>
                <a:lnTo>
                  <a:pt x="9900" y="5060"/>
                </a:lnTo>
                <a:lnTo>
                  <a:pt x="9856" y="4884"/>
                </a:lnTo>
                <a:lnTo>
                  <a:pt x="9812" y="4708"/>
                </a:lnTo>
                <a:lnTo>
                  <a:pt x="9856" y="4532"/>
                </a:lnTo>
                <a:lnTo>
                  <a:pt x="9900" y="4356"/>
                </a:lnTo>
                <a:lnTo>
                  <a:pt x="9944" y="4181"/>
                </a:lnTo>
                <a:lnTo>
                  <a:pt x="10032" y="4048"/>
                </a:lnTo>
                <a:lnTo>
                  <a:pt x="10208" y="3916"/>
                </a:lnTo>
                <a:lnTo>
                  <a:pt x="10340" y="3872"/>
                </a:lnTo>
                <a:lnTo>
                  <a:pt x="10428" y="3828"/>
                </a:lnTo>
                <a:lnTo>
                  <a:pt x="10516" y="3872"/>
                </a:lnTo>
                <a:lnTo>
                  <a:pt x="10648" y="3916"/>
                </a:lnTo>
                <a:lnTo>
                  <a:pt x="10824" y="4048"/>
                </a:lnTo>
                <a:lnTo>
                  <a:pt x="10912" y="4181"/>
                </a:lnTo>
                <a:lnTo>
                  <a:pt x="10956" y="4356"/>
                </a:lnTo>
                <a:lnTo>
                  <a:pt x="11000" y="4532"/>
                </a:lnTo>
                <a:lnTo>
                  <a:pt x="11044" y="4708"/>
                </a:lnTo>
                <a:lnTo>
                  <a:pt x="11000" y="4884"/>
                </a:lnTo>
                <a:lnTo>
                  <a:pt x="10956" y="5060"/>
                </a:lnTo>
                <a:lnTo>
                  <a:pt x="10912" y="5236"/>
                </a:lnTo>
                <a:lnTo>
                  <a:pt x="10824" y="5368"/>
                </a:lnTo>
                <a:close/>
                <a:moveTo>
                  <a:pt x="15180" y="4884"/>
                </a:moveTo>
                <a:lnTo>
                  <a:pt x="12012" y="4268"/>
                </a:lnTo>
                <a:lnTo>
                  <a:pt x="11924" y="3960"/>
                </a:lnTo>
                <a:lnTo>
                  <a:pt x="11792" y="3740"/>
                </a:lnTo>
                <a:lnTo>
                  <a:pt x="15092" y="4356"/>
                </a:lnTo>
                <a:lnTo>
                  <a:pt x="15180" y="4620"/>
                </a:lnTo>
                <a:lnTo>
                  <a:pt x="15180" y="4884"/>
                </a:lnTo>
                <a:close/>
                <a:moveTo>
                  <a:pt x="16104" y="5544"/>
                </a:moveTo>
                <a:lnTo>
                  <a:pt x="16016" y="5809"/>
                </a:lnTo>
                <a:lnTo>
                  <a:pt x="15928" y="6072"/>
                </a:lnTo>
                <a:lnTo>
                  <a:pt x="15840" y="6292"/>
                </a:lnTo>
                <a:lnTo>
                  <a:pt x="15708" y="6468"/>
                </a:lnTo>
                <a:lnTo>
                  <a:pt x="15532" y="6688"/>
                </a:lnTo>
                <a:lnTo>
                  <a:pt x="15444" y="6732"/>
                </a:lnTo>
                <a:lnTo>
                  <a:pt x="15357" y="6732"/>
                </a:lnTo>
                <a:lnTo>
                  <a:pt x="15268" y="6688"/>
                </a:lnTo>
                <a:lnTo>
                  <a:pt x="15180" y="6512"/>
                </a:lnTo>
                <a:lnTo>
                  <a:pt x="15357" y="6336"/>
                </a:lnTo>
                <a:lnTo>
                  <a:pt x="15488" y="6072"/>
                </a:lnTo>
                <a:lnTo>
                  <a:pt x="15576" y="5764"/>
                </a:lnTo>
                <a:lnTo>
                  <a:pt x="15664" y="5500"/>
                </a:lnTo>
                <a:lnTo>
                  <a:pt x="15708" y="5191"/>
                </a:lnTo>
                <a:lnTo>
                  <a:pt x="15708" y="4884"/>
                </a:lnTo>
                <a:lnTo>
                  <a:pt x="15664" y="4576"/>
                </a:lnTo>
                <a:lnTo>
                  <a:pt x="15576" y="4268"/>
                </a:lnTo>
                <a:lnTo>
                  <a:pt x="15620" y="4312"/>
                </a:lnTo>
                <a:lnTo>
                  <a:pt x="15752" y="4181"/>
                </a:lnTo>
                <a:lnTo>
                  <a:pt x="15840" y="4181"/>
                </a:lnTo>
                <a:lnTo>
                  <a:pt x="15928" y="4224"/>
                </a:lnTo>
                <a:lnTo>
                  <a:pt x="15972" y="4268"/>
                </a:lnTo>
                <a:lnTo>
                  <a:pt x="16104" y="4532"/>
                </a:lnTo>
                <a:lnTo>
                  <a:pt x="16148" y="4752"/>
                </a:lnTo>
                <a:lnTo>
                  <a:pt x="16148" y="4972"/>
                </a:lnTo>
                <a:lnTo>
                  <a:pt x="16148" y="5280"/>
                </a:lnTo>
                <a:lnTo>
                  <a:pt x="16104" y="5544"/>
                </a:lnTo>
                <a:close/>
              </a:path>
            </a:pathLst>
          </a:custGeom>
          <a:solidFill>
            <a:srgbClr val="EC7061"/>
          </a:solidFill>
          <a:ln w="9525">
            <a:noFill/>
            <a:round/>
            <a:headEnd/>
            <a:tailEnd/>
          </a:ln>
        </p:spPr>
        <p:txBody>
          <a:bodyPr lIns="91421" tIns="45711" rIns="91421" bIns="45711"/>
          <a:lstStyle/>
          <a:p>
            <a:pPr fontAlgn="ctr">
              <a:defRPr/>
            </a:pPr>
            <a:endParaRPr lang="en-US" altLang="zh-CN" sz="10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矩形 55"/>
          <p:cNvSpPr/>
          <p:nvPr/>
        </p:nvSpPr>
        <p:spPr bwMode="gray">
          <a:xfrm>
            <a:off x="504693" y="1903480"/>
            <a:ext cx="788953" cy="461647"/>
          </a:xfrm>
          <a:prstGeom prst="rect">
            <a:avLst/>
          </a:prstGeom>
        </p:spPr>
        <p:txBody>
          <a:bodyPr wrap="square" lIns="91421" tIns="45711" rIns="91421" bIns="45711" anchor="ctr">
            <a:spAutoFit/>
          </a:bodyPr>
          <a:lstStyle/>
          <a:p>
            <a:pPr algn="ctr" defTabSz="914209" fontAlgn="ctr">
              <a:defRPr/>
            </a:pPr>
            <a:r>
              <a:rPr lang="en-US" sz="1200" dirty="0" smtClean="0">
                <a:solidFill>
                  <a:prstClr val="black">
                    <a:lumMod val="75000"/>
                    <a:lumOff val="25000"/>
                  </a:prstClr>
                </a:solidFill>
                <a:latin typeface="Huawei Sans" panose="020C0503030203020204" pitchFamily="34" charset="0"/>
              </a:rPr>
              <a:t>Digital library</a:t>
            </a: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矩形 56"/>
          <p:cNvSpPr/>
          <p:nvPr/>
        </p:nvSpPr>
        <p:spPr bwMode="gray">
          <a:xfrm>
            <a:off x="1213407" y="1903480"/>
            <a:ext cx="1046258" cy="461647"/>
          </a:xfrm>
          <a:prstGeom prst="rect">
            <a:avLst/>
          </a:prstGeom>
        </p:spPr>
        <p:txBody>
          <a:bodyPr wrap="square" lIns="91421" tIns="45711" rIns="91421" bIns="45711" anchor="ctr">
            <a:spAutoFit/>
          </a:bodyPr>
          <a:lstStyle/>
          <a:p>
            <a:pPr algn="ctr" defTabSz="914209" fontAlgn="ctr">
              <a:defRPr/>
            </a:pPr>
            <a:r>
              <a:rPr lang="en-US" sz="1200" dirty="0" smtClean="0">
                <a:solidFill>
                  <a:prstClr val="black">
                    <a:lumMod val="75000"/>
                    <a:lumOff val="25000"/>
                  </a:prstClr>
                </a:solidFill>
                <a:latin typeface="Huawei Sans" panose="020C0503030203020204" pitchFamily="34" charset="0"/>
              </a:rPr>
              <a:t>Distance education</a:t>
            </a: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矩形 57"/>
          <p:cNvSpPr/>
          <p:nvPr/>
        </p:nvSpPr>
        <p:spPr bwMode="gray">
          <a:xfrm>
            <a:off x="2760144" y="1903480"/>
            <a:ext cx="1158749" cy="461647"/>
          </a:xfrm>
          <a:prstGeom prst="rect">
            <a:avLst/>
          </a:prstGeom>
        </p:spPr>
        <p:txBody>
          <a:bodyPr wrap="square" lIns="91421" tIns="45711" rIns="91421" bIns="45711" anchor="ctr">
            <a:spAutoFit/>
          </a:bodyPr>
          <a:lstStyle/>
          <a:p>
            <a:pPr algn="ctr" defTabSz="914209" fontAlgn="ctr">
              <a:defRPr/>
            </a:pPr>
            <a:r>
              <a:rPr lang="en-US" sz="1200" dirty="0" smtClean="0">
                <a:solidFill>
                  <a:prstClr val="black">
                    <a:lumMod val="75000"/>
                    <a:lumOff val="25000"/>
                  </a:prstClr>
                </a:solidFill>
                <a:latin typeface="Huawei Sans" panose="020C0503030203020204" pitchFamily="34" charset="0"/>
              </a:rPr>
              <a:t>Virtual experiment</a:t>
            </a: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矩形 58"/>
          <p:cNvSpPr/>
          <p:nvPr/>
        </p:nvSpPr>
        <p:spPr bwMode="gray">
          <a:xfrm>
            <a:off x="2106350" y="1903480"/>
            <a:ext cx="825453" cy="461647"/>
          </a:xfrm>
          <a:prstGeom prst="rect">
            <a:avLst/>
          </a:prstGeom>
        </p:spPr>
        <p:txBody>
          <a:bodyPr wrap="square" lIns="91421" tIns="45711" rIns="91421" bIns="45711" anchor="ctr">
            <a:spAutoFit/>
          </a:bodyPr>
          <a:lstStyle/>
          <a:p>
            <a:pPr algn="ctr" defTabSz="914209" fontAlgn="ctr">
              <a:defRPr/>
            </a:pPr>
            <a:r>
              <a:rPr lang="en-US" sz="1200" dirty="0" smtClean="0">
                <a:solidFill>
                  <a:prstClr val="black">
                    <a:lumMod val="75000"/>
                    <a:lumOff val="25000"/>
                  </a:prstClr>
                </a:solidFill>
                <a:latin typeface="Huawei Sans" panose="020C0503030203020204" pitchFamily="34" charset="0"/>
              </a:rPr>
              <a:t>Mobile learning</a:t>
            </a:r>
            <a:endParaRPr lang="en-US" altLang="zh-CN" sz="1200" kern="0" dirty="0">
              <a:solidFill>
                <a:prstClr val="black">
                  <a:lumMod val="75000"/>
                  <a:lumOff val="2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0"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2730910" y="3420116"/>
            <a:ext cx="304815" cy="249395"/>
          </a:xfrm>
          <a:prstGeom prst="rect">
            <a:avLst/>
          </a:prstGeom>
        </p:spPr>
      </p:pic>
      <p:cxnSp>
        <p:nvCxnSpPr>
          <p:cNvPr id="61" name="直接连接符 60"/>
          <p:cNvCxnSpPr/>
          <p:nvPr/>
        </p:nvCxnSpPr>
        <p:spPr bwMode="gray">
          <a:xfrm>
            <a:off x="3442427" y="2918334"/>
            <a:ext cx="0" cy="626479"/>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2" name="矩形 61"/>
          <p:cNvSpPr/>
          <p:nvPr/>
        </p:nvSpPr>
        <p:spPr bwMode="gray">
          <a:xfrm>
            <a:off x="7373257" y="968861"/>
            <a:ext cx="4445105" cy="5084469"/>
          </a:xfrm>
          <a:prstGeom prst="rect">
            <a:avLst/>
          </a:prstGeom>
        </p:spPr>
        <p:txBody>
          <a:bodyPr wrap="square">
            <a:spAutoFit/>
          </a:bodyPr>
          <a:lstStyle/>
          <a:p>
            <a:pPr marL="284400" indent="-284400" fontAlgn="ctr">
              <a:lnSpc>
                <a:spcPct val="130000"/>
              </a:lnSpc>
              <a:spcAft>
                <a:spcPts val="600"/>
              </a:spcAft>
              <a:buFont typeface="Arial" panose="020B0604020202020204" pitchFamily="34" charset="0"/>
              <a:buChar char="•"/>
            </a:pPr>
            <a:r>
              <a:rPr lang="en-US" altLang="zh-CN" sz="1400" dirty="0">
                <a:latin typeface="Huawei Sans" panose="020C0503030203020204" pitchFamily="34" charset="0"/>
              </a:rPr>
              <a:t>Take the campus network of a university in China as an example.</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84400" indent="-284400" fontAlgn="ctr">
              <a:lnSpc>
                <a:spcPct val="130000"/>
              </a:lnSpc>
              <a:spcAft>
                <a:spcPts val="600"/>
              </a:spcAft>
              <a:buFont typeface="Arial" panose="020B0604020202020204" pitchFamily="34" charset="0"/>
              <a:buChar char="•"/>
            </a:pPr>
            <a:r>
              <a:rPr lang="en-US" sz="1400" dirty="0" smtClean="0">
                <a:solidFill>
                  <a:prstClr val="black"/>
                </a:solidFill>
                <a:latin typeface="Huawei Sans" panose="020C0503030203020204" pitchFamily="34" charset="0"/>
              </a:rPr>
              <a:t>The campus network is a computer network that provides teaching, scientific research, and comprehensive information services for teachers and students (including their family members and visitors).</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84400" indent="-284400" fontAlgn="ctr">
              <a:lnSpc>
                <a:spcPct val="130000"/>
              </a:lnSpc>
              <a:spcAft>
                <a:spcPts val="600"/>
              </a:spcAft>
              <a:buFont typeface="Arial" panose="020B0604020202020204" pitchFamily="34" charset="0"/>
              <a:buChar char="•"/>
            </a:pPr>
            <a:r>
              <a:rPr lang="en-US" sz="1400" dirty="0" smtClean="0">
                <a:solidFill>
                  <a:prstClr val="black"/>
                </a:solidFill>
                <a:latin typeface="Huawei Sans" panose="020C0503030203020204" pitchFamily="34" charset="0"/>
              </a:rPr>
              <a:t>The higher education campus network refers to the campus network of higher education institutions.</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84400" indent="-284400" fontAlgn="ctr">
              <a:lnSpc>
                <a:spcPct val="130000"/>
              </a:lnSpc>
              <a:spcAft>
                <a:spcPts val="600"/>
              </a:spcAft>
              <a:buFont typeface="Arial" panose="020B0604020202020204" pitchFamily="34" charset="0"/>
              <a:buChar char="•"/>
            </a:pPr>
            <a:r>
              <a:rPr lang="en-US" sz="1400" dirty="0" smtClean="0">
                <a:solidFill>
                  <a:prstClr val="black"/>
                </a:solidFill>
                <a:latin typeface="Huawei Sans" panose="020C0503030203020204" pitchFamily="34" charset="0"/>
              </a:rPr>
              <a:t>The higher education campus network is generally divided into dormitories, living areas, teaching areas, and public areas. It provides wired and wireless network access services to help the campus enter the digital era and improve talent cultivation and innovation capabilities.</a:t>
            </a:r>
            <a:endParaRPr lang="en-US" sz="1400" dirty="0">
              <a:solidFill>
                <a:prstClr val="black"/>
              </a:solidFill>
              <a:latin typeface="Huawei Sans" panose="020C0503030203020204" pitchFamily="34" charset="0"/>
            </a:endParaRPr>
          </a:p>
        </p:txBody>
      </p:sp>
      <p:sp>
        <p:nvSpPr>
          <p:cNvPr id="63" name="Freeform 159"/>
          <p:cNvSpPr/>
          <p:nvPr/>
        </p:nvSpPr>
        <p:spPr bwMode="gray">
          <a:xfrm flipH="1">
            <a:off x="6344641" y="991076"/>
            <a:ext cx="745271" cy="38957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180000" rtlCol="0" anchor="ctr">
            <a:noAutofit/>
          </a:bodyPr>
          <a:lstStyle/>
          <a:p>
            <a:pPr algn="ctr" fontAlgn="ctr"/>
            <a:r>
              <a:rPr lang="en-US" sz="1200" b="1" dirty="0" smtClean="0">
                <a:solidFill>
                  <a:prstClr val="white"/>
                </a:solidFill>
                <a:latin typeface="Huawei Sans" panose="020C0503030203020204" pitchFamily="34" charset="0"/>
              </a:rPr>
              <a:t>Internet</a:t>
            </a:r>
            <a:endParaRPr lang="en-US" altLang="zh-CN"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文本框 63"/>
          <p:cNvSpPr txBox="1"/>
          <p:nvPr/>
        </p:nvSpPr>
        <p:spPr>
          <a:xfrm>
            <a:off x="1010249" y="3363754"/>
            <a:ext cx="1835698" cy="923330"/>
          </a:xfrm>
          <a:prstGeom prst="rect">
            <a:avLst/>
          </a:prstGeom>
          <a:noFill/>
        </p:spPr>
        <p:txBody>
          <a:bodyPr wrap="square" rtlCol="0">
            <a:spAutoFit/>
          </a:bodyPr>
          <a:lstStyle/>
          <a:p>
            <a:pPr lvl="0" algn="ctr" fontAlgn="ctr"/>
            <a:r>
              <a:rPr lang="en-US" altLang="zh-CN" sz="1200" b="1" dirty="0">
                <a:solidFill>
                  <a:prstClr val="white">
                    <a:lumMod val="65000"/>
                  </a:prstClr>
                </a:solidFill>
                <a:latin typeface="Huawei Sans" panose="020C0503030203020204" pitchFamily="34" charset="0"/>
              </a:rPr>
              <a:t>School campus network </a:t>
            </a:r>
            <a:r>
              <a:rPr lang="en-US" altLang="zh-CN" sz="1200" b="1" dirty="0" smtClean="0">
                <a:solidFill>
                  <a:prstClr val="white">
                    <a:lumMod val="65000"/>
                  </a:prstClr>
                </a:solidFill>
                <a:latin typeface="Huawei Sans" panose="020C0503030203020204" pitchFamily="34" charset="0"/>
              </a:rPr>
              <a:t>management</a:t>
            </a:r>
          </a:p>
          <a:p>
            <a:pPr lvl="0" algn="ctr" fontAlgn="ctr"/>
            <a:r>
              <a:rPr lang="en-US" altLang="zh-CN" sz="1200" b="1" dirty="0" smtClean="0">
                <a:solidFill>
                  <a:prstClr val="white">
                    <a:lumMod val="65000"/>
                  </a:prstClr>
                </a:solidFill>
                <a:latin typeface="Huawei Sans" panose="020C0503030203020204" pitchFamily="34" charset="0"/>
              </a:rPr>
              <a:t>center</a:t>
            </a:r>
            <a:endParaRPr lang="en-US" altLang="zh-CN" sz="1200" b="1" dirty="0">
              <a:solidFill>
                <a:prstClr val="white">
                  <a:lumMod val="65000"/>
                </a:prstClr>
              </a:solidFill>
              <a:latin typeface="Huawei Sans" panose="020C0503030203020204" pitchFamily="34" charset="0"/>
              <a:ea typeface="方正兰亭黑简体" panose="02000000000000000000" pitchFamily="2" charset="-122"/>
              <a:sym typeface="Huawei Sans" panose="020C0503030203020204" pitchFamily="34" charset="0"/>
            </a:endParaRPr>
          </a:p>
          <a:p>
            <a:endParaRPr lang="zh-CN" altLang="en-US" dirty="0"/>
          </a:p>
        </p:txBody>
      </p:sp>
      <p:pic>
        <p:nvPicPr>
          <p:cNvPr id="65" name="图片 64"/>
          <p:cNvPicPr>
            <a:picLocks/>
          </p:cNvPicPr>
          <p:nvPr/>
        </p:nvPicPr>
        <p:blipFill>
          <a:blip r:embed="rId11" cstate="print">
            <a:extLst>
              <a:ext uri="{28A0092B-C50C-407E-A947-70E740481C1C}">
                <a14:useLocalDpi xmlns:a14="http://schemas.microsoft.com/office/drawing/2010/main" val="0"/>
              </a:ext>
            </a:extLst>
          </a:blip>
          <a:stretch>
            <a:fillRect/>
          </a:stretch>
        </p:blipFill>
        <p:spPr>
          <a:xfrm>
            <a:off x="606863" y="4870329"/>
            <a:ext cx="1214425" cy="73765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6" name="图片 65"/>
          <p:cNvPicPr>
            <a:picLocks/>
          </p:cNvPicPr>
          <p:nvPr/>
        </p:nvPicPr>
        <p:blipFill>
          <a:blip r:embed="rId12" cstate="print">
            <a:extLst>
              <a:ext uri="{28A0092B-C50C-407E-A947-70E740481C1C}">
                <a14:useLocalDpi xmlns:a14="http://schemas.microsoft.com/office/drawing/2010/main" val="0"/>
              </a:ext>
            </a:extLst>
          </a:blip>
          <a:stretch>
            <a:fillRect/>
          </a:stretch>
        </p:blipFill>
        <p:spPr>
          <a:xfrm>
            <a:off x="4722240" y="4870329"/>
            <a:ext cx="1214425" cy="73765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8" name="图片 67"/>
          <p:cNvPicPr>
            <a:picLocks/>
          </p:cNvPicPr>
          <p:nvPr/>
        </p:nvPicPr>
        <p:blipFill>
          <a:blip r:embed="rId13" cstate="print">
            <a:extLst>
              <a:ext uri="{28A0092B-C50C-407E-A947-70E740481C1C}">
                <a14:useLocalDpi xmlns:a14="http://schemas.microsoft.com/office/drawing/2010/main" val="0"/>
              </a:ext>
            </a:extLst>
          </a:blip>
          <a:stretch>
            <a:fillRect/>
          </a:stretch>
        </p:blipFill>
        <p:spPr>
          <a:xfrm>
            <a:off x="6145414" y="4870329"/>
            <a:ext cx="1158568" cy="73765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9" name="矩形 68"/>
          <p:cNvSpPr/>
          <p:nvPr/>
        </p:nvSpPr>
        <p:spPr bwMode="gray">
          <a:xfrm>
            <a:off x="478094" y="5591683"/>
            <a:ext cx="1471962" cy="461647"/>
          </a:xfrm>
          <a:prstGeom prst="rect">
            <a:avLst/>
          </a:prstGeom>
        </p:spPr>
        <p:txBody>
          <a:bodyPr wrap="square" lIns="91421" tIns="45711" rIns="91421" bIns="45711">
            <a:spAutoFit/>
          </a:bodyPr>
          <a:lstStyle/>
          <a:p>
            <a:pPr algn="ctr" fontAlgn="ctr">
              <a:defRPr/>
            </a:pPr>
            <a:r>
              <a:rPr lang="en-US" sz="1200" dirty="0" smtClean="0">
                <a:solidFill>
                  <a:prstClr val="black">
                    <a:lumMod val="75000"/>
                    <a:lumOff val="25000"/>
                  </a:prstClr>
                </a:solidFill>
                <a:latin typeface="Huawei Sans" panose="020C0503030203020204" pitchFamily="34" charset="0"/>
              </a:rPr>
              <a:t>Multimedia classroom</a:t>
            </a:r>
            <a:endParaRPr lang="en-US" altLang="zh-CN" sz="1200" b="1" dirty="0">
              <a:solidFill>
                <a:prstClr val="black">
                  <a:lumMod val="75000"/>
                  <a:lumOff val="2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矩形 415"/>
          <p:cNvSpPr>
            <a:spLocks noChangeArrowheads="1"/>
          </p:cNvSpPr>
          <p:nvPr/>
        </p:nvSpPr>
        <p:spPr bwMode="gray">
          <a:xfrm>
            <a:off x="6116182" y="5686211"/>
            <a:ext cx="1224000" cy="272590"/>
          </a:xfrm>
          <a:prstGeom prst="rect">
            <a:avLst/>
          </a:prstGeom>
          <a:noFill/>
          <a:ln w="9525">
            <a:noFill/>
            <a:miter lim="800000"/>
            <a:headEnd/>
            <a:tailEnd/>
          </a:ln>
        </p:spPr>
        <p:txBody>
          <a:bodyPr wrap="square" lIns="91421" tIns="45711" rIns="91421" bIns="45711" anchor="ctr"/>
          <a:lstStyle/>
          <a:p>
            <a:pPr algn="ctr" fontAlgn="ctr"/>
            <a:r>
              <a:rPr lang="en-US" sz="1200" dirty="0" smtClean="0">
                <a:solidFill>
                  <a:prstClr val="black">
                    <a:lumMod val="75000"/>
                    <a:lumOff val="25000"/>
                  </a:prstClr>
                </a:solidFill>
                <a:latin typeface="Huawei Sans" panose="020C0503030203020204" pitchFamily="34" charset="0"/>
              </a:rPr>
              <a:t>Teaching building</a:t>
            </a:r>
            <a:endParaRPr lang="en-US" altLang="zh-CN" sz="1200" dirty="0">
              <a:solidFill>
                <a:prstClr val="black">
                  <a:lumMod val="75000"/>
                  <a:lumOff val="2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55159261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lstStyle/>
          <a:p>
            <a:r>
              <a:rPr lang="en-US" altLang="zh-CN" dirty="0"/>
              <a:t>Typical Enterprise </a:t>
            </a:r>
            <a:r>
              <a:rPr lang="en-US" altLang="zh-CN" dirty="0" smtClean="0"/>
              <a:t>Network: </a:t>
            </a:r>
            <a:r>
              <a:rPr lang="en-US" altLang="zh-CN" dirty="0" smtClean="0">
                <a:sym typeface="Huawei Sans" panose="020C0503030203020204" pitchFamily="34" charset="0"/>
              </a:rPr>
              <a:t>Financial Industry</a:t>
            </a:r>
            <a:endParaRPr lang="zh-CN" altLang="en-US" dirty="0">
              <a:sym typeface="Huawei Sans" panose="020C0503030203020204" pitchFamily="34" charset="0"/>
            </a:endParaRPr>
          </a:p>
        </p:txBody>
      </p:sp>
      <p:sp>
        <p:nvSpPr>
          <p:cNvPr id="149" name="矩形 148"/>
          <p:cNvSpPr/>
          <p:nvPr/>
        </p:nvSpPr>
        <p:spPr bwMode="gray">
          <a:xfrm>
            <a:off x="1401468" y="2847344"/>
            <a:ext cx="1456674" cy="1242890"/>
          </a:xfrm>
          <a:prstGeom prst="rect">
            <a:avLst/>
          </a:prstGeom>
          <a:solidFill>
            <a:schemeClr val="bg1">
              <a:lumMod val="95000"/>
            </a:schemeClr>
          </a:solid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50" name="直接连接符 149"/>
          <p:cNvCxnSpPr>
            <a:stCxn id="161" idx="2"/>
            <a:endCxn id="155" idx="0"/>
          </p:cNvCxnSpPr>
          <p:nvPr/>
        </p:nvCxnSpPr>
        <p:spPr bwMode="gray">
          <a:xfrm flipH="1">
            <a:off x="3151158" y="1720534"/>
            <a:ext cx="13893" cy="348768"/>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51" name="矩形 150"/>
          <p:cNvSpPr/>
          <p:nvPr/>
        </p:nvSpPr>
        <p:spPr bwMode="gray">
          <a:xfrm>
            <a:off x="6073542" y="2267144"/>
            <a:ext cx="5342743" cy="3247043"/>
          </a:xfrm>
          <a:prstGeom prst="rect">
            <a:avLst/>
          </a:prstGeom>
        </p:spPr>
        <p:txBody>
          <a:bodyPr wrap="square">
            <a:spAutoFit/>
          </a:bodyPr>
          <a:lstStyle/>
          <a:p>
            <a:pPr marL="284400" indent="-284400" fontAlgn="ctr">
              <a:lnSpc>
                <a:spcPts val="2400"/>
              </a:lnSpc>
              <a:spcAft>
                <a:spcPts val="600"/>
              </a:spcAft>
              <a:buFont typeface="Arial" panose="020B0604020202020204" pitchFamily="34" charset="0"/>
              <a:buChar char="•"/>
            </a:pPr>
            <a:r>
              <a:rPr lang="en-US" sz="1400" dirty="0" smtClean="0">
                <a:latin typeface="Huawei Sans" panose="020C0503030203020204" pitchFamily="34" charset="0"/>
              </a:rPr>
              <a:t>To meet their own business development and operation management requirements, financial enterprises generally build their own backbone networks across the country to support the development of enterprise </a:t>
            </a:r>
            <a:r>
              <a:rPr lang="en-US" sz="1400" dirty="0" err="1" smtClean="0">
                <a:latin typeface="Huawei Sans" panose="020C0503030203020204" pitchFamily="34" charset="0"/>
              </a:rPr>
              <a:t>informatization</a:t>
            </a:r>
            <a:r>
              <a:rPr lang="en-US" sz="1400" dirty="0" smtClean="0">
                <a:latin typeface="Huawei Sans" panose="020C0503030203020204" pitchFamily="34" charset="0"/>
              </a:rPr>
              <a:t> and core services.</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4400" indent="-284400" fontAlgn="ctr">
              <a:lnSpc>
                <a:spcPts val="2400"/>
              </a:lnSpc>
              <a:spcAft>
                <a:spcPts val="600"/>
              </a:spcAft>
              <a:buFont typeface="Arial" panose="020B0604020202020204" pitchFamily="34" charset="0"/>
              <a:buChar char="•"/>
            </a:pPr>
            <a:r>
              <a:rPr lang="en-US" sz="1400" dirty="0" smtClean="0">
                <a:latin typeface="Huawei Sans" panose="020C0503030203020204" pitchFamily="34" charset="0"/>
              </a:rPr>
              <a:t>The DC and its branches are connected through the backbone network. Network services are mainly centralized in the DC. Users are widely distributed inside and outside the banks. Branches access the DC of the head office through the backbone network.</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2" name="椭圆 151"/>
          <p:cNvSpPr/>
          <p:nvPr/>
        </p:nvSpPr>
        <p:spPr bwMode="gray">
          <a:xfrm>
            <a:off x="2040374" y="2095541"/>
            <a:ext cx="2202359" cy="501521"/>
          </a:xfrm>
          <a:prstGeom prst="ellipse">
            <a:avLst/>
          </a:prstGeom>
          <a:gradFill flip="none" rotWithShape="1">
            <a:gsLst>
              <a:gs pos="0">
                <a:srgbClr val="EBEBEB">
                  <a:alpha val="50000"/>
                </a:srgbClr>
              </a:gs>
              <a:gs pos="50000">
                <a:srgbClr val="EBEBEB">
                  <a:alpha val="20000"/>
                </a:srgbClr>
              </a:gs>
              <a:gs pos="100000">
                <a:srgbClr val="EBEBEB">
                  <a:alpha val="0"/>
                </a:srgbClr>
              </a:gs>
            </a:gsLst>
            <a:lin ang="16200000" scaled="1"/>
          </a:gradFill>
          <a:ln w="12700" cap="flat" cmpd="sng" algn="ctr">
            <a:gradFill>
              <a:gsLst>
                <a:gs pos="15000">
                  <a:srgbClr val="EBEBEB">
                    <a:lumMod val="50000"/>
                    <a:alpha val="0"/>
                  </a:srgbClr>
                </a:gs>
                <a:gs pos="47000">
                  <a:srgbClr val="EBEBEB">
                    <a:lumMod val="50000"/>
                  </a:srgbClr>
                </a:gs>
                <a:gs pos="100000">
                  <a:srgbClr val="EBEBEB">
                    <a:lumMod val="50000"/>
                  </a:srgbClr>
                </a:gs>
              </a:gsLst>
              <a:lin ang="5400000" scaled="0"/>
            </a:gradFill>
            <a:prstDash val="solid"/>
            <a:miter lim="800000"/>
          </a:ln>
          <a:effectLst/>
        </p:spPr>
        <p:txBody>
          <a:bodyPr rtlCol="0" anchor="ctr"/>
          <a:lstStyle/>
          <a:p>
            <a:pPr algn="ctr" defTabSz="958848" fontAlgn="ctr"/>
            <a:endParaRPr lang="en-US" altLang="zh-CN" sz="1600" kern="0" dirty="0">
              <a:solidFill>
                <a:prstClr val="black"/>
              </a:solidFill>
              <a:latin typeface="Huawei Sans" panose="020C0503030203020204" pitchFamily="34" charset="0"/>
              <a:ea typeface="方正兰亭黑简体" panose="02000000000000000000" pitchFamily="2" charset="-122"/>
              <a:cs typeface="Arial"/>
              <a:sym typeface="Huawei Sans" panose="020C0503030203020204" pitchFamily="34" charset="0"/>
            </a:endParaRPr>
          </a:p>
        </p:txBody>
      </p:sp>
      <p:sp>
        <p:nvSpPr>
          <p:cNvPr id="153" name="TextBox 85"/>
          <p:cNvSpPr txBox="1"/>
          <p:nvPr/>
        </p:nvSpPr>
        <p:spPr bwMode="gray">
          <a:xfrm>
            <a:off x="2337216" y="1873299"/>
            <a:ext cx="277640" cy="276999"/>
          </a:xfrm>
          <a:prstGeom prst="rect">
            <a:avLst/>
          </a:prstGeom>
          <a:noFill/>
        </p:spPr>
        <p:txBody>
          <a:bodyPr wrap="none" rtlCol="0">
            <a:spAutoFit/>
          </a:bodyPr>
          <a:lstStyle/>
          <a:p>
            <a:pPr fontAlgn="ctr">
              <a:spcBef>
                <a:spcPts val="0"/>
              </a:spcBef>
              <a:spcAft>
                <a:spcPts val="0"/>
              </a:spcAft>
            </a:pPr>
            <a:r>
              <a:rPr lang="en-US" sz="1200" b="1" dirty="0" smtClean="0">
                <a:solidFill>
                  <a:prstClr val="black"/>
                </a:solidFill>
                <a:latin typeface="Huawei Sans" panose="020C0503030203020204" pitchFamily="34" charset="0"/>
              </a:rPr>
              <a:t>P</a:t>
            </a:r>
            <a:endPar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4" name="TextBox 85"/>
          <p:cNvSpPr txBox="1"/>
          <p:nvPr/>
        </p:nvSpPr>
        <p:spPr bwMode="gray">
          <a:xfrm>
            <a:off x="3684064" y="1873299"/>
            <a:ext cx="277640" cy="276999"/>
          </a:xfrm>
          <a:prstGeom prst="rect">
            <a:avLst/>
          </a:prstGeom>
          <a:noFill/>
        </p:spPr>
        <p:txBody>
          <a:bodyPr wrap="none" rtlCol="0">
            <a:spAutoFit/>
          </a:bodyPr>
          <a:lstStyle/>
          <a:p>
            <a:pPr fontAlgn="ctr">
              <a:spcBef>
                <a:spcPts val="0"/>
              </a:spcBef>
              <a:spcAft>
                <a:spcPts val="0"/>
              </a:spcAft>
            </a:pPr>
            <a:r>
              <a:rPr lang="en-US" sz="1200" b="1" dirty="0" smtClean="0">
                <a:solidFill>
                  <a:prstClr val="black"/>
                </a:solidFill>
                <a:latin typeface="Huawei Sans" panose="020C0503030203020204" pitchFamily="34" charset="0"/>
              </a:rPr>
              <a:t>P</a:t>
            </a:r>
            <a:endPar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5" name="TextBox 85"/>
          <p:cNvSpPr txBox="1"/>
          <p:nvPr/>
        </p:nvSpPr>
        <p:spPr bwMode="gray">
          <a:xfrm>
            <a:off x="3012338" y="2069302"/>
            <a:ext cx="277640" cy="276999"/>
          </a:xfrm>
          <a:prstGeom prst="rect">
            <a:avLst/>
          </a:prstGeom>
          <a:noFill/>
        </p:spPr>
        <p:txBody>
          <a:bodyPr wrap="none" rtlCol="0">
            <a:spAutoFit/>
          </a:bodyPr>
          <a:lstStyle/>
          <a:p>
            <a:pPr fontAlgn="ctr">
              <a:spcBef>
                <a:spcPts val="0"/>
              </a:spcBef>
              <a:spcAft>
                <a:spcPts val="0"/>
              </a:spcAft>
            </a:pPr>
            <a:r>
              <a:rPr lang="en-US" sz="1200" b="1" dirty="0" smtClean="0">
                <a:solidFill>
                  <a:prstClr val="black"/>
                </a:solidFill>
                <a:latin typeface="Huawei Sans" panose="020C0503030203020204" pitchFamily="34" charset="0"/>
              </a:rPr>
              <a:t>P</a:t>
            </a:r>
            <a:endPar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56" name="图片 155" descr="03.png"/>
          <p:cNvPicPr>
            <a:picLocks/>
          </p:cNvPicPr>
          <p:nvPr/>
        </p:nvPicPr>
        <p:blipFill>
          <a:blip r:embed="rId3" cstate="print"/>
          <a:stretch>
            <a:fillRect/>
          </a:stretch>
        </p:blipFill>
        <p:spPr bwMode="gray">
          <a:xfrm>
            <a:off x="2296693" y="2110647"/>
            <a:ext cx="340993" cy="278893"/>
          </a:xfrm>
          <a:prstGeom prst="rect">
            <a:avLst/>
          </a:prstGeom>
        </p:spPr>
      </p:pic>
      <p:pic>
        <p:nvPicPr>
          <p:cNvPr id="157" name="图片 156" descr="03.png"/>
          <p:cNvPicPr>
            <a:picLocks/>
          </p:cNvPicPr>
          <p:nvPr/>
        </p:nvPicPr>
        <p:blipFill>
          <a:blip r:embed="rId3" cstate="print"/>
          <a:stretch>
            <a:fillRect/>
          </a:stretch>
        </p:blipFill>
        <p:spPr bwMode="gray">
          <a:xfrm>
            <a:off x="2971056" y="2280130"/>
            <a:ext cx="340993" cy="278893"/>
          </a:xfrm>
          <a:prstGeom prst="rect">
            <a:avLst/>
          </a:prstGeom>
        </p:spPr>
      </p:pic>
      <p:pic>
        <p:nvPicPr>
          <p:cNvPr id="158" name="图片 157" descr="03.png"/>
          <p:cNvPicPr>
            <a:picLocks/>
          </p:cNvPicPr>
          <p:nvPr/>
        </p:nvPicPr>
        <p:blipFill>
          <a:blip r:embed="rId3" cstate="print"/>
          <a:stretch>
            <a:fillRect/>
          </a:stretch>
        </p:blipFill>
        <p:spPr bwMode="gray">
          <a:xfrm>
            <a:off x="3669081" y="2110647"/>
            <a:ext cx="340993" cy="278893"/>
          </a:xfrm>
          <a:prstGeom prst="rect">
            <a:avLst/>
          </a:prstGeom>
        </p:spPr>
      </p:pic>
      <p:pic>
        <p:nvPicPr>
          <p:cNvPr id="159" name="图片 158"/>
          <p:cNvPicPr>
            <a:picLocks noChangeAspect="1"/>
          </p:cNvPicPr>
          <p:nvPr/>
        </p:nvPicPr>
        <p:blipFill>
          <a:blip r:embed="rId4"/>
          <a:stretch>
            <a:fillRect/>
          </a:stretch>
        </p:blipFill>
        <p:spPr bwMode="gray">
          <a:xfrm>
            <a:off x="1380864" y="1720534"/>
            <a:ext cx="562011" cy="420646"/>
          </a:xfrm>
          <a:prstGeom prst="rect">
            <a:avLst/>
          </a:prstGeom>
        </p:spPr>
      </p:pic>
      <p:sp>
        <p:nvSpPr>
          <p:cNvPr id="160" name="TextBox 85"/>
          <p:cNvSpPr txBox="1"/>
          <p:nvPr/>
        </p:nvSpPr>
        <p:spPr bwMode="gray">
          <a:xfrm>
            <a:off x="1392756" y="1422712"/>
            <a:ext cx="540533" cy="276999"/>
          </a:xfrm>
          <a:prstGeom prst="rect">
            <a:avLst/>
          </a:prstGeom>
          <a:noFill/>
        </p:spPr>
        <p:txBody>
          <a:bodyPr wrap="none" rtlCol="0">
            <a:spAutoFit/>
          </a:bodyPr>
          <a:lstStyle/>
          <a:p>
            <a:pPr algn="ctr" fontAlgn="ctr">
              <a:spcBef>
                <a:spcPts val="0"/>
              </a:spcBef>
              <a:spcAft>
                <a:spcPts val="0"/>
              </a:spcAft>
            </a:pPr>
            <a:r>
              <a:rPr lang="en-US" sz="1200" dirty="0" smtClean="0">
                <a:solidFill>
                  <a:prstClr val="black"/>
                </a:solidFill>
                <a:latin typeface="Huawei Sans" panose="020C0503030203020204" pitchFamily="34" charset="0"/>
              </a:rPr>
              <a:t>DC A</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61" name="图片 160"/>
          <p:cNvPicPr>
            <a:picLocks noChangeAspect="1"/>
          </p:cNvPicPr>
          <p:nvPr/>
        </p:nvPicPr>
        <p:blipFill>
          <a:blip r:embed="rId4"/>
          <a:stretch>
            <a:fillRect/>
          </a:stretch>
        </p:blipFill>
        <p:spPr bwMode="gray">
          <a:xfrm>
            <a:off x="2884045" y="1299888"/>
            <a:ext cx="562011" cy="420646"/>
          </a:xfrm>
          <a:prstGeom prst="rect">
            <a:avLst/>
          </a:prstGeom>
        </p:spPr>
      </p:pic>
      <p:sp>
        <p:nvSpPr>
          <p:cNvPr id="162" name="TextBox 85"/>
          <p:cNvSpPr txBox="1"/>
          <p:nvPr/>
        </p:nvSpPr>
        <p:spPr bwMode="gray">
          <a:xfrm>
            <a:off x="2911869" y="990194"/>
            <a:ext cx="532518" cy="276999"/>
          </a:xfrm>
          <a:prstGeom prst="rect">
            <a:avLst/>
          </a:prstGeom>
          <a:noFill/>
        </p:spPr>
        <p:txBody>
          <a:bodyPr wrap="none" rtlCol="0">
            <a:spAutoFit/>
          </a:bodyPr>
          <a:lstStyle/>
          <a:p>
            <a:pPr algn="ctr" fontAlgn="ctr">
              <a:spcBef>
                <a:spcPts val="0"/>
              </a:spcBef>
              <a:spcAft>
                <a:spcPts val="0"/>
              </a:spcAft>
            </a:pPr>
            <a:r>
              <a:rPr lang="en-US" sz="1200" dirty="0" smtClean="0">
                <a:solidFill>
                  <a:prstClr val="black"/>
                </a:solidFill>
                <a:latin typeface="Huawei Sans" panose="020C0503030203020204" pitchFamily="34" charset="0"/>
              </a:rPr>
              <a:t>DC B</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63" name="图片 162"/>
          <p:cNvPicPr>
            <a:picLocks noChangeAspect="1"/>
          </p:cNvPicPr>
          <p:nvPr/>
        </p:nvPicPr>
        <p:blipFill>
          <a:blip r:embed="rId4"/>
          <a:stretch>
            <a:fillRect/>
          </a:stretch>
        </p:blipFill>
        <p:spPr bwMode="gray">
          <a:xfrm>
            <a:off x="4242784" y="1720534"/>
            <a:ext cx="562011" cy="420646"/>
          </a:xfrm>
          <a:prstGeom prst="rect">
            <a:avLst/>
          </a:prstGeom>
        </p:spPr>
      </p:pic>
      <p:sp>
        <p:nvSpPr>
          <p:cNvPr id="164" name="TextBox 85"/>
          <p:cNvSpPr txBox="1"/>
          <p:nvPr/>
        </p:nvSpPr>
        <p:spPr bwMode="gray">
          <a:xfrm>
            <a:off x="4243426" y="1422712"/>
            <a:ext cx="556563" cy="276999"/>
          </a:xfrm>
          <a:prstGeom prst="rect">
            <a:avLst/>
          </a:prstGeom>
          <a:noFill/>
        </p:spPr>
        <p:txBody>
          <a:bodyPr wrap="none" rtlCol="0">
            <a:spAutoFit/>
          </a:bodyPr>
          <a:lstStyle/>
          <a:p>
            <a:pPr algn="ctr" fontAlgn="ctr">
              <a:spcBef>
                <a:spcPts val="0"/>
              </a:spcBef>
              <a:spcAft>
                <a:spcPts val="0"/>
              </a:spcAft>
            </a:pPr>
            <a:r>
              <a:rPr lang="en-US" sz="1200" dirty="0" smtClean="0">
                <a:solidFill>
                  <a:prstClr val="black"/>
                </a:solidFill>
                <a:latin typeface="Huawei Sans" panose="020C0503030203020204" pitchFamily="34" charset="0"/>
              </a:rPr>
              <a:t>DC N</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65" name="直接连接符 164"/>
          <p:cNvCxnSpPr>
            <a:stCxn id="159" idx="2"/>
            <a:endCxn id="156" idx="1"/>
          </p:cNvCxnSpPr>
          <p:nvPr/>
        </p:nvCxnSpPr>
        <p:spPr bwMode="gray">
          <a:xfrm>
            <a:off x="1661870" y="2141180"/>
            <a:ext cx="634823" cy="108914"/>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6" name="直接连接符 165"/>
          <p:cNvCxnSpPr>
            <a:stCxn id="163" idx="2"/>
            <a:endCxn id="158" idx="3"/>
          </p:cNvCxnSpPr>
          <p:nvPr/>
        </p:nvCxnSpPr>
        <p:spPr bwMode="gray">
          <a:xfrm flipH="1">
            <a:off x="4010074" y="2141180"/>
            <a:ext cx="513716" cy="108914"/>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67" name="组合 166"/>
          <p:cNvGrpSpPr/>
          <p:nvPr/>
        </p:nvGrpSpPr>
        <p:grpSpPr bwMode="gray">
          <a:xfrm>
            <a:off x="1576565" y="2925351"/>
            <a:ext cx="1106481" cy="1086876"/>
            <a:chOff x="1034567" y="3542999"/>
            <a:chExt cx="1106481" cy="1086876"/>
          </a:xfrm>
        </p:grpSpPr>
        <p:pic>
          <p:nvPicPr>
            <p:cNvPr id="168" name="图片 167"/>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1403394" y="3542999"/>
              <a:ext cx="368827" cy="301768"/>
            </a:xfrm>
            <a:prstGeom prst="rect">
              <a:avLst/>
            </a:prstGeom>
          </p:spPr>
        </p:pic>
        <p:pic>
          <p:nvPicPr>
            <p:cNvPr id="169" name="图片 76" descr="接入交换机.png"/>
            <p:cNvPicPr>
              <a:picLocks/>
            </p:cNvPicPr>
            <p:nvPr/>
          </p:nvPicPr>
          <p:blipFill>
            <a:blip r:embed="rId6"/>
            <a:stretch>
              <a:fillRect/>
            </a:stretch>
          </p:blipFill>
          <p:spPr bwMode="gray">
            <a:xfrm>
              <a:off x="1034567" y="4328107"/>
              <a:ext cx="368827" cy="301768"/>
            </a:xfrm>
            <a:prstGeom prst="rect">
              <a:avLst/>
            </a:prstGeom>
          </p:spPr>
        </p:pic>
        <p:pic>
          <p:nvPicPr>
            <p:cNvPr id="170" name="图片 169"/>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1772221" y="4328107"/>
              <a:ext cx="368827" cy="301768"/>
            </a:xfrm>
            <a:prstGeom prst="rect">
              <a:avLst/>
            </a:prstGeom>
          </p:spPr>
        </p:pic>
        <p:cxnSp>
          <p:nvCxnSpPr>
            <p:cNvPr id="171" name="直接连接符 170"/>
            <p:cNvCxnSpPr>
              <a:stCxn id="168" idx="2"/>
              <a:endCxn id="172" idx="2"/>
            </p:cNvCxnSpPr>
            <p:nvPr/>
          </p:nvCxnSpPr>
          <p:spPr bwMode="gray">
            <a:xfrm flipH="1">
              <a:off x="1587807" y="3844767"/>
              <a:ext cx="1" cy="366763"/>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172" name="图片 86" descr="核心交换机.png"/>
            <p:cNvPicPr>
              <a:picLocks noChangeAspect="1"/>
            </p:cNvPicPr>
            <p:nvPr/>
          </p:nvPicPr>
          <p:blipFill>
            <a:blip r:embed="rId7" cstate="print"/>
            <a:stretch>
              <a:fillRect/>
            </a:stretch>
          </p:blipFill>
          <p:spPr bwMode="gray">
            <a:xfrm>
              <a:off x="1403393" y="3909762"/>
              <a:ext cx="368827" cy="301768"/>
            </a:xfrm>
            <a:prstGeom prst="rect">
              <a:avLst/>
            </a:prstGeom>
          </p:spPr>
        </p:pic>
        <p:cxnSp>
          <p:nvCxnSpPr>
            <p:cNvPr id="173" name="直接连接符 172"/>
            <p:cNvCxnSpPr>
              <a:stCxn id="172" idx="2"/>
              <a:endCxn id="169" idx="0"/>
            </p:cNvCxnSpPr>
            <p:nvPr/>
          </p:nvCxnSpPr>
          <p:spPr bwMode="gray">
            <a:xfrm flipH="1">
              <a:off x="1218981" y="4211530"/>
              <a:ext cx="368826" cy="11657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4" name="直接连接符 173"/>
            <p:cNvCxnSpPr>
              <a:endCxn id="172" idx="2"/>
            </p:cNvCxnSpPr>
            <p:nvPr/>
          </p:nvCxnSpPr>
          <p:spPr bwMode="gray">
            <a:xfrm flipH="1" flipV="1">
              <a:off x="1587807" y="4211530"/>
              <a:ext cx="407072" cy="11657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5" name="矩形 174"/>
          <p:cNvSpPr/>
          <p:nvPr/>
        </p:nvSpPr>
        <p:spPr bwMode="gray">
          <a:xfrm>
            <a:off x="3858227" y="2847344"/>
            <a:ext cx="1456674" cy="1242890"/>
          </a:xfrm>
          <a:prstGeom prst="rect">
            <a:avLst/>
          </a:prstGeom>
          <a:solidFill>
            <a:schemeClr val="bg1">
              <a:lumMod val="95000"/>
            </a:schemeClr>
          </a:solid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76" name="组合 175"/>
          <p:cNvGrpSpPr/>
          <p:nvPr/>
        </p:nvGrpSpPr>
        <p:grpSpPr bwMode="gray">
          <a:xfrm>
            <a:off x="4033324" y="2925351"/>
            <a:ext cx="1106481" cy="1086876"/>
            <a:chOff x="1034567" y="3542999"/>
            <a:chExt cx="1106481" cy="1086876"/>
          </a:xfrm>
        </p:grpSpPr>
        <p:pic>
          <p:nvPicPr>
            <p:cNvPr id="177" name="图片 176"/>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1403394" y="3542999"/>
              <a:ext cx="368827" cy="301768"/>
            </a:xfrm>
            <a:prstGeom prst="rect">
              <a:avLst/>
            </a:prstGeom>
          </p:spPr>
        </p:pic>
        <p:pic>
          <p:nvPicPr>
            <p:cNvPr id="178" name="图片 76" descr="接入交换机.png"/>
            <p:cNvPicPr>
              <a:picLocks/>
            </p:cNvPicPr>
            <p:nvPr/>
          </p:nvPicPr>
          <p:blipFill>
            <a:blip r:embed="rId6"/>
            <a:stretch>
              <a:fillRect/>
            </a:stretch>
          </p:blipFill>
          <p:spPr bwMode="gray">
            <a:xfrm>
              <a:off x="1034567" y="4328107"/>
              <a:ext cx="368827" cy="301768"/>
            </a:xfrm>
            <a:prstGeom prst="rect">
              <a:avLst/>
            </a:prstGeom>
          </p:spPr>
        </p:pic>
        <p:pic>
          <p:nvPicPr>
            <p:cNvPr id="179" name="图片 178"/>
            <p:cNvPicPr>
              <a:picLocks/>
            </p:cNvPicPr>
            <p:nvPr/>
          </p:nvPicPr>
          <p:blipFill>
            <a:blip r:embed="rId5" cstate="print">
              <a:extLst>
                <a:ext uri="{28A0092B-C50C-407E-A947-70E740481C1C}">
                  <a14:useLocalDpi xmlns:a14="http://schemas.microsoft.com/office/drawing/2010/main" val="0"/>
                </a:ext>
              </a:extLst>
            </a:blip>
            <a:stretch>
              <a:fillRect/>
            </a:stretch>
          </p:blipFill>
          <p:spPr bwMode="gray">
            <a:xfrm>
              <a:off x="1772221" y="4328107"/>
              <a:ext cx="368827" cy="301768"/>
            </a:xfrm>
            <a:prstGeom prst="rect">
              <a:avLst/>
            </a:prstGeom>
          </p:spPr>
        </p:pic>
        <p:cxnSp>
          <p:nvCxnSpPr>
            <p:cNvPr id="180" name="直接连接符 179"/>
            <p:cNvCxnSpPr>
              <a:stCxn id="177" idx="2"/>
              <a:endCxn id="181" idx="2"/>
            </p:cNvCxnSpPr>
            <p:nvPr/>
          </p:nvCxnSpPr>
          <p:spPr bwMode="gray">
            <a:xfrm flipH="1">
              <a:off x="1587807" y="3844767"/>
              <a:ext cx="1" cy="366763"/>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181" name="图片 86" descr="核心交换机.png"/>
            <p:cNvPicPr>
              <a:picLocks noChangeAspect="1"/>
            </p:cNvPicPr>
            <p:nvPr/>
          </p:nvPicPr>
          <p:blipFill>
            <a:blip r:embed="rId7" cstate="print"/>
            <a:stretch>
              <a:fillRect/>
            </a:stretch>
          </p:blipFill>
          <p:spPr bwMode="gray">
            <a:xfrm>
              <a:off x="1403393" y="3909762"/>
              <a:ext cx="368827" cy="301768"/>
            </a:xfrm>
            <a:prstGeom prst="rect">
              <a:avLst/>
            </a:prstGeom>
          </p:spPr>
        </p:pic>
        <p:cxnSp>
          <p:nvCxnSpPr>
            <p:cNvPr id="182" name="直接连接符 181"/>
            <p:cNvCxnSpPr>
              <a:stCxn id="181" idx="2"/>
              <a:endCxn id="178" idx="0"/>
            </p:cNvCxnSpPr>
            <p:nvPr/>
          </p:nvCxnSpPr>
          <p:spPr bwMode="gray">
            <a:xfrm flipH="1">
              <a:off x="1218981" y="4211530"/>
              <a:ext cx="368826" cy="11657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3" name="直接连接符 182"/>
            <p:cNvCxnSpPr>
              <a:endCxn id="181" idx="2"/>
            </p:cNvCxnSpPr>
            <p:nvPr/>
          </p:nvCxnSpPr>
          <p:spPr bwMode="gray">
            <a:xfrm flipH="1" flipV="1">
              <a:off x="1587807" y="4211530"/>
              <a:ext cx="407072" cy="11657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cxnSp>
        <p:nvCxnSpPr>
          <p:cNvPr id="184" name="直接连接符 183"/>
          <p:cNvCxnSpPr>
            <a:stCxn id="152" idx="3"/>
            <a:endCxn id="168" idx="0"/>
          </p:cNvCxnSpPr>
          <p:nvPr/>
        </p:nvCxnSpPr>
        <p:spPr bwMode="gray">
          <a:xfrm flipH="1">
            <a:off x="2129806" y="2523616"/>
            <a:ext cx="233096" cy="401735"/>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5" name="直接连接符 184"/>
          <p:cNvCxnSpPr>
            <a:stCxn id="152" idx="5"/>
            <a:endCxn id="177" idx="0"/>
          </p:cNvCxnSpPr>
          <p:nvPr/>
        </p:nvCxnSpPr>
        <p:spPr bwMode="gray">
          <a:xfrm>
            <a:off x="3920205" y="2523616"/>
            <a:ext cx="666360" cy="401735"/>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86" name="Group 3"/>
          <p:cNvGrpSpPr/>
          <p:nvPr/>
        </p:nvGrpSpPr>
        <p:grpSpPr bwMode="gray">
          <a:xfrm>
            <a:off x="3241163" y="3531903"/>
            <a:ext cx="261965" cy="61979"/>
            <a:chOff x="559282" y="6488261"/>
            <a:chExt cx="261965" cy="61979"/>
          </a:xfrm>
          <a:solidFill>
            <a:schemeClr val="bg1">
              <a:lumMod val="50000"/>
            </a:schemeClr>
          </a:solidFill>
        </p:grpSpPr>
        <p:sp>
          <p:nvSpPr>
            <p:cNvPr id="187" name="Oval 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8" name="Oval 17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9" name="Oval 17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90" name="矩形 189"/>
          <p:cNvSpPr/>
          <p:nvPr/>
        </p:nvSpPr>
        <p:spPr bwMode="gray">
          <a:xfrm>
            <a:off x="455130" y="3227946"/>
            <a:ext cx="1091668" cy="461665"/>
          </a:xfrm>
          <a:prstGeom prst="rect">
            <a:avLst/>
          </a:prstGeom>
        </p:spPr>
        <p:txBody>
          <a:bodyPr wrap="square">
            <a:spAutoFit/>
          </a:bodyPr>
          <a:lstStyle/>
          <a:p>
            <a:pPr fontAlgn="ctr"/>
            <a:r>
              <a:rPr lang="en-US" sz="1200" dirty="0" smtClean="0">
                <a:solidFill>
                  <a:prstClr val="black">
                    <a:lumMod val="75000"/>
                    <a:lumOff val="25000"/>
                  </a:prstClr>
                </a:solidFill>
                <a:latin typeface="Huawei Sans" panose="020C0503030203020204" pitchFamily="34" charset="0"/>
              </a:rPr>
              <a:t>Level-1 branch</a:t>
            </a:r>
            <a:endParaRPr lang="en-US" altLang="zh-CN" sz="1200" dirty="0">
              <a:solidFill>
                <a:prstClr val="black">
                  <a:lumMod val="75000"/>
                  <a:lumOff val="2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91" name="组合 190"/>
          <p:cNvGrpSpPr/>
          <p:nvPr/>
        </p:nvGrpSpPr>
        <p:grpSpPr bwMode="gray">
          <a:xfrm>
            <a:off x="1391129" y="4525523"/>
            <a:ext cx="426066" cy="671220"/>
            <a:chOff x="1391129" y="4504031"/>
            <a:chExt cx="426066" cy="671220"/>
          </a:xfrm>
        </p:grpSpPr>
        <p:sp>
          <p:nvSpPr>
            <p:cNvPr id="192" name="矩形 191"/>
            <p:cNvSpPr/>
            <p:nvPr/>
          </p:nvSpPr>
          <p:spPr bwMode="gray">
            <a:xfrm>
              <a:off x="1391129" y="4504031"/>
              <a:ext cx="426066" cy="671220"/>
            </a:xfrm>
            <a:prstGeom prst="rect">
              <a:avLst/>
            </a:prstGeom>
            <a:solidFill>
              <a:schemeClr val="bg1">
                <a:lumMod val="95000"/>
              </a:schemeClr>
            </a:solid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93" name="图片 87" descr="汇聚交换机.png"/>
            <p:cNvPicPr>
              <a:picLocks noChangeAspect="1"/>
            </p:cNvPicPr>
            <p:nvPr/>
          </p:nvPicPr>
          <p:blipFill>
            <a:blip r:embed="rId8" cstate="print"/>
            <a:stretch>
              <a:fillRect/>
            </a:stretch>
          </p:blipFill>
          <p:spPr bwMode="gray">
            <a:xfrm>
              <a:off x="1504162" y="4759086"/>
              <a:ext cx="200000" cy="163636"/>
            </a:xfrm>
            <a:prstGeom prst="rect">
              <a:avLst/>
            </a:prstGeom>
          </p:spPr>
        </p:pic>
        <p:pic>
          <p:nvPicPr>
            <p:cNvPr id="194" name="图片 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gray">
            <a:xfrm>
              <a:off x="1504162" y="4570812"/>
              <a:ext cx="200000" cy="163636"/>
            </a:xfrm>
            <a:prstGeom prst="rect">
              <a:avLst/>
            </a:prstGeom>
          </p:spPr>
        </p:pic>
        <p:pic>
          <p:nvPicPr>
            <p:cNvPr id="195" name="图片 105" descr="AP.png"/>
            <p:cNvPicPr>
              <a:picLocks noChangeAspect="1"/>
            </p:cNvPicPr>
            <p:nvPr/>
          </p:nvPicPr>
          <p:blipFill>
            <a:blip r:embed="rId10" cstate="print"/>
            <a:stretch>
              <a:fillRect/>
            </a:stretch>
          </p:blipFill>
          <p:spPr bwMode="gray">
            <a:xfrm>
              <a:off x="1504162" y="4940687"/>
              <a:ext cx="200000" cy="163636"/>
            </a:xfrm>
            <a:prstGeom prst="rect">
              <a:avLst/>
            </a:prstGeom>
          </p:spPr>
        </p:pic>
      </p:grpSp>
      <p:grpSp>
        <p:nvGrpSpPr>
          <p:cNvPr id="196" name="组合 195"/>
          <p:cNvGrpSpPr/>
          <p:nvPr/>
        </p:nvGrpSpPr>
        <p:grpSpPr bwMode="gray">
          <a:xfrm>
            <a:off x="2090670" y="4525523"/>
            <a:ext cx="426066" cy="671220"/>
            <a:chOff x="1391129" y="4504031"/>
            <a:chExt cx="426066" cy="671220"/>
          </a:xfrm>
        </p:grpSpPr>
        <p:sp>
          <p:nvSpPr>
            <p:cNvPr id="197" name="矩形 196"/>
            <p:cNvSpPr/>
            <p:nvPr/>
          </p:nvSpPr>
          <p:spPr bwMode="gray">
            <a:xfrm>
              <a:off x="1391129" y="4504031"/>
              <a:ext cx="426066" cy="671220"/>
            </a:xfrm>
            <a:prstGeom prst="rect">
              <a:avLst/>
            </a:prstGeom>
            <a:solidFill>
              <a:schemeClr val="bg1">
                <a:lumMod val="95000"/>
              </a:schemeClr>
            </a:solid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98" name="图片 87" descr="汇聚交换机.png"/>
            <p:cNvPicPr>
              <a:picLocks noChangeAspect="1"/>
            </p:cNvPicPr>
            <p:nvPr/>
          </p:nvPicPr>
          <p:blipFill>
            <a:blip r:embed="rId8" cstate="print"/>
            <a:stretch>
              <a:fillRect/>
            </a:stretch>
          </p:blipFill>
          <p:spPr bwMode="gray">
            <a:xfrm>
              <a:off x="1504162" y="4759086"/>
              <a:ext cx="200000" cy="163636"/>
            </a:xfrm>
            <a:prstGeom prst="rect">
              <a:avLst/>
            </a:prstGeom>
          </p:spPr>
        </p:pic>
        <p:pic>
          <p:nvPicPr>
            <p:cNvPr id="199" name="图片 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gray">
            <a:xfrm>
              <a:off x="1504162" y="4570812"/>
              <a:ext cx="200000" cy="163636"/>
            </a:xfrm>
            <a:prstGeom prst="rect">
              <a:avLst/>
            </a:prstGeom>
          </p:spPr>
        </p:pic>
        <p:pic>
          <p:nvPicPr>
            <p:cNvPr id="200" name="图片 105" descr="AP.png"/>
            <p:cNvPicPr>
              <a:picLocks noChangeAspect="1"/>
            </p:cNvPicPr>
            <p:nvPr/>
          </p:nvPicPr>
          <p:blipFill>
            <a:blip r:embed="rId10" cstate="print"/>
            <a:stretch>
              <a:fillRect/>
            </a:stretch>
          </p:blipFill>
          <p:spPr bwMode="gray">
            <a:xfrm>
              <a:off x="1504162" y="4940687"/>
              <a:ext cx="200000" cy="163636"/>
            </a:xfrm>
            <a:prstGeom prst="rect">
              <a:avLst/>
            </a:prstGeom>
          </p:spPr>
        </p:pic>
      </p:grpSp>
      <p:grpSp>
        <p:nvGrpSpPr>
          <p:cNvPr id="201" name="组合 200"/>
          <p:cNvGrpSpPr/>
          <p:nvPr/>
        </p:nvGrpSpPr>
        <p:grpSpPr bwMode="gray">
          <a:xfrm>
            <a:off x="2790211" y="4525523"/>
            <a:ext cx="426066" cy="671220"/>
            <a:chOff x="1391129" y="4504031"/>
            <a:chExt cx="426066" cy="671220"/>
          </a:xfrm>
        </p:grpSpPr>
        <p:sp>
          <p:nvSpPr>
            <p:cNvPr id="202" name="矩形 201"/>
            <p:cNvSpPr/>
            <p:nvPr/>
          </p:nvSpPr>
          <p:spPr bwMode="gray">
            <a:xfrm>
              <a:off x="1391129" y="4504031"/>
              <a:ext cx="426066" cy="671220"/>
            </a:xfrm>
            <a:prstGeom prst="rect">
              <a:avLst/>
            </a:prstGeom>
            <a:solidFill>
              <a:schemeClr val="bg1">
                <a:lumMod val="95000"/>
              </a:schemeClr>
            </a:solid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03" name="图片 87" descr="汇聚交换机.png"/>
            <p:cNvPicPr>
              <a:picLocks noChangeAspect="1"/>
            </p:cNvPicPr>
            <p:nvPr/>
          </p:nvPicPr>
          <p:blipFill>
            <a:blip r:embed="rId8" cstate="print"/>
            <a:stretch>
              <a:fillRect/>
            </a:stretch>
          </p:blipFill>
          <p:spPr bwMode="gray">
            <a:xfrm>
              <a:off x="1504162" y="4759086"/>
              <a:ext cx="200000" cy="163636"/>
            </a:xfrm>
            <a:prstGeom prst="rect">
              <a:avLst/>
            </a:prstGeom>
          </p:spPr>
        </p:pic>
        <p:pic>
          <p:nvPicPr>
            <p:cNvPr id="204" name="图片 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gray">
            <a:xfrm>
              <a:off x="1497151" y="4570812"/>
              <a:ext cx="200000" cy="163636"/>
            </a:xfrm>
            <a:prstGeom prst="rect">
              <a:avLst/>
            </a:prstGeom>
          </p:spPr>
        </p:pic>
        <p:pic>
          <p:nvPicPr>
            <p:cNvPr id="205" name="图片 105" descr="AP.png"/>
            <p:cNvPicPr>
              <a:picLocks noChangeAspect="1"/>
            </p:cNvPicPr>
            <p:nvPr/>
          </p:nvPicPr>
          <p:blipFill>
            <a:blip r:embed="rId10" cstate="print"/>
            <a:stretch>
              <a:fillRect/>
            </a:stretch>
          </p:blipFill>
          <p:spPr bwMode="gray">
            <a:xfrm>
              <a:off x="1504162" y="4940687"/>
              <a:ext cx="200000" cy="163636"/>
            </a:xfrm>
            <a:prstGeom prst="rect">
              <a:avLst/>
            </a:prstGeom>
          </p:spPr>
        </p:pic>
      </p:grpSp>
      <p:grpSp>
        <p:nvGrpSpPr>
          <p:cNvPr id="206" name="组合 205"/>
          <p:cNvGrpSpPr/>
          <p:nvPr/>
        </p:nvGrpSpPr>
        <p:grpSpPr bwMode="gray">
          <a:xfrm>
            <a:off x="4888835" y="4525523"/>
            <a:ext cx="426066" cy="671220"/>
            <a:chOff x="1391129" y="4504031"/>
            <a:chExt cx="426066" cy="671220"/>
          </a:xfrm>
        </p:grpSpPr>
        <p:sp>
          <p:nvSpPr>
            <p:cNvPr id="207" name="矩形 206"/>
            <p:cNvSpPr/>
            <p:nvPr/>
          </p:nvSpPr>
          <p:spPr bwMode="gray">
            <a:xfrm>
              <a:off x="1391129" y="4504031"/>
              <a:ext cx="426066" cy="671220"/>
            </a:xfrm>
            <a:prstGeom prst="rect">
              <a:avLst/>
            </a:prstGeom>
            <a:solidFill>
              <a:schemeClr val="bg1">
                <a:lumMod val="95000"/>
              </a:schemeClr>
            </a:solid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08" name="图片 87" descr="汇聚交换机.png"/>
            <p:cNvPicPr>
              <a:picLocks noChangeAspect="1"/>
            </p:cNvPicPr>
            <p:nvPr/>
          </p:nvPicPr>
          <p:blipFill>
            <a:blip r:embed="rId8" cstate="print"/>
            <a:stretch>
              <a:fillRect/>
            </a:stretch>
          </p:blipFill>
          <p:spPr bwMode="gray">
            <a:xfrm>
              <a:off x="1504162" y="4759086"/>
              <a:ext cx="200000" cy="163636"/>
            </a:xfrm>
            <a:prstGeom prst="rect">
              <a:avLst/>
            </a:prstGeom>
          </p:spPr>
        </p:pic>
        <p:pic>
          <p:nvPicPr>
            <p:cNvPr id="209" name="图片 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gray">
            <a:xfrm>
              <a:off x="1504162" y="4570812"/>
              <a:ext cx="200000" cy="163636"/>
            </a:xfrm>
            <a:prstGeom prst="rect">
              <a:avLst/>
            </a:prstGeom>
          </p:spPr>
        </p:pic>
        <p:pic>
          <p:nvPicPr>
            <p:cNvPr id="210" name="图片 105" descr="AP.png"/>
            <p:cNvPicPr>
              <a:picLocks noChangeAspect="1"/>
            </p:cNvPicPr>
            <p:nvPr/>
          </p:nvPicPr>
          <p:blipFill>
            <a:blip r:embed="rId10" cstate="print"/>
            <a:stretch>
              <a:fillRect/>
            </a:stretch>
          </p:blipFill>
          <p:spPr bwMode="gray">
            <a:xfrm>
              <a:off x="1504162" y="4940687"/>
              <a:ext cx="200000" cy="163636"/>
            </a:xfrm>
            <a:prstGeom prst="rect">
              <a:avLst/>
            </a:prstGeom>
          </p:spPr>
        </p:pic>
      </p:grpSp>
      <p:grpSp>
        <p:nvGrpSpPr>
          <p:cNvPr id="211" name="组合 210"/>
          <p:cNvGrpSpPr/>
          <p:nvPr/>
        </p:nvGrpSpPr>
        <p:grpSpPr bwMode="gray">
          <a:xfrm>
            <a:off x="4189293" y="4525523"/>
            <a:ext cx="426066" cy="671220"/>
            <a:chOff x="1391129" y="4504031"/>
            <a:chExt cx="426066" cy="671220"/>
          </a:xfrm>
        </p:grpSpPr>
        <p:sp>
          <p:nvSpPr>
            <p:cNvPr id="212" name="矩形 211"/>
            <p:cNvSpPr/>
            <p:nvPr/>
          </p:nvSpPr>
          <p:spPr bwMode="gray">
            <a:xfrm>
              <a:off x="1391129" y="4504031"/>
              <a:ext cx="426066" cy="671220"/>
            </a:xfrm>
            <a:prstGeom prst="rect">
              <a:avLst/>
            </a:prstGeom>
            <a:solidFill>
              <a:schemeClr val="bg1">
                <a:lumMod val="95000"/>
              </a:schemeClr>
            </a:solid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13" name="图片 87" descr="汇聚交换机.png"/>
            <p:cNvPicPr>
              <a:picLocks noChangeAspect="1"/>
            </p:cNvPicPr>
            <p:nvPr/>
          </p:nvPicPr>
          <p:blipFill>
            <a:blip r:embed="rId8" cstate="print"/>
            <a:stretch>
              <a:fillRect/>
            </a:stretch>
          </p:blipFill>
          <p:spPr bwMode="gray">
            <a:xfrm>
              <a:off x="1504162" y="4759086"/>
              <a:ext cx="200000" cy="163636"/>
            </a:xfrm>
            <a:prstGeom prst="rect">
              <a:avLst/>
            </a:prstGeom>
          </p:spPr>
        </p:pic>
        <p:pic>
          <p:nvPicPr>
            <p:cNvPr id="214" name="图片 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gray">
            <a:xfrm>
              <a:off x="1504162" y="4570812"/>
              <a:ext cx="200000" cy="163636"/>
            </a:xfrm>
            <a:prstGeom prst="rect">
              <a:avLst/>
            </a:prstGeom>
          </p:spPr>
        </p:pic>
        <p:pic>
          <p:nvPicPr>
            <p:cNvPr id="215" name="图片 105" descr="AP.png"/>
            <p:cNvPicPr>
              <a:picLocks noChangeAspect="1"/>
            </p:cNvPicPr>
            <p:nvPr/>
          </p:nvPicPr>
          <p:blipFill>
            <a:blip r:embed="rId10" cstate="print"/>
            <a:stretch>
              <a:fillRect/>
            </a:stretch>
          </p:blipFill>
          <p:spPr bwMode="gray">
            <a:xfrm>
              <a:off x="1504162" y="4940687"/>
              <a:ext cx="200000" cy="163636"/>
            </a:xfrm>
            <a:prstGeom prst="rect">
              <a:avLst/>
            </a:prstGeom>
          </p:spPr>
        </p:pic>
      </p:grpSp>
      <p:grpSp>
        <p:nvGrpSpPr>
          <p:cNvPr id="216" name="组合 215"/>
          <p:cNvGrpSpPr/>
          <p:nvPr/>
        </p:nvGrpSpPr>
        <p:grpSpPr bwMode="gray">
          <a:xfrm>
            <a:off x="3489752" y="4525523"/>
            <a:ext cx="426066" cy="671220"/>
            <a:chOff x="1391129" y="4504031"/>
            <a:chExt cx="426066" cy="671220"/>
          </a:xfrm>
        </p:grpSpPr>
        <p:sp>
          <p:nvSpPr>
            <p:cNvPr id="217" name="矩形 216"/>
            <p:cNvSpPr/>
            <p:nvPr/>
          </p:nvSpPr>
          <p:spPr bwMode="gray">
            <a:xfrm>
              <a:off x="1391129" y="4504031"/>
              <a:ext cx="426066" cy="671220"/>
            </a:xfrm>
            <a:prstGeom prst="rect">
              <a:avLst/>
            </a:prstGeom>
            <a:solidFill>
              <a:schemeClr val="bg1">
                <a:lumMod val="95000"/>
              </a:schemeClr>
            </a:solid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18" name="图片 87" descr="汇聚交换机.png"/>
            <p:cNvPicPr>
              <a:picLocks noChangeAspect="1"/>
            </p:cNvPicPr>
            <p:nvPr/>
          </p:nvPicPr>
          <p:blipFill>
            <a:blip r:embed="rId8" cstate="print"/>
            <a:stretch>
              <a:fillRect/>
            </a:stretch>
          </p:blipFill>
          <p:spPr bwMode="gray">
            <a:xfrm>
              <a:off x="1504162" y="4759086"/>
              <a:ext cx="200000" cy="163636"/>
            </a:xfrm>
            <a:prstGeom prst="rect">
              <a:avLst/>
            </a:prstGeom>
          </p:spPr>
        </p:pic>
        <p:pic>
          <p:nvPicPr>
            <p:cNvPr id="219" name="图片 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gray">
            <a:xfrm>
              <a:off x="1504162" y="4570812"/>
              <a:ext cx="200000" cy="163636"/>
            </a:xfrm>
            <a:prstGeom prst="rect">
              <a:avLst/>
            </a:prstGeom>
          </p:spPr>
        </p:pic>
        <p:pic>
          <p:nvPicPr>
            <p:cNvPr id="220" name="图片 105" descr="AP.png"/>
            <p:cNvPicPr>
              <a:picLocks noChangeAspect="1"/>
            </p:cNvPicPr>
            <p:nvPr/>
          </p:nvPicPr>
          <p:blipFill>
            <a:blip r:embed="rId10" cstate="print"/>
            <a:stretch>
              <a:fillRect/>
            </a:stretch>
          </p:blipFill>
          <p:spPr bwMode="gray">
            <a:xfrm>
              <a:off x="1504162" y="4940687"/>
              <a:ext cx="200000" cy="163636"/>
            </a:xfrm>
            <a:prstGeom prst="rect">
              <a:avLst/>
            </a:prstGeom>
          </p:spPr>
        </p:pic>
      </p:grpSp>
      <p:cxnSp>
        <p:nvCxnSpPr>
          <p:cNvPr id="221" name="直接连接符 220"/>
          <p:cNvCxnSpPr>
            <a:stCxn id="170" idx="2"/>
          </p:cNvCxnSpPr>
          <p:nvPr/>
        </p:nvCxnSpPr>
        <p:spPr bwMode="gray">
          <a:xfrm>
            <a:off x="2498633" y="4012227"/>
            <a:ext cx="0" cy="235923"/>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2" name="直接连接符 221"/>
          <p:cNvCxnSpPr>
            <a:endCxn id="194" idx="0"/>
          </p:cNvCxnSpPr>
          <p:nvPr/>
        </p:nvCxnSpPr>
        <p:spPr bwMode="gray">
          <a:xfrm>
            <a:off x="1604162" y="4248150"/>
            <a:ext cx="0" cy="344154"/>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3" name="直接连接符 222"/>
          <p:cNvCxnSpPr>
            <a:endCxn id="199" idx="0"/>
          </p:cNvCxnSpPr>
          <p:nvPr/>
        </p:nvCxnSpPr>
        <p:spPr bwMode="gray">
          <a:xfrm>
            <a:off x="2303703" y="4248150"/>
            <a:ext cx="0" cy="344154"/>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4" name="直接连接符 223"/>
          <p:cNvCxnSpPr>
            <a:endCxn id="204" idx="0"/>
          </p:cNvCxnSpPr>
          <p:nvPr/>
        </p:nvCxnSpPr>
        <p:spPr bwMode="gray">
          <a:xfrm>
            <a:off x="2996233" y="4248150"/>
            <a:ext cx="0" cy="344154"/>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5" name="直接连接符 224"/>
          <p:cNvCxnSpPr/>
          <p:nvPr/>
        </p:nvCxnSpPr>
        <p:spPr bwMode="gray">
          <a:xfrm>
            <a:off x="1410163" y="4248150"/>
            <a:ext cx="1773060"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6" name="直接连接符 225"/>
          <p:cNvCxnSpPr/>
          <p:nvPr/>
        </p:nvCxnSpPr>
        <p:spPr bwMode="gray">
          <a:xfrm>
            <a:off x="4965884" y="4012227"/>
            <a:ext cx="0" cy="235923"/>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7" name="直接连接符 226"/>
          <p:cNvCxnSpPr/>
          <p:nvPr/>
        </p:nvCxnSpPr>
        <p:spPr bwMode="gray">
          <a:xfrm>
            <a:off x="3706280" y="4248150"/>
            <a:ext cx="0" cy="344154"/>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8" name="直接连接符 227"/>
          <p:cNvCxnSpPr/>
          <p:nvPr/>
        </p:nvCxnSpPr>
        <p:spPr bwMode="gray">
          <a:xfrm>
            <a:off x="4405821" y="4248150"/>
            <a:ext cx="0" cy="344154"/>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9" name="直接连接符 228"/>
          <p:cNvCxnSpPr/>
          <p:nvPr/>
        </p:nvCxnSpPr>
        <p:spPr bwMode="gray">
          <a:xfrm>
            <a:off x="5098351" y="4248150"/>
            <a:ext cx="0" cy="344154"/>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0" name="直接连接符 229"/>
          <p:cNvCxnSpPr/>
          <p:nvPr/>
        </p:nvCxnSpPr>
        <p:spPr bwMode="gray">
          <a:xfrm>
            <a:off x="3601238" y="4248150"/>
            <a:ext cx="1773060"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31" name="矩形 230"/>
          <p:cNvSpPr/>
          <p:nvPr/>
        </p:nvSpPr>
        <p:spPr bwMode="gray">
          <a:xfrm>
            <a:off x="455130" y="4692590"/>
            <a:ext cx="1149032" cy="461665"/>
          </a:xfrm>
          <a:prstGeom prst="rect">
            <a:avLst/>
          </a:prstGeom>
        </p:spPr>
        <p:txBody>
          <a:bodyPr wrap="square">
            <a:spAutoFit/>
          </a:bodyPr>
          <a:lstStyle/>
          <a:p>
            <a:pPr fontAlgn="ctr"/>
            <a:r>
              <a:rPr lang="en-US" sz="1200" dirty="0" smtClean="0">
                <a:solidFill>
                  <a:prstClr val="black">
                    <a:lumMod val="75000"/>
                    <a:lumOff val="25000"/>
                  </a:prstClr>
                </a:solidFill>
                <a:latin typeface="Huawei Sans" panose="020C0503030203020204" pitchFamily="34" charset="0"/>
              </a:rPr>
              <a:t>Level-2 branch</a:t>
            </a:r>
            <a:endParaRPr lang="en-US" altLang="zh-CN" sz="1200" dirty="0">
              <a:solidFill>
                <a:prstClr val="black">
                  <a:lumMod val="75000"/>
                  <a:lumOff val="2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32" name="图片 231"/>
          <p:cNvPicPr>
            <a:picLocks noChangeAspect="1"/>
          </p:cNvPicPr>
          <p:nvPr/>
        </p:nvPicPr>
        <p:blipFill>
          <a:blip r:embed="rId11"/>
          <a:stretch>
            <a:fillRect/>
          </a:stretch>
        </p:blipFill>
        <p:spPr bwMode="gray">
          <a:xfrm>
            <a:off x="1461647" y="5627281"/>
            <a:ext cx="361070" cy="373414"/>
          </a:xfrm>
          <a:prstGeom prst="rect">
            <a:avLst/>
          </a:prstGeom>
        </p:spPr>
      </p:pic>
      <p:pic>
        <p:nvPicPr>
          <p:cNvPr id="233" name="图片 232"/>
          <p:cNvPicPr>
            <a:picLocks noChangeAspect="1"/>
          </p:cNvPicPr>
          <p:nvPr/>
        </p:nvPicPr>
        <p:blipFill>
          <a:blip r:embed="rId11"/>
          <a:stretch>
            <a:fillRect/>
          </a:stretch>
        </p:blipFill>
        <p:spPr bwMode="gray">
          <a:xfrm>
            <a:off x="1949814" y="5627281"/>
            <a:ext cx="361070" cy="373414"/>
          </a:xfrm>
          <a:prstGeom prst="rect">
            <a:avLst/>
          </a:prstGeom>
        </p:spPr>
      </p:pic>
      <p:pic>
        <p:nvPicPr>
          <p:cNvPr id="234" name="图片 233"/>
          <p:cNvPicPr>
            <a:picLocks noChangeAspect="1"/>
          </p:cNvPicPr>
          <p:nvPr/>
        </p:nvPicPr>
        <p:blipFill>
          <a:blip r:embed="rId11"/>
          <a:stretch>
            <a:fillRect/>
          </a:stretch>
        </p:blipFill>
        <p:spPr bwMode="gray">
          <a:xfrm>
            <a:off x="2437981" y="5627281"/>
            <a:ext cx="361070" cy="373414"/>
          </a:xfrm>
          <a:prstGeom prst="rect">
            <a:avLst/>
          </a:prstGeom>
        </p:spPr>
      </p:pic>
      <p:pic>
        <p:nvPicPr>
          <p:cNvPr id="235" name="图片 234"/>
          <p:cNvPicPr>
            <a:picLocks noChangeAspect="1"/>
          </p:cNvPicPr>
          <p:nvPr/>
        </p:nvPicPr>
        <p:blipFill>
          <a:blip r:embed="rId11"/>
          <a:stretch>
            <a:fillRect/>
          </a:stretch>
        </p:blipFill>
        <p:spPr bwMode="gray">
          <a:xfrm>
            <a:off x="2926148" y="5627281"/>
            <a:ext cx="361070" cy="373414"/>
          </a:xfrm>
          <a:prstGeom prst="rect">
            <a:avLst/>
          </a:prstGeom>
        </p:spPr>
      </p:pic>
      <p:pic>
        <p:nvPicPr>
          <p:cNvPr id="236" name="图片 235"/>
          <p:cNvPicPr>
            <a:picLocks noChangeAspect="1"/>
          </p:cNvPicPr>
          <p:nvPr/>
        </p:nvPicPr>
        <p:blipFill>
          <a:blip r:embed="rId11"/>
          <a:stretch>
            <a:fillRect/>
          </a:stretch>
        </p:blipFill>
        <p:spPr bwMode="gray">
          <a:xfrm>
            <a:off x="3414315" y="5627281"/>
            <a:ext cx="361070" cy="373414"/>
          </a:xfrm>
          <a:prstGeom prst="rect">
            <a:avLst/>
          </a:prstGeom>
        </p:spPr>
      </p:pic>
      <p:pic>
        <p:nvPicPr>
          <p:cNvPr id="237" name="图片 236"/>
          <p:cNvPicPr>
            <a:picLocks noChangeAspect="1"/>
          </p:cNvPicPr>
          <p:nvPr/>
        </p:nvPicPr>
        <p:blipFill>
          <a:blip r:embed="rId11"/>
          <a:stretch>
            <a:fillRect/>
          </a:stretch>
        </p:blipFill>
        <p:spPr bwMode="gray">
          <a:xfrm>
            <a:off x="3902482" y="5627281"/>
            <a:ext cx="361070" cy="373414"/>
          </a:xfrm>
          <a:prstGeom prst="rect">
            <a:avLst/>
          </a:prstGeom>
        </p:spPr>
      </p:pic>
      <p:pic>
        <p:nvPicPr>
          <p:cNvPr id="238" name="图片 237"/>
          <p:cNvPicPr>
            <a:picLocks noChangeAspect="1"/>
          </p:cNvPicPr>
          <p:nvPr/>
        </p:nvPicPr>
        <p:blipFill>
          <a:blip r:embed="rId11"/>
          <a:stretch>
            <a:fillRect/>
          </a:stretch>
        </p:blipFill>
        <p:spPr bwMode="gray">
          <a:xfrm>
            <a:off x="4878818" y="5627281"/>
            <a:ext cx="361070" cy="373414"/>
          </a:xfrm>
          <a:prstGeom prst="rect">
            <a:avLst/>
          </a:prstGeom>
        </p:spPr>
      </p:pic>
      <p:pic>
        <p:nvPicPr>
          <p:cNvPr id="239" name="图片 238"/>
          <p:cNvPicPr>
            <a:picLocks noChangeAspect="1"/>
          </p:cNvPicPr>
          <p:nvPr/>
        </p:nvPicPr>
        <p:blipFill>
          <a:blip r:embed="rId11"/>
          <a:stretch>
            <a:fillRect/>
          </a:stretch>
        </p:blipFill>
        <p:spPr bwMode="gray">
          <a:xfrm>
            <a:off x="4390649" y="5627281"/>
            <a:ext cx="361070" cy="373414"/>
          </a:xfrm>
          <a:prstGeom prst="rect">
            <a:avLst/>
          </a:prstGeom>
        </p:spPr>
      </p:pic>
      <p:sp>
        <p:nvSpPr>
          <p:cNvPr id="240" name="矩形 239"/>
          <p:cNvSpPr/>
          <p:nvPr/>
        </p:nvSpPr>
        <p:spPr bwMode="gray">
          <a:xfrm>
            <a:off x="455130" y="5684132"/>
            <a:ext cx="986167" cy="276999"/>
          </a:xfrm>
          <a:prstGeom prst="rect">
            <a:avLst/>
          </a:prstGeom>
        </p:spPr>
        <p:txBody>
          <a:bodyPr wrap="none">
            <a:spAutoFit/>
          </a:bodyPr>
          <a:lstStyle/>
          <a:p>
            <a:pPr fontAlgn="ctr"/>
            <a:r>
              <a:rPr lang="en-US" sz="1200" dirty="0" smtClean="0">
                <a:solidFill>
                  <a:prstClr val="black">
                    <a:lumMod val="75000"/>
                    <a:lumOff val="25000"/>
                  </a:prstClr>
                </a:solidFill>
                <a:latin typeface="Huawei Sans" panose="020C0503030203020204" pitchFamily="34" charset="0"/>
              </a:rPr>
              <a:t>Sub-branch</a:t>
            </a:r>
            <a:endParaRPr lang="en-US" sz="1200" dirty="0">
              <a:solidFill>
                <a:prstClr val="black">
                  <a:lumMod val="75000"/>
                  <a:lumOff val="25000"/>
                </a:prstClr>
              </a:solidFill>
              <a:latin typeface="Huawei Sans" panose="020C0503030203020204" pitchFamily="34" charset="0"/>
            </a:endParaRPr>
          </a:p>
        </p:txBody>
      </p:sp>
      <p:cxnSp>
        <p:nvCxnSpPr>
          <p:cNvPr id="241" name="直接连接符 240"/>
          <p:cNvCxnSpPr/>
          <p:nvPr/>
        </p:nvCxnSpPr>
        <p:spPr bwMode="gray">
          <a:xfrm>
            <a:off x="3347883" y="5196743"/>
            <a:ext cx="0" cy="38490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42" name="圆角矩形 75"/>
          <p:cNvSpPr/>
          <p:nvPr/>
        </p:nvSpPr>
        <p:spPr bwMode="gray">
          <a:xfrm>
            <a:off x="1380864" y="5581650"/>
            <a:ext cx="3934037" cy="479426"/>
          </a:xfrm>
          <a:prstGeom prst="roundRect">
            <a:avLst>
              <a:gd name="adj" fmla="val 2231"/>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285750" indent="-285750" fontAlgn="ctr">
              <a:lnSpc>
                <a:spcPts val="2200"/>
              </a:lnSpc>
              <a:spcAft>
                <a:spcPts val="600"/>
              </a:spcAft>
              <a:buFont typeface="Arial" panose="020B0604020202020204" pitchFamily="34" charset="0"/>
              <a:buChar char="•"/>
            </a:pPr>
            <a:endParaRPr lang="en-US" altLang="zh-CN" sz="1200" dirty="0">
              <a:solidFill>
                <a:prstClr val="black">
                  <a:lumMod val="65000"/>
                  <a:lumOff val="35000"/>
                </a:prst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243" name="直接连接符 242"/>
          <p:cNvCxnSpPr/>
          <p:nvPr/>
        </p:nvCxnSpPr>
        <p:spPr bwMode="gray">
          <a:xfrm flipH="1">
            <a:off x="1380865" y="5196743"/>
            <a:ext cx="3934036"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44" name="矩形 243"/>
          <p:cNvSpPr/>
          <p:nvPr/>
        </p:nvSpPr>
        <p:spPr bwMode="gray">
          <a:xfrm>
            <a:off x="2279689" y="1664684"/>
            <a:ext cx="1794460" cy="461665"/>
          </a:xfrm>
          <a:prstGeom prst="rect">
            <a:avLst/>
          </a:prstGeom>
        </p:spPr>
        <p:txBody>
          <a:bodyPr wrap="square">
            <a:spAutoFit/>
          </a:bodyPr>
          <a:lstStyle/>
          <a:p>
            <a:pPr algn="ctr" fontAlgn="ctr">
              <a:spcBef>
                <a:spcPts val="0"/>
              </a:spcBef>
              <a:spcAft>
                <a:spcPts val="0"/>
              </a:spcAft>
            </a:pPr>
            <a:r>
              <a:rPr lang="en-US" sz="1200" dirty="0" smtClean="0">
                <a:solidFill>
                  <a:prstClr val="black"/>
                </a:solidFill>
                <a:latin typeface="Huawei Sans" panose="020C0503030203020204" pitchFamily="34" charset="0"/>
              </a:rPr>
              <a:t>Financial backbone network</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41685257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gray"/>
        <p:txBody>
          <a:bodyPr/>
          <a:lstStyle/>
          <a:p>
            <a:r>
              <a:rPr lang="en-US" altLang="zh-CN" dirty="0"/>
              <a:t>Typical Enterprise Network</a:t>
            </a:r>
            <a:r>
              <a:rPr lang="en-US" altLang="zh-CN" dirty="0" smtClean="0"/>
              <a:t>: </a:t>
            </a:r>
            <a:r>
              <a:rPr lang="en-US" altLang="zh-CN" dirty="0">
                <a:sym typeface="Huawei Sans" panose="020C0503030203020204" pitchFamily="34" charset="0"/>
              </a:rPr>
              <a:t>Transportation </a:t>
            </a:r>
            <a:r>
              <a:rPr lang="en-US" altLang="zh-CN" dirty="0" smtClean="0">
                <a:sym typeface="Huawei Sans" panose="020C0503030203020204" pitchFamily="34" charset="0"/>
              </a:rPr>
              <a:t>Industry</a:t>
            </a:r>
            <a:endParaRPr lang="zh-CN" altLang="en-US" dirty="0">
              <a:sym typeface="Huawei Sans" panose="020C0503030203020204" pitchFamily="34" charset="0"/>
            </a:endParaRPr>
          </a:p>
        </p:txBody>
      </p:sp>
      <p:sp>
        <p:nvSpPr>
          <p:cNvPr id="118" name="平行四边形 117"/>
          <p:cNvSpPr/>
          <p:nvPr/>
        </p:nvSpPr>
        <p:spPr bwMode="gray">
          <a:xfrm>
            <a:off x="1461049" y="3344120"/>
            <a:ext cx="1162305" cy="1250740"/>
          </a:xfrm>
          <a:prstGeom prst="parallelogram">
            <a:avLst>
              <a:gd name="adj" fmla="val 0"/>
            </a:avLst>
          </a:prstGeom>
          <a:solidFill>
            <a:schemeClr val="bg1"/>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9" name="椭圆 118"/>
          <p:cNvSpPr/>
          <p:nvPr/>
        </p:nvSpPr>
        <p:spPr bwMode="gray">
          <a:xfrm>
            <a:off x="968371" y="1155700"/>
            <a:ext cx="4432300" cy="1866900"/>
          </a:xfrm>
          <a:prstGeom prst="ellipse">
            <a:avLst/>
          </a:prstGeom>
          <a:noFill/>
          <a:ln w="19050" cap="flat" cmpd="sng" algn="ctr">
            <a:gradFill flip="none" rotWithShape="1">
              <a:gsLst>
                <a:gs pos="0">
                  <a:schemeClr val="bg1">
                    <a:lumMod val="95000"/>
                  </a:schemeClr>
                </a:gs>
                <a:gs pos="36000">
                  <a:schemeClr val="bg1">
                    <a:lumMod val="85000"/>
                  </a:schemeClr>
                </a:gs>
                <a:gs pos="63000">
                  <a:schemeClr val="bg1">
                    <a:lumMod val="75000"/>
                  </a:schemeClr>
                </a:gs>
                <a:gs pos="100000">
                  <a:schemeClr val="bg1">
                    <a:lumMod val="65000"/>
                  </a:schemeClr>
                </a:gs>
              </a:gsLst>
              <a:lin ang="5400000" scaled="1"/>
              <a:tileRect/>
            </a:gradFill>
            <a:prstDash val="solid"/>
            <a:miter lim="800000"/>
          </a:ln>
          <a:effectLst/>
        </p:spPr>
        <p:txBody>
          <a:bodyPr rtlCol="0" anchor="ctr"/>
          <a:lstStyle/>
          <a:p>
            <a:pPr algn="ctr" defTabSz="958848" fontAlgn="ctr"/>
            <a:endParaRPr lang="en-US" altLang="zh-CN" kern="0" dirty="0">
              <a:solidFill>
                <a:prstClr val="black"/>
              </a:solidFill>
              <a:latin typeface="Huawei Sans" panose="020C0503030203020204" pitchFamily="34" charset="0"/>
              <a:ea typeface="方正兰亭黑简体" panose="02000000000000000000" pitchFamily="2" charset="-122"/>
              <a:cs typeface="Arial"/>
              <a:sym typeface="Huawei Sans" panose="020C0503030203020204" pitchFamily="34" charset="0"/>
            </a:endParaRPr>
          </a:p>
        </p:txBody>
      </p:sp>
      <p:sp>
        <p:nvSpPr>
          <p:cNvPr id="120" name="平行四边形 119"/>
          <p:cNvSpPr/>
          <p:nvPr/>
        </p:nvSpPr>
        <p:spPr bwMode="gray">
          <a:xfrm>
            <a:off x="1765521" y="2018046"/>
            <a:ext cx="896397" cy="472734"/>
          </a:xfrm>
          <a:prstGeom prst="parallelogram">
            <a:avLst>
              <a:gd name="adj" fmla="val 37913"/>
            </a:avLst>
          </a:prstGeom>
          <a:solidFill>
            <a:schemeClr val="bg1"/>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1" name="平行四边形 120"/>
          <p:cNvSpPr/>
          <p:nvPr/>
        </p:nvSpPr>
        <p:spPr bwMode="gray">
          <a:xfrm>
            <a:off x="2666589" y="2018046"/>
            <a:ext cx="896397" cy="472734"/>
          </a:xfrm>
          <a:prstGeom prst="parallelogram">
            <a:avLst>
              <a:gd name="adj" fmla="val 37913"/>
            </a:avLst>
          </a:prstGeom>
          <a:solidFill>
            <a:schemeClr val="bg1"/>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2" name="平行四边形 121"/>
          <p:cNvSpPr/>
          <p:nvPr/>
        </p:nvSpPr>
        <p:spPr bwMode="gray">
          <a:xfrm>
            <a:off x="3493775" y="2018046"/>
            <a:ext cx="896397" cy="472734"/>
          </a:xfrm>
          <a:prstGeom prst="parallelogram">
            <a:avLst>
              <a:gd name="adj" fmla="val 37913"/>
            </a:avLst>
          </a:prstGeom>
          <a:solidFill>
            <a:schemeClr val="bg1"/>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3" name="平行四边形 122"/>
          <p:cNvSpPr/>
          <p:nvPr/>
        </p:nvSpPr>
        <p:spPr bwMode="gray">
          <a:xfrm>
            <a:off x="2847044" y="1252548"/>
            <a:ext cx="896397" cy="472734"/>
          </a:xfrm>
          <a:prstGeom prst="parallelogram">
            <a:avLst>
              <a:gd name="adj" fmla="val 37913"/>
            </a:avLst>
          </a:prstGeom>
          <a:solidFill>
            <a:schemeClr val="bg1"/>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24" name="直接连接符 123"/>
          <p:cNvCxnSpPr>
            <a:stCxn id="123" idx="5"/>
            <a:endCxn id="120" idx="1"/>
          </p:cNvCxnSpPr>
          <p:nvPr/>
        </p:nvCxnSpPr>
        <p:spPr bwMode="gray">
          <a:xfrm flipH="1">
            <a:off x="2303333" y="1488915"/>
            <a:ext cx="633325" cy="529131"/>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5" name="直接连接符 124"/>
          <p:cNvCxnSpPr/>
          <p:nvPr/>
        </p:nvCxnSpPr>
        <p:spPr bwMode="gray">
          <a:xfrm flipH="1">
            <a:off x="3174777" y="1708613"/>
            <a:ext cx="127609" cy="376339"/>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6" name="直接连接符 125"/>
          <p:cNvCxnSpPr>
            <a:stCxn id="123" idx="2"/>
            <a:endCxn id="122" idx="0"/>
          </p:cNvCxnSpPr>
          <p:nvPr/>
        </p:nvCxnSpPr>
        <p:spPr bwMode="gray">
          <a:xfrm>
            <a:off x="3653827" y="1488915"/>
            <a:ext cx="288147" cy="529131"/>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7" name="直接连接符 126"/>
          <p:cNvCxnSpPr>
            <a:stCxn id="121" idx="5"/>
            <a:endCxn id="120" idx="2"/>
          </p:cNvCxnSpPr>
          <p:nvPr/>
        </p:nvCxnSpPr>
        <p:spPr bwMode="gray">
          <a:xfrm flipH="1">
            <a:off x="2572304" y="2254413"/>
            <a:ext cx="183899"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a:stCxn id="122" idx="5"/>
            <a:endCxn id="121" idx="2"/>
          </p:cNvCxnSpPr>
          <p:nvPr/>
        </p:nvCxnSpPr>
        <p:spPr bwMode="gray">
          <a:xfrm flipH="1">
            <a:off x="3473372" y="2254413"/>
            <a:ext cx="110017"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p:nvPr/>
        </p:nvCxnSpPr>
        <p:spPr bwMode="gray">
          <a:xfrm>
            <a:off x="1678407" y="4104518"/>
            <a:ext cx="0" cy="186539"/>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a:endCxn id="206" idx="0"/>
          </p:cNvCxnSpPr>
          <p:nvPr/>
        </p:nvCxnSpPr>
        <p:spPr bwMode="gray">
          <a:xfrm>
            <a:off x="1801068" y="3646289"/>
            <a:ext cx="3456" cy="204666"/>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1" name="直接连接符 130"/>
          <p:cNvCxnSpPr/>
          <p:nvPr/>
        </p:nvCxnSpPr>
        <p:spPr bwMode="gray">
          <a:xfrm>
            <a:off x="1801068" y="3646289"/>
            <a:ext cx="457884" cy="644768"/>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32" name="TextBox 85"/>
          <p:cNvSpPr txBox="1"/>
          <p:nvPr/>
        </p:nvSpPr>
        <p:spPr bwMode="gray">
          <a:xfrm>
            <a:off x="439525" y="3380696"/>
            <a:ext cx="895426" cy="276999"/>
          </a:xfrm>
          <a:prstGeom prst="rect">
            <a:avLst/>
          </a:prstGeom>
          <a:noFill/>
        </p:spPr>
        <p:txBody>
          <a:bodyPr wrap="square" rtlCol="0">
            <a:spAutoFit/>
          </a:bodyPr>
          <a:lstStyle/>
          <a:p>
            <a:pPr fontAlgn="ctr">
              <a:spcBef>
                <a:spcPts val="0"/>
              </a:spcBef>
              <a:spcAft>
                <a:spcPts val="0"/>
              </a:spcAft>
            </a:pPr>
            <a:r>
              <a:rPr lang="en-US" sz="1200" dirty="0" smtClean="0">
                <a:solidFill>
                  <a:prstClr val="black"/>
                </a:solidFill>
                <a:latin typeface="Huawei Sans" panose="020C0503030203020204" pitchFamily="34" charset="0"/>
              </a:rPr>
              <a:t>Core node</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3" name="TextBox 85"/>
          <p:cNvSpPr txBox="1"/>
          <p:nvPr/>
        </p:nvSpPr>
        <p:spPr bwMode="gray">
          <a:xfrm>
            <a:off x="439525" y="3771923"/>
            <a:ext cx="1146693" cy="461665"/>
          </a:xfrm>
          <a:prstGeom prst="rect">
            <a:avLst/>
          </a:prstGeom>
          <a:noFill/>
        </p:spPr>
        <p:txBody>
          <a:bodyPr wrap="square" rtlCol="0">
            <a:spAutoFit/>
          </a:bodyPr>
          <a:lstStyle/>
          <a:p>
            <a:pPr fontAlgn="ctr">
              <a:spcBef>
                <a:spcPts val="0"/>
              </a:spcBef>
              <a:spcAft>
                <a:spcPts val="0"/>
              </a:spcAft>
            </a:pPr>
            <a:r>
              <a:rPr lang="en-US" sz="1200" dirty="0" smtClean="0">
                <a:solidFill>
                  <a:prstClr val="black"/>
                </a:solidFill>
                <a:latin typeface="Huawei Sans" panose="020C0503030203020204" pitchFamily="34" charset="0"/>
              </a:rPr>
              <a:t>Aggregation node</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4" name="TextBox 85"/>
          <p:cNvSpPr txBox="1"/>
          <p:nvPr/>
        </p:nvSpPr>
        <p:spPr bwMode="gray">
          <a:xfrm>
            <a:off x="439525" y="4293768"/>
            <a:ext cx="1020818" cy="461665"/>
          </a:xfrm>
          <a:prstGeom prst="rect">
            <a:avLst/>
          </a:prstGeom>
          <a:noFill/>
        </p:spPr>
        <p:txBody>
          <a:bodyPr wrap="square" rtlCol="0">
            <a:spAutoFit/>
          </a:bodyPr>
          <a:lstStyle/>
          <a:p>
            <a:pPr fontAlgn="ctr">
              <a:spcBef>
                <a:spcPts val="0"/>
              </a:spcBef>
              <a:spcAft>
                <a:spcPts val="0"/>
              </a:spcAft>
            </a:pPr>
            <a:r>
              <a:rPr lang="en-US" sz="1200" dirty="0" smtClean="0">
                <a:solidFill>
                  <a:prstClr val="black"/>
                </a:solidFill>
                <a:latin typeface="Huawei Sans" panose="020C0503030203020204" pitchFamily="34" charset="0"/>
              </a:rPr>
              <a:t>Access node</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5" name="平行四边形 134"/>
          <p:cNvSpPr/>
          <p:nvPr/>
        </p:nvSpPr>
        <p:spPr bwMode="gray">
          <a:xfrm>
            <a:off x="2842751" y="3344120"/>
            <a:ext cx="1162305" cy="1250740"/>
          </a:xfrm>
          <a:prstGeom prst="parallelogram">
            <a:avLst>
              <a:gd name="adj" fmla="val 0"/>
            </a:avLst>
          </a:prstGeom>
          <a:solidFill>
            <a:schemeClr val="bg1"/>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36" name="直接连接符 135"/>
          <p:cNvCxnSpPr/>
          <p:nvPr/>
        </p:nvCxnSpPr>
        <p:spPr bwMode="gray">
          <a:xfrm>
            <a:off x="3182770" y="4104518"/>
            <a:ext cx="0" cy="186539"/>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7" name="直接连接符 136"/>
          <p:cNvCxnSpPr/>
          <p:nvPr/>
        </p:nvCxnSpPr>
        <p:spPr bwMode="gray">
          <a:xfrm>
            <a:off x="3182770" y="3646289"/>
            <a:ext cx="0" cy="18654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8" name="直接连接符 137"/>
          <p:cNvCxnSpPr/>
          <p:nvPr/>
        </p:nvCxnSpPr>
        <p:spPr bwMode="gray">
          <a:xfrm>
            <a:off x="3182770" y="3646289"/>
            <a:ext cx="457884" cy="644768"/>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39" name="平行四边形 138"/>
          <p:cNvSpPr/>
          <p:nvPr/>
        </p:nvSpPr>
        <p:spPr bwMode="gray">
          <a:xfrm>
            <a:off x="4495124" y="3344120"/>
            <a:ext cx="1162305" cy="1250740"/>
          </a:xfrm>
          <a:prstGeom prst="parallelogram">
            <a:avLst>
              <a:gd name="adj" fmla="val 0"/>
            </a:avLst>
          </a:prstGeom>
          <a:solidFill>
            <a:schemeClr val="bg1"/>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40" name="直接连接符 139"/>
          <p:cNvCxnSpPr/>
          <p:nvPr/>
        </p:nvCxnSpPr>
        <p:spPr bwMode="gray">
          <a:xfrm>
            <a:off x="4835143" y="4104518"/>
            <a:ext cx="0" cy="186539"/>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1" name="直接连接符 140"/>
          <p:cNvCxnSpPr/>
          <p:nvPr/>
        </p:nvCxnSpPr>
        <p:spPr bwMode="gray">
          <a:xfrm>
            <a:off x="4835143" y="3646289"/>
            <a:ext cx="0" cy="18654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2" name="直接连接符 141"/>
          <p:cNvCxnSpPr/>
          <p:nvPr/>
        </p:nvCxnSpPr>
        <p:spPr bwMode="gray">
          <a:xfrm>
            <a:off x="4835143" y="3646289"/>
            <a:ext cx="457884" cy="644768"/>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43" name="Group 3"/>
          <p:cNvGrpSpPr/>
          <p:nvPr/>
        </p:nvGrpSpPr>
        <p:grpSpPr bwMode="gray">
          <a:xfrm>
            <a:off x="4066982" y="3935028"/>
            <a:ext cx="261965" cy="61979"/>
            <a:chOff x="559282" y="6488261"/>
            <a:chExt cx="261965" cy="61979"/>
          </a:xfrm>
          <a:solidFill>
            <a:schemeClr val="bg1">
              <a:lumMod val="50000"/>
            </a:schemeClr>
          </a:solidFill>
        </p:grpSpPr>
        <p:sp>
          <p:nvSpPr>
            <p:cNvPr id="144" name="Oval 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5" name="Oval 17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6" name="Oval 17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147" name="直接连接符 146"/>
          <p:cNvCxnSpPr>
            <a:stCxn id="229" idx="0"/>
            <a:endCxn id="205" idx="0"/>
          </p:cNvCxnSpPr>
          <p:nvPr/>
        </p:nvCxnSpPr>
        <p:spPr bwMode="gray">
          <a:xfrm flipH="1">
            <a:off x="1804524" y="2460081"/>
            <a:ext cx="407652" cy="93590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8" name="直接连接符 147"/>
          <p:cNvCxnSpPr>
            <a:stCxn id="221" idx="2"/>
            <a:endCxn id="205" idx="0"/>
          </p:cNvCxnSpPr>
          <p:nvPr/>
        </p:nvCxnSpPr>
        <p:spPr bwMode="gray">
          <a:xfrm flipH="1">
            <a:off x="1804524" y="2475877"/>
            <a:ext cx="1313056" cy="920111"/>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9" name="直接连接符 148"/>
          <p:cNvCxnSpPr>
            <a:stCxn id="229" idx="0"/>
            <a:endCxn id="209" idx="0"/>
          </p:cNvCxnSpPr>
          <p:nvPr/>
        </p:nvCxnSpPr>
        <p:spPr bwMode="gray">
          <a:xfrm>
            <a:off x="2212176" y="2460081"/>
            <a:ext cx="985585" cy="93590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0" name="直接连接符 149"/>
          <p:cNvCxnSpPr>
            <a:stCxn id="221" idx="2"/>
            <a:endCxn id="209" idx="0"/>
          </p:cNvCxnSpPr>
          <p:nvPr/>
        </p:nvCxnSpPr>
        <p:spPr bwMode="gray">
          <a:xfrm>
            <a:off x="3117580" y="2475877"/>
            <a:ext cx="80181" cy="920111"/>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1" name="直接连接符 150"/>
          <p:cNvCxnSpPr>
            <a:stCxn id="221" idx="2"/>
            <a:endCxn id="213" idx="0"/>
          </p:cNvCxnSpPr>
          <p:nvPr/>
        </p:nvCxnSpPr>
        <p:spPr bwMode="gray">
          <a:xfrm>
            <a:off x="3117580" y="2475877"/>
            <a:ext cx="1737707" cy="920111"/>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2" name="直接连接符 151"/>
          <p:cNvCxnSpPr>
            <a:stCxn id="224" idx="2"/>
            <a:endCxn id="213" idx="0"/>
          </p:cNvCxnSpPr>
          <p:nvPr/>
        </p:nvCxnSpPr>
        <p:spPr bwMode="gray">
          <a:xfrm>
            <a:off x="3942063" y="2475877"/>
            <a:ext cx="913224" cy="920111"/>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3" name="Straight Connector 76"/>
          <p:cNvCxnSpPr/>
          <p:nvPr/>
        </p:nvCxnSpPr>
        <p:spPr bwMode="gray">
          <a:xfrm>
            <a:off x="497042" y="3062851"/>
            <a:ext cx="5643562" cy="0"/>
          </a:xfrm>
          <a:prstGeom prst="line">
            <a:avLst/>
          </a:prstGeom>
          <a:noFill/>
          <a:ln w="19050" cap="flat" cmpd="sng" algn="ctr">
            <a:solidFill>
              <a:sysClr val="window" lastClr="FFFFFF">
                <a:lumMod val="85000"/>
              </a:sysClr>
            </a:solidFill>
            <a:prstDash val="sysDot"/>
            <a:miter lim="800000"/>
          </a:ln>
          <a:effectLst/>
        </p:spPr>
      </p:cxnSp>
      <p:cxnSp>
        <p:nvCxnSpPr>
          <p:cNvPr id="154" name="Straight Connector 76"/>
          <p:cNvCxnSpPr/>
          <p:nvPr/>
        </p:nvCxnSpPr>
        <p:spPr bwMode="gray">
          <a:xfrm>
            <a:off x="497042" y="4746508"/>
            <a:ext cx="5643562" cy="0"/>
          </a:xfrm>
          <a:prstGeom prst="line">
            <a:avLst/>
          </a:prstGeom>
          <a:noFill/>
          <a:ln w="19050" cap="flat" cmpd="sng" algn="ctr">
            <a:solidFill>
              <a:sysClr val="window" lastClr="FFFFFF">
                <a:lumMod val="85000"/>
              </a:sysClr>
            </a:solidFill>
            <a:prstDash val="sysDot"/>
            <a:miter lim="800000"/>
          </a:ln>
          <a:effectLst/>
        </p:spPr>
      </p:cxnSp>
      <p:sp>
        <p:nvSpPr>
          <p:cNvPr id="155" name="TextBox 1722"/>
          <p:cNvSpPr txBox="1"/>
          <p:nvPr/>
        </p:nvSpPr>
        <p:spPr bwMode="gray">
          <a:xfrm>
            <a:off x="4337932" y="1801570"/>
            <a:ext cx="1097785" cy="523220"/>
          </a:xfrm>
          <a:prstGeom prst="rect">
            <a:avLst/>
          </a:prstGeom>
          <a:noFill/>
        </p:spPr>
        <p:txBody>
          <a:bodyPr wrap="square" rtlCol="0">
            <a:spAutoFit/>
          </a:bodyPr>
          <a:lstStyle/>
          <a:p>
            <a:pPr algn="ctr" fontAlgn="ctr"/>
            <a:r>
              <a:rPr lang="en-US" sz="1400" b="1" dirty="0" smtClean="0">
                <a:latin typeface="Huawei Sans" panose="020C0503030203020204" pitchFamily="34" charset="0"/>
              </a:rPr>
              <a:t>Backbone network</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6" name="TextBox 1722"/>
          <p:cNvSpPr txBox="1"/>
          <p:nvPr/>
        </p:nvSpPr>
        <p:spPr bwMode="gray">
          <a:xfrm>
            <a:off x="4819015" y="3613484"/>
            <a:ext cx="1684486" cy="523220"/>
          </a:xfrm>
          <a:prstGeom prst="rect">
            <a:avLst/>
          </a:prstGeom>
          <a:noFill/>
        </p:spPr>
        <p:txBody>
          <a:bodyPr wrap="square" rtlCol="0">
            <a:spAutoFit/>
          </a:bodyPr>
          <a:lstStyle/>
          <a:p>
            <a:pPr algn="ctr" fontAlgn="ctr"/>
            <a:r>
              <a:rPr lang="en-US" sz="1400" b="1" dirty="0" smtClean="0">
                <a:latin typeface="Huawei Sans" panose="020C0503030203020204" pitchFamily="34" charset="0"/>
              </a:rPr>
              <a:t>Regional network</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57" name="直接连接符 156"/>
          <p:cNvCxnSpPr>
            <a:stCxn id="118" idx="3"/>
          </p:cNvCxnSpPr>
          <p:nvPr/>
        </p:nvCxnSpPr>
        <p:spPr bwMode="gray">
          <a:xfrm>
            <a:off x="2042202" y="4594860"/>
            <a:ext cx="0" cy="41529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8" name="直接连接符 157"/>
          <p:cNvCxnSpPr/>
          <p:nvPr/>
        </p:nvCxnSpPr>
        <p:spPr bwMode="gray">
          <a:xfrm flipH="1">
            <a:off x="3314292" y="4594860"/>
            <a:ext cx="0" cy="41529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9" name="直接连接符 158"/>
          <p:cNvCxnSpPr/>
          <p:nvPr/>
        </p:nvCxnSpPr>
        <p:spPr bwMode="gray">
          <a:xfrm flipH="1">
            <a:off x="5076276" y="4594860"/>
            <a:ext cx="0" cy="41529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60" name="Freeform 20"/>
          <p:cNvSpPr>
            <a:spLocks noEditPoints="1"/>
          </p:cNvSpPr>
          <p:nvPr/>
        </p:nvSpPr>
        <p:spPr bwMode="gray">
          <a:xfrm>
            <a:off x="730691" y="5060402"/>
            <a:ext cx="616623" cy="427865"/>
          </a:xfrm>
          <a:custGeom>
            <a:avLst/>
            <a:gdLst/>
            <a:ahLst/>
            <a:cxnLst>
              <a:cxn ang="0">
                <a:pos x="11413" y="88"/>
              </a:cxn>
              <a:cxn ang="0">
                <a:pos x="993" y="8332"/>
              </a:cxn>
              <a:cxn ang="0">
                <a:pos x="8602" y="9165"/>
              </a:cxn>
              <a:cxn ang="0">
                <a:pos x="10646" y="27"/>
              </a:cxn>
              <a:cxn ang="0">
                <a:pos x="10413" y="116"/>
              </a:cxn>
              <a:cxn ang="0">
                <a:pos x="10252" y="365"/>
              </a:cxn>
              <a:cxn ang="0">
                <a:pos x="10136" y="500"/>
              </a:cxn>
              <a:cxn ang="0">
                <a:pos x="9995" y="573"/>
              </a:cxn>
              <a:cxn ang="0">
                <a:pos x="9731" y="559"/>
              </a:cxn>
              <a:cxn ang="0">
                <a:pos x="9690" y="1606"/>
              </a:cxn>
              <a:cxn ang="0">
                <a:pos x="9930" y="1555"/>
              </a:cxn>
              <a:cxn ang="0">
                <a:pos x="10152" y="1451"/>
              </a:cxn>
              <a:cxn ang="0">
                <a:pos x="10441" y="1214"/>
              </a:cxn>
              <a:cxn ang="0">
                <a:pos x="10675" y="1062"/>
              </a:cxn>
              <a:cxn ang="0">
                <a:pos x="10819" y="1027"/>
              </a:cxn>
              <a:cxn ang="0">
                <a:pos x="10955" y="1020"/>
              </a:cxn>
              <a:cxn ang="0">
                <a:pos x="10965" y="979"/>
              </a:cxn>
              <a:cxn ang="0">
                <a:pos x="9471" y="6250"/>
              </a:cxn>
              <a:cxn ang="0">
                <a:pos x="9709" y="6401"/>
              </a:cxn>
              <a:cxn ang="0">
                <a:pos x="9860" y="6638"/>
              </a:cxn>
              <a:cxn ang="0">
                <a:pos x="9896" y="6927"/>
              </a:cxn>
              <a:cxn ang="0">
                <a:pos x="9805" y="7197"/>
              </a:cxn>
              <a:cxn ang="0">
                <a:pos x="9612" y="7399"/>
              </a:cxn>
              <a:cxn ang="0">
                <a:pos x="9347" y="7503"/>
              </a:cxn>
              <a:cxn ang="0">
                <a:pos x="9056" y="7481"/>
              </a:cxn>
              <a:cxn ang="0">
                <a:pos x="8811" y="7341"/>
              </a:cxn>
              <a:cxn ang="0">
                <a:pos x="8649" y="7113"/>
              </a:cxn>
              <a:cxn ang="0">
                <a:pos x="8599" y="6827"/>
              </a:cxn>
              <a:cxn ang="0">
                <a:pos x="8677" y="6551"/>
              </a:cxn>
              <a:cxn ang="0">
                <a:pos x="8859" y="6339"/>
              </a:cxn>
              <a:cxn ang="0">
                <a:pos x="9118" y="6223"/>
              </a:cxn>
              <a:cxn ang="0">
                <a:pos x="11435" y="6223"/>
              </a:cxn>
              <a:cxn ang="0">
                <a:pos x="11693" y="6339"/>
              </a:cxn>
              <a:cxn ang="0">
                <a:pos x="11876" y="6551"/>
              </a:cxn>
              <a:cxn ang="0">
                <a:pos x="11954" y="6827"/>
              </a:cxn>
              <a:cxn ang="0">
                <a:pos x="11903" y="7113"/>
              </a:cxn>
              <a:cxn ang="0">
                <a:pos x="11741" y="7341"/>
              </a:cxn>
              <a:cxn ang="0">
                <a:pos x="11497" y="7481"/>
              </a:cxn>
              <a:cxn ang="0">
                <a:pos x="11205" y="7503"/>
              </a:cxn>
              <a:cxn ang="0">
                <a:pos x="10940" y="7399"/>
              </a:cxn>
              <a:cxn ang="0">
                <a:pos x="10748" y="7197"/>
              </a:cxn>
              <a:cxn ang="0">
                <a:pos x="10657" y="6927"/>
              </a:cxn>
              <a:cxn ang="0">
                <a:pos x="10693" y="6638"/>
              </a:cxn>
              <a:cxn ang="0">
                <a:pos x="10844" y="6401"/>
              </a:cxn>
              <a:cxn ang="0">
                <a:pos x="11080" y="6250"/>
              </a:cxn>
              <a:cxn ang="0">
                <a:pos x="13393" y="6211"/>
              </a:cxn>
              <a:cxn ang="0">
                <a:pos x="13668" y="6289"/>
              </a:cxn>
              <a:cxn ang="0">
                <a:pos x="13880" y="6472"/>
              </a:cxn>
              <a:cxn ang="0">
                <a:pos x="13997" y="6730"/>
              </a:cxn>
              <a:cxn ang="0">
                <a:pos x="13989" y="7023"/>
              </a:cxn>
              <a:cxn ang="0">
                <a:pos x="13861" y="7273"/>
              </a:cxn>
              <a:cxn ang="0">
                <a:pos x="13640" y="7446"/>
              </a:cxn>
              <a:cxn ang="0">
                <a:pos x="13359" y="7510"/>
              </a:cxn>
              <a:cxn ang="0">
                <a:pos x="13077" y="7446"/>
              </a:cxn>
              <a:cxn ang="0">
                <a:pos x="12857" y="7273"/>
              </a:cxn>
              <a:cxn ang="0">
                <a:pos x="12729" y="7023"/>
              </a:cxn>
              <a:cxn ang="0">
                <a:pos x="12722" y="6730"/>
              </a:cxn>
              <a:cxn ang="0">
                <a:pos x="12838" y="6472"/>
              </a:cxn>
              <a:cxn ang="0">
                <a:pos x="13049" y="6289"/>
              </a:cxn>
              <a:cxn ang="0">
                <a:pos x="13326" y="6211"/>
              </a:cxn>
              <a:cxn ang="0">
                <a:pos x="7428" y="10452"/>
              </a:cxn>
              <a:cxn ang="0">
                <a:pos x="3249" y="8913"/>
              </a:cxn>
              <a:cxn ang="0">
                <a:pos x="7553" y="13360"/>
              </a:cxn>
            </a:cxnLst>
            <a:rect l="0" t="0" r="r" b="b"/>
            <a:pathLst>
              <a:path w="16031" h="14421">
                <a:moveTo>
                  <a:pt x="0" y="7305"/>
                </a:moveTo>
                <a:lnTo>
                  <a:pt x="7947" y="7305"/>
                </a:lnTo>
                <a:lnTo>
                  <a:pt x="7947" y="5432"/>
                </a:lnTo>
                <a:lnTo>
                  <a:pt x="6917" y="5432"/>
                </a:lnTo>
                <a:lnTo>
                  <a:pt x="9111" y="3974"/>
                </a:lnTo>
                <a:lnTo>
                  <a:pt x="11190" y="2591"/>
                </a:lnTo>
                <a:lnTo>
                  <a:pt x="11171" y="2591"/>
                </a:lnTo>
                <a:lnTo>
                  <a:pt x="11171" y="88"/>
                </a:lnTo>
                <a:lnTo>
                  <a:pt x="11413" y="88"/>
                </a:lnTo>
                <a:lnTo>
                  <a:pt x="11413" y="2588"/>
                </a:lnTo>
                <a:lnTo>
                  <a:pt x="13497" y="3974"/>
                </a:lnTo>
                <a:lnTo>
                  <a:pt x="15691" y="5432"/>
                </a:lnTo>
                <a:lnTo>
                  <a:pt x="14660" y="5432"/>
                </a:lnTo>
                <a:lnTo>
                  <a:pt x="14660" y="8332"/>
                </a:lnTo>
                <a:lnTo>
                  <a:pt x="14660" y="9578"/>
                </a:lnTo>
                <a:lnTo>
                  <a:pt x="14660" y="13052"/>
                </a:lnTo>
                <a:lnTo>
                  <a:pt x="993" y="13052"/>
                </a:lnTo>
                <a:lnTo>
                  <a:pt x="993" y="8332"/>
                </a:lnTo>
                <a:lnTo>
                  <a:pt x="7947" y="8332"/>
                </a:lnTo>
                <a:lnTo>
                  <a:pt x="7947" y="7784"/>
                </a:lnTo>
                <a:lnTo>
                  <a:pt x="0" y="7784"/>
                </a:lnTo>
                <a:lnTo>
                  <a:pt x="0" y="7305"/>
                </a:lnTo>
                <a:close/>
                <a:moveTo>
                  <a:pt x="8602" y="9165"/>
                </a:moveTo>
                <a:lnTo>
                  <a:pt x="14112" y="9165"/>
                </a:lnTo>
                <a:lnTo>
                  <a:pt x="14112" y="9409"/>
                </a:lnTo>
                <a:lnTo>
                  <a:pt x="8602" y="9409"/>
                </a:lnTo>
                <a:lnTo>
                  <a:pt x="8602" y="9165"/>
                </a:lnTo>
                <a:close/>
                <a:moveTo>
                  <a:pt x="10991" y="1"/>
                </a:moveTo>
                <a:lnTo>
                  <a:pt x="10967" y="0"/>
                </a:lnTo>
                <a:lnTo>
                  <a:pt x="10903" y="1"/>
                </a:lnTo>
                <a:lnTo>
                  <a:pt x="10860" y="2"/>
                </a:lnTo>
                <a:lnTo>
                  <a:pt x="10811" y="5"/>
                </a:lnTo>
                <a:lnTo>
                  <a:pt x="10758" y="10"/>
                </a:lnTo>
                <a:lnTo>
                  <a:pt x="10703" y="17"/>
                </a:lnTo>
                <a:lnTo>
                  <a:pt x="10674" y="22"/>
                </a:lnTo>
                <a:lnTo>
                  <a:pt x="10646" y="27"/>
                </a:lnTo>
                <a:lnTo>
                  <a:pt x="10617" y="33"/>
                </a:lnTo>
                <a:lnTo>
                  <a:pt x="10588" y="40"/>
                </a:lnTo>
                <a:lnTo>
                  <a:pt x="10560" y="48"/>
                </a:lnTo>
                <a:lnTo>
                  <a:pt x="10533" y="56"/>
                </a:lnTo>
                <a:lnTo>
                  <a:pt x="10507" y="66"/>
                </a:lnTo>
                <a:lnTo>
                  <a:pt x="10482" y="77"/>
                </a:lnTo>
                <a:lnTo>
                  <a:pt x="10457" y="89"/>
                </a:lnTo>
                <a:lnTo>
                  <a:pt x="10435" y="102"/>
                </a:lnTo>
                <a:lnTo>
                  <a:pt x="10413" y="116"/>
                </a:lnTo>
                <a:lnTo>
                  <a:pt x="10394" y="131"/>
                </a:lnTo>
                <a:lnTo>
                  <a:pt x="10376" y="148"/>
                </a:lnTo>
                <a:lnTo>
                  <a:pt x="10360" y="166"/>
                </a:lnTo>
                <a:lnTo>
                  <a:pt x="10347" y="185"/>
                </a:lnTo>
                <a:lnTo>
                  <a:pt x="10336" y="206"/>
                </a:lnTo>
                <a:lnTo>
                  <a:pt x="10316" y="249"/>
                </a:lnTo>
                <a:lnTo>
                  <a:pt x="10296" y="289"/>
                </a:lnTo>
                <a:lnTo>
                  <a:pt x="10274" y="328"/>
                </a:lnTo>
                <a:lnTo>
                  <a:pt x="10252" y="365"/>
                </a:lnTo>
                <a:lnTo>
                  <a:pt x="10240" y="383"/>
                </a:lnTo>
                <a:lnTo>
                  <a:pt x="10228" y="400"/>
                </a:lnTo>
                <a:lnTo>
                  <a:pt x="10216" y="416"/>
                </a:lnTo>
                <a:lnTo>
                  <a:pt x="10203" y="432"/>
                </a:lnTo>
                <a:lnTo>
                  <a:pt x="10190" y="447"/>
                </a:lnTo>
                <a:lnTo>
                  <a:pt x="10177" y="462"/>
                </a:lnTo>
                <a:lnTo>
                  <a:pt x="10164" y="475"/>
                </a:lnTo>
                <a:lnTo>
                  <a:pt x="10150" y="488"/>
                </a:lnTo>
                <a:lnTo>
                  <a:pt x="10136" y="500"/>
                </a:lnTo>
                <a:lnTo>
                  <a:pt x="10122" y="512"/>
                </a:lnTo>
                <a:lnTo>
                  <a:pt x="10107" y="523"/>
                </a:lnTo>
                <a:lnTo>
                  <a:pt x="10092" y="532"/>
                </a:lnTo>
                <a:lnTo>
                  <a:pt x="10076" y="542"/>
                </a:lnTo>
                <a:lnTo>
                  <a:pt x="10060" y="550"/>
                </a:lnTo>
                <a:lnTo>
                  <a:pt x="10045" y="557"/>
                </a:lnTo>
                <a:lnTo>
                  <a:pt x="10029" y="563"/>
                </a:lnTo>
                <a:lnTo>
                  <a:pt x="10012" y="569"/>
                </a:lnTo>
                <a:lnTo>
                  <a:pt x="9995" y="573"/>
                </a:lnTo>
                <a:lnTo>
                  <a:pt x="9978" y="576"/>
                </a:lnTo>
                <a:lnTo>
                  <a:pt x="9960" y="579"/>
                </a:lnTo>
                <a:lnTo>
                  <a:pt x="9942" y="580"/>
                </a:lnTo>
                <a:lnTo>
                  <a:pt x="9924" y="580"/>
                </a:lnTo>
                <a:lnTo>
                  <a:pt x="9905" y="580"/>
                </a:lnTo>
                <a:lnTo>
                  <a:pt x="9886" y="578"/>
                </a:lnTo>
                <a:lnTo>
                  <a:pt x="9819" y="570"/>
                </a:lnTo>
                <a:lnTo>
                  <a:pt x="9768" y="563"/>
                </a:lnTo>
                <a:lnTo>
                  <a:pt x="9731" y="559"/>
                </a:lnTo>
                <a:lnTo>
                  <a:pt x="9707" y="555"/>
                </a:lnTo>
                <a:lnTo>
                  <a:pt x="9692" y="554"/>
                </a:lnTo>
                <a:lnTo>
                  <a:pt x="9685" y="553"/>
                </a:lnTo>
                <a:lnTo>
                  <a:pt x="9682" y="552"/>
                </a:lnTo>
                <a:lnTo>
                  <a:pt x="9681" y="552"/>
                </a:lnTo>
                <a:lnTo>
                  <a:pt x="9681" y="1604"/>
                </a:lnTo>
                <a:lnTo>
                  <a:pt x="9682" y="1605"/>
                </a:lnTo>
                <a:lnTo>
                  <a:pt x="9685" y="1606"/>
                </a:lnTo>
                <a:lnTo>
                  <a:pt x="9690" y="1606"/>
                </a:lnTo>
                <a:lnTo>
                  <a:pt x="9697" y="1606"/>
                </a:lnTo>
                <a:lnTo>
                  <a:pt x="9715" y="1605"/>
                </a:lnTo>
                <a:lnTo>
                  <a:pt x="9739" y="1602"/>
                </a:lnTo>
                <a:lnTo>
                  <a:pt x="9769" y="1597"/>
                </a:lnTo>
                <a:lnTo>
                  <a:pt x="9804" y="1590"/>
                </a:lnTo>
                <a:lnTo>
                  <a:pt x="9842" y="1581"/>
                </a:lnTo>
                <a:lnTo>
                  <a:pt x="9885" y="1569"/>
                </a:lnTo>
                <a:lnTo>
                  <a:pt x="9907" y="1562"/>
                </a:lnTo>
                <a:lnTo>
                  <a:pt x="9930" y="1555"/>
                </a:lnTo>
                <a:lnTo>
                  <a:pt x="9953" y="1547"/>
                </a:lnTo>
                <a:lnTo>
                  <a:pt x="9977" y="1537"/>
                </a:lnTo>
                <a:lnTo>
                  <a:pt x="10002" y="1528"/>
                </a:lnTo>
                <a:lnTo>
                  <a:pt x="10026" y="1517"/>
                </a:lnTo>
                <a:lnTo>
                  <a:pt x="10051" y="1506"/>
                </a:lnTo>
                <a:lnTo>
                  <a:pt x="10076" y="1493"/>
                </a:lnTo>
                <a:lnTo>
                  <a:pt x="10102" y="1480"/>
                </a:lnTo>
                <a:lnTo>
                  <a:pt x="10127" y="1466"/>
                </a:lnTo>
                <a:lnTo>
                  <a:pt x="10152" y="1451"/>
                </a:lnTo>
                <a:lnTo>
                  <a:pt x="10177" y="1435"/>
                </a:lnTo>
                <a:lnTo>
                  <a:pt x="10201" y="1418"/>
                </a:lnTo>
                <a:lnTo>
                  <a:pt x="10225" y="1400"/>
                </a:lnTo>
                <a:lnTo>
                  <a:pt x="10249" y="1381"/>
                </a:lnTo>
                <a:lnTo>
                  <a:pt x="10272" y="1361"/>
                </a:lnTo>
                <a:lnTo>
                  <a:pt x="10317" y="1321"/>
                </a:lnTo>
                <a:lnTo>
                  <a:pt x="10360" y="1283"/>
                </a:lnTo>
                <a:lnTo>
                  <a:pt x="10401" y="1247"/>
                </a:lnTo>
                <a:lnTo>
                  <a:pt x="10441" y="1214"/>
                </a:lnTo>
                <a:lnTo>
                  <a:pt x="10480" y="1183"/>
                </a:lnTo>
                <a:lnTo>
                  <a:pt x="10517" y="1155"/>
                </a:lnTo>
                <a:lnTo>
                  <a:pt x="10554" y="1130"/>
                </a:lnTo>
                <a:lnTo>
                  <a:pt x="10589" y="1107"/>
                </a:lnTo>
                <a:lnTo>
                  <a:pt x="10607" y="1097"/>
                </a:lnTo>
                <a:lnTo>
                  <a:pt x="10624" y="1087"/>
                </a:lnTo>
                <a:lnTo>
                  <a:pt x="10641" y="1078"/>
                </a:lnTo>
                <a:lnTo>
                  <a:pt x="10658" y="1069"/>
                </a:lnTo>
                <a:lnTo>
                  <a:pt x="10675" y="1062"/>
                </a:lnTo>
                <a:lnTo>
                  <a:pt x="10691" y="1055"/>
                </a:lnTo>
                <a:lnTo>
                  <a:pt x="10707" y="1049"/>
                </a:lnTo>
                <a:lnTo>
                  <a:pt x="10724" y="1043"/>
                </a:lnTo>
                <a:lnTo>
                  <a:pt x="10740" y="1039"/>
                </a:lnTo>
                <a:lnTo>
                  <a:pt x="10756" y="1035"/>
                </a:lnTo>
                <a:lnTo>
                  <a:pt x="10771" y="1032"/>
                </a:lnTo>
                <a:lnTo>
                  <a:pt x="10787" y="1029"/>
                </a:lnTo>
                <a:lnTo>
                  <a:pt x="10803" y="1028"/>
                </a:lnTo>
                <a:lnTo>
                  <a:pt x="10819" y="1027"/>
                </a:lnTo>
                <a:lnTo>
                  <a:pt x="10834" y="1027"/>
                </a:lnTo>
                <a:lnTo>
                  <a:pt x="10850" y="1027"/>
                </a:lnTo>
                <a:lnTo>
                  <a:pt x="10879" y="1029"/>
                </a:lnTo>
                <a:lnTo>
                  <a:pt x="10903" y="1029"/>
                </a:lnTo>
                <a:lnTo>
                  <a:pt x="10922" y="1028"/>
                </a:lnTo>
                <a:lnTo>
                  <a:pt x="10938" y="1026"/>
                </a:lnTo>
                <a:lnTo>
                  <a:pt x="10945" y="1024"/>
                </a:lnTo>
                <a:lnTo>
                  <a:pt x="10951" y="1022"/>
                </a:lnTo>
                <a:lnTo>
                  <a:pt x="10955" y="1020"/>
                </a:lnTo>
                <a:lnTo>
                  <a:pt x="10960" y="1018"/>
                </a:lnTo>
                <a:lnTo>
                  <a:pt x="10966" y="1013"/>
                </a:lnTo>
                <a:lnTo>
                  <a:pt x="10970" y="1008"/>
                </a:lnTo>
                <a:lnTo>
                  <a:pt x="10972" y="1003"/>
                </a:lnTo>
                <a:lnTo>
                  <a:pt x="10973" y="998"/>
                </a:lnTo>
                <a:lnTo>
                  <a:pt x="10972" y="993"/>
                </a:lnTo>
                <a:lnTo>
                  <a:pt x="10971" y="989"/>
                </a:lnTo>
                <a:lnTo>
                  <a:pt x="10967" y="982"/>
                </a:lnTo>
                <a:lnTo>
                  <a:pt x="10965" y="979"/>
                </a:lnTo>
                <a:lnTo>
                  <a:pt x="10991" y="1"/>
                </a:lnTo>
                <a:close/>
                <a:moveTo>
                  <a:pt x="9249" y="6210"/>
                </a:moveTo>
                <a:lnTo>
                  <a:pt x="9282" y="6211"/>
                </a:lnTo>
                <a:lnTo>
                  <a:pt x="9315" y="6213"/>
                </a:lnTo>
                <a:lnTo>
                  <a:pt x="9347" y="6218"/>
                </a:lnTo>
                <a:lnTo>
                  <a:pt x="9379" y="6223"/>
                </a:lnTo>
                <a:lnTo>
                  <a:pt x="9410" y="6231"/>
                </a:lnTo>
                <a:lnTo>
                  <a:pt x="9441" y="6239"/>
                </a:lnTo>
                <a:lnTo>
                  <a:pt x="9471" y="6250"/>
                </a:lnTo>
                <a:lnTo>
                  <a:pt x="9501" y="6261"/>
                </a:lnTo>
                <a:lnTo>
                  <a:pt x="9530" y="6274"/>
                </a:lnTo>
                <a:lnTo>
                  <a:pt x="9558" y="6289"/>
                </a:lnTo>
                <a:lnTo>
                  <a:pt x="9586" y="6305"/>
                </a:lnTo>
                <a:lnTo>
                  <a:pt x="9612" y="6321"/>
                </a:lnTo>
                <a:lnTo>
                  <a:pt x="9638" y="6339"/>
                </a:lnTo>
                <a:lnTo>
                  <a:pt x="9662" y="6359"/>
                </a:lnTo>
                <a:lnTo>
                  <a:pt x="9686" y="6379"/>
                </a:lnTo>
                <a:lnTo>
                  <a:pt x="9709" y="6401"/>
                </a:lnTo>
                <a:lnTo>
                  <a:pt x="9730" y="6423"/>
                </a:lnTo>
                <a:lnTo>
                  <a:pt x="9750" y="6447"/>
                </a:lnTo>
                <a:lnTo>
                  <a:pt x="9770" y="6472"/>
                </a:lnTo>
                <a:lnTo>
                  <a:pt x="9788" y="6498"/>
                </a:lnTo>
                <a:lnTo>
                  <a:pt x="9805" y="6524"/>
                </a:lnTo>
                <a:lnTo>
                  <a:pt x="9820" y="6551"/>
                </a:lnTo>
                <a:lnTo>
                  <a:pt x="9835" y="6579"/>
                </a:lnTo>
                <a:lnTo>
                  <a:pt x="9848" y="6608"/>
                </a:lnTo>
                <a:lnTo>
                  <a:pt x="9860" y="6638"/>
                </a:lnTo>
                <a:lnTo>
                  <a:pt x="9870" y="6668"/>
                </a:lnTo>
                <a:lnTo>
                  <a:pt x="9879" y="6699"/>
                </a:lnTo>
                <a:lnTo>
                  <a:pt x="9886" y="6730"/>
                </a:lnTo>
                <a:lnTo>
                  <a:pt x="9892" y="6762"/>
                </a:lnTo>
                <a:lnTo>
                  <a:pt x="9896" y="6794"/>
                </a:lnTo>
                <a:lnTo>
                  <a:pt x="9898" y="6827"/>
                </a:lnTo>
                <a:lnTo>
                  <a:pt x="9899" y="6860"/>
                </a:lnTo>
                <a:lnTo>
                  <a:pt x="9898" y="6894"/>
                </a:lnTo>
                <a:lnTo>
                  <a:pt x="9896" y="6927"/>
                </a:lnTo>
                <a:lnTo>
                  <a:pt x="9892" y="6959"/>
                </a:lnTo>
                <a:lnTo>
                  <a:pt x="9886" y="6991"/>
                </a:lnTo>
                <a:lnTo>
                  <a:pt x="9879" y="7023"/>
                </a:lnTo>
                <a:lnTo>
                  <a:pt x="9870" y="7053"/>
                </a:lnTo>
                <a:lnTo>
                  <a:pt x="9860" y="7084"/>
                </a:lnTo>
                <a:lnTo>
                  <a:pt x="9848" y="7113"/>
                </a:lnTo>
                <a:lnTo>
                  <a:pt x="9835" y="7142"/>
                </a:lnTo>
                <a:lnTo>
                  <a:pt x="9820" y="7170"/>
                </a:lnTo>
                <a:lnTo>
                  <a:pt x="9805" y="7197"/>
                </a:lnTo>
                <a:lnTo>
                  <a:pt x="9788" y="7223"/>
                </a:lnTo>
                <a:lnTo>
                  <a:pt x="9770" y="7249"/>
                </a:lnTo>
                <a:lnTo>
                  <a:pt x="9750" y="7273"/>
                </a:lnTo>
                <a:lnTo>
                  <a:pt x="9730" y="7297"/>
                </a:lnTo>
                <a:lnTo>
                  <a:pt x="9709" y="7319"/>
                </a:lnTo>
                <a:lnTo>
                  <a:pt x="9686" y="7341"/>
                </a:lnTo>
                <a:lnTo>
                  <a:pt x="9662" y="7362"/>
                </a:lnTo>
                <a:lnTo>
                  <a:pt x="9638" y="7381"/>
                </a:lnTo>
                <a:lnTo>
                  <a:pt x="9612" y="7399"/>
                </a:lnTo>
                <a:lnTo>
                  <a:pt x="9586" y="7416"/>
                </a:lnTo>
                <a:lnTo>
                  <a:pt x="9558" y="7432"/>
                </a:lnTo>
                <a:lnTo>
                  <a:pt x="9530" y="7446"/>
                </a:lnTo>
                <a:lnTo>
                  <a:pt x="9501" y="7459"/>
                </a:lnTo>
                <a:lnTo>
                  <a:pt x="9471" y="7471"/>
                </a:lnTo>
                <a:lnTo>
                  <a:pt x="9441" y="7481"/>
                </a:lnTo>
                <a:lnTo>
                  <a:pt x="9410" y="7490"/>
                </a:lnTo>
                <a:lnTo>
                  <a:pt x="9379" y="7497"/>
                </a:lnTo>
                <a:lnTo>
                  <a:pt x="9347" y="7503"/>
                </a:lnTo>
                <a:lnTo>
                  <a:pt x="9315" y="7507"/>
                </a:lnTo>
                <a:lnTo>
                  <a:pt x="9282" y="7509"/>
                </a:lnTo>
                <a:lnTo>
                  <a:pt x="9249" y="7510"/>
                </a:lnTo>
                <a:lnTo>
                  <a:pt x="9215" y="7509"/>
                </a:lnTo>
                <a:lnTo>
                  <a:pt x="9182" y="7507"/>
                </a:lnTo>
                <a:lnTo>
                  <a:pt x="9150" y="7503"/>
                </a:lnTo>
                <a:lnTo>
                  <a:pt x="9118" y="7497"/>
                </a:lnTo>
                <a:lnTo>
                  <a:pt x="9087" y="7490"/>
                </a:lnTo>
                <a:lnTo>
                  <a:pt x="9056" y="7481"/>
                </a:lnTo>
                <a:lnTo>
                  <a:pt x="9025" y="7471"/>
                </a:lnTo>
                <a:lnTo>
                  <a:pt x="8995" y="7459"/>
                </a:lnTo>
                <a:lnTo>
                  <a:pt x="8966" y="7446"/>
                </a:lnTo>
                <a:lnTo>
                  <a:pt x="8938" y="7432"/>
                </a:lnTo>
                <a:lnTo>
                  <a:pt x="8911" y="7416"/>
                </a:lnTo>
                <a:lnTo>
                  <a:pt x="8885" y="7399"/>
                </a:lnTo>
                <a:lnTo>
                  <a:pt x="8859" y="7381"/>
                </a:lnTo>
                <a:lnTo>
                  <a:pt x="8835" y="7362"/>
                </a:lnTo>
                <a:lnTo>
                  <a:pt x="8811" y="7341"/>
                </a:lnTo>
                <a:lnTo>
                  <a:pt x="8789" y="7319"/>
                </a:lnTo>
                <a:lnTo>
                  <a:pt x="8767" y="7297"/>
                </a:lnTo>
                <a:lnTo>
                  <a:pt x="8747" y="7273"/>
                </a:lnTo>
                <a:lnTo>
                  <a:pt x="8727" y="7249"/>
                </a:lnTo>
                <a:lnTo>
                  <a:pt x="8709" y="7223"/>
                </a:lnTo>
                <a:lnTo>
                  <a:pt x="8692" y="7197"/>
                </a:lnTo>
                <a:lnTo>
                  <a:pt x="8677" y="7170"/>
                </a:lnTo>
                <a:lnTo>
                  <a:pt x="8662" y="7142"/>
                </a:lnTo>
                <a:lnTo>
                  <a:pt x="8649" y="7113"/>
                </a:lnTo>
                <a:lnTo>
                  <a:pt x="8638" y="7084"/>
                </a:lnTo>
                <a:lnTo>
                  <a:pt x="8627" y="7053"/>
                </a:lnTo>
                <a:lnTo>
                  <a:pt x="8619" y="7023"/>
                </a:lnTo>
                <a:lnTo>
                  <a:pt x="8611" y="6991"/>
                </a:lnTo>
                <a:lnTo>
                  <a:pt x="8605" y="6959"/>
                </a:lnTo>
                <a:lnTo>
                  <a:pt x="8601" y="6927"/>
                </a:lnTo>
                <a:lnTo>
                  <a:pt x="8599" y="6894"/>
                </a:lnTo>
                <a:lnTo>
                  <a:pt x="8598" y="6860"/>
                </a:lnTo>
                <a:lnTo>
                  <a:pt x="8599" y="6827"/>
                </a:lnTo>
                <a:lnTo>
                  <a:pt x="8601" y="6794"/>
                </a:lnTo>
                <a:lnTo>
                  <a:pt x="8605" y="6762"/>
                </a:lnTo>
                <a:lnTo>
                  <a:pt x="8611" y="6730"/>
                </a:lnTo>
                <a:lnTo>
                  <a:pt x="8619" y="6699"/>
                </a:lnTo>
                <a:lnTo>
                  <a:pt x="8627" y="6668"/>
                </a:lnTo>
                <a:lnTo>
                  <a:pt x="8638" y="6638"/>
                </a:lnTo>
                <a:lnTo>
                  <a:pt x="8649" y="6608"/>
                </a:lnTo>
                <a:lnTo>
                  <a:pt x="8662" y="6579"/>
                </a:lnTo>
                <a:lnTo>
                  <a:pt x="8677" y="6551"/>
                </a:lnTo>
                <a:lnTo>
                  <a:pt x="8692" y="6524"/>
                </a:lnTo>
                <a:lnTo>
                  <a:pt x="8709" y="6498"/>
                </a:lnTo>
                <a:lnTo>
                  <a:pt x="8727" y="6472"/>
                </a:lnTo>
                <a:lnTo>
                  <a:pt x="8747" y="6447"/>
                </a:lnTo>
                <a:lnTo>
                  <a:pt x="8767" y="6423"/>
                </a:lnTo>
                <a:lnTo>
                  <a:pt x="8789" y="6401"/>
                </a:lnTo>
                <a:lnTo>
                  <a:pt x="8811" y="6379"/>
                </a:lnTo>
                <a:lnTo>
                  <a:pt x="8835" y="6359"/>
                </a:lnTo>
                <a:lnTo>
                  <a:pt x="8859" y="6339"/>
                </a:lnTo>
                <a:lnTo>
                  <a:pt x="8885" y="6321"/>
                </a:lnTo>
                <a:lnTo>
                  <a:pt x="8911" y="6305"/>
                </a:lnTo>
                <a:lnTo>
                  <a:pt x="8938" y="6289"/>
                </a:lnTo>
                <a:lnTo>
                  <a:pt x="8966" y="6274"/>
                </a:lnTo>
                <a:lnTo>
                  <a:pt x="8995" y="6261"/>
                </a:lnTo>
                <a:lnTo>
                  <a:pt x="9025" y="6250"/>
                </a:lnTo>
                <a:lnTo>
                  <a:pt x="9056" y="6239"/>
                </a:lnTo>
                <a:lnTo>
                  <a:pt x="9087" y="6231"/>
                </a:lnTo>
                <a:lnTo>
                  <a:pt x="9118" y="6223"/>
                </a:lnTo>
                <a:lnTo>
                  <a:pt x="9150" y="6218"/>
                </a:lnTo>
                <a:lnTo>
                  <a:pt x="9182" y="6213"/>
                </a:lnTo>
                <a:lnTo>
                  <a:pt x="9215" y="6211"/>
                </a:lnTo>
                <a:lnTo>
                  <a:pt x="9249" y="6210"/>
                </a:lnTo>
                <a:close/>
                <a:moveTo>
                  <a:pt x="11304" y="6210"/>
                </a:moveTo>
                <a:lnTo>
                  <a:pt x="11337" y="6211"/>
                </a:lnTo>
                <a:lnTo>
                  <a:pt x="11370" y="6213"/>
                </a:lnTo>
                <a:lnTo>
                  <a:pt x="11403" y="6218"/>
                </a:lnTo>
                <a:lnTo>
                  <a:pt x="11435" y="6223"/>
                </a:lnTo>
                <a:lnTo>
                  <a:pt x="11466" y="6231"/>
                </a:lnTo>
                <a:lnTo>
                  <a:pt x="11497" y="6239"/>
                </a:lnTo>
                <a:lnTo>
                  <a:pt x="11527" y="6250"/>
                </a:lnTo>
                <a:lnTo>
                  <a:pt x="11556" y="6261"/>
                </a:lnTo>
                <a:lnTo>
                  <a:pt x="11585" y="6274"/>
                </a:lnTo>
                <a:lnTo>
                  <a:pt x="11613" y="6289"/>
                </a:lnTo>
                <a:lnTo>
                  <a:pt x="11641" y="6305"/>
                </a:lnTo>
                <a:lnTo>
                  <a:pt x="11668" y="6321"/>
                </a:lnTo>
                <a:lnTo>
                  <a:pt x="11693" y="6339"/>
                </a:lnTo>
                <a:lnTo>
                  <a:pt x="11718" y="6359"/>
                </a:lnTo>
                <a:lnTo>
                  <a:pt x="11741" y="6379"/>
                </a:lnTo>
                <a:lnTo>
                  <a:pt x="11764" y="6401"/>
                </a:lnTo>
                <a:lnTo>
                  <a:pt x="11785" y="6423"/>
                </a:lnTo>
                <a:lnTo>
                  <a:pt x="11806" y="6447"/>
                </a:lnTo>
                <a:lnTo>
                  <a:pt x="11825" y="6472"/>
                </a:lnTo>
                <a:lnTo>
                  <a:pt x="11843" y="6498"/>
                </a:lnTo>
                <a:lnTo>
                  <a:pt x="11860" y="6524"/>
                </a:lnTo>
                <a:lnTo>
                  <a:pt x="11876" y="6551"/>
                </a:lnTo>
                <a:lnTo>
                  <a:pt x="11890" y="6579"/>
                </a:lnTo>
                <a:lnTo>
                  <a:pt x="11903" y="6608"/>
                </a:lnTo>
                <a:lnTo>
                  <a:pt x="11915" y="6638"/>
                </a:lnTo>
                <a:lnTo>
                  <a:pt x="11925" y="6668"/>
                </a:lnTo>
                <a:lnTo>
                  <a:pt x="11934" y="6699"/>
                </a:lnTo>
                <a:lnTo>
                  <a:pt x="11941" y="6730"/>
                </a:lnTo>
                <a:lnTo>
                  <a:pt x="11947" y="6762"/>
                </a:lnTo>
                <a:lnTo>
                  <a:pt x="11951" y="6794"/>
                </a:lnTo>
                <a:lnTo>
                  <a:pt x="11954" y="6827"/>
                </a:lnTo>
                <a:lnTo>
                  <a:pt x="11955" y="6860"/>
                </a:lnTo>
                <a:lnTo>
                  <a:pt x="11954" y="6894"/>
                </a:lnTo>
                <a:lnTo>
                  <a:pt x="11951" y="6927"/>
                </a:lnTo>
                <a:lnTo>
                  <a:pt x="11947" y="6959"/>
                </a:lnTo>
                <a:lnTo>
                  <a:pt x="11941" y="6991"/>
                </a:lnTo>
                <a:lnTo>
                  <a:pt x="11934" y="7023"/>
                </a:lnTo>
                <a:lnTo>
                  <a:pt x="11925" y="7053"/>
                </a:lnTo>
                <a:lnTo>
                  <a:pt x="11915" y="7084"/>
                </a:lnTo>
                <a:lnTo>
                  <a:pt x="11903" y="7113"/>
                </a:lnTo>
                <a:lnTo>
                  <a:pt x="11890" y="7142"/>
                </a:lnTo>
                <a:lnTo>
                  <a:pt x="11876" y="7170"/>
                </a:lnTo>
                <a:lnTo>
                  <a:pt x="11860" y="7197"/>
                </a:lnTo>
                <a:lnTo>
                  <a:pt x="11843" y="7223"/>
                </a:lnTo>
                <a:lnTo>
                  <a:pt x="11825" y="7249"/>
                </a:lnTo>
                <a:lnTo>
                  <a:pt x="11806" y="7273"/>
                </a:lnTo>
                <a:lnTo>
                  <a:pt x="11785" y="7297"/>
                </a:lnTo>
                <a:lnTo>
                  <a:pt x="11764" y="7319"/>
                </a:lnTo>
                <a:lnTo>
                  <a:pt x="11741" y="7341"/>
                </a:lnTo>
                <a:lnTo>
                  <a:pt x="11718" y="7362"/>
                </a:lnTo>
                <a:lnTo>
                  <a:pt x="11693" y="7381"/>
                </a:lnTo>
                <a:lnTo>
                  <a:pt x="11668" y="7399"/>
                </a:lnTo>
                <a:lnTo>
                  <a:pt x="11641" y="7416"/>
                </a:lnTo>
                <a:lnTo>
                  <a:pt x="11613" y="7432"/>
                </a:lnTo>
                <a:lnTo>
                  <a:pt x="11585" y="7446"/>
                </a:lnTo>
                <a:lnTo>
                  <a:pt x="11556" y="7459"/>
                </a:lnTo>
                <a:lnTo>
                  <a:pt x="11527" y="7471"/>
                </a:lnTo>
                <a:lnTo>
                  <a:pt x="11497" y="7481"/>
                </a:lnTo>
                <a:lnTo>
                  <a:pt x="11466" y="7490"/>
                </a:lnTo>
                <a:lnTo>
                  <a:pt x="11435" y="7497"/>
                </a:lnTo>
                <a:lnTo>
                  <a:pt x="11403" y="7503"/>
                </a:lnTo>
                <a:lnTo>
                  <a:pt x="11370" y="7507"/>
                </a:lnTo>
                <a:lnTo>
                  <a:pt x="11337" y="7509"/>
                </a:lnTo>
                <a:lnTo>
                  <a:pt x="11304" y="7510"/>
                </a:lnTo>
                <a:lnTo>
                  <a:pt x="11271" y="7509"/>
                </a:lnTo>
                <a:lnTo>
                  <a:pt x="11238" y="7507"/>
                </a:lnTo>
                <a:lnTo>
                  <a:pt x="11205" y="7503"/>
                </a:lnTo>
                <a:lnTo>
                  <a:pt x="11173" y="7497"/>
                </a:lnTo>
                <a:lnTo>
                  <a:pt x="11142" y="7490"/>
                </a:lnTo>
                <a:lnTo>
                  <a:pt x="11110" y="7481"/>
                </a:lnTo>
                <a:lnTo>
                  <a:pt x="11080" y="7471"/>
                </a:lnTo>
                <a:lnTo>
                  <a:pt x="11051" y="7459"/>
                </a:lnTo>
                <a:lnTo>
                  <a:pt x="11022" y="7446"/>
                </a:lnTo>
                <a:lnTo>
                  <a:pt x="10994" y="7432"/>
                </a:lnTo>
                <a:lnTo>
                  <a:pt x="10966" y="7416"/>
                </a:lnTo>
                <a:lnTo>
                  <a:pt x="10940" y="7399"/>
                </a:lnTo>
                <a:lnTo>
                  <a:pt x="10915" y="7381"/>
                </a:lnTo>
                <a:lnTo>
                  <a:pt x="10890" y="7362"/>
                </a:lnTo>
                <a:lnTo>
                  <a:pt x="10866" y="7341"/>
                </a:lnTo>
                <a:lnTo>
                  <a:pt x="10844" y="7319"/>
                </a:lnTo>
                <a:lnTo>
                  <a:pt x="10822" y="7297"/>
                </a:lnTo>
                <a:lnTo>
                  <a:pt x="10802" y="7273"/>
                </a:lnTo>
                <a:lnTo>
                  <a:pt x="10783" y="7249"/>
                </a:lnTo>
                <a:lnTo>
                  <a:pt x="10765" y="7223"/>
                </a:lnTo>
                <a:lnTo>
                  <a:pt x="10748" y="7197"/>
                </a:lnTo>
                <a:lnTo>
                  <a:pt x="10732" y="7170"/>
                </a:lnTo>
                <a:lnTo>
                  <a:pt x="10717" y="7142"/>
                </a:lnTo>
                <a:lnTo>
                  <a:pt x="10705" y="7113"/>
                </a:lnTo>
                <a:lnTo>
                  <a:pt x="10693" y="7084"/>
                </a:lnTo>
                <a:lnTo>
                  <a:pt x="10683" y="7053"/>
                </a:lnTo>
                <a:lnTo>
                  <a:pt x="10674" y="7023"/>
                </a:lnTo>
                <a:lnTo>
                  <a:pt x="10667" y="6991"/>
                </a:lnTo>
                <a:lnTo>
                  <a:pt x="10661" y="6959"/>
                </a:lnTo>
                <a:lnTo>
                  <a:pt x="10657" y="6927"/>
                </a:lnTo>
                <a:lnTo>
                  <a:pt x="10654" y="6894"/>
                </a:lnTo>
                <a:lnTo>
                  <a:pt x="10653" y="6860"/>
                </a:lnTo>
                <a:lnTo>
                  <a:pt x="10654" y="6827"/>
                </a:lnTo>
                <a:lnTo>
                  <a:pt x="10657" y="6794"/>
                </a:lnTo>
                <a:lnTo>
                  <a:pt x="10661" y="6762"/>
                </a:lnTo>
                <a:lnTo>
                  <a:pt x="10667" y="6730"/>
                </a:lnTo>
                <a:lnTo>
                  <a:pt x="10674" y="6699"/>
                </a:lnTo>
                <a:lnTo>
                  <a:pt x="10683" y="6668"/>
                </a:lnTo>
                <a:lnTo>
                  <a:pt x="10693" y="6638"/>
                </a:lnTo>
                <a:lnTo>
                  <a:pt x="10705" y="6608"/>
                </a:lnTo>
                <a:lnTo>
                  <a:pt x="10717" y="6579"/>
                </a:lnTo>
                <a:lnTo>
                  <a:pt x="10732" y="6551"/>
                </a:lnTo>
                <a:lnTo>
                  <a:pt x="10748" y="6524"/>
                </a:lnTo>
                <a:lnTo>
                  <a:pt x="10765" y="6498"/>
                </a:lnTo>
                <a:lnTo>
                  <a:pt x="10783" y="6472"/>
                </a:lnTo>
                <a:lnTo>
                  <a:pt x="10802" y="6447"/>
                </a:lnTo>
                <a:lnTo>
                  <a:pt x="10822" y="6423"/>
                </a:lnTo>
                <a:lnTo>
                  <a:pt x="10844" y="6401"/>
                </a:lnTo>
                <a:lnTo>
                  <a:pt x="10866" y="6379"/>
                </a:lnTo>
                <a:lnTo>
                  <a:pt x="10890" y="6359"/>
                </a:lnTo>
                <a:lnTo>
                  <a:pt x="10915" y="6339"/>
                </a:lnTo>
                <a:lnTo>
                  <a:pt x="10940" y="6321"/>
                </a:lnTo>
                <a:lnTo>
                  <a:pt x="10966" y="6305"/>
                </a:lnTo>
                <a:lnTo>
                  <a:pt x="10994" y="6289"/>
                </a:lnTo>
                <a:lnTo>
                  <a:pt x="11022" y="6274"/>
                </a:lnTo>
                <a:lnTo>
                  <a:pt x="11051" y="6261"/>
                </a:lnTo>
                <a:lnTo>
                  <a:pt x="11080" y="6250"/>
                </a:lnTo>
                <a:lnTo>
                  <a:pt x="11110" y="6239"/>
                </a:lnTo>
                <a:lnTo>
                  <a:pt x="11142" y="6231"/>
                </a:lnTo>
                <a:lnTo>
                  <a:pt x="11173" y="6223"/>
                </a:lnTo>
                <a:lnTo>
                  <a:pt x="11205" y="6218"/>
                </a:lnTo>
                <a:lnTo>
                  <a:pt x="11238" y="6213"/>
                </a:lnTo>
                <a:lnTo>
                  <a:pt x="11271" y="6211"/>
                </a:lnTo>
                <a:lnTo>
                  <a:pt x="11304" y="6210"/>
                </a:lnTo>
                <a:close/>
                <a:moveTo>
                  <a:pt x="13359" y="6210"/>
                </a:moveTo>
                <a:lnTo>
                  <a:pt x="13393" y="6211"/>
                </a:lnTo>
                <a:lnTo>
                  <a:pt x="13425" y="6213"/>
                </a:lnTo>
                <a:lnTo>
                  <a:pt x="13458" y="6218"/>
                </a:lnTo>
                <a:lnTo>
                  <a:pt x="13490" y="6223"/>
                </a:lnTo>
                <a:lnTo>
                  <a:pt x="13521" y="6231"/>
                </a:lnTo>
                <a:lnTo>
                  <a:pt x="13552" y="6239"/>
                </a:lnTo>
                <a:lnTo>
                  <a:pt x="13582" y="6250"/>
                </a:lnTo>
                <a:lnTo>
                  <a:pt x="13612" y="6261"/>
                </a:lnTo>
                <a:lnTo>
                  <a:pt x="13640" y="6274"/>
                </a:lnTo>
                <a:lnTo>
                  <a:pt x="13668" y="6289"/>
                </a:lnTo>
                <a:lnTo>
                  <a:pt x="13695" y="6305"/>
                </a:lnTo>
                <a:lnTo>
                  <a:pt x="13723" y="6321"/>
                </a:lnTo>
                <a:lnTo>
                  <a:pt x="13748" y="6339"/>
                </a:lnTo>
                <a:lnTo>
                  <a:pt x="13773" y="6359"/>
                </a:lnTo>
                <a:lnTo>
                  <a:pt x="13796" y="6379"/>
                </a:lnTo>
                <a:lnTo>
                  <a:pt x="13819" y="6401"/>
                </a:lnTo>
                <a:lnTo>
                  <a:pt x="13841" y="6423"/>
                </a:lnTo>
                <a:lnTo>
                  <a:pt x="13861" y="6447"/>
                </a:lnTo>
                <a:lnTo>
                  <a:pt x="13880" y="6472"/>
                </a:lnTo>
                <a:lnTo>
                  <a:pt x="13898" y="6498"/>
                </a:lnTo>
                <a:lnTo>
                  <a:pt x="13915" y="6524"/>
                </a:lnTo>
                <a:lnTo>
                  <a:pt x="13931" y="6551"/>
                </a:lnTo>
                <a:lnTo>
                  <a:pt x="13945" y="6579"/>
                </a:lnTo>
                <a:lnTo>
                  <a:pt x="13959" y="6608"/>
                </a:lnTo>
                <a:lnTo>
                  <a:pt x="13970" y="6638"/>
                </a:lnTo>
                <a:lnTo>
                  <a:pt x="13980" y="6668"/>
                </a:lnTo>
                <a:lnTo>
                  <a:pt x="13989" y="6699"/>
                </a:lnTo>
                <a:lnTo>
                  <a:pt x="13997" y="6730"/>
                </a:lnTo>
                <a:lnTo>
                  <a:pt x="14002" y="6762"/>
                </a:lnTo>
                <a:lnTo>
                  <a:pt x="14007" y="6794"/>
                </a:lnTo>
                <a:lnTo>
                  <a:pt x="14009" y="6827"/>
                </a:lnTo>
                <a:lnTo>
                  <a:pt x="14010" y="6860"/>
                </a:lnTo>
                <a:lnTo>
                  <a:pt x="14009" y="6894"/>
                </a:lnTo>
                <a:lnTo>
                  <a:pt x="14007" y="6927"/>
                </a:lnTo>
                <a:lnTo>
                  <a:pt x="14002" y="6959"/>
                </a:lnTo>
                <a:lnTo>
                  <a:pt x="13997" y="6991"/>
                </a:lnTo>
                <a:lnTo>
                  <a:pt x="13989" y="7023"/>
                </a:lnTo>
                <a:lnTo>
                  <a:pt x="13980" y="7053"/>
                </a:lnTo>
                <a:lnTo>
                  <a:pt x="13970" y="7084"/>
                </a:lnTo>
                <a:lnTo>
                  <a:pt x="13959" y="7113"/>
                </a:lnTo>
                <a:lnTo>
                  <a:pt x="13945" y="7142"/>
                </a:lnTo>
                <a:lnTo>
                  <a:pt x="13931" y="7170"/>
                </a:lnTo>
                <a:lnTo>
                  <a:pt x="13915" y="7197"/>
                </a:lnTo>
                <a:lnTo>
                  <a:pt x="13898" y="7223"/>
                </a:lnTo>
                <a:lnTo>
                  <a:pt x="13880" y="7249"/>
                </a:lnTo>
                <a:lnTo>
                  <a:pt x="13861" y="7273"/>
                </a:lnTo>
                <a:lnTo>
                  <a:pt x="13841" y="7297"/>
                </a:lnTo>
                <a:lnTo>
                  <a:pt x="13819" y="7319"/>
                </a:lnTo>
                <a:lnTo>
                  <a:pt x="13796" y="7341"/>
                </a:lnTo>
                <a:lnTo>
                  <a:pt x="13773" y="7362"/>
                </a:lnTo>
                <a:lnTo>
                  <a:pt x="13748" y="7381"/>
                </a:lnTo>
                <a:lnTo>
                  <a:pt x="13723" y="7399"/>
                </a:lnTo>
                <a:lnTo>
                  <a:pt x="13695" y="7416"/>
                </a:lnTo>
                <a:lnTo>
                  <a:pt x="13668" y="7432"/>
                </a:lnTo>
                <a:lnTo>
                  <a:pt x="13640" y="7446"/>
                </a:lnTo>
                <a:lnTo>
                  <a:pt x="13612" y="7459"/>
                </a:lnTo>
                <a:lnTo>
                  <a:pt x="13582" y="7471"/>
                </a:lnTo>
                <a:lnTo>
                  <a:pt x="13552" y="7481"/>
                </a:lnTo>
                <a:lnTo>
                  <a:pt x="13521" y="7490"/>
                </a:lnTo>
                <a:lnTo>
                  <a:pt x="13490" y="7497"/>
                </a:lnTo>
                <a:lnTo>
                  <a:pt x="13458" y="7503"/>
                </a:lnTo>
                <a:lnTo>
                  <a:pt x="13425" y="7507"/>
                </a:lnTo>
                <a:lnTo>
                  <a:pt x="13393" y="7509"/>
                </a:lnTo>
                <a:lnTo>
                  <a:pt x="13359" y="7510"/>
                </a:lnTo>
                <a:lnTo>
                  <a:pt x="13326" y="7509"/>
                </a:lnTo>
                <a:lnTo>
                  <a:pt x="13293" y="7507"/>
                </a:lnTo>
                <a:lnTo>
                  <a:pt x="13260" y="7503"/>
                </a:lnTo>
                <a:lnTo>
                  <a:pt x="13229" y="7497"/>
                </a:lnTo>
                <a:lnTo>
                  <a:pt x="13197" y="7490"/>
                </a:lnTo>
                <a:lnTo>
                  <a:pt x="13165" y="7481"/>
                </a:lnTo>
                <a:lnTo>
                  <a:pt x="13135" y="7471"/>
                </a:lnTo>
                <a:lnTo>
                  <a:pt x="13106" y="7459"/>
                </a:lnTo>
                <a:lnTo>
                  <a:pt x="13077" y="7446"/>
                </a:lnTo>
                <a:lnTo>
                  <a:pt x="13049" y="7432"/>
                </a:lnTo>
                <a:lnTo>
                  <a:pt x="13022" y="7416"/>
                </a:lnTo>
                <a:lnTo>
                  <a:pt x="12995" y="7399"/>
                </a:lnTo>
                <a:lnTo>
                  <a:pt x="12970" y="7381"/>
                </a:lnTo>
                <a:lnTo>
                  <a:pt x="12945" y="7362"/>
                </a:lnTo>
                <a:lnTo>
                  <a:pt x="12922" y="7341"/>
                </a:lnTo>
                <a:lnTo>
                  <a:pt x="12899" y="7319"/>
                </a:lnTo>
                <a:lnTo>
                  <a:pt x="12878" y="7297"/>
                </a:lnTo>
                <a:lnTo>
                  <a:pt x="12857" y="7273"/>
                </a:lnTo>
                <a:lnTo>
                  <a:pt x="12838" y="7249"/>
                </a:lnTo>
                <a:lnTo>
                  <a:pt x="12820" y="7223"/>
                </a:lnTo>
                <a:lnTo>
                  <a:pt x="12803" y="7197"/>
                </a:lnTo>
                <a:lnTo>
                  <a:pt x="12787" y="7170"/>
                </a:lnTo>
                <a:lnTo>
                  <a:pt x="12773" y="7142"/>
                </a:lnTo>
                <a:lnTo>
                  <a:pt x="12760" y="7113"/>
                </a:lnTo>
                <a:lnTo>
                  <a:pt x="12748" y="7084"/>
                </a:lnTo>
                <a:lnTo>
                  <a:pt x="12738" y="7053"/>
                </a:lnTo>
                <a:lnTo>
                  <a:pt x="12729" y="7023"/>
                </a:lnTo>
                <a:lnTo>
                  <a:pt x="12722" y="6991"/>
                </a:lnTo>
                <a:lnTo>
                  <a:pt x="12716" y="6959"/>
                </a:lnTo>
                <a:lnTo>
                  <a:pt x="12712" y="6927"/>
                </a:lnTo>
                <a:lnTo>
                  <a:pt x="12709" y="6894"/>
                </a:lnTo>
                <a:lnTo>
                  <a:pt x="12709" y="6860"/>
                </a:lnTo>
                <a:lnTo>
                  <a:pt x="12709" y="6827"/>
                </a:lnTo>
                <a:lnTo>
                  <a:pt x="12712" y="6794"/>
                </a:lnTo>
                <a:lnTo>
                  <a:pt x="12716" y="6762"/>
                </a:lnTo>
                <a:lnTo>
                  <a:pt x="12722" y="6730"/>
                </a:lnTo>
                <a:lnTo>
                  <a:pt x="12729" y="6699"/>
                </a:lnTo>
                <a:lnTo>
                  <a:pt x="12738" y="6668"/>
                </a:lnTo>
                <a:lnTo>
                  <a:pt x="12748" y="6638"/>
                </a:lnTo>
                <a:lnTo>
                  <a:pt x="12760" y="6608"/>
                </a:lnTo>
                <a:lnTo>
                  <a:pt x="12773" y="6579"/>
                </a:lnTo>
                <a:lnTo>
                  <a:pt x="12787" y="6551"/>
                </a:lnTo>
                <a:lnTo>
                  <a:pt x="12803" y="6524"/>
                </a:lnTo>
                <a:lnTo>
                  <a:pt x="12820" y="6498"/>
                </a:lnTo>
                <a:lnTo>
                  <a:pt x="12838" y="6472"/>
                </a:lnTo>
                <a:lnTo>
                  <a:pt x="12857" y="6447"/>
                </a:lnTo>
                <a:lnTo>
                  <a:pt x="12878" y="6423"/>
                </a:lnTo>
                <a:lnTo>
                  <a:pt x="12899" y="6401"/>
                </a:lnTo>
                <a:lnTo>
                  <a:pt x="12922" y="6379"/>
                </a:lnTo>
                <a:lnTo>
                  <a:pt x="12945" y="6359"/>
                </a:lnTo>
                <a:lnTo>
                  <a:pt x="12970" y="6339"/>
                </a:lnTo>
                <a:lnTo>
                  <a:pt x="12995" y="6321"/>
                </a:lnTo>
                <a:lnTo>
                  <a:pt x="13022" y="6305"/>
                </a:lnTo>
                <a:lnTo>
                  <a:pt x="13049" y="6289"/>
                </a:lnTo>
                <a:lnTo>
                  <a:pt x="13077" y="6274"/>
                </a:lnTo>
                <a:lnTo>
                  <a:pt x="13106" y="6261"/>
                </a:lnTo>
                <a:lnTo>
                  <a:pt x="13135" y="6250"/>
                </a:lnTo>
                <a:lnTo>
                  <a:pt x="13165" y="6239"/>
                </a:lnTo>
                <a:lnTo>
                  <a:pt x="13197" y="6231"/>
                </a:lnTo>
                <a:lnTo>
                  <a:pt x="13229" y="6223"/>
                </a:lnTo>
                <a:lnTo>
                  <a:pt x="13260" y="6218"/>
                </a:lnTo>
                <a:lnTo>
                  <a:pt x="13293" y="6213"/>
                </a:lnTo>
                <a:lnTo>
                  <a:pt x="13326" y="6211"/>
                </a:lnTo>
                <a:lnTo>
                  <a:pt x="13359" y="6210"/>
                </a:lnTo>
                <a:close/>
                <a:moveTo>
                  <a:pt x="10311" y="10076"/>
                </a:moveTo>
                <a:lnTo>
                  <a:pt x="12297" y="10076"/>
                </a:lnTo>
                <a:lnTo>
                  <a:pt x="12297" y="12984"/>
                </a:lnTo>
                <a:lnTo>
                  <a:pt x="10311" y="12984"/>
                </a:lnTo>
                <a:lnTo>
                  <a:pt x="10311" y="10076"/>
                </a:lnTo>
                <a:close/>
                <a:moveTo>
                  <a:pt x="5887" y="8913"/>
                </a:moveTo>
                <a:lnTo>
                  <a:pt x="7428" y="8913"/>
                </a:lnTo>
                <a:lnTo>
                  <a:pt x="7428" y="10452"/>
                </a:lnTo>
                <a:lnTo>
                  <a:pt x="5887" y="10452"/>
                </a:lnTo>
                <a:lnTo>
                  <a:pt x="5887" y="8913"/>
                </a:lnTo>
                <a:close/>
                <a:moveTo>
                  <a:pt x="3797" y="8913"/>
                </a:moveTo>
                <a:lnTo>
                  <a:pt x="5339" y="8913"/>
                </a:lnTo>
                <a:lnTo>
                  <a:pt x="5339" y="10452"/>
                </a:lnTo>
                <a:lnTo>
                  <a:pt x="3797" y="10452"/>
                </a:lnTo>
                <a:lnTo>
                  <a:pt x="3797" y="8913"/>
                </a:lnTo>
                <a:close/>
                <a:moveTo>
                  <a:pt x="1708" y="8913"/>
                </a:moveTo>
                <a:lnTo>
                  <a:pt x="3249" y="8913"/>
                </a:lnTo>
                <a:lnTo>
                  <a:pt x="3249" y="10452"/>
                </a:lnTo>
                <a:lnTo>
                  <a:pt x="1708" y="10452"/>
                </a:lnTo>
                <a:lnTo>
                  <a:pt x="1708" y="8913"/>
                </a:lnTo>
                <a:close/>
                <a:moveTo>
                  <a:pt x="6577" y="14045"/>
                </a:moveTo>
                <a:lnTo>
                  <a:pt x="16031" y="14045"/>
                </a:lnTo>
                <a:lnTo>
                  <a:pt x="16031" y="14421"/>
                </a:lnTo>
                <a:lnTo>
                  <a:pt x="6577" y="14421"/>
                </a:lnTo>
                <a:lnTo>
                  <a:pt x="6577" y="14045"/>
                </a:lnTo>
                <a:close/>
                <a:moveTo>
                  <a:pt x="7553" y="13360"/>
                </a:moveTo>
                <a:lnTo>
                  <a:pt x="15055" y="13360"/>
                </a:lnTo>
                <a:lnTo>
                  <a:pt x="15055" y="13737"/>
                </a:lnTo>
                <a:lnTo>
                  <a:pt x="7553" y="13737"/>
                </a:lnTo>
                <a:lnTo>
                  <a:pt x="7553" y="13360"/>
                </a:lnTo>
                <a:close/>
              </a:path>
            </a:pathLst>
          </a:custGeom>
          <a:solidFill>
            <a:srgbClr val="FFFFFF">
              <a:lumMod val="65000"/>
            </a:srgbClr>
          </a:solidFill>
          <a:ln w="9525">
            <a:noFill/>
            <a:round/>
            <a:headEnd/>
            <a:tailEnd/>
          </a:ln>
        </p:spPr>
        <p:txBody>
          <a:bodyPr vert="horz" wrap="square" lIns="121896" tIns="60951" rIns="121896" bIns="60951" numCol="1" anchor="t" anchorCtr="0" compatLnSpc="1">
            <a:prstTxWarp prst="textNoShape">
              <a:avLst/>
            </a:prstTxWarp>
          </a:bodyPr>
          <a:lstStyle/>
          <a:p>
            <a:pPr marL="0" marR="0" lvl="0" indent="0" defTabSz="914400" eaLnBrk="1" fontAlgn="ctr" latinLnBrk="0" hangingPunct="1">
              <a:lnSpc>
                <a:spcPct val="100000"/>
              </a:lnSpc>
              <a:spcBef>
                <a:spcPct val="0"/>
              </a:spcBef>
              <a:spcAft>
                <a:spcPct val="0"/>
              </a:spcAft>
              <a:buClrTx/>
              <a:buSzTx/>
              <a:buFontTx/>
              <a:buNone/>
              <a:tabLst/>
              <a:defRPr/>
            </a:pPr>
            <a:endParaRPr kumimoji="0" lang="en-US" altLang="zh-CN" sz="3600" b="0" i="0" u="none"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cs typeface="Arial Unicode MS" pitchFamily="34" charset="-122"/>
              <a:sym typeface="Huawei Sans" panose="020C0503030203020204" pitchFamily="34" charset="0"/>
            </a:endParaRPr>
          </a:p>
        </p:txBody>
      </p:sp>
      <p:sp>
        <p:nvSpPr>
          <p:cNvPr id="161" name="TextBox 79"/>
          <p:cNvSpPr txBox="1"/>
          <p:nvPr/>
        </p:nvSpPr>
        <p:spPr bwMode="gray">
          <a:xfrm>
            <a:off x="502624" y="5481368"/>
            <a:ext cx="1120170" cy="307758"/>
          </a:xfrm>
          <a:prstGeom prst="rect">
            <a:avLst/>
          </a:prstGeom>
          <a:noFill/>
        </p:spPr>
        <p:txBody>
          <a:bodyPr wrap="square" lIns="121896" tIns="60951" rIns="121896" bIns="60951" rtlCol="0">
            <a:spAutoFit/>
          </a:bodyPr>
          <a:lstStyle/>
          <a:p>
            <a:pPr algn="ctr" defTabSz="914400" fontAlgn="ctr">
              <a:spcBef>
                <a:spcPct val="0"/>
              </a:spcBef>
              <a:spcAft>
                <a:spcPct val="0"/>
              </a:spcAft>
            </a:pPr>
            <a:r>
              <a:rPr lang="en-US" sz="1200" dirty="0" smtClean="0">
                <a:solidFill>
                  <a:srgbClr val="000000"/>
                </a:solidFill>
                <a:latin typeface="Huawei Sans" panose="020C0503030203020204" pitchFamily="34" charset="0"/>
              </a:rPr>
              <a:t>Ticket hall</a:t>
            </a:r>
            <a:endParaRPr lang="en-US" altLang="zh-CN" sz="1200" dirty="0">
              <a:solidFill>
                <a:srgbClr val="000000"/>
              </a:solidFill>
              <a:latin typeface="Huawei Sans" panose="020C0503030203020204" pitchFamily="34" charset="0"/>
              <a:ea typeface="方正兰亭黑简体" panose="02000000000000000000" pitchFamily="2" charset="-122"/>
              <a:cs typeface="Arial Unicode MS" pitchFamily="34" charset="-122"/>
              <a:sym typeface="Huawei Sans" panose="020C0503030203020204" pitchFamily="34" charset="0"/>
            </a:endParaRPr>
          </a:p>
        </p:txBody>
      </p:sp>
      <p:sp>
        <p:nvSpPr>
          <p:cNvPr id="162" name="TextBox 152"/>
          <p:cNvSpPr txBox="1"/>
          <p:nvPr/>
        </p:nvSpPr>
        <p:spPr bwMode="gray">
          <a:xfrm>
            <a:off x="2712309" y="5481368"/>
            <a:ext cx="521562" cy="307758"/>
          </a:xfrm>
          <a:prstGeom prst="rect">
            <a:avLst/>
          </a:prstGeom>
          <a:noFill/>
        </p:spPr>
        <p:txBody>
          <a:bodyPr wrap="square" lIns="121896" tIns="60951" rIns="121896" bIns="60951" rtlCol="0">
            <a:spAutoFit/>
          </a:bodyPr>
          <a:lstStyle/>
          <a:p>
            <a:pPr algn="ctr" defTabSz="914400" fontAlgn="ctr">
              <a:spcBef>
                <a:spcPct val="0"/>
              </a:spcBef>
              <a:spcAft>
                <a:spcPct val="0"/>
              </a:spcAft>
            </a:pPr>
            <a:r>
              <a:rPr lang="en-US" sz="1200" dirty="0" smtClean="0">
                <a:solidFill>
                  <a:srgbClr val="000000"/>
                </a:solidFill>
                <a:latin typeface="Huawei Sans" panose="020C0503030203020204" pitchFamily="34" charset="0"/>
              </a:rPr>
              <a:t>OA</a:t>
            </a:r>
            <a:endParaRPr lang="en-US" altLang="zh-CN" sz="1200" dirty="0">
              <a:solidFill>
                <a:srgbClr val="000000"/>
              </a:solidFill>
              <a:latin typeface="Huawei Sans" panose="020C0503030203020204" pitchFamily="34" charset="0"/>
              <a:ea typeface="方正兰亭黑简体" panose="02000000000000000000" pitchFamily="2" charset="-122"/>
              <a:cs typeface="Arial Unicode MS" pitchFamily="34" charset="-122"/>
              <a:sym typeface="Huawei Sans" panose="020C0503030203020204" pitchFamily="34" charset="0"/>
            </a:endParaRPr>
          </a:p>
        </p:txBody>
      </p:sp>
      <p:grpSp>
        <p:nvGrpSpPr>
          <p:cNvPr id="163" name="组合 367"/>
          <p:cNvGrpSpPr/>
          <p:nvPr/>
        </p:nvGrpSpPr>
        <p:grpSpPr bwMode="gray">
          <a:xfrm>
            <a:off x="2772889" y="5137932"/>
            <a:ext cx="410548" cy="272805"/>
            <a:chOff x="-1444626" y="2612827"/>
            <a:chExt cx="1444626" cy="1111251"/>
          </a:xfrm>
          <a:solidFill>
            <a:srgbClr val="FFFFFF">
              <a:lumMod val="65000"/>
            </a:srgbClr>
          </a:solidFill>
        </p:grpSpPr>
        <p:sp>
          <p:nvSpPr>
            <p:cNvPr id="164" name="Freeform 5"/>
            <p:cNvSpPr>
              <a:spLocks noEditPoints="1"/>
            </p:cNvSpPr>
            <p:nvPr/>
          </p:nvSpPr>
          <p:spPr bwMode="gray">
            <a:xfrm>
              <a:off x="-1444626" y="2725540"/>
              <a:ext cx="1087438" cy="998538"/>
            </a:xfrm>
            <a:custGeom>
              <a:avLst/>
              <a:gdLst/>
              <a:ahLst/>
              <a:cxnLst>
                <a:cxn ang="0">
                  <a:pos x="11410" y="2"/>
                </a:cxn>
                <a:cxn ang="0">
                  <a:pos x="11555" y="20"/>
                </a:cxn>
                <a:cxn ang="0">
                  <a:pos x="11692" y="59"/>
                </a:cxn>
                <a:cxn ang="0">
                  <a:pos x="11821" y="117"/>
                </a:cxn>
                <a:cxn ang="0">
                  <a:pos x="11939" y="193"/>
                </a:cxn>
                <a:cxn ang="0">
                  <a:pos x="12044" y="284"/>
                </a:cxn>
                <a:cxn ang="0">
                  <a:pos x="12136" y="390"/>
                </a:cxn>
                <a:cxn ang="0">
                  <a:pos x="12211" y="508"/>
                </a:cxn>
                <a:cxn ang="0">
                  <a:pos x="12270" y="637"/>
                </a:cxn>
                <a:cxn ang="0">
                  <a:pos x="12309" y="774"/>
                </a:cxn>
                <a:cxn ang="0">
                  <a:pos x="12327" y="919"/>
                </a:cxn>
                <a:cxn ang="0">
                  <a:pos x="12327" y="8512"/>
                </a:cxn>
                <a:cxn ang="0">
                  <a:pos x="12309" y="8656"/>
                </a:cxn>
                <a:cxn ang="0">
                  <a:pos x="12270" y="8795"/>
                </a:cxn>
                <a:cxn ang="0">
                  <a:pos x="12211" y="8923"/>
                </a:cxn>
                <a:cxn ang="0">
                  <a:pos x="12136" y="9040"/>
                </a:cxn>
                <a:cxn ang="0">
                  <a:pos x="12044" y="9146"/>
                </a:cxn>
                <a:cxn ang="0">
                  <a:pos x="11939" y="9237"/>
                </a:cxn>
                <a:cxn ang="0">
                  <a:pos x="11821" y="9313"/>
                </a:cxn>
                <a:cxn ang="0">
                  <a:pos x="11692" y="9371"/>
                </a:cxn>
                <a:cxn ang="0">
                  <a:pos x="11555" y="9411"/>
                </a:cxn>
                <a:cxn ang="0">
                  <a:pos x="11410" y="9430"/>
                </a:cxn>
                <a:cxn ang="0">
                  <a:pos x="8133" y="9818"/>
                </a:cxn>
                <a:cxn ang="0">
                  <a:pos x="968" y="9431"/>
                </a:cxn>
                <a:cxn ang="0">
                  <a:pos x="821" y="9420"/>
                </a:cxn>
                <a:cxn ang="0">
                  <a:pos x="681" y="9387"/>
                </a:cxn>
                <a:cxn ang="0">
                  <a:pos x="550" y="9335"/>
                </a:cxn>
                <a:cxn ang="0">
                  <a:pos x="428" y="9265"/>
                </a:cxn>
                <a:cxn ang="0">
                  <a:pos x="318" y="9179"/>
                </a:cxn>
                <a:cxn ang="0">
                  <a:pos x="222" y="9077"/>
                </a:cxn>
                <a:cxn ang="0">
                  <a:pos x="140" y="8964"/>
                </a:cxn>
                <a:cxn ang="0">
                  <a:pos x="77" y="8838"/>
                </a:cxn>
                <a:cxn ang="0">
                  <a:pos x="31" y="8703"/>
                </a:cxn>
                <a:cxn ang="0">
                  <a:pos x="5" y="8561"/>
                </a:cxn>
                <a:cxn ang="0">
                  <a:pos x="0" y="969"/>
                </a:cxn>
                <a:cxn ang="0">
                  <a:pos x="11" y="822"/>
                </a:cxn>
                <a:cxn ang="0">
                  <a:pos x="44" y="682"/>
                </a:cxn>
                <a:cxn ang="0">
                  <a:pos x="96" y="550"/>
                </a:cxn>
                <a:cxn ang="0">
                  <a:pos x="166" y="428"/>
                </a:cxn>
                <a:cxn ang="0">
                  <a:pos x="252" y="318"/>
                </a:cxn>
                <a:cxn ang="0">
                  <a:pos x="353" y="222"/>
                </a:cxn>
                <a:cxn ang="0">
                  <a:pos x="467" y="141"/>
                </a:cxn>
                <a:cxn ang="0">
                  <a:pos x="592" y="76"/>
                </a:cxn>
                <a:cxn ang="0">
                  <a:pos x="727" y="30"/>
                </a:cxn>
                <a:cxn ang="0">
                  <a:pos x="869" y="5"/>
                </a:cxn>
                <a:cxn ang="0">
                  <a:pos x="2888" y="10546"/>
                </a:cxn>
                <a:cxn ang="0">
                  <a:pos x="9033" y="10200"/>
                </a:cxn>
                <a:cxn ang="0">
                  <a:pos x="2888" y="11322"/>
                </a:cxn>
                <a:cxn ang="0">
                  <a:pos x="11211" y="969"/>
                </a:cxn>
                <a:cxn ang="0">
                  <a:pos x="1117" y="969"/>
                </a:cxn>
              </a:cxnLst>
              <a:rect l="0" t="0" r="r" b="b"/>
              <a:pathLst>
                <a:path w="12329" h="11322">
                  <a:moveTo>
                    <a:pt x="968" y="0"/>
                  </a:moveTo>
                  <a:lnTo>
                    <a:pt x="11361" y="0"/>
                  </a:lnTo>
                  <a:lnTo>
                    <a:pt x="11410" y="2"/>
                  </a:lnTo>
                  <a:lnTo>
                    <a:pt x="11459" y="5"/>
                  </a:lnTo>
                  <a:lnTo>
                    <a:pt x="11507" y="11"/>
                  </a:lnTo>
                  <a:lnTo>
                    <a:pt x="11555" y="20"/>
                  </a:lnTo>
                  <a:lnTo>
                    <a:pt x="11601" y="30"/>
                  </a:lnTo>
                  <a:lnTo>
                    <a:pt x="11647" y="44"/>
                  </a:lnTo>
                  <a:lnTo>
                    <a:pt x="11692" y="59"/>
                  </a:lnTo>
                  <a:lnTo>
                    <a:pt x="11736" y="76"/>
                  </a:lnTo>
                  <a:lnTo>
                    <a:pt x="11779" y="96"/>
                  </a:lnTo>
                  <a:lnTo>
                    <a:pt x="11821" y="117"/>
                  </a:lnTo>
                  <a:lnTo>
                    <a:pt x="11861" y="141"/>
                  </a:lnTo>
                  <a:lnTo>
                    <a:pt x="11901" y="167"/>
                  </a:lnTo>
                  <a:lnTo>
                    <a:pt x="11939" y="193"/>
                  </a:lnTo>
                  <a:lnTo>
                    <a:pt x="11975" y="222"/>
                  </a:lnTo>
                  <a:lnTo>
                    <a:pt x="12011" y="253"/>
                  </a:lnTo>
                  <a:lnTo>
                    <a:pt x="12044" y="284"/>
                  </a:lnTo>
                  <a:lnTo>
                    <a:pt x="12076" y="318"/>
                  </a:lnTo>
                  <a:lnTo>
                    <a:pt x="12107" y="354"/>
                  </a:lnTo>
                  <a:lnTo>
                    <a:pt x="12136" y="390"/>
                  </a:lnTo>
                  <a:lnTo>
                    <a:pt x="12162" y="428"/>
                  </a:lnTo>
                  <a:lnTo>
                    <a:pt x="12188" y="468"/>
                  </a:lnTo>
                  <a:lnTo>
                    <a:pt x="12211" y="508"/>
                  </a:lnTo>
                  <a:lnTo>
                    <a:pt x="12233" y="550"/>
                  </a:lnTo>
                  <a:lnTo>
                    <a:pt x="12252" y="593"/>
                  </a:lnTo>
                  <a:lnTo>
                    <a:pt x="12270" y="637"/>
                  </a:lnTo>
                  <a:lnTo>
                    <a:pt x="12285" y="682"/>
                  </a:lnTo>
                  <a:lnTo>
                    <a:pt x="12298" y="728"/>
                  </a:lnTo>
                  <a:lnTo>
                    <a:pt x="12309" y="774"/>
                  </a:lnTo>
                  <a:lnTo>
                    <a:pt x="12318" y="822"/>
                  </a:lnTo>
                  <a:lnTo>
                    <a:pt x="12324" y="870"/>
                  </a:lnTo>
                  <a:lnTo>
                    <a:pt x="12327" y="919"/>
                  </a:lnTo>
                  <a:lnTo>
                    <a:pt x="12329" y="969"/>
                  </a:lnTo>
                  <a:lnTo>
                    <a:pt x="12329" y="8462"/>
                  </a:lnTo>
                  <a:lnTo>
                    <a:pt x="12327" y="8512"/>
                  </a:lnTo>
                  <a:lnTo>
                    <a:pt x="12324" y="8561"/>
                  </a:lnTo>
                  <a:lnTo>
                    <a:pt x="12318" y="8609"/>
                  </a:lnTo>
                  <a:lnTo>
                    <a:pt x="12309" y="8656"/>
                  </a:lnTo>
                  <a:lnTo>
                    <a:pt x="12298" y="8703"/>
                  </a:lnTo>
                  <a:lnTo>
                    <a:pt x="12285" y="8750"/>
                  </a:lnTo>
                  <a:lnTo>
                    <a:pt x="12270" y="8795"/>
                  </a:lnTo>
                  <a:lnTo>
                    <a:pt x="12252" y="8838"/>
                  </a:lnTo>
                  <a:lnTo>
                    <a:pt x="12233" y="8881"/>
                  </a:lnTo>
                  <a:lnTo>
                    <a:pt x="12211" y="8923"/>
                  </a:lnTo>
                  <a:lnTo>
                    <a:pt x="12188" y="8964"/>
                  </a:lnTo>
                  <a:lnTo>
                    <a:pt x="12162" y="9003"/>
                  </a:lnTo>
                  <a:lnTo>
                    <a:pt x="12136" y="9040"/>
                  </a:lnTo>
                  <a:lnTo>
                    <a:pt x="12107" y="9077"/>
                  </a:lnTo>
                  <a:lnTo>
                    <a:pt x="12076" y="9112"/>
                  </a:lnTo>
                  <a:lnTo>
                    <a:pt x="12044" y="9146"/>
                  </a:lnTo>
                  <a:lnTo>
                    <a:pt x="12011" y="9179"/>
                  </a:lnTo>
                  <a:lnTo>
                    <a:pt x="11975" y="9209"/>
                  </a:lnTo>
                  <a:lnTo>
                    <a:pt x="11939" y="9237"/>
                  </a:lnTo>
                  <a:lnTo>
                    <a:pt x="11901" y="9265"/>
                  </a:lnTo>
                  <a:lnTo>
                    <a:pt x="11861" y="9290"/>
                  </a:lnTo>
                  <a:lnTo>
                    <a:pt x="11821" y="9313"/>
                  </a:lnTo>
                  <a:lnTo>
                    <a:pt x="11779" y="9335"/>
                  </a:lnTo>
                  <a:lnTo>
                    <a:pt x="11736" y="9354"/>
                  </a:lnTo>
                  <a:lnTo>
                    <a:pt x="11692" y="9371"/>
                  </a:lnTo>
                  <a:lnTo>
                    <a:pt x="11647" y="9387"/>
                  </a:lnTo>
                  <a:lnTo>
                    <a:pt x="11601" y="9400"/>
                  </a:lnTo>
                  <a:lnTo>
                    <a:pt x="11555" y="9411"/>
                  </a:lnTo>
                  <a:lnTo>
                    <a:pt x="11507" y="9420"/>
                  </a:lnTo>
                  <a:lnTo>
                    <a:pt x="11459" y="9426"/>
                  </a:lnTo>
                  <a:lnTo>
                    <a:pt x="11410" y="9430"/>
                  </a:lnTo>
                  <a:lnTo>
                    <a:pt x="11361" y="9431"/>
                  </a:lnTo>
                  <a:lnTo>
                    <a:pt x="8133" y="9431"/>
                  </a:lnTo>
                  <a:lnTo>
                    <a:pt x="8133" y="9818"/>
                  </a:lnTo>
                  <a:lnTo>
                    <a:pt x="4195" y="9818"/>
                  </a:lnTo>
                  <a:lnTo>
                    <a:pt x="4195" y="9431"/>
                  </a:lnTo>
                  <a:lnTo>
                    <a:pt x="968" y="9431"/>
                  </a:lnTo>
                  <a:lnTo>
                    <a:pt x="918" y="9430"/>
                  </a:lnTo>
                  <a:lnTo>
                    <a:pt x="869" y="9426"/>
                  </a:lnTo>
                  <a:lnTo>
                    <a:pt x="821" y="9420"/>
                  </a:lnTo>
                  <a:lnTo>
                    <a:pt x="774" y="9411"/>
                  </a:lnTo>
                  <a:lnTo>
                    <a:pt x="727" y="9400"/>
                  </a:lnTo>
                  <a:lnTo>
                    <a:pt x="681" y="9387"/>
                  </a:lnTo>
                  <a:lnTo>
                    <a:pt x="636" y="9371"/>
                  </a:lnTo>
                  <a:lnTo>
                    <a:pt x="592" y="9354"/>
                  </a:lnTo>
                  <a:lnTo>
                    <a:pt x="550" y="9335"/>
                  </a:lnTo>
                  <a:lnTo>
                    <a:pt x="508" y="9313"/>
                  </a:lnTo>
                  <a:lnTo>
                    <a:pt x="467" y="9290"/>
                  </a:lnTo>
                  <a:lnTo>
                    <a:pt x="428" y="9265"/>
                  </a:lnTo>
                  <a:lnTo>
                    <a:pt x="390" y="9237"/>
                  </a:lnTo>
                  <a:lnTo>
                    <a:pt x="353" y="9209"/>
                  </a:lnTo>
                  <a:lnTo>
                    <a:pt x="318" y="9179"/>
                  </a:lnTo>
                  <a:lnTo>
                    <a:pt x="285" y="9146"/>
                  </a:lnTo>
                  <a:lnTo>
                    <a:pt x="252" y="9112"/>
                  </a:lnTo>
                  <a:lnTo>
                    <a:pt x="222" y="9077"/>
                  </a:lnTo>
                  <a:lnTo>
                    <a:pt x="192" y="9040"/>
                  </a:lnTo>
                  <a:lnTo>
                    <a:pt x="166" y="9003"/>
                  </a:lnTo>
                  <a:lnTo>
                    <a:pt x="140" y="8964"/>
                  </a:lnTo>
                  <a:lnTo>
                    <a:pt x="117" y="8923"/>
                  </a:lnTo>
                  <a:lnTo>
                    <a:pt x="96" y="8881"/>
                  </a:lnTo>
                  <a:lnTo>
                    <a:pt x="77" y="8838"/>
                  </a:lnTo>
                  <a:lnTo>
                    <a:pt x="59" y="8795"/>
                  </a:lnTo>
                  <a:lnTo>
                    <a:pt x="44" y="8750"/>
                  </a:lnTo>
                  <a:lnTo>
                    <a:pt x="31" y="8703"/>
                  </a:lnTo>
                  <a:lnTo>
                    <a:pt x="19" y="8656"/>
                  </a:lnTo>
                  <a:lnTo>
                    <a:pt x="11" y="8609"/>
                  </a:lnTo>
                  <a:lnTo>
                    <a:pt x="5" y="8561"/>
                  </a:lnTo>
                  <a:lnTo>
                    <a:pt x="1" y="8512"/>
                  </a:lnTo>
                  <a:lnTo>
                    <a:pt x="0" y="8462"/>
                  </a:lnTo>
                  <a:lnTo>
                    <a:pt x="0" y="969"/>
                  </a:lnTo>
                  <a:lnTo>
                    <a:pt x="1" y="919"/>
                  </a:lnTo>
                  <a:lnTo>
                    <a:pt x="5" y="870"/>
                  </a:lnTo>
                  <a:lnTo>
                    <a:pt x="11" y="822"/>
                  </a:lnTo>
                  <a:lnTo>
                    <a:pt x="19" y="774"/>
                  </a:lnTo>
                  <a:lnTo>
                    <a:pt x="31" y="728"/>
                  </a:lnTo>
                  <a:lnTo>
                    <a:pt x="44" y="682"/>
                  </a:lnTo>
                  <a:lnTo>
                    <a:pt x="59" y="637"/>
                  </a:lnTo>
                  <a:lnTo>
                    <a:pt x="77" y="593"/>
                  </a:lnTo>
                  <a:lnTo>
                    <a:pt x="96" y="550"/>
                  </a:lnTo>
                  <a:lnTo>
                    <a:pt x="117" y="508"/>
                  </a:lnTo>
                  <a:lnTo>
                    <a:pt x="140" y="468"/>
                  </a:lnTo>
                  <a:lnTo>
                    <a:pt x="166" y="428"/>
                  </a:lnTo>
                  <a:lnTo>
                    <a:pt x="192" y="390"/>
                  </a:lnTo>
                  <a:lnTo>
                    <a:pt x="222" y="354"/>
                  </a:lnTo>
                  <a:lnTo>
                    <a:pt x="252" y="318"/>
                  </a:lnTo>
                  <a:lnTo>
                    <a:pt x="285" y="284"/>
                  </a:lnTo>
                  <a:lnTo>
                    <a:pt x="318" y="253"/>
                  </a:lnTo>
                  <a:lnTo>
                    <a:pt x="353" y="222"/>
                  </a:lnTo>
                  <a:lnTo>
                    <a:pt x="390" y="193"/>
                  </a:lnTo>
                  <a:lnTo>
                    <a:pt x="428" y="167"/>
                  </a:lnTo>
                  <a:lnTo>
                    <a:pt x="467" y="141"/>
                  </a:lnTo>
                  <a:lnTo>
                    <a:pt x="508" y="117"/>
                  </a:lnTo>
                  <a:lnTo>
                    <a:pt x="550" y="96"/>
                  </a:lnTo>
                  <a:lnTo>
                    <a:pt x="592" y="76"/>
                  </a:lnTo>
                  <a:lnTo>
                    <a:pt x="636" y="59"/>
                  </a:lnTo>
                  <a:lnTo>
                    <a:pt x="681" y="44"/>
                  </a:lnTo>
                  <a:lnTo>
                    <a:pt x="727" y="30"/>
                  </a:lnTo>
                  <a:lnTo>
                    <a:pt x="774" y="20"/>
                  </a:lnTo>
                  <a:lnTo>
                    <a:pt x="821" y="11"/>
                  </a:lnTo>
                  <a:lnTo>
                    <a:pt x="869" y="5"/>
                  </a:lnTo>
                  <a:lnTo>
                    <a:pt x="918" y="2"/>
                  </a:lnTo>
                  <a:lnTo>
                    <a:pt x="968" y="0"/>
                  </a:lnTo>
                  <a:close/>
                  <a:moveTo>
                    <a:pt x="2888" y="10546"/>
                  </a:moveTo>
                  <a:lnTo>
                    <a:pt x="2888" y="10546"/>
                  </a:lnTo>
                  <a:lnTo>
                    <a:pt x="3295" y="10200"/>
                  </a:lnTo>
                  <a:lnTo>
                    <a:pt x="9033" y="10200"/>
                  </a:lnTo>
                  <a:lnTo>
                    <a:pt x="9441" y="10546"/>
                  </a:lnTo>
                  <a:lnTo>
                    <a:pt x="9441" y="11322"/>
                  </a:lnTo>
                  <a:lnTo>
                    <a:pt x="2888" y="11322"/>
                  </a:lnTo>
                  <a:lnTo>
                    <a:pt x="2888" y="10546"/>
                  </a:lnTo>
                  <a:close/>
                  <a:moveTo>
                    <a:pt x="1117" y="969"/>
                  </a:moveTo>
                  <a:lnTo>
                    <a:pt x="11211" y="969"/>
                  </a:lnTo>
                  <a:lnTo>
                    <a:pt x="11211" y="8462"/>
                  </a:lnTo>
                  <a:lnTo>
                    <a:pt x="1117" y="8462"/>
                  </a:lnTo>
                  <a:lnTo>
                    <a:pt x="1117" y="969"/>
                  </a:lnTo>
                  <a:close/>
                </a:path>
              </a:pathLst>
            </a:custGeom>
            <a:grpFill/>
            <a:ln w="9525">
              <a:noFill/>
              <a:round/>
              <a:headEnd/>
              <a:tailEnd/>
            </a:ln>
          </p:spPr>
          <p:txBody>
            <a:bodyPr vert="horz" wrap="square" lIns="121948" tIns="60975" rIns="121948" bIns="60975" numCol="1" anchor="t" anchorCtr="0" compatLnSpc="1">
              <a:prstTxWarp prst="textNoShape">
                <a:avLst/>
              </a:prstTxWarp>
            </a:bodyPr>
            <a:lstStyle/>
            <a:p>
              <a:pPr marL="0" marR="0" lvl="0" indent="0" defTabSz="914400" eaLnBrk="1" fontAlgn="ctr" latinLnBrk="0" hangingPunct="1">
                <a:lnSpc>
                  <a:spcPct val="100000"/>
                </a:lnSpc>
                <a:spcBef>
                  <a:spcPct val="0"/>
                </a:spcBef>
                <a:spcAft>
                  <a:spcPct val="0"/>
                </a:spcAft>
                <a:buClrTx/>
                <a:buSzTx/>
                <a:buFontTx/>
                <a:buNone/>
                <a:tabLst/>
                <a:defRPr/>
              </a:pPr>
              <a:endParaRPr kumimoji="0" lang="en-US" altLang="zh-CN" sz="3600" b="0" i="0" u="sng"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cs typeface="Arial Unicode MS" pitchFamily="34" charset="-122"/>
                <a:sym typeface="Huawei Sans" panose="020C0503030203020204" pitchFamily="34" charset="0"/>
              </a:endParaRPr>
            </a:p>
          </p:txBody>
        </p:sp>
        <p:sp>
          <p:nvSpPr>
            <p:cNvPr id="165" name="Freeform 6"/>
            <p:cNvSpPr>
              <a:spLocks noEditPoints="1"/>
            </p:cNvSpPr>
            <p:nvPr/>
          </p:nvSpPr>
          <p:spPr bwMode="gray">
            <a:xfrm>
              <a:off x="-598488" y="2612827"/>
              <a:ext cx="598488" cy="1103313"/>
            </a:xfrm>
            <a:custGeom>
              <a:avLst/>
              <a:gdLst/>
              <a:ahLst/>
              <a:cxnLst>
                <a:cxn ang="0">
                  <a:pos x="6426" y="15"/>
                </a:cxn>
                <a:cxn ang="0">
                  <a:pos x="6572" y="81"/>
                </a:cxn>
                <a:cxn ang="0">
                  <a:pos x="6686" y="190"/>
                </a:cxn>
                <a:cxn ang="0">
                  <a:pos x="6759" y="332"/>
                </a:cxn>
                <a:cxn ang="0">
                  <a:pos x="6780" y="12044"/>
                </a:cxn>
                <a:cxn ang="0">
                  <a:pos x="6751" y="12206"/>
                </a:cxn>
                <a:cxn ang="0">
                  <a:pos x="6671" y="12344"/>
                </a:cxn>
                <a:cxn ang="0">
                  <a:pos x="6553" y="12447"/>
                </a:cxn>
                <a:cxn ang="0">
                  <a:pos x="6403" y="12506"/>
                </a:cxn>
                <a:cxn ang="0">
                  <a:pos x="424" y="12513"/>
                </a:cxn>
                <a:cxn ang="0">
                  <a:pos x="268" y="12469"/>
                </a:cxn>
                <a:cxn ang="0">
                  <a:pos x="139" y="12377"/>
                </a:cxn>
                <a:cxn ang="0">
                  <a:pos x="47" y="12248"/>
                </a:cxn>
                <a:cxn ang="0">
                  <a:pos x="3" y="12092"/>
                </a:cxn>
                <a:cxn ang="0">
                  <a:pos x="1971" y="10952"/>
                </a:cxn>
                <a:cxn ang="0">
                  <a:pos x="2201" y="10885"/>
                </a:cxn>
                <a:cxn ang="0">
                  <a:pos x="2412" y="10778"/>
                </a:cxn>
                <a:cxn ang="0">
                  <a:pos x="2782" y="10424"/>
                </a:cxn>
                <a:cxn ang="0">
                  <a:pos x="2899" y="10222"/>
                </a:cxn>
                <a:cxn ang="0">
                  <a:pos x="2963" y="10051"/>
                </a:cxn>
                <a:cxn ang="0">
                  <a:pos x="3003" y="9870"/>
                </a:cxn>
                <a:cxn ang="0">
                  <a:pos x="3018" y="9679"/>
                </a:cxn>
                <a:cxn ang="0">
                  <a:pos x="6497" y="1691"/>
                </a:cxn>
                <a:cxn ang="0">
                  <a:pos x="2719" y="1479"/>
                </a:cxn>
                <a:cxn ang="0">
                  <a:pos x="2505" y="1273"/>
                </a:cxn>
                <a:cxn ang="0">
                  <a:pos x="2248" y="1121"/>
                </a:cxn>
                <a:cxn ang="0">
                  <a:pos x="1957" y="1032"/>
                </a:cxn>
                <a:cxn ang="0">
                  <a:pos x="0" y="471"/>
                </a:cxn>
                <a:cxn ang="0">
                  <a:pos x="28" y="310"/>
                </a:cxn>
                <a:cxn ang="0">
                  <a:pos x="108" y="172"/>
                </a:cxn>
                <a:cxn ang="0">
                  <a:pos x="227" y="69"/>
                </a:cxn>
                <a:cxn ang="0">
                  <a:pos x="376" y="9"/>
                </a:cxn>
                <a:cxn ang="0">
                  <a:pos x="5844" y="5014"/>
                </a:cxn>
                <a:cxn ang="0">
                  <a:pos x="5995" y="5056"/>
                </a:cxn>
                <a:cxn ang="0">
                  <a:pos x="6119" y="5145"/>
                </a:cxn>
                <a:cxn ang="0">
                  <a:pos x="6208" y="5269"/>
                </a:cxn>
                <a:cxn ang="0">
                  <a:pos x="6250" y="5419"/>
                </a:cxn>
                <a:cxn ang="0">
                  <a:pos x="6238" y="5579"/>
                </a:cxn>
                <a:cxn ang="0">
                  <a:pos x="6175" y="5720"/>
                </a:cxn>
                <a:cxn ang="0">
                  <a:pos x="6070" y="5830"/>
                </a:cxn>
                <a:cxn ang="0">
                  <a:pos x="5933" y="5900"/>
                </a:cxn>
                <a:cxn ang="0">
                  <a:pos x="5775" y="5919"/>
                </a:cxn>
                <a:cxn ang="0">
                  <a:pos x="5621" y="5885"/>
                </a:cxn>
                <a:cxn ang="0">
                  <a:pos x="5493" y="5803"/>
                </a:cxn>
                <a:cxn ang="0">
                  <a:pos x="5399" y="5682"/>
                </a:cxn>
                <a:cxn ang="0">
                  <a:pos x="5349" y="5535"/>
                </a:cxn>
                <a:cxn ang="0">
                  <a:pos x="5353" y="5374"/>
                </a:cxn>
                <a:cxn ang="0">
                  <a:pos x="5409" y="5231"/>
                </a:cxn>
                <a:cxn ang="0">
                  <a:pos x="5510" y="5115"/>
                </a:cxn>
                <a:cxn ang="0">
                  <a:pos x="5643" y="5039"/>
                </a:cxn>
                <a:cxn ang="0">
                  <a:pos x="5798" y="5011"/>
                </a:cxn>
                <a:cxn ang="0">
                  <a:pos x="4028" y="9504"/>
                </a:cxn>
                <a:cxn ang="0">
                  <a:pos x="3533" y="11795"/>
                </a:cxn>
                <a:cxn ang="0">
                  <a:pos x="3006" y="2139"/>
                </a:cxn>
                <a:cxn ang="0">
                  <a:pos x="3018" y="3648"/>
                </a:cxn>
              </a:cxnLst>
              <a:rect l="0" t="0" r="r" b="b"/>
              <a:pathLst>
                <a:path w="6780" h="12516">
                  <a:moveTo>
                    <a:pt x="472" y="0"/>
                  </a:moveTo>
                  <a:lnTo>
                    <a:pt x="6309" y="0"/>
                  </a:lnTo>
                  <a:lnTo>
                    <a:pt x="6333" y="1"/>
                  </a:lnTo>
                  <a:lnTo>
                    <a:pt x="6357" y="2"/>
                  </a:lnTo>
                  <a:lnTo>
                    <a:pt x="6381" y="5"/>
                  </a:lnTo>
                  <a:lnTo>
                    <a:pt x="6403" y="9"/>
                  </a:lnTo>
                  <a:lnTo>
                    <a:pt x="6426" y="15"/>
                  </a:lnTo>
                  <a:lnTo>
                    <a:pt x="6448" y="22"/>
                  </a:lnTo>
                  <a:lnTo>
                    <a:pt x="6470" y="29"/>
                  </a:lnTo>
                  <a:lnTo>
                    <a:pt x="6491" y="37"/>
                  </a:lnTo>
                  <a:lnTo>
                    <a:pt x="6513" y="47"/>
                  </a:lnTo>
                  <a:lnTo>
                    <a:pt x="6533" y="57"/>
                  </a:lnTo>
                  <a:lnTo>
                    <a:pt x="6553" y="69"/>
                  </a:lnTo>
                  <a:lnTo>
                    <a:pt x="6572" y="81"/>
                  </a:lnTo>
                  <a:lnTo>
                    <a:pt x="6591" y="94"/>
                  </a:lnTo>
                  <a:lnTo>
                    <a:pt x="6608" y="109"/>
                  </a:lnTo>
                  <a:lnTo>
                    <a:pt x="6625" y="123"/>
                  </a:lnTo>
                  <a:lnTo>
                    <a:pt x="6642" y="138"/>
                  </a:lnTo>
                  <a:lnTo>
                    <a:pt x="6657" y="155"/>
                  </a:lnTo>
                  <a:lnTo>
                    <a:pt x="6671" y="172"/>
                  </a:lnTo>
                  <a:lnTo>
                    <a:pt x="6686" y="190"/>
                  </a:lnTo>
                  <a:lnTo>
                    <a:pt x="6699" y="208"/>
                  </a:lnTo>
                  <a:lnTo>
                    <a:pt x="6711" y="227"/>
                  </a:lnTo>
                  <a:lnTo>
                    <a:pt x="6723" y="247"/>
                  </a:lnTo>
                  <a:lnTo>
                    <a:pt x="6733" y="267"/>
                  </a:lnTo>
                  <a:lnTo>
                    <a:pt x="6743" y="289"/>
                  </a:lnTo>
                  <a:lnTo>
                    <a:pt x="6751" y="310"/>
                  </a:lnTo>
                  <a:lnTo>
                    <a:pt x="6759" y="332"/>
                  </a:lnTo>
                  <a:lnTo>
                    <a:pt x="6765" y="354"/>
                  </a:lnTo>
                  <a:lnTo>
                    <a:pt x="6771" y="377"/>
                  </a:lnTo>
                  <a:lnTo>
                    <a:pt x="6775" y="400"/>
                  </a:lnTo>
                  <a:lnTo>
                    <a:pt x="6778" y="423"/>
                  </a:lnTo>
                  <a:lnTo>
                    <a:pt x="6779" y="448"/>
                  </a:lnTo>
                  <a:lnTo>
                    <a:pt x="6780" y="471"/>
                  </a:lnTo>
                  <a:lnTo>
                    <a:pt x="6780" y="12044"/>
                  </a:lnTo>
                  <a:lnTo>
                    <a:pt x="6779" y="12068"/>
                  </a:lnTo>
                  <a:lnTo>
                    <a:pt x="6778" y="12092"/>
                  </a:lnTo>
                  <a:lnTo>
                    <a:pt x="6775" y="12115"/>
                  </a:lnTo>
                  <a:lnTo>
                    <a:pt x="6771" y="12139"/>
                  </a:lnTo>
                  <a:lnTo>
                    <a:pt x="6765" y="12162"/>
                  </a:lnTo>
                  <a:lnTo>
                    <a:pt x="6759" y="12184"/>
                  </a:lnTo>
                  <a:lnTo>
                    <a:pt x="6751" y="12206"/>
                  </a:lnTo>
                  <a:lnTo>
                    <a:pt x="6743" y="12227"/>
                  </a:lnTo>
                  <a:lnTo>
                    <a:pt x="6733" y="12248"/>
                  </a:lnTo>
                  <a:lnTo>
                    <a:pt x="6723" y="12268"/>
                  </a:lnTo>
                  <a:lnTo>
                    <a:pt x="6711" y="12289"/>
                  </a:lnTo>
                  <a:lnTo>
                    <a:pt x="6699" y="12307"/>
                  </a:lnTo>
                  <a:lnTo>
                    <a:pt x="6686" y="12325"/>
                  </a:lnTo>
                  <a:lnTo>
                    <a:pt x="6671" y="12344"/>
                  </a:lnTo>
                  <a:lnTo>
                    <a:pt x="6657" y="12360"/>
                  </a:lnTo>
                  <a:lnTo>
                    <a:pt x="6642" y="12377"/>
                  </a:lnTo>
                  <a:lnTo>
                    <a:pt x="6625" y="12393"/>
                  </a:lnTo>
                  <a:lnTo>
                    <a:pt x="6608" y="12407"/>
                  </a:lnTo>
                  <a:lnTo>
                    <a:pt x="6591" y="12422"/>
                  </a:lnTo>
                  <a:lnTo>
                    <a:pt x="6572" y="12435"/>
                  </a:lnTo>
                  <a:lnTo>
                    <a:pt x="6553" y="12447"/>
                  </a:lnTo>
                  <a:lnTo>
                    <a:pt x="6533" y="12459"/>
                  </a:lnTo>
                  <a:lnTo>
                    <a:pt x="6513" y="12469"/>
                  </a:lnTo>
                  <a:lnTo>
                    <a:pt x="6491" y="12478"/>
                  </a:lnTo>
                  <a:lnTo>
                    <a:pt x="6470" y="12487"/>
                  </a:lnTo>
                  <a:lnTo>
                    <a:pt x="6448" y="12494"/>
                  </a:lnTo>
                  <a:lnTo>
                    <a:pt x="6426" y="12501"/>
                  </a:lnTo>
                  <a:lnTo>
                    <a:pt x="6403" y="12506"/>
                  </a:lnTo>
                  <a:lnTo>
                    <a:pt x="6381" y="12510"/>
                  </a:lnTo>
                  <a:lnTo>
                    <a:pt x="6357" y="12513"/>
                  </a:lnTo>
                  <a:lnTo>
                    <a:pt x="6333" y="12515"/>
                  </a:lnTo>
                  <a:lnTo>
                    <a:pt x="6309" y="12516"/>
                  </a:lnTo>
                  <a:lnTo>
                    <a:pt x="472" y="12516"/>
                  </a:lnTo>
                  <a:lnTo>
                    <a:pt x="447" y="12515"/>
                  </a:lnTo>
                  <a:lnTo>
                    <a:pt x="424" y="12513"/>
                  </a:lnTo>
                  <a:lnTo>
                    <a:pt x="400" y="12510"/>
                  </a:lnTo>
                  <a:lnTo>
                    <a:pt x="376" y="12506"/>
                  </a:lnTo>
                  <a:lnTo>
                    <a:pt x="354" y="12501"/>
                  </a:lnTo>
                  <a:lnTo>
                    <a:pt x="331" y="12494"/>
                  </a:lnTo>
                  <a:lnTo>
                    <a:pt x="310" y="12487"/>
                  </a:lnTo>
                  <a:lnTo>
                    <a:pt x="288" y="12478"/>
                  </a:lnTo>
                  <a:lnTo>
                    <a:pt x="268" y="12469"/>
                  </a:lnTo>
                  <a:lnTo>
                    <a:pt x="247" y="12459"/>
                  </a:lnTo>
                  <a:lnTo>
                    <a:pt x="227" y="12447"/>
                  </a:lnTo>
                  <a:lnTo>
                    <a:pt x="209" y="12435"/>
                  </a:lnTo>
                  <a:lnTo>
                    <a:pt x="190" y="12422"/>
                  </a:lnTo>
                  <a:lnTo>
                    <a:pt x="172" y="12407"/>
                  </a:lnTo>
                  <a:lnTo>
                    <a:pt x="155" y="12393"/>
                  </a:lnTo>
                  <a:lnTo>
                    <a:pt x="139" y="12377"/>
                  </a:lnTo>
                  <a:lnTo>
                    <a:pt x="123" y="12360"/>
                  </a:lnTo>
                  <a:lnTo>
                    <a:pt x="108" y="12344"/>
                  </a:lnTo>
                  <a:lnTo>
                    <a:pt x="94" y="12325"/>
                  </a:lnTo>
                  <a:lnTo>
                    <a:pt x="81" y="12307"/>
                  </a:lnTo>
                  <a:lnTo>
                    <a:pt x="68" y="12289"/>
                  </a:lnTo>
                  <a:lnTo>
                    <a:pt x="57" y="12268"/>
                  </a:lnTo>
                  <a:lnTo>
                    <a:pt x="47" y="12248"/>
                  </a:lnTo>
                  <a:lnTo>
                    <a:pt x="38" y="12227"/>
                  </a:lnTo>
                  <a:lnTo>
                    <a:pt x="28" y="12206"/>
                  </a:lnTo>
                  <a:lnTo>
                    <a:pt x="21" y="12184"/>
                  </a:lnTo>
                  <a:lnTo>
                    <a:pt x="15" y="12162"/>
                  </a:lnTo>
                  <a:lnTo>
                    <a:pt x="10" y="12139"/>
                  </a:lnTo>
                  <a:lnTo>
                    <a:pt x="6" y="12115"/>
                  </a:lnTo>
                  <a:lnTo>
                    <a:pt x="3" y="12092"/>
                  </a:lnTo>
                  <a:lnTo>
                    <a:pt x="1" y="12068"/>
                  </a:lnTo>
                  <a:lnTo>
                    <a:pt x="0" y="12044"/>
                  </a:lnTo>
                  <a:lnTo>
                    <a:pt x="0" y="10974"/>
                  </a:lnTo>
                  <a:lnTo>
                    <a:pt x="1687" y="10974"/>
                  </a:lnTo>
                  <a:lnTo>
                    <a:pt x="1687" y="11795"/>
                  </a:lnTo>
                  <a:lnTo>
                    <a:pt x="1971" y="11795"/>
                  </a:lnTo>
                  <a:lnTo>
                    <a:pt x="1971" y="10952"/>
                  </a:lnTo>
                  <a:lnTo>
                    <a:pt x="2005" y="10945"/>
                  </a:lnTo>
                  <a:lnTo>
                    <a:pt x="2039" y="10937"/>
                  </a:lnTo>
                  <a:lnTo>
                    <a:pt x="2072" y="10928"/>
                  </a:lnTo>
                  <a:lnTo>
                    <a:pt x="2105" y="10919"/>
                  </a:lnTo>
                  <a:lnTo>
                    <a:pt x="2137" y="10909"/>
                  </a:lnTo>
                  <a:lnTo>
                    <a:pt x="2169" y="10897"/>
                  </a:lnTo>
                  <a:lnTo>
                    <a:pt x="2201" y="10885"/>
                  </a:lnTo>
                  <a:lnTo>
                    <a:pt x="2233" y="10872"/>
                  </a:lnTo>
                  <a:lnTo>
                    <a:pt x="2263" y="10858"/>
                  </a:lnTo>
                  <a:lnTo>
                    <a:pt x="2294" y="10844"/>
                  </a:lnTo>
                  <a:lnTo>
                    <a:pt x="2324" y="10829"/>
                  </a:lnTo>
                  <a:lnTo>
                    <a:pt x="2353" y="10812"/>
                  </a:lnTo>
                  <a:lnTo>
                    <a:pt x="2383" y="10796"/>
                  </a:lnTo>
                  <a:lnTo>
                    <a:pt x="2412" y="10778"/>
                  </a:lnTo>
                  <a:lnTo>
                    <a:pt x="2439" y="10760"/>
                  </a:lnTo>
                  <a:lnTo>
                    <a:pt x="2467" y="10741"/>
                  </a:lnTo>
                  <a:lnTo>
                    <a:pt x="2467" y="11795"/>
                  </a:lnTo>
                  <a:lnTo>
                    <a:pt x="2753" y="11795"/>
                  </a:lnTo>
                  <a:lnTo>
                    <a:pt x="2753" y="10466"/>
                  </a:lnTo>
                  <a:lnTo>
                    <a:pt x="2768" y="10446"/>
                  </a:lnTo>
                  <a:lnTo>
                    <a:pt x="2782" y="10424"/>
                  </a:lnTo>
                  <a:lnTo>
                    <a:pt x="2797" y="10403"/>
                  </a:lnTo>
                  <a:lnTo>
                    <a:pt x="2811" y="10381"/>
                  </a:lnTo>
                  <a:lnTo>
                    <a:pt x="2839" y="10337"/>
                  </a:lnTo>
                  <a:lnTo>
                    <a:pt x="2864" y="10292"/>
                  </a:lnTo>
                  <a:lnTo>
                    <a:pt x="2875" y="10269"/>
                  </a:lnTo>
                  <a:lnTo>
                    <a:pt x="2888" y="10246"/>
                  </a:lnTo>
                  <a:lnTo>
                    <a:pt x="2899" y="10222"/>
                  </a:lnTo>
                  <a:lnTo>
                    <a:pt x="2909" y="10199"/>
                  </a:lnTo>
                  <a:lnTo>
                    <a:pt x="2919" y="10175"/>
                  </a:lnTo>
                  <a:lnTo>
                    <a:pt x="2930" y="10150"/>
                  </a:lnTo>
                  <a:lnTo>
                    <a:pt x="2939" y="10126"/>
                  </a:lnTo>
                  <a:lnTo>
                    <a:pt x="2947" y="10101"/>
                  </a:lnTo>
                  <a:lnTo>
                    <a:pt x="2955" y="10077"/>
                  </a:lnTo>
                  <a:lnTo>
                    <a:pt x="2963" y="10051"/>
                  </a:lnTo>
                  <a:lnTo>
                    <a:pt x="2971" y="10025"/>
                  </a:lnTo>
                  <a:lnTo>
                    <a:pt x="2978" y="10000"/>
                  </a:lnTo>
                  <a:lnTo>
                    <a:pt x="2984" y="9974"/>
                  </a:lnTo>
                  <a:lnTo>
                    <a:pt x="2989" y="9949"/>
                  </a:lnTo>
                  <a:lnTo>
                    <a:pt x="2995" y="9922"/>
                  </a:lnTo>
                  <a:lnTo>
                    <a:pt x="2999" y="9896"/>
                  </a:lnTo>
                  <a:lnTo>
                    <a:pt x="3003" y="9870"/>
                  </a:lnTo>
                  <a:lnTo>
                    <a:pt x="3007" y="9843"/>
                  </a:lnTo>
                  <a:lnTo>
                    <a:pt x="3011" y="9817"/>
                  </a:lnTo>
                  <a:lnTo>
                    <a:pt x="3013" y="9789"/>
                  </a:lnTo>
                  <a:lnTo>
                    <a:pt x="3015" y="9762"/>
                  </a:lnTo>
                  <a:lnTo>
                    <a:pt x="3017" y="9735"/>
                  </a:lnTo>
                  <a:lnTo>
                    <a:pt x="3018" y="9707"/>
                  </a:lnTo>
                  <a:lnTo>
                    <a:pt x="3018" y="9679"/>
                  </a:lnTo>
                  <a:lnTo>
                    <a:pt x="3018" y="3934"/>
                  </a:lnTo>
                  <a:lnTo>
                    <a:pt x="6497" y="3934"/>
                  </a:lnTo>
                  <a:lnTo>
                    <a:pt x="6497" y="3771"/>
                  </a:lnTo>
                  <a:lnTo>
                    <a:pt x="6497" y="3771"/>
                  </a:lnTo>
                  <a:lnTo>
                    <a:pt x="6497" y="1977"/>
                  </a:lnTo>
                  <a:lnTo>
                    <a:pt x="6497" y="1746"/>
                  </a:lnTo>
                  <a:lnTo>
                    <a:pt x="6497" y="1691"/>
                  </a:lnTo>
                  <a:lnTo>
                    <a:pt x="2862" y="1691"/>
                  </a:lnTo>
                  <a:lnTo>
                    <a:pt x="2842" y="1655"/>
                  </a:lnTo>
                  <a:lnTo>
                    <a:pt x="2819" y="1618"/>
                  </a:lnTo>
                  <a:lnTo>
                    <a:pt x="2796" y="1582"/>
                  </a:lnTo>
                  <a:lnTo>
                    <a:pt x="2771" y="1547"/>
                  </a:lnTo>
                  <a:lnTo>
                    <a:pt x="2745" y="1512"/>
                  </a:lnTo>
                  <a:lnTo>
                    <a:pt x="2719" y="1479"/>
                  </a:lnTo>
                  <a:lnTo>
                    <a:pt x="2691" y="1447"/>
                  </a:lnTo>
                  <a:lnTo>
                    <a:pt x="2662" y="1416"/>
                  </a:lnTo>
                  <a:lnTo>
                    <a:pt x="2633" y="1385"/>
                  </a:lnTo>
                  <a:lnTo>
                    <a:pt x="2602" y="1355"/>
                  </a:lnTo>
                  <a:lnTo>
                    <a:pt x="2570" y="1327"/>
                  </a:lnTo>
                  <a:lnTo>
                    <a:pt x="2538" y="1299"/>
                  </a:lnTo>
                  <a:lnTo>
                    <a:pt x="2505" y="1273"/>
                  </a:lnTo>
                  <a:lnTo>
                    <a:pt x="2470" y="1248"/>
                  </a:lnTo>
                  <a:lnTo>
                    <a:pt x="2435" y="1223"/>
                  </a:lnTo>
                  <a:lnTo>
                    <a:pt x="2399" y="1201"/>
                  </a:lnTo>
                  <a:lnTo>
                    <a:pt x="2363" y="1179"/>
                  </a:lnTo>
                  <a:lnTo>
                    <a:pt x="2325" y="1159"/>
                  </a:lnTo>
                  <a:lnTo>
                    <a:pt x="2287" y="1139"/>
                  </a:lnTo>
                  <a:lnTo>
                    <a:pt x="2248" y="1121"/>
                  </a:lnTo>
                  <a:lnTo>
                    <a:pt x="2208" y="1104"/>
                  </a:lnTo>
                  <a:lnTo>
                    <a:pt x="2168" y="1089"/>
                  </a:lnTo>
                  <a:lnTo>
                    <a:pt x="2127" y="1075"/>
                  </a:lnTo>
                  <a:lnTo>
                    <a:pt x="2085" y="1061"/>
                  </a:lnTo>
                  <a:lnTo>
                    <a:pt x="2043" y="1050"/>
                  </a:lnTo>
                  <a:lnTo>
                    <a:pt x="2000" y="1041"/>
                  </a:lnTo>
                  <a:lnTo>
                    <a:pt x="1957" y="1032"/>
                  </a:lnTo>
                  <a:lnTo>
                    <a:pt x="1914" y="1025"/>
                  </a:lnTo>
                  <a:lnTo>
                    <a:pt x="1870" y="1019"/>
                  </a:lnTo>
                  <a:lnTo>
                    <a:pt x="1825" y="1015"/>
                  </a:lnTo>
                  <a:lnTo>
                    <a:pt x="1780" y="1013"/>
                  </a:lnTo>
                  <a:lnTo>
                    <a:pt x="1735" y="1012"/>
                  </a:lnTo>
                  <a:lnTo>
                    <a:pt x="0" y="1012"/>
                  </a:lnTo>
                  <a:lnTo>
                    <a:pt x="0" y="471"/>
                  </a:lnTo>
                  <a:lnTo>
                    <a:pt x="1" y="448"/>
                  </a:lnTo>
                  <a:lnTo>
                    <a:pt x="3" y="423"/>
                  </a:lnTo>
                  <a:lnTo>
                    <a:pt x="6" y="400"/>
                  </a:lnTo>
                  <a:lnTo>
                    <a:pt x="10" y="377"/>
                  </a:lnTo>
                  <a:lnTo>
                    <a:pt x="15" y="354"/>
                  </a:lnTo>
                  <a:lnTo>
                    <a:pt x="21" y="332"/>
                  </a:lnTo>
                  <a:lnTo>
                    <a:pt x="28" y="310"/>
                  </a:lnTo>
                  <a:lnTo>
                    <a:pt x="38" y="289"/>
                  </a:lnTo>
                  <a:lnTo>
                    <a:pt x="47" y="267"/>
                  </a:lnTo>
                  <a:lnTo>
                    <a:pt x="57" y="247"/>
                  </a:lnTo>
                  <a:lnTo>
                    <a:pt x="68" y="227"/>
                  </a:lnTo>
                  <a:lnTo>
                    <a:pt x="81" y="208"/>
                  </a:lnTo>
                  <a:lnTo>
                    <a:pt x="94" y="190"/>
                  </a:lnTo>
                  <a:lnTo>
                    <a:pt x="108" y="172"/>
                  </a:lnTo>
                  <a:lnTo>
                    <a:pt x="123" y="155"/>
                  </a:lnTo>
                  <a:lnTo>
                    <a:pt x="139" y="138"/>
                  </a:lnTo>
                  <a:lnTo>
                    <a:pt x="155" y="123"/>
                  </a:lnTo>
                  <a:lnTo>
                    <a:pt x="172" y="109"/>
                  </a:lnTo>
                  <a:lnTo>
                    <a:pt x="190" y="94"/>
                  </a:lnTo>
                  <a:lnTo>
                    <a:pt x="209" y="81"/>
                  </a:lnTo>
                  <a:lnTo>
                    <a:pt x="227" y="69"/>
                  </a:lnTo>
                  <a:lnTo>
                    <a:pt x="247" y="57"/>
                  </a:lnTo>
                  <a:lnTo>
                    <a:pt x="268" y="47"/>
                  </a:lnTo>
                  <a:lnTo>
                    <a:pt x="288" y="37"/>
                  </a:lnTo>
                  <a:lnTo>
                    <a:pt x="310" y="29"/>
                  </a:lnTo>
                  <a:lnTo>
                    <a:pt x="331" y="22"/>
                  </a:lnTo>
                  <a:lnTo>
                    <a:pt x="354" y="15"/>
                  </a:lnTo>
                  <a:lnTo>
                    <a:pt x="376" y="9"/>
                  </a:lnTo>
                  <a:lnTo>
                    <a:pt x="400" y="5"/>
                  </a:lnTo>
                  <a:lnTo>
                    <a:pt x="424" y="2"/>
                  </a:lnTo>
                  <a:lnTo>
                    <a:pt x="447" y="1"/>
                  </a:lnTo>
                  <a:lnTo>
                    <a:pt x="472" y="0"/>
                  </a:lnTo>
                  <a:close/>
                  <a:moveTo>
                    <a:pt x="5798" y="5011"/>
                  </a:moveTo>
                  <a:lnTo>
                    <a:pt x="5822" y="5012"/>
                  </a:lnTo>
                  <a:lnTo>
                    <a:pt x="5844" y="5014"/>
                  </a:lnTo>
                  <a:lnTo>
                    <a:pt x="5867" y="5017"/>
                  </a:lnTo>
                  <a:lnTo>
                    <a:pt x="5889" y="5021"/>
                  </a:lnTo>
                  <a:lnTo>
                    <a:pt x="5912" y="5026"/>
                  </a:lnTo>
                  <a:lnTo>
                    <a:pt x="5933" y="5032"/>
                  </a:lnTo>
                  <a:lnTo>
                    <a:pt x="5954" y="5039"/>
                  </a:lnTo>
                  <a:lnTo>
                    <a:pt x="5974" y="5047"/>
                  </a:lnTo>
                  <a:lnTo>
                    <a:pt x="5995" y="5056"/>
                  </a:lnTo>
                  <a:lnTo>
                    <a:pt x="6014" y="5066"/>
                  </a:lnTo>
                  <a:lnTo>
                    <a:pt x="6034" y="5077"/>
                  </a:lnTo>
                  <a:lnTo>
                    <a:pt x="6052" y="5090"/>
                  </a:lnTo>
                  <a:lnTo>
                    <a:pt x="6070" y="5102"/>
                  </a:lnTo>
                  <a:lnTo>
                    <a:pt x="6087" y="5115"/>
                  </a:lnTo>
                  <a:lnTo>
                    <a:pt x="6103" y="5130"/>
                  </a:lnTo>
                  <a:lnTo>
                    <a:pt x="6119" y="5145"/>
                  </a:lnTo>
                  <a:lnTo>
                    <a:pt x="6134" y="5160"/>
                  </a:lnTo>
                  <a:lnTo>
                    <a:pt x="6148" y="5177"/>
                  </a:lnTo>
                  <a:lnTo>
                    <a:pt x="6162" y="5194"/>
                  </a:lnTo>
                  <a:lnTo>
                    <a:pt x="6175" y="5211"/>
                  </a:lnTo>
                  <a:lnTo>
                    <a:pt x="6186" y="5231"/>
                  </a:lnTo>
                  <a:lnTo>
                    <a:pt x="6197" y="5249"/>
                  </a:lnTo>
                  <a:lnTo>
                    <a:pt x="6208" y="5269"/>
                  </a:lnTo>
                  <a:lnTo>
                    <a:pt x="6217" y="5289"/>
                  </a:lnTo>
                  <a:lnTo>
                    <a:pt x="6225" y="5310"/>
                  </a:lnTo>
                  <a:lnTo>
                    <a:pt x="6232" y="5331"/>
                  </a:lnTo>
                  <a:lnTo>
                    <a:pt x="6238" y="5353"/>
                  </a:lnTo>
                  <a:lnTo>
                    <a:pt x="6244" y="5374"/>
                  </a:lnTo>
                  <a:lnTo>
                    <a:pt x="6247" y="5397"/>
                  </a:lnTo>
                  <a:lnTo>
                    <a:pt x="6250" y="5419"/>
                  </a:lnTo>
                  <a:lnTo>
                    <a:pt x="6252" y="5443"/>
                  </a:lnTo>
                  <a:lnTo>
                    <a:pt x="6253" y="5466"/>
                  </a:lnTo>
                  <a:lnTo>
                    <a:pt x="6252" y="5489"/>
                  </a:lnTo>
                  <a:lnTo>
                    <a:pt x="6250" y="5513"/>
                  </a:lnTo>
                  <a:lnTo>
                    <a:pt x="6247" y="5535"/>
                  </a:lnTo>
                  <a:lnTo>
                    <a:pt x="6244" y="5557"/>
                  </a:lnTo>
                  <a:lnTo>
                    <a:pt x="6238" y="5579"/>
                  </a:lnTo>
                  <a:lnTo>
                    <a:pt x="6232" y="5601"/>
                  </a:lnTo>
                  <a:lnTo>
                    <a:pt x="6225" y="5622"/>
                  </a:lnTo>
                  <a:lnTo>
                    <a:pt x="6217" y="5643"/>
                  </a:lnTo>
                  <a:lnTo>
                    <a:pt x="6208" y="5662"/>
                  </a:lnTo>
                  <a:lnTo>
                    <a:pt x="6197" y="5682"/>
                  </a:lnTo>
                  <a:lnTo>
                    <a:pt x="6186" y="5701"/>
                  </a:lnTo>
                  <a:lnTo>
                    <a:pt x="6175" y="5720"/>
                  </a:lnTo>
                  <a:lnTo>
                    <a:pt x="6162" y="5738"/>
                  </a:lnTo>
                  <a:lnTo>
                    <a:pt x="6148" y="5754"/>
                  </a:lnTo>
                  <a:lnTo>
                    <a:pt x="6134" y="5771"/>
                  </a:lnTo>
                  <a:lnTo>
                    <a:pt x="6119" y="5787"/>
                  </a:lnTo>
                  <a:lnTo>
                    <a:pt x="6103" y="5803"/>
                  </a:lnTo>
                  <a:lnTo>
                    <a:pt x="6087" y="5817"/>
                  </a:lnTo>
                  <a:lnTo>
                    <a:pt x="6070" y="5830"/>
                  </a:lnTo>
                  <a:lnTo>
                    <a:pt x="6052" y="5843"/>
                  </a:lnTo>
                  <a:lnTo>
                    <a:pt x="6034" y="5855"/>
                  </a:lnTo>
                  <a:lnTo>
                    <a:pt x="6014" y="5865"/>
                  </a:lnTo>
                  <a:lnTo>
                    <a:pt x="5995" y="5875"/>
                  </a:lnTo>
                  <a:lnTo>
                    <a:pt x="5974" y="5885"/>
                  </a:lnTo>
                  <a:lnTo>
                    <a:pt x="5954" y="5893"/>
                  </a:lnTo>
                  <a:lnTo>
                    <a:pt x="5933" y="5900"/>
                  </a:lnTo>
                  <a:lnTo>
                    <a:pt x="5912" y="5906"/>
                  </a:lnTo>
                  <a:lnTo>
                    <a:pt x="5889" y="5911"/>
                  </a:lnTo>
                  <a:lnTo>
                    <a:pt x="5867" y="5915"/>
                  </a:lnTo>
                  <a:lnTo>
                    <a:pt x="5844" y="5918"/>
                  </a:lnTo>
                  <a:lnTo>
                    <a:pt x="5822" y="5919"/>
                  </a:lnTo>
                  <a:lnTo>
                    <a:pt x="5798" y="5920"/>
                  </a:lnTo>
                  <a:lnTo>
                    <a:pt x="5775" y="5919"/>
                  </a:lnTo>
                  <a:lnTo>
                    <a:pt x="5752" y="5918"/>
                  </a:lnTo>
                  <a:lnTo>
                    <a:pt x="5729" y="5915"/>
                  </a:lnTo>
                  <a:lnTo>
                    <a:pt x="5707" y="5911"/>
                  </a:lnTo>
                  <a:lnTo>
                    <a:pt x="5685" y="5906"/>
                  </a:lnTo>
                  <a:lnTo>
                    <a:pt x="5663" y="5900"/>
                  </a:lnTo>
                  <a:lnTo>
                    <a:pt x="5643" y="5893"/>
                  </a:lnTo>
                  <a:lnTo>
                    <a:pt x="5621" y="5885"/>
                  </a:lnTo>
                  <a:lnTo>
                    <a:pt x="5602" y="5875"/>
                  </a:lnTo>
                  <a:lnTo>
                    <a:pt x="5582" y="5865"/>
                  </a:lnTo>
                  <a:lnTo>
                    <a:pt x="5563" y="5855"/>
                  </a:lnTo>
                  <a:lnTo>
                    <a:pt x="5544" y="5843"/>
                  </a:lnTo>
                  <a:lnTo>
                    <a:pt x="5527" y="5830"/>
                  </a:lnTo>
                  <a:lnTo>
                    <a:pt x="5510" y="5817"/>
                  </a:lnTo>
                  <a:lnTo>
                    <a:pt x="5493" y="5803"/>
                  </a:lnTo>
                  <a:lnTo>
                    <a:pt x="5477" y="5787"/>
                  </a:lnTo>
                  <a:lnTo>
                    <a:pt x="5462" y="5771"/>
                  </a:lnTo>
                  <a:lnTo>
                    <a:pt x="5448" y="5754"/>
                  </a:lnTo>
                  <a:lnTo>
                    <a:pt x="5434" y="5738"/>
                  </a:lnTo>
                  <a:lnTo>
                    <a:pt x="5421" y="5720"/>
                  </a:lnTo>
                  <a:lnTo>
                    <a:pt x="5409" y="5701"/>
                  </a:lnTo>
                  <a:lnTo>
                    <a:pt x="5399" y="5682"/>
                  </a:lnTo>
                  <a:lnTo>
                    <a:pt x="5389" y="5662"/>
                  </a:lnTo>
                  <a:lnTo>
                    <a:pt x="5380" y="5643"/>
                  </a:lnTo>
                  <a:lnTo>
                    <a:pt x="5371" y="5622"/>
                  </a:lnTo>
                  <a:lnTo>
                    <a:pt x="5364" y="5601"/>
                  </a:lnTo>
                  <a:lnTo>
                    <a:pt x="5358" y="5579"/>
                  </a:lnTo>
                  <a:lnTo>
                    <a:pt x="5353" y="5557"/>
                  </a:lnTo>
                  <a:lnTo>
                    <a:pt x="5349" y="5535"/>
                  </a:lnTo>
                  <a:lnTo>
                    <a:pt x="5346" y="5513"/>
                  </a:lnTo>
                  <a:lnTo>
                    <a:pt x="5345" y="5489"/>
                  </a:lnTo>
                  <a:lnTo>
                    <a:pt x="5344" y="5466"/>
                  </a:lnTo>
                  <a:lnTo>
                    <a:pt x="5345" y="5443"/>
                  </a:lnTo>
                  <a:lnTo>
                    <a:pt x="5346" y="5419"/>
                  </a:lnTo>
                  <a:lnTo>
                    <a:pt x="5349" y="5397"/>
                  </a:lnTo>
                  <a:lnTo>
                    <a:pt x="5353" y="5374"/>
                  </a:lnTo>
                  <a:lnTo>
                    <a:pt x="5358" y="5353"/>
                  </a:lnTo>
                  <a:lnTo>
                    <a:pt x="5364" y="5331"/>
                  </a:lnTo>
                  <a:lnTo>
                    <a:pt x="5371" y="5310"/>
                  </a:lnTo>
                  <a:lnTo>
                    <a:pt x="5380" y="5289"/>
                  </a:lnTo>
                  <a:lnTo>
                    <a:pt x="5389" y="5269"/>
                  </a:lnTo>
                  <a:lnTo>
                    <a:pt x="5399" y="5249"/>
                  </a:lnTo>
                  <a:lnTo>
                    <a:pt x="5409" y="5231"/>
                  </a:lnTo>
                  <a:lnTo>
                    <a:pt x="5421" y="5211"/>
                  </a:lnTo>
                  <a:lnTo>
                    <a:pt x="5434" y="5194"/>
                  </a:lnTo>
                  <a:lnTo>
                    <a:pt x="5448" y="5177"/>
                  </a:lnTo>
                  <a:lnTo>
                    <a:pt x="5462" y="5160"/>
                  </a:lnTo>
                  <a:lnTo>
                    <a:pt x="5477" y="5145"/>
                  </a:lnTo>
                  <a:lnTo>
                    <a:pt x="5493" y="5130"/>
                  </a:lnTo>
                  <a:lnTo>
                    <a:pt x="5510" y="5115"/>
                  </a:lnTo>
                  <a:lnTo>
                    <a:pt x="5527" y="5102"/>
                  </a:lnTo>
                  <a:lnTo>
                    <a:pt x="5544" y="5090"/>
                  </a:lnTo>
                  <a:lnTo>
                    <a:pt x="5563" y="5077"/>
                  </a:lnTo>
                  <a:lnTo>
                    <a:pt x="5582" y="5066"/>
                  </a:lnTo>
                  <a:lnTo>
                    <a:pt x="5602" y="5056"/>
                  </a:lnTo>
                  <a:lnTo>
                    <a:pt x="5621" y="5047"/>
                  </a:lnTo>
                  <a:lnTo>
                    <a:pt x="5643" y="5039"/>
                  </a:lnTo>
                  <a:lnTo>
                    <a:pt x="5663" y="5032"/>
                  </a:lnTo>
                  <a:lnTo>
                    <a:pt x="5685" y="5026"/>
                  </a:lnTo>
                  <a:lnTo>
                    <a:pt x="5707" y="5021"/>
                  </a:lnTo>
                  <a:lnTo>
                    <a:pt x="5729" y="5017"/>
                  </a:lnTo>
                  <a:lnTo>
                    <a:pt x="5752" y="5014"/>
                  </a:lnTo>
                  <a:lnTo>
                    <a:pt x="5775" y="5012"/>
                  </a:lnTo>
                  <a:lnTo>
                    <a:pt x="5798" y="5011"/>
                  </a:lnTo>
                  <a:close/>
                  <a:moveTo>
                    <a:pt x="4808" y="11795"/>
                  </a:moveTo>
                  <a:lnTo>
                    <a:pt x="4808" y="9504"/>
                  </a:lnTo>
                  <a:lnTo>
                    <a:pt x="5094" y="9504"/>
                  </a:lnTo>
                  <a:lnTo>
                    <a:pt x="5094" y="11795"/>
                  </a:lnTo>
                  <a:lnTo>
                    <a:pt x="4808" y="11795"/>
                  </a:lnTo>
                  <a:close/>
                  <a:moveTo>
                    <a:pt x="4028" y="11795"/>
                  </a:moveTo>
                  <a:lnTo>
                    <a:pt x="4028" y="9504"/>
                  </a:lnTo>
                  <a:lnTo>
                    <a:pt x="4313" y="9504"/>
                  </a:lnTo>
                  <a:lnTo>
                    <a:pt x="4313" y="11795"/>
                  </a:lnTo>
                  <a:lnTo>
                    <a:pt x="4028" y="11795"/>
                  </a:lnTo>
                  <a:close/>
                  <a:moveTo>
                    <a:pt x="3247" y="11795"/>
                  </a:moveTo>
                  <a:lnTo>
                    <a:pt x="3247" y="9504"/>
                  </a:lnTo>
                  <a:lnTo>
                    <a:pt x="3533" y="9504"/>
                  </a:lnTo>
                  <a:lnTo>
                    <a:pt x="3533" y="11795"/>
                  </a:lnTo>
                  <a:lnTo>
                    <a:pt x="3247" y="11795"/>
                  </a:lnTo>
                  <a:close/>
                  <a:moveTo>
                    <a:pt x="3018" y="3648"/>
                  </a:moveTo>
                  <a:lnTo>
                    <a:pt x="3018" y="2307"/>
                  </a:lnTo>
                  <a:lnTo>
                    <a:pt x="3017" y="2265"/>
                  </a:lnTo>
                  <a:lnTo>
                    <a:pt x="3015" y="2222"/>
                  </a:lnTo>
                  <a:lnTo>
                    <a:pt x="3012" y="2181"/>
                  </a:lnTo>
                  <a:lnTo>
                    <a:pt x="3006" y="2139"/>
                  </a:lnTo>
                  <a:lnTo>
                    <a:pt x="3000" y="2098"/>
                  </a:lnTo>
                  <a:lnTo>
                    <a:pt x="2993" y="2057"/>
                  </a:lnTo>
                  <a:lnTo>
                    <a:pt x="2985" y="2017"/>
                  </a:lnTo>
                  <a:lnTo>
                    <a:pt x="2975" y="1977"/>
                  </a:lnTo>
                  <a:lnTo>
                    <a:pt x="6212" y="1977"/>
                  </a:lnTo>
                  <a:lnTo>
                    <a:pt x="6212" y="3648"/>
                  </a:lnTo>
                  <a:lnTo>
                    <a:pt x="3018" y="3648"/>
                  </a:lnTo>
                  <a:close/>
                </a:path>
              </a:pathLst>
            </a:custGeom>
            <a:grpFill/>
            <a:ln w="9525">
              <a:noFill/>
              <a:round/>
              <a:headEnd/>
              <a:tailEnd/>
            </a:ln>
          </p:spPr>
          <p:txBody>
            <a:bodyPr vert="horz" wrap="square" lIns="121948" tIns="60975" rIns="121948" bIns="60975" numCol="1" anchor="t" anchorCtr="0" compatLnSpc="1">
              <a:prstTxWarp prst="textNoShape">
                <a:avLst/>
              </a:prstTxWarp>
            </a:bodyPr>
            <a:lstStyle/>
            <a:p>
              <a:pPr marL="0" marR="0" lvl="0" indent="0" defTabSz="914400" eaLnBrk="1" fontAlgn="ctr" latinLnBrk="0" hangingPunct="1">
                <a:lnSpc>
                  <a:spcPct val="100000"/>
                </a:lnSpc>
                <a:spcBef>
                  <a:spcPct val="0"/>
                </a:spcBef>
                <a:spcAft>
                  <a:spcPct val="0"/>
                </a:spcAft>
                <a:buClrTx/>
                <a:buSzTx/>
                <a:buFontTx/>
                <a:buNone/>
                <a:tabLst/>
                <a:defRPr/>
              </a:pPr>
              <a:endParaRPr kumimoji="0" lang="en-US" altLang="zh-CN" sz="3600" b="0" i="0" u="sng"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cs typeface="Arial Unicode MS" pitchFamily="34" charset="-122"/>
                <a:sym typeface="Huawei Sans" panose="020C0503030203020204" pitchFamily="34" charset="0"/>
              </a:endParaRPr>
            </a:p>
          </p:txBody>
        </p:sp>
      </p:grpSp>
      <p:grpSp>
        <p:nvGrpSpPr>
          <p:cNvPr id="166" name="组合 528"/>
          <p:cNvGrpSpPr/>
          <p:nvPr/>
        </p:nvGrpSpPr>
        <p:grpSpPr bwMode="gray">
          <a:xfrm>
            <a:off x="1657187" y="5089233"/>
            <a:ext cx="805829" cy="370203"/>
            <a:chOff x="-964407" y="3344863"/>
            <a:chExt cx="1928813" cy="769938"/>
          </a:xfrm>
          <a:solidFill>
            <a:srgbClr val="FFFFFF">
              <a:lumMod val="65000"/>
            </a:srgbClr>
          </a:solidFill>
        </p:grpSpPr>
        <p:grpSp>
          <p:nvGrpSpPr>
            <p:cNvPr id="167" name="组合 155"/>
            <p:cNvGrpSpPr/>
            <p:nvPr/>
          </p:nvGrpSpPr>
          <p:grpSpPr bwMode="gray">
            <a:xfrm>
              <a:off x="-964407" y="3344863"/>
              <a:ext cx="1928813" cy="769938"/>
              <a:chOff x="9391650" y="3060700"/>
              <a:chExt cx="1928813" cy="769938"/>
            </a:xfrm>
            <a:grpFill/>
          </p:grpSpPr>
          <p:sp>
            <p:nvSpPr>
              <p:cNvPr id="183" name="Freeform 6"/>
              <p:cNvSpPr>
                <a:spLocks noEditPoints="1"/>
              </p:cNvSpPr>
              <p:nvPr/>
            </p:nvSpPr>
            <p:spPr bwMode="gray">
              <a:xfrm>
                <a:off x="9391650" y="3384550"/>
                <a:ext cx="1928813" cy="446088"/>
              </a:xfrm>
              <a:custGeom>
                <a:avLst/>
                <a:gdLst/>
                <a:ahLst/>
                <a:cxnLst>
                  <a:cxn ang="0">
                    <a:pos x="62" y="330"/>
                  </a:cxn>
                  <a:cxn ang="0">
                    <a:pos x="212" y="278"/>
                  </a:cxn>
                  <a:cxn ang="0">
                    <a:pos x="2393" y="128"/>
                  </a:cxn>
                  <a:cxn ang="0">
                    <a:pos x="4510" y="206"/>
                  </a:cxn>
                  <a:cxn ang="0">
                    <a:pos x="7765" y="353"/>
                  </a:cxn>
                  <a:cxn ang="0">
                    <a:pos x="10877" y="240"/>
                  </a:cxn>
                  <a:cxn ang="0">
                    <a:pos x="13961" y="54"/>
                  </a:cxn>
                  <a:cxn ang="0">
                    <a:pos x="16864" y="102"/>
                  </a:cxn>
                  <a:cxn ang="0">
                    <a:pos x="16999" y="197"/>
                  </a:cxn>
                  <a:cxn ang="0">
                    <a:pos x="16963" y="378"/>
                  </a:cxn>
                  <a:cxn ang="0">
                    <a:pos x="16746" y="799"/>
                  </a:cxn>
                  <a:cxn ang="0">
                    <a:pos x="16144" y="2365"/>
                  </a:cxn>
                  <a:cxn ang="0">
                    <a:pos x="15928" y="2534"/>
                  </a:cxn>
                  <a:cxn ang="0">
                    <a:pos x="15168" y="2502"/>
                  </a:cxn>
                  <a:cxn ang="0">
                    <a:pos x="14362" y="2416"/>
                  </a:cxn>
                  <a:cxn ang="0">
                    <a:pos x="14106" y="2326"/>
                  </a:cxn>
                  <a:cxn ang="0">
                    <a:pos x="13964" y="2178"/>
                  </a:cxn>
                  <a:cxn ang="0">
                    <a:pos x="13919" y="2001"/>
                  </a:cxn>
                  <a:cxn ang="0">
                    <a:pos x="12236" y="3551"/>
                  </a:cxn>
                  <a:cxn ang="0">
                    <a:pos x="12157" y="3752"/>
                  </a:cxn>
                  <a:cxn ang="0">
                    <a:pos x="11921" y="3844"/>
                  </a:cxn>
                  <a:cxn ang="0">
                    <a:pos x="11645" y="3844"/>
                  </a:cxn>
                  <a:cxn ang="0">
                    <a:pos x="10774" y="3204"/>
                  </a:cxn>
                  <a:cxn ang="0">
                    <a:pos x="10657" y="2863"/>
                  </a:cxn>
                  <a:cxn ang="0">
                    <a:pos x="10627" y="2313"/>
                  </a:cxn>
                  <a:cxn ang="0">
                    <a:pos x="6840" y="1774"/>
                  </a:cxn>
                  <a:cxn ang="0">
                    <a:pos x="6783" y="3140"/>
                  </a:cxn>
                  <a:cxn ang="0">
                    <a:pos x="6615" y="3402"/>
                  </a:cxn>
                  <a:cxn ang="0">
                    <a:pos x="6098" y="3899"/>
                  </a:cxn>
                  <a:cxn ang="0">
                    <a:pos x="5811" y="3936"/>
                  </a:cxn>
                  <a:cxn ang="0">
                    <a:pos x="5562" y="3846"/>
                  </a:cxn>
                  <a:cxn ang="0">
                    <a:pos x="5461" y="3601"/>
                  </a:cxn>
                  <a:cxn ang="0">
                    <a:pos x="5457" y="2622"/>
                  </a:cxn>
                  <a:cxn ang="0">
                    <a:pos x="3263" y="2085"/>
                  </a:cxn>
                  <a:cxn ang="0">
                    <a:pos x="3115" y="2420"/>
                  </a:cxn>
                  <a:cxn ang="0">
                    <a:pos x="2862" y="2578"/>
                  </a:cxn>
                  <a:cxn ang="0">
                    <a:pos x="1682" y="2738"/>
                  </a:cxn>
                  <a:cxn ang="0">
                    <a:pos x="1208" y="2739"/>
                  </a:cxn>
                  <a:cxn ang="0">
                    <a:pos x="954" y="2606"/>
                  </a:cxn>
                  <a:cxn ang="0">
                    <a:pos x="728" y="2303"/>
                  </a:cxn>
                  <a:cxn ang="0">
                    <a:pos x="504" y="937"/>
                  </a:cxn>
                  <a:cxn ang="0">
                    <a:pos x="320" y="728"/>
                  </a:cxn>
                  <a:cxn ang="0">
                    <a:pos x="0" y="493"/>
                  </a:cxn>
                  <a:cxn ang="0">
                    <a:pos x="15805" y="1979"/>
                  </a:cxn>
                  <a:cxn ang="0">
                    <a:pos x="15716" y="2093"/>
                  </a:cxn>
                  <a:cxn ang="0">
                    <a:pos x="15355" y="2064"/>
                  </a:cxn>
                  <a:cxn ang="0">
                    <a:pos x="14590" y="1994"/>
                  </a:cxn>
                  <a:cxn ang="0">
                    <a:pos x="12376" y="1529"/>
                  </a:cxn>
                  <a:cxn ang="0">
                    <a:pos x="11066" y="2953"/>
                  </a:cxn>
                  <a:cxn ang="0">
                    <a:pos x="11017" y="2709"/>
                  </a:cxn>
                  <a:cxn ang="0">
                    <a:pos x="11018" y="1948"/>
                  </a:cxn>
                  <a:cxn ang="0">
                    <a:pos x="6398" y="3094"/>
                  </a:cxn>
                  <a:cxn ang="0">
                    <a:pos x="6480" y="2792"/>
                  </a:cxn>
                  <a:cxn ang="0">
                    <a:pos x="6479" y="2171"/>
                  </a:cxn>
                  <a:cxn ang="0">
                    <a:pos x="2589" y="2054"/>
                  </a:cxn>
                  <a:cxn ang="0">
                    <a:pos x="2512" y="2140"/>
                  </a:cxn>
                  <a:cxn ang="0">
                    <a:pos x="1684" y="2267"/>
                  </a:cxn>
                  <a:cxn ang="0">
                    <a:pos x="1357" y="2281"/>
                  </a:cxn>
                  <a:cxn ang="0">
                    <a:pos x="1307" y="2205"/>
                  </a:cxn>
                </a:cxnLst>
                <a:rect l="0" t="0" r="r" b="b"/>
                <a:pathLst>
                  <a:path w="17010" h="3937">
                    <a:moveTo>
                      <a:pt x="0" y="493"/>
                    </a:moveTo>
                    <a:lnTo>
                      <a:pt x="1" y="483"/>
                    </a:lnTo>
                    <a:lnTo>
                      <a:pt x="5" y="460"/>
                    </a:lnTo>
                    <a:lnTo>
                      <a:pt x="10" y="444"/>
                    </a:lnTo>
                    <a:lnTo>
                      <a:pt x="14" y="426"/>
                    </a:lnTo>
                    <a:lnTo>
                      <a:pt x="20" y="406"/>
                    </a:lnTo>
                    <a:lnTo>
                      <a:pt x="28" y="386"/>
                    </a:lnTo>
                    <a:lnTo>
                      <a:pt x="37" y="366"/>
                    </a:lnTo>
                    <a:lnTo>
                      <a:pt x="48" y="347"/>
                    </a:lnTo>
                    <a:lnTo>
                      <a:pt x="54" y="338"/>
                    </a:lnTo>
                    <a:lnTo>
                      <a:pt x="62" y="330"/>
                    </a:lnTo>
                    <a:lnTo>
                      <a:pt x="68" y="321"/>
                    </a:lnTo>
                    <a:lnTo>
                      <a:pt x="77" y="313"/>
                    </a:lnTo>
                    <a:lnTo>
                      <a:pt x="84" y="306"/>
                    </a:lnTo>
                    <a:lnTo>
                      <a:pt x="94" y="300"/>
                    </a:lnTo>
                    <a:lnTo>
                      <a:pt x="103" y="294"/>
                    </a:lnTo>
                    <a:lnTo>
                      <a:pt x="113" y="289"/>
                    </a:lnTo>
                    <a:lnTo>
                      <a:pt x="123" y="285"/>
                    </a:lnTo>
                    <a:lnTo>
                      <a:pt x="135" y="282"/>
                    </a:lnTo>
                    <a:lnTo>
                      <a:pt x="147" y="281"/>
                    </a:lnTo>
                    <a:lnTo>
                      <a:pt x="159" y="280"/>
                    </a:lnTo>
                    <a:lnTo>
                      <a:pt x="212" y="278"/>
                    </a:lnTo>
                    <a:lnTo>
                      <a:pt x="311" y="272"/>
                    </a:lnTo>
                    <a:lnTo>
                      <a:pt x="453" y="263"/>
                    </a:lnTo>
                    <a:lnTo>
                      <a:pt x="627" y="252"/>
                    </a:lnTo>
                    <a:lnTo>
                      <a:pt x="829" y="238"/>
                    </a:lnTo>
                    <a:lnTo>
                      <a:pt x="1050" y="222"/>
                    </a:lnTo>
                    <a:lnTo>
                      <a:pt x="1284" y="206"/>
                    </a:lnTo>
                    <a:lnTo>
                      <a:pt x="1523" y="189"/>
                    </a:lnTo>
                    <a:lnTo>
                      <a:pt x="1761" y="172"/>
                    </a:lnTo>
                    <a:lnTo>
                      <a:pt x="1990" y="156"/>
                    </a:lnTo>
                    <a:lnTo>
                      <a:pt x="2203" y="141"/>
                    </a:lnTo>
                    <a:lnTo>
                      <a:pt x="2393" y="128"/>
                    </a:lnTo>
                    <a:lnTo>
                      <a:pt x="2554" y="116"/>
                    </a:lnTo>
                    <a:lnTo>
                      <a:pt x="2677" y="107"/>
                    </a:lnTo>
                    <a:lnTo>
                      <a:pt x="2756" y="101"/>
                    </a:lnTo>
                    <a:lnTo>
                      <a:pt x="2784" y="99"/>
                    </a:lnTo>
                    <a:lnTo>
                      <a:pt x="2829" y="102"/>
                    </a:lnTo>
                    <a:lnTo>
                      <a:pt x="2958" y="111"/>
                    </a:lnTo>
                    <a:lnTo>
                      <a:pt x="3160" y="123"/>
                    </a:lnTo>
                    <a:lnTo>
                      <a:pt x="3426" y="140"/>
                    </a:lnTo>
                    <a:lnTo>
                      <a:pt x="3746" y="161"/>
                    </a:lnTo>
                    <a:lnTo>
                      <a:pt x="4111" y="183"/>
                    </a:lnTo>
                    <a:lnTo>
                      <a:pt x="4510" y="206"/>
                    </a:lnTo>
                    <a:lnTo>
                      <a:pt x="4934" y="231"/>
                    </a:lnTo>
                    <a:lnTo>
                      <a:pt x="5373" y="255"/>
                    </a:lnTo>
                    <a:lnTo>
                      <a:pt x="5816" y="279"/>
                    </a:lnTo>
                    <a:lnTo>
                      <a:pt x="6255" y="300"/>
                    </a:lnTo>
                    <a:lnTo>
                      <a:pt x="6680" y="319"/>
                    </a:lnTo>
                    <a:lnTo>
                      <a:pt x="6883" y="328"/>
                    </a:lnTo>
                    <a:lnTo>
                      <a:pt x="7078" y="335"/>
                    </a:lnTo>
                    <a:lnTo>
                      <a:pt x="7266" y="341"/>
                    </a:lnTo>
                    <a:lnTo>
                      <a:pt x="7444" y="347"/>
                    </a:lnTo>
                    <a:lnTo>
                      <a:pt x="7611" y="350"/>
                    </a:lnTo>
                    <a:lnTo>
                      <a:pt x="7765" y="353"/>
                    </a:lnTo>
                    <a:lnTo>
                      <a:pt x="7906" y="354"/>
                    </a:lnTo>
                    <a:lnTo>
                      <a:pt x="8033" y="354"/>
                    </a:lnTo>
                    <a:lnTo>
                      <a:pt x="8161" y="352"/>
                    </a:lnTo>
                    <a:lnTo>
                      <a:pt x="8304" y="350"/>
                    </a:lnTo>
                    <a:lnTo>
                      <a:pt x="8465" y="346"/>
                    </a:lnTo>
                    <a:lnTo>
                      <a:pt x="8639" y="340"/>
                    </a:lnTo>
                    <a:lnTo>
                      <a:pt x="9025" y="326"/>
                    </a:lnTo>
                    <a:lnTo>
                      <a:pt x="9452" y="309"/>
                    </a:lnTo>
                    <a:lnTo>
                      <a:pt x="9910" y="287"/>
                    </a:lnTo>
                    <a:lnTo>
                      <a:pt x="10389" y="265"/>
                    </a:lnTo>
                    <a:lnTo>
                      <a:pt x="10877" y="240"/>
                    </a:lnTo>
                    <a:lnTo>
                      <a:pt x="11365" y="214"/>
                    </a:lnTo>
                    <a:lnTo>
                      <a:pt x="11840" y="188"/>
                    </a:lnTo>
                    <a:lnTo>
                      <a:pt x="12294" y="163"/>
                    </a:lnTo>
                    <a:lnTo>
                      <a:pt x="12715" y="138"/>
                    </a:lnTo>
                    <a:lnTo>
                      <a:pt x="13092" y="116"/>
                    </a:lnTo>
                    <a:lnTo>
                      <a:pt x="13417" y="95"/>
                    </a:lnTo>
                    <a:lnTo>
                      <a:pt x="13677" y="78"/>
                    </a:lnTo>
                    <a:lnTo>
                      <a:pt x="13779" y="70"/>
                    </a:lnTo>
                    <a:lnTo>
                      <a:pt x="13862" y="64"/>
                    </a:lnTo>
                    <a:lnTo>
                      <a:pt x="13923" y="59"/>
                    </a:lnTo>
                    <a:lnTo>
                      <a:pt x="13961" y="54"/>
                    </a:lnTo>
                    <a:lnTo>
                      <a:pt x="14058" y="41"/>
                    </a:lnTo>
                    <a:lnTo>
                      <a:pt x="14135" y="31"/>
                    </a:lnTo>
                    <a:lnTo>
                      <a:pt x="14196" y="21"/>
                    </a:lnTo>
                    <a:lnTo>
                      <a:pt x="14242" y="14"/>
                    </a:lnTo>
                    <a:lnTo>
                      <a:pt x="14275" y="7"/>
                    </a:lnTo>
                    <a:lnTo>
                      <a:pt x="14295" y="3"/>
                    </a:lnTo>
                    <a:lnTo>
                      <a:pt x="14306" y="0"/>
                    </a:lnTo>
                    <a:lnTo>
                      <a:pt x="14310" y="0"/>
                    </a:lnTo>
                    <a:lnTo>
                      <a:pt x="16831" y="91"/>
                    </a:lnTo>
                    <a:lnTo>
                      <a:pt x="16841" y="94"/>
                    </a:lnTo>
                    <a:lnTo>
                      <a:pt x="16864" y="102"/>
                    </a:lnTo>
                    <a:lnTo>
                      <a:pt x="16879" y="107"/>
                    </a:lnTo>
                    <a:lnTo>
                      <a:pt x="16896" y="115"/>
                    </a:lnTo>
                    <a:lnTo>
                      <a:pt x="16914" y="123"/>
                    </a:lnTo>
                    <a:lnTo>
                      <a:pt x="16932" y="134"/>
                    </a:lnTo>
                    <a:lnTo>
                      <a:pt x="16950" y="146"/>
                    </a:lnTo>
                    <a:lnTo>
                      <a:pt x="16966" y="159"/>
                    </a:lnTo>
                    <a:lnTo>
                      <a:pt x="16975" y="165"/>
                    </a:lnTo>
                    <a:lnTo>
                      <a:pt x="16981" y="172"/>
                    </a:lnTo>
                    <a:lnTo>
                      <a:pt x="16988" y="180"/>
                    </a:lnTo>
                    <a:lnTo>
                      <a:pt x="16994" y="188"/>
                    </a:lnTo>
                    <a:lnTo>
                      <a:pt x="16999" y="197"/>
                    </a:lnTo>
                    <a:lnTo>
                      <a:pt x="17004" y="205"/>
                    </a:lnTo>
                    <a:lnTo>
                      <a:pt x="17007" y="215"/>
                    </a:lnTo>
                    <a:lnTo>
                      <a:pt x="17009" y="224"/>
                    </a:lnTo>
                    <a:lnTo>
                      <a:pt x="17010" y="234"/>
                    </a:lnTo>
                    <a:lnTo>
                      <a:pt x="17010" y="244"/>
                    </a:lnTo>
                    <a:lnTo>
                      <a:pt x="17009" y="254"/>
                    </a:lnTo>
                    <a:lnTo>
                      <a:pt x="17006" y="266"/>
                    </a:lnTo>
                    <a:lnTo>
                      <a:pt x="16998" y="289"/>
                    </a:lnTo>
                    <a:lnTo>
                      <a:pt x="16988" y="317"/>
                    </a:lnTo>
                    <a:lnTo>
                      <a:pt x="16976" y="346"/>
                    </a:lnTo>
                    <a:lnTo>
                      <a:pt x="16963" y="378"/>
                    </a:lnTo>
                    <a:lnTo>
                      <a:pt x="16933" y="443"/>
                    </a:lnTo>
                    <a:lnTo>
                      <a:pt x="16902" y="510"/>
                    </a:lnTo>
                    <a:lnTo>
                      <a:pt x="16871" y="574"/>
                    </a:lnTo>
                    <a:lnTo>
                      <a:pt x="16842" y="631"/>
                    </a:lnTo>
                    <a:lnTo>
                      <a:pt x="16819" y="677"/>
                    </a:lnTo>
                    <a:lnTo>
                      <a:pt x="16804" y="706"/>
                    </a:lnTo>
                    <a:lnTo>
                      <a:pt x="16793" y="727"/>
                    </a:lnTo>
                    <a:lnTo>
                      <a:pt x="16782" y="746"/>
                    </a:lnTo>
                    <a:lnTo>
                      <a:pt x="16772" y="763"/>
                    </a:lnTo>
                    <a:lnTo>
                      <a:pt x="16761" y="778"/>
                    </a:lnTo>
                    <a:lnTo>
                      <a:pt x="16746" y="799"/>
                    </a:lnTo>
                    <a:lnTo>
                      <a:pt x="16740" y="807"/>
                    </a:lnTo>
                    <a:lnTo>
                      <a:pt x="16300" y="899"/>
                    </a:lnTo>
                    <a:lnTo>
                      <a:pt x="16235" y="2164"/>
                    </a:lnTo>
                    <a:lnTo>
                      <a:pt x="16230" y="2182"/>
                    </a:lnTo>
                    <a:lnTo>
                      <a:pt x="16215" y="2228"/>
                    </a:lnTo>
                    <a:lnTo>
                      <a:pt x="16202" y="2257"/>
                    </a:lnTo>
                    <a:lnTo>
                      <a:pt x="16186" y="2291"/>
                    </a:lnTo>
                    <a:lnTo>
                      <a:pt x="16178" y="2309"/>
                    </a:lnTo>
                    <a:lnTo>
                      <a:pt x="16167" y="2328"/>
                    </a:lnTo>
                    <a:lnTo>
                      <a:pt x="16155" y="2347"/>
                    </a:lnTo>
                    <a:lnTo>
                      <a:pt x="16144" y="2365"/>
                    </a:lnTo>
                    <a:lnTo>
                      <a:pt x="16130" y="2384"/>
                    </a:lnTo>
                    <a:lnTo>
                      <a:pt x="16115" y="2402"/>
                    </a:lnTo>
                    <a:lnTo>
                      <a:pt x="16099" y="2420"/>
                    </a:lnTo>
                    <a:lnTo>
                      <a:pt x="16082" y="2438"/>
                    </a:lnTo>
                    <a:lnTo>
                      <a:pt x="16064" y="2454"/>
                    </a:lnTo>
                    <a:lnTo>
                      <a:pt x="16045" y="2471"/>
                    </a:lnTo>
                    <a:lnTo>
                      <a:pt x="16024" y="2486"/>
                    </a:lnTo>
                    <a:lnTo>
                      <a:pt x="16002" y="2500"/>
                    </a:lnTo>
                    <a:lnTo>
                      <a:pt x="15979" y="2513"/>
                    </a:lnTo>
                    <a:lnTo>
                      <a:pt x="15953" y="2523"/>
                    </a:lnTo>
                    <a:lnTo>
                      <a:pt x="15928" y="2534"/>
                    </a:lnTo>
                    <a:lnTo>
                      <a:pt x="15900" y="2541"/>
                    </a:lnTo>
                    <a:lnTo>
                      <a:pt x="15870" y="2548"/>
                    </a:lnTo>
                    <a:lnTo>
                      <a:pt x="15839" y="2551"/>
                    </a:lnTo>
                    <a:lnTo>
                      <a:pt x="15808" y="2553"/>
                    </a:lnTo>
                    <a:lnTo>
                      <a:pt x="15774" y="2553"/>
                    </a:lnTo>
                    <a:lnTo>
                      <a:pt x="15697" y="2549"/>
                    </a:lnTo>
                    <a:lnTo>
                      <a:pt x="15607" y="2541"/>
                    </a:lnTo>
                    <a:lnTo>
                      <a:pt x="15507" y="2534"/>
                    </a:lnTo>
                    <a:lnTo>
                      <a:pt x="15398" y="2524"/>
                    </a:lnTo>
                    <a:lnTo>
                      <a:pt x="15285" y="2514"/>
                    </a:lnTo>
                    <a:lnTo>
                      <a:pt x="15168" y="2502"/>
                    </a:lnTo>
                    <a:lnTo>
                      <a:pt x="15050" y="2490"/>
                    </a:lnTo>
                    <a:lnTo>
                      <a:pt x="14934" y="2479"/>
                    </a:lnTo>
                    <a:lnTo>
                      <a:pt x="14822" y="2467"/>
                    </a:lnTo>
                    <a:lnTo>
                      <a:pt x="14718" y="2455"/>
                    </a:lnTo>
                    <a:lnTo>
                      <a:pt x="14622" y="2445"/>
                    </a:lnTo>
                    <a:lnTo>
                      <a:pt x="14539" y="2436"/>
                    </a:lnTo>
                    <a:lnTo>
                      <a:pt x="14469" y="2429"/>
                    </a:lnTo>
                    <a:lnTo>
                      <a:pt x="14417" y="2422"/>
                    </a:lnTo>
                    <a:lnTo>
                      <a:pt x="14384" y="2418"/>
                    </a:lnTo>
                    <a:lnTo>
                      <a:pt x="14372" y="2417"/>
                    </a:lnTo>
                    <a:lnTo>
                      <a:pt x="14362" y="2416"/>
                    </a:lnTo>
                    <a:lnTo>
                      <a:pt x="14334" y="2409"/>
                    </a:lnTo>
                    <a:lnTo>
                      <a:pt x="14315" y="2405"/>
                    </a:lnTo>
                    <a:lnTo>
                      <a:pt x="14293" y="2400"/>
                    </a:lnTo>
                    <a:lnTo>
                      <a:pt x="14268" y="2393"/>
                    </a:lnTo>
                    <a:lnTo>
                      <a:pt x="14242" y="2385"/>
                    </a:lnTo>
                    <a:lnTo>
                      <a:pt x="14215" y="2376"/>
                    </a:lnTo>
                    <a:lnTo>
                      <a:pt x="14187" y="2366"/>
                    </a:lnTo>
                    <a:lnTo>
                      <a:pt x="14159" y="2354"/>
                    </a:lnTo>
                    <a:lnTo>
                      <a:pt x="14132" y="2340"/>
                    </a:lnTo>
                    <a:lnTo>
                      <a:pt x="14118" y="2334"/>
                    </a:lnTo>
                    <a:lnTo>
                      <a:pt x="14106" y="2326"/>
                    </a:lnTo>
                    <a:lnTo>
                      <a:pt x="14093" y="2318"/>
                    </a:lnTo>
                    <a:lnTo>
                      <a:pt x="14080" y="2309"/>
                    </a:lnTo>
                    <a:lnTo>
                      <a:pt x="14068" y="2301"/>
                    </a:lnTo>
                    <a:lnTo>
                      <a:pt x="14058" y="2291"/>
                    </a:lnTo>
                    <a:lnTo>
                      <a:pt x="14047" y="2283"/>
                    </a:lnTo>
                    <a:lnTo>
                      <a:pt x="14038" y="2272"/>
                    </a:lnTo>
                    <a:lnTo>
                      <a:pt x="14019" y="2252"/>
                    </a:lnTo>
                    <a:lnTo>
                      <a:pt x="14003" y="2233"/>
                    </a:lnTo>
                    <a:lnTo>
                      <a:pt x="13989" y="2214"/>
                    </a:lnTo>
                    <a:lnTo>
                      <a:pt x="13976" y="2196"/>
                    </a:lnTo>
                    <a:lnTo>
                      <a:pt x="13964" y="2178"/>
                    </a:lnTo>
                    <a:lnTo>
                      <a:pt x="13955" y="2161"/>
                    </a:lnTo>
                    <a:lnTo>
                      <a:pt x="13945" y="2143"/>
                    </a:lnTo>
                    <a:lnTo>
                      <a:pt x="13938" y="2126"/>
                    </a:lnTo>
                    <a:lnTo>
                      <a:pt x="13932" y="2111"/>
                    </a:lnTo>
                    <a:lnTo>
                      <a:pt x="13927" y="2093"/>
                    </a:lnTo>
                    <a:lnTo>
                      <a:pt x="13923" y="2079"/>
                    </a:lnTo>
                    <a:lnTo>
                      <a:pt x="13921" y="2063"/>
                    </a:lnTo>
                    <a:lnTo>
                      <a:pt x="13918" y="2047"/>
                    </a:lnTo>
                    <a:lnTo>
                      <a:pt x="13918" y="2032"/>
                    </a:lnTo>
                    <a:lnTo>
                      <a:pt x="13918" y="2016"/>
                    </a:lnTo>
                    <a:lnTo>
                      <a:pt x="13919" y="2001"/>
                    </a:lnTo>
                    <a:lnTo>
                      <a:pt x="13927" y="1946"/>
                    </a:lnTo>
                    <a:lnTo>
                      <a:pt x="13932" y="1903"/>
                    </a:lnTo>
                    <a:lnTo>
                      <a:pt x="13937" y="1875"/>
                    </a:lnTo>
                    <a:lnTo>
                      <a:pt x="13938" y="1865"/>
                    </a:lnTo>
                    <a:lnTo>
                      <a:pt x="12265" y="1792"/>
                    </a:lnTo>
                    <a:lnTo>
                      <a:pt x="12247" y="3421"/>
                    </a:lnTo>
                    <a:lnTo>
                      <a:pt x="12247" y="3435"/>
                    </a:lnTo>
                    <a:lnTo>
                      <a:pt x="12245" y="3470"/>
                    </a:lnTo>
                    <a:lnTo>
                      <a:pt x="12243" y="3494"/>
                    </a:lnTo>
                    <a:lnTo>
                      <a:pt x="12240" y="3521"/>
                    </a:lnTo>
                    <a:lnTo>
                      <a:pt x="12236" y="3551"/>
                    </a:lnTo>
                    <a:lnTo>
                      <a:pt x="12230" y="3582"/>
                    </a:lnTo>
                    <a:lnTo>
                      <a:pt x="12223" y="3614"/>
                    </a:lnTo>
                    <a:lnTo>
                      <a:pt x="12214" y="3644"/>
                    </a:lnTo>
                    <a:lnTo>
                      <a:pt x="12209" y="3660"/>
                    </a:lnTo>
                    <a:lnTo>
                      <a:pt x="12204" y="3675"/>
                    </a:lnTo>
                    <a:lnTo>
                      <a:pt x="12197" y="3690"/>
                    </a:lnTo>
                    <a:lnTo>
                      <a:pt x="12190" y="3704"/>
                    </a:lnTo>
                    <a:lnTo>
                      <a:pt x="12182" y="3717"/>
                    </a:lnTo>
                    <a:lnTo>
                      <a:pt x="12175" y="3730"/>
                    </a:lnTo>
                    <a:lnTo>
                      <a:pt x="12165" y="3741"/>
                    </a:lnTo>
                    <a:lnTo>
                      <a:pt x="12157" y="3752"/>
                    </a:lnTo>
                    <a:lnTo>
                      <a:pt x="12146" y="3761"/>
                    </a:lnTo>
                    <a:lnTo>
                      <a:pt x="12136" y="3770"/>
                    </a:lnTo>
                    <a:lnTo>
                      <a:pt x="12124" y="3777"/>
                    </a:lnTo>
                    <a:lnTo>
                      <a:pt x="12111" y="3783"/>
                    </a:lnTo>
                    <a:lnTo>
                      <a:pt x="12086" y="3793"/>
                    </a:lnTo>
                    <a:lnTo>
                      <a:pt x="12059" y="3803"/>
                    </a:lnTo>
                    <a:lnTo>
                      <a:pt x="12032" y="3813"/>
                    </a:lnTo>
                    <a:lnTo>
                      <a:pt x="12005" y="3821"/>
                    </a:lnTo>
                    <a:lnTo>
                      <a:pt x="11976" y="3830"/>
                    </a:lnTo>
                    <a:lnTo>
                      <a:pt x="11948" y="3837"/>
                    </a:lnTo>
                    <a:lnTo>
                      <a:pt x="11921" y="3844"/>
                    </a:lnTo>
                    <a:lnTo>
                      <a:pt x="11892" y="3850"/>
                    </a:lnTo>
                    <a:lnTo>
                      <a:pt x="11864" y="3855"/>
                    </a:lnTo>
                    <a:lnTo>
                      <a:pt x="11837" y="3859"/>
                    </a:lnTo>
                    <a:lnTo>
                      <a:pt x="11810" y="3861"/>
                    </a:lnTo>
                    <a:lnTo>
                      <a:pt x="11784" y="3864"/>
                    </a:lnTo>
                    <a:lnTo>
                      <a:pt x="11758" y="3864"/>
                    </a:lnTo>
                    <a:lnTo>
                      <a:pt x="11733" y="3863"/>
                    </a:lnTo>
                    <a:lnTo>
                      <a:pt x="11709" y="3859"/>
                    </a:lnTo>
                    <a:lnTo>
                      <a:pt x="11687" y="3855"/>
                    </a:lnTo>
                    <a:lnTo>
                      <a:pt x="11666" y="3850"/>
                    </a:lnTo>
                    <a:lnTo>
                      <a:pt x="11645" y="3844"/>
                    </a:lnTo>
                    <a:lnTo>
                      <a:pt x="11627" y="3838"/>
                    </a:lnTo>
                    <a:lnTo>
                      <a:pt x="11610" y="3832"/>
                    </a:lnTo>
                    <a:lnTo>
                      <a:pt x="11594" y="3824"/>
                    </a:lnTo>
                    <a:lnTo>
                      <a:pt x="11581" y="3818"/>
                    </a:lnTo>
                    <a:lnTo>
                      <a:pt x="11568" y="3811"/>
                    </a:lnTo>
                    <a:lnTo>
                      <a:pt x="11557" y="3805"/>
                    </a:lnTo>
                    <a:lnTo>
                      <a:pt x="11538" y="3792"/>
                    </a:lnTo>
                    <a:lnTo>
                      <a:pt x="11525" y="3783"/>
                    </a:lnTo>
                    <a:lnTo>
                      <a:pt x="11518" y="3776"/>
                    </a:lnTo>
                    <a:lnTo>
                      <a:pt x="11515" y="3774"/>
                    </a:lnTo>
                    <a:lnTo>
                      <a:pt x="10774" y="3204"/>
                    </a:lnTo>
                    <a:lnTo>
                      <a:pt x="10768" y="3194"/>
                    </a:lnTo>
                    <a:lnTo>
                      <a:pt x="10755" y="3165"/>
                    </a:lnTo>
                    <a:lnTo>
                      <a:pt x="10746" y="3144"/>
                    </a:lnTo>
                    <a:lnTo>
                      <a:pt x="10735" y="3119"/>
                    </a:lnTo>
                    <a:lnTo>
                      <a:pt x="10724" y="3091"/>
                    </a:lnTo>
                    <a:lnTo>
                      <a:pt x="10712" y="3059"/>
                    </a:lnTo>
                    <a:lnTo>
                      <a:pt x="10700" y="3025"/>
                    </a:lnTo>
                    <a:lnTo>
                      <a:pt x="10689" y="2988"/>
                    </a:lnTo>
                    <a:lnTo>
                      <a:pt x="10677" y="2948"/>
                    </a:lnTo>
                    <a:lnTo>
                      <a:pt x="10666" y="2906"/>
                    </a:lnTo>
                    <a:lnTo>
                      <a:pt x="10657" y="2863"/>
                    </a:lnTo>
                    <a:lnTo>
                      <a:pt x="10649" y="2818"/>
                    </a:lnTo>
                    <a:lnTo>
                      <a:pt x="10645" y="2796"/>
                    </a:lnTo>
                    <a:lnTo>
                      <a:pt x="10642" y="2772"/>
                    </a:lnTo>
                    <a:lnTo>
                      <a:pt x="10640" y="2749"/>
                    </a:lnTo>
                    <a:lnTo>
                      <a:pt x="10638" y="2724"/>
                    </a:lnTo>
                    <a:lnTo>
                      <a:pt x="10634" y="2672"/>
                    </a:lnTo>
                    <a:lnTo>
                      <a:pt x="10632" y="2612"/>
                    </a:lnTo>
                    <a:lnTo>
                      <a:pt x="10630" y="2543"/>
                    </a:lnTo>
                    <a:lnTo>
                      <a:pt x="10629" y="2469"/>
                    </a:lnTo>
                    <a:lnTo>
                      <a:pt x="10628" y="2392"/>
                    </a:lnTo>
                    <a:lnTo>
                      <a:pt x="10627" y="2313"/>
                    </a:lnTo>
                    <a:lnTo>
                      <a:pt x="10627" y="2233"/>
                    </a:lnTo>
                    <a:lnTo>
                      <a:pt x="10627" y="2155"/>
                    </a:lnTo>
                    <a:lnTo>
                      <a:pt x="10627" y="2080"/>
                    </a:lnTo>
                    <a:lnTo>
                      <a:pt x="10627" y="2008"/>
                    </a:lnTo>
                    <a:lnTo>
                      <a:pt x="10627" y="1945"/>
                    </a:lnTo>
                    <a:lnTo>
                      <a:pt x="10628" y="1887"/>
                    </a:lnTo>
                    <a:lnTo>
                      <a:pt x="10628" y="1840"/>
                    </a:lnTo>
                    <a:lnTo>
                      <a:pt x="10628" y="1805"/>
                    </a:lnTo>
                    <a:lnTo>
                      <a:pt x="10629" y="1783"/>
                    </a:lnTo>
                    <a:lnTo>
                      <a:pt x="10629" y="1774"/>
                    </a:lnTo>
                    <a:lnTo>
                      <a:pt x="6840" y="1774"/>
                    </a:lnTo>
                    <a:lnTo>
                      <a:pt x="6840" y="2797"/>
                    </a:lnTo>
                    <a:lnTo>
                      <a:pt x="6840" y="2812"/>
                    </a:lnTo>
                    <a:lnTo>
                      <a:pt x="6837" y="2851"/>
                    </a:lnTo>
                    <a:lnTo>
                      <a:pt x="6835" y="2877"/>
                    </a:lnTo>
                    <a:lnTo>
                      <a:pt x="6832" y="2908"/>
                    </a:lnTo>
                    <a:lnTo>
                      <a:pt x="6826" y="2943"/>
                    </a:lnTo>
                    <a:lnTo>
                      <a:pt x="6821" y="2981"/>
                    </a:lnTo>
                    <a:lnTo>
                      <a:pt x="6814" y="3019"/>
                    </a:lnTo>
                    <a:lnTo>
                      <a:pt x="6805" y="3059"/>
                    </a:lnTo>
                    <a:lnTo>
                      <a:pt x="6795" y="3100"/>
                    </a:lnTo>
                    <a:lnTo>
                      <a:pt x="6783" y="3140"/>
                    </a:lnTo>
                    <a:lnTo>
                      <a:pt x="6776" y="3160"/>
                    </a:lnTo>
                    <a:lnTo>
                      <a:pt x="6769" y="3180"/>
                    </a:lnTo>
                    <a:lnTo>
                      <a:pt x="6761" y="3199"/>
                    </a:lnTo>
                    <a:lnTo>
                      <a:pt x="6753" y="3218"/>
                    </a:lnTo>
                    <a:lnTo>
                      <a:pt x="6744" y="3236"/>
                    </a:lnTo>
                    <a:lnTo>
                      <a:pt x="6735" y="3253"/>
                    </a:lnTo>
                    <a:lnTo>
                      <a:pt x="6724" y="3270"/>
                    </a:lnTo>
                    <a:lnTo>
                      <a:pt x="6714" y="3286"/>
                    </a:lnTo>
                    <a:lnTo>
                      <a:pt x="6688" y="3319"/>
                    </a:lnTo>
                    <a:lnTo>
                      <a:pt x="6654" y="3358"/>
                    </a:lnTo>
                    <a:lnTo>
                      <a:pt x="6615" y="3402"/>
                    </a:lnTo>
                    <a:lnTo>
                      <a:pt x="6571" y="3449"/>
                    </a:lnTo>
                    <a:lnTo>
                      <a:pt x="6523" y="3499"/>
                    </a:lnTo>
                    <a:lnTo>
                      <a:pt x="6473" y="3549"/>
                    </a:lnTo>
                    <a:lnTo>
                      <a:pt x="6422" y="3600"/>
                    </a:lnTo>
                    <a:lnTo>
                      <a:pt x="6371" y="3650"/>
                    </a:lnTo>
                    <a:lnTo>
                      <a:pt x="6275" y="3743"/>
                    </a:lnTo>
                    <a:lnTo>
                      <a:pt x="6194" y="3820"/>
                    </a:lnTo>
                    <a:lnTo>
                      <a:pt x="6137" y="3872"/>
                    </a:lnTo>
                    <a:lnTo>
                      <a:pt x="6117" y="3891"/>
                    </a:lnTo>
                    <a:lnTo>
                      <a:pt x="6112" y="3893"/>
                    </a:lnTo>
                    <a:lnTo>
                      <a:pt x="6098" y="3899"/>
                    </a:lnTo>
                    <a:lnTo>
                      <a:pt x="6075" y="3906"/>
                    </a:lnTo>
                    <a:lnTo>
                      <a:pt x="6045" y="3915"/>
                    </a:lnTo>
                    <a:lnTo>
                      <a:pt x="6027" y="3919"/>
                    </a:lnTo>
                    <a:lnTo>
                      <a:pt x="6008" y="3923"/>
                    </a:lnTo>
                    <a:lnTo>
                      <a:pt x="5986" y="3926"/>
                    </a:lnTo>
                    <a:lnTo>
                      <a:pt x="5964" y="3930"/>
                    </a:lnTo>
                    <a:lnTo>
                      <a:pt x="5941" y="3933"/>
                    </a:lnTo>
                    <a:lnTo>
                      <a:pt x="5916" y="3935"/>
                    </a:lnTo>
                    <a:lnTo>
                      <a:pt x="5891" y="3937"/>
                    </a:lnTo>
                    <a:lnTo>
                      <a:pt x="5864" y="3937"/>
                    </a:lnTo>
                    <a:lnTo>
                      <a:pt x="5811" y="3936"/>
                    </a:lnTo>
                    <a:lnTo>
                      <a:pt x="5763" y="3933"/>
                    </a:lnTo>
                    <a:lnTo>
                      <a:pt x="5721" y="3928"/>
                    </a:lnTo>
                    <a:lnTo>
                      <a:pt x="5683" y="3923"/>
                    </a:lnTo>
                    <a:lnTo>
                      <a:pt x="5653" y="3919"/>
                    </a:lnTo>
                    <a:lnTo>
                      <a:pt x="5630" y="3914"/>
                    </a:lnTo>
                    <a:lnTo>
                      <a:pt x="5615" y="3911"/>
                    </a:lnTo>
                    <a:lnTo>
                      <a:pt x="5611" y="3909"/>
                    </a:lnTo>
                    <a:lnTo>
                      <a:pt x="5604" y="3902"/>
                    </a:lnTo>
                    <a:lnTo>
                      <a:pt x="5587" y="3880"/>
                    </a:lnTo>
                    <a:lnTo>
                      <a:pt x="5575" y="3865"/>
                    </a:lnTo>
                    <a:lnTo>
                      <a:pt x="5562" y="3846"/>
                    </a:lnTo>
                    <a:lnTo>
                      <a:pt x="5548" y="3824"/>
                    </a:lnTo>
                    <a:lnTo>
                      <a:pt x="5534" y="3800"/>
                    </a:lnTo>
                    <a:lnTo>
                      <a:pt x="5520" y="3774"/>
                    </a:lnTo>
                    <a:lnTo>
                      <a:pt x="5506" y="3746"/>
                    </a:lnTo>
                    <a:lnTo>
                      <a:pt x="5492" y="3716"/>
                    </a:lnTo>
                    <a:lnTo>
                      <a:pt x="5481" y="3685"/>
                    </a:lnTo>
                    <a:lnTo>
                      <a:pt x="5476" y="3669"/>
                    </a:lnTo>
                    <a:lnTo>
                      <a:pt x="5471" y="3652"/>
                    </a:lnTo>
                    <a:lnTo>
                      <a:pt x="5467" y="3635"/>
                    </a:lnTo>
                    <a:lnTo>
                      <a:pt x="5463" y="3618"/>
                    </a:lnTo>
                    <a:lnTo>
                      <a:pt x="5461" y="3601"/>
                    </a:lnTo>
                    <a:lnTo>
                      <a:pt x="5459" y="3584"/>
                    </a:lnTo>
                    <a:lnTo>
                      <a:pt x="5457" y="3566"/>
                    </a:lnTo>
                    <a:lnTo>
                      <a:pt x="5457" y="3548"/>
                    </a:lnTo>
                    <a:lnTo>
                      <a:pt x="5457" y="3498"/>
                    </a:lnTo>
                    <a:lnTo>
                      <a:pt x="5457" y="3420"/>
                    </a:lnTo>
                    <a:lnTo>
                      <a:pt x="5457" y="3320"/>
                    </a:lnTo>
                    <a:lnTo>
                      <a:pt x="5457" y="3201"/>
                    </a:lnTo>
                    <a:lnTo>
                      <a:pt x="5457" y="3067"/>
                    </a:lnTo>
                    <a:lnTo>
                      <a:pt x="5457" y="2923"/>
                    </a:lnTo>
                    <a:lnTo>
                      <a:pt x="5457" y="2773"/>
                    </a:lnTo>
                    <a:lnTo>
                      <a:pt x="5457" y="2622"/>
                    </a:lnTo>
                    <a:lnTo>
                      <a:pt x="5457" y="2472"/>
                    </a:lnTo>
                    <a:lnTo>
                      <a:pt x="5457" y="2329"/>
                    </a:lnTo>
                    <a:lnTo>
                      <a:pt x="5457" y="2197"/>
                    </a:lnTo>
                    <a:lnTo>
                      <a:pt x="5457" y="2079"/>
                    </a:lnTo>
                    <a:lnTo>
                      <a:pt x="5457" y="1980"/>
                    </a:lnTo>
                    <a:lnTo>
                      <a:pt x="5457" y="1903"/>
                    </a:lnTo>
                    <a:lnTo>
                      <a:pt x="5457" y="1855"/>
                    </a:lnTo>
                    <a:lnTo>
                      <a:pt x="5457" y="1838"/>
                    </a:lnTo>
                    <a:lnTo>
                      <a:pt x="3278" y="2009"/>
                    </a:lnTo>
                    <a:lnTo>
                      <a:pt x="3274" y="2031"/>
                    </a:lnTo>
                    <a:lnTo>
                      <a:pt x="3263" y="2085"/>
                    </a:lnTo>
                    <a:lnTo>
                      <a:pt x="3252" y="2121"/>
                    </a:lnTo>
                    <a:lnTo>
                      <a:pt x="3240" y="2163"/>
                    </a:lnTo>
                    <a:lnTo>
                      <a:pt x="3226" y="2208"/>
                    </a:lnTo>
                    <a:lnTo>
                      <a:pt x="3206" y="2255"/>
                    </a:lnTo>
                    <a:lnTo>
                      <a:pt x="3197" y="2280"/>
                    </a:lnTo>
                    <a:lnTo>
                      <a:pt x="3185" y="2304"/>
                    </a:lnTo>
                    <a:lnTo>
                      <a:pt x="3173" y="2328"/>
                    </a:lnTo>
                    <a:lnTo>
                      <a:pt x="3160" y="2352"/>
                    </a:lnTo>
                    <a:lnTo>
                      <a:pt x="3146" y="2375"/>
                    </a:lnTo>
                    <a:lnTo>
                      <a:pt x="3131" y="2398"/>
                    </a:lnTo>
                    <a:lnTo>
                      <a:pt x="3115" y="2420"/>
                    </a:lnTo>
                    <a:lnTo>
                      <a:pt x="3099" y="2441"/>
                    </a:lnTo>
                    <a:lnTo>
                      <a:pt x="3081" y="2462"/>
                    </a:lnTo>
                    <a:lnTo>
                      <a:pt x="3062" y="2481"/>
                    </a:lnTo>
                    <a:lnTo>
                      <a:pt x="3042" y="2499"/>
                    </a:lnTo>
                    <a:lnTo>
                      <a:pt x="3021" y="2515"/>
                    </a:lnTo>
                    <a:lnTo>
                      <a:pt x="2999" y="2530"/>
                    </a:lnTo>
                    <a:lnTo>
                      <a:pt x="2976" y="2542"/>
                    </a:lnTo>
                    <a:lnTo>
                      <a:pt x="2951" y="2553"/>
                    </a:lnTo>
                    <a:lnTo>
                      <a:pt x="2926" y="2562"/>
                    </a:lnTo>
                    <a:lnTo>
                      <a:pt x="2896" y="2570"/>
                    </a:lnTo>
                    <a:lnTo>
                      <a:pt x="2862" y="2578"/>
                    </a:lnTo>
                    <a:lnTo>
                      <a:pt x="2823" y="2586"/>
                    </a:lnTo>
                    <a:lnTo>
                      <a:pt x="2778" y="2595"/>
                    </a:lnTo>
                    <a:lnTo>
                      <a:pt x="2679" y="2612"/>
                    </a:lnTo>
                    <a:lnTo>
                      <a:pt x="2565" y="2629"/>
                    </a:lnTo>
                    <a:lnTo>
                      <a:pt x="2442" y="2647"/>
                    </a:lnTo>
                    <a:lnTo>
                      <a:pt x="2313" y="2664"/>
                    </a:lnTo>
                    <a:lnTo>
                      <a:pt x="2180" y="2681"/>
                    </a:lnTo>
                    <a:lnTo>
                      <a:pt x="2048" y="2697"/>
                    </a:lnTo>
                    <a:lnTo>
                      <a:pt x="1918" y="2712"/>
                    </a:lnTo>
                    <a:lnTo>
                      <a:pt x="1795" y="2725"/>
                    </a:lnTo>
                    <a:lnTo>
                      <a:pt x="1682" y="2738"/>
                    </a:lnTo>
                    <a:lnTo>
                      <a:pt x="1582" y="2749"/>
                    </a:lnTo>
                    <a:lnTo>
                      <a:pt x="1498" y="2757"/>
                    </a:lnTo>
                    <a:lnTo>
                      <a:pt x="1434" y="2765"/>
                    </a:lnTo>
                    <a:lnTo>
                      <a:pt x="1394" y="2769"/>
                    </a:lnTo>
                    <a:lnTo>
                      <a:pt x="1379" y="2770"/>
                    </a:lnTo>
                    <a:lnTo>
                      <a:pt x="1366" y="2769"/>
                    </a:lnTo>
                    <a:lnTo>
                      <a:pt x="1330" y="2766"/>
                    </a:lnTo>
                    <a:lnTo>
                      <a:pt x="1304" y="2762"/>
                    </a:lnTo>
                    <a:lnTo>
                      <a:pt x="1276" y="2756"/>
                    </a:lnTo>
                    <a:lnTo>
                      <a:pt x="1243" y="2749"/>
                    </a:lnTo>
                    <a:lnTo>
                      <a:pt x="1208" y="2739"/>
                    </a:lnTo>
                    <a:lnTo>
                      <a:pt x="1171" y="2728"/>
                    </a:lnTo>
                    <a:lnTo>
                      <a:pt x="1131" y="2713"/>
                    </a:lnTo>
                    <a:lnTo>
                      <a:pt x="1111" y="2704"/>
                    </a:lnTo>
                    <a:lnTo>
                      <a:pt x="1091" y="2696"/>
                    </a:lnTo>
                    <a:lnTo>
                      <a:pt x="1072" y="2685"/>
                    </a:lnTo>
                    <a:lnTo>
                      <a:pt x="1051" y="2674"/>
                    </a:lnTo>
                    <a:lnTo>
                      <a:pt x="1031" y="2663"/>
                    </a:lnTo>
                    <a:lnTo>
                      <a:pt x="1011" y="2650"/>
                    </a:lnTo>
                    <a:lnTo>
                      <a:pt x="992" y="2636"/>
                    </a:lnTo>
                    <a:lnTo>
                      <a:pt x="973" y="2622"/>
                    </a:lnTo>
                    <a:lnTo>
                      <a:pt x="954" y="2606"/>
                    </a:lnTo>
                    <a:lnTo>
                      <a:pt x="936" y="2589"/>
                    </a:lnTo>
                    <a:lnTo>
                      <a:pt x="917" y="2572"/>
                    </a:lnTo>
                    <a:lnTo>
                      <a:pt x="900" y="2553"/>
                    </a:lnTo>
                    <a:lnTo>
                      <a:pt x="868" y="2515"/>
                    </a:lnTo>
                    <a:lnTo>
                      <a:pt x="839" y="2479"/>
                    </a:lnTo>
                    <a:lnTo>
                      <a:pt x="813" y="2443"/>
                    </a:lnTo>
                    <a:lnTo>
                      <a:pt x="791" y="2412"/>
                    </a:lnTo>
                    <a:lnTo>
                      <a:pt x="772" y="2381"/>
                    </a:lnTo>
                    <a:lnTo>
                      <a:pt x="755" y="2353"/>
                    </a:lnTo>
                    <a:lnTo>
                      <a:pt x="740" y="2326"/>
                    </a:lnTo>
                    <a:lnTo>
                      <a:pt x="728" y="2303"/>
                    </a:lnTo>
                    <a:lnTo>
                      <a:pt x="719" y="2282"/>
                    </a:lnTo>
                    <a:lnTo>
                      <a:pt x="710" y="2263"/>
                    </a:lnTo>
                    <a:lnTo>
                      <a:pt x="704" y="2247"/>
                    </a:lnTo>
                    <a:lnTo>
                      <a:pt x="700" y="2234"/>
                    </a:lnTo>
                    <a:lnTo>
                      <a:pt x="693" y="2215"/>
                    </a:lnTo>
                    <a:lnTo>
                      <a:pt x="692" y="2209"/>
                    </a:lnTo>
                    <a:lnTo>
                      <a:pt x="689" y="2085"/>
                    </a:lnTo>
                    <a:lnTo>
                      <a:pt x="830" y="1948"/>
                    </a:lnTo>
                    <a:lnTo>
                      <a:pt x="768" y="1021"/>
                    </a:lnTo>
                    <a:lnTo>
                      <a:pt x="511" y="943"/>
                    </a:lnTo>
                    <a:lnTo>
                      <a:pt x="504" y="937"/>
                    </a:lnTo>
                    <a:lnTo>
                      <a:pt x="485" y="921"/>
                    </a:lnTo>
                    <a:lnTo>
                      <a:pt x="458" y="897"/>
                    </a:lnTo>
                    <a:lnTo>
                      <a:pt x="425" y="866"/>
                    </a:lnTo>
                    <a:lnTo>
                      <a:pt x="408" y="848"/>
                    </a:lnTo>
                    <a:lnTo>
                      <a:pt x="391" y="830"/>
                    </a:lnTo>
                    <a:lnTo>
                      <a:pt x="374" y="810"/>
                    </a:lnTo>
                    <a:lnTo>
                      <a:pt x="358" y="789"/>
                    </a:lnTo>
                    <a:lnTo>
                      <a:pt x="344" y="769"/>
                    </a:lnTo>
                    <a:lnTo>
                      <a:pt x="332" y="749"/>
                    </a:lnTo>
                    <a:lnTo>
                      <a:pt x="325" y="738"/>
                    </a:lnTo>
                    <a:lnTo>
                      <a:pt x="320" y="728"/>
                    </a:lnTo>
                    <a:lnTo>
                      <a:pt x="316" y="717"/>
                    </a:lnTo>
                    <a:lnTo>
                      <a:pt x="313" y="707"/>
                    </a:lnTo>
                    <a:lnTo>
                      <a:pt x="301" y="669"/>
                    </a:lnTo>
                    <a:lnTo>
                      <a:pt x="291" y="636"/>
                    </a:lnTo>
                    <a:lnTo>
                      <a:pt x="285" y="608"/>
                    </a:lnTo>
                    <a:lnTo>
                      <a:pt x="281" y="585"/>
                    </a:lnTo>
                    <a:lnTo>
                      <a:pt x="279" y="567"/>
                    </a:lnTo>
                    <a:lnTo>
                      <a:pt x="276" y="554"/>
                    </a:lnTo>
                    <a:lnTo>
                      <a:pt x="276" y="547"/>
                    </a:lnTo>
                    <a:lnTo>
                      <a:pt x="276" y="545"/>
                    </a:lnTo>
                    <a:lnTo>
                      <a:pt x="0" y="493"/>
                    </a:lnTo>
                    <a:close/>
                    <a:moveTo>
                      <a:pt x="1208" y="1116"/>
                    </a:moveTo>
                    <a:lnTo>
                      <a:pt x="1894" y="1205"/>
                    </a:lnTo>
                    <a:lnTo>
                      <a:pt x="2601" y="1652"/>
                    </a:lnTo>
                    <a:lnTo>
                      <a:pt x="2595" y="1817"/>
                    </a:lnTo>
                    <a:lnTo>
                      <a:pt x="1276" y="1914"/>
                    </a:lnTo>
                    <a:lnTo>
                      <a:pt x="1208" y="1116"/>
                    </a:lnTo>
                    <a:close/>
                    <a:moveTo>
                      <a:pt x="14533" y="1838"/>
                    </a:moveTo>
                    <a:lnTo>
                      <a:pt x="15819" y="1936"/>
                    </a:lnTo>
                    <a:lnTo>
                      <a:pt x="15817" y="1945"/>
                    </a:lnTo>
                    <a:lnTo>
                      <a:pt x="15811" y="1965"/>
                    </a:lnTo>
                    <a:lnTo>
                      <a:pt x="15805" y="1979"/>
                    </a:lnTo>
                    <a:lnTo>
                      <a:pt x="15800" y="1995"/>
                    </a:lnTo>
                    <a:lnTo>
                      <a:pt x="15793" y="2011"/>
                    </a:lnTo>
                    <a:lnTo>
                      <a:pt x="15783" y="2026"/>
                    </a:lnTo>
                    <a:lnTo>
                      <a:pt x="15774" y="2042"/>
                    </a:lnTo>
                    <a:lnTo>
                      <a:pt x="15761" y="2058"/>
                    </a:lnTo>
                    <a:lnTo>
                      <a:pt x="15754" y="2066"/>
                    </a:lnTo>
                    <a:lnTo>
                      <a:pt x="15748" y="2072"/>
                    </a:lnTo>
                    <a:lnTo>
                      <a:pt x="15741" y="2079"/>
                    </a:lnTo>
                    <a:lnTo>
                      <a:pt x="15733" y="2084"/>
                    </a:lnTo>
                    <a:lnTo>
                      <a:pt x="15725" y="2089"/>
                    </a:lnTo>
                    <a:lnTo>
                      <a:pt x="15716" y="2093"/>
                    </a:lnTo>
                    <a:lnTo>
                      <a:pt x="15708" y="2097"/>
                    </a:lnTo>
                    <a:lnTo>
                      <a:pt x="15698" y="2099"/>
                    </a:lnTo>
                    <a:lnTo>
                      <a:pt x="15689" y="2101"/>
                    </a:lnTo>
                    <a:lnTo>
                      <a:pt x="15678" y="2101"/>
                    </a:lnTo>
                    <a:lnTo>
                      <a:pt x="15667" y="2101"/>
                    </a:lnTo>
                    <a:lnTo>
                      <a:pt x="15657" y="2099"/>
                    </a:lnTo>
                    <a:lnTo>
                      <a:pt x="15624" y="2093"/>
                    </a:lnTo>
                    <a:lnTo>
                      <a:pt x="15576" y="2087"/>
                    </a:lnTo>
                    <a:lnTo>
                      <a:pt x="15512" y="2080"/>
                    </a:lnTo>
                    <a:lnTo>
                      <a:pt x="15438" y="2072"/>
                    </a:lnTo>
                    <a:lnTo>
                      <a:pt x="15355" y="2064"/>
                    </a:lnTo>
                    <a:lnTo>
                      <a:pt x="15265" y="2055"/>
                    </a:lnTo>
                    <a:lnTo>
                      <a:pt x="15172" y="2046"/>
                    </a:lnTo>
                    <a:lnTo>
                      <a:pt x="15077" y="2037"/>
                    </a:lnTo>
                    <a:lnTo>
                      <a:pt x="14984" y="2029"/>
                    </a:lnTo>
                    <a:lnTo>
                      <a:pt x="14895" y="2020"/>
                    </a:lnTo>
                    <a:lnTo>
                      <a:pt x="14813" y="2013"/>
                    </a:lnTo>
                    <a:lnTo>
                      <a:pt x="14739" y="2006"/>
                    </a:lnTo>
                    <a:lnTo>
                      <a:pt x="14678" y="2001"/>
                    </a:lnTo>
                    <a:lnTo>
                      <a:pt x="14631" y="1997"/>
                    </a:lnTo>
                    <a:lnTo>
                      <a:pt x="14601" y="1994"/>
                    </a:lnTo>
                    <a:lnTo>
                      <a:pt x="14590" y="1994"/>
                    </a:lnTo>
                    <a:lnTo>
                      <a:pt x="14533" y="1838"/>
                    </a:lnTo>
                    <a:close/>
                    <a:moveTo>
                      <a:pt x="14557" y="1651"/>
                    </a:moveTo>
                    <a:lnTo>
                      <a:pt x="15811" y="1733"/>
                    </a:lnTo>
                    <a:lnTo>
                      <a:pt x="15860" y="1007"/>
                    </a:lnTo>
                    <a:lnTo>
                      <a:pt x="15192" y="1081"/>
                    </a:lnTo>
                    <a:lnTo>
                      <a:pt x="14549" y="1504"/>
                    </a:lnTo>
                    <a:lnTo>
                      <a:pt x="14557" y="1651"/>
                    </a:lnTo>
                    <a:close/>
                    <a:moveTo>
                      <a:pt x="12376" y="1529"/>
                    </a:moveTo>
                    <a:lnTo>
                      <a:pt x="13914" y="1627"/>
                    </a:lnTo>
                    <a:lnTo>
                      <a:pt x="13947" y="1277"/>
                    </a:lnTo>
                    <a:lnTo>
                      <a:pt x="12376" y="1529"/>
                    </a:lnTo>
                    <a:close/>
                    <a:moveTo>
                      <a:pt x="11017" y="1773"/>
                    </a:moveTo>
                    <a:lnTo>
                      <a:pt x="11815" y="1773"/>
                    </a:lnTo>
                    <a:lnTo>
                      <a:pt x="11799" y="3516"/>
                    </a:lnTo>
                    <a:lnTo>
                      <a:pt x="11147" y="3092"/>
                    </a:lnTo>
                    <a:lnTo>
                      <a:pt x="11142" y="3085"/>
                    </a:lnTo>
                    <a:lnTo>
                      <a:pt x="11126" y="3063"/>
                    </a:lnTo>
                    <a:lnTo>
                      <a:pt x="11115" y="3047"/>
                    </a:lnTo>
                    <a:lnTo>
                      <a:pt x="11103" y="3027"/>
                    </a:lnTo>
                    <a:lnTo>
                      <a:pt x="11092" y="3005"/>
                    </a:lnTo>
                    <a:lnTo>
                      <a:pt x="11079" y="2981"/>
                    </a:lnTo>
                    <a:lnTo>
                      <a:pt x="11066" y="2953"/>
                    </a:lnTo>
                    <a:lnTo>
                      <a:pt x="11054" y="2924"/>
                    </a:lnTo>
                    <a:lnTo>
                      <a:pt x="11044" y="2892"/>
                    </a:lnTo>
                    <a:lnTo>
                      <a:pt x="11034" y="2859"/>
                    </a:lnTo>
                    <a:lnTo>
                      <a:pt x="11030" y="2841"/>
                    </a:lnTo>
                    <a:lnTo>
                      <a:pt x="11026" y="2823"/>
                    </a:lnTo>
                    <a:lnTo>
                      <a:pt x="11022" y="2805"/>
                    </a:lnTo>
                    <a:lnTo>
                      <a:pt x="11020" y="2787"/>
                    </a:lnTo>
                    <a:lnTo>
                      <a:pt x="11018" y="2768"/>
                    </a:lnTo>
                    <a:lnTo>
                      <a:pt x="11017" y="2749"/>
                    </a:lnTo>
                    <a:lnTo>
                      <a:pt x="11016" y="2730"/>
                    </a:lnTo>
                    <a:lnTo>
                      <a:pt x="11017" y="2709"/>
                    </a:lnTo>
                    <a:lnTo>
                      <a:pt x="11018" y="2665"/>
                    </a:lnTo>
                    <a:lnTo>
                      <a:pt x="11019" y="2608"/>
                    </a:lnTo>
                    <a:lnTo>
                      <a:pt x="11019" y="2545"/>
                    </a:lnTo>
                    <a:lnTo>
                      <a:pt x="11020" y="2474"/>
                    </a:lnTo>
                    <a:lnTo>
                      <a:pt x="11020" y="2399"/>
                    </a:lnTo>
                    <a:lnTo>
                      <a:pt x="11020" y="2320"/>
                    </a:lnTo>
                    <a:lnTo>
                      <a:pt x="11020" y="2241"/>
                    </a:lnTo>
                    <a:lnTo>
                      <a:pt x="11020" y="2162"/>
                    </a:lnTo>
                    <a:lnTo>
                      <a:pt x="11019" y="2086"/>
                    </a:lnTo>
                    <a:lnTo>
                      <a:pt x="11019" y="2014"/>
                    </a:lnTo>
                    <a:lnTo>
                      <a:pt x="11018" y="1948"/>
                    </a:lnTo>
                    <a:lnTo>
                      <a:pt x="11018" y="1889"/>
                    </a:lnTo>
                    <a:lnTo>
                      <a:pt x="11017" y="1841"/>
                    </a:lnTo>
                    <a:lnTo>
                      <a:pt x="11017" y="1805"/>
                    </a:lnTo>
                    <a:lnTo>
                      <a:pt x="11017" y="1782"/>
                    </a:lnTo>
                    <a:lnTo>
                      <a:pt x="11017" y="1773"/>
                    </a:lnTo>
                    <a:close/>
                    <a:moveTo>
                      <a:pt x="6481" y="1773"/>
                    </a:moveTo>
                    <a:lnTo>
                      <a:pt x="5876" y="1773"/>
                    </a:lnTo>
                    <a:lnTo>
                      <a:pt x="5888" y="3559"/>
                    </a:lnTo>
                    <a:lnTo>
                      <a:pt x="6382" y="3125"/>
                    </a:lnTo>
                    <a:lnTo>
                      <a:pt x="6386" y="3117"/>
                    </a:lnTo>
                    <a:lnTo>
                      <a:pt x="6398" y="3094"/>
                    </a:lnTo>
                    <a:lnTo>
                      <a:pt x="6406" y="3077"/>
                    </a:lnTo>
                    <a:lnTo>
                      <a:pt x="6415" y="3058"/>
                    </a:lnTo>
                    <a:lnTo>
                      <a:pt x="6424" y="3036"/>
                    </a:lnTo>
                    <a:lnTo>
                      <a:pt x="6434" y="3010"/>
                    </a:lnTo>
                    <a:lnTo>
                      <a:pt x="6443" y="2983"/>
                    </a:lnTo>
                    <a:lnTo>
                      <a:pt x="6452" y="2952"/>
                    </a:lnTo>
                    <a:lnTo>
                      <a:pt x="6461" y="2920"/>
                    </a:lnTo>
                    <a:lnTo>
                      <a:pt x="6468" y="2886"/>
                    </a:lnTo>
                    <a:lnTo>
                      <a:pt x="6473" y="2850"/>
                    </a:lnTo>
                    <a:lnTo>
                      <a:pt x="6479" y="2812"/>
                    </a:lnTo>
                    <a:lnTo>
                      <a:pt x="6480" y="2792"/>
                    </a:lnTo>
                    <a:lnTo>
                      <a:pt x="6481" y="2773"/>
                    </a:lnTo>
                    <a:lnTo>
                      <a:pt x="6481" y="2753"/>
                    </a:lnTo>
                    <a:lnTo>
                      <a:pt x="6481" y="2733"/>
                    </a:lnTo>
                    <a:lnTo>
                      <a:pt x="6480" y="2686"/>
                    </a:lnTo>
                    <a:lnTo>
                      <a:pt x="6479" y="2630"/>
                    </a:lnTo>
                    <a:lnTo>
                      <a:pt x="6479" y="2564"/>
                    </a:lnTo>
                    <a:lnTo>
                      <a:pt x="6478" y="2491"/>
                    </a:lnTo>
                    <a:lnTo>
                      <a:pt x="6478" y="2414"/>
                    </a:lnTo>
                    <a:lnTo>
                      <a:pt x="6478" y="2334"/>
                    </a:lnTo>
                    <a:lnTo>
                      <a:pt x="6478" y="2252"/>
                    </a:lnTo>
                    <a:lnTo>
                      <a:pt x="6479" y="2171"/>
                    </a:lnTo>
                    <a:lnTo>
                      <a:pt x="6479" y="2093"/>
                    </a:lnTo>
                    <a:lnTo>
                      <a:pt x="6479" y="2020"/>
                    </a:lnTo>
                    <a:lnTo>
                      <a:pt x="6480" y="1952"/>
                    </a:lnTo>
                    <a:lnTo>
                      <a:pt x="6480" y="1892"/>
                    </a:lnTo>
                    <a:lnTo>
                      <a:pt x="6480" y="1844"/>
                    </a:lnTo>
                    <a:lnTo>
                      <a:pt x="6481" y="1805"/>
                    </a:lnTo>
                    <a:lnTo>
                      <a:pt x="6481" y="1782"/>
                    </a:lnTo>
                    <a:lnTo>
                      <a:pt x="6481" y="1773"/>
                    </a:lnTo>
                    <a:close/>
                    <a:moveTo>
                      <a:pt x="1303" y="2202"/>
                    </a:moveTo>
                    <a:lnTo>
                      <a:pt x="2588" y="2051"/>
                    </a:lnTo>
                    <a:lnTo>
                      <a:pt x="2589" y="2054"/>
                    </a:lnTo>
                    <a:lnTo>
                      <a:pt x="2588" y="2062"/>
                    </a:lnTo>
                    <a:lnTo>
                      <a:pt x="2586" y="2072"/>
                    </a:lnTo>
                    <a:lnTo>
                      <a:pt x="2581" y="2085"/>
                    </a:lnTo>
                    <a:lnTo>
                      <a:pt x="2577" y="2092"/>
                    </a:lnTo>
                    <a:lnTo>
                      <a:pt x="2573" y="2100"/>
                    </a:lnTo>
                    <a:lnTo>
                      <a:pt x="2566" y="2107"/>
                    </a:lnTo>
                    <a:lnTo>
                      <a:pt x="2559" y="2115"/>
                    </a:lnTo>
                    <a:lnTo>
                      <a:pt x="2550" y="2122"/>
                    </a:lnTo>
                    <a:lnTo>
                      <a:pt x="2540" y="2129"/>
                    </a:lnTo>
                    <a:lnTo>
                      <a:pt x="2527" y="2135"/>
                    </a:lnTo>
                    <a:lnTo>
                      <a:pt x="2512" y="2140"/>
                    </a:lnTo>
                    <a:lnTo>
                      <a:pt x="2487" y="2147"/>
                    </a:lnTo>
                    <a:lnTo>
                      <a:pt x="2443" y="2155"/>
                    </a:lnTo>
                    <a:lnTo>
                      <a:pt x="2385" y="2165"/>
                    </a:lnTo>
                    <a:lnTo>
                      <a:pt x="2312" y="2176"/>
                    </a:lnTo>
                    <a:lnTo>
                      <a:pt x="2230" y="2189"/>
                    </a:lnTo>
                    <a:lnTo>
                      <a:pt x="2142" y="2202"/>
                    </a:lnTo>
                    <a:lnTo>
                      <a:pt x="2048" y="2216"/>
                    </a:lnTo>
                    <a:lnTo>
                      <a:pt x="1953" y="2230"/>
                    </a:lnTo>
                    <a:lnTo>
                      <a:pt x="1858" y="2243"/>
                    </a:lnTo>
                    <a:lnTo>
                      <a:pt x="1768" y="2256"/>
                    </a:lnTo>
                    <a:lnTo>
                      <a:pt x="1684" y="2267"/>
                    </a:lnTo>
                    <a:lnTo>
                      <a:pt x="1609" y="2278"/>
                    </a:lnTo>
                    <a:lnTo>
                      <a:pt x="1546" y="2286"/>
                    </a:lnTo>
                    <a:lnTo>
                      <a:pt x="1497" y="2292"/>
                    </a:lnTo>
                    <a:lnTo>
                      <a:pt x="1466" y="2297"/>
                    </a:lnTo>
                    <a:lnTo>
                      <a:pt x="1454" y="2299"/>
                    </a:lnTo>
                    <a:lnTo>
                      <a:pt x="1437" y="2298"/>
                    </a:lnTo>
                    <a:lnTo>
                      <a:pt x="1398" y="2293"/>
                    </a:lnTo>
                    <a:lnTo>
                      <a:pt x="1387" y="2291"/>
                    </a:lnTo>
                    <a:lnTo>
                      <a:pt x="1377" y="2288"/>
                    </a:lnTo>
                    <a:lnTo>
                      <a:pt x="1366" y="2285"/>
                    </a:lnTo>
                    <a:lnTo>
                      <a:pt x="1357" y="2281"/>
                    </a:lnTo>
                    <a:lnTo>
                      <a:pt x="1348" y="2276"/>
                    </a:lnTo>
                    <a:lnTo>
                      <a:pt x="1341" y="2271"/>
                    </a:lnTo>
                    <a:lnTo>
                      <a:pt x="1337" y="2268"/>
                    </a:lnTo>
                    <a:lnTo>
                      <a:pt x="1335" y="2265"/>
                    </a:lnTo>
                    <a:lnTo>
                      <a:pt x="1333" y="2261"/>
                    </a:lnTo>
                    <a:lnTo>
                      <a:pt x="1331" y="2257"/>
                    </a:lnTo>
                    <a:lnTo>
                      <a:pt x="1326" y="2243"/>
                    </a:lnTo>
                    <a:lnTo>
                      <a:pt x="1321" y="2232"/>
                    </a:lnTo>
                    <a:lnTo>
                      <a:pt x="1316" y="2222"/>
                    </a:lnTo>
                    <a:lnTo>
                      <a:pt x="1312" y="2215"/>
                    </a:lnTo>
                    <a:lnTo>
                      <a:pt x="1307" y="2205"/>
                    </a:lnTo>
                    <a:lnTo>
                      <a:pt x="1303" y="2202"/>
                    </a:lnTo>
                    <a:close/>
                  </a:path>
                </a:pathLst>
              </a:custGeom>
              <a:grpFill/>
              <a:ln w="9525">
                <a:noFill/>
                <a:round/>
                <a:headEnd/>
                <a:tailEnd/>
              </a:ln>
            </p:spPr>
            <p:txBody>
              <a:bodyPr vert="horz" wrap="square" lIns="121948" tIns="60975" rIns="121948" bIns="60975" numCol="1" anchor="t" anchorCtr="0" compatLnSpc="1">
                <a:prstTxWarp prst="textNoShape">
                  <a:avLst/>
                </a:prstTxWarp>
              </a:bodyPr>
              <a:lstStyle/>
              <a:p>
                <a:pPr marL="0" marR="0" lvl="0" indent="0" defTabSz="914400" eaLnBrk="1" fontAlgn="ctr" latinLnBrk="0" hangingPunct="1">
                  <a:lnSpc>
                    <a:spcPct val="100000"/>
                  </a:lnSpc>
                  <a:spcBef>
                    <a:spcPct val="0"/>
                  </a:spcBef>
                  <a:spcAft>
                    <a:spcPct val="0"/>
                  </a:spcAft>
                  <a:buClrTx/>
                  <a:buSzTx/>
                  <a:buFontTx/>
                  <a:buNone/>
                  <a:tabLst/>
                  <a:defRPr/>
                </a:pPr>
                <a:endParaRPr kumimoji="0" lang="en-US" altLang="zh-CN" sz="3600" b="0" i="0" u="none"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4" name="Freeform 7"/>
              <p:cNvSpPr>
                <a:spLocks noEditPoints="1"/>
              </p:cNvSpPr>
              <p:nvPr/>
            </p:nvSpPr>
            <p:spPr bwMode="gray">
              <a:xfrm>
                <a:off x="9586913" y="3060700"/>
                <a:ext cx="1512888" cy="342900"/>
              </a:xfrm>
              <a:custGeom>
                <a:avLst/>
                <a:gdLst/>
                <a:ahLst/>
                <a:cxnLst>
                  <a:cxn ang="0">
                    <a:pos x="12983" y="15"/>
                  </a:cxn>
                  <a:cxn ang="0">
                    <a:pos x="13125" y="80"/>
                  </a:cxn>
                  <a:cxn ang="0">
                    <a:pos x="13238" y="187"/>
                  </a:cxn>
                  <a:cxn ang="0">
                    <a:pos x="13309" y="327"/>
                  </a:cxn>
                  <a:cxn ang="0">
                    <a:pos x="13330" y="2696"/>
                  </a:cxn>
                  <a:cxn ang="0">
                    <a:pos x="12299" y="2713"/>
                  </a:cxn>
                  <a:cxn ang="0">
                    <a:pos x="11963" y="2746"/>
                  </a:cxn>
                  <a:cxn ang="0">
                    <a:pos x="10964" y="2808"/>
                  </a:cxn>
                  <a:cxn ang="0">
                    <a:pos x="9474" y="2891"/>
                  </a:cxn>
                  <a:cxn ang="0">
                    <a:pos x="8162" y="2957"/>
                  </a:cxn>
                  <a:cxn ang="0">
                    <a:pos x="7295" y="2994"/>
                  </a:cxn>
                  <a:cxn ang="0">
                    <a:pos x="6428" y="3021"/>
                  </a:cxn>
                  <a:cxn ang="0">
                    <a:pos x="5784" y="3017"/>
                  </a:cxn>
                  <a:cxn ang="0">
                    <a:pos x="5142" y="2996"/>
                  </a:cxn>
                  <a:cxn ang="0">
                    <a:pos x="3825" y="2933"/>
                  </a:cxn>
                  <a:cxn ang="0">
                    <a:pos x="2239" y="2842"/>
                  </a:cxn>
                  <a:cxn ang="0">
                    <a:pos x="1229" y="2779"/>
                  </a:cxn>
                  <a:cxn ang="0">
                    <a:pos x="923" y="2776"/>
                  </a:cxn>
                  <a:cxn ang="0">
                    <a:pos x="463" y="2809"/>
                  </a:cxn>
                  <a:cxn ang="0">
                    <a:pos x="4" y="2842"/>
                  </a:cxn>
                  <a:cxn ang="0">
                    <a:pos x="2" y="417"/>
                  </a:cxn>
                  <a:cxn ang="0">
                    <a:pos x="45" y="263"/>
                  </a:cxn>
                  <a:cxn ang="0">
                    <a:pos x="136" y="136"/>
                  </a:cxn>
                  <a:cxn ang="0">
                    <a:pos x="262" y="46"/>
                  </a:cxn>
                  <a:cxn ang="0">
                    <a:pos x="416" y="2"/>
                  </a:cxn>
                  <a:cxn ang="0">
                    <a:pos x="6288" y="165"/>
                  </a:cxn>
                  <a:cxn ang="0">
                    <a:pos x="6323" y="197"/>
                  </a:cxn>
                  <a:cxn ang="0">
                    <a:pos x="6331" y="246"/>
                  </a:cxn>
                  <a:cxn ang="0">
                    <a:pos x="6306" y="286"/>
                  </a:cxn>
                  <a:cxn ang="0">
                    <a:pos x="6260" y="303"/>
                  </a:cxn>
                  <a:cxn ang="0">
                    <a:pos x="6215" y="286"/>
                  </a:cxn>
                  <a:cxn ang="0">
                    <a:pos x="6190" y="246"/>
                  </a:cxn>
                  <a:cxn ang="0">
                    <a:pos x="6198" y="197"/>
                  </a:cxn>
                  <a:cxn ang="0">
                    <a:pos x="6233" y="165"/>
                  </a:cxn>
                  <a:cxn ang="0">
                    <a:pos x="6679" y="161"/>
                  </a:cxn>
                  <a:cxn ang="0">
                    <a:pos x="6721" y="186"/>
                  </a:cxn>
                  <a:cxn ang="0">
                    <a:pos x="6737" y="231"/>
                  </a:cxn>
                  <a:cxn ang="0">
                    <a:pos x="6721" y="277"/>
                  </a:cxn>
                  <a:cxn ang="0">
                    <a:pos x="6679" y="301"/>
                  </a:cxn>
                  <a:cxn ang="0">
                    <a:pos x="6631" y="295"/>
                  </a:cxn>
                  <a:cxn ang="0">
                    <a:pos x="6600" y="260"/>
                  </a:cxn>
                  <a:cxn ang="0">
                    <a:pos x="6596" y="210"/>
                  </a:cxn>
                  <a:cxn ang="0">
                    <a:pos x="6625" y="172"/>
                  </a:cxn>
                  <a:cxn ang="0">
                    <a:pos x="7069" y="160"/>
                  </a:cxn>
                  <a:cxn ang="0">
                    <a:pos x="7115" y="177"/>
                  </a:cxn>
                  <a:cxn ang="0">
                    <a:pos x="7140" y="217"/>
                  </a:cxn>
                  <a:cxn ang="0">
                    <a:pos x="7132" y="265"/>
                  </a:cxn>
                  <a:cxn ang="0">
                    <a:pos x="7098" y="297"/>
                  </a:cxn>
                  <a:cxn ang="0">
                    <a:pos x="7048" y="300"/>
                  </a:cxn>
                  <a:cxn ang="0">
                    <a:pos x="7011" y="271"/>
                  </a:cxn>
                  <a:cxn ang="0">
                    <a:pos x="6998" y="224"/>
                  </a:cxn>
                  <a:cxn ang="0">
                    <a:pos x="7019" y="181"/>
                  </a:cxn>
                  <a:cxn ang="0">
                    <a:pos x="7062" y="160"/>
                  </a:cxn>
                  <a:cxn ang="0">
                    <a:pos x="589" y="468"/>
                  </a:cxn>
                  <a:cxn ang="0">
                    <a:pos x="8587" y="2531"/>
                  </a:cxn>
                  <a:cxn ang="0">
                    <a:pos x="8898" y="468"/>
                  </a:cxn>
                </a:cxnLst>
                <a:rect l="0" t="0" r="r" b="b"/>
                <a:pathLst>
                  <a:path w="13330" h="3022">
                    <a:moveTo>
                      <a:pt x="463" y="0"/>
                    </a:moveTo>
                    <a:lnTo>
                      <a:pt x="12867" y="0"/>
                    </a:lnTo>
                    <a:lnTo>
                      <a:pt x="12891" y="1"/>
                    </a:lnTo>
                    <a:lnTo>
                      <a:pt x="12914" y="2"/>
                    </a:lnTo>
                    <a:lnTo>
                      <a:pt x="12937" y="5"/>
                    </a:lnTo>
                    <a:lnTo>
                      <a:pt x="12960" y="10"/>
                    </a:lnTo>
                    <a:lnTo>
                      <a:pt x="12983" y="15"/>
                    </a:lnTo>
                    <a:lnTo>
                      <a:pt x="13004" y="21"/>
                    </a:lnTo>
                    <a:lnTo>
                      <a:pt x="13026" y="29"/>
                    </a:lnTo>
                    <a:lnTo>
                      <a:pt x="13046" y="36"/>
                    </a:lnTo>
                    <a:lnTo>
                      <a:pt x="13068" y="46"/>
                    </a:lnTo>
                    <a:lnTo>
                      <a:pt x="13088" y="56"/>
                    </a:lnTo>
                    <a:lnTo>
                      <a:pt x="13107" y="67"/>
                    </a:lnTo>
                    <a:lnTo>
                      <a:pt x="13125" y="80"/>
                    </a:lnTo>
                    <a:lnTo>
                      <a:pt x="13144" y="93"/>
                    </a:lnTo>
                    <a:lnTo>
                      <a:pt x="13161" y="106"/>
                    </a:lnTo>
                    <a:lnTo>
                      <a:pt x="13178" y="121"/>
                    </a:lnTo>
                    <a:lnTo>
                      <a:pt x="13194" y="136"/>
                    </a:lnTo>
                    <a:lnTo>
                      <a:pt x="13210" y="152"/>
                    </a:lnTo>
                    <a:lnTo>
                      <a:pt x="13224" y="169"/>
                    </a:lnTo>
                    <a:lnTo>
                      <a:pt x="13238" y="187"/>
                    </a:lnTo>
                    <a:lnTo>
                      <a:pt x="13250" y="205"/>
                    </a:lnTo>
                    <a:lnTo>
                      <a:pt x="13263" y="223"/>
                    </a:lnTo>
                    <a:lnTo>
                      <a:pt x="13274" y="244"/>
                    </a:lnTo>
                    <a:lnTo>
                      <a:pt x="13284" y="263"/>
                    </a:lnTo>
                    <a:lnTo>
                      <a:pt x="13294" y="284"/>
                    </a:lnTo>
                    <a:lnTo>
                      <a:pt x="13303" y="305"/>
                    </a:lnTo>
                    <a:lnTo>
                      <a:pt x="13309" y="327"/>
                    </a:lnTo>
                    <a:lnTo>
                      <a:pt x="13315" y="348"/>
                    </a:lnTo>
                    <a:lnTo>
                      <a:pt x="13321" y="370"/>
                    </a:lnTo>
                    <a:lnTo>
                      <a:pt x="13325" y="394"/>
                    </a:lnTo>
                    <a:lnTo>
                      <a:pt x="13328" y="417"/>
                    </a:lnTo>
                    <a:lnTo>
                      <a:pt x="13330" y="440"/>
                    </a:lnTo>
                    <a:lnTo>
                      <a:pt x="13330" y="464"/>
                    </a:lnTo>
                    <a:lnTo>
                      <a:pt x="13330" y="2696"/>
                    </a:lnTo>
                    <a:lnTo>
                      <a:pt x="12564" y="2668"/>
                    </a:lnTo>
                    <a:lnTo>
                      <a:pt x="12520" y="2677"/>
                    </a:lnTo>
                    <a:lnTo>
                      <a:pt x="12475" y="2686"/>
                    </a:lnTo>
                    <a:lnTo>
                      <a:pt x="12432" y="2693"/>
                    </a:lnTo>
                    <a:lnTo>
                      <a:pt x="12387" y="2700"/>
                    </a:lnTo>
                    <a:lnTo>
                      <a:pt x="12344" y="2707"/>
                    </a:lnTo>
                    <a:lnTo>
                      <a:pt x="12299" y="2713"/>
                    </a:lnTo>
                    <a:lnTo>
                      <a:pt x="12255" y="2719"/>
                    </a:lnTo>
                    <a:lnTo>
                      <a:pt x="12211" y="2724"/>
                    </a:lnTo>
                    <a:lnTo>
                      <a:pt x="12161" y="2730"/>
                    </a:lnTo>
                    <a:lnTo>
                      <a:pt x="12112" y="2734"/>
                    </a:lnTo>
                    <a:lnTo>
                      <a:pt x="12062" y="2738"/>
                    </a:lnTo>
                    <a:lnTo>
                      <a:pt x="12013" y="2741"/>
                    </a:lnTo>
                    <a:lnTo>
                      <a:pt x="11963" y="2746"/>
                    </a:lnTo>
                    <a:lnTo>
                      <a:pt x="11913" y="2749"/>
                    </a:lnTo>
                    <a:lnTo>
                      <a:pt x="11864" y="2752"/>
                    </a:lnTo>
                    <a:lnTo>
                      <a:pt x="11814" y="2755"/>
                    </a:lnTo>
                    <a:lnTo>
                      <a:pt x="11602" y="2769"/>
                    </a:lnTo>
                    <a:lnTo>
                      <a:pt x="11389" y="2783"/>
                    </a:lnTo>
                    <a:lnTo>
                      <a:pt x="11176" y="2796"/>
                    </a:lnTo>
                    <a:lnTo>
                      <a:pt x="10964" y="2808"/>
                    </a:lnTo>
                    <a:lnTo>
                      <a:pt x="10751" y="2821"/>
                    </a:lnTo>
                    <a:lnTo>
                      <a:pt x="10538" y="2834"/>
                    </a:lnTo>
                    <a:lnTo>
                      <a:pt x="10326" y="2846"/>
                    </a:lnTo>
                    <a:lnTo>
                      <a:pt x="10112" y="2857"/>
                    </a:lnTo>
                    <a:lnTo>
                      <a:pt x="9899" y="2869"/>
                    </a:lnTo>
                    <a:lnTo>
                      <a:pt x="9687" y="2881"/>
                    </a:lnTo>
                    <a:lnTo>
                      <a:pt x="9474" y="2891"/>
                    </a:lnTo>
                    <a:lnTo>
                      <a:pt x="9262" y="2903"/>
                    </a:lnTo>
                    <a:lnTo>
                      <a:pt x="9049" y="2914"/>
                    </a:lnTo>
                    <a:lnTo>
                      <a:pt x="8835" y="2924"/>
                    </a:lnTo>
                    <a:lnTo>
                      <a:pt x="8623" y="2935"/>
                    </a:lnTo>
                    <a:lnTo>
                      <a:pt x="8410" y="2946"/>
                    </a:lnTo>
                    <a:lnTo>
                      <a:pt x="8287" y="2951"/>
                    </a:lnTo>
                    <a:lnTo>
                      <a:pt x="8162" y="2957"/>
                    </a:lnTo>
                    <a:lnTo>
                      <a:pt x="8039" y="2963"/>
                    </a:lnTo>
                    <a:lnTo>
                      <a:pt x="7915" y="2968"/>
                    </a:lnTo>
                    <a:lnTo>
                      <a:pt x="7791" y="2974"/>
                    </a:lnTo>
                    <a:lnTo>
                      <a:pt x="7667" y="2980"/>
                    </a:lnTo>
                    <a:lnTo>
                      <a:pt x="7544" y="2985"/>
                    </a:lnTo>
                    <a:lnTo>
                      <a:pt x="7419" y="2990"/>
                    </a:lnTo>
                    <a:lnTo>
                      <a:pt x="7295" y="2994"/>
                    </a:lnTo>
                    <a:lnTo>
                      <a:pt x="7171" y="3000"/>
                    </a:lnTo>
                    <a:lnTo>
                      <a:pt x="7047" y="3004"/>
                    </a:lnTo>
                    <a:lnTo>
                      <a:pt x="6924" y="3008"/>
                    </a:lnTo>
                    <a:lnTo>
                      <a:pt x="6799" y="3012"/>
                    </a:lnTo>
                    <a:lnTo>
                      <a:pt x="6676" y="3016"/>
                    </a:lnTo>
                    <a:lnTo>
                      <a:pt x="6552" y="3019"/>
                    </a:lnTo>
                    <a:lnTo>
                      <a:pt x="6428" y="3021"/>
                    </a:lnTo>
                    <a:lnTo>
                      <a:pt x="6336" y="3022"/>
                    </a:lnTo>
                    <a:lnTo>
                      <a:pt x="6244" y="3022"/>
                    </a:lnTo>
                    <a:lnTo>
                      <a:pt x="6152" y="3022"/>
                    </a:lnTo>
                    <a:lnTo>
                      <a:pt x="6061" y="3022"/>
                    </a:lnTo>
                    <a:lnTo>
                      <a:pt x="5968" y="3021"/>
                    </a:lnTo>
                    <a:lnTo>
                      <a:pt x="5877" y="3019"/>
                    </a:lnTo>
                    <a:lnTo>
                      <a:pt x="5784" y="3017"/>
                    </a:lnTo>
                    <a:lnTo>
                      <a:pt x="5693" y="3015"/>
                    </a:lnTo>
                    <a:lnTo>
                      <a:pt x="5601" y="3012"/>
                    </a:lnTo>
                    <a:lnTo>
                      <a:pt x="5509" y="3009"/>
                    </a:lnTo>
                    <a:lnTo>
                      <a:pt x="5417" y="3006"/>
                    </a:lnTo>
                    <a:lnTo>
                      <a:pt x="5325" y="3003"/>
                    </a:lnTo>
                    <a:lnTo>
                      <a:pt x="5233" y="2999"/>
                    </a:lnTo>
                    <a:lnTo>
                      <a:pt x="5142" y="2996"/>
                    </a:lnTo>
                    <a:lnTo>
                      <a:pt x="5049" y="2991"/>
                    </a:lnTo>
                    <a:lnTo>
                      <a:pt x="4958" y="2988"/>
                    </a:lnTo>
                    <a:lnTo>
                      <a:pt x="4732" y="2977"/>
                    </a:lnTo>
                    <a:lnTo>
                      <a:pt x="4504" y="2967"/>
                    </a:lnTo>
                    <a:lnTo>
                      <a:pt x="4278" y="2956"/>
                    </a:lnTo>
                    <a:lnTo>
                      <a:pt x="4051" y="2944"/>
                    </a:lnTo>
                    <a:lnTo>
                      <a:pt x="3825" y="2933"/>
                    </a:lnTo>
                    <a:lnTo>
                      <a:pt x="3598" y="2921"/>
                    </a:lnTo>
                    <a:lnTo>
                      <a:pt x="3372" y="2908"/>
                    </a:lnTo>
                    <a:lnTo>
                      <a:pt x="3144" y="2896"/>
                    </a:lnTo>
                    <a:lnTo>
                      <a:pt x="2918" y="2883"/>
                    </a:lnTo>
                    <a:lnTo>
                      <a:pt x="2691" y="2870"/>
                    </a:lnTo>
                    <a:lnTo>
                      <a:pt x="2465" y="2856"/>
                    </a:lnTo>
                    <a:lnTo>
                      <a:pt x="2239" y="2842"/>
                    </a:lnTo>
                    <a:lnTo>
                      <a:pt x="2012" y="2829"/>
                    </a:lnTo>
                    <a:lnTo>
                      <a:pt x="1786" y="2815"/>
                    </a:lnTo>
                    <a:lnTo>
                      <a:pt x="1559" y="2800"/>
                    </a:lnTo>
                    <a:lnTo>
                      <a:pt x="1333" y="2786"/>
                    </a:lnTo>
                    <a:lnTo>
                      <a:pt x="1298" y="2784"/>
                    </a:lnTo>
                    <a:lnTo>
                      <a:pt x="1264" y="2781"/>
                    </a:lnTo>
                    <a:lnTo>
                      <a:pt x="1229" y="2779"/>
                    </a:lnTo>
                    <a:lnTo>
                      <a:pt x="1194" y="2776"/>
                    </a:lnTo>
                    <a:lnTo>
                      <a:pt x="1158" y="2774"/>
                    </a:lnTo>
                    <a:lnTo>
                      <a:pt x="1124" y="2772"/>
                    </a:lnTo>
                    <a:lnTo>
                      <a:pt x="1089" y="2770"/>
                    </a:lnTo>
                    <a:lnTo>
                      <a:pt x="1054" y="2768"/>
                    </a:lnTo>
                    <a:lnTo>
                      <a:pt x="988" y="2772"/>
                    </a:lnTo>
                    <a:lnTo>
                      <a:pt x="923" y="2776"/>
                    </a:lnTo>
                    <a:lnTo>
                      <a:pt x="858" y="2782"/>
                    </a:lnTo>
                    <a:lnTo>
                      <a:pt x="792" y="2786"/>
                    </a:lnTo>
                    <a:lnTo>
                      <a:pt x="726" y="2790"/>
                    </a:lnTo>
                    <a:lnTo>
                      <a:pt x="660" y="2796"/>
                    </a:lnTo>
                    <a:lnTo>
                      <a:pt x="595" y="2800"/>
                    </a:lnTo>
                    <a:lnTo>
                      <a:pt x="529" y="2805"/>
                    </a:lnTo>
                    <a:lnTo>
                      <a:pt x="463" y="2809"/>
                    </a:lnTo>
                    <a:lnTo>
                      <a:pt x="397" y="2815"/>
                    </a:lnTo>
                    <a:lnTo>
                      <a:pt x="332" y="2819"/>
                    </a:lnTo>
                    <a:lnTo>
                      <a:pt x="266" y="2823"/>
                    </a:lnTo>
                    <a:lnTo>
                      <a:pt x="201" y="2829"/>
                    </a:lnTo>
                    <a:lnTo>
                      <a:pt x="135" y="2833"/>
                    </a:lnTo>
                    <a:lnTo>
                      <a:pt x="69" y="2838"/>
                    </a:lnTo>
                    <a:lnTo>
                      <a:pt x="4" y="2842"/>
                    </a:lnTo>
                    <a:lnTo>
                      <a:pt x="2" y="2827"/>
                    </a:lnTo>
                    <a:lnTo>
                      <a:pt x="1" y="2813"/>
                    </a:lnTo>
                    <a:lnTo>
                      <a:pt x="0" y="2798"/>
                    </a:lnTo>
                    <a:lnTo>
                      <a:pt x="0" y="2783"/>
                    </a:lnTo>
                    <a:lnTo>
                      <a:pt x="0" y="464"/>
                    </a:lnTo>
                    <a:lnTo>
                      <a:pt x="1" y="440"/>
                    </a:lnTo>
                    <a:lnTo>
                      <a:pt x="2" y="417"/>
                    </a:lnTo>
                    <a:lnTo>
                      <a:pt x="5" y="394"/>
                    </a:lnTo>
                    <a:lnTo>
                      <a:pt x="9" y="370"/>
                    </a:lnTo>
                    <a:lnTo>
                      <a:pt x="15" y="348"/>
                    </a:lnTo>
                    <a:lnTo>
                      <a:pt x="21" y="327"/>
                    </a:lnTo>
                    <a:lnTo>
                      <a:pt x="28" y="305"/>
                    </a:lnTo>
                    <a:lnTo>
                      <a:pt x="36" y="284"/>
                    </a:lnTo>
                    <a:lnTo>
                      <a:pt x="45" y="263"/>
                    </a:lnTo>
                    <a:lnTo>
                      <a:pt x="56" y="244"/>
                    </a:lnTo>
                    <a:lnTo>
                      <a:pt x="67" y="223"/>
                    </a:lnTo>
                    <a:lnTo>
                      <a:pt x="79" y="205"/>
                    </a:lnTo>
                    <a:lnTo>
                      <a:pt x="92" y="187"/>
                    </a:lnTo>
                    <a:lnTo>
                      <a:pt x="106" y="169"/>
                    </a:lnTo>
                    <a:lnTo>
                      <a:pt x="121" y="152"/>
                    </a:lnTo>
                    <a:lnTo>
                      <a:pt x="136" y="136"/>
                    </a:lnTo>
                    <a:lnTo>
                      <a:pt x="152" y="121"/>
                    </a:lnTo>
                    <a:lnTo>
                      <a:pt x="169" y="106"/>
                    </a:lnTo>
                    <a:lnTo>
                      <a:pt x="187" y="93"/>
                    </a:lnTo>
                    <a:lnTo>
                      <a:pt x="205" y="80"/>
                    </a:lnTo>
                    <a:lnTo>
                      <a:pt x="223" y="67"/>
                    </a:lnTo>
                    <a:lnTo>
                      <a:pt x="243" y="56"/>
                    </a:lnTo>
                    <a:lnTo>
                      <a:pt x="262" y="46"/>
                    </a:lnTo>
                    <a:lnTo>
                      <a:pt x="283" y="36"/>
                    </a:lnTo>
                    <a:lnTo>
                      <a:pt x="305" y="29"/>
                    </a:lnTo>
                    <a:lnTo>
                      <a:pt x="326" y="21"/>
                    </a:lnTo>
                    <a:lnTo>
                      <a:pt x="347" y="15"/>
                    </a:lnTo>
                    <a:lnTo>
                      <a:pt x="370" y="10"/>
                    </a:lnTo>
                    <a:lnTo>
                      <a:pt x="393" y="5"/>
                    </a:lnTo>
                    <a:lnTo>
                      <a:pt x="416" y="2"/>
                    </a:lnTo>
                    <a:lnTo>
                      <a:pt x="440" y="1"/>
                    </a:lnTo>
                    <a:lnTo>
                      <a:pt x="463" y="0"/>
                    </a:lnTo>
                    <a:close/>
                    <a:moveTo>
                      <a:pt x="6260" y="160"/>
                    </a:moveTo>
                    <a:lnTo>
                      <a:pt x="6268" y="160"/>
                    </a:lnTo>
                    <a:lnTo>
                      <a:pt x="6274" y="161"/>
                    </a:lnTo>
                    <a:lnTo>
                      <a:pt x="6282" y="163"/>
                    </a:lnTo>
                    <a:lnTo>
                      <a:pt x="6288" y="165"/>
                    </a:lnTo>
                    <a:lnTo>
                      <a:pt x="6294" y="168"/>
                    </a:lnTo>
                    <a:lnTo>
                      <a:pt x="6300" y="172"/>
                    </a:lnTo>
                    <a:lnTo>
                      <a:pt x="6306" y="177"/>
                    </a:lnTo>
                    <a:lnTo>
                      <a:pt x="6310" y="181"/>
                    </a:lnTo>
                    <a:lnTo>
                      <a:pt x="6316" y="186"/>
                    </a:lnTo>
                    <a:lnTo>
                      <a:pt x="6320" y="191"/>
                    </a:lnTo>
                    <a:lnTo>
                      <a:pt x="6323" y="197"/>
                    </a:lnTo>
                    <a:lnTo>
                      <a:pt x="6326" y="203"/>
                    </a:lnTo>
                    <a:lnTo>
                      <a:pt x="6328" y="210"/>
                    </a:lnTo>
                    <a:lnTo>
                      <a:pt x="6331" y="217"/>
                    </a:lnTo>
                    <a:lnTo>
                      <a:pt x="6332" y="224"/>
                    </a:lnTo>
                    <a:lnTo>
                      <a:pt x="6332" y="231"/>
                    </a:lnTo>
                    <a:lnTo>
                      <a:pt x="6332" y="238"/>
                    </a:lnTo>
                    <a:lnTo>
                      <a:pt x="6331" y="246"/>
                    </a:lnTo>
                    <a:lnTo>
                      <a:pt x="6328" y="252"/>
                    </a:lnTo>
                    <a:lnTo>
                      <a:pt x="6326" y="260"/>
                    </a:lnTo>
                    <a:lnTo>
                      <a:pt x="6323" y="265"/>
                    </a:lnTo>
                    <a:lnTo>
                      <a:pt x="6320" y="271"/>
                    </a:lnTo>
                    <a:lnTo>
                      <a:pt x="6316" y="277"/>
                    </a:lnTo>
                    <a:lnTo>
                      <a:pt x="6310" y="282"/>
                    </a:lnTo>
                    <a:lnTo>
                      <a:pt x="6306" y="286"/>
                    </a:lnTo>
                    <a:lnTo>
                      <a:pt x="6300" y="290"/>
                    </a:lnTo>
                    <a:lnTo>
                      <a:pt x="6294" y="295"/>
                    </a:lnTo>
                    <a:lnTo>
                      <a:pt x="6288" y="297"/>
                    </a:lnTo>
                    <a:lnTo>
                      <a:pt x="6282" y="300"/>
                    </a:lnTo>
                    <a:lnTo>
                      <a:pt x="6274" y="301"/>
                    </a:lnTo>
                    <a:lnTo>
                      <a:pt x="6268" y="302"/>
                    </a:lnTo>
                    <a:lnTo>
                      <a:pt x="6260" y="303"/>
                    </a:lnTo>
                    <a:lnTo>
                      <a:pt x="6253" y="302"/>
                    </a:lnTo>
                    <a:lnTo>
                      <a:pt x="6246" y="301"/>
                    </a:lnTo>
                    <a:lnTo>
                      <a:pt x="6239" y="300"/>
                    </a:lnTo>
                    <a:lnTo>
                      <a:pt x="6233" y="297"/>
                    </a:lnTo>
                    <a:lnTo>
                      <a:pt x="6226" y="295"/>
                    </a:lnTo>
                    <a:lnTo>
                      <a:pt x="6220" y="290"/>
                    </a:lnTo>
                    <a:lnTo>
                      <a:pt x="6215" y="286"/>
                    </a:lnTo>
                    <a:lnTo>
                      <a:pt x="6209" y="282"/>
                    </a:lnTo>
                    <a:lnTo>
                      <a:pt x="6205" y="277"/>
                    </a:lnTo>
                    <a:lnTo>
                      <a:pt x="6201" y="271"/>
                    </a:lnTo>
                    <a:lnTo>
                      <a:pt x="6198" y="265"/>
                    </a:lnTo>
                    <a:lnTo>
                      <a:pt x="6194" y="260"/>
                    </a:lnTo>
                    <a:lnTo>
                      <a:pt x="6192" y="252"/>
                    </a:lnTo>
                    <a:lnTo>
                      <a:pt x="6190" y="246"/>
                    </a:lnTo>
                    <a:lnTo>
                      <a:pt x="6189" y="238"/>
                    </a:lnTo>
                    <a:lnTo>
                      <a:pt x="6189" y="231"/>
                    </a:lnTo>
                    <a:lnTo>
                      <a:pt x="6189" y="224"/>
                    </a:lnTo>
                    <a:lnTo>
                      <a:pt x="6190" y="217"/>
                    </a:lnTo>
                    <a:lnTo>
                      <a:pt x="6192" y="210"/>
                    </a:lnTo>
                    <a:lnTo>
                      <a:pt x="6194" y="203"/>
                    </a:lnTo>
                    <a:lnTo>
                      <a:pt x="6198" y="197"/>
                    </a:lnTo>
                    <a:lnTo>
                      <a:pt x="6201" y="191"/>
                    </a:lnTo>
                    <a:lnTo>
                      <a:pt x="6205" y="186"/>
                    </a:lnTo>
                    <a:lnTo>
                      <a:pt x="6209" y="181"/>
                    </a:lnTo>
                    <a:lnTo>
                      <a:pt x="6215" y="177"/>
                    </a:lnTo>
                    <a:lnTo>
                      <a:pt x="6220" y="172"/>
                    </a:lnTo>
                    <a:lnTo>
                      <a:pt x="6226" y="168"/>
                    </a:lnTo>
                    <a:lnTo>
                      <a:pt x="6233" y="165"/>
                    </a:lnTo>
                    <a:lnTo>
                      <a:pt x="6239" y="163"/>
                    </a:lnTo>
                    <a:lnTo>
                      <a:pt x="6246" y="161"/>
                    </a:lnTo>
                    <a:lnTo>
                      <a:pt x="6253" y="160"/>
                    </a:lnTo>
                    <a:lnTo>
                      <a:pt x="6260" y="160"/>
                    </a:lnTo>
                    <a:close/>
                    <a:moveTo>
                      <a:pt x="6665" y="160"/>
                    </a:moveTo>
                    <a:lnTo>
                      <a:pt x="6672" y="160"/>
                    </a:lnTo>
                    <a:lnTo>
                      <a:pt x="6679" y="161"/>
                    </a:lnTo>
                    <a:lnTo>
                      <a:pt x="6687" y="163"/>
                    </a:lnTo>
                    <a:lnTo>
                      <a:pt x="6693" y="165"/>
                    </a:lnTo>
                    <a:lnTo>
                      <a:pt x="6699" y="168"/>
                    </a:lnTo>
                    <a:lnTo>
                      <a:pt x="6705" y="172"/>
                    </a:lnTo>
                    <a:lnTo>
                      <a:pt x="6710" y="177"/>
                    </a:lnTo>
                    <a:lnTo>
                      <a:pt x="6715" y="181"/>
                    </a:lnTo>
                    <a:lnTo>
                      <a:pt x="6721" y="186"/>
                    </a:lnTo>
                    <a:lnTo>
                      <a:pt x="6724" y="191"/>
                    </a:lnTo>
                    <a:lnTo>
                      <a:pt x="6728" y="197"/>
                    </a:lnTo>
                    <a:lnTo>
                      <a:pt x="6731" y="203"/>
                    </a:lnTo>
                    <a:lnTo>
                      <a:pt x="6733" y="210"/>
                    </a:lnTo>
                    <a:lnTo>
                      <a:pt x="6736" y="217"/>
                    </a:lnTo>
                    <a:lnTo>
                      <a:pt x="6737" y="224"/>
                    </a:lnTo>
                    <a:lnTo>
                      <a:pt x="6737" y="231"/>
                    </a:lnTo>
                    <a:lnTo>
                      <a:pt x="6737" y="238"/>
                    </a:lnTo>
                    <a:lnTo>
                      <a:pt x="6736" y="246"/>
                    </a:lnTo>
                    <a:lnTo>
                      <a:pt x="6733" y="252"/>
                    </a:lnTo>
                    <a:lnTo>
                      <a:pt x="6731" y="260"/>
                    </a:lnTo>
                    <a:lnTo>
                      <a:pt x="6728" y="265"/>
                    </a:lnTo>
                    <a:lnTo>
                      <a:pt x="6724" y="271"/>
                    </a:lnTo>
                    <a:lnTo>
                      <a:pt x="6721" y="277"/>
                    </a:lnTo>
                    <a:lnTo>
                      <a:pt x="6715" y="282"/>
                    </a:lnTo>
                    <a:lnTo>
                      <a:pt x="6710" y="286"/>
                    </a:lnTo>
                    <a:lnTo>
                      <a:pt x="6705" y="290"/>
                    </a:lnTo>
                    <a:lnTo>
                      <a:pt x="6699" y="295"/>
                    </a:lnTo>
                    <a:lnTo>
                      <a:pt x="6693" y="297"/>
                    </a:lnTo>
                    <a:lnTo>
                      <a:pt x="6687" y="300"/>
                    </a:lnTo>
                    <a:lnTo>
                      <a:pt x="6679" y="301"/>
                    </a:lnTo>
                    <a:lnTo>
                      <a:pt x="6672" y="302"/>
                    </a:lnTo>
                    <a:lnTo>
                      <a:pt x="6665" y="303"/>
                    </a:lnTo>
                    <a:lnTo>
                      <a:pt x="6658" y="302"/>
                    </a:lnTo>
                    <a:lnTo>
                      <a:pt x="6651" y="301"/>
                    </a:lnTo>
                    <a:lnTo>
                      <a:pt x="6644" y="300"/>
                    </a:lnTo>
                    <a:lnTo>
                      <a:pt x="6637" y="297"/>
                    </a:lnTo>
                    <a:lnTo>
                      <a:pt x="6631" y="295"/>
                    </a:lnTo>
                    <a:lnTo>
                      <a:pt x="6625" y="290"/>
                    </a:lnTo>
                    <a:lnTo>
                      <a:pt x="6620" y="286"/>
                    </a:lnTo>
                    <a:lnTo>
                      <a:pt x="6614" y="282"/>
                    </a:lnTo>
                    <a:lnTo>
                      <a:pt x="6610" y="277"/>
                    </a:lnTo>
                    <a:lnTo>
                      <a:pt x="6606" y="271"/>
                    </a:lnTo>
                    <a:lnTo>
                      <a:pt x="6602" y="265"/>
                    </a:lnTo>
                    <a:lnTo>
                      <a:pt x="6600" y="260"/>
                    </a:lnTo>
                    <a:lnTo>
                      <a:pt x="6596" y="252"/>
                    </a:lnTo>
                    <a:lnTo>
                      <a:pt x="6595" y="246"/>
                    </a:lnTo>
                    <a:lnTo>
                      <a:pt x="6594" y="238"/>
                    </a:lnTo>
                    <a:lnTo>
                      <a:pt x="6593" y="231"/>
                    </a:lnTo>
                    <a:lnTo>
                      <a:pt x="6594" y="224"/>
                    </a:lnTo>
                    <a:lnTo>
                      <a:pt x="6595" y="217"/>
                    </a:lnTo>
                    <a:lnTo>
                      <a:pt x="6596" y="210"/>
                    </a:lnTo>
                    <a:lnTo>
                      <a:pt x="6600" y="203"/>
                    </a:lnTo>
                    <a:lnTo>
                      <a:pt x="6602" y="197"/>
                    </a:lnTo>
                    <a:lnTo>
                      <a:pt x="6606" y="191"/>
                    </a:lnTo>
                    <a:lnTo>
                      <a:pt x="6610" y="186"/>
                    </a:lnTo>
                    <a:lnTo>
                      <a:pt x="6614" y="181"/>
                    </a:lnTo>
                    <a:lnTo>
                      <a:pt x="6620" y="177"/>
                    </a:lnTo>
                    <a:lnTo>
                      <a:pt x="6625" y="172"/>
                    </a:lnTo>
                    <a:lnTo>
                      <a:pt x="6631" y="168"/>
                    </a:lnTo>
                    <a:lnTo>
                      <a:pt x="6637" y="165"/>
                    </a:lnTo>
                    <a:lnTo>
                      <a:pt x="6644" y="163"/>
                    </a:lnTo>
                    <a:lnTo>
                      <a:pt x="6651" y="161"/>
                    </a:lnTo>
                    <a:lnTo>
                      <a:pt x="6658" y="160"/>
                    </a:lnTo>
                    <a:lnTo>
                      <a:pt x="6665" y="160"/>
                    </a:lnTo>
                    <a:close/>
                    <a:moveTo>
                      <a:pt x="7069" y="160"/>
                    </a:moveTo>
                    <a:lnTo>
                      <a:pt x="7077" y="160"/>
                    </a:lnTo>
                    <a:lnTo>
                      <a:pt x="7084" y="161"/>
                    </a:lnTo>
                    <a:lnTo>
                      <a:pt x="7091" y="163"/>
                    </a:lnTo>
                    <a:lnTo>
                      <a:pt x="7098" y="165"/>
                    </a:lnTo>
                    <a:lnTo>
                      <a:pt x="7103" y="168"/>
                    </a:lnTo>
                    <a:lnTo>
                      <a:pt x="7110" y="172"/>
                    </a:lnTo>
                    <a:lnTo>
                      <a:pt x="7115" y="177"/>
                    </a:lnTo>
                    <a:lnTo>
                      <a:pt x="7120" y="181"/>
                    </a:lnTo>
                    <a:lnTo>
                      <a:pt x="7125" y="186"/>
                    </a:lnTo>
                    <a:lnTo>
                      <a:pt x="7129" y="191"/>
                    </a:lnTo>
                    <a:lnTo>
                      <a:pt x="7132" y="197"/>
                    </a:lnTo>
                    <a:lnTo>
                      <a:pt x="7135" y="203"/>
                    </a:lnTo>
                    <a:lnTo>
                      <a:pt x="7139" y="210"/>
                    </a:lnTo>
                    <a:lnTo>
                      <a:pt x="7140" y="217"/>
                    </a:lnTo>
                    <a:lnTo>
                      <a:pt x="7141" y="224"/>
                    </a:lnTo>
                    <a:lnTo>
                      <a:pt x="7142" y="231"/>
                    </a:lnTo>
                    <a:lnTo>
                      <a:pt x="7141" y="238"/>
                    </a:lnTo>
                    <a:lnTo>
                      <a:pt x="7140" y="246"/>
                    </a:lnTo>
                    <a:lnTo>
                      <a:pt x="7139" y="252"/>
                    </a:lnTo>
                    <a:lnTo>
                      <a:pt x="7135" y="260"/>
                    </a:lnTo>
                    <a:lnTo>
                      <a:pt x="7132" y="265"/>
                    </a:lnTo>
                    <a:lnTo>
                      <a:pt x="7129" y="271"/>
                    </a:lnTo>
                    <a:lnTo>
                      <a:pt x="7125" y="277"/>
                    </a:lnTo>
                    <a:lnTo>
                      <a:pt x="7120" y="282"/>
                    </a:lnTo>
                    <a:lnTo>
                      <a:pt x="7115" y="286"/>
                    </a:lnTo>
                    <a:lnTo>
                      <a:pt x="7110" y="290"/>
                    </a:lnTo>
                    <a:lnTo>
                      <a:pt x="7103" y="295"/>
                    </a:lnTo>
                    <a:lnTo>
                      <a:pt x="7098" y="297"/>
                    </a:lnTo>
                    <a:lnTo>
                      <a:pt x="7091" y="300"/>
                    </a:lnTo>
                    <a:lnTo>
                      <a:pt x="7084" y="301"/>
                    </a:lnTo>
                    <a:lnTo>
                      <a:pt x="7077" y="302"/>
                    </a:lnTo>
                    <a:lnTo>
                      <a:pt x="7069" y="303"/>
                    </a:lnTo>
                    <a:lnTo>
                      <a:pt x="7062" y="302"/>
                    </a:lnTo>
                    <a:lnTo>
                      <a:pt x="7056" y="301"/>
                    </a:lnTo>
                    <a:lnTo>
                      <a:pt x="7048" y="300"/>
                    </a:lnTo>
                    <a:lnTo>
                      <a:pt x="7042" y="297"/>
                    </a:lnTo>
                    <a:lnTo>
                      <a:pt x="7035" y="295"/>
                    </a:lnTo>
                    <a:lnTo>
                      <a:pt x="7030" y="290"/>
                    </a:lnTo>
                    <a:lnTo>
                      <a:pt x="7025" y="286"/>
                    </a:lnTo>
                    <a:lnTo>
                      <a:pt x="7019" y="282"/>
                    </a:lnTo>
                    <a:lnTo>
                      <a:pt x="7014" y="277"/>
                    </a:lnTo>
                    <a:lnTo>
                      <a:pt x="7011" y="271"/>
                    </a:lnTo>
                    <a:lnTo>
                      <a:pt x="7007" y="265"/>
                    </a:lnTo>
                    <a:lnTo>
                      <a:pt x="7004" y="260"/>
                    </a:lnTo>
                    <a:lnTo>
                      <a:pt x="7001" y="252"/>
                    </a:lnTo>
                    <a:lnTo>
                      <a:pt x="6999" y="246"/>
                    </a:lnTo>
                    <a:lnTo>
                      <a:pt x="6998" y="238"/>
                    </a:lnTo>
                    <a:lnTo>
                      <a:pt x="6998" y="231"/>
                    </a:lnTo>
                    <a:lnTo>
                      <a:pt x="6998" y="224"/>
                    </a:lnTo>
                    <a:lnTo>
                      <a:pt x="6999" y="217"/>
                    </a:lnTo>
                    <a:lnTo>
                      <a:pt x="7001" y="210"/>
                    </a:lnTo>
                    <a:lnTo>
                      <a:pt x="7004" y="203"/>
                    </a:lnTo>
                    <a:lnTo>
                      <a:pt x="7007" y="197"/>
                    </a:lnTo>
                    <a:lnTo>
                      <a:pt x="7011" y="191"/>
                    </a:lnTo>
                    <a:lnTo>
                      <a:pt x="7014" y="186"/>
                    </a:lnTo>
                    <a:lnTo>
                      <a:pt x="7019" y="181"/>
                    </a:lnTo>
                    <a:lnTo>
                      <a:pt x="7025" y="177"/>
                    </a:lnTo>
                    <a:lnTo>
                      <a:pt x="7030" y="172"/>
                    </a:lnTo>
                    <a:lnTo>
                      <a:pt x="7035" y="168"/>
                    </a:lnTo>
                    <a:lnTo>
                      <a:pt x="7042" y="165"/>
                    </a:lnTo>
                    <a:lnTo>
                      <a:pt x="7048" y="163"/>
                    </a:lnTo>
                    <a:lnTo>
                      <a:pt x="7056" y="161"/>
                    </a:lnTo>
                    <a:lnTo>
                      <a:pt x="7062" y="160"/>
                    </a:lnTo>
                    <a:lnTo>
                      <a:pt x="7069" y="160"/>
                    </a:lnTo>
                    <a:close/>
                    <a:moveTo>
                      <a:pt x="6044" y="78"/>
                    </a:moveTo>
                    <a:lnTo>
                      <a:pt x="7286" y="78"/>
                    </a:lnTo>
                    <a:lnTo>
                      <a:pt x="7286" y="385"/>
                    </a:lnTo>
                    <a:lnTo>
                      <a:pt x="6044" y="385"/>
                    </a:lnTo>
                    <a:lnTo>
                      <a:pt x="6044" y="78"/>
                    </a:lnTo>
                    <a:close/>
                    <a:moveTo>
                      <a:pt x="589" y="468"/>
                    </a:moveTo>
                    <a:lnTo>
                      <a:pt x="4432" y="468"/>
                    </a:lnTo>
                    <a:lnTo>
                      <a:pt x="4432" y="2531"/>
                    </a:lnTo>
                    <a:lnTo>
                      <a:pt x="589" y="2531"/>
                    </a:lnTo>
                    <a:lnTo>
                      <a:pt x="589" y="468"/>
                    </a:lnTo>
                    <a:close/>
                    <a:moveTo>
                      <a:pt x="4743" y="468"/>
                    </a:moveTo>
                    <a:lnTo>
                      <a:pt x="8587" y="468"/>
                    </a:lnTo>
                    <a:lnTo>
                      <a:pt x="8587" y="2531"/>
                    </a:lnTo>
                    <a:lnTo>
                      <a:pt x="4743" y="2531"/>
                    </a:lnTo>
                    <a:lnTo>
                      <a:pt x="4743" y="468"/>
                    </a:lnTo>
                    <a:close/>
                    <a:moveTo>
                      <a:pt x="8898" y="468"/>
                    </a:moveTo>
                    <a:lnTo>
                      <a:pt x="12741" y="468"/>
                    </a:lnTo>
                    <a:lnTo>
                      <a:pt x="12741" y="2531"/>
                    </a:lnTo>
                    <a:lnTo>
                      <a:pt x="8898" y="2531"/>
                    </a:lnTo>
                    <a:lnTo>
                      <a:pt x="8898" y="468"/>
                    </a:lnTo>
                    <a:close/>
                  </a:path>
                </a:pathLst>
              </a:custGeom>
              <a:grpFill/>
              <a:ln w="9525">
                <a:noFill/>
                <a:round/>
                <a:headEnd/>
                <a:tailEnd/>
              </a:ln>
            </p:spPr>
            <p:txBody>
              <a:bodyPr vert="horz" wrap="square" lIns="121948" tIns="60975" rIns="121948" bIns="60975" numCol="1" anchor="t" anchorCtr="0" compatLnSpc="1">
                <a:prstTxWarp prst="textNoShape">
                  <a:avLst/>
                </a:prstTxWarp>
              </a:bodyPr>
              <a:lstStyle/>
              <a:p>
                <a:pPr marL="0" marR="0" lvl="0" indent="0" defTabSz="914400" eaLnBrk="1" fontAlgn="ctr" latinLnBrk="0" hangingPunct="1">
                  <a:lnSpc>
                    <a:spcPct val="100000"/>
                  </a:lnSpc>
                  <a:spcBef>
                    <a:spcPct val="0"/>
                  </a:spcBef>
                  <a:spcAft>
                    <a:spcPct val="0"/>
                  </a:spcAft>
                  <a:buClrTx/>
                  <a:buSzTx/>
                  <a:buFontTx/>
                  <a:buNone/>
                  <a:tabLst/>
                  <a:defRPr/>
                </a:pPr>
                <a:endParaRPr kumimoji="0" lang="en-US" altLang="zh-CN" sz="3600" b="0" i="0" u="none"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68" name="组合 198"/>
            <p:cNvGrpSpPr/>
            <p:nvPr/>
          </p:nvGrpSpPr>
          <p:grpSpPr bwMode="gray">
            <a:xfrm>
              <a:off x="-583221" y="3441738"/>
              <a:ext cx="206454" cy="175314"/>
              <a:chOff x="-297471" y="2514638"/>
              <a:chExt cx="206454" cy="175314"/>
            </a:xfrm>
            <a:grpFill/>
          </p:grpSpPr>
          <p:sp>
            <p:nvSpPr>
              <p:cNvPr id="179" name="Freeform 25"/>
              <p:cNvSpPr>
                <a:spLocks/>
              </p:cNvSpPr>
              <p:nvPr/>
            </p:nvSpPr>
            <p:spPr bwMode="gray">
              <a:xfrm>
                <a:off x="-250853" y="2514638"/>
                <a:ext cx="112477" cy="71528"/>
              </a:xfrm>
              <a:custGeom>
                <a:avLst/>
                <a:gdLst/>
                <a:ahLst/>
                <a:cxnLst>
                  <a:cxn ang="0">
                    <a:pos x="1175" y="2128"/>
                  </a:cxn>
                  <a:cxn ang="0">
                    <a:pos x="1331" y="2100"/>
                  </a:cxn>
                  <a:cxn ang="0">
                    <a:pos x="1479" y="2050"/>
                  </a:cxn>
                  <a:cxn ang="0">
                    <a:pos x="1617" y="1979"/>
                  </a:cxn>
                  <a:cxn ang="0">
                    <a:pos x="1742" y="1889"/>
                  </a:cxn>
                  <a:cxn ang="0">
                    <a:pos x="1853" y="1783"/>
                  </a:cxn>
                  <a:cxn ang="0">
                    <a:pos x="1948" y="1662"/>
                  </a:cxn>
                  <a:cxn ang="0">
                    <a:pos x="2026" y="1529"/>
                  </a:cxn>
                  <a:cxn ang="0">
                    <a:pos x="2083" y="1383"/>
                  </a:cxn>
                  <a:cxn ang="0">
                    <a:pos x="2119" y="1229"/>
                  </a:cxn>
                  <a:cxn ang="0">
                    <a:pos x="2131" y="1066"/>
                  </a:cxn>
                  <a:cxn ang="0">
                    <a:pos x="2119" y="905"/>
                  </a:cxn>
                  <a:cxn ang="0">
                    <a:pos x="2083" y="750"/>
                  </a:cxn>
                  <a:cxn ang="0">
                    <a:pos x="2026" y="605"/>
                  </a:cxn>
                  <a:cxn ang="0">
                    <a:pos x="1948" y="471"/>
                  </a:cxn>
                  <a:cxn ang="0">
                    <a:pos x="1853" y="350"/>
                  </a:cxn>
                  <a:cxn ang="0">
                    <a:pos x="1742" y="244"/>
                  </a:cxn>
                  <a:cxn ang="0">
                    <a:pos x="1617" y="154"/>
                  </a:cxn>
                  <a:cxn ang="0">
                    <a:pos x="1479" y="84"/>
                  </a:cxn>
                  <a:cxn ang="0">
                    <a:pos x="1331" y="33"/>
                  </a:cxn>
                  <a:cxn ang="0">
                    <a:pos x="1175" y="5"/>
                  </a:cxn>
                  <a:cxn ang="0">
                    <a:pos x="1011" y="1"/>
                  </a:cxn>
                  <a:cxn ang="0">
                    <a:pos x="851" y="21"/>
                  </a:cxn>
                  <a:cxn ang="0">
                    <a:pos x="700" y="65"/>
                  </a:cxn>
                  <a:cxn ang="0">
                    <a:pos x="558" y="129"/>
                  </a:cxn>
                  <a:cxn ang="0">
                    <a:pos x="428" y="212"/>
                  </a:cxn>
                  <a:cxn ang="0">
                    <a:pos x="312" y="313"/>
                  </a:cxn>
                  <a:cxn ang="0">
                    <a:pos x="212" y="429"/>
                  </a:cxn>
                  <a:cxn ang="0">
                    <a:pos x="129" y="558"/>
                  </a:cxn>
                  <a:cxn ang="0">
                    <a:pos x="65" y="701"/>
                  </a:cxn>
                  <a:cxn ang="0">
                    <a:pos x="22" y="852"/>
                  </a:cxn>
                  <a:cxn ang="0">
                    <a:pos x="2" y="1012"/>
                  </a:cxn>
                  <a:cxn ang="0">
                    <a:pos x="6" y="1175"/>
                  </a:cxn>
                  <a:cxn ang="0">
                    <a:pos x="34" y="1333"/>
                  </a:cxn>
                  <a:cxn ang="0">
                    <a:pos x="84" y="1481"/>
                  </a:cxn>
                  <a:cxn ang="0">
                    <a:pos x="155" y="1620"/>
                  </a:cxn>
                  <a:cxn ang="0">
                    <a:pos x="244" y="1745"/>
                  </a:cxn>
                  <a:cxn ang="0">
                    <a:pos x="350" y="1856"/>
                  </a:cxn>
                  <a:cxn ang="0">
                    <a:pos x="471" y="1951"/>
                  </a:cxn>
                  <a:cxn ang="0">
                    <a:pos x="604" y="2028"/>
                  </a:cxn>
                  <a:cxn ang="0">
                    <a:pos x="749" y="2085"/>
                  </a:cxn>
                  <a:cxn ang="0">
                    <a:pos x="903" y="2121"/>
                  </a:cxn>
                  <a:cxn ang="0">
                    <a:pos x="1066" y="2134"/>
                  </a:cxn>
                </a:cxnLst>
                <a:rect l="0" t="0" r="r" b="b"/>
                <a:pathLst>
                  <a:path w="2131" h="2134">
                    <a:moveTo>
                      <a:pt x="1066" y="2134"/>
                    </a:moveTo>
                    <a:lnTo>
                      <a:pt x="1120" y="2133"/>
                    </a:lnTo>
                    <a:lnTo>
                      <a:pt x="1175" y="2128"/>
                    </a:lnTo>
                    <a:lnTo>
                      <a:pt x="1227" y="2121"/>
                    </a:lnTo>
                    <a:lnTo>
                      <a:pt x="1279" y="2111"/>
                    </a:lnTo>
                    <a:lnTo>
                      <a:pt x="1331" y="2100"/>
                    </a:lnTo>
                    <a:lnTo>
                      <a:pt x="1381" y="2085"/>
                    </a:lnTo>
                    <a:lnTo>
                      <a:pt x="1431" y="2069"/>
                    </a:lnTo>
                    <a:lnTo>
                      <a:pt x="1479" y="2050"/>
                    </a:lnTo>
                    <a:lnTo>
                      <a:pt x="1527" y="2028"/>
                    </a:lnTo>
                    <a:lnTo>
                      <a:pt x="1573" y="2004"/>
                    </a:lnTo>
                    <a:lnTo>
                      <a:pt x="1617" y="1979"/>
                    </a:lnTo>
                    <a:lnTo>
                      <a:pt x="1661" y="1951"/>
                    </a:lnTo>
                    <a:lnTo>
                      <a:pt x="1702" y="1922"/>
                    </a:lnTo>
                    <a:lnTo>
                      <a:pt x="1742" y="1889"/>
                    </a:lnTo>
                    <a:lnTo>
                      <a:pt x="1782" y="1856"/>
                    </a:lnTo>
                    <a:lnTo>
                      <a:pt x="1818" y="1821"/>
                    </a:lnTo>
                    <a:lnTo>
                      <a:pt x="1853" y="1783"/>
                    </a:lnTo>
                    <a:lnTo>
                      <a:pt x="1887" y="1745"/>
                    </a:lnTo>
                    <a:lnTo>
                      <a:pt x="1919" y="1704"/>
                    </a:lnTo>
                    <a:lnTo>
                      <a:pt x="1948" y="1662"/>
                    </a:lnTo>
                    <a:lnTo>
                      <a:pt x="1976" y="1620"/>
                    </a:lnTo>
                    <a:lnTo>
                      <a:pt x="2002" y="1574"/>
                    </a:lnTo>
                    <a:lnTo>
                      <a:pt x="2026" y="1529"/>
                    </a:lnTo>
                    <a:lnTo>
                      <a:pt x="2047" y="1481"/>
                    </a:lnTo>
                    <a:lnTo>
                      <a:pt x="2066" y="1433"/>
                    </a:lnTo>
                    <a:lnTo>
                      <a:pt x="2083" y="1383"/>
                    </a:lnTo>
                    <a:lnTo>
                      <a:pt x="2097" y="1333"/>
                    </a:lnTo>
                    <a:lnTo>
                      <a:pt x="2110" y="1281"/>
                    </a:lnTo>
                    <a:lnTo>
                      <a:pt x="2119" y="1229"/>
                    </a:lnTo>
                    <a:lnTo>
                      <a:pt x="2126" y="1175"/>
                    </a:lnTo>
                    <a:lnTo>
                      <a:pt x="2130" y="1122"/>
                    </a:lnTo>
                    <a:lnTo>
                      <a:pt x="2131" y="1066"/>
                    </a:lnTo>
                    <a:lnTo>
                      <a:pt x="2130" y="1012"/>
                    </a:lnTo>
                    <a:lnTo>
                      <a:pt x="2126" y="958"/>
                    </a:lnTo>
                    <a:lnTo>
                      <a:pt x="2119" y="905"/>
                    </a:lnTo>
                    <a:lnTo>
                      <a:pt x="2110" y="852"/>
                    </a:lnTo>
                    <a:lnTo>
                      <a:pt x="2097" y="801"/>
                    </a:lnTo>
                    <a:lnTo>
                      <a:pt x="2083" y="750"/>
                    </a:lnTo>
                    <a:lnTo>
                      <a:pt x="2066" y="701"/>
                    </a:lnTo>
                    <a:lnTo>
                      <a:pt x="2047" y="652"/>
                    </a:lnTo>
                    <a:lnTo>
                      <a:pt x="2026" y="605"/>
                    </a:lnTo>
                    <a:lnTo>
                      <a:pt x="2002" y="558"/>
                    </a:lnTo>
                    <a:lnTo>
                      <a:pt x="1976" y="514"/>
                    </a:lnTo>
                    <a:lnTo>
                      <a:pt x="1948" y="471"/>
                    </a:lnTo>
                    <a:lnTo>
                      <a:pt x="1919" y="429"/>
                    </a:lnTo>
                    <a:lnTo>
                      <a:pt x="1887" y="389"/>
                    </a:lnTo>
                    <a:lnTo>
                      <a:pt x="1853" y="350"/>
                    </a:lnTo>
                    <a:lnTo>
                      <a:pt x="1818" y="313"/>
                    </a:lnTo>
                    <a:lnTo>
                      <a:pt x="1782" y="278"/>
                    </a:lnTo>
                    <a:lnTo>
                      <a:pt x="1742" y="244"/>
                    </a:lnTo>
                    <a:lnTo>
                      <a:pt x="1702" y="212"/>
                    </a:lnTo>
                    <a:lnTo>
                      <a:pt x="1661" y="183"/>
                    </a:lnTo>
                    <a:lnTo>
                      <a:pt x="1617" y="154"/>
                    </a:lnTo>
                    <a:lnTo>
                      <a:pt x="1573" y="129"/>
                    </a:lnTo>
                    <a:lnTo>
                      <a:pt x="1527" y="105"/>
                    </a:lnTo>
                    <a:lnTo>
                      <a:pt x="1479" y="84"/>
                    </a:lnTo>
                    <a:lnTo>
                      <a:pt x="1431" y="65"/>
                    </a:lnTo>
                    <a:lnTo>
                      <a:pt x="1381" y="47"/>
                    </a:lnTo>
                    <a:lnTo>
                      <a:pt x="1331" y="33"/>
                    </a:lnTo>
                    <a:lnTo>
                      <a:pt x="1279" y="21"/>
                    </a:lnTo>
                    <a:lnTo>
                      <a:pt x="1227" y="12"/>
                    </a:lnTo>
                    <a:lnTo>
                      <a:pt x="1175" y="5"/>
                    </a:lnTo>
                    <a:lnTo>
                      <a:pt x="1120" y="1"/>
                    </a:lnTo>
                    <a:lnTo>
                      <a:pt x="1066" y="0"/>
                    </a:lnTo>
                    <a:lnTo>
                      <a:pt x="1011" y="1"/>
                    </a:lnTo>
                    <a:lnTo>
                      <a:pt x="957" y="5"/>
                    </a:lnTo>
                    <a:lnTo>
                      <a:pt x="903" y="12"/>
                    </a:lnTo>
                    <a:lnTo>
                      <a:pt x="851" y="21"/>
                    </a:lnTo>
                    <a:lnTo>
                      <a:pt x="799" y="33"/>
                    </a:lnTo>
                    <a:lnTo>
                      <a:pt x="749" y="47"/>
                    </a:lnTo>
                    <a:lnTo>
                      <a:pt x="700" y="65"/>
                    </a:lnTo>
                    <a:lnTo>
                      <a:pt x="651" y="84"/>
                    </a:lnTo>
                    <a:lnTo>
                      <a:pt x="604" y="105"/>
                    </a:lnTo>
                    <a:lnTo>
                      <a:pt x="558" y="129"/>
                    </a:lnTo>
                    <a:lnTo>
                      <a:pt x="514" y="154"/>
                    </a:lnTo>
                    <a:lnTo>
                      <a:pt x="471" y="183"/>
                    </a:lnTo>
                    <a:lnTo>
                      <a:pt x="428" y="212"/>
                    </a:lnTo>
                    <a:lnTo>
                      <a:pt x="388" y="244"/>
                    </a:lnTo>
                    <a:lnTo>
                      <a:pt x="350" y="278"/>
                    </a:lnTo>
                    <a:lnTo>
                      <a:pt x="312" y="313"/>
                    </a:lnTo>
                    <a:lnTo>
                      <a:pt x="277" y="350"/>
                    </a:lnTo>
                    <a:lnTo>
                      <a:pt x="244" y="389"/>
                    </a:lnTo>
                    <a:lnTo>
                      <a:pt x="212" y="429"/>
                    </a:lnTo>
                    <a:lnTo>
                      <a:pt x="182" y="471"/>
                    </a:lnTo>
                    <a:lnTo>
                      <a:pt x="155" y="514"/>
                    </a:lnTo>
                    <a:lnTo>
                      <a:pt x="129" y="558"/>
                    </a:lnTo>
                    <a:lnTo>
                      <a:pt x="106" y="605"/>
                    </a:lnTo>
                    <a:lnTo>
                      <a:pt x="84" y="652"/>
                    </a:lnTo>
                    <a:lnTo>
                      <a:pt x="65" y="701"/>
                    </a:lnTo>
                    <a:lnTo>
                      <a:pt x="48" y="750"/>
                    </a:lnTo>
                    <a:lnTo>
                      <a:pt x="34" y="801"/>
                    </a:lnTo>
                    <a:lnTo>
                      <a:pt x="22" y="852"/>
                    </a:lnTo>
                    <a:lnTo>
                      <a:pt x="12" y="905"/>
                    </a:lnTo>
                    <a:lnTo>
                      <a:pt x="6" y="958"/>
                    </a:lnTo>
                    <a:lnTo>
                      <a:pt x="2" y="1012"/>
                    </a:lnTo>
                    <a:lnTo>
                      <a:pt x="0" y="1066"/>
                    </a:lnTo>
                    <a:lnTo>
                      <a:pt x="2" y="1122"/>
                    </a:lnTo>
                    <a:lnTo>
                      <a:pt x="6" y="1175"/>
                    </a:lnTo>
                    <a:lnTo>
                      <a:pt x="12" y="1229"/>
                    </a:lnTo>
                    <a:lnTo>
                      <a:pt x="22" y="1281"/>
                    </a:lnTo>
                    <a:lnTo>
                      <a:pt x="34" y="1333"/>
                    </a:lnTo>
                    <a:lnTo>
                      <a:pt x="48" y="1383"/>
                    </a:lnTo>
                    <a:lnTo>
                      <a:pt x="65" y="1433"/>
                    </a:lnTo>
                    <a:lnTo>
                      <a:pt x="84" y="1481"/>
                    </a:lnTo>
                    <a:lnTo>
                      <a:pt x="106" y="1529"/>
                    </a:lnTo>
                    <a:lnTo>
                      <a:pt x="129" y="1574"/>
                    </a:lnTo>
                    <a:lnTo>
                      <a:pt x="155" y="1620"/>
                    </a:lnTo>
                    <a:lnTo>
                      <a:pt x="182" y="1662"/>
                    </a:lnTo>
                    <a:lnTo>
                      <a:pt x="212" y="1704"/>
                    </a:lnTo>
                    <a:lnTo>
                      <a:pt x="244" y="1745"/>
                    </a:lnTo>
                    <a:lnTo>
                      <a:pt x="277" y="1783"/>
                    </a:lnTo>
                    <a:lnTo>
                      <a:pt x="312" y="1821"/>
                    </a:lnTo>
                    <a:lnTo>
                      <a:pt x="350" y="1856"/>
                    </a:lnTo>
                    <a:lnTo>
                      <a:pt x="388" y="1889"/>
                    </a:lnTo>
                    <a:lnTo>
                      <a:pt x="428" y="1922"/>
                    </a:lnTo>
                    <a:lnTo>
                      <a:pt x="471" y="1951"/>
                    </a:lnTo>
                    <a:lnTo>
                      <a:pt x="514" y="1979"/>
                    </a:lnTo>
                    <a:lnTo>
                      <a:pt x="558" y="2004"/>
                    </a:lnTo>
                    <a:lnTo>
                      <a:pt x="604" y="2028"/>
                    </a:lnTo>
                    <a:lnTo>
                      <a:pt x="651" y="2050"/>
                    </a:lnTo>
                    <a:lnTo>
                      <a:pt x="700" y="2069"/>
                    </a:lnTo>
                    <a:lnTo>
                      <a:pt x="749" y="2085"/>
                    </a:lnTo>
                    <a:lnTo>
                      <a:pt x="799" y="2100"/>
                    </a:lnTo>
                    <a:lnTo>
                      <a:pt x="851" y="2111"/>
                    </a:lnTo>
                    <a:lnTo>
                      <a:pt x="903" y="2121"/>
                    </a:lnTo>
                    <a:lnTo>
                      <a:pt x="957" y="2128"/>
                    </a:lnTo>
                    <a:lnTo>
                      <a:pt x="1011" y="2133"/>
                    </a:lnTo>
                    <a:lnTo>
                      <a:pt x="1066" y="2134"/>
                    </a:lnTo>
                    <a:close/>
                  </a:path>
                </a:pathLst>
              </a:custGeom>
              <a:grpFill/>
              <a:ln w="9525">
                <a:noFill/>
                <a:round/>
                <a:headEnd/>
                <a:tailEnd/>
              </a:ln>
            </p:spPr>
            <p:txBody>
              <a:bodyPr vert="horz" wrap="square" lIns="121948" tIns="60975" rIns="121948" bIns="60975" numCol="1" anchor="t" anchorCtr="0" compatLnSpc="1">
                <a:prstTxWarp prst="textNoShape">
                  <a:avLst/>
                </a:prstTxWarp>
              </a:bodyPr>
              <a:lstStyle/>
              <a:p>
                <a:pPr marL="0" marR="0" lvl="0" indent="0" defTabSz="914400" eaLnBrk="1" fontAlgn="ctr" latinLnBrk="0" hangingPunct="1">
                  <a:lnSpc>
                    <a:spcPct val="100000"/>
                  </a:lnSpc>
                  <a:spcBef>
                    <a:spcPct val="0"/>
                  </a:spcBef>
                  <a:spcAft>
                    <a:spcPct val="0"/>
                  </a:spcAft>
                  <a:buClrTx/>
                  <a:buSzTx/>
                  <a:buFontTx/>
                  <a:buNone/>
                  <a:tabLst/>
                  <a:defRPr/>
                </a:pPr>
                <a:endParaRPr kumimoji="0" lang="en-US" altLang="zh-CN" sz="3600" b="0" i="0" u="none"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0" name="Freeform 26"/>
              <p:cNvSpPr>
                <a:spLocks/>
              </p:cNvSpPr>
              <p:nvPr/>
            </p:nvSpPr>
            <p:spPr bwMode="gray">
              <a:xfrm>
                <a:off x="-297471" y="2595516"/>
                <a:ext cx="206454" cy="94436"/>
              </a:xfrm>
              <a:custGeom>
                <a:avLst/>
                <a:gdLst/>
                <a:ahLst/>
                <a:cxnLst>
                  <a:cxn ang="0">
                    <a:pos x="1123" y="0"/>
                  </a:cxn>
                  <a:cxn ang="0">
                    <a:pos x="615" y="3"/>
                  </a:cxn>
                  <a:cxn ang="0">
                    <a:pos x="549" y="19"/>
                  </a:cxn>
                  <a:cxn ang="0">
                    <a:pos x="483" y="40"/>
                  </a:cxn>
                  <a:cxn ang="0">
                    <a:pos x="408" y="69"/>
                  </a:cxn>
                  <a:cxn ang="0">
                    <a:pos x="347" y="97"/>
                  </a:cxn>
                  <a:cxn ang="0">
                    <a:pos x="308" y="119"/>
                  </a:cxn>
                  <a:cxn ang="0">
                    <a:pos x="268" y="145"/>
                  </a:cxn>
                  <a:cxn ang="0">
                    <a:pos x="231" y="173"/>
                  </a:cxn>
                  <a:cxn ang="0">
                    <a:pos x="196" y="204"/>
                  </a:cxn>
                  <a:cxn ang="0">
                    <a:pos x="164" y="239"/>
                  </a:cxn>
                  <a:cxn ang="0">
                    <a:pos x="136" y="277"/>
                  </a:cxn>
                  <a:cxn ang="0">
                    <a:pos x="111" y="315"/>
                  </a:cxn>
                  <a:cxn ang="0">
                    <a:pos x="90" y="354"/>
                  </a:cxn>
                  <a:cxn ang="0">
                    <a:pos x="72" y="393"/>
                  </a:cxn>
                  <a:cxn ang="0">
                    <a:pos x="56" y="430"/>
                  </a:cxn>
                  <a:cxn ang="0">
                    <a:pos x="42" y="469"/>
                  </a:cxn>
                  <a:cxn ang="0">
                    <a:pos x="26" y="523"/>
                  </a:cxn>
                  <a:cxn ang="0">
                    <a:pos x="12" y="593"/>
                  </a:cxn>
                  <a:cxn ang="0">
                    <a:pos x="5" y="656"/>
                  </a:cxn>
                  <a:cxn ang="0">
                    <a:pos x="0" y="733"/>
                  </a:cxn>
                  <a:cxn ang="0">
                    <a:pos x="0" y="809"/>
                  </a:cxn>
                  <a:cxn ang="0">
                    <a:pos x="0" y="993"/>
                  </a:cxn>
                  <a:cxn ang="0">
                    <a:pos x="0" y="1287"/>
                  </a:cxn>
                  <a:cxn ang="0">
                    <a:pos x="0" y="1643"/>
                  </a:cxn>
                  <a:cxn ang="0">
                    <a:pos x="0" y="2019"/>
                  </a:cxn>
                  <a:cxn ang="0">
                    <a:pos x="0" y="2367"/>
                  </a:cxn>
                  <a:cxn ang="0">
                    <a:pos x="0" y="2645"/>
                  </a:cxn>
                  <a:cxn ang="0">
                    <a:pos x="0" y="2804"/>
                  </a:cxn>
                  <a:cxn ang="0">
                    <a:pos x="1893" y="2827"/>
                  </a:cxn>
                  <a:cxn ang="0">
                    <a:pos x="3913" y="2827"/>
                  </a:cxn>
                  <a:cxn ang="0">
                    <a:pos x="3913" y="2742"/>
                  </a:cxn>
                  <a:cxn ang="0">
                    <a:pos x="3913" y="2518"/>
                  </a:cxn>
                  <a:cxn ang="0">
                    <a:pos x="3913" y="2200"/>
                  </a:cxn>
                  <a:cxn ang="0">
                    <a:pos x="3913" y="1831"/>
                  </a:cxn>
                  <a:cxn ang="0">
                    <a:pos x="3913" y="1459"/>
                  </a:cxn>
                  <a:cxn ang="0">
                    <a:pos x="3913" y="1129"/>
                  </a:cxn>
                  <a:cxn ang="0">
                    <a:pos x="3913" y="885"/>
                  </a:cxn>
                  <a:cxn ang="0">
                    <a:pos x="3913" y="772"/>
                  </a:cxn>
                  <a:cxn ang="0">
                    <a:pos x="3911" y="684"/>
                  </a:cxn>
                  <a:cxn ang="0">
                    <a:pos x="3905" y="625"/>
                  </a:cxn>
                  <a:cxn ang="0">
                    <a:pos x="3895" y="559"/>
                  </a:cxn>
                  <a:cxn ang="0">
                    <a:pos x="3877" y="487"/>
                  </a:cxn>
                  <a:cxn ang="0">
                    <a:pos x="3865" y="450"/>
                  </a:cxn>
                  <a:cxn ang="0">
                    <a:pos x="3851" y="411"/>
                  </a:cxn>
                  <a:cxn ang="0">
                    <a:pos x="3834" y="373"/>
                  </a:cxn>
                  <a:cxn ang="0">
                    <a:pos x="3814" y="335"/>
                  </a:cxn>
                  <a:cxn ang="0">
                    <a:pos x="3790" y="296"/>
                  </a:cxn>
                  <a:cxn ang="0">
                    <a:pos x="3764" y="258"/>
                  </a:cxn>
                  <a:cxn ang="0">
                    <a:pos x="3734" y="221"/>
                  </a:cxn>
                  <a:cxn ang="0">
                    <a:pos x="3701" y="188"/>
                  </a:cxn>
                  <a:cxn ang="0">
                    <a:pos x="3664" y="159"/>
                  </a:cxn>
                  <a:cxn ang="0">
                    <a:pos x="3626" y="132"/>
                  </a:cxn>
                  <a:cxn ang="0">
                    <a:pos x="3587" y="108"/>
                  </a:cxn>
                  <a:cxn ang="0">
                    <a:pos x="3546" y="87"/>
                  </a:cxn>
                  <a:cxn ang="0">
                    <a:pos x="3468" y="53"/>
                  </a:cxn>
                  <a:cxn ang="0">
                    <a:pos x="3396" y="29"/>
                  </a:cxn>
                  <a:cxn ang="0">
                    <a:pos x="3337" y="12"/>
                  </a:cxn>
                  <a:cxn ang="0">
                    <a:pos x="3284" y="0"/>
                  </a:cxn>
                  <a:cxn ang="0">
                    <a:pos x="1957" y="1290"/>
                  </a:cxn>
                </a:cxnLst>
                <a:rect l="0" t="0" r="r" b="b"/>
                <a:pathLst>
                  <a:path w="3913" h="2827">
                    <a:moveTo>
                      <a:pt x="1957" y="1290"/>
                    </a:moveTo>
                    <a:lnTo>
                      <a:pt x="1123" y="0"/>
                    </a:lnTo>
                    <a:lnTo>
                      <a:pt x="630" y="0"/>
                    </a:lnTo>
                    <a:lnTo>
                      <a:pt x="615" y="3"/>
                    </a:lnTo>
                    <a:lnTo>
                      <a:pt x="576" y="12"/>
                    </a:lnTo>
                    <a:lnTo>
                      <a:pt x="549" y="19"/>
                    </a:lnTo>
                    <a:lnTo>
                      <a:pt x="517" y="29"/>
                    </a:lnTo>
                    <a:lnTo>
                      <a:pt x="483" y="40"/>
                    </a:lnTo>
                    <a:lnTo>
                      <a:pt x="446" y="53"/>
                    </a:lnTo>
                    <a:lnTo>
                      <a:pt x="408" y="69"/>
                    </a:lnTo>
                    <a:lnTo>
                      <a:pt x="367" y="87"/>
                    </a:lnTo>
                    <a:lnTo>
                      <a:pt x="347" y="97"/>
                    </a:lnTo>
                    <a:lnTo>
                      <a:pt x="328" y="108"/>
                    </a:lnTo>
                    <a:lnTo>
                      <a:pt x="308" y="119"/>
                    </a:lnTo>
                    <a:lnTo>
                      <a:pt x="287" y="132"/>
                    </a:lnTo>
                    <a:lnTo>
                      <a:pt x="268" y="145"/>
                    </a:lnTo>
                    <a:lnTo>
                      <a:pt x="249" y="159"/>
                    </a:lnTo>
                    <a:lnTo>
                      <a:pt x="231" y="173"/>
                    </a:lnTo>
                    <a:lnTo>
                      <a:pt x="213" y="188"/>
                    </a:lnTo>
                    <a:lnTo>
                      <a:pt x="196" y="204"/>
                    </a:lnTo>
                    <a:lnTo>
                      <a:pt x="180" y="221"/>
                    </a:lnTo>
                    <a:lnTo>
                      <a:pt x="164" y="239"/>
                    </a:lnTo>
                    <a:lnTo>
                      <a:pt x="149" y="258"/>
                    </a:lnTo>
                    <a:lnTo>
                      <a:pt x="136" y="277"/>
                    </a:lnTo>
                    <a:lnTo>
                      <a:pt x="123" y="296"/>
                    </a:lnTo>
                    <a:lnTo>
                      <a:pt x="111" y="315"/>
                    </a:lnTo>
                    <a:lnTo>
                      <a:pt x="100" y="335"/>
                    </a:lnTo>
                    <a:lnTo>
                      <a:pt x="90" y="354"/>
                    </a:lnTo>
                    <a:lnTo>
                      <a:pt x="81" y="373"/>
                    </a:lnTo>
                    <a:lnTo>
                      <a:pt x="72" y="393"/>
                    </a:lnTo>
                    <a:lnTo>
                      <a:pt x="64" y="411"/>
                    </a:lnTo>
                    <a:lnTo>
                      <a:pt x="56" y="430"/>
                    </a:lnTo>
                    <a:lnTo>
                      <a:pt x="48" y="450"/>
                    </a:lnTo>
                    <a:lnTo>
                      <a:pt x="42" y="469"/>
                    </a:lnTo>
                    <a:lnTo>
                      <a:pt x="36" y="487"/>
                    </a:lnTo>
                    <a:lnTo>
                      <a:pt x="26" y="523"/>
                    </a:lnTo>
                    <a:lnTo>
                      <a:pt x="19" y="559"/>
                    </a:lnTo>
                    <a:lnTo>
                      <a:pt x="12" y="593"/>
                    </a:lnTo>
                    <a:lnTo>
                      <a:pt x="8" y="625"/>
                    </a:lnTo>
                    <a:lnTo>
                      <a:pt x="5" y="656"/>
                    </a:lnTo>
                    <a:lnTo>
                      <a:pt x="2" y="684"/>
                    </a:lnTo>
                    <a:lnTo>
                      <a:pt x="0" y="733"/>
                    </a:lnTo>
                    <a:lnTo>
                      <a:pt x="0" y="772"/>
                    </a:lnTo>
                    <a:lnTo>
                      <a:pt x="0" y="809"/>
                    </a:lnTo>
                    <a:lnTo>
                      <a:pt x="0" y="885"/>
                    </a:lnTo>
                    <a:lnTo>
                      <a:pt x="0" y="993"/>
                    </a:lnTo>
                    <a:lnTo>
                      <a:pt x="0" y="1129"/>
                    </a:lnTo>
                    <a:lnTo>
                      <a:pt x="0" y="1287"/>
                    </a:lnTo>
                    <a:lnTo>
                      <a:pt x="0" y="1459"/>
                    </a:lnTo>
                    <a:lnTo>
                      <a:pt x="0" y="1643"/>
                    </a:lnTo>
                    <a:lnTo>
                      <a:pt x="0" y="1831"/>
                    </a:lnTo>
                    <a:lnTo>
                      <a:pt x="0" y="2019"/>
                    </a:lnTo>
                    <a:lnTo>
                      <a:pt x="0" y="2200"/>
                    </a:lnTo>
                    <a:lnTo>
                      <a:pt x="0" y="2367"/>
                    </a:lnTo>
                    <a:lnTo>
                      <a:pt x="0" y="2518"/>
                    </a:lnTo>
                    <a:lnTo>
                      <a:pt x="0" y="2645"/>
                    </a:lnTo>
                    <a:lnTo>
                      <a:pt x="0" y="2742"/>
                    </a:lnTo>
                    <a:lnTo>
                      <a:pt x="0" y="2804"/>
                    </a:lnTo>
                    <a:lnTo>
                      <a:pt x="0" y="2827"/>
                    </a:lnTo>
                    <a:lnTo>
                      <a:pt x="1893" y="2827"/>
                    </a:lnTo>
                    <a:lnTo>
                      <a:pt x="2021" y="2827"/>
                    </a:lnTo>
                    <a:lnTo>
                      <a:pt x="3913" y="2827"/>
                    </a:lnTo>
                    <a:lnTo>
                      <a:pt x="3913" y="2804"/>
                    </a:lnTo>
                    <a:lnTo>
                      <a:pt x="3913" y="2742"/>
                    </a:lnTo>
                    <a:lnTo>
                      <a:pt x="3913" y="2645"/>
                    </a:lnTo>
                    <a:lnTo>
                      <a:pt x="3913" y="2518"/>
                    </a:lnTo>
                    <a:lnTo>
                      <a:pt x="3913" y="2367"/>
                    </a:lnTo>
                    <a:lnTo>
                      <a:pt x="3913" y="2200"/>
                    </a:lnTo>
                    <a:lnTo>
                      <a:pt x="3913" y="2019"/>
                    </a:lnTo>
                    <a:lnTo>
                      <a:pt x="3913" y="1831"/>
                    </a:lnTo>
                    <a:lnTo>
                      <a:pt x="3913" y="1643"/>
                    </a:lnTo>
                    <a:lnTo>
                      <a:pt x="3913" y="1459"/>
                    </a:lnTo>
                    <a:lnTo>
                      <a:pt x="3913" y="1287"/>
                    </a:lnTo>
                    <a:lnTo>
                      <a:pt x="3913" y="1129"/>
                    </a:lnTo>
                    <a:lnTo>
                      <a:pt x="3913" y="993"/>
                    </a:lnTo>
                    <a:lnTo>
                      <a:pt x="3913" y="885"/>
                    </a:lnTo>
                    <a:lnTo>
                      <a:pt x="3913" y="809"/>
                    </a:lnTo>
                    <a:lnTo>
                      <a:pt x="3913" y="772"/>
                    </a:lnTo>
                    <a:lnTo>
                      <a:pt x="3913" y="733"/>
                    </a:lnTo>
                    <a:lnTo>
                      <a:pt x="3911" y="684"/>
                    </a:lnTo>
                    <a:lnTo>
                      <a:pt x="3909" y="656"/>
                    </a:lnTo>
                    <a:lnTo>
                      <a:pt x="3905" y="625"/>
                    </a:lnTo>
                    <a:lnTo>
                      <a:pt x="3901" y="593"/>
                    </a:lnTo>
                    <a:lnTo>
                      <a:pt x="3895" y="559"/>
                    </a:lnTo>
                    <a:lnTo>
                      <a:pt x="3887" y="523"/>
                    </a:lnTo>
                    <a:lnTo>
                      <a:pt x="3877" y="487"/>
                    </a:lnTo>
                    <a:lnTo>
                      <a:pt x="3871" y="469"/>
                    </a:lnTo>
                    <a:lnTo>
                      <a:pt x="3865" y="450"/>
                    </a:lnTo>
                    <a:lnTo>
                      <a:pt x="3858" y="430"/>
                    </a:lnTo>
                    <a:lnTo>
                      <a:pt x="3851" y="411"/>
                    </a:lnTo>
                    <a:lnTo>
                      <a:pt x="3842" y="393"/>
                    </a:lnTo>
                    <a:lnTo>
                      <a:pt x="3834" y="373"/>
                    </a:lnTo>
                    <a:lnTo>
                      <a:pt x="3824" y="354"/>
                    </a:lnTo>
                    <a:lnTo>
                      <a:pt x="3814" y="335"/>
                    </a:lnTo>
                    <a:lnTo>
                      <a:pt x="3802" y="315"/>
                    </a:lnTo>
                    <a:lnTo>
                      <a:pt x="3790" y="296"/>
                    </a:lnTo>
                    <a:lnTo>
                      <a:pt x="3777" y="277"/>
                    </a:lnTo>
                    <a:lnTo>
                      <a:pt x="3764" y="258"/>
                    </a:lnTo>
                    <a:lnTo>
                      <a:pt x="3749" y="239"/>
                    </a:lnTo>
                    <a:lnTo>
                      <a:pt x="3734" y="221"/>
                    </a:lnTo>
                    <a:lnTo>
                      <a:pt x="3718" y="204"/>
                    </a:lnTo>
                    <a:lnTo>
                      <a:pt x="3701" y="188"/>
                    </a:lnTo>
                    <a:lnTo>
                      <a:pt x="3682" y="173"/>
                    </a:lnTo>
                    <a:lnTo>
                      <a:pt x="3664" y="159"/>
                    </a:lnTo>
                    <a:lnTo>
                      <a:pt x="3645" y="145"/>
                    </a:lnTo>
                    <a:lnTo>
                      <a:pt x="3626" y="132"/>
                    </a:lnTo>
                    <a:lnTo>
                      <a:pt x="3606" y="119"/>
                    </a:lnTo>
                    <a:lnTo>
                      <a:pt x="3587" y="108"/>
                    </a:lnTo>
                    <a:lnTo>
                      <a:pt x="3566" y="97"/>
                    </a:lnTo>
                    <a:lnTo>
                      <a:pt x="3546" y="87"/>
                    </a:lnTo>
                    <a:lnTo>
                      <a:pt x="3507" y="69"/>
                    </a:lnTo>
                    <a:lnTo>
                      <a:pt x="3468" y="53"/>
                    </a:lnTo>
                    <a:lnTo>
                      <a:pt x="3430" y="40"/>
                    </a:lnTo>
                    <a:lnTo>
                      <a:pt x="3396" y="29"/>
                    </a:lnTo>
                    <a:lnTo>
                      <a:pt x="3365" y="19"/>
                    </a:lnTo>
                    <a:lnTo>
                      <a:pt x="3337" y="12"/>
                    </a:lnTo>
                    <a:lnTo>
                      <a:pt x="3298" y="3"/>
                    </a:lnTo>
                    <a:lnTo>
                      <a:pt x="3284" y="0"/>
                    </a:lnTo>
                    <a:lnTo>
                      <a:pt x="2791" y="0"/>
                    </a:lnTo>
                    <a:lnTo>
                      <a:pt x="1957" y="1290"/>
                    </a:lnTo>
                    <a:close/>
                  </a:path>
                </a:pathLst>
              </a:custGeom>
              <a:grpFill/>
              <a:ln w="9525">
                <a:noFill/>
                <a:round/>
                <a:headEnd/>
                <a:tailEnd/>
              </a:ln>
            </p:spPr>
            <p:txBody>
              <a:bodyPr vert="horz" wrap="square" lIns="121948" tIns="60975" rIns="121948" bIns="60975" numCol="1" anchor="t" anchorCtr="0" compatLnSpc="1">
                <a:prstTxWarp prst="textNoShape">
                  <a:avLst/>
                </a:prstTxWarp>
              </a:bodyPr>
              <a:lstStyle/>
              <a:p>
                <a:pPr marL="0" marR="0" lvl="0" indent="0" defTabSz="914400" eaLnBrk="1" fontAlgn="ctr" latinLnBrk="0" hangingPunct="1">
                  <a:lnSpc>
                    <a:spcPct val="100000"/>
                  </a:lnSpc>
                  <a:spcBef>
                    <a:spcPct val="0"/>
                  </a:spcBef>
                  <a:spcAft>
                    <a:spcPct val="0"/>
                  </a:spcAft>
                  <a:buClrTx/>
                  <a:buSzTx/>
                  <a:buFontTx/>
                  <a:buNone/>
                  <a:tabLst/>
                  <a:defRPr/>
                </a:pPr>
                <a:endParaRPr kumimoji="0" lang="en-US" altLang="zh-CN" sz="3600" b="0" i="0" u="none"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1" name="Freeform 27"/>
              <p:cNvSpPr>
                <a:spLocks/>
              </p:cNvSpPr>
              <p:nvPr/>
            </p:nvSpPr>
            <p:spPr bwMode="gray">
              <a:xfrm>
                <a:off x="-199054" y="2595516"/>
                <a:ext cx="8880" cy="4675"/>
              </a:xfrm>
              <a:custGeom>
                <a:avLst/>
                <a:gdLst/>
                <a:ahLst/>
                <a:cxnLst>
                  <a:cxn ang="0">
                    <a:pos x="85" y="148"/>
                  </a:cxn>
                  <a:cxn ang="0">
                    <a:pos x="127" y="74"/>
                  </a:cxn>
                  <a:cxn ang="0">
                    <a:pos x="169" y="0"/>
                  </a:cxn>
                  <a:cxn ang="0">
                    <a:pos x="85" y="0"/>
                  </a:cxn>
                  <a:cxn ang="0">
                    <a:pos x="0" y="0"/>
                  </a:cxn>
                  <a:cxn ang="0">
                    <a:pos x="42" y="74"/>
                  </a:cxn>
                  <a:cxn ang="0">
                    <a:pos x="85" y="148"/>
                  </a:cxn>
                </a:cxnLst>
                <a:rect l="0" t="0" r="r" b="b"/>
                <a:pathLst>
                  <a:path w="169" h="148">
                    <a:moveTo>
                      <a:pt x="85" y="148"/>
                    </a:moveTo>
                    <a:lnTo>
                      <a:pt x="127" y="74"/>
                    </a:lnTo>
                    <a:lnTo>
                      <a:pt x="169" y="0"/>
                    </a:lnTo>
                    <a:lnTo>
                      <a:pt x="85" y="0"/>
                    </a:lnTo>
                    <a:lnTo>
                      <a:pt x="0" y="0"/>
                    </a:lnTo>
                    <a:lnTo>
                      <a:pt x="42" y="74"/>
                    </a:lnTo>
                    <a:lnTo>
                      <a:pt x="85" y="148"/>
                    </a:lnTo>
                    <a:close/>
                  </a:path>
                </a:pathLst>
              </a:custGeom>
              <a:grpFill/>
              <a:ln w="9525">
                <a:noFill/>
                <a:round/>
                <a:headEnd/>
                <a:tailEnd/>
              </a:ln>
            </p:spPr>
            <p:txBody>
              <a:bodyPr vert="horz" wrap="square" lIns="121948" tIns="60975" rIns="121948" bIns="60975" numCol="1" anchor="t" anchorCtr="0" compatLnSpc="1">
                <a:prstTxWarp prst="textNoShape">
                  <a:avLst/>
                </a:prstTxWarp>
              </a:bodyPr>
              <a:lstStyle/>
              <a:p>
                <a:pPr marL="0" marR="0" lvl="0" indent="0" defTabSz="914400" eaLnBrk="1" fontAlgn="ctr" latinLnBrk="0" hangingPunct="1">
                  <a:lnSpc>
                    <a:spcPct val="100000"/>
                  </a:lnSpc>
                  <a:spcBef>
                    <a:spcPct val="0"/>
                  </a:spcBef>
                  <a:spcAft>
                    <a:spcPct val="0"/>
                  </a:spcAft>
                  <a:buClrTx/>
                  <a:buSzTx/>
                  <a:buFontTx/>
                  <a:buNone/>
                  <a:tabLst/>
                  <a:defRPr/>
                </a:pPr>
                <a:endParaRPr kumimoji="0" lang="en-US" altLang="zh-CN" sz="3600" b="0" i="0" u="none"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2" name="Freeform 28"/>
              <p:cNvSpPr>
                <a:spLocks/>
              </p:cNvSpPr>
              <p:nvPr/>
            </p:nvSpPr>
            <p:spPr bwMode="gray">
              <a:xfrm>
                <a:off x="-204974" y="2598789"/>
                <a:ext cx="20719" cy="32258"/>
              </a:xfrm>
              <a:custGeom>
                <a:avLst/>
                <a:gdLst/>
                <a:ahLst/>
                <a:cxnLst>
                  <a:cxn ang="0">
                    <a:pos x="197" y="0"/>
                  </a:cxn>
                  <a:cxn ang="0">
                    <a:pos x="296" y="358"/>
                  </a:cxn>
                  <a:cxn ang="0">
                    <a:pos x="388" y="697"/>
                  </a:cxn>
                  <a:cxn ang="0">
                    <a:pos x="393" y="697"/>
                  </a:cxn>
                  <a:cxn ang="0">
                    <a:pos x="390" y="702"/>
                  </a:cxn>
                  <a:cxn ang="0">
                    <a:pos x="393" y="716"/>
                  </a:cxn>
                  <a:cxn ang="0">
                    <a:pos x="380" y="716"/>
                  </a:cxn>
                  <a:cxn ang="0">
                    <a:pos x="296" y="830"/>
                  </a:cxn>
                  <a:cxn ang="0">
                    <a:pos x="197" y="963"/>
                  </a:cxn>
                  <a:cxn ang="0">
                    <a:pos x="99" y="830"/>
                  </a:cxn>
                  <a:cxn ang="0">
                    <a:pos x="14" y="716"/>
                  </a:cxn>
                  <a:cxn ang="0">
                    <a:pos x="0" y="716"/>
                  </a:cxn>
                  <a:cxn ang="0">
                    <a:pos x="4" y="702"/>
                  </a:cxn>
                  <a:cxn ang="0">
                    <a:pos x="0" y="697"/>
                  </a:cxn>
                  <a:cxn ang="0">
                    <a:pos x="5" y="697"/>
                  </a:cxn>
                  <a:cxn ang="0">
                    <a:pos x="99" y="358"/>
                  </a:cxn>
                  <a:cxn ang="0">
                    <a:pos x="197" y="0"/>
                  </a:cxn>
                </a:cxnLst>
                <a:rect l="0" t="0" r="r" b="b"/>
                <a:pathLst>
                  <a:path w="393" h="963">
                    <a:moveTo>
                      <a:pt x="197" y="0"/>
                    </a:moveTo>
                    <a:lnTo>
                      <a:pt x="296" y="358"/>
                    </a:lnTo>
                    <a:lnTo>
                      <a:pt x="388" y="697"/>
                    </a:lnTo>
                    <a:lnTo>
                      <a:pt x="393" y="697"/>
                    </a:lnTo>
                    <a:lnTo>
                      <a:pt x="390" y="702"/>
                    </a:lnTo>
                    <a:lnTo>
                      <a:pt x="393" y="716"/>
                    </a:lnTo>
                    <a:lnTo>
                      <a:pt x="380" y="716"/>
                    </a:lnTo>
                    <a:lnTo>
                      <a:pt x="296" y="830"/>
                    </a:lnTo>
                    <a:lnTo>
                      <a:pt x="197" y="963"/>
                    </a:lnTo>
                    <a:lnTo>
                      <a:pt x="99" y="830"/>
                    </a:lnTo>
                    <a:lnTo>
                      <a:pt x="14" y="716"/>
                    </a:lnTo>
                    <a:lnTo>
                      <a:pt x="0" y="716"/>
                    </a:lnTo>
                    <a:lnTo>
                      <a:pt x="4" y="702"/>
                    </a:lnTo>
                    <a:lnTo>
                      <a:pt x="0" y="697"/>
                    </a:lnTo>
                    <a:lnTo>
                      <a:pt x="5" y="697"/>
                    </a:lnTo>
                    <a:lnTo>
                      <a:pt x="99" y="358"/>
                    </a:lnTo>
                    <a:lnTo>
                      <a:pt x="197" y="0"/>
                    </a:lnTo>
                    <a:close/>
                  </a:path>
                </a:pathLst>
              </a:custGeom>
              <a:grpFill/>
              <a:ln w="9525">
                <a:noFill/>
                <a:round/>
                <a:headEnd/>
                <a:tailEnd/>
              </a:ln>
            </p:spPr>
            <p:txBody>
              <a:bodyPr vert="horz" wrap="square" lIns="121948" tIns="60975" rIns="121948" bIns="60975" numCol="1" anchor="t" anchorCtr="0" compatLnSpc="1">
                <a:prstTxWarp prst="textNoShape">
                  <a:avLst/>
                </a:prstTxWarp>
              </a:bodyPr>
              <a:lstStyle/>
              <a:p>
                <a:pPr marL="0" marR="0" lvl="0" indent="0" defTabSz="914400" eaLnBrk="1" fontAlgn="ctr" latinLnBrk="0" hangingPunct="1">
                  <a:lnSpc>
                    <a:spcPct val="100000"/>
                  </a:lnSpc>
                  <a:spcBef>
                    <a:spcPct val="0"/>
                  </a:spcBef>
                  <a:spcAft>
                    <a:spcPct val="0"/>
                  </a:spcAft>
                  <a:buClrTx/>
                  <a:buSzTx/>
                  <a:buFontTx/>
                  <a:buNone/>
                  <a:tabLst/>
                  <a:defRPr/>
                </a:pPr>
                <a:endParaRPr kumimoji="0" lang="en-US" altLang="zh-CN" sz="3600" b="0" i="0" u="none"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69" name="组合 199"/>
            <p:cNvGrpSpPr/>
            <p:nvPr/>
          </p:nvGrpSpPr>
          <p:grpSpPr bwMode="gray">
            <a:xfrm>
              <a:off x="-103227" y="3441738"/>
              <a:ext cx="206454" cy="175314"/>
              <a:chOff x="-297471" y="2514638"/>
              <a:chExt cx="206454" cy="175314"/>
            </a:xfrm>
            <a:grpFill/>
          </p:grpSpPr>
          <p:sp>
            <p:nvSpPr>
              <p:cNvPr id="175" name="Freeform 25"/>
              <p:cNvSpPr>
                <a:spLocks/>
              </p:cNvSpPr>
              <p:nvPr/>
            </p:nvSpPr>
            <p:spPr bwMode="gray">
              <a:xfrm>
                <a:off x="-250853" y="2514638"/>
                <a:ext cx="112477" cy="71528"/>
              </a:xfrm>
              <a:custGeom>
                <a:avLst/>
                <a:gdLst/>
                <a:ahLst/>
                <a:cxnLst>
                  <a:cxn ang="0">
                    <a:pos x="1175" y="2128"/>
                  </a:cxn>
                  <a:cxn ang="0">
                    <a:pos x="1331" y="2100"/>
                  </a:cxn>
                  <a:cxn ang="0">
                    <a:pos x="1479" y="2050"/>
                  </a:cxn>
                  <a:cxn ang="0">
                    <a:pos x="1617" y="1979"/>
                  </a:cxn>
                  <a:cxn ang="0">
                    <a:pos x="1742" y="1889"/>
                  </a:cxn>
                  <a:cxn ang="0">
                    <a:pos x="1853" y="1783"/>
                  </a:cxn>
                  <a:cxn ang="0">
                    <a:pos x="1948" y="1662"/>
                  </a:cxn>
                  <a:cxn ang="0">
                    <a:pos x="2026" y="1529"/>
                  </a:cxn>
                  <a:cxn ang="0">
                    <a:pos x="2083" y="1383"/>
                  </a:cxn>
                  <a:cxn ang="0">
                    <a:pos x="2119" y="1229"/>
                  </a:cxn>
                  <a:cxn ang="0">
                    <a:pos x="2131" y="1066"/>
                  </a:cxn>
                  <a:cxn ang="0">
                    <a:pos x="2119" y="905"/>
                  </a:cxn>
                  <a:cxn ang="0">
                    <a:pos x="2083" y="750"/>
                  </a:cxn>
                  <a:cxn ang="0">
                    <a:pos x="2026" y="605"/>
                  </a:cxn>
                  <a:cxn ang="0">
                    <a:pos x="1948" y="471"/>
                  </a:cxn>
                  <a:cxn ang="0">
                    <a:pos x="1853" y="350"/>
                  </a:cxn>
                  <a:cxn ang="0">
                    <a:pos x="1742" y="244"/>
                  </a:cxn>
                  <a:cxn ang="0">
                    <a:pos x="1617" y="154"/>
                  </a:cxn>
                  <a:cxn ang="0">
                    <a:pos x="1479" y="84"/>
                  </a:cxn>
                  <a:cxn ang="0">
                    <a:pos x="1331" y="33"/>
                  </a:cxn>
                  <a:cxn ang="0">
                    <a:pos x="1175" y="5"/>
                  </a:cxn>
                  <a:cxn ang="0">
                    <a:pos x="1011" y="1"/>
                  </a:cxn>
                  <a:cxn ang="0">
                    <a:pos x="851" y="21"/>
                  </a:cxn>
                  <a:cxn ang="0">
                    <a:pos x="700" y="65"/>
                  </a:cxn>
                  <a:cxn ang="0">
                    <a:pos x="558" y="129"/>
                  </a:cxn>
                  <a:cxn ang="0">
                    <a:pos x="428" y="212"/>
                  </a:cxn>
                  <a:cxn ang="0">
                    <a:pos x="312" y="313"/>
                  </a:cxn>
                  <a:cxn ang="0">
                    <a:pos x="212" y="429"/>
                  </a:cxn>
                  <a:cxn ang="0">
                    <a:pos x="129" y="558"/>
                  </a:cxn>
                  <a:cxn ang="0">
                    <a:pos x="65" y="701"/>
                  </a:cxn>
                  <a:cxn ang="0">
                    <a:pos x="22" y="852"/>
                  </a:cxn>
                  <a:cxn ang="0">
                    <a:pos x="2" y="1012"/>
                  </a:cxn>
                  <a:cxn ang="0">
                    <a:pos x="6" y="1175"/>
                  </a:cxn>
                  <a:cxn ang="0">
                    <a:pos x="34" y="1333"/>
                  </a:cxn>
                  <a:cxn ang="0">
                    <a:pos x="84" y="1481"/>
                  </a:cxn>
                  <a:cxn ang="0">
                    <a:pos x="155" y="1620"/>
                  </a:cxn>
                  <a:cxn ang="0">
                    <a:pos x="244" y="1745"/>
                  </a:cxn>
                  <a:cxn ang="0">
                    <a:pos x="350" y="1856"/>
                  </a:cxn>
                  <a:cxn ang="0">
                    <a:pos x="471" y="1951"/>
                  </a:cxn>
                  <a:cxn ang="0">
                    <a:pos x="604" y="2028"/>
                  </a:cxn>
                  <a:cxn ang="0">
                    <a:pos x="749" y="2085"/>
                  </a:cxn>
                  <a:cxn ang="0">
                    <a:pos x="903" y="2121"/>
                  </a:cxn>
                  <a:cxn ang="0">
                    <a:pos x="1066" y="2134"/>
                  </a:cxn>
                </a:cxnLst>
                <a:rect l="0" t="0" r="r" b="b"/>
                <a:pathLst>
                  <a:path w="2131" h="2134">
                    <a:moveTo>
                      <a:pt x="1066" y="2134"/>
                    </a:moveTo>
                    <a:lnTo>
                      <a:pt x="1120" y="2133"/>
                    </a:lnTo>
                    <a:lnTo>
                      <a:pt x="1175" y="2128"/>
                    </a:lnTo>
                    <a:lnTo>
                      <a:pt x="1227" y="2121"/>
                    </a:lnTo>
                    <a:lnTo>
                      <a:pt x="1279" y="2111"/>
                    </a:lnTo>
                    <a:lnTo>
                      <a:pt x="1331" y="2100"/>
                    </a:lnTo>
                    <a:lnTo>
                      <a:pt x="1381" y="2085"/>
                    </a:lnTo>
                    <a:lnTo>
                      <a:pt x="1431" y="2069"/>
                    </a:lnTo>
                    <a:lnTo>
                      <a:pt x="1479" y="2050"/>
                    </a:lnTo>
                    <a:lnTo>
                      <a:pt x="1527" y="2028"/>
                    </a:lnTo>
                    <a:lnTo>
                      <a:pt x="1573" y="2004"/>
                    </a:lnTo>
                    <a:lnTo>
                      <a:pt x="1617" y="1979"/>
                    </a:lnTo>
                    <a:lnTo>
                      <a:pt x="1661" y="1951"/>
                    </a:lnTo>
                    <a:lnTo>
                      <a:pt x="1702" y="1922"/>
                    </a:lnTo>
                    <a:lnTo>
                      <a:pt x="1742" y="1889"/>
                    </a:lnTo>
                    <a:lnTo>
                      <a:pt x="1782" y="1856"/>
                    </a:lnTo>
                    <a:lnTo>
                      <a:pt x="1818" y="1821"/>
                    </a:lnTo>
                    <a:lnTo>
                      <a:pt x="1853" y="1783"/>
                    </a:lnTo>
                    <a:lnTo>
                      <a:pt x="1887" y="1745"/>
                    </a:lnTo>
                    <a:lnTo>
                      <a:pt x="1919" y="1704"/>
                    </a:lnTo>
                    <a:lnTo>
                      <a:pt x="1948" y="1662"/>
                    </a:lnTo>
                    <a:lnTo>
                      <a:pt x="1976" y="1620"/>
                    </a:lnTo>
                    <a:lnTo>
                      <a:pt x="2002" y="1574"/>
                    </a:lnTo>
                    <a:lnTo>
                      <a:pt x="2026" y="1529"/>
                    </a:lnTo>
                    <a:lnTo>
                      <a:pt x="2047" y="1481"/>
                    </a:lnTo>
                    <a:lnTo>
                      <a:pt x="2066" y="1433"/>
                    </a:lnTo>
                    <a:lnTo>
                      <a:pt x="2083" y="1383"/>
                    </a:lnTo>
                    <a:lnTo>
                      <a:pt x="2097" y="1333"/>
                    </a:lnTo>
                    <a:lnTo>
                      <a:pt x="2110" y="1281"/>
                    </a:lnTo>
                    <a:lnTo>
                      <a:pt x="2119" y="1229"/>
                    </a:lnTo>
                    <a:lnTo>
                      <a:pt x="2126" y="1175"/>
                    </a:lnTo>
                    <a:lnTo>
                      <a:pt x="2130" y="1122"/>
                    </a:lnTo>
                    <a:lnTo>
                      <a:pt x="2131" y="1066"/>
                    </a:lnTo>
                    <a:lnTo>
                      <a:pt x="2130" y="1012"/>
                    </a:lnTo>
                    <a:lnTo>
                      <a:pt x="2126" y="958"/>
                    </a:lnTo>
                    <a:lnTo>
                      <a:pt x="2119" y="905"/>
                    </a:lnTo>
                    <a:lnTo>
                      <a:pt x="2110" y="852"/>
                    </a:lnTo>
                    <a:lnTo>
                      <a:pt x="2097" y="801"/>
                    </a:lnTo>
                    <a:lnTo>
                      <a:pt x="2083" y="750"/>
                    </a:lnTo>
                    <a:lnTo>
                      <a:pt x="2066" y="701"/>
                    </a:lnTo>
                    <a:lnTo>
                      <a:pt x="2047" y="652"/>
                    </a:lnTo>
                    <a:lnTo>
                      <a:pt x="2026" y="605"/>
                    </a:lnTo>
                    <a:lnTo>
                      <a:pt x="2002" y="558"/>
                    </a:lnTo>
                    <a:lnTo>
                      <a:pt x="1976" y="514"/>
                    </a:lnTo>
                    <a:lnTo>
                      <a:pt x="1948" y="471"/>
                    </a:lnTo>
                    <a:lnTo>
                      <a:pt x="1919" y="429"/>
                    </a:lnTo>
                    <a:lnTo>
                      <a:pt x="1887" y="389"/>
                    </a:lnTo>
                    <a:lnTo>
                      <a:pt x="1853" y="350"/>
                    </a:lnTo>
                    <a:lnTo>
                      <a:pt x="1818" y="313"/>
                    </a:lnTo>
                    <a:lnTo>
                      <a:pt x="1782" y="278"/>
                    </a:lnTo>
                    <a:lnTo>
                      <a:pt x="1742" y="244"/>
                    </a:lnTo>
                    <a:lnTo>
                      <a:pt x="1702" y="212"/>
                    </a:lnTo>
                    <a:lnTo>
                      <a:pt x="1661" y="183"/>
                    </a:lnTo>
                    <a:lnTo>
                      <a:pt x="1617" y="154"/>
                    </a:lnTo>
                    <a:lnTo>
                      <a:pt x="1573" y="129"/>
                    </a:lnTo>
                    <a:lnTo>
                      <a:pt x="1527" y="105"/>
                    </a:lnTo>
                    <a:lnTo>
                      <a:pt x="1479" y="84"/>
                    </a:lnTo>
                    <a:lnTo>
                      <a:pt x="1431" y="65"/>
                    </a:lnTo>
                    <a:lnTo>
                      <a:pt x="1381" y="47"/>
                    </a:lnTo>
                    <a:lnTo>
                      <a:pt x="1331" y="33"/>
                    </a:lnTo>
                    <a:lnTo>
                      <a:pt x="1279" y="21"/>
                    </a:lnTo>
                    <a:lnTo>
                      <a:pt x="1227" y="12"/>
                    </a:lnTo>
                    <a:lnTo>
                      <a:pt x="1175" y="5"/>
                    </a:lnTo>
                    <a:lnTo>
                      <a:pt x="1120" y="1"/>
                    </a:lnTo>
                    <a:lnTo>
                      <a:pt x="1066" y="0"/>
                    </a:lnTo>
                    <a:lnTo>
                      <a:pt x="1011" y="1"/>
                    </a:lnTo>
                    <a:lnTo>
                      <a:pt x="957" y="5"/>
                    </a:lnTo>
                    <a:lnTo>
                      <a:pt x="903" y="12"/>
                    </a:lnTo>
                    <a:lnTo>
                      <a:pt x="851" y="21"/>
                    </a:lnTo>
                    <a:lnTo>
                      <a:pt x="799" y="33"/>
                    </a:lnTo>
                    <a:lnTo>
                      <a:pt x="749" y="47"/>
                    </a:lnTo>
                    <a:lnTo>
                      <a:pt x="700" y="65"/>
                    </a:lnTo>
                    <a:lnTo>
                      <a:pt x="651" y="84"/>
                    </a:lnTo>
                    <a:lnTo>
                      <a:pt x="604" y="105"/>
                    </a:lnTo>
                    <a:lnTo>
                      <a:pt x="558" y="129"/>
                    </a:lnTo>
                    <a:lnTo>
                      <a:pt x="514" y="154"/>
                    </a:lnTo>
                    <a:lnTo>
                      <a:pt x="471" y="183"/>
                    </a:lnTo>
                    <a:lnTo>
                      <a:pt x="428" y="212"/>
                    </a:lnTo>
                    <a:lnTo>
                      <a:pt x="388" y="244"/>
                    </a:lnTo>
                    <a:lnTo>
                      <a:pt x="350" y="278"/>
                    </a:lnTo>
                    <a:lnTo>
                      <a:pt x="312" y="313"/>
                    </a:lnTo>
                    <a:lnTo>
                      <a:pt x="277" y="350"/>
                    </a:lnTo>
                    <a:lnTo>
                      <a:pt x="244" y="389"/>
                    </a:lnTo>
                    <a:lnTo>
                      <a:pt x="212" y="429"/>
                    </a:lnTo>
                    <a:lnTo>
                      <a:pt x="182" y="471"/>
                    </a:lnTo>
                    <a:lnTo>
                      <a:pt x="155" y="514"/>
                    </a:lnTo>
                    <a:lnTo>
                      <a:pt x="129" y="558"/>
                    </a:lnTo>
                    <a:lnTo>
                      <a:pt x="106" y="605"/>
                    </a:lnTo>
                    <a:lnTo>
                      <a:pt x="84" y="652"/>
                    </a:lnTo>
                    <a:lnTo>
                      <a:pt x="65" y="701"/>
                    </a:lnTo>
                    <a:lnTo>
                      <a:pt x="48" y="750"/>
                    </a:lnTo>
                    <a:lnTo>
                      <a:pt x="34" y="801"/>
                    </a:lnTo>
                    <a:lnTo>
                      <a:pt x="22" y="852"/>
                    </a:lnTo>
                    <a:lnTo>
                      <a:pt x="12" y="905"/>
                    </a:lnTo>
                    <a:lnTo>
                      <a:pt x="6" y="958"/>
                    </a:lnTo>
                    <a:lnTo>
                      <a:pt x="2" y="1012"/>
                    </a:lnTo>
                    <a:lnTo>
                      <a:pt x="0" y="1066"/>
                    </a:lnTo>
                    <a:lnTo>
                      <a:pt x="2" y="1122"/>
                    </a:lnTo>
                    <a:lnTo>
                      <a:pt x="6" y="1175"/>
                    </a:lnTo>
                    <a:lnTo>
                      <a:pt x="12" y="1229"/>
                    </a:lnTo>
                    <a:lnTo>
                      <a:pt x="22" y="1281"/>
                    </a:lnTo>
                    <a:lnTo>
                      <a:pt x="34" y="1333"/>
                    </a:lnTo>
                    <a:lnTo>
                      <a:pt x="48" y="1383"/>
                    </a:lnTo>
                    <a:lnTo>
                      <a:pt x="65" y="1433"/>
                    </a:lnTo>
                    <a:lnTo>
                      <a:pt x="84" y="1481"/>
                    </a:lnTo>
                    <a:lnTo>
                      <a:pt x="106" y="1529"/>
                    </a:lnTo>
                    <a:lnTo>
                      <a:pt x="129" y="1574"/>
                    </a:lnTo>
                    <a:lnTo>
                      <a:pt x="155" y="1620"/>
                    </a:lnTo>
                    <a:lnTo>
                      <a:pt x="182" y="1662"/>
                    </a:lnTo>
                    <a:lnTo>
                      <a:pt x="212" y="1704"/>
                    </a:lnTo>
                    <a:lnTo>
                      <a:pt x="244" y="1745"/>
                    </a:lnTo>
                    <a:lnTo>
                      <a:pt x="277" y="1783"/>
                    </a:lnTo>
                    <a:lnTo>
                      <a:pt x="312" y="1821"/>
                    </a:lnTo>
                    <a:lnTo>
                      <a:pt x="350" y="1856"/>
                    </a:lnTo>
                    <a:lnTo>
                      <a:pt x="388" y="1889"/>
                    </a:lnTo>
                    <a:lnTo>
                      <a:pt x="428" y="1922"/>
                    </a:lnTo>
                    <a:lnTo>
                      <a:pt x="471" y="1951"/>
                    </a:lnTo>
                    <a:lnTo>
                      <a:pt x="514" y="1979"/>
                    </a:lnTo>
                    <a:lnTo>
                      <a:pt x="558" y="2004"/>
                    </a:lnTo>
                    <a:lnTo>
                      <a:pt x="604" y="2028"/>
                    </a:lnTo>
                    <a:lnTo>
                      <a:pt x="651" y="2050"/>
                    </a:lnTo>
                    <a:lnTo>
                      <a:pt x="700" y="2069"/>
                    </a:lnTo>
                    <a:lnTo>
                      <a:pt x="749" y="2085"/>
                    </a:lnTo>
                    <a:lnTo>
                      <a:pt x="799" y="2100"/>
                    </a:lnTo>
                    <a:lnTo>
                      <a:pt x="851" y="2111"/>
                    </a:lnTo>
                    <a:lnTo>
                      <a:pt x="903" y="2121"/>
                    </a:lnTo>
                    <a:lnTo>
                      <a:pt x="957" y="2128"/>
                    </a:lnTo>
                    <a:lnTo>
                      <a:pt x="1011" y="2133"/>
                    </a:lnTo>
                    <a:lnTo>
                      <a:pt x="1066" y="2134"/>
                    </a:lnTo>
                    <a:close/>
                  </a:path>
                </a:pathLst>
              </a:custGeom>
              <a:grpFill/>
              <a:ln w="9525">
                <a:noFill/>
                <a:round/>
                <a:headEnd/>
                <a:tailEnd/>
              </a:ln>
            </p:spPr>
            <p:txBody>
              <a:bodyPr vert="horz" wrap="square" lIns="121948" tIns="60975" rIns="121948" bIns="60975" numCol="1" anchor="t" anchorCtr="0" compatLnSpc="1">
                <a:prstTxWarp prst="textNoShape">
                  <a:avLst/>
                </a:prstTxWarp>
              </a:bodyPr>
              <a:lstStyle/>
              <a:p>
                <a:pPr marL="0" marR="0" lvl="0" indent="0" defTabSz="914400" eaLnBrk="1" fontAlgn="ctr" latinLnBrk="0" hangingPunct="1">
                  <a:lnSpc>
                    <a:spcPct val="100000"/>
                  </a:lnSpc>
                  <a:spcBef>
                    <a:spcPct val="0"/>
                  </a:spcBef>
                  <a:spcAft>
                    <a:spcPct val="0"/>
                  </a:spcAft>
                  <a:buClrTx/>
                  <a:buSzTx/>
                  <a:buFontTx/>
                  <a:buNone/>
                  <a:tabLst/>
                  <a:defRPr/>
                </a:pPr>
                <a:endParaRPr kumimoji="0" lang="en-US" altLang="zh-CN" sz="3600" b="0" i="0" u="none"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6" name="Freeform 26"/>
              <p:cNvSpPr>
                <a:spLocks/>
              </p:cNvSpPr>
              <p:nvPr/>
            </p:nvSpPr>
            <p:spPr bwMode="gray">
              <a:xfrm>
                <a:off x="-297471" y="2595516"/>
                <a:ext cx="206454" cy="94436"/>
              </a:xfrm>
              <a:custGeom>
                <a:avLst/>
                <a:gdLst/>
                <a:ahLst/>
                <a:cxnLst>
                  <a:cxn ang="0">
                    <a:pos x="1123" y="0"/>
                  </a:cxn>
                  <a:cxn ang="0">
                    <a:pos x="615" y="3"/>
                  </a:cxn>
                  <a:cxn ang="0">
                    <a:pos x="549" y="19"/>
                  </a:cxn>
                  <a:cxn ang="0">
                    <a:pos x="483" y="40"/>
                  </a:cxn>
                  <a:cxn ang="0">
                    <a:pos x="408" y="69"/>
                  </a:cxn>
                  <a:cxn ang="0">
                    <a:pos x="347" y="97"/>
                  </a:cxn>
                  <a:cxn ang="0">
                    <a:pos x="308" y="119"/>
                  </a:cxn>
                  <a:cxn ang="0">
                    <a:pos x="268" y="145"/>
                  </a:cxn>
                  <a:cxn ang="0">
                    <a:pos x="231" y="173"/>
                  </a:cxn>
                  <a:cxn ang="0">
                    <a:pos x="196" y="204"/>
                  </a:cxn>
                  <a:cxn ang="0">
                    <a:pos x="164" y="239"/>
                  </a:cxn>
                  <a:cxn ang="0">
                    <a:pos x="136" y="277"/>
                  </a:cxn>
                  <a:cxn ang="0">
                    <a:pos x="111" y="315"/>
                  </a:cxn>
                  <a:cxn ang="0">
                    <a:pos x="90" y="354"/>
                  </a:cxn>
                  <a:cxn ang="0">
                    <a:pos x="72" y="393"/>
                  </a:cxn>
                  <a:cxn ang="0">
                    <a:pos x="56" y="430"/>
                  </a:cxn>
                  <a:cxn ang="0">
                    <a:pos x="42" y="469"/>
                  </a:cxn>
                  <a:cxn ang="0">
                    <a:pos x="26" y="523"/>
                  </a:cxn>
                  <a:cxn ang="0">
                    <a:pos x="12" y="593"/>
                  </a:cxn>
                  <a:cxn ang="0">
                    <a:pos x="5" y="656"/>
                  </a:cxn>
                  <a:cxn ang="0">
                    <a:pos x="0" y="733"/>
                  </a:cxn>
                  <a:cxn ang="0">
                    <a:pos x="0" y="809"/>
                  </a:cxn>
                  <a:cxn ang="0">
                    <a:pos x="0" y="993"/>
                  </a:cxn>
                  <a:cxn ang="0">
                    <a:pos x="0" y="1287"/>
                  </a:cxn>
                  <a:cxn ang="0">
                    <a:pos x="0" y="1643"/>
                  </a:cxn>
                  <a:cxn ang="0">
                    <a:pos x="0" y="2019"/>
                  </a:cxn>
                  <a:cxn ang="0">
                    <a:pos x="0" y="2367"/>
                  </a:cxn>
                  <a:cxn ang="0">
                    <a:pos x="0" y="2645"/>
                  </a:cxn>
                  <a:cxn ang="0">
                    <a:pos x="0" y="2804"/>
                  </a:cxn>
                  <a:cxn ang="0">
                    <a:pos x="1893" y="2827"/>
                  </a:cxn>
                  <a:cxn ang="0">
                    <a:pos x="3913" y="2827"/>
                  </a:cxn>
                  <a:cxn ang="0">
                    <a:pos x="3913" y="2742"/>
                  </a:cxn>
                  <a:cxn ang="0">
                    <a:pos x="3913" y="2518"/>
                  </a:cxn>
                  <a:cxn ang="0">
                    <a:pos x="3913" y="2200"/>
                  </a:cxn>
                  <a:cxn ang="0">
                    <a:pos x="3913" y="1831"/>
                  </a:cxn>
                  <a:cxn ang="0">
                    <a:pos x="3913" y="1459"/>
                  </a:cxn>
                  <a:cxn ang="0">
                    <a:pos x="3913" y="1129"/>
                  </a:cxn>
                  <a:cxn ang="0">
                    <a:pos x="3913" y="885"/>
                  </a:cxn>
                  <a:cxn ang="0">
                    <a:pos x="3913" y="772"/>
                  </a:cxn>
                  <a:cxn ang="0">
                    <a:pos x="3911" y="684"/>
                  </a:cxn>
                  <a:cxn ang="0">
                    <a:pos x="3905" y="625"/>
                  </a:cxn>
                  <a:cxn ang="0">
                    <a:pos x="3895" y="559"/>
                  </a:cxn>
                  <a:cxn ang="0">
                    <a:pos x="3877" y="487"/>
                  </a:cxn>
                  <a:cxn ang="0">
                    <a:pos x="3865" y="450"/>
                  </a:cxn>
                  <a:cxn ang="0">
                    <a:pos x="3851" y="411"/>
                  </a:cxn>
                  <a:cxn ang="0">
                    <a:pos x="3834" y="373"/>
                  </a:cxn>
                  <a:cxn ang="0">
                    <a:pos x="3814" y="335"/>
                  </a:cxn>
                  <a:cxn ang="0">
                    <a:pos x="3790" y="296"/>
                  </a:cxn>
                  <a:cxn ang="0">
                    <a:pos x="3764" y="258"/>
                  </a:cxn>
                  <a:cxn ang="0">
                    <a:pos x="3734" y="221"/>
                  </a:cxn>
                  <a:cxn ang="0">
                    <a:pos x="3701" y="188"/>
                  </a:cxn>
                  <a:cxn ang="0">
                    <a:pos x="3664" y="159"/>
                  </a:cxn>
                  <a:cxn ang="0">
                    <a:pos x="3626" y="132"/>
                  </a:cxn>
                  <a:cxn ang="0">
                    <a:pos x="3587" y="108"/>
                  </a:cxn>
                  <a:cxn ang="0">
                    <a:pos x="3546" y="87"/>
                  </a:cxn>
                  <a:cxn ang="0">
                    <a:pos x="3468" y="53"/>
                  </a:cxn>
                  <a:cxn ang="0">
                    <a:pos x="3396" y="29"/>
                  </a:cxn>
                  <a:cxn ang="0">
                    <a:pos x="3337" y="12"/>
                  </a:cxn>
                  <a:cxn ang="0">
                    <a:pos x="3284" y="0"/>
                  </a:cxn>
                  <a:cxn ang="0">
                    <a:pos x="1957" y="1290"/>
                  </a:cxn>
                </a:cxnLst>
                <a:rect l="0" t="0" r="r" b="b"/>
                <a:pathLst>
                  <a:path w="3913" h="2827">
                    <a:moveTo>
                      <a:pt x="1957" y="1290"/>
                    </a:moveTo>
                    <a:lnTo>
                      <a:pt x="1123" y="0"/>
                    </a:lnTo>
                    <a:lnTo>
                      <a:pt x="630" y="0"/>
                    </a:lnTo>
                    <a:lnTo>
                      <a:pt x="615" y="3"/>
                    </a:lnTo>
                    <a:lnTo>
                      <a:pt x="576" y="12"/>
                    </a:lnTo>
                    <a:lnTo>
                      <a:pt x="549" y="19"/>
                    </a:lnTo>
                    <a:lnTo>
                      <a:pt x="517" y="29"/>
                    </a:lnTo>
                    <a:lnTo>
                      <a:pt x="483" y="40"/>
                    </a:lnTo>
                    <a:lnTo>
                      <a:pt x="446" y="53"/>
                    </a:lnTo>
                    <a:lnTo>
                      <a:pt x="408" y="69"/>
                    </a:lnTo>
                    <a:lnTo>
                      <a:pt x="367" y="87"/>
                    </a:lnTo>
                    <a:lnTo>
                      <a:pt x="347" y="97"/>
                    </a:lnTo>
                    <a:lnTo>
                      <a:pt x="328" y="108"/>
                    </a:lnTo>
                    <a:lnTo>
                      <a:pt x="308" y="119"/>
                    </a:lnTo>
                    <a:lnTo>
                      <a:pt x="287" y="132"/>
                    </a:lnTo>
                    <a:lnTo>
                      <a:pt x="268" y="145"/>
                    </a:lnTo>
                    <a:lnTo>
                      <a:pt x="249" y="159"/>
                    </a:lnTo>
                    <a:lnTo>
                      <a:pt x="231" y="173"/>
                    </a:lnTo>
                    <a:lnTo>
                      <a:pt x="213" y="188"/>
                    </a:lnTo>
                    <a:lnTo>
                      <a:pt x="196" y="204"/>
                    </a:lnTo>
                    <a:lnTo>
                      <a:pt x="180" y="221"/>
                    </a:lnTo>
                    <a:lnTo>
                      <a:pt x="164" y="239"/>
                    </a:lnTo>
                    <a:lnTo>
                      <a:pt x="149" y="258"/>
                    </a:lnTo>
                    <a:lnTo>
                      <a:pt x="136" y="277"/>
                    </a:lnTo>
                    <a:lnTo>
                      <a:pt x="123" y="296"/>
                    </a:lnTo>
                    <a:lnTo>
                      <a:pt x="111" y="315"/>
                    </a:lnTo>
                    <a:lnTo>
                      <a:pt x="100" y="335"/>
                    </a:lnTo>
                    <a:lnTo>
                      <a:pt x="90" y="354"/>
                    </a:lnTo>
                    <a:lnTo>
                      <a:pt x="81" y="373"/>
                    </a:lnTo>
                    <a:lnTo>
                      <a:pt x="72" y="393"/>
                    </a:lnTo>
                    <a:lnTo>
                      <a:pt x="64" y="411"/>
                    </a:lnTo>
                    <a:lnTo>
                      <a:pt x="56" y="430"/>
                    </a:lnTo>
                    <a:lnTo>
                      <a:pt x="48" y="450"/>
                    </a:lnTo>
                    <a:lnTo>
                      <a:pt x="42" y="469"/>
                    </a:lnTo>
                    <a:lnTo>
                      <a:pt x="36" y="487"/>
                    </a:lnTo>
                    <a:lnTo>
                      <a:pt x="26" y="523"/>
                    </a:lnTo>
                    <a:lnTo>
                      <a:pt x="19" y="559"/>
                    </a:lnTo>
                    <a:lnTo>
                      <a:pt x="12" y="593"/>
                    </a:lnTo>
                    <a:lnTo>
                      <a:pt x="8" y="625"/>
                    </a:lnTo>
                    <a:lnTo>
                      <a:pt x="5" y="656"/>
                    </a:lnTo>
                    <a:lnTo>
                      <a:pt x="2" y="684"/>
                    </a:lnTo>
                    <a:lnTo>
                      <a:pt x="0" y="733"/>
                    </a:lnTo>
                    <a:lnTo>
                      <a:pt x="0" y="772"/>
                    </a:lnTo>
                    <a:lnTo>
                      <a:pt x="0" y="809"/>
                    </a:lnTo>
                    <a:lnTo>
                      <a:pt x="0" y="885"/>
                    </a:lnTo>
                    <a:lnTo>
                      <a:pt x="0" y="993"/>
                    </a:lnTo>
                    <a:lnTo>
                      <a:pt x="0" y="1129"/>
                    </a:lnTo>
                    <a:lnTo>
                      <a:pt x="0" y="1287"/>
                    </a:lnTo>
                    <a:lnTo>
                      <a:pt x="0" y="1459"/>
                    </a:lnTo>
                    <a:lnTo>
                      <a:pt x="0" y="1643"/>
                    </a:lnTo>
                    <a:lnTo>
                      <a:pt x="0" y="1831"/>
                    </a:lnTo>
                    <a:lnTo>
                      <a:pt x="0" y="2019"/>
                    </a:lnTo>
                    <a:lnTo>
                      <a:pt x="0" y="2200"/>
                    </a:lnTo>
                    <a:lnTo>
                      <a:pt x="0" y="2367"/>
                    </a:lnTo>
                    <a:lnTo>
                      <a:pt x="0" y="2518"/>
                    </a:lnTo>
                    <a:lnTo>
                      <a:pt x="0" y="2645"/>
                    </a:lnTo>
                    <a:lnTo>
                      <a:pt x="0" y="2742"/>
                    </a:lnTo>
                    <a:lnTo>
                      <a:pt x="0" y="2804"/>
                    </a:lnTo>
                    <a:lnTo>
                      <a:pt x="0" y="2827"/>
                    </a:lnTo>
                    <a:lnTo>
                      <a:pt x="1893" y="2827"/>
                    </a:lnTo>
                    <a:lnTo>
                      <a:pt x="2021" y="2827"/>
                    </a:lnTo>
                    <a:lnTo>
                      <a:pt x="3913" y="2827"/>
                    </a:lnTo>
                    <a:lnTo>
                      <a:pt x="3913" y="2804"/>
                    </a:lnTo>
                    <a:lnTo>
                      <a:pt x="3913" y="2742"/>
                    </a:lnTo>
                    <a:lnTo>
                      <a:pt x="3913" y="2645"/>
                    </a:lnTo>
                    <a:lnTo>
                      <a:pt x="3913" y="2518"/>
                    </a:lnTo>
                    <a:lnTo>
                      <a:pt x="3913" y="2367"/>
                    </a:lnTo>
                    <a:lnTo>
                      <a:pt x="3913" y="2200"/>
                    </a:lnTo>
                    <a:lnTo>
                      <a:pt x="3913" y="2019"/>
                    </a:lnTo>
                    <a:lnTo>
                      <a:pt x="3913" y="1831"/>
                    </a:lnTo>
                    <a:lnTo>
                      <a:pt x="3913" y="1643"/>
                    </a:lnTo>
                    <a:lnTo>
                      <a:pt x="3913" y="1459"/>
                    </a:lnTo>
                    <a:lnTo>
                      <a:pt x="3913" y="1287"/>
                    </a:lnTo>
                    <a:lnTo>
                      <a:pt x="3913" y="1129"/>
                    </a:lnTo>
                    <a:lnTo>
                      <a:pt x="3913" y="993"/>
                    </a:lnTo>
                    <a:lnTo>
                      <a:pt x="3913" y="885"/>
                    </a:lnTo>
                    <a:lnTo>
                      <a:pt x="3913" y="809"/>
                    </a:lnTo>
                    <a:lnTo>
                      <a:pt x="3913" y="772"/>
                    </a:lnTo>
                    <a:lnTo>
                      <a:pt x="3913" y="733"/>
                    </a:lnTo>
                    <a:lnTo>
                      <a:pt x="3911" y="684"/>
                    </a:lnTo>
                    <a:lnTo>
                      <a:pt x="3909" y="656"/>
                    </a:lnTo>
                    <a:lnTo>
                      <a:pt x="3905" y="625"/>
                    </a:lnTo>
                    <a:lnTo>
                      <a:pt x="3901" y="593"/>
                    </a:lnTo>
                    <a:lnTo>
                      <a:pt x="3895" y="559"/>
                    </a:lnTo>
                    <a:lnTo>
                      <a:pt x="3887" y="523"/>
                    </a:lnTo>
                    <a:lnTo>
                      <a:pt x="3877" y="487"/>
                    </a:lnTo>
                    <a:lnTo>
                      <a:pt x="3871" y="469"/>
                    </a:lnTo>
                    <a:lnTo>
                      <a:pt x="3865" y="450"/>
                    </a:lnTo>
                    <a:lnTo>
                      <a:pt x="3858" y="430"/>
                    </a:lnTo>
                    <a:lnTo>
                      <a:pt x="3851" y="411"/>
                    </a:lnTo>
                    <a:lnTo>
                      <a:pt x="3842" y="393"/>
                    </a:lnTo>
                    <a:lnTo>
                      <a:pt x="3834" y="373"/>
                    </a:lnTo>
                    <a:lnTo>
                      <a:pt x="3824" y="354"/>
                    </a:lnTo>
                    <a:lnTo>
                      <a:pt x="3814" y="335"/>
                    </a:lnTo>
                    <a:lnTo>
                      <a:pt x="3802" y="315"/>
                    </a:lnTo>
                    <a:lnTo>
                      <a:pt x="3790" y="296"/>
                    </a:lnTo>
                    <a:lnTo>
                      <a:pt x="3777" y="277"/>
                    </a:lnTo>
                    <a:lnTo>
                      <a:pt x="3764" y="258"/>
                    </a:lnTo>
                    <a:lnTo>
                      <a:pt x="3749" y="239"/>
                    </a:lnTo>
                    <a:lnTo>
                      <a:pt x="3734" y="221"/>
                    </a:lnTo>
                    <a:lnTo>
                      <a:pt x="3718" y="204"/>
                    </a:lnTo>
                    <a:lnTo>
                      <a:pt x="3701" y="188"/>
                    </a:lnTo>
                    <a:lnTo>
                      <a:pt x="3682" y="173"/>
                    </a:lnTo>
                    <a:lnTo>
                      <a:pt x="3664" y="159"/>
                    </a:lnTo>
                    <a:lnTo>
                      <a:pt x="3645" y="145"/>
                    </a:lnTo>
                    <a:lnTo>
                      <a:pt x="3626" y="132"/>
                    </a:lnTo>
                    <a:lnTo>
                      <a:pt x="3606" y="119"/>
                    </a:lnTo>
                    <a:lnTo>
                      <a:pt x="3587" y="108"/>
                    </a:lnTo>
                    <a:lnTo>
                      <a:pt x="3566" y="97"/>
                    </a:lnTo>
                    <a:lnTo>
                      <a:pt x="3546" y="87"/>
                    </a:lnTo>
                    <a:lnTo>
                      <a:pt x="3507" y="69"/>
                    </a:lnTo>
                    <a:lnTo>
                      <a:pt x="3468" y="53"/>
                    </a:lnTo>
                    <a:lnTo>
                      <a:pt x="3430" y="40"/>
                    </a:lnTo>
                    <a:lnTo>
                      <a:pt x="3396" y="29"/>
                    </a:lnTo>
                    <a:lnTo>
                      <a:pt x="3365" y="19"/>
                    </a:lnTo>
                    <a:lnTo>
                      <a:pt x="3337" y="12"/>
                    </a:lnTo>
                    <a:lnTo>
                      <a:pt x="3298" y="3"/>
                    </a:lnTo>
                    <a:lnTo>
                      <a:pt x="3284" y="0"/>
                    </a:lnTo>
                    <a:lnTo>
                      <a:pt x="2791" y="0"/>
                    </a:lnTo>
                    <a:lnTo>
                      <a:pt x="1957" y="1290"/>
                    </a:lnTo>
                    <a:close/>
                  </a:path>
                </a:pathLst>
              </a:custGeom>
              <a:grpFill/>
              <a:ln w="9525">
                <a:noFill/>
                <a:round/>
                <a:headEnd/>
                <a:tailEnd/>
              </a:ln>
            </p:spPr>
            <p:txBody>
              <a:bodyPr vert="horz" wrap="square" lIns="121948" tIns="60975" rIns="121948" bIns="60975" numCol="1" anchor="t" anchorCtr="0" compatLnSpc="1">
                <a:prstTxWarp prst="textNoShape">
                  <a:avLst/>
                </a:prstTxWarp>
              </a:bodyPr>
              <a:lstStyle/>
              <a:p>
                <a:pPr marL="0" marR="0" lvl="0" indent="0" defTabSz="914400" eaLnBrk="1" fontAlgn="ctr" latinLnBrk="0" hangingPunct="1">
                  <a:lnSpc>
                    <a:spcPct val="100000"/>
                  </a:lnSpc>
                  <a:spcBef>
                    <a:spcPct val="0"/>
                  </a:spcBef>
                  <a:spcAft>
                    <a:spcPct val="0"/>
                  </a:spcAft>
                  <a:buClrTx/>
                  <a:buSzTx/>
                  <a:buFontTx/>
                  <a:buNone/>
                  <a:tabLst/>
                  <a:defRPr/>
                </a:pPr>
                <a:endParaRPr kumimoji="0" lang="en-US" altLang="zh-CN" sz="3600" b="0" i="0" u="none"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7" name="Freeform 27"/>
              <p:cNvSpPr>
                <a:spLocks/>
              </p:cNvSpPr>
              <p:nvPr/>
            </p:nvSpPr>
            <p:spPr bwMode="gray">
              <a:xfrm>
                <a:off x="-199054" y="2595516"/>
                <a:ext cx="8880" cy="4675"/>
              </a:xfrm>
              <a:custGeom>
                <a:avLst/>
                <a:gdLst/>
                <a:ahLst/>
                <a:cxnLst>
                  <a:cxn ang="0">
                    <a:pos x="85" y="148"/>
                  </a:cxn>
                  <a:cxn ang="0">
                    <a:pos x="127" y="74"/>
                  </a:cxn>
                  <a:cxn ang="0">
                    <a:pos x="169" y="0"/>
                  </a:cxn>
                  <a:cxn ang="0">
                    <a:pos x="85" y="0"/>
                  </a:cxn>
                  <a:cxn ang="0">
                    <a:pos x="0" y="0"/>
                  </a:cxn>
                  <a:cxn ang="0">
                    <a:pos x="42" y="74"/>
                  </a:cxn>
                  <a:cxn ang="0">
                    <a:pos x="85" y="148"/>
                  </a:cxn>
                </a:cxnLst>
                <a:rect l="0" t="0" r="r" b="b"/>
                <a:pathLst>
                  <a:path w="169" h="148">
                    <a:moveTo>
                      <a:pt x="85" y="148"/>
                    </a:moveTo>
                    <a:lnTo>
                      <a:pt x="127" y="74"/>
                    </a:lnTo>
                    <a:lnTo>
                      <a:pt x="169" y="0"/>
                    </a:lnTo>
                    <a:lnTo>
                      <a:pt x="85" y="0"/>
                    </a:lnTo>
                    <a:lnTo>
                      <a:pt x="0" y="0"/>
                    </a:lnTo>
                    <a:lnTo>
                      <a:pt x="42" y="74"/>
                    </a:lnTo>
                    <a:lnTo>
                      <a:pt x="85" y="148"/>
                    </a:lnTo>
                    <a:close/>
                  </a:path>
                </a:pathLst>
              </a:custGeom>
              <a:grpFill/>
              <a:ln w="9525">
                <a:noFill/>
                <a:round/>
                <a:headEnd/>
                <a:tailEnd/>
              </a:ln>
            </p:spPr>
            <p:txBody>
              <a:bodyPr vert="horz" wrap="square" lIns="121948" tIns="60975" rIns="121948" bIns="60975" numCol="1" anchor="t" anchorCtr="0" compatLnSpc="1">
                <a:prstTxWarp prst="textNoShape">
                  <a:avLst/>
                </a:prstTxWarp>
              </a:bodyPr>
              <a:lstStyle/>
              <a:p>
                <a:pPr marL="0" marR="0" lvl="0" indent="0" defTabSz="914400" eaLnBrk="1" fontAlgn="ctr" latinLnBrk="0" hangingPunct="1">
                  <a:lnSpc>
                    <a:spcPct val="100000"/>
                  </a:lnSpc>
                  <a:spcBef>
                    <a:spcPct val="0"/>
                  </a:spcBef>
                  <a:spcAft>
                    <a:spcPct val="0"/>
                  </a:spcAft>
                  <a:buClrTx/>
                  <a:buSzTx/>
                  <a:buFontTx/>
                  <a:buNone/>
                  <a:tabLst/>
                  <a:defRPr/>
                </a:pPr>
                <a:endParaRPr kumimoji="0" lang="en-US" altLang="zh-CN" sz="3600" b="0" i="0" u="none"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8" name="Freeform 28"/>
              <p:cNvSpPr>
                <a:spLocks/>
              </p:cNvSpPr>
              <p:nvPr/>
            </p:nvSpPr>
            <p:spPr bwMode="gray">
              <a:xfrm>
                <a:off x="-204974" y="2598789"/>
                <a:ext cx="20719" cy="32258"/>
              </a:xfrm>
              <a:custGeom>
                <a:avLst/>
                <a:gdLst/>
                <a:ahLst/>
                <a:cxnLst>
                  <a:cxn ang="0">
                    <a:pos x="197" y="0"/>
                  </a:cxn>
                  <a:cxn ang="0">
                    <a:pos x="296" y="358"/>
                  </a:cxn>
                  <a:cxn ang="0">
                    <a:pos x="388" y="697"/>
                  </a:cxn>
                  <a:cxn ang="0">
                    <a:pos x="393" y="697"/>
                  </a:cxn>
                  <a:cxn ang="0">
                    <a:pos x="390" y="702"/>
                  </a:cxn>
                  <a:cxn ang="0">
                    <a:pos x="393" y="716"/>
                  </a:cxn>
                  <a:cxn ang="0">
                    <a:pos x="380" y="716"/>
                  </a:cxn>
                  <a:cxn ang="0">
                    <a:pos x="296" y="830"/>
                  </a:cxn>
                  <a:cxn ang="0">
                    <a:pos x="197" y="963"/>
                  </a:cxn>
                  <a:cxn ang="0">
                    <a:pos x="99" y="830"/>
                  </a:cxn>
                  <a:cxn ang="0">
                    <a:pos x="14" y="716"/>
                  </a:cxn>
                  <a:cxn ang="0">
                    <a:pos x="0" y="716"/>
                  </a:cxn>
                  <a:cxn ang="0">
                    <a:pos x="4" y="702"/>
                  </a:cxn>
                  <a:cxn ang="0">
                    <a:pos x="0" y="697"/>
                  </a:cxn>
                  <a:cxn ang="0">
                    <a:pos x="5" y="697"/>
                  </a:cxn>
                  <a:cxn ang="0">
                    <a:pos x="99" y="358"/>
                  </a:cxn>
                  <a:cxn ang="0">
                    <a:pos x="197" y="0"/>
                  </a:cxn>
                </a:cxnLst>
                <a:rect l="0" t="0" r="r" b="b"/>
                <a:pathLst>
                  <a:path w="393" h="963">
                    <a:moveTo>
                      <a:pt x="197" y="0"/>
                    </a:moveTo>
                    <a:lnTo>
                      <a:pt x="296" y="358"/>
                    </a:lnTo>
                    <a:lnTo>
                      <a:pt x="388" y="697"/>
                    </a:lnTo>
                    <a:lnTo>
                      <a:pt x="393" y="697"/>
                    </a:lnTo>
                    <a:lnTo>
                      <a:pt x="390" y="702"/>
                    </a:lnTo>
                    <a:lnTo>
                      <a:pt x="393" y="716"/>
                    </a:lnTo>
                    <a:lnTo>
                      <a:pt x="380" y="716"/>
                    </a:lnTo>
                    <a:lnTo>
                      <a:pt x="296" y="830"/>
                    </a:lnTo>
                    <a:lnTo>
                      <a:pt x="197" y="963"/>
                    </a:lnTo>
                    <a:lnTo>
                      <a:pt x="99" y="830"/>
                    </a:lnTo>
                    <a:lnTo>
                      <a:pt x="14" y="716"/>
                    </a:lnTo>
                    <a:lnTo>
                      <a:pt x="0" y="716"/>
                    </a:lnTo>
                    <a:lnTo>
                      <a:pt x="4" y="702"/>
                    </a:lnTo>
                    <a:lnTo>
                      <a:pt x="0" y="697"/>
                    </a:lnTo>
                    <a:lnTo>
                      <a:pt x="5" y="697"/>
                    </a:lnTo>
                    <a:lnTo>
                      <a:pt x="99" y="358"/>
                    </a:lnTo>
                    <a:lnTo>
                      <a:pt x="197" y="0"/>
                    </a:lnTo>
                    <a:close/>
                  </a:path>
                </a:pathLst>
              </a:custGeom>
              <a:grpFill/>
              <a:ln w="9525">
                <a:noFill/>
                <a:round/>
                <a:headEnd/>
                <a:tailEnd/>
              </a:ln>
            </p:spPr>
            <p:txBody>
              <a:bodyPr vert="horz" wrap="square" lIns="121948" tIns="60975" rIns="121948" bIns="60975" numCol="1" anchor="t" anchorCtr="0" compatLnSpc="1">
                <a:prstTxWarp prst="textNoShape">
                  <a:avLst/>
                </a:prstTxWarp>
              </a:bodyPr>
              <a:lstStyle/>
              <a:p>
                <a:pPr marL="0" marR="0" lvl="0" indent="0" defTabSz="914400" eaLnBrk="1" fontAlgn="ctr" latinLnBrk="0" hangingPunct="1">
                  <a:lnSpc>
                    <a:spcPct val="100000"/>
                  </a:lnSpc>
                  <a:spcBef>
                    <a:spcPct val="0"/>
                  </a:spcBef>
                  <a:spcAft>
                    <a:spcPct val="0"/>
                  </a:spcAft>
                  <a:buClrTx/>
                  <a:buSzTx/>
                  <a:buFontTx/>
                  <a:buNone/>
                  <a:tabLst/>
                  <a:defRPr/>
                </a:pPr>
                <a:endParaRPr kumimoji="0" lang="en-US" altLang="zh-CN" sz="3600" b="0" i="0" u="none"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70" name="组合 204"/>
            <p:cNvGrpSpPr/>
            <p:nvPr/>
          </p:nvGrpSpPr>
          <p:grpSpPr bwMode="gray">
            <a:xfrm>
              <a:off x="361950" y="3441738"/>
              <a:ext cx="206454" cy="175314"/>
              <a:chOff x="-297471" y="2514638"/>
              <a:chExt cx="206454" cy="175314"/>
            </a:xfrm>
            <a:grpFill/>
          </p:grpSpPr>
          <p:sp>
            <p:nvSpPr>
              <p:cNvPr id="171" name="Freeform 25"/>
              <p:cNvSpPr>
                <a:spLocks/>
              </p:cNvSpPr>
              <p:nvPr/>
            </p:nvSpPr>
            <p:spPr bwMode="gray">
              <a:xfrm>
                <a:off x="-250853" y="2514638"/>
                <a:ext cx="112477" cy="71528"/>
              </a:xfrm>
              <a:custGeom>
                <a:avLst/>
                <a:gdLst/>
                <a:ahLst/>
                <a:cxnLst>
                  <a:cxn ang="0">
                    <a:pos x="1175" y="2128"/>
                  </a:cxn>
                  <a:cxn ang="0">
                    <a:pos x="1331" y="2100"/>
                  </a:cxn>
                  <a:cxn ang="0">
                    <a:pos x="1479" y="2050"/>
                  </a:cxn>
                  <a:cxn ang="0">
                    <a:pos x="1617" y="1979"/>
                  </a:cxn>
                  <a:cxn ang="0">
                    <a:pos x="1742" y="1889"/>
                  </a:cxn>
                  <a:cxn ang="0">
                    <a:pos x="1853" y="1783"/>
                  </a:cxn>
                  <a:cxn ang="0">
                    <a:pos x="1948" y="1662"/>
                  </a:cxn>
                  <a:cxn ang="0">
                    <a:pos x="2026" y="1529"/>
                  </a:cxn>
                  <a:cxn ang="0">
                    <a:pos x="2083" y="1383"/>
                  </a:cxn>
                  <a:cxn ang="0">
                    <a:pos x="2119" y="1229"/>
                  </a:cxn>
                  <a:cxn ang="0">
                    <a:pos x="2131" y="1066"/>
                  </a:cxn>
                  <a:cxn ang="0">
                    <a:pos x="2119" y="905"/>
                  </a:cxn>
                  <a:cxn ang="0">
                    <a:pos x="2083" y="750"/>
                  </a:cxn>
                  <a:cxn ang="0">
                    <a:pos x="2026" y="605"/>
                  </a:cxn>
                  <a:cxn ang="0">
                    <a:pos x="1948" y="471"/>
                  </a:cxn>
                  <a:cxn ang="0">
                    <a:pos x="1853" y="350"/>
                  </a:cxn>
                  <a:cxn ang="0">
                    <a:pos x="1742" y="244"/>
                  </a:cxn>
                  <a:cxn ang="0">
                    <a:pos x="1617" y="154"/>
                  </a:cxn>
                  <a:cxn ang="0">
                    <a:pos x="1479" y="84"/>
                  </a:cxn>
                  <a:cxn ang="0">
                    <a:pos x="1331" y="33"/>
                  </a:cxn>
                  <a:cxn ang="0">
                    <a:pos x="1175" y="5"/>
                  </a:cxn>
                  <a:cxn ang="0">
                    <a:pos x="1011" y="1"/>
                  </a:cxn>
                  <a:cxn ang="0">
                    <a:pos x="851" y="21"/>
                  </a:cxn>
                  <a:cxn ang="0">
                    <a:pos x="700" y="65"/>
                  </a:cxn>
                  <a:cxn ang="0">
                    <a:pos x="558" y="129"/>
                  </a:cxn>
                  <a:cxn ang="0">
                    <a:pos x="428" y="212"/>
                  </a:cxn>
                  <a:cxn ang="0">
                    <a:pos x="312" y="313"/>
                  </a:cxn>
                  <a:cxn ang="0">
                    <a:pos x="212" y="429"/>
                  </a:cxn>
                  <a:cxn ang="0">
                    <a:pos x="129" y="558"/>
                  </a:cxn>
                  <a:cxn ang="0">
                    <a:pos x="65" y="701"/>
                  </a:cxn>
                  <a:cxn ang="0">
                    <a:pos x="22" y="852"/>
                  </a:cxn>
                  <a:cxn ang="0">
                    <a:pos x="2" y="1012"/>
                  </a:cxn>
                  <a:cxn ang="0">
                    <a:pos x="6" y="1175"/>
                  </a:cxn>
                  <a:cxn ang="0">
                    <a:pos x="34" y="1333"/>
                  </a:cxn>
                  <a:cxn ang="0">
                    <a:pos x="84" y="1481"/>
                  </a:cxn>
                  <a:cxn ang="0">
                    <a:pos x="155" y="1620"/>
                  </a:cxn>
                  <a:cxn ang="0">
                    <a:pos x="244" y="1745"/>
                  </a:cxn>
                  <a:cxn ang="0">
                    <a:pos x="350" y="1856"/>
                  </a:cxn>
                  <a:cxn ang="0">
                    <a:pos x="471" y="1951"/>
                  </a:cxn>
                  <a:cxn ang="0">
                    <a:pos x="604" y="2028"/>
                  </a:cxn>
                  <a:cxn ang="0">
                    <a:pos x="749" y="2085"/>
                  </a:cxn>
                  <a:cxn ang="0">
                    <a:pos x="903" y="2121"/>
                  </a:cxn>
                  <a:cxn ang="0">
                    <a:pos x="1066" y="2134"/>
                  </a:cxn>
                </a:cxnLst>
                <a:rect l="0" t="0" r="r" b="b"/>
                <a:pathLst>
                  <a:path w="2131" h="2134">
                    <a:moveTo>
                      <a:pt x="1066" y="2134"/>
                    </a:moveTo>
                    <a:lnTo>
                      <a:pt x="1120" y="2133"/>
                    </a:lnTo>
                    <a:lnTo>
                      <a:pt x="1175" y="2128"/>
                    </a:lnTo>
                    <a:lnTo>
                      <a:pt x="1227" y="2121"/>
                    </a:lnTo>
                    <a:lnTo>
                      <a:pt x="1279" y="2111"/>
                    </a:lnTo>
                    <a:lnTo>
                      <a:pt x="1331" y="2100"/>
                    </a:lnTo>
                    <a:lnTo>
                      <a:pt x="1381" y="2085"/>
                    </a:lnTo>
                    <a:lnTo>
                      <a:pt x="1431" y="2069"/>
                    </a:lnTo>
                    <a:lnTo>
                      <a:pt x="1479" y="2050"/>
                    </a:lnTo>
                    <a:lnTo>
                      <a:pt x="1527" y="2028"/>
                    </a:lnTo>
                    <a:lnTo>
                      <a:pt x="1573" y="2004"/>
                    </a:lnTo>
                    <a:lnTo>
                      <a:pt x="1617" y="1979"/>
                    </a:lnTo>
                    <a:lnTo>
                      <a:pt x="1661" y="1951"/>
                    </a:lnTo>
                    <a:lnTo>
                      <a:pt x="1702" y="1922"/>
                    </a:lnTo>
                    <a:lnTo>
                      <a:pt x="1742" y="1889"/>
                    </a:lnTo>
                    <a:lnTo>
                      <a:pt x="1782" y="1856"/>
                    </a:lnTo>
                    <a:lnTo>
                      <a:pt x="1818" y="1821"/>
                    </a:lnTo>
                    <a:lnTo>
                      <a:pt x="1853" y="1783"/>
                    </a:lnTo>
                    <a:lnTo>
                      <a:pt x="1887" y="1745"/>
                    </a:lnTo>
                    <a:lnTo>
                      <a:pt x="1919" y="1704"/>
                    </a:lnTo>
                    <a:lnTo>
                      <a:pt x="1948" y="1662"/>
                    </a:lnTo>
                    <a:lnTo>
                      <a:pt x="1976" y="1620"/>
                    </a:lnTo>
                    <a:lnTo>
                      <a:pt x="2002" y="1574"/>
                    </a:lnTo>
                    <a:lnTo>
                      <a:pt x="2026" y="1529"/>
                    </a:lnTo>
                    <a:lnTo>
                      <a:pt x="2047" y="1481"/>
                    </a:lnTo>
                    <a:lnTo>
                      <a:pt x="2066" y="1433"/>
                    </a:lnTo>
                    <a:lnTo>
                      <a:pt x="2083" y="1383"/>
                    </a:lnTo>
                    <a:lnTo>
                      <a:pt x="2097" y="1333"/>
                    </a:lnTo>
                    <a:lnTo>
                      <a:pt x="2110" y="1281"/>
                    </a:lnTo>
                    <a:lnTo>
                      <a:pt x="2119" y="1229"/>
                    </a:lnTo>
                    <a:lnTo>
                      <a:pt x="2126" y="1175"/>
                    </a:lnTo>
                    <a:lnTo>
                      <a:pt x="2130" y="1122"/>
                    </a:lnTo>
                    <a:lnTo>
                      <a:pt x="2131" y="1066"/>
                    </a:lnTo>
                    <a:lnTo>
                      <a:pt x="2130" y="1012"/>
                    </a:lnTo>
                    <a:lnTo>
                      <a:pt x="2126" y="958"/>
                    </a:lnTo>
                    <a:lnTo>
                      <a:pt x="2119" y="905"/>
                    </a:lnTo>
                    <a:lnTo>
                      <a:pt x="2110" y="852"/>
                    </a:lnTo>
                    <a:lnTo>
                      <a:pt x="2097" y="801"/>
                    </a:lnTo>
                    <a:lnTo>
                      <a:pt x="2083" y="750"/>
                    </a:lnTo>
                    <a:lnTo>
                      <a:pt x="2066" y="701"/>
                    </a:lnTo>
                    <a:lnTo>
                      <a:pt x="2047" y="652"/>
                    </a:lnTo>
                    <a:lnTo>
                      <a:pt x="2026" y="605"/>
                    </a:lnTo>
                    <a:lnTo>
                      <a:pt x="2002" y="558"/>
                    </a:lnTo>
                    <a:lnTo>
                      <a:pt x="1976" y="514"/>
                    </a:lnTo>
                    <a:lnTo>
                      <a:pt x="1948" y="471"/>
                    </a:lnTo>
                    <a:lnTo>
                      <a:pt x="1919" y="429"/>
                    </a:lnTo>
                    <a:lnTo>
                      <a:pt x="1887" y="389"/>
                    </a:lnTo>
                    <a:lnTo>
                      <a:pt x="1853" y="350"/>
                    </a:lnTo>
                    <a:lnTo>
                      <a:pt x="1818" y="313"/>
                    </a:lnTo>
                    <a:lnTo>
                      <a:pt x="1782" y="278"/>
                    </a:lnTo>
                    <a:lnTo>
                      <a:pt x="1742" y="244"/>
                    </a:lnTo>
                    <a:lnTo>
                      <a:pt x="1702" y="212"/>
                    </a:lnTo>
                    <a:lnTo>
                      <a:pt x="1661" y="183"/>
                    </a:lnTo>
                    <a:lnTo>
                      <a:pt x="1617" y="154"/>
                    </a:lnTo>
                    <a:lnTo>
                      <a:pt x="1573" y="129"/>
                    </a:lnTo>
                    <a:lnTo>
                      <a:pt x="1527" y="105"/>
                    </a:lnTo>
                    <a:lnTo>
                      <a:pt x="1479" y="84"/>
                    </a:lnTo>
                    <a:lnTo>
                      <a:pt x="1431" y="65"/>
                    </a:lnTo>
                    <a:lnTo>
                      <a:pt x="1381" y="47"/>
                    </a:lnTo>
                    <a:lnTo>
                      <a:pt x="1331" y="33"/>
                    </a:lnTo>
                    <a:lnTo>
                      <a:pt x="1279" y="21"/>
                    </a:lnTo>
                    <a:lnTo>
                      <a:pt x="1227" y="12"/>
                    </a:lnTo>
                    <a:lnTo>
                      <a:pt x="1175" y="5"/>
                    </a:lnTo>
                    <a:lnTo>
                      <a:pt x="1120" y="1"/>
                    </a:lnTo>
                    <a:lnTo>
                      <a:pt x="1066" y="0"/>
                    </a:lnTo>
                    <a:lnTo>
                      <a:pt x="1011" y="1"/>
                    </a:lnTo>
                    <a:lnTo>
                      <a:pt x="957" y="5"/>
                    </a:lnTo>
                    <a:lnTo>
                      <a:pt x="903" y="12"/>
                    </a:lnTo>
                    <a:lnTo>
                      <a:pt x="851" y="21"/>
                    </a:lnTo>
                    <a:lnTo>
                      <a:pt x="799" y="33"/>
                    </a:lnTo>
                    <a:lnTo>
                      <a:pt x="749" y="47"/>
                    </a:lnTo>
                    <a:lnTo>
                      <a:pt x="700" y="65"/>
                    </a:lnTo>
                    <a:lnTo>
                      <a:pt x="651" y="84"/>
                    </a:lnTo>
                    <a:lnTo>
                      <a:pt x="604" y="105"/>
                    </a:lnTo>
                    <a:lnTo>
                      <a:pt x="558" y="129"/>
                    </a:lnTo>
                    <a:lnTo>
                      <a:pt x="514" y="154"/>
                    </a:lnTo>
                    <a:lnTo>
                      <a:pt x="471" y="183"/>
                    </a:lnTo>
                    <a:lnTo>
                      <a:pt x="428" y="212"/>
                    </a:lnTo>
                    <a:lnTo>
                      <a:pt x="388" y="244"/>
                    </a:lnTo>
                    <a:lnTo>
                      <a:pt x="350" y="278"/>
                    </a:lnTo>
                    <a:lnTo>
                      <a:pt x="312" y="313"/>
                    </a:lnTo>
                    <a:lnTo>
                      <a:pt x="277" y="350"/>
                    </a:lnTo>
                    <a:lnTo>
                      <a:pt x="244" y="389"/>
                    </a:lnTo>
                    <a:lnTo>
                      <a:pt x="212" y="429"/>
                    </a:lnTo>
                    <a:lnTo>
                      <a:pt x="182" y="471"/>
                    </a:lnTo>
                    <a:lnTo>
                      <a:pt x="155" y="514"/>
                    </a:lnTo>
                    <a:lnTo>
                      <a:pt x="129" y="558"/>
                    </a:lnTo>
                    <a:lnTo>
                      <a:pt x="106" y="605"/>
                    </a:lnTo>
                    <a:lnTo>
                      <a:pt x="84" y="652"/>
                    </a:lnTo>
                    <a:lnTo>
                      <a:pt x="65" y="701"/>
                    </a:lnTo>
                    <a:lnTo>
                      <a:pt x="48" y="750"/>
                    </a:lnTo>
                    <a:lnTo>
                      <a:pt x="34" y="801"/>
                    </a:lnTo>
                    <a:lnTo>
                      <a:pt x="22" y="852"/>
                    </a:lnTo>
                    <a:lnTo>
                      <a:pt x="12" y="905"/>
                    </a:lnTo>
                    <a:lnTo>
                      <a:pt x="6" y="958"/>
                    </a:lnTo>
                    <a:lnTo>
                      <a:pt x="2" y="1012"/>
                    </a:lnTo>
                    <a:lnTo>
                      <a:pt x="0" y="1066"/>
                    </a:lnTo>
                    <a:lnTo>
                      <a:pt x="2" y="1122"/>
                    </a:lnTo>
                    <a:lnTo>
                      <a:pt x="6" y="1175"/>
                    </a:lnTo>
                    <a:lnTo>
                      <a:pt x="12" y="1229"/>
                    </a:lnTo>
                    <a:lnTo>
                      <a:pt x="22" y="1281"/>
                    </a:lnTo>
                    <a:lnTo>
                      <a:pt x="34" y="1333"/>
                    </a:lnTo>
                    <a:lnTo>
                      <a:pt x="48" y="1383"/>
                    </a:lnTo>
                    <a:lnTo>
                      <a:pt x="65" y="1433"/>
                    </a:lnTo>
                    <a:lnTo>
                      <a:pt x="84" y="1481"/>
                    </a:lnTo>
                    <a:lnTo>
                      <a:pt x="106" y="1529"/>
                    </a:lnTo>
                    <a:lnTo>
                      <a:pt x="129" y="1574"/>
                    </a:lnTo>
                    <a:lnTo>
                      <a:pt x="155" y="1620"/>
                    </a:lnTo>
                    <a:lnTo>
                      <a:pt x="182" y="1662"/>
                    </a:lnTo>
                    <a:lnTo>
                      <a:pt x="212" y="1704"/>
                    </a:lnTo>
                    <a:lnTo>
                      <a:pt x="244" y="1745"/>
                    </a:lnTo>
                    <a:lnTo>
                      <a:pt x="277" y="1783"/>
                    </a:lnTo>
                    <a:lnTo>
                      <a:pt x="312" y="1821"/>
                    </a:lnTo>
                    <a:lnTo>
                      <a:pt x="350" y="1856"/>
                    </a:lnTo>
                    <a:lnTo>
                      <a:pt x="388" y="1889"/>
                    </a:lnTo>
                    <a:lnTo>
                      <a:pt x="428" y="1922"/>
                    </a:lnTo>
                    <a:lnTo>
                      <a:pt x="471" y="1951"/>
                    </a:lnTo>
                    <a:lnTo>
                      <a:pt x="514" y="1979"/>
                    </a:lnTo>
                    <a:lnTo>
                      <a:pt x="558" y="2004"/>
                    </a:lnTo>
                    <a:lnTo>
                      <a:pt x="604" y="2028"/>
                    </a:lnTo>
                    <a:lnTo>
                      <a:pt x="651" y="2050"/>
                    </a:lnTo>
                    <a:lnTo>
                      <a:pt x="700" y="2069"/>
                    </a:lnTo>
                    <a:lnTo>
                      <a:pt x="749" y="2085"/>
                    </a:lnTo>
                    <a:lnTo>
                      <a:pt x="799" y="2100"/>
                    </a:lnTo>
                    <a:lnTo>
                      <a:pt x="851" y="2111"/>
                    </a:lnTo>
                    <a:lnTo>
                      <a:pt x="903" y="2121"/>
                    </a:lnTo>
                    <a:lnTo>
                      <a:pt x="957" y="2128"/>
                    </a:lnTo>
                    <a:lnTo>
                      <a:pt x="1011" y="2133"/>
                    </a:lnTo>
                    <a:lnTo>
                      <a:pt x="1066" y="2134"/>
                    </a:lnTo>
                    <a:close/>
                  </a:path>
                </a:pathLst>
              </a:custGeom>
              <a:grpFill/>
              <a:ln w="9525">
                <a:noFill/>
                <a:round/>
                <a:headEnd/>
                <a:tailEnd/>
              </a:ln>
            </p:spPr>
            <p:txBody>
              <a:bodyPr vert="horz" wrap="square" lIns="121948" tIns="60975" rIns="121948" bIns="60975" numCol="1" anchor="t" anchorCtr="0" compatLnSpc="1">
                <a:prstTxWarp prst="textNoShape">
                  <a:avLst/>
                </a:prstTxWarp>
              </a:bodyPr>
              <a:lstStyle/>
              <a:p>
                <a:pPr marL="0" marR="0" lvl="0" indent="0" defTabSz="914400" eaLnBrk="1" fontAlgn="ctr" latinLnBrk="0" hangingPunct="1">
                  <a:lnSpc>
                    <a:spcPct val="100000"/>
                  </a:lnSpc>
                  <a:spcBef>
                    <a:spcPct val="0"/>
                  </a:spcBef>
                  <a:spcAft>
                    <a:spcPct val="0"/>
                  </a:spcAft>
                  <a:buClrTx/>
                  <a:buSzTx/>
                  <a:buFontTx/>
                  <a:buNone/>
                  <a:tabLst/>
                  <a:defRPr/>
                </a:pPr>
                <a:endParaRPr kumimoji="0" lang="en-US" altLang="zh-CN" sz="3600" b="0" i="0" u="none"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2" name="Freeform 26"/>
              <p:cNvSpPr>
                <a:spLocks/>
              </p:cNvSpPr>
              <p:nvPr/>
            </p:nvSpPr>
            <p:spPr bwMode="gray">
              <a:xfrm>
                <a:off x="-297471" y="2595516"/>
                <a:ext cx="206454" cy="94436"/>
              </a:xfrm>
              <a:custGeom>
                <a:avLst/>
                <a:gdLst/>
                <a:ahLst/>
                <a:cxnLst>
                  <a:cxn ang="0">
                    <a:pos x="1123" y="0"/>
                  </a:cxn>
                  <a:cxn ang="0">
                    <a:pos x="615" y="3"/>
                  </a:cxn>
                  <a:cxn ang="0">
                    <a:pos x="549" y="19"/>
                  </a:cxn>
                  <a:cxn ang="0">
                    <a:pos x="483" y="40"/>
                  </a:cxn>
                  <a:cxn ang="0">
                    <a:pos x="408" y="69"/>
                  </a:cxn>
                  <a:cxn ang="0">
                    <a:pos x="347" y="97"/>
                  </a:cxn>
                  <a:cxn ang="0">
                    <a:pos x="308" y="119"/>
                  </a:cxn>
                  <a:cxn ang="0">
                    <a:pos x="268" y="145"/>
                  </a:cxn>
                  <a:cxn ang="0">
                    <a:pos x="231" y="173"/>
                  </a:cxn>
                  <a:cxn ang="0">
                    <a:pos x="196" y="204"/>
                  </a:cxn>
                  <a:cxn ang="0">
                    <a:pos x="164" y="239"/>
                  </a:cxn>
                  <a:cxn ang="0">
                    <a:pos x="136" y="277"/>
                  </a:cxn>
                  <a:cxn ang="0">
                    <a:pos x="111" y="315"/>
                  </a:cxn>
                  <a:cxn ang="0">
                    <a:pos x="90" y="354"/>
                  </a:cxn>
                  <a:cxn ang="0">
                    <a:pos x="72" y="393"/>
                  </a:cxn>
                  <a:cxn ang="0">
                    <a:pos x="56" y="430"/>
                  </a:cxn>
                  <a:cxn ang="0">
                    <a:pos x="42" y="469"/>
                  </a:cxn>
                  <a:cxn ang="0">
                    <a:pos x="26" y="523"/>
                  </a:cxn>
                  <a:cxn ang="0">
                    <a:pos x="12" y="593"/>
                  </a:cxn>
                  <a:cxn ang="0">
                    <a:pos x="5" y="656"/>
                  </a:cxn>
                  <a:cxn ang="0">
                    <a:pos x="0" y="733"/>
                  </a:cxn>
                  <a:cxn ang="0">
                    <a:pos x="0" y="809"/>
                  </a:cxn>
                  <a:cxn ang="0">
                    <a:pos x="0" y="993"/>
                  </a:cxn>
                  <a:cxn ang="0">
                    <a:pos x="0" y="1287"/>
                  </a:cxn>
                  <a:cxn ang="0">
                    <a:pos x="0" y="1643"/>
                  </a:cxn>
                  <a:cxn ang="0">
                    <a:pos x="0" y="2019"/>
                  </a:cxn>
                  <a:cxn ang="0">
                    <a:pos x="0" y="2367"/>
                  </a:cxn>
                  <a:cxn ang="0">
                    <a:pos x="0" y="2645"/>
                  </a:cxn>
                  <a:cxn ang="0">
                    <a:pos x="0" y="2804"/>
                  </a:cxn>
                  <a:cxn ang="0">
                    <a:pos x="1893" y="2827"/>
                  </a:cxn>
                  <a:cxn ang="0">
                    <a:pos x="3913" y="2827"/>
                  </a:cxn>
                  <a:cxn ang="0">
                    <a:pos x="3913" y="2742"/>
                  </a:cxn>
                  <a:cxn ang="0">
                    <a:pos x="3913" y="2518"/>
                  </a:cxn>
                  <a:cxn ang="0">
                    <a:pos x="3913" y="2200"/>
                  </a:cxn>
                  <a:cxn ang="0">
                    <a:pos x="3913" y="1831"/>
                  </a:cxn>
                  <a:cxn ang="0">
                    <a:pos x="3913" y="1459"/>
                  </a:cxn>
                  <a:cxn ang="0">
                    <a:pos x="3913" y="1129"/>
                  </a:cxn>
                  <a:cxn ang="0">
                    <a:pos x="3913" y="885"/>
                  </a:cxn>
                  <a:cxn ang="0">
                    <a:pos x="3913" y="772"/>
                  </a:cxn>
                  <a:cxn ang="0">
                    <a:pos x="3911" y="684"/>
                  </a:cxn>
                  <a:cxn ang="0">
                    <a:pos x="3905" y="625"/>
                  </a:cxn>
                  <a:cxn ang="0">
                    <a:pos x="3895" y="559"/>
                  </a:cxn>
                  <a:cxn ang="0">
                    <a:pos x="3877" y="487"/>
                  </a:cxn>
                  <a:cxn ang="0">
                    <a:pos x="3865" y="450"/>
                  </a:cxn>
                  <a:cxn ang="0">
                    <a:pos x="3851" y="411"/>
                  </a:cxn>
                  <a:cxn ang="0">
                    <a:pos x="3834" y="373"/>
                  </a:cxn>
                  <a:cxn ang="0">
                    <a:pos x="3814" y="335"/>
                  </a:cxn>
                  <a:cxn ang="0">
                    <a:pos x="3790" y="296"/>
                  </a:cxn>
                  <a:cxn ang="0">
                    <a:pos x="3764" y="258"/>
                  </a:cxn>
                  <a:cxn ang="0">
                    <a:pos x="3734" y="221"/>
                  </a:cxn>
                  <a:cxn ang="0">
                    <a:pos x="3701" y="188"/>
                  </a:cxn>
                  <a:cxn ang="0">
                    <a:pos x="3664" y="159"/>
                  </a:cxn>
                  <a:cxn ang="0">
                    <a:pos x="3626" y="132"/>
                  </a:cxn>
                  <a:cxn ang="0">
                    <a:pos x="3587" y="108"/>
                  </a:cxn>
                  <a:cxn ang="0">
                    <a:pos x="3546" y="87"/>
                  </a:cxn>
                  <a:cxn ang="0">
                    <a:pos x="3468" y="53"/>
                  </a:cxn>
                  <a:cxn ang="0">
                    <a:pos x="3396" y="29"/>
                  </a:cxn>
                  <a:cxn ang="0">
                    <a:pos x="3337" y="12"/>
                  </a:cxn>
                  <a:cxn ang="0">
                    <a:pos x="3284" y="0"/>
                  </a:cxn>
                  <a:cxn ang="0">
                    <a:pos x="1957" y="1290"/>
                  </a:cxn>
                </a:cxnLst>
                <a:rect l="0" t="0" r="r" b="b"/>
                <a:pathLst>
                  <a:path w="3913" h="2827">
                    <a:moveTo>
                      <a:pt x="1957" y="1290"/>
                    </a:moveTo>
                    <a:lnTo>
                      <a:pt x="1123" y="0"/>
                    </a:lnTo>
                    <a:lnTo>
                      <a:pt x="630" y="0"/>
                    </a:lnTo>
                    <a:lnTo>
                      <a:pt x="615" y="3"/>
                    </a:lnTo>
                    <a:lnTo>
                      <a:pt x="576" y="12"/>
                    </a:lnTo>
                    <a:lnTo>
                      <a:pt x="549" y="19"/>
                    </a:lnTo>
                    <a:lnTo>
                      <a:pt x="517" y="29"/>
                    </a:lnTo>
                    <a:lnTo>
                      <a:pt x="483" y="40"/>
                    </a:lnTo>
                    <a:lnTo>
                      <a:pt x="446" y="53"/>
                    </a:lnTo>
                    <a:lnTo>
                      <a:pt x="408" y="69"/>
                    </a:lnTo>
                    <a:lnTo>
                      <a:pt x="367" y="87"/>
                    </a:lnTo>
                    <a:lnTo>
                      <a:pt x="347" y="97"/>
                    </a:lnTo>
                    <a:lnTo>
                      <a:pt x="328" y="108"/>
                    </a:lnTo>
                    <a:lnTo>
                      <a:pt x="308" y="119"/>
                    </a:lnTo>
                    <a:lnTo>
                      <a:pt x="287" y="132"/>
                    </a:lnTo>
                    <a:lnTo>
                      <a:pt x="268" y="145"/>
                    </a:lnTo>
                    <a:lnTo>
                      <a:pt x="249" y="159"/>
                    </a:lnTo>
                    <a:lnTo>
                      <a:pt x="231" y="173"/>
                    </a:lnTo>
                    <a:lnTo>
                      <a:pt x="213" y="188"/>
                    </a:lnTo>
                    <a:lnTo>
                      <a:pt x="196" y="204"/>
                    </a:lnTo>
                    <a:lnTo>
                      <a:pt x="180" y="221"/>
                    </a:lnTo>
                    <a:lnTo>
                      <a:pt x="164" y="239"/>
                    </a:lnTo>
                    <a:lnTo>
                      <a:pt x="149" y="258"/>
                    </a:lnTo>
                    <a:lnTo>
                      <a:pt x="136" y="277"/>
                    </a:lnTo>
                    <a:lnTo>
                      <a:pt x="123" y="296"/>
                    </a:lnTo>
                    <a:lnTo>
                      <a:pt x="111" y="315"/>
                    </a:lnTo>
                    <a:lnTo>
                      <a:pt x="100" y="335"/>
                    </a:lnTo>
                    <a:lnTo>
                      <a:pt x="90" y="354"/>
                    </a:lnTo>
                    <a:lnTo>
                      <a:pt x="81" y="373"/>
                    </a:lnTo>
                    <a:lnTo>
                      <a:pt x="72" y="393"/>
                    </a:lnTo>
                    <a:lnTo>
                      <a:pt x="64" y="411"/>
                    </a:lnTo>
                    <a:lnTo>
                      <a:pt x="56" y="430"/>
                    </a:lnTo>
                    <a:lnTo>
                      <a:pt x="48" y="450"/>
                    </a:lnTo>
                    <a:lnTo>
                      <a:pt x="42" y="469"/>
                    </a:lnTo>
                    <a:lnTo>
                      <a:pt x="36" y="487"/>
                    </a:lnTo>
                    <a:lnTo>
                      <a:pt x="26" y="523"/>
                    </a:lnTo>
                    <a:lnTo>
                      <a:pt x="19" y="559"/>
                    </a:lnTo>
                    <a:lnTo>
                      <a:pt x="12" y="593"/>
                    </a:lnTo>
                    <a:lnTo>
                      <a:pt x="8" y="625"/>
                    </a:lnTo>
                    <a:lnTo>
                      <a:pt x="5" y="656"/>
                    </a:lnTo>
                    <a:lnTo>
                      <a:pt x="2" y="684"/>
                    </a:lnTo>
                    <a:lnTo>
                      <a:pt x="0" y="733"/>
                    </a:lnTo>
                    <a:lnTo>
                      <a:pt x="0" y="772"/>
                    </a:lnTo>
                    <a:lnTo>
                      <a:pt x="0" y="809"/>
                    </a:lnTo>
                    <a:lnTo>
                      <a:pt x="0" y="885"/>
                    </a:lnTo>
                    <a:lnTo>
                      <a:pt x="0" y="993"/>
                    </a:lnTo>
                    <a:lnTo>
                      <a:pt x="0" y="1129"/>
                    </a:lnTo>
                    <a:lnTo>
                      <a:pt x="0" y="1287"/>
                    </a:lnTo>
                    <a:lnTo>
                      <a:pt x="0" y="1459"/>
                    </a:lnTo>
                    <a:lnTo>
                      <a:pt x="0" y="1643"/>
                    </a:lnTo>
                    <a:lnTo>
                      <a:pt x="0" y="1831"/>
                    </a:lnTo>
                    <a:lnTo>
                      <a:pt x="0" y="2019"/>
                    </a:lnTo>
                    <a:lnTo>
                      <a:pt x="0" y="2200"/>
                    </a:lnTo>
                    <a:lnTo>
                      <a:pt x="0" y="2367"/>
                    </a:lnTo>
                    <a:lnTo>
                      <a:pt x="0" y="2518"/>
                    </a:lnTo>
                    <a:lnTo>
                      <a:pt x="0" y="2645"/>
                    </a:lnTo>
                    <a:lnTo>
                      <a:pt x="0" y="2742"/>
                    </a:lnTo>
                    <a:lnTo>
                      <a:pt x="0" y="2804"/>
                    </a:lnTo>
                    <a:lnTo>
                      <a:pt x="0" y="2827"/>
                    </a:lnTo>
                    <a:lnTo>
                      <a:pt x="1893" y="2827"/>
                    </a:lnTo>
                    <a:lnTo>
                      <a:pt x="2021" y="2827"/>
                    </a:lnTo>
                    <a:lnTo>
                      <a:pt x="3913" y="2827"/>
                    </a:lnTo>
                    <a:lnTo>
                      <a:pt x="3913" y="2804"/>
                    </a:lnTo>
                    <a:lnTo>
                      <a:pt x="3913" y="2742"/>
                    </a:lnTo>
                    <a:lnTo>
                      <a:pt x="3913" y="2645"/>
                    </a:lnTo>
                    <a:lnTo>
                      <a:pt x="3913" y="2518"/>
                    </a:lnTo>
                    <a:lnTo>
                      <a:pt x="3913" y="2367"/>
                    </a:lnTo>
                    <a:lnTo>
                      <a:pt x="3913" y="2200"/>
                    </a:lnTo>
                    <a:lnTo>
                      <a:pt x="3913" y="2019"/>
                    </a:lnTo>
                    <a:lnTo>
                      <a:pt x="3913" y="1831"/>
                    </a:lnTo>
                    <a:lnTo>
                      <a:pt x="3913" y="1643"/>
                    </a:lnTo>
                    <a:lnTo>
                      <a:pt x="3913" y="1459"/>
                    </a:lnTo>
                    <a:lnTo>
                      <a:pt x="3913" y="1287"/>
                    </a:lnTo>
                    <a:lnTo>
                      <a:pt x="3913" y="1129"/>
                    </a:lnTo>
                    <a:lnTo>
                      <a:pt x="3913" y="993"/>
                    </a:lnTo>
                    <a:lnTo>
                      <a:pt x="3913" y="885"/>
                    </a:lnTo>
                    <a:lnTo>
                      <a:pt x="3913" y="809"/>
                    </a:lnTo>
                    <a:lnTo>
                      <a:pt x="3913" y="772"/>
                    </a:lnTo>
                    <a:lnTo>
                      <a:pt x="3913" y="733"/>
                    </a:lnTo>
                    <a:lnTo>
                      <a:pt x="3911" y="684"/>
                    </a:lnTo>
                    <a:lnTo>
                      <a:pt x="3909" y="656"/>
                    </a:lnTo>
                    <a:lnTo>
                      <a:pt x="3905" y="625"/>
                    </a:lnTo>
                    <a:lnTo>
                      <a:pt x="3901" y="593"/>
                    </a:lnTo>
                    <a:lnTo>
                      <a:pt x="3895" y="559"/>
                    </a:lnTo>
                    <a:lnTo>
                      <a:pt x="3887" y="523"/>
                    </a:lnTo>
                    <a:lnTo>
                      <a:pt x="3877" y="487"/>
                    </a:lnTo>
                    <a:lnTo>
                      <a:pt x="3871" y="469"/>
                    </a:lnTo>
                    <a:lnTo>
                      <a:pt x="3865" y="450"/>
                    </a:lnTo>
                    <a:lnTo>
                      <a:pt x="3858" y="430"/>
                    </a:lnTo>
                    <a:lnTo>
                      <a:pt x="3851" y="411"/>
                    </a:lnTo>
                    <a:lnTo>
                      <a:pt x="3842" y="393"/>
                    </a:lnTo>
                    <a:lnTo>
                      <a:pt x="3834" y="373"/>
                    </a:lnTo>
                    <a:lnTo>
                      <a:pt x="3824" y="354"/>
                    </a:lnTo>
                    <a:lnTo>
                      <a:pt x="3814" y="335"/>
                    </a:lnTo>
                    <a:lnTo>
                      <a:pt x="3802" y="315"/>
                    </a:lnTo>
                    <a:lnTo>
                      <a:pt x="3790" y="296"/>
                    </a:lnTo>
                    <a:lnTo>
                      <a:pt x="3777" y="277"/>
                    </a:lnTo>
                    <a:lnTo>
                      <a:pt x="3764" y="258"/>
                    </a:lnTo>
                    <a:lnTo>
                      <a:pt x="3749" y="239"/>
                    </a:lnTo>
                    <a:lnTo>
                      <a:pt x="3734" y="221"/>
                    </a:lnTo>
                    <a:lnTo>
                      <a:pt x="3718" y="204"/>
                    </a:lnTo>
                    <a:lnTo>
                      <a:pt x="3701" y="188"/>
                    </a:lnTo>
                    <a:lnTo>
                      <a:pt x="3682" y="173"/>
                    </a:lnTo>
                    <a:lnTo>
                      <a:pt x="3664" y="159"/>
                    </a:lnTo>
                    <a:lnTo>
                      <a:pt x="3645" y="145"/>
                    </a:lnTo>
                    <a:lnTo>
                      <a:pt x="3626" y="132"/>
                    </a:lnTo>
                    <a:lnTo>
                      <a:pt x="3606" y="119"/>
                    </a:lnTo>
                    <a:lnTo>
                      <a:pt x="3587" y="108"/>
                    </a:lnTo>
                    <a:lnTo>
                      <a:pt x="3566" y="97"/>
                    </a:lnTo>
                    <a:lnTo>
                      <a:pt x="3546" y="87"/>
                    </a:lnTo>
                    <a:lnTo>
                      <a:pt x="3507" y="69"/>
                    </a:lnTo>
                    <a:lnTo>
                      <a:pt x="3468" y="53"/>
                    </a:lnTo>
                    <a:lnTo>
                      <a:pt x="3430" y="40"/>
                    </a:lnTo>
                    <a:lnTo>
                      <a:pt x="3396" y="29"/>
                    </a:lnTo>
                    <a:lnTo>
                      <a:pt x="3365" y="19"/>
                    </a:lnTo>
                    <a:lnTo>
                      <a:pt x="3337" y="12"/>
                    </a:lnTo>
                    <a:lnTo>
                      <a:pt x="3298" y="3"/>
                    </a:lnTo>
                    <a:lnTo>
                      <a:pt x="3284" y="0"/>
                    </a:lnTo>
                    <a:lnTo>
                      <a:pt x="2791" y="0"/>
                    </a:lnTo>
                    <a:lnTo>
                      <a:pt x="1957" y="1290"/>
                    </a:lnTo>
                    <a:close/>
                  </a:path>
                </a:pathLst>
              </a:custGeom>
              <a:grpFill/>
              <a:ln w="9525">
                <a:noFill/>
                <a:round/>
                <a:headEnd/>
                <a:tailEnd/>
              </a:ln>
            </p:spPr>
            <p:txBody>
              <a:bodyPr vert="horz" wrap="square" lIns="121948" tIns="60975" rIns="121948" bIns="60975" numCol="1" anchor="t" anchorCtr="0" compatLnSpc="1">
                <a:prstTxWarp prst="textNoShape">
                  <a:avLst/>
                </a:prstTxWarp>
              </a:bodyPr>
              <a:lstStyle/>
              <a:p>
                <a:pPr marL="0" marR="0" lvl="0" indent="0" defTabSz="914400" eaLnBrk="1" fontAlgn="ctr" latinLnBrk="0" hangingPunct="1">
                  <a:lnSpc>
                    <a:spcPct val="100000"/>
                  </a:lnSpc>
                  <a:spcBef>
                    <a:spcPct val="0"/>
                  </a:spcBef>
                  <a:spcAft>
                    <a:spcPct val="0"/>
                  </a:spcAft>
                  <a:buClrTx/>
                  <a:buSzTx/>
                  <a:buFontTx/>
                  <a:buNone/>
                  <a:tabLst/>
                  <a:defRPr/>
                </a:pPr>
                <a:endParaRPr kumimoji="0" lang="en-US" altLang="zh-CN" sz="3600" b="0" i="0" u="none"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3" name="Freeform 27"/>
              <p:cNvSpPr>
                <a:spLocks/>
              </p:cNvSpPr>
              <p:nvPr/>
            </p:nvSpPr>
            <p:spPr bwMode="gray">
              <a:xfrm>
                <a:off x="-199054" y="2595516"/>
                <a:ext cx="8880" cy="4675"/>
              </a:xfrm>
              <a:custGeom>
                <a:avLst/>
                <a:gdLst/>
                <a:ahLst/>
                <a:cxnLst>
                  <a:cxn ang="0">
                    <a:pos x="85" y="148"/>
                  </a:cxn>
                  <a:cxn ang="0">
                    <a:pos x="127" y="74"/>
                  </a:cxn>
                  <a:cxn ang="0">
                    <a:pos x="169" y="0"/>
                  </a:cxn>
                  <a:cxn ang="0">
                    <a:pos x="85" y="0"/>
                  </a:cxn>
                  <a:cxn ang="0">
                    <a:pos x="0" y="0"/>
                  </a:cxn>
                  <a:cxn ang="0">
                    <a:pos x="42" y="74"/>
                  </a:cxn>
                  <a:cxn ang="0">
                    <a:pos x="85" y="148"/>
                  </a:cxn>
                </a:cxnLst>
                <a:rect l="0" t="0" r="r" b="b"/>
                <a:pathLst>
                  <a:path w="169" h="148">
                    <a:moveTo>
                      <a:pt x="85" y="148"/>
                    </a:moveTo>
                    <a:lnTo>
                      <a:pt x="127" y="74"/>
                    </a:lnTo>
                    <a:lnTo>
                      <a:pt x="169" y="0"/>
                    </a:lnTo>
                    <a:lnTo>
                      <a:pt x="85" y="0"/>
                    </a:lnTo>
                    <a:lnTo>
                      <a:pt x="0" y="0"/>
                    </a:lnTo>
                    <a:lnTo>
                      <a:pt x="42" y="74"/>
                    </a:lnTo>
                    <a:lnTo>
                      <a:pt x="85" y="148"/>
                    </a:lnTo>
                    <a:close/>
                  </a:path>
                </a:pathLst>
              </a:custGeom>
              <a:grpFill/>
              <a:ln w="9525">
                <a:noFill/>
                <a:round/>
                <a:headEnd/>
                <a:tailEnd/>
              </a:ln>
            </p:spPr>
            <p:txBody>
              <a:bodyPr vert="horz" wrap="square" lIns="121948" tIns="60975" rIns="121948" bIns="60975" numCol="1" anchor="t" anchorCtr="0" compatLnSpc="1">
                <a:prstTxWarp prst="textNoShape">
                  <a:avLst/>
                </a:prstTxWarp>
              </a:bodyPr>
              <a:lstStyle/>
              <a:p>
                <a:pPr marL="0" marR="0" lvl="0" indent="0" defTabSz="914400" eaLnBrk="1" fontAlgn="ctr" latinLnBrk="0" hangingPunct="1">
                  <a:lnSpc>
                    <a:spcPct val="100000"/>
                  </a:lnSpc>
                  <a:spcBef>
                    <a:spcPct val="0"/>
                  </a:spcBef>
                  <a:spcAft>
                    <a:spcPct val="0"/>
                  </a:spcAft>
                  <a:buClrTx/>
                  <a:buSzTx/>
                  <a:buFontTx/>
                  <a:buNone/>
                  <a:tabLst/>
                  <a:defRPr/>
                </a:pPr>
                <a:endParaRPr kumimoji="0" lang="en-US" altLang="zh-CN" sz="3600" b="0" i="0" u="none"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4" name="Freeform 28"/>
              <p:cNvSpPr>
                <a:spLocks/>
              </p:cNvSpPr>
              <p:nvPr/>
            </p:nvSpPr>
            <p:spPr bwMode="gray">
              <a:xfrm>
                <a:off x="-204974" y="2598789"/>
                <a:ext cx="20719" cy="32258"/>
              </a:xfrm>
              <a:custGeom>
                <a:avLst/>
                <a:gdLst/>
                <a:ahLst/>
                <a:cxnLst>
                  <a:cxn ang="0">
                    <a:pos x="197" y="0"/>
                  </a:cxn>
                  <a:cxn ang="0">
                    <a:pos x="296" y="358"/>
                  </a:cxn>
                  <a:cxn ang="0">
                    <a:pos x="388" y="697"/>
                  </a:cxn>
                  <a:cxn ang="0">
                    <a:pos x="393" y="697"/>
                  </a:cxn>
                  <a:cxn ang="0">
                    <a:pos x="390" y="702"/>
                  </a:cxn>
                  <a:cxn ang="0">
                    <a:pos x="393" y="716"/>
                  </a:cxn>
                  <a:cxn ang="0">
                    <a:pos x="380" y="716"/>
                  </a:cxn>
                  <a:cxn ang="0">
                    <a:pos x="296" y="830"/>
                  </a:cxn>
                  <a:cxn ang="0">
                    <a:pos x="197" y="963"/>
                  </a:cxn>
                  <a:cxn ang="0">
                    <a:pos x="99" y="830"/>
                  </a:cxn>
                  <a:cxn ang="0">
                    <a:pos x="14" y="716"/>
                  </a:cxn>
                  <a:cxn ang="0">
                    <a:pos x="0" y="716"/>
                  </a:cxn>
                  <a:cxn ang="0">
                    <a:pos x="4" y="702"/>
                  </a:cxn>
                  <a:cxn ang="0">
                    <a:pos x="0" y="697"/>
                  </a:cxn>
                  <a:cxn ang="0">
                    <a:pos x="5" y="697"/>
                  </a:cxn>
                  <a:cxn ang="0">
                    <a:pos x="99" y="358"/>
                  </a:cxn>
                  <a:cxn ang="0">
                    <a:pos x="197" y="0"/>
                  </a:cxn>
                </a:cxnLst>
                <a:rect l="0" t="0" r="r" b="b"/>
                <a:pathLst>
                  <a:path w="393" h="963">
                    <a:moveTo>
                      <a:pt x="197" y="0"/>
                    </a:moveTo>
                    <a:lnTo>
                      <a:pt x="296" y="358"/>
                    </a:lnTo>
                    <a:lnTo>
                      <a:pt x="388" y="697"/>
                    </a:lnTo>
                    <a:lnTo>
                      <a:pt x="393" y="697"/>
                    </a:lnTo>
                    <a:lnTo>
                      <a:pt x="390" y="702"/>
                    </a:lnTo>
                    <a:lnTo>
                      <a:pt x="393" y="716"/>
                    </a:lnTo>
                    <a:lnTo>
                      <a:pt x="380" y="716"/>
                    </a:lnTo>
                    <a:lnTo>
                      <a:pt x="296" y="830"/>
                    </a:lnTo>
                    <a:lnTo>
                      <a:pt x="197" y="963"/>
                    </a:lnTo>
                    <a:lnTo>
                      <a:pt x="99" y="830"/>
                    </a:lnTo>
                    <a:lnTo>
                      <a:pt x="14" y="716"/>
                    </a:lnTo>
                    <a:lnTo>
                      <a:pt x="0" y="716"/>
                    </a:lnTo>
                    <a:lnTo>
                      <a:pt x="4" y="702"/>
                    </a:lnTo>
                    <a:lnTo>
                      <a:pt x="0" y="697"/>
                    </a:lnTo>
                    <a:lnTo>
                      <a:pt x="5" y="697"/>
                    </a:lnTo>
                    <a:lnTo>
                      <a:pt x="99" y="358"/>
                    </a:lnTo>
                    <a:lnTo>
                      <a:pt x="197" y="0"/>
                    </a:lnTo>
                    <a:close/>
                  </a:path>
                </a:pathLst>
              </a:custGeom>
              <a:grpFill/>
              <a:ln w="9525">
                <a:noFill/>
                <a:round/>
                <a:headEnd/>
                <a:tailEnd/>
              </a:ln>
            </p:spPr>
            <p:txBody>
              <a:bodyPr vert="horz" wrap="square" lIns="121948" tIns="60975" rIns="121948" bIns="60975" numCol="1" anchor="t" anchorCtr="0" compatLnSpc="1">
                <a:prstTxWarp prst="textNoShape">
                  <a:avLst/>
                </a:prstTxWarp>
              </a:bodyPr>
              <a:lstStyle/>
              <a:p>
                <a:pPr marL="0" marR="0" lvl="0" indent="0" defTabSz="914400" eaLnBrk="1" fontAlgn="ctr" latinLnBrk="0" hangingPunct="1">
                  <a:lnSpc>
                    <a:spcPct val="100000"/>
                  </a:lnSpc>
                  <a:spcBef>
                    <a:spcPct val="0"/>
                  </a:spcBef>
                  <a:spcAft>
                    <a:spcPct val="0"/>
                  </a:spcAft>
                  <a:buClrTx/>
                  <a:buSzTx/>
                  <a:buFontTx/>
                  <a:buNone/>
                  <a:tabLst/>
                  <a:defRPr/>
                </a:pPr>
                <a:endParaRPr kumimoji="0" lang="en-US" altLang="zh-CN" sz="3600" b="0" i="0" u="none"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185" name="TextBox 131"/>
          <p:cNvSpPr txBox="1"/>
          <p:nvPr/>
        </p:nvSpPr>
        <p:spPr bwMode="gray">
          <a:xfrm>
            <a:off x="1492055" y="5481368"/>
            <a:ext cx="1145338" cy="492424"/>
          </a:xfrm>
          <a:prstGeom prst="rect">
            <a:avLst/>
          </a:prstGeom>
          <a:noFill/>
        </p:spPr>
        <p:txBody>
          <a:bodyPr wrap="square" lIns="121896" tIns="60951" rIns="121896" bIns="60951" rtlCol="0">
            <a:spAutoFit/>
          </a:bodyPr>
          <a:lstStyle/>
          <a:p>
            <a:pPr algn="ctr" defTabSz="914400" fontAlgn="ctr">
              <a:spcBef>
                <a:spcPct val="0"/>
              </a:spcBef>
              <a:spcAft>
                <a:spcPct val="0"/>
              </a:spcAft>
            </a:pPr>
            <a:r>
              <a:rPr lang="en-US" sz="1200" dirty="0" smtClean="0">
                <a:solidFill>
                  <a:srgbClr val="000000"/>
                </a:solidFill>
                <a:latin typeface="Huawei Sans" panose="020C0503030203020204" pitchFamily="34" charset="0"/>
              </a:rPr>
              <a:t>Video conferencing</a:t>
            </a:r>
            <a:endParaRPr lang="en-US" sz="1200" dirty="0">
              <a:solidFill>
                <a:srgbClr val="000000"/>
              </a:solidFill>
              <a:latin typeface="Huawei Sans" panose="020C0503030203020204" pitchFamily="34" charset="0"/>
            </a:endParaRPr>
          </a:p>
        </p:txBody>
      </p:sp>
      <p:sp>
        <p:nvSpPr>
          <p:cNvPr id="186" name="TextBox 80"/>
          <p:cNvSpPr txBox="1"/>
          <p:nvPr/>
        </p:nvSpPr>
        <p:spPr bwMode="gray">
          <a:xfrm>
            <a:off x="3452767" y="5481368"/>
            <a:ext cx="502166" cy="307758"/>
          </a:xfrm>
          <a:prstGeom prst="rect">
            <a:avLst/>
          </a:prstGeom>
          <a:noFill/>
        </p:spPr>
        <p:txBody>
          <a:bodyPr wrap="square" lIns="121896" tIns="60951" rIns="121896" bIns="60951" rtlCol="0">
            <a:spAutoFit/>
          </a:bodyPr>
          <a:lstStyle/>
          <a:p>
            <a:pPr algn="ctr" defTabSz="914400" fontAlgn="ctr">
              <a:spcBef>
                <a:spcPct val="0"/>
              </a:spcBef>
              <a:spcAft>
                <a:spcPct val="0"/>
              </a:spcAft>
            </a:pPr>
            <a:r>
              <a:rPr lang="en-US" sz="1200" dirty="0" smtClean="0">
                <a:solidFill>
                  <a:srgbClr val="000000"/>
                </a:solidFill>
                <a:latin typeface="Huawei Sans" panose="020C0503030203020204" pitchFamily="34" charset="0"/>
              </a:rPr>
              <a:t>PIS</a:t>
            </a:r>
            <a:endParaRPr lang="en-US" altLang="zh-CN" sz="1200" dirty="0">
              <a:solidFill>
                <a:srgbClr val="000000"/>
              </a:solidFill>
              <a:latin typeface="Huawei Sans" panose="020C0503030203020204" pitchFamily="34" charset="0"/>
              <a:ea typeface="方正兰亭黑简体" panose="02000000000000000000" pitchFamily="2" charset="-122"/>
              <a:cs typeface="Arial Unicode MS" pitchFamily="34" charset="-122"/>
              <a:sym typeface="Huawei Sans" panose="020C0503030203020204" pitchFamily="34" charset="0"/>
            </a:endParaRPr>
          </a:p>
        </p:txBody>
      </p:sp>
      <p:sp>
        <p:nvSpPr>
          <p:cNvPr id="187" name="TextBox 237"/>
          <p:cNvSpPr txBox="1"/>
          <p:nvPr/>
        </p:nvSpPr>
        <p:spPr bwMode="gray">
          <a:xfrm>
            <a:off x="5212267" y="5481368"/>
            <a:ext cx="1062872" cy="492424"/>
          </a:xfrm>
          <a:prstGeom prst="rect">
            <a:avLst/>
          </a:prstGeom>
          <a:noFill/>
        </p:spPr>
        <p:txBody>
          <a:bodyPr wrap="square" lIns="121896" tIns="60951" rIns="121896" bIns="60951" rtlCol="0">
            <a:spAutoFit/>
          </a:bodyPr>
          <a:lstStyle/>
          <a:p>
            <a:pPr algn="ctr" defTabSz="914400" fontAlgn="ctr">
              <a:spcBef>
                <a:spcPct val="0"/>
              </a:spcBef>
              <a:spcAft>
                <a:spcPct val="0"/>
              </a:spcAft>
            </a:pPr>
            <a:r>
              <a:rPr lang="en-US" sz="1200" dirty="0" smtClean="0">
                <a:solidFill>
                  <a:srgbClr val="000000"/>
                </a:solidFill>
                <a:latin typeface="Huawei Sans" panose="020C0503030203020204" pitchFamily="34" charset="0"/>
              </a:rPr>
              <a:t>GSM-R/wireless</a:t>
            </a:r>
            <a:endParaRPr lang="en-US" altLang="zh-CN" sz="1200" dirty="0">
              <a:solidFill>
                <a:srgbClr val="000000"/>
              </a:solidFill>
              <a:latin typeface="Huawei Sans" panose="020C0503030203020204" pitchFamily="34" charset="0"/>
              <a:ea typeface="方正兰亭黑简体" panose="02000000000000000000" pitchFamily="2" charset="-122"/>
              <a:cs typeface="Arial Unicode MS" pitchFamily="34" charset="-122"/>
              <a:sym typeface="Huawei Sans" panose="020C0503030203020204" pitchFamily="34" charset="0"/>
            </a:endParaRPr>
          </a:p>
        </p:txBody>
      </p:sp>
      <p:grpSp>
        <p:nvGrpSpPr>
          <p:cNvPr id="188" name="组合 245"/>
          <p:cNvGrpSpPr/>
          <p:nvPr/>
        </p:nvGrpSpPr>
        <p:grpSpPr bwMode="gray">
          <a:xfrm>
            <a:off x="5563572" y="5095367"/>
            <a:ext cx="325754" cy="357934"/>
            <a:chOff x="15730538" y="3268663"/>
            <a:chExt cx="765175" cy="1123950"/>
          </a:xfrm>
          <a:solidFill>
            <a:srgbClr val="FFFFFF">
              <a:lumMod val="65000"/>
            </a:srgbClr>
          </a:solidFill>
        </p:grpSpPr>
        <p:sp>
          <p:nvSpPr>
            <p:cNvPr id="189" name="Freeform 57"/>
            <p:cNvSpPr>
              <a:spLocks/>
            </p:cNvSpPr>
            <p:nvPr/>
          </p:nvSpPr>
          <p:spPr bwMode="gray">
            <a:xfrm>
              <a:off x="15786100" y="3268663"/>
              <a:ext cx="252413" cy="261938"/>
            </a:xfrm>
            <a:custGeom>
              <a:avLst/>
              <a:gdLst/>
              <a:ahLst/>
              <a:cxnLst>
                <a:cxn ang="0">
                  <a:pos x="74" y="105"/>
                </a:cxn>
                <a:cxn ang="0">
                  <a:pos x="42" y="152"/>
                </a:cxn>
                <a:cxn ang="0">
                  <a:pos x="19" y="202"/>
                </a:cxn>
                <a:cxn ang="0">
                  <a:pos x="4" y="256"/>
                </a:cxn>
                <a:cxn ang="0">
                  <a:pos x="0" y="312"/>
                </a:cxn>
                <a:cxn ang="0">
                  <a:pos x="2" y="319"/>
                </a:cxn>
                <a:cxn ang="0">
                  <a:pos x="10" y="327"/>
                </a:cxn>
                <a:cxn ang="0">
                  <a:pos x="57" y="327"/>
                </a:cxn>
                <a:cxn ang="0">
                  <a:pos x="64" y="326"/>
                </a:cxn>
                <a:cxn ang="0">
                  <a:pos x="69" y="322"/>
                </a:cxn>
                <a:cxn ang="0">
                  <a:pos x="73" y="312"/>
                </a:cxn>
                <a:cxn ang="0">
                  <a:pos x="74" y="290"/>
                </a:cxn>
                <a:cxn ang="0">
                  <a:pos x="81" y="248"/>
                </a:cxn>
                <a:cxn ang="0">
                  <a:pos x="95" y="208"/>
                </a:cxn>
                <a:cxn ang="0">
                  <a:pos x="117" y="170"/>
                </a:cxn>
                <a:cxn ang="0">
                  <a:pos x="130" y="154"/>
                </a:cxn>
                <a:cxn ang="0">
                  <a:pos x="140" y="143"/>
                </a:cxn>
                <a:cxn ang="0">
                  <a:pos x="174" y="113"/>
                </a:cxn>
                <a:cxn ang="0">
                  <a:pos x="214" y="91"/>
                </a:cxn>
                <a:cxn ang="0">
                  <a:pos x="258" y="78"/>
                </a:cxn>
                <a:cxn ang="0">
                  <a:pos x="304" y="73"/>
                </a:cxn>
                <a:cxn ang="0">
                  <a:pos x="311" y="73"/>
                </a:cxn>
                <a:cxn ang="0">
                  <a:pos x="316" y="68"/>
                </a:cxn>
                <a:cxn ang="0">
                  <a:pos x="319" y="57"/>
                </a:cxn>
                <a:cxn ang="0">
                  <a:pos x="319" y="17"/>
                </a:cxn>
                <a:cxn ang="0">
                  <a:pos x="314" y="5"/>
                </a:cxn>
                <a:cxn ang="0">
                  <a:pos x="309" y="2"/>
                </a:cxn>
                <a:cxn ang="0">
                  <a:pos x="304" y="0"/>
                </a:cxn>
                <a:cxn ang="0">
                  <a:pos x="243" y="7"/>
                </a:cxn>
                <a:cxn ang="0">
                  <a:pos x="186" y="25"/>
                </a:cxn>
                <a:cxn ang="0">
                  <a:pos x="133" y="54"/>
                </a:cxn>
                <a:cxn ang="0">
                  <a:pos x="88" y="91"/>
                </a:cxn>
                <a:cxn ang="0">
                  <a:pos x="74" y="105"/>
                </a:cxn>
              </a:cxnLst>
              <a:rect l="0" t="0" r="r" b="b"/>
              <a:pathLst>
                <a:path w="319" h="329">
                  <a:moveTo>
                    <a:pt x="74" y="105"/>
                  </a:moveTo>
                  <a:lnTo>
                    <a:pt x="74" y="105"/>
                  </a:lnTo>
                  <a:lnTo>
                    <a:pt x="57" y="128"/>
                  </a:lnTo>
                  <a:lnTo>
                    <a:pt x="42" y="152"/>
                  </a:lnTo>
                  <a:lnTo>
                    <a:pt x="29" y="175"/>
                  </a:lnTo>
                  <a:lnTo>
                    <a:pt x="19" y="202"/>
                  </a:lnTo>
                  <a:lnTo>
                    <a:pt x="10" y="229"/>
                  </a:lnTo>
                  <a:lnTo>
                    <a:pt x="4" y="256"/>
                  </a:lnTo>
                  <a:lnTo>
                    <a:pt x="2" y="285"/>
                  </a:lnTo>
                  <a:lnTo>
                    <a:pt x="0" y="312"/>
                  </a:lnTo>
                  <a:lnTo>
                    <a:pt x="0" y="312"/>
                  </a:lnTo>
                  <a:lnTo>
                    <a:pt x="2" y="319"/>
                  </a:lnTo>
                  <a:lnTo>
                    <a:pt x="5" y="324"/>
                  </a:lnTo>
                  <a:lnTo>
                    <a:pt x="10" y="327"/>
                  </a:lnTo>
                  <a:lnTo>
                    <a:pt x="17" y="329"/>
                  </a:lnTo>
                  <a:lnTo>
                    <a:pt x="57" y="327"/>
                  </a:lnTo>
                  <a:lnTo>
                    <a:pt x="57" y="327"/>
                  </a:lnTo>
                  <a:lnTo>
                    <a:pt x="64" y="326"/>
                  </a:lnTo>
                  <a:lnTo>
                    <a:pt x="69" y="322"/>
                  </a:lnTo>
                  <a:lnTo>
                    <a:pt x="69" y="322"/>
                  </a:lnTo>
                  <a:lnTo>
                    <a:pt x="73" y="317"/>
                  </a:lnTo>
                  <a:lnTo>
                    <a:pt x="73" y="312"/>
                  </a:lnTo>
                  <a:lnTo>
                    <a:pt x="73" y="312"/>
                  </a:lnTo>
                  <a:lnTo>
                    <a:pt x="74" y="290"/>
                  </a:lnTo>
                  <a:lnTo>
                    <a:pt x="76" y="268"/>
                  </a:lnTo>
                  <a:lnTo>
                    <a:pt x="81" y="248"/>
                  </a:lnTo>
                  <a:lnTo>
                    <a:pt x="86" y="226"/>
                  </a:lnTo>
                  <a:lnTo>
                    <a:pt x="95" y="208"/>
                  </a:lnTo>
                  <a:lnTo>
                    <a:pt x="105" y="189"/>
                  </a:lnTo>
                  <a:lnTo>
                    <a:pt x="117" y="170"/>
                  </a:lnTo>
                  <a:lnTo>
                    <a:pt x="130" y="154"/>
                  </a:lnTo>
                  <a:lnTo>
                    <a:pt x="130" y="154"/>
                  </a:lnTo>
                  <a:lnTo>
                    <a:pt x="140" y="143"/>
                  </a:lnTo>
                  <a:lnTo>
                    <a:pt x="140" y="143"/>
                  </a:lnTo>
                  <a:lnTo>
                    <a:pt x="157" y="127"/>
                  </a:lnTo>
                  <a:lnTo>
                    <a:pt x="174" y="113"/>
                  </a:lnTo>
                  <a:lnTo>
                    <a:pt x="194" y="101"/>
                  </a:lnTo>
                  <a:lnTo>
                    <a:pt x="214" y="91"/>
                  </a:lnTo>
                  <a:lnTo>
                    <a:pt x="236" y="84"/>
                  </a:lnTo>
                  <a:lnTo>
                    <a:pt x="258" y="78"/>
                  </a:lnTo>
                  <a:lnTo>
                    <a:pt x="280" y="74"/>
                  </a:lnTo>
                  <a:lnTo>
                    <a:pt x="304" y="73"/>
                  </a:lnTo>
                  <a:lnTo>
                    <a:pt x="304" y="73"/>
                  </a:lnTo>
                  <a:lnTo>
                    <a:pt x="311" y="73"/>
                  </a:lnTo>
                  <a:lnTo>
                    <a:pt x="316" y="68"/>
                  </a:lnTo>
                  <a:lnTo>
                    <a:pt x="316" y="68"/>
                  </a:lnTo>
                  <a:lnTo>
                    <a:pt x="317" y="62"/>
                  </a:lnTo>
                  <a:lnTo>
                    <a:pt x="319" y="57"/>
                  </a:lnTo>
                  <a:lnTo>
                    <a:pt x="319" y="17"/>
                  </a:lnTo>
                  <a:lnTo>
                    <a:pt x="319" y="17"/>
                  </a:lnTo>
                  <a:lnTo>
                    <a:pt x="317" y="10"/>
                  </a:lnTo>
                  <a:lnTo>
                    <a:pt x="314" y="5"/>
                  </a:lnTo>
                  <a:lnTo>
                    <a:pt x="314" y="5"/>
                  </a:lnTo>
                  <a:lnTo>
                    <a:pt x="309" y="2"/>
                  </a:lnTo>
                  <a:lnTo>
                    <a:pt x="304" y="0"/>
                  </a:lnTo>
                  <a:lnTo>
                    <a:pt x="304" y="0"/>
                  </a:lnTo>
                  <a:lnTo>
                    <a:pt x="273" y="2"/>
                  </a:lnTo>
                  <a:lnTo>
                    <a:pt x="243" y="7"/>
                  </a:lnTo>
                  <a:lnTo>
                    <a:pt x="214" y="15"/>
                  </a:lnTo>
                  <a:lnTo>
                    <a:pt x="186" y="25"/>
                  </a:lnTo>
                  <a:lnTo>
                    <a:pt x="159" y="37"/>
                  </a:lnTo>
                  <a:lnTo>
                    <a:pt x="133" y="54"/>
                  </a:lnTo>
                  <a:lnTo>
                    <a:pt x="110" y="71"/>
                  </a:lnTo>
                  <a:lnTo>
                    <a:pt x="88" y="91"/>
                  </a:lnTo>
                  <a:lnTo>
                    <a:pt x="88" y="91"/>
                  </a:lnTo>
                  <a:lnTo>
                    <a:pt x="74" y="105"/>
                  </a:lnTo>
                  <a:lnTo>
                    <a:pt x="74" y="105"/>
                  </a:lnTo>
                  <a:close/>
                </a:path>
              </a:pathLst>
            </a:custGeom>
            <a:grpFill/>
            <a:ln w="9525">
              <a:noFill/>
              <a:round/>
              <a:headEnd/>
              <a:tailEnd/>
            </a:ln>
          </p:spPr>
          <p:txBody>
            <a:bodyPr vert="horz" wrap="square" lIns="121948" tIns="60975" rIns="121948" bIns="60975" numCol="1" anchor="t" anchorCtr="0" compatLnSpc="1">
              <a:prstTxWarp prst="textNoShape">
                <a:avLst/>
              </a:prstTxWarp>
            </a:bodyPr>
            <a:lstStyle/>
            <a:p>
              <a:pPr marL="0" marR="0" lvl="0" indent="0" defTabSz="914400" eaLnBrk="1" fontAlgn="ctr" latinLnBrk="0" hangingPunct="1">
                <a:lnSpc>
                  <a:spcPct val="100000"/>
                </a:lnSpc>
                <a:spcBef>
                  <a:spcPct val="0"/>
                </a:spcBef>
                <a:spcAft>
                  <a:spcPct val="0"/>
                </a:spcAft>
                <a:buClrTx/>
                <a:buSzTx/>
                <a:buFontTx/>
                <a:buNone/>
                <a:tabLst/>
                <a:defRPr/>
              </a:pPr>
              <a:endParaRPr kumimoji="0" lang="en-US" altLang="zh-CN" sz="3600" b="0" i="0" u="none"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cs typeface="Arial Unicode MS" pitchFamily="34" charset="-122"/>
                <a:sym typeface="Huawei Sans" panose="020C0503030203020204" pitchFamily="34" charset="0"/>
              </a:endParaRPr>
            </a:p>
          </p:txBody>
        </p:sp>
        <p:sp>
          <p:nvSpPr>
            <p:cNvPr id="190" name="Freeform 58"/>
            <p:cNvSpPr>
              <a:spLocks/>
            </p:cNvSpPr>
            <p:nvPr/>
          </p:nvSpPr>
          <p:spPr bwMode="gray">
            <a:xfrm>
              <a:off x="15886113" y="3368675"/>
              <a:ext cx="144463" cy="150813"/>
            </a:xfrm>
            <a:custGeom>
              <a:avLst/>
              <a:gdLst/>
              <a:ahLst/>
              <a:cxnLst>
                <a:cxn ang="0">
                  <a:pos x="47" y="50"/>
                </a:cxn>
                <a:cxn ang="0">
                  <a:pos x="47" y="50"/>
                </a:cxn>
                <a:cxn ang="0">
                  <a:pos x="40" y="57"/>
                </a:cxn>
                <a:cxn ang="0">
                  <a:pos x="40" y="57"/>
                </a:cxn>
                <a:cxn ang="0">
                  <a:pos x="30" y="69"/>
                </a:cxn>
                <a:cxn ang="0">
                  <a:pos x="22" y="82"/>
                </a:cxn>
                <a:cxn ang="0">
                  <a:pos x="15" y="96"/>
                </a:cxn>
                <a:cxn ang="0">
                  <a:pos x="8" y="111"/>
                </a:cxn>
                <a:cxn ang="0">
                  <a:pos x="5" y="126"/>
                </a:cxn>
                <a:cxn ang="0">
                  <a:pos x="1" y="141"/>
                </a:cxn>
                <a:cxn ang="0">
                  <a:pos x="0" y="156"/>
                </a:cxn>
                <a:cxn ang="0">
                  <a:pos x="0" y="173"/>
                </a:cxn>
                <a:cxn ang="0">
                  <a:pos x="0" y="173"/>
                </a:cxn>
                <a:cxn ang="0">
                  <a:pos x="0" y="178"/>
                </a:cxn>
                <a:cxn ang="0">
                  <a:pos x="3" y="183"/>
                </a:cxn>
                <a:cxn ang="0">
                  <a:pos x="8" y="187"/>
                </a:cxn>
                <a:cxn ang="0">
                  <a:pos x="15" y="189"/>
                </a:cxn>
                <a:cxn ang="0">
                  <a:pos x="57" y="187"/>
                </a:cxn>
                <a:cxn ang="0">
                  <a:pos x="57" y="187"/>
                </a:cxn>
                <a:cxn ang="0">
                  <a:pos x="62" y="185"/>
                </a:cxn>
                <a:cxn ang="0">
                  <a:pos x="67" y="182"/>
                </a:cxn>
                <a:cxn ang="0">
                  <a:pos x="67" y="182"/>
                </a:cxn>
                <a:cxn ang="0">
                  <a:pos x="71" y="177"/>
                </a:cxn>
                <a:cxn ang="0">
                  <a:pos x="72" y="170"/>
                </a:cxn>
                <a:cxn ang="0">
                  <a:pos x="72" y="170"/>
                </a:cxn>
                <a:cxn ang="0">
                  <a:pos x="72" y="153"/>
                </a:cxn>
                <a:cxn ang="0">
                  <a:pos x="77" y="136"/>
                </a:cxn>
                <a:cxn ang="0">
                  <a:pos x="86" y="119"/>
                </a:cxn>
                <a:cxn ang="0">
                  <a:pos x="96" y="104"/>
                </a:cxn>
                <a:cxn ang="0">
                  <a:pos x="96" y="104"/>
                </a:cxn>
                <a:cxn ang="0">
                  <a:pos x="99" y="101"/>
                </a:cxn>
                <a:cxn ang="0">
                  <a:pos x="99" y="101"/>
                </a:cxn>
                <a:cxn ang="0">
                  <a:pos x="113" y="89"/>
                </a:cxn>
                <a:cxn ang="0">
                  <a:pos x="130" y="81"/>
                </a:cxn>
                <a:cxn ang="0">
                  <a:pos x="146" y="74"/>
                </a:cxn>
                <a:cxn ang="0">
                  <a:pos x="165" y="72"/>
                </a:cxn>
                <a:cxn ang="0">
                  <a:pos x="165" y="72"/>
                </a:cxn>
                <a:cxn ang="0">
                  <a:pos x="172" y="70"/>
                </a:cxn>
                <a:cxn ang="0">
                  <a:pos x="177" y="67"/>
                </a:cxn>
                <a:cxn ang="0">
                  <a:pos x="177" y="67"/>
                </a:cxn>
                <a:cxn ang="0">
                  <a:pos x="180" y="62"/>
                </a:cxn>
                <a:cxn ang="0">
                  <a:pos x="182" y="55"/>
                </a:cxn>
                <a:cxn ang="0">
                  <a:pos x="182" y="15"/>
                </a:cxn>
                <a:cxn ang="0">
                  <a:pos x="182" y="15"/>
                </a:cxn>
                <a:cxn ang="0">
                  <a:pos x="180" y="8"/>
                </a:cxn>
                <a:cxn ang="0">
                  <a:pos x="177" y="3"/>
                </a:cxn>
                <a:cxn ang="0">
                  <a:pos x="177" y="3"/>
                </a:cxn>
                <a:cxn ang="0">
                  <a:pos x="172" y="0"/>
                </a:cxn>
                <a:cxn ang="0">
                  <a:pos x="165" y="0"/>
                </a:cxn>
                <a:cxn ang="0">
                  <a:pos x="165" y="0"/>
                </a:cxn>
                <a:cxn ang="0">
                  <a:pos x="148" y="0"/>
                </a:cxn>
                <a:cxn ang="0">
                  <a:pos x="133" y="3"/>
                </a:cxn>
                <a:cxn ang="0">
                  <a:pos x="116" y="6"/>
                </a:cxn>
                <a:cxn ang="0">
                  <a:pos x="101" y="13"/>
                </a:cxn>
                <a:cxn ang="0">
                  <a:pos x="87" y="20"/>
                </a:cxn>
                <a:cxn ang="0">
                  <a:pos x="72" y="28"/>
                </a:cxn>
                <a:cxn ang="0">
                  <a:pos x="59" y="38"/>
                </a:cxn>
                <a:cxn ang="0">
                  <a:pos x="47" y="50"/>
                </a:cxn>
                <a:cxn ang="0">
                  <a:pos x="47" y="50"/>
                </a:cxn>
              </a:cxnLst>
              <a:rect l="0" t="0" r="r" b="b"/>
              <a:pathLst>
                <a:path w="182" h="189">
                  <a:moveTo>
                    <a:pt x="47" y="50"/>
                  </a:moveTo>
                  <a:lnTo>
                    <a:pt x="47" y="50"/>
                  </a:lnTo>
                  <a:lnTo>
                    <a:pt x="40" y="57"/>
                  </a:lnTo>
                  <a:lnTo>
                    <a:pt x="40" y="57"/>
                  </a:lnTo>
                  <a:lnTo>
                    <a:pt x="30" y="69"/>
                  </a:lnTo>
                  <a:lnTo>
                    <a:pt x="22" y="82"/>
                  </a:lnTo>
                  <a:lnTo>
                    <a:pt x="15" y="96"/>
                  </a:lnTo>
                  <a:lnTo>
                    <a:pt x="8" y="111"/>
                  </a:lnTo>
                  <a:lnTo>
                    <a:pt x="5" y="126"/>
                  </a:lnTo>
                  <a:lnTo>
                    <a:pt x="1" y="141"/>
                  </a:lnTo>
                  <a:lnTo>
                    <a:pt x="0" y="156"/>
                  </a:lnTo>
                  <a:lnTo>
                    <a:pt x="0" y="173"/>
                  </a:lnTo>
                  <a:lnTo>
                    <a:pt x="0" y="173"/>
                  </a:lnTo>
                  <a:lnTo>
                    <a:pt x="0" y="178"/>
                  </a:lnTo>
                  <a:lnTo>
                    <a:pt x="3" y="183"/>
                  </a:lnTo>
                  <a:lnTo>
                    <a:pt x="8" y="187"/>
                  </a:lnTo>
                  <a:lnTo>
                    <a:pt x="15" y="189"/>
                  </a:lnTo>
                  <a:lnTo>
                    <a:pt x="57" y="187"/>
                  </a:lnTo>
                  <a:lnTo>
                    <a:pt x="57" y="187"/>
                  </a:lnTo>
                  <a:lnTo>
                    <a:pt x="62" y="185"/>
                  </a:lnTo>
                  <a:lnTo>
                    <a:pt x="67" y="182"/>
                  </a:lnTo>
                  <a:lnTo>
                    <a:pt x="67" y="182"/>
                  </a:lnTo>
                  <a:lnTo>
                    <a:pt x="71" y="177"/>
                  </a:lnTo>
                  <a:lnTo>
                    <a:pt x="72" y="170"/>
                  </a:lnTo>
                  <a:lnTo>
                    <a:pt x="72" y="170"/>
                  </a:lnTo>
                  <a:lnTo>
                    <a:pt x="72" y="153"/>
                  </a:lnTo>
                  <a:lnTo>
                    <a:pt x="77" y="136"/>
                  </a:lnTo>
                  <a:lnTo>
                    <a:pt x="86" y="119"/>
                  </a:lnTo>
                  <a:lnTo>
                    <a:pt x="96" y="104"/>
                  </a:lnTo>
                  <a:lnTo>
                    <a:pt x="96" y="104"/>
                  </a:lnTo>
                  <a:lnTo>
                    <a:pt x="99" y="101"/>
                  </a:lnTo>
                  <a:lnTo>
                    <a:pt x="99" y="101"/>
                  </a:lnTo>
                  <a:lnTo>
                    <a:pt x="113" y="89"/>
                  </a:lnTo>
                  <a:lnTo>
                    <a:pt x="130" y="81"/>
                  </a:lnTo>
                  <a:lnTo>
                    <a:pt x="146" y="74"/>
                  </a:lnTo>
                  <a:lnTo>
                    <a:pt x="165" y="72"/>
                  </a:lnTo>
                  <a:lnTo>
                    <a:pt x="165" y="72"/>
                  </a:lnTo>
                  <a:lnTo>
                    <a:pt x="172" y="70"/>
                  </a:lnTo>
                  <a:lnTo>
                    <a:pt x="177" y="67"/>
                  </a:lnTo>
                  <a:lnTo>
                    <a:pt x="177" y="67"/>
                  </a:lnTo>
                  <a:lnTo>
                    <a:pt x="180" y="62"/>
                  </a:lnTo>
                  <a:lnTo>
                    <a:pt x="182" y="55"/>
                  </a:lnTo>
                  <a:lnTo>
                    <a:pt x="182" y="15"/>
                  </a:lnTo>
                  <a:lnTo>
                    <a:pt x="182" y="15"/>
                  </a:lnTo>
                  <a:lnTo>
                    <a:pt x="180" y="8"/>
                  </a:lnTo>
                  <a:lnTo>
                    <a:pt x="177" y="3"/>
                  </a:lnTo>
                  <a:lnTo>
                    <a:pt x="177" y="3"/>
                  </a:lnTo>
                  <a:lnTo>
                    <a:pt x="172" y="0"/>
                  </a:lnTo>
                  <a:lnTo>
                    <a:pt x="165" y="0"/>
                  </a:lnTo>
                  <a:lnTo>
                    <a:pt x="165" y="0"/>
                  </a:lnTo>
                  <a:lnTo>
                    <a:pt x="148" y="0"/>
                  </a:lnTo>
                  <a:lnTo>
                    <a:pt x="133" y="3"/>
                  </a:lnTo>
                  <a:lnTo>
                    <a:pt x="116" y="6"/>
                  </a:lnTo>
                  <a:lnTo>
                    <a:pt x="101" y="13"/>
                  </a:lnTo>
                  <a:lnTo>
                    <a:pt x="87" y="20"/>
                  </a:lnTo>
                  <a:lnTo>
                    <a:pt x="72" y="28"/>
                  </a:lnTo>
                  <a:lnTo>
                    <a:pt x="59" y="38"/>
                  </a:lnTo>
                  <a:lnTo>
                    <a:pt x="47" y="50"/>
                  </a:lnTo>
                  <a:lnTo>
                    <a:pt x="47" y="50"/>
                  </a:lnTo>
                  <a:close/>
                </a:path>
              </a:pathLst>
            </a:custGeom>
            <a:grpFill/>
            <a:ln w="9525">
              <a:noFill/>
              <a:round/>
              <a:headEnd/>
              <a:tailEnd/>
            </a:ln>
          </p:spPr>
          <p:txBody>
            <a:bodyPr vert="horz" wrap="square" lIns="121948" tIns="60975" rIns="121948" bIns="60975" numCol="1" anchor="t" anchorCtr="0" compatLnSpc="1">
              <a:prstTxWarp prst="textNoShape">
                <a:avLst/>
              </a:prstTxWarp>
            </a:bodyPr>
            <a:lstStyle/>
            <a:p>
              <a:pPr marL="0" marR="0" lvl="0" indent="0" defTabSz="914400" eaLnBrk="1" fontAlgn="ctr" latinLnBrk="0" hangingPunct="1">
                <a:lnSpc>
                  <a:spcPct val="100000"/>
                </a:lnSpc>
                <a:spcBef>
                  <a:spcPct val="0"/>
                </a:spcBef>
                <a:spcAft>
                  <a:spcPct val="0"/>
                </a:spcAft>
                <a:buClrTx/>
                <a:buSzTx/>
                <a:buFontTx/>
                <a:buNone/>
                <a:tabLst/>
                <a:defRPr/>
              </a:pPr>
              <a:endParaRPr kumimoji="0" lang="en-US" altLang="zh-CN" sz="3600" b="0" i="0" u="none"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cs typeface="Arial Unicode MS" pitchFamily="34" charset="-122"/>
                <a:sym typeface="Huawei Sans" panose="020C0503030203020204" pitchFamily="34" charset="0"/>
              </a:endParaRPr>
            </a:p>
          </p:txBody>
        </p:sp>
        <p:sp>
          <p:nvSpPr>
            <p:cNvPr id="191" name="Freeform 59"/>
            <p:cNvSpPr>
              <a:spLocks/>
            </p:cNvSpPr>
            <p:nvPr/>
          </p:nvSpPr>
          <p:spPr bwMode="gray">
            <a:xfrm>
              <a:off x="16213138" y="3268663"/>
              <a:ext cx="252413" cy="261938"/>
            </a:xfrm>
            <a:custGeom>
              <a:avLst/>
              <a:gdLst/>
              <a:ahLst/>
              <a:cxnLst>
                <a:cxn ang="0">
                  <a:pos x="302" y="329"/>
                </a:cxn>
                <a:cxn ang="0">
                  <a:pos x="309" y="327"/>
                </a:cxn>
                <a:cxn ang="0">
                  <a:pos x="317" y="319"/>
                </a:cxn>
                <a:cxn ang="0">
                  <a:pos x="319" y="312"/>
                </a:cxn>
                <a:cxn ang="0">
                  <a:pos x="314" y="256"/>
                </a:cxn>
                <a:cxn ang="0">
                  <a:pos x="300" y="202"/>
                </a:cxn>
                <a:cxn ang="0">
                  <a:pos x="277" y="152"/>
                </a:cxn>
                <a:cxn ang="0">
                  <a:pos x="243" y="105"/>
                </a:cxn>
                <a:cxn ang="0">
                  <a:pos x="231" y="91"/>
                </a:cxn>
                <a:cxn ang="0">
                  <a:pos x="209" y="71"/>
                </a:cxn>
                <a:cxn ang="0">
                  <a:pos x="159" y="37"/>
                </a:cxn>
                <a:cxn ang="0">
                  <a:pos x="105" y="15"/>
                </a:cxn>
                <a:cxn ang="0">
                  <a:pos x="46" y="2"/>
                </a:cxn>
                <a:cxn ang="0">
                  <a:pos x="15" y="0"/>
                </a:cxn>
                <a:cxn ang="0">
                  <a:pos x="4" y="5"/>
                </a:cxn>
                <a:cxn ang="0">
                  <a:pos x="0" y="10"/>
                </a:cxn>
                <a:cxn ang="0">
                  <a:pos x="0" y="57"/>
                </a:cxn>
                <a:cxn ang="0">
                  <a:pos x="0" y="62"/>
                </a:cxn>
                <a:cxn ang="0">
                  <a:pos x="4" y="68"/>
                </a:cxn>
                <a:cxn ang="0">
                  <a:pos x="15" y="73"/>
                </a:cxn>
                <a:cxn ang="0">
                  <a:pos x="39" y="74"/>
                </a:cxn>
                <a:cxn ang="0">
                  <a:pos x="83" y="84"/>
                </a:cxn>
                <a:cxn ang="0">
                  <a:pos x="125" y="101"/>
                </a:cxn>
                <a:cxn ang="0">
                  <a:pos x="162" y="127"/>
                </a:cxn>
                <a:cxn ang="0">
                  <a:pos x="179" y="143"/>
                </a:cxn>
                <a:cxn ang="0">
                  <a:pos x="189" y="154"/>
                </a:cxn>
                <a:cxn ang="0">
                  <a:pos x="214" y="189"/>
                </a:cxn>
                <a:cxn ang="0">
                  <a:pos x="231" y="226"/>
                </a:cxn>
                <a:cxn ang="0">
                  <a:pos x="243" y="268"/>
                </a:cxn>
                <a:cxn ang="0">
                  <a:pos x="245" y="312"/>
                </a:cxn>
                <a:cxn ang="0">
                  <a:pos x="247" y="317"/>
                </a:cxn>
                <a:cxn ang="0">
                  <a:pos x="250" y="322"/>
                </a:cxn>
                <a:cxn ang="0">
                  <a:pos x="262" y="327"/>
                </a:cxn>
              </a:cxnLst>
              <a:rect l="0" t="0" r="r" b="b"/>
              <a:pathLst>
                <a:path w="319" h="329">
                  <a:moveTo>
                    <a:pt x="262" y="327"/>
                  </a:moveTo>
                  <a:lnTo>
                    <a:pt x="302" y="329"/>
                  </a:lnTo>
                  <a:lnTo>
                    <a:pt x="302" y="329"/>
                  </a:lnTo>
                  <a:lnTo>
                    <a:pt x="309" y="327"/>
                  </a:lnTo>
                  <a:lnTo>
                    <a:pt x="314" y="324"/>
                  </a:lnTo>
                  <a:lnTo>
                    <a:pt x="317" y="319"/>
                  </a:lnTo>
                  <a:lnTo>
                    <a:pt x="319" y="312"/>
                  </a:lnTo>
                  <a:lnTo>
                    <a:pt x="319" y="312"/>
                  </a:lnTo>
                  <a:lnTo>
                    <a:pt x="317" y="285"/>
                  </a:lnTo>
                  <a:lnTo>
                    <a:pt x="314" y="256"/>
                  </a:lnTo>
                  <a:lnTo>
                    <a:pt x="309" y="229"/>
                  </a:lnTo>
                  <a:lnTo>
                    <a:pt x="300" y="202"/>
                  </a:lnTo>
                  <a:lnTo>
                    <a:pt x="290" y="175"/>
                  </a:lnTo>
                  <a:lnTo>
                    <a:pt x="277" y="152"/>
                  </a:lnTo>
                  <a:lnTo>
                    <a:pt x="262" y="128"/>
                  </a:lnTo>
                  <a:lnTo>
                    <a:pt x="243" y="105"/>
                  </a:lnTo>
                  <a:lnTo>
                    <a:pt x="243" y="105"/>
                  </a:lnTo>
                  <a:lnTo>
                    <a:pt x="231" y="91"/>
                  </a:lnTo>
                  <a:lnTo>
                    <a:pt x="231" y="91"/>
                  </a:lnTo>
                  <a:lnTo>
                    <a:pt x="209" y="71"/>
                  </a:lnTo>
                  <a:lnTo>
                    <a:pt x="186" y="54"/>
                  </a:lnTo>
                  <a:lnTo>
                    <a:pt x="159" y="37"/>
                  </a:lnTo>
                  <a:lnTo>
                    <a:pt x="133" y="25"/>
                  </a:lnTo>
                  <a:lnTo>
                    <a:pt x="105" y="15"/>
                  </a:lnTo>
                  <a:lnTo>
                    <a:pt x="76" y="7"/>
                  </a:lnTo>
                  <a:lnTo>
                    <a:pt x="46" y="2"/>
                  </a:lnTo>
                  <a:lnTo>
                    <a:pt x="15" y="0"/>
                  </a:lnTo>
                  <a:lnTo>
                    <a:pt x="15" y="0"/>
                  </a:lnTo>
                  <a:lnTo>
                    <a:pt x="10" y="2"/>
                  </a:lnTo>
                  <a:lnTo>
                    <a:pt x="4" y="5"/>
                  </a:lnTo>
                  <a:lnTo>
                    <a:pt x="4" y="5"/>
                  </a:lnTo>
                  <a:lnTo>
                    <a:pt x="0" y="10"/>
                  </a:lnTo>
                  <a:lnTo>
                    <a:pt x="0" y="17"/>
                  </a:lnTo>
                  <a:lnTo>
                    <a:pt x="0" y="57"/>
                  </a:lnTo>
                  <a:lnTo>
                    <a:pt x="0" y="57"/>
                  </a:lnTo>
                  <a:lnTo>
                    <a:pt x="0" y="62"/>
                  </a:lnTo>
                  <a:lnTo>
                    <a:pt x="4" y="68"/>
                  </a:lnTo>
                  <a:lnTo>
                    <a:pt x="4" y="68"/>
                  </a:lnTo>
                  <a:lnTo>
                    <a:pt x="9" y="73"/>
                  </a:lnTo>
                  <a:lnTo>
                    <a:pt x="15" y="73"/>
                  </a:lnTo>
                  <a:lnTo>
                    <a:pt x="15" y="73"/>
                  </a:lnTo>
                  <a:lnTo>
                    <a:pt x="39" y="74"/>
                  </a:lnTo>
                  <a:lnTo>
                    <a:pt x="61" y="78"/>
                  </a:lnTo>
                  <a:lnTo>
                    <a:pt x="83" y="84"/>
                  </a:lnTo>
                  <a:lnTo>
                    <a:pt x="105" y="91"/>
                  </a:lnTo>
                  <a:lnTo>
                    <a:pt x="125" y="101"/>
                  </a:lnTo>
                  <a:lnTo>
                    <a:pt x="144" y="113"/>
                  </a:lnTo>
                  <a:lnTo>
                    <a:pt x="162" y="127"/>
                  </a:lnTo>
                  <a:lnTo>
                    <a:pt x="179" y="143"/>
                  </a:lnTo>
                  <a:lnTo>
                    <a:pt x="179" y="143"/>
                  </a:lnTo>
                  <a:lnTo>
                    <a:pt x="189" y="154"/>
                  </a:lnTo>
                  <a:lnTo>
                    <a:pt x="189" y="154"/>
                  </a:lnTo>
                  <a:lnTo>
                    <a:pt x="203" y="170"/>
                  </a:lnTo>
                  <a:lnTo>
                    <a:pt x="214" y="189"/>
                  </a:lnTo>
                  <a:lnTo>
                    <a:pt x="225" y="208"/>
                  </a:lnTo>
                  <a:lnTo>
                    <a:pt x="231" y="226"/>
                  </a:lnTo>
                  <a:lnTo>
                    <a:pt x="238" y="248"/>
                  </a:lnTo>
                  <a:lnTo>
                    <a:pt x="243" y="268"/>
                  </a:lnTo>
                  <a:lnTo>
                    <a:pt x="245" y="290"/>
                  </a:lnTo>
                  <a:lnTo>
                    <a:pt x="245" y="312"/>
                  </a:lnTo>
                  <a:lnTo>
                    <a:pt x="245" y="312"/>
                  </a:lnTo>
                  <a:lnTo>
                    <a:pt x="247" y="317"/>
                  </a:lnTo>
                  <a:lnTo>
                    <a:pt x="250" y="322"/>
                  </a:lnTo>
                  <a:lnTo>
                    <a:pt x="250" y="322"/>
                  </a:lnTo>
                  <a:lnTo>
                    <a:pt x="255" y="326"/>
                  </a:lnTo>
                  <a:lnTo>
                    <a:pt x="262" y="327"/>
                  </a:lnTo>
                  <a:lnTo>
                    <a:pt x="262" y="327"/>
                  </a:lnTo>
                  <a:close/>
                </a:path>
              </a:pathLst>
            </a:custGeom>
            <a:grpFill/>
            <a:ln w="9525">
              <a:noFill/>
              <a:round/>
              <a:headEnd/>
              <a:tailEnd/>
            </a:ln>
          </p:spPr>
          <p:txBody>
            <a:bodyPr vert="horz" wrap="square" lIns="121948" tIns="60975" rIns="121948" bIns="60975" numCol="1" anchor="t" anchorCtr="0" compatLnSpc="1">
              <a:prstTxWarp prst="textNoShape">
                <a:avLst/>
              </a:prstTxWarp>
            </a:bodyPr>
            <a:lstStyle/>
            <a:p>
              <a:pPr marL="0" marR="0" lvl="0" indent="0" defTabSz="914400" eaLnBrk="1" fontAlgn="ctr" latinLnBrk="0" hangingPunct="1">
                <a:lnSpc>
                  <a:spcPct val="100000"/>
                </a:lnSpc>
                <a:spcBef>
                  <a:spcPct val="0"/>
                </a:spcBef>
                <a:spcAft>
                  <a:spcPct val="0"/>
                </a:spcAft>
                <a:buClrTx/>
                <a:buSzTx/>
                <a:buFontTx/>
                <a:buNone/>
                <a:tabLst/>
                <a:defRPr/>
              </a:pPr>
              <a:endParaRPr kumimoji="0" lang="en-US" altLang="zh-CN" sz="3600" b="0" i="0" u="none"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cs typeface="Arial Unicode MS" pitchFamily="34" charset="-122"/>
                <a:sym typeface="Huawei Sans" panose="020C0503030203020204" pitchFamily="34" charset="0"/>
              </a:endParaRPr>
            </a:p>
          </p:txBody>
        </p:sp>
        <p:sp>
          <p:nvSpPr>
            <p:cNvPr id="192" name="Freeform 60"/>
            <p:cNvSpPr>
              <a:spLocks/>
            </p:cNvSpPr>
            <p:nvPr/>
          </p:nvSpPr>
          <p:spPr bwMode="gray">
            <a:xfrm>
              <a:off x="16221075" y="3368675"/>
              <a:ext cx="144463" cy="150813"/>
            </a:xfrm>
            <a:custGeom>
              <a:avLst/>
              <a:gdLst/>
              <a:ahLst/>
              <a:cxnLst>
                <a:cxn ang="0">
                  <a:pos x="135" y="50"/>
                </a:cxn>
                <a:cxn ang="0">
                  <a:pos x="135" y="50"/>
                </a:cxn>
                <a:cxn ang="0">
                  <a:pos x="122" y="38"/>
                </a:cxn>
                <a:cxn ang="0">
                  <a:pos x="110" y="28"/>
                </a:cxn>
                <a:cxn ang="0">
                  <a:pos x="95" y="20"/>
                </a:cxn>
                <a:cxn ang="0">
                  <a:pos x="81" y="13"/>
                </a:cxn>
                <a:cxn ang="0">
                  <a:pos x="64" y="6"/>
                </a:cxn>
                <a:cxn ang="0">
                  <a:pos x="49" y="3"/>
                </a:cxn>
                <a:cxn ang="0">
                  <a:pos x="32" y="0"/>
                </a:cxn>
                <a:cxn ang="0">
                  <a:pos x="16" y="0"/>
                </a:cxn>
                <a:cxn ang="0">
                  <a:pos x="16" y="0"/>
                </a:cxn>
                <a:cxn ang="0">
                  <a:pos x="10" y="0"/>
                </a:cxn>
                <a:cxn ang="0">
                  <a:pos x="5" y="3"/>
                </a:cxn>
                <a:cxn ang="0">
                  <a:pos x="5" y="3"/>
                </a:cxn>
                <a:cxn ang="0">
                  <a:pos x="2" y="8"/>
                </a:cxn>
                <a:cxn ang="0">
                  <a:pos x="0" y="15"/>
                </a:cxn>
                <a:cxn ang="0">
                  <a:pos x="0" y="55"/>
                </a:cxn>
                <a:cxn ang="0">
                  <a:pos x="0" y="55"/>
                </a:cxn>
                <a:cxn ang="0">
                  <a:pos x="2" y="62"/>
                </a:cxn>
                <a:cxn ang="0">
                  <a:pos x="5" y="67"/>
                </a:cxn>
                <a:cxn ang="0">
                  <a:pos x="5" y="67"/>
                </a:cxn>
                <a:cxn ang="0">
                  <a:pos x="10" y="70"/>
                </a:cxn>
                <a:cxn ang="0">
                  <a:pos x="16" y="72"/>
                </a:cxn>
                <a:cxn ang="0">
                  <a:pos x="16" y="72"/>
                </a:cxn>
                <a:cxn ang="0">
                  <a:pos x="34" y="74"/>
                </a:cxn>
                <a:cxn ang="0">
                  <a:pos x="53" y="81"/>
                </a:cxn>
                <a:cxn ang="0">
                  <a:pos x="68" y="89"/>
                </a:cxn>
                <a:cxn ang="0">
                  <a:pos x="83" y="101"/>
                </a:cxn>
                <a:cxn ang="0">
                  <a:pos x="83" y="101"/>
                </a:cxn>
                <a:cxn ang="0">
                  <a:pos x="86" y="104"/>
                </a:cxn>
                <a:cxn ang="0">
                  <a:pos x="86" y="104"/>
                </a:cxn>
                <a:cxn ang="0">
                  <a:pos x="97" y="119"/>
                </a:cxn>
                <a:cxn ang="0">
                  <a:pos x="105" y="136"/>
                </a:cxn>
                <a:cxn ang="0">
                  <a:pos x="108" y="153"/>
                </a:cxn>
                <a:cxn ang="0">
                  <a:pos x="110" y="170"/>
                </a:cxn>
                <a:cxn ang="0">
                  <a:pos x="110" y="170"/>
                </a:cxn>
                <a:cxn ang="0">
                  <a:pos x="112" y="177"/>
                </a:cxn>
                <a:cxn ang="0">
                  <a:pos x="113" y="182"/>
                </a:cxn>
                <a:cxn ang="0">
                  <a:pos x="113" y="182"/>
                </a:cxn>
                <a:cxn ang="0">
                  <a:pos x="118" y="185"/>
                </a:cxn>
                <a:cxn ang="0">
                  <a:pos x="125" y="187"/>
                </a:cxn>
                <a:cxn ang="0">
                  <a:pos x="167" y="189"/>
                </a:cxn>
                <a:cxn ang="0">
                  <a:pos x="167" y="189"/>
                </a:cxn>
                <a:cxn ang="0">
                  <a:pos x="172" y="187"/>
                </a:cxn>
                <a:cxn ang="0">
                  <a:pos x="177" y="183"/>
                </a:cxn>
                <a:cxn ang="0">
                  <a:pos x="181" y="178"/>
                </a:cxn>
                <a:cxn ang="0">
                  <a:pos x="183" y="173"/>
                </a:cxn>
                <a:cxn ang="0">
                  <a:pos x="183" y="173"/>
                </a:cxn>
                <a:cxn ang="0">
                  <a:pos x="183" y="156"/>
                </a:cxn>
                <a:cxn ang="0">
                  <a:pos x="181" y="141"/>
                </a:cxn>
                <a:cxn ang="0">
                  <a:pos x="177" y="126"/>
                </a:cxn>
                <a:cxn ang="0">
                  <a:pos x="172" y="111"/>
                </a:cxn>
                <a:cxn ang="0">
                  <a:pos x="167" y="96"/>
                </a:cxn>
                <a:cxn ang="0">
                  <a:pos x="161" y="82"/>
                </a:cxn>
                <a:cxn ang="0">
                  <a:pos x="152" y="69"/>
                </a:cxn>
                <a:cxn ang="0">
                  <a:pos x="142" y="57"/>
                </a:cxn>
                <a:cxn ang="0">
                  <a:pos x="142" y="57"/>
                </a:cxn>
                <a:cxn ang="0">
                  <a:pos x="135" y="50"/>
                </a:cxn>
                <a:cxn ang="0">
                  <a:pos x="135" y="50"/>
                </a:cxn>
              </a:cxnLst>
              <a:rect l="0" t="0" r="r" b="b"/>
              <a:pathLst>
                <a:path w="183" h="189">
                  <a:moveTo>
                    <a:pt x="135" y="50"/>
                  </a:moveTo>
                  <a:lnTo>
                    <a:pt x="135" y="50"/>
                  </a:lnTo>
                  <a:lnTo>
                    <a:pt x="122" y="38"/>
                  </a:lnTo>
                  <a:lnTo>
                    <a:pt x="110" y="28"/>
                  </a:lnTo>
                  <a:lnTo>
                    <a:pt x="95" y="20"/>
                  </a:lnTo>
                  <a:lnTo>
                    <a:pt x="81" y="13"/>
                  </a:lnTo>
                  <a:lnTo>
                    <a:pt x="64" y="6"/>
                  </a:lnTo>
                  <a:lnTo>
                    <a:pt x="49" y="3"/>
                  </a:lnTo>
                  <a:lnTo>
                    <a:pt x="32" y="0"/>
                  </a:lnTo>
                  <a:lnTo>
                    <a:pt x="16" y="0"/>
                  </a:lnTo>
                  <a:lnTo>
                    <a:pt x="16" y="0"/>
                  </a:lnTo>
                  <a:lnTo>
                    <a:pt x="10" y="0"/>
                  </a:lnTo>
                  <a:lnTo>
                    <a:pt x="5" y="3"/>
                  </a:lnTo>
                  <a:lnTo>
                    <a:pt x="5" y="3"/>
                  </a:lnTo>
                  <a:lnTo>
                    <a:pt x="2" y="8"/>
                  </a:lnTo>
                  <a:lnTo>
                    <a:pt x="0" y="15"/>
                  </a:lnTo>
                  <a:lnTo>
                    <a:pt x="0" y="55"/>
                  </a:lnTo>
                  <a:lnTo>
                    <a:pt x="0" y="55"/>
                  </a:lnTo>
                  <a:lnTo>
                    <a:pt x="2" y="62"/>
                  </a:lnTo>
                  <a:lnTo>
                    <a:pt x="5" y="67"/>
                  </a:lnTo>
                  <a:lnTo>
                    <a:pt x="5" y="67"/>
                  </a:lnTo>
                  <a:lnTo>
                    <a:pt x="10" y="70"/>
                  </a:lnTo>
                  <a:lnTo>
                    <a:pt x="16" y="72"/>
                  </a:lnTo>
                  <a:lnTo>
                    <a:pt x="16" y="72"/>
                  </a:lnTo>
                  <a:lnTo>
                    <a:pt x="34" y="74"/>
                  </a:lnTo>
                  <a:lnTo>
                    <a:pt x="53" y="81"/>
                  </a:lnTo>
                  <a:lnTo>
                    <a:pt x="68" y="89"/>
                  </a:lnTo>
                  <a:lnTo>
                    <a:pt x="83" y="101"/>
                  </a:lnTo>
                  <a:lnTo>
                    <a:pt x="83" y="101"/>
                  </a:lnTo>
                  <a:lnTo>
                    <a:pt x="86" y="104"/>
                  </a:lnTo>
                  <a:lnTo>
                    <a:pt x="86" y="104"/>
                  </a:lnTo>
                  <a:lnTo>
                    <a:pt x="97" y="119"/>
                  </a:lnTo>
                  <a:lnTo>
                    <a:pt x="105" y="136"/>
                  </a:lnTo>
                  <a:lnTo>
                    <a:pt x="108" y="153"/>
                  </a:lnTo>
                  <a:lnTo>
                    <a:pt x="110" y="170"/>
                  </a:lnTo>
                  <a:lnTo>
                    <a:pt x="110" y="170"/>
                  </a:lnTo>
                  <a:lnTo>
                    <a:pt x="112" y="177"/>
                  </a:lnTo>
                  <a:lnTo>
                    <a:pt x="113" y="182"/>
                  </a:lnTo>
                  <a:lnTo>
                    <a:pt x="113" y="182"/>
                  </a:lnTo>
                  <a:lnTo>
                    <a:pt x="118" y="185"/>
                  </a:lnTo>
                  <a:lnTo>
                    <a:pt x="125" y="187"/>
                  </a:lnTo>
                  <a:lnTo>
                    <a:pt x="167" y="189"/>
                  </a:lnTo>
                  <a:lnTo>
                    <a:pt x="167" y="189"/>
                  </a:lnTo>
                  <a:lnTo>
                    <a:pt x="172" y="187"/>
                  </a:lnTo>
                  <a:lnTo>
                    <a:pt x="177" y="183"/>
                  </a:lnTo>
                  <a:lnTo>
                    <a:pt x="181" y="178"/>
                  </a:lnTo>
                  <a:lnTo>
                    <a:pt x="183" y="173"/>
                  </a:lnTo>
                  <a:lnTo>
                    <a:pt x="183" y="173"/>
                  </a:lnTo>
                  <a:lnTo>
                    <a:pt x="183" y="156"/>
                  </a:lnTo>
                  <a:lnTo>
                    <a:pt x="181" y="141"/>
                  </a:lnTo>
                  <a:lnTo>
                    <a:pt x="177" y="126"/>
                  </a:lnTo>
                  <a:lnTo>
                    <a:pt x="172" y="111"/>
                  </a:lnTo>
                  <a:lnTo>
                    <a:pt x="167" y="96"/>
                  </a:lnTo>
                  <a:lnTo>
                    <a:pt x="161" y="82"/>
                  </a:lnTo>
                  <a:lnTo>
                    <a:pt x="152" y="69"/>
                  </a:lnTo>
                  <a:lnTo>
                    <a:pt x="142" y="57"/>
                  </a:lnTo>
                  <a:lnTo>
                    <a:pt x="142" y="57"/>
                  </a:lnTo>
                  <a:lnTo>
                    <a:pt x="135" y="50"/>
                  </a:lnTo>
                  <a:lnTo>
                    <a:pt x="135" y="50"/>
                  </a:lnTo>
                  <a:close/>
                </a:path>
              </a:pathLst>
            </a:custGeom>
            <a:grpFill/>
            <a:ln w="9525">
              <a:noFill/>
              <a:round/>
              <a:headEnd/>
              <a:tailEnd/>
            </a:ln>
          </p:spPr>
          <p:txBody>
            <a:bodyPr vert="horz" wrap="square" lIns="121948" tIns="60975" rIns="121948" bIns="60975" numCol="1" anchor="t" anchorCtr="0" compatLnSpc="1">
              <a:prstTxWarp prst="textNoShape">
                <a:avLst/>
              </a:prstTxWarp>
            </a:bodyPr>
            <a:lstStyle/>
            <a:p>
              <a:pPr marL="0" marR="0" lvl="0" indent="0" defTabSz="914400" eaLnBrk="1" fontAlgn="ctr" latinLnBrk="0" hangingPunct="1">
                <a:lnSpc>
                  <a:spcPct val="100000"/>
                </a:lnSpc>
                <a:spcBef>
                  <a:spcPct val="0"/>
                </a:spcBef>
                <a:spcAft>
                  <a:spcPct val="0"/>
                </a:spcAft>
                <a:buClrTx/>
                <a:buSzTx/>
                <a:buFontTx/>
                <a:buNone/>
                <a:tabLst/>
                <a:defRPr/>
              </a:pPr>
              <a:endParaRPr kumimoji="0" lang="en-US" altLang="zh-CN" sz="3600" b="0" i="0" u="none"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cs typeface="Arial Unicode MS" pitchFamily="34" charset="-122"/>
                <a:sym typeface="Huawei Sans" panose="020C0503030203020204" pitchFamily="34" charset="0"/>
              </a:endParaRPr>
            </a:p>
          </p:txBody>
        </p:sp>
        <p:sp>
          <p:nvSpPr>
            <p:cNvPr id="193" name="Freeform 61"/>
            <p:cNvSpPr>
              <a:spLocks noEditPoints="1"/>
            </p:cNvSpPr>
            <p:nvPr/>
          </p:nvSpPr>
          <p:spPr bwMode="gray">
            <a:xfrm>
              <a:off x="15730538" y="3460750"/>
              <a:ext cx="765175" cy="931863"/>
            </a:xfrm>
            <a:custGeom>
              <a:avLst/>
              <a:gdLst/>
              <a:ahLst/>
              <a:cxnLst>
                <a:cxn ang="0">
                  <a:pos x="157" y="1174"/>
                </a:cxn>
                <a:cxn ang="0">
                  <a:pos x="963" y="1174"/>
                </a:cxn>
                <a:cxn ang="0">
                  <a:pos x="842" y="1026"/>
                </a:cxn>
                <a:cxn ang="0">
                  <a:pos x="579" y="248"/>
                </a:cxn>
                <a:cxn ang="0">
                  <a:pos x="590" y="238"/>
                </a:cxn>
                <a:cxn ang="0">
                  <a:pos x="611" y="215"/>
                </a:cxn>
                <a:cxn ang="0">
                  <a:pos x="626" y="186"/>
                </a:cxn>
                <a:cxn ang="0">
                  <a:pos x="634" y="154"/>
                </a:cxn>
                <a:cxn ang="0">
                  <a:pos x="634" y="137"/>
                </a:cxn>
                <a:cxn ang="0">
                  <a:pos x="633" y="110"/>
                </a:cxn>
                <a:cxn ang="0">
                  <a:pos x="624" y="85"/>
                </a:cxn>
                <a:cxn ang="0">
                  <a:pos x="611" y="61"/>
                </a:cxn>
                <a:cxn ang="0">
                  <a:pos x="594" y="41"/>
                </a:cxn>
                <a:cxn ang="0">
                  <a:pos x="573" y="24"/>
                </a:cxn>
                <a:cxn ang="0">
                  <a:pos x="552" y="10"/>
                </a:cxn>
                <a:cxn ang="0">
                  <a:pos x="525" y="4"/>
                </a:cxn>
                <a:cxn ang="0">
                  <a:pos x="498" y="0"/>
                </a:cxn>
                <a:cxn ang="0">
                  <a:pos x="484" y="0"/>
                </a:cxn>
                <a:cxn ang="0">
                  <a:pos x="457" y="7"/>
                </a:cxn>
                <a:cxn ang="0">
                  <a:pos x="432" y="17"/>
                </a:cxn>
                <a:cxn ang="0">
                  <a:pos x="410" y="31"/>
                </a:cxn>
                <a:cxn ang="0">
                  <a:pos x="391" y="49"/>
                </a:cxn>
                <a:cxn ang="0">
                  <a:pos x="376" y="71"/>
                </a:cxn>
                <a:cxn ang="0">
                  <a:pos x="366" y="96"/>
                </a:cxn>
                <a:cxn ang="0">
                  <a:pos x="361" y="123"/>
                </a:cxn>
                <a:cxn ang="0">
                  <a:pos x="359" y="137"/>
                </a:cxn>
                <a:cxn ang="0">
                  <a:pos x="364" y="169"/>
                </a:cxn>
                <a:cxn ang="0">
                  <a:pos x="374" y="198"/>
                </a:cxn>
                <a:cxn ang="0">
                  <a:pos x="391" y="223"/>
                </a:cxn>
                <a:cxn ang="0">
                  <a:pos x="412" y="245"/>
                </a:cxn>
                <a:cxn ang="0">
                  <a:pos x="121" y="1026"/>
                </a:cxn>
                <a:cxn ang="0">
                  <a:pos x="0" y="1174"/>
                </a:cxn>
                <a:cxn ang="0">
                  <a:pos x="415" y="977"/>
                </a:cxn>
                <a:cxn ang="0">
                  <a:pos x="698" y="1026"/>
                </a:cxn>
                <a:cxn ang="0">
                  <a:pos x="442" y="478"/>
                </a:cxn>
                <a:cxn ang="0">
                  <a:pos x="410" y="597"/>
                </a:cxn>
                <a:cxn ang="0">
                  <a:pos x="467" y="387"/>
                </a:cxn>
                <a:cxn ang="0">
                  <a:pos x="533" y="429"/>
                </a:cxn>
                <a:cxn ang="0">
                  <a:pos x="582" y="604"/>
                </a:cxn>
                <a:cxn ang="0">
                  <a:pos x="450" y="678"/>
                </a:cxn>
                <a:cxn ang="0">
                  <a:pos x="369" y="743"/>
                </a:cxn>
                <a:cxn ang="0">
                  <a:pos x="324" y="910"/>
                </a:cxn>
              </a:cxnLst>
              <a:rect l="0" t="0" r="r" b="b"/>
              <a:pathLst>
                <a:path w="963" h="1174">
                  <a:moveTo>
                    <a:pt x="0" y="1174"/>
                  </a:moveTo>
                  <a:lnTo>
                    <a:pt x="157" y="1174"/>
                  </a:lnTo>
                  <a:lnTo>
                    <a:pt x="833" y="1174"/>
                  </a:lnTo>
                  <a:lnTo>
                    <a:pt x="963" y="1174"/>
                  </a:lnTo>
                  <a:lnTo>
                    <a:pt x="918" y="1120"/>
                  </a:lnTo>
                  <a:lnTo>
                    <a:pt x="842" y="1026"/>
                  </a:lnTo>
                  <a:lnTo>
                    <a:pt x="793" y="1026"/>
                  </a:lnTo>
                  <a:lnTo>
                    <a:pt x="579" y="248"/>
                  </a:lnTo>
                  <a:lnTo>
                    <a:pt x="579" y="248"/>
                  </a:lnTo>
                  <a:lnTo>
                    <a:pt x="590" y="238"/>
                  </a:lnTo>
                  <a:lnTo>
                    <a:pt x="602" y="226"/>
                  </a:lnTo>
                  <a:lnTo>
                    <a:pt x="611" y="215"/>
                  </a:lnTo>
                  <a:lnTo>
                    <a:pt x="619" y="201"/>
                  </a:lnTo>
                  <a:lnTo>
                    <a:pt x="626" y="186"/>
                  </a:lnTo>
                  <a:lnTo>
                    <a:pt x="631" y="171"/>
                  </a:lnTo>
                  <a:lnTo>
                    <a:pt x="634" y="154"/>
                  </a:lnTo>
                  <a:lnTo>
                    <a:pt x="634" y="137"/>
                  </a:lnTo>
                  <a:lnTo>
                    <a:pt x="634" y="137"/>
                  </a:lnTo>
                  <a:lnTo>
                    <a:pt x="634" y="123"/>
                  </a:lnTo>
                  <a:lnTo>
                    <a:pt x="633" y="110"/>
                  </a:lnTo>
                  <a:lnTo>
                    <a:pt x="629" y="96"/>
                  </a:lnTo>
                  <a:lnTo>
                    <a:pt x="624" y="85"/>
                  </a:lnTo>
                  <a:lnTo>
                    <a:pt x="617" y="71"/>
                  </a:lnTo>
                  <a:lnTo>
                    <a:pt x="611" y="61"/>
                  </a:lnTo>
                  <a:lnTo>
                    <a:pt x="604" y="49"/>
                  </a:lnTo>
                  <a:lnTo>
                    <a:pt x="594" y="41"/>
                  </a:lnTo>
                  <a:lnTo>
                    <a:pt x="585" y="31"/>
                  </a:lnTo>
                  <a:lnTo>
                    <a:pt x="573" y="24"/>
                  </a:lnTo>
                  <a:lnTo>
                    <a:pt x="563" y="17"/>
                  </a:lnTo>
                  <a:lnTo>
                    <a:pt x="552" y="10"/>
                  </a:lnTo>
                  <a:lnTo>
                    <a:pt x="538" y="7"/>
                  </a:lnTo>
                  <a:lnTo>
                    <a:pt x="525" y="4"/>
                  </a:lnTo>
                  <a:lnTo>
                    <a:pt x="511" y="0"/>
                  </a:lnTo>
                  <a:lnTo>
                    <a:pt x="498" y="0"/>
                  </a:lnTo>
                  <a:lnTo>
                    <a:pt x="498" y="0"/>
                  </a:lnTo>
                  <a:lnTo>
                    <a:pt x="484" y="0"/>
                  </a:lnTo>
                  <a:lnTo>
                    <a:pt x="469" y="4"/>
                  </a:lnTo>
                  <a:lnTo>
                    <a:pt x="457" y="7"/>
                  </a:lnTo>
                  <a:lnTo>
                    <a:pt x="444" y="10"/>
                  </a:lnTo>
                  <a:lnTo>
                    <a:pt x="432" y="17"/>
                  </a:lnTo>
                  <a:lnTo>
                    <a:pt x="420" y="24"/>
                  </a:lnTo>
                  <a:lnTo>
                    <a:pt x="410" y="31"/>
                  </a:lnTo>
                  <a:lnTo>
                    <a:pt x="400" y="41"/>
                  </a:lnTo>
                  <a:lnTo>
                    <a:pt x="391" y="49"/>
                  </a:lnTo>
                  <a:lnTo>
                    <a:pt x="383" y="61"/>
                  </a:lnTo>
                  <a:lnTo>
                    <a:pt x="376" y="71"/>
                  </a:lnTo>
                  <a:lnTo>
                    <a:pt x="371" y="85"/>
                  </a:lnTo>
                  <a:lnTo>
                    <a:pt x="366" y="96"/>
                  </a:lnTo>
                  <a:lnTo>
                    <a:pt x="363" y="110"/>
                  </a:lnTo>
                  <a:lnTo>
                    <a:pt x="361" y="123"/>
                  </a:lnTo>
                  <a:lnTo>
                    <a:pt x="359" y="137"/>
                  </a:lnTo>
                  <a:lnTo>
                    <a:pt x="359" y="137"/>
                  </a:lnTo>
                  <a:lnTo>
                    <a:pt x="361" y="154"/>
                  </a:lnTo>
                  <a:lnTo>
                    <a:pt x="364" y="169"/>
                  </a:lnTo>
                  <a:lnTo>
                    <a:pt x="368" y="184"/>
                  </a:lnTo>
                  <a:lnTo>
                    <a:pt x="374" y="198"/>
                  </a:lnTo>
                  <a:lnTo>
                    <a:pt x="381" y="211"/>
                  </a:lnTo>
                  <a:lnTo>
                    <a:pt x="391" y="223"/>
                  </a:lnTo>
                  <a:lnTo>
                    <a:pt x="400" y="235"/>
                  </a:lnTo>
                  <a:lnTo>
                    <a:pt x="412" y="245"/>
                  </a:lnTo>
                  <a:lnTo>
                    <a:pt x="197" y="1026"/>
                  </a:lnTo>
                  <a:lnTo>
                    <a:pt x="121" y="1026"/>
                  </a:lnTo>
                  <a:lnTo>
                    <a:pt x="46" y="1120"/>
                  </a:lnTo>
                  <a:lnTo>
                    <a:pt x="0" y="1174"/>
                  </a:lnTo>
                  <a:close/>
                  <a:moveTo>
                    <a:pt x="577" y="1026"/>
                  </a:moveTo>
                  <a:lnTo>
                    <a:pt x="415" y="977"/>
                  </a:lnTo>
                  <a:lnTo>
                    <a:pt x="663" y="898"/>
                  </a:lnTo>
                  <a:lnTo>
                    <a:pt x="698" y="1026"/>
                  </a:lnTo>
                  <a:lnTo>
                    <a:pt x="577" y="1026"/>
                  </a:lnTo>
                  <a:close/>
                  <a:moveTo>
                    <a:pt x="442" y="478"/>
                  </a:moveTo>
                  <a:lnTo>
                    <a:pt x="526" y="532"/>
                  </a:lnTo>
                  <a:lnTo>
                    <a:pt x="410" y="597"/>
                  </a:lnTo>
                  <a:lnTo>
                    <a:pt x="442" y="478"/>
                  </a:lnTo>
                  <a:close/>
                  <a:moveTo>
                    <a:pt x="467" y="387"/>
                  </a:moveTo>
                  <a:lnTo>
                    <a:pt x="494" y="287"/>
                  </a:lnTo>
                  <a:lnTo>
                    <a:pt x="533" y="429"/>
                  </a:lnTo>
                  <a:lnTo>
                    <a:pt x="467" y="387"/>
                  </a:lnTo>
                  <a:close/>
                  <a:moveTo>
                    <a:pt x="582" y="604"/>
                  </a:moveTo>
                  <a:lnTo>
                    <a:pt x="622" y="753"/>
                  </a:lnTo>
                  <a:lnTo>
                    <a:pt x="450" y="678"/>
                  </a:lnTo>
                  <a:lnTo>
                    <a:pt x="582" y="604"/>
                  </a:lnTo>
                  <a:close/>
                  <a:moveTo>
                    <a:pt x="369" y="743"/>
                  </a:moveTo>
                  <a:lnTo>
                    <a:pt x="573" y="830"/>
                  </a:lnTo>
                  <a:lnTo>
                    <a:pt x="324" y="910"/>
                  </a:lnTo>
                  <a:lnTo>
                    <a:pt x="369" y="743"/>
                  </a:lnTo>
                  <a:close/>
                </a:path>
              </a:pathLst>
            </a:custGeom>
            <a:grpFill/>
            <a:ln w="9525">
              <a:noFill/>
              <a:round/>
              <a:headEnd/>
              <a:tailEnd/>
            </a:ln>
          </p:spPr>
          <p:txBody>
            <a:bodyPr vert="horz" wrap="square" lIns="121948" tIns="60975" rIns="121948" bIns="60975" numCol="1" anchor="t" anchorCtr="0" compatLnSpc="1">
              <a:prstTxWarp prst="textNoShape">
                <a:avLst/>
              </a:prstTxWarp>
            </a:bodyPr>
            <a:lstStyle/>
            <a:p>
              <a:pPr marL="0" marR="0" lvl="0" indent="0" defTabSz="914400" eaLnBrk="1" fontAlgn="ctr" latinLnBrk="0" hangingPunct="1">
                <a:lnSpc>
                  <a:spcPct val="100000"/>
                </a:lnSpc>
                <a:spcBef>
                  <a:spcPct val="0"/>
                </a:spcBef>
                <a:spcAft>
                  <a:spcPct val="0"/>
                </a:spcAft>
                <a:buClrTx/>
                <a:buSzTx/>
                <a:buFontTx/>
                <a:buNone/>
                <a:tabLst/>
                <a:defRPr/>
              </a:pPr>
              <a:endParaRPr kumimoji="0" lang="en-US" altLang="zh-CN" sz="3600" b="0" i="0" u="none"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cs typeface="Arial Unicode MS" pitchFamily="34" charset="-122"/>
                <a:sym typeface="Huawei Sans" panose="020C0503030203020204" pitchFamily="34" charset="0"/>
              </a:endParaRPr>
            </a:p>
          </p:txBody>
        </p:sp>
      </p:grpSp>
      <p:sp>
        <p:nvSpPr>
          <p:cNvPr id="194" name="TextBox 150"/>
          <p:cNvSpPr txBox="1"/>
          <p:nvPr/>
        </p:nvSpPr>
        <p:spPr bwMode="gray">
          <a:xfrm>
            <a:off x="3915448" y="5481368"/>
            <a:ext cx="1237331" cy="307758"/>
          </a:xfrm>
          <a:prstGeom prst="rect">
            <a:avLst/>
          </a:prstGeom>
          <a:noFill/>
        </p:spPr>
        <p:txBody>
          <a:bodyPr wrap="square" lIns="121896" tIns="60951" rIns="121896" bIns="60951" rtlCol="0">
            <a:spAutoFit/>
          </a:bodyPr>
          <a:lstStyle/>
          <a:p>
            <a:pPr algn="ctr" defTabSz="914400" fontAlgn="ctr">
              <a:spcBef>
                <a:spcPct val="0"/>
              </a:spcBef>
              <a:spcAft>
                <a:spcPct val="0"/>
              </a:spcAft>
            </a:pPr>
            <a:r>
              <a:rPr lang="en-US" sz="1200" dirty="0" smtClean="0">
                <a:solidFill>
                  <a:srgbClr val="000000"/>
                </a:solidFill>
                <a:latin typeface="Huawei Sans" panose="020C0503030203020204" pitchFamily="34" charset="0"/>
              </a:rPr>
              <a:t>CTC/RBC/TCC</a:t>
            </a:r>
            <a:endParaRPr lang="en-US" altLang="zh-CN" sz="1200" dirty="0">
              <a:solidFill>
                <a:srgbClr val="000000"/>
              </a:solidFill>
              <a:latin typeface="Huawei Sans" panose="020C0503030203020204" pitchFamily="34" charset="0"/>
              <a:ea typeface="方正兰亭黑简体" panose="02000000000000000000" pitchFamily="2" charset="-122"/>
              <a:cs typeface="Arial Unicode MS" pitchFamily="34" charset="-122"/>
              <a:sym typeface="Huawei Sans" panose="020C0503030203020204" pitchFamily="34" charset="0"/>
            </a:endParaRPr>
          </a:p>
        </p:txBody>
      </p:sp>
      <p:grpSp>
        <p:nvGrpSpPr>
          <p:cNvPr id="195" name="组合 285"/>
          <p:cNvGrpSpPr/>
          <p:nvPr/>
        </p:nvGrpSpPr>
        <p:grpSpPr bwMode="gray">
          <a:xfrm>
            <a:off x="4368951" y="5084235"/>
            <a:ext cx="316825" cy="380198"/>
            <a:chOff x="17808138" y="-939397"/>
            <a:chExt cx="607566" cy="892362"/>
          </a:xfrm>
          <a:solidFill>
            <a:srgbClr val="FFFFFF">
              <a:lumMod val="65000"/>
            </a:srgbClr>
          </a:solidFill>
        </p:grpSpPr>
        <p:sp>
          <p:nvSpPr>
            <p:cNvPr id="196" name="Freeform 150"/>
            <p:cNvSpPr>
              <a:spLocks/>
            </p:cNvSpPr>
            <p:nvPr/>
          </p:nvSpPr>
          <p:spPr bwMode="gray">
            <a:xfrm>
              <a:off x="17808138" y="-471065"/>
              <a:ext cx="607566" cy="424030"/>
            </a:xfrm>
            <a:custGeom>
              <a:avLst/>
              <a:gdLst/>
              <a:ahLst/>
              <a:cxnLst>
                <a:cxn ang="0">
                  <a:pos x="154" y="2"/>
                </a:cxn>
                <a:cxn ang="0">
                  <a:pos x="138" y="40"/>
                </a:cxn>
                <a:cxn ang="0">
                  <a:pos x="98" y="132"/>
                </a:cxn>
                <a:cxn ang="0">
                  <a:pos x="56" y="40"/>
                </a:cxn>
                <a:cxn ang="0">
                  <a:pos x="40" y="0"/>
                </a:cxn>
                <a:cxn ang="0">
                  <a:pos x="40" y="0"/>
                </a:cxn>
                <a:cxn ang="0">
                  <a:pos x="32" y="8"/>
                </a:cxn>
                <a:cxn ang="0">
                  <a:pos x="24" y="16"/>
                </a:cxn>
                <a:cxn ang="0">
                  <a:pos x="16" y="24"/>
                </a:cxn>
                <a:cxn ang="0">
                  <a:pos x="12" y="34"/>
                </a:cxn>
                <a:cxn ang="0">
                  <a:pos x="6" y="44"/>
                </a:cxn>
                <a:cxn ang="0">
                  <a:pos x="4" y="54"/>
                </a:cxn>
                <a:cxn ang="0">
                  <a:pos x="2" y="66"/>
                </a:cxn>
                <a:cxn ang="0">
                  <a:pos x="0" y="76"/>
                </a:cxn>
                <a:cxn ang="0">
                  <a:pos x="0" y="100"/>
                </a:cxn>
                <a:cxn ang="0">
                  <a:pos x="0" y="100"/>
                </a:cxn>
                <a:cxn ang="0">
                  <a:pos x="22" y="114"/>
                </a:cxn>
                <a:cxn ang="0">
                  <a:pos x="44" y="126"/>
                </a:cxn>
                <a:cxn ang="0">
                  <a:pos x="70" y="132"/>
                </a:cxn>
                <a:cxn ang="0">
                  <a:pos x="82" y="134"/>
                </a:cxn>
                <a:cxn ang="0">
                  <a:pos x="96" y="134"/>
                </a:cxn>
                <a:cxn ang="0">
                  <a:pos x="96" y="134"/>
                </a:cxn>
                <a:cxn ang="0">
                  <a:pos x="110" y="134"/>
                </a:cxn>
                <a:cxn ang="0">
                  <a:pos x="122" y="132"/>
                </a:cxn>
                <a:cxn ang="0">
                  <a:pos x="148" y="126"/>
                </a:cxn>
                <a:cxn ang="0">
                  <a:pos x="170" y="114"/>
                </a:cxn>
                <a:cxn ang="0">
                  <a:pos x="192" y="100"/>
                </a:cxn>
                <a:cxn ang="0">
                  <a:pos x="192" y="76"/>
                </a:cxn>
                <a:cxn ang="0">
                  <a:pos x="192" y="76"/>
                </a:cxn>
                <a:cxn ang="0">
                  <a:pos x="190" y="66"/>
                </a:cxn>
                <a:cxn ang="0">
                  <a:pos x="188" y="54"/>
                </a:cxn>
                <a:cxn ang="0">
                  <a:pos x="186" y="44"/>
                </a:cxn>
                <a:cxn ang="0">
                  <a:pos x="182" y="34"/>
                </a:cxn>
                <a:cxn ang="0">
                  <a:pos x="176" y="24"/>
                </a:cxn>
                <a:cxn ang="0">
                  <a:pos x="170" y="16"/>
                </a:cxn>
                <a:cxn ang="0">
                  <a:pos x="162" y="8"/>
                </a:cxn>
                <a:cxn ang="0">
                  <a:pos x="154" y="2"/>
                </a:cxn>
                <a:cxn ang="0">
                  <a:pos x="154" y="2"/>
                </a:cxn>
              </a:cxnLst>
              <a:rect l="0" t="0" r="r" b="b"/>
              <a:pathLst>
                <a:path w="192" h="134">
                  <a:moveTo>
                    <a:pt x="154" y="2"/>
                  </a:moveTo>
                  <a:lnTo>
                    <a:pt x="138" y="40"/>
                  </a:lnTo>
                  <a:lnTo>
                    <a:pt x="98" y="132"/>
                  </a:lnTo>
                  <a:lnTo>
                    <a:pt x="56" y="40"/>
                  </a:lnTo>
                  <a:lnTo>
                    <a:pt x="40" y="0"/>
                  </a:lnTo>
                  <a:lnTo>
                    <a:pt x="40" y="0"/>
                  </a:lnTo>
                  <a:lnTo>
                    <a:pt x="32" y="8"/>
                  </a:lnTo>
                  <a:lnTo>
                    <a:pt x="24" y="16"/>
                  </a:lnTo>
                  <a:lnTo>
                    <a:pt x="16" y="24"/>
                  </a:lnTo>
                  <a:lnTo>
                    <a:pt x="12" y="34"/>
                  </a:lnTo>
                  <a:lnTo>
                    <a:pt x="6" y="44"/>
                  </a:lnTo>
                  <a:lnTo>
                    <a:pt x="4" y="54"/>
                  </a:lnTo>
                  <a:lnTo>
                    <a:pt x="2" y="66"/>
                  </a:lnTo>
                  <a:lnTo>
                    <a:pt x="0" y="76"/>
                  </a:lnTo>
                  <a:lnTo>
                    <a:pt x="0" y="100"/>
                  </a:lnTo>
                  <a:lnTo>
                    <a:pt x="0" y="100"/>
                  </a:lnTo>
                  <a:lnTo>
                    <a:pt x="22" y="114"/>
                  </a:lnTo>
                  <a:lnTo>
                    <a:pt x="44" y="126"/>
                  </a:lnTo>
                  <a:lnTo>
                    <a:pt x="70" y="132"/>
                  </a:lnTo>
                  <a:lnTo>
                    <a:pt x="82" y="134"/>
                  </a:lnTo>
                  <a:lnTo>
                    <a:pt x="96" y="134"/>
                  </a:lnTo>
                  <a:lnTo>
                    <a:pt x="96" y="134"/>
                  </a:lnTo>
                  <a:lnTo>
                    <a:pt x="110" y="134"/>
                  </a:lnTo>
                  <a:lnTo>
                    <a:pt x="122" y="132"/>
                  </a:lnTo>
                  <a:lnTo>
                    <a:pt x="148" y="126"/>
                  </a:lnTo>
                  <a:lnTo>
                    <a:pt x="170" y="114"/>
                  </a:lnTo>
                  <a:lnTo>
                    <a:pt x="192" y="100"/>
                  </a:lnTo>
                  <a:lnTo>
                    <a:pt x="192" y="76"/>
                  </a:lnTo>
                  <a:lnTo>
                    <a:pt x="192" y="76"/>
                  </a:lnTo>
                  <a:lnTo>
                    <a:pt x="190" y="66"/>
                  </a:lnTo>
                  <a:lnTo>
                    <a:pt x="188" y="54"/>
                  </a:lnTo>
                  <a:lnTo>
                    <a:pt x="186" y="44"/>
                  </a:lnTo>
                  <a:lnTo>
                    <a:pt x="182" y="34"/>
                  </a:lnTo>
                  <a:lnTo>
                    <a:pt x="176" y="24"/>
                  </a:lnTo>
                  <a:lnTo>
                    <a:pt x="170" y="16"/>
                  </a:lnTo>
                  <a:lnTo>
                    <a:pt x="162" y="8"/>
                  </a:lnTo>
                  <a:lnTo>
                    <a:pt x="154" y="2"/>
                  </a:lnTo>
                  <a:lnTo>
                    <a:pt x="154" y="2"/>
                  </a:lnTo>
                  <a:close/>
                </a:path>
              </a:pathLst>
            </a:custGeom>
            <a:grpFill/>
            <a:ln w="9525">
              <a:noFill/>
              <a:round/>
              <a:headEnd/>
              <a:tailEnd/>
            </a:ln>
          </p:spPr>
          <p:txBody>
            <a:bodyPr vert="horz" wrap="square" lIns="121948" tIns="60975" rIns="121948" bIns="60975" numCol="1" anchor="t" anchorCtr="0" compatLnSpc="1">
              <a:prstTxWarp prst="textNoShape">
                <a:avLst/>
              </a:prstTxWarp>
            </a:bodyPr>
            <a:lstStyle/>
            <a:p>
              <a:pPr marL="0" marR="0" lvl="0" indent="0" defTabSz="914400" eaLnBrk="1" fontAlgn="ctr" latinLnBrk="0" hangingPunct="1">
                <a:lnSpc>
                  <a:spcPct val="100000"/>
                </a:lnSpc>
                <a:spcBef>
                  <a:spcPct val="0"/>
                </a:spcBef>
                <a:spcAft>
                  <a:spcPct val="0"/>
                </a:spcAft>
                <a:buClrTx/>
                <a:buSzTx/>
                <a:buFontTx/>
                <a:buNone/>
                <a:tabLst/>
                <a:defRPr/>
              </a:pPr>
              <a:endParaRPr kumimoji="0" lang="en-US" altLang="zh-CN" sz="3600" b="0" i="0" u="none"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7" name="Freeform 151"/>
            <p:cNvSpPr>
              <a:spLocks/>
            </p:cNvSpPr>
            <p:nvPr/>
          </p:nvSpPr>
          <p:spPr bwMode="gray">
            <a:xfrm>
              <a:off x="18061290" y="-407777"/>
              <a:ext cx="101261" cy="265810"/>
            </a:xfrm>
            <a:custGeom>
              <a:avLst/>
              <a:gdLst/>
              <a:ahLst/>
              <a:cxnLst>
                <a:cxn ang="0">
                  <a:pos x="0" y="0"/>
                </a:cxn>
                <a:cxn ang="0">
                  <a:pos x="0" y="0"/>
                </a:cxn>
                <a:cxn ang="0">
                  <a:pos x="2" y="6"/>
                </a:cxn>
                <a:cxn ang="0">
                  <a:pos x="8" y="12"/>
                </a:cxn>
                <a:cxn ang="0">
                  <a:pos x="2" y="70"/>
                </a:cxn>
                <a:cxn ang="0">
                  <a:pos x="16" y="84"/>
                </a:cxn>
                <a:cxn ang="0">
                  <a:pos x="30" y="70"/>
                </a:cxn>
                <a:cxn ang="0">
                  <a:pos x="26" y="12"/>
                </a:cxn>
                <a:cxn ang="0">
                  <a:pos x="26" y="12"/>
                </a:cxn>
                <a:cxn ang="0">
                  <a:pos x="30" y="6"/>
                </a:cxn>
                <a:cxn ang="0">
                  <a:pos x="32" y="0"/>
                </a:cxn>
                <a:cxn ang="0">
                  <a:pos x="32" y="0"/>
                </a:cxn>
                <a:cxn ang="0">
                  <a:pos x="16" y="2"/>
                </a:cxn>
                <a:cxn ang="0">
                  <a:pos x="16" y="2"/>
                </a:cxn>
                <a:cxn ang="0">
                  <a:pos x="0" y="0"/>
                </a:cxn>
                <a:cxn ang="0">
                  <a:pos x="0" y="0"/>
                </a:cxn>
              </a:cxnLst>
              <a:rect l="0" t="0" r="r" b="b"/>
              <a:pathLst>
                <a:path w="32" h="84">
                  <a:moveTo>
                    <a:pt x="0" y="0"/>
                  </a:moveTo>
                  <a:lnTo>
                    <a:pt x="0" y="0"/>
                  </a:lnTo>
                  <a:lnTo>
                    <a:pt x="2" y="6"/>
                  </a:lnTo>
                  <a:lnTo>
                    <a:pt x="8" y="12"/>
                  </a:lnTo>
                  <a:lnTo>
                    <a:pt x="2" y="70"/>
                  </a:lnTo>
                  <a:lnTo>
                    <a:pt x="16" y="84"/>
                  </a:lnTo>
                  <a:lnTo>
                    <a:pt x="30" y="70"/>
                  </a:lnTo>
                  <a:lnTo>
                    <a:pt x="26" y="12"/>
                  </a:lnTo>
                  <a:lnTo>
                    <a:pt x="26" y="12"/>
                  </a:lnTo>
                  <a:lnTo>
                    <a:pt x="30" y="6"/>
                  </a:lnTo>
                  <a:lnTo>
                    <a:pt x="32" y="0"/>
                  </a:lnTo>
                  <a:lnTo>
                    <a:pt x="32" y="0"/>
                  </a:lnTo>
                  <a:lnTo>
                    <a:pt x="16" y="2"/>
                  </a:lnTo>
                  <a:lnTo>
                    <a:pt x="16" y="2"/>
                  </a:lnTo>
                  <a:lnTo>
                    <a:pt x="0" y="0"/>
                  </a:lnTo>
                  <a:lnTo>
                    <a:pt x="0" y="0"/>
                  </a:lnTo>
                  <a:close/>
                </a:path>
              </a:pathLst>
            </a:custGeom>
            <a:grpFill/>
            <a:ln w="9525">
              <a:noFill/>
              <a:round/>
              <a:headEnd/>
              <a:tailEnd/>
            </a:ln>
          </p:spPr>
          <p:txBody>
            <a:bodyPr vert="horz" wrap="square" lIns="121948" tIns="60975" rIns="121948" bIns="60975" numCol="1" anchor="t" anchorCtr="0" compatLnSpc="1">
              <a:prstTxWarp prst="textNoShape">
                <a:avLst/>
              </a:prstTxWarp>
            </a:bodyPr>
            <a:lstStyle/>
            <a:p>
              <a:pPr marL="0" marR="0" lvl="0" indent="0" defTabSz="914400" eaLnBrk="1" fontAlgn="ctr" latinLnBrk="0" hangingPunct="1">
                <a:lnSpc>
                  <a:spcPct val="100000"/>
                </a:lnSpc>
                <a:spcBef>
                  <a:spcPct val="0"/>
                </a:spcBef>
                <a:spcAft>
                  <a:spcPct val="0"/>
                </a:spcAft>
                <a:buClrTx/>
                <a:buSzTx/>
                <a:buFontTx/>
                <a:buNone/>
                <a:tabLst/>
                <a:defRPr/>
              </a:pPr>
              <a:endParaRPr kumimoji="0" lang="en-US" altLang="zh-CN" sz="3600" b="0" i="0" u="none"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8" name="Freeform 152"/>
            <p:cNvSpPr>
              <a:spLocks/>
            </p:cNvSpPr>
            <p:nvPr/>
          </p:nvSpPr>
          <p:spPr bwMode="gray">
            <a:xfrm>
              <a:off x="17928385" y="-730546"/>
              <a:ext cx="367071" cy="316440"/>
            </a:xfrm>
            <a:custGeom>
              <a:avLst/>
              <a:gdLst/>
              <a:ahLst/>
              <a:cxnLst>
                <a:cxn ang="0">
                  <a:pos x="58" y="10"/>
                </a:cxn>
                <a:cxn ang="0">
                  <a:pos x="58" y="10"/>
                </a:cxn>
                <a:cxn ang="0">
                  <a:pos x="48" y="10"/>
                </a:cxn>
                <a:cxn ang="0">
                  <a:pos x="38" y="8"/>
                </a:cxn>
                <a:cxn ang="0">
                  <a:pos x="30" y="4"/>
                </a:cxn>
                <a:cxn ang="0">
                  <a:pos x="26" y="0"/>
                </a:cxn>
                <a:cxn ang="0">
                  <a:pos x="2" y="0"/>
                </a:cxn>
                <a:cxn ang="0">
                  <a:pos x="0" y="0"/>
                </a:cxn>
                <a:cxn ang="0">
                  <a:pos x="0" y="0"/>
                </a:cxn>
                <a:cxn ang="0">
                  <a:pos x="0" y="12"/>
                </a:cxn>
                <a:cxn ang="0">
                  <a:pos x="0" y="48"/>
                </a:cxn>
                <a:cxn ang="0">
                  <a:pos x="0" y="48"/>
                </a:cxn>
                <a:cxn ang="0">
                  <a:pos x="0" y="56"/>
                </a:cxn>
                <a:cxn ang="0">
                  <a:pos x="2" y="66"/>
                </a:cxn>
                <a:cxn ang="0">
                  <a:pos x="6" y="74"/>
                </a:cxn>
                <a:cxn ang="0">
                  <a:pos x="12" y="80"/>
                </a:cxn>
                <a:cxn ang="0">
                  <a:pos x="18" y="86"/>
                </a:cxn>
                <a:cxn ang="0">
                  <a:pos x="26" y="92"/>
                </a:cxn>
                <a:cxn ang="0">
                  <a:pos x="34" y="96"/>
                </a:cxn>
                <a:cxn ang="0">
                  <a:pos x="42" y="98"/>
                </a:cxn>
                <a:cxn ang="0">
                  <a:pos x="42" y="98"/>
                </a:cxn>
                <a:cxn ang="0">
                  <a:pos x="58" y="100"/>
                </a:cxn>
                <a:cxn ang="0">
                  <a:pos x="58" y="100"/>
                </a:cxn>
                <a:cxn ang="0">
                  <a:pos x="74" y="98"/>
                </a:cxn>
                <a:cxn ang="0">
                  <a:pos x="74" y="98"/>
                </a:cxn>
                <a:cxn ang="0">
                  <a:pos x="82" y="96"/>
                </a:cxn>
                <a:cxn ang="0">
                  <a:pos x="90" y="92"/>
                </a:cxn>
                <a:cxn ang="0">
                  <a:pos x="98" y="86"/>
                </a:cxn>
                <a:cxn ang="0">
                  <a:pos x="104" y="80"/>
                </a:cxn>
                <a:cxn ang="0">
                  <a:pos x="110" y="74"/>
                </a:cxn>
                <a:cxn ang="0">
                  <a:pos x="114" y="66"/>
                </a:cxn>
                <a:cxn ang="0">
                  <a:pos x="116" y="56"/>
                </a:cxn>
                <a:cxn ang="0">
                  <a:pos x="116" y="48"/>
                </a:cxn>
                <a:cxn ang="0">
                  <a:pos x="116" y="12"/>
                </a:cxn>
                <a:cxn ang="0">
                  <a:pos x="116" y="12"/>
                </a:cxn>
                <a:cxn ang="0">
                  <a:pos x="116" y="0"/>
                </a:cxn>
                <a:cxn ang="0">
                  <a:pos x="92" y="0"/>
                </a:cxn>
                <a:cxn ang="0">
                  <a:pos x="92" y="0"/>
                </a:cxn>
                <a:cxn ang="0">
                  <a:pos x="88" y="4"/>
                </a:cxn>
                <a:cxn ang="0">
                  <a:pos x="80" y="8"/>
                </a:cxn>
                <a:cxn ang="0">
                  <a:pos x="70" y="10"/>
                </a:cxn>
                <a:cxn ang="0">
                  <a:pos x="58" y="10"/>
                </a:cxn>
                <a:cxn ang="0">
                  <a:pos x="58" y="10"/>
                </a:cxn>
              </a:cxnLst>
              <a:rect l="0" t="0" r="r" b="b"/>
              <a:pathLst>
                <a:path w="116" h="100">
                  <a:moveTo>
                    <a:pt x="58" y="10"/>
                  </a:moveTo>
                  <a:lnTo>
                    <a:pt x="58" y="10"/>
                  </a:lnTo>
                  <a:lnTo>
                    <a:pt x="48" y="10"/>
                  </a:lnTo>
                  <a:lnTo>
                    <a:pt x="38" y="8"/>
                  </a:lnTo>
                  <a:lnTo>
                    <a:pt x="30" y="4"/>
                  </a:lnTo>
                  <a:lnTo>
                    <a:pt x="26" y="0"/>
                  </a:lnTo>
                  <a:lnTo>
                    <a:pt x="2" y="0"/>
                  </a:lnTo>
                  <a:lnTo>
                    <a:pt x="0" y="0"/>
                  </a:lnTo>
                  <a:lnTo>
                    <a:pt x="0" y="0"/>
                  </a:lnTo>
                  <a:lnTo>
                    <a:pt x="0" y="12"/>
                  </a:lnTo>
                  <a:lnTo>
                    <a:pt x="0" y="48"/>
                  </a:lnTo>
                  <a:lnTo>
                    <a:pt x="0" y="48"/>
                  </a:lnTo>
                  <a:lnTo>
                    <a:pt x="0" y="56"/>
                  </a:lnTo>
                  <a:lnTo>
                    <a:pt x="2" y="66"/>
                  </a:lnTo>
                  <a:lnTo>
                    <a:pt x="6" y="74"/>
                  </a:lnTo>
                  <a:lnTo>
                    <a:pt x="12" y="80"/>
                  </a:lnTo>
                  <a:lnTo>
                    <a:pt x="18" y="86"/>
                  </a:lnTo>
                  <a:lnTo>
                    <a:pt x="26" y="92"/>
                  </a:lnTo>
                  <a:lnTo>
                    <a:pt x="34" y="96"/>
                  </a:lnTo>
                  <a:lnTo>
                    <a:pt x="42" y="98"/>
                  </a:lnTo>
                  <a:lnTo>
                    <a:pt x="42" y="98"/>
                  </a:lnTo>
                  <a:lnTo>
                    <a:pt x="58" y="100"/>
                  </a:lnTo>
                  <a:lnTo>
                    <a:pt x="58" y="100"/>
                  </a:lnTo>
                  <a:lnTo>
                    <a:pt x="74" y="98"/>
                  </a:lnTo>
                  <a:lnTo>
                    <a:pt x="74" y="98"/>
                  </a:lnTo>
                  <a:lnTo>
                    <a:pt x="82" y="96"/>
                  </a:lnTo>
                  <a:lnTo>
                    <a:pt x="90" y="92"/>
                  </a:lnTo>
                  <a:lnTo>
                    <a:pt x="98" y="86"/>
                  </a:lnTo>
                  <a:lnTo>
                    <a:pt x="104" y="80"/>
                  </a:lnTo>
                  <a:lnTo>
                    <a:pt x="110" y="74"/>
                  </a:lnTo>
                  <a:lnTo>
                    <a:pt x="114" y="66"/>
                  </a:lnTo>
                  <a:lnTo>
                    <a:pt x="116" y="56"/>
                  </a:lnTo>
                  <a:lnTo>
                    <a:pt x="116" y="48"/>
                  </a:lnTo>
                  <a:lnTo>
                    <a:pt x="116" y="12"/>
                  </a:lnTo>
                  <a:lnTo>
                    <a:pt x="116" y="12"/>
                  </a:lnTo>
                  <a:lnTo>
                    <a:pt x="116" y="0"/>
                  </a:lnTo>
                  <a:lnTo>
                    <a:pt x="92" y="0"/>
                  </a:lnTo>
                  <a:lnTo>
                    <a:pt x="92" y="0"/>
                  </a:lnTo>
                  <a:lnTo>
                    <a:pt x="88" y="4"/>
                  </a:lnTo>
                  <a:lnTo>
                    <a:pt x="80" y="8"/>
                  </a:lnTo>
                  <a:lnTo>
                    <a:pt x="70" y="10"/>
                  </a:lnTo>
                  <a:lnTo>
                    <a:pt x="58" y="10"/>
                  </a:lnTo>
                  <a:lnTo>
                    <a:pt x="58" y="10"/>
                  </a:lnTo>
                  <a:close/>
                </a:path>
              </a:pathLst>
            </a:custGeom>
            <a:grpFill/>
            <a:ln w="9525">
              <a:noFill/>
              <a:round/>
              <a:headEnd/>
              <a:tailEnd/>
            </a:ln>
          </p:spPr>
          <p:txBody>
            <a:bodyPr vert="horz" wrap="square" lIns="121948" tIns="60975" rIns="121948" bIns="60975" numCol="1" anchor="t" anchorCtr="0" compatLnSpc="1">
              <a:prstTxWarp prst="textNoShape">
                <a:avLst/>
              </a:prstTxWarp>
            </a:bodyPr>
            <a:lstStyle/>
            <a:p>
              <a:pPr marL="0" marR="0" lvl="0" indent="0" defTabSz="914400" eaLnBrk="1" fontAlgn="ctr" latinLnBrk="0" hangingPunct="1">
                <a:lnSpc>
                  <a:spcPct val="100000"/>
                </a:lnSpc>
                <a:spcBef>
                  <a:spcPct val="0"/>
                </a:spcBef>
                <a:spcAft>
                  <a:spcPct val="0"/>
                </a:spcAft>
                <a:buClrTx/>
                <a:buSzTx/>
                <a:buFontTx/>
                <a:buNone/>
                <a:tabLst/>
                <a:defRPr/>
              </a:pPr>
              <a:endParaRPr kumimoji="0" lang="en-US" altLang="zh-CN" sz="3600" b="0" i="0" u="none"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9" name="Freeform 153"/>
            <p:cNvSpPr>
              <a:spLocks noEditPoints="1"/>
            </p:cNvSpPr>
            <p:nvPr/>
          </p:nvSpPr>
          <p:spPr bwMode="gray">
            <a:xfrm>
              <a:off x="17909399" y="-939397"/>
              <a:ext cx="417701" cy="227837"/>
            </a:xfrm>
            <a:custGeom>
              <a:avLst/>
              <a:gdLst/>
              <a:ahLst/>
              <a:cxnLst>
                <a:cxn ang="0">
                  <a:pos x="66" y="0"/>
                </a:cxn>
                <a:cxn ang="0">
                  <a:pos x="66" y="0"/>
                </a:cxn>
                <a:cxn ang="0">
                  <a:pos x="52" y="2"/>
                </a:cxn>
                <a:cxn ang="0">
                  <a:pos x="40" y="6"/>
                </a:cxn>
                <a:cxn ang="0">
                  <a:pos x="30" y="12"/>
                </a:cxn>
                <a:cxn ang="0">
                  <a:pos x="20" y="18"/>
                </a:cxn>
                <a:cxn ang="0">
                  <a:pos x="12" y="28"/>
                </a:cxn>
                <a:cxn ang="0">
                  <a:pos x="6" y="38"/>
                </a:cxn>
                <a:cxn ang="0">
                  <a:pos x="2" y="48"/>
                </a:cxn>
                <a:cxn ang="0">
                  <a:pos x="0" y="60"/>
                </a:cxn>
                <a:cxn ang="0">
                  <a:pos x="8" y="60"/>
                </a:cxn>
                <a:cxn ang="0">
                  <a:pos x="8" y="60"/>
                </a:cxn>
                <a:cxn ang="0">
                  <a:pos x="32" y="60"/>
                </a:cxn>
                <a:cxn ang="0">
                  <a:pos x="32" y="60"/>
                </a:cxn>
                <a:cxn ang="0">
                  <a:pos x="36" y="64"/>
                </a:cxn>
                <a:cxn ang="0">
                  <a:pos x="44" y="68"/>
                </a:cxn>
                <a:cxn ang="0">
                  <a:pos x="54" y="70"/>
                </a:cxn>
                <a:cxn ang="0">
                  <a:pos x="66" y="72"/>
                </a:cxn>
                <a:cxn ang="0">
                  <a:pos x="66" y="72"/>
                </a:cxn>
                <a:cxn ang="0">
                  <a:pos x="78" y="70"/>
                </a:cxn>
                <a:cxn ang="0">
                  <a:pos x="88" y="68"/>
                </a:cxn>
                <a:cxn ang="0">
                  <a:pos x="94" y="64"/>
                </a:cxn>
                <a:cxn ang="0">
                  <a:pos x="100" y="60"/>
                </a:cxn>
                <a:cxn ang="0">
                  <a:pos x="122" y="60"/>
                </a:cxn>
                <a:cxn ang="0">
                  <a:pos x="126" y="60"/>
                </a:cxn>
                <a:cxn ang="0">
                  <a:pos x="132" y="60"/>
                </a:cxn>
                <a:cxn ang="0">
                  <a:pos x="132" y="60"/>
                </a:cxn>
                <a:cxn ang="0">
                  <a:pos x="130" y="48"/>
                </a:cxn>
                <a:cxn ang="0">
                  <a:pos x="124" y="38"/>
                </a:cxn>
                <a:cxn ang="0">
                  <a:pos x="118" y="28"/>
                </a:cxn>
                <a:cxn ang="0">
                  <a:pos x="110" y="18"/>
                </a:cxn>
                <a:cxn ang="0">
                  <a:pos x="102" y="12"/>
                </a:cxn>
                <a:cxn ang="0">
                  <a:pos x="90" y="6"/>
                </a:cxn>
                <a:cxn ang="0">
                  <a:pos x="78" y="2"/>
                </a:cxn>
                <a:cxn ang="0">
                  <a:pos x="66" y="0"/>
                </a:cxn>
                <a:cxn ang="0">
                  <a:pos x="66" y="0"/>
                </a:cxn>
                <a:cxn ang="0">
                  <a:pos x="66" y="52"/>
                </a:cxn>
                <a:cxn ang="0">
                  <a:pos x="66" y="52"/>
                </a:cxn>
                <a:cxn ang="0">
                  <a:pos x="60" y="52"/>
                </a:cxn>
                <a:cxn ang="0">
                  <a:pos x="56" y="48"/>
                </a:cxn>
                <a:cxn ang="0">
                  <a:pos x="54" y="44"/>
                </a:cxn>
                <a:cxn ang="0">
                  <a:pos x="54" y="40"/>
                </a:cxn>
                <a:cxn ang="0">
                  <a:pos x="54" y="40"/>
                </a:cxn>
                <a:cxn ang="0">
                  <a:pos x="54" y="34"/>
                </a:cxn>
                <a:cxn ang="0">
                  <a:pos x="56" y="30"/>
                </a:cxn>
                <a:cxn ang="0">
                  <a:pos x="60" y="28"/>
                </a:cxn>
                <a:cxn ang="0">
                  <a:pos x="66" y="28"/>
                </a:cxn>
                <a:cxn ang="0">
                  <a:pos x="66" y="28"/>
                </a:cxn>
                <a:cxn ang="0">
                  <a:pos x="70" y="28"/>
                </a:cxn>
                <a:cxn ang="0">
                  <a:pos x="74" y="30"/>
                </a:cxn>
                <a:cxn ang="0">
                  <a:pos x="76" y="34"/>
                </a:cxn>
                <a:cxn ang="0">
                  <a:pos x="78" y="40"/>
                </a:cxn>
                <a:cxn ang="0">
                  <a:pos x="78" y="40"/>
                </a:cxn>
                <a:cxn ang="0">
                  <a:pos x="76" y="44"/>
                </a:cxn>
                <a:cxn ang="0">
                  <a:pos x="74" y="48"/>
                </a:cxn>
                <a:cxn ang="0">
                  <a:pos x="70" y="52"/>
                </a:cxn>
                <a:cxn ang="0">
                  <a:pos x="66" y="52"/>
                </a:cxn>
                <a:cxn ang="0">
                  <a:pos x="66" y="52"/>
                </a:cxn>
              </a:cxnLst>
              <a:rect l="0" t="0" r="r" b="b"/>
              <a:pathLst>
                <a:path w="132" h="72">
                  <a:moveTo>
                    <a:pt x="66" y="0"/>
                  </a:moveTo>
                  <a:lnTo>
                    <a:pt x="66" y="0"/>
                  </a:lnTo>
                  <a:lnTo>
                    <a:pt x="52" y="2"/>
                  </a:lnTo>
                  <a:lnTo>
                    <a:pt x="40" y="6"/>
                  </a:lnTo>
                  <a:lnTo>
                    <a:pt x="30" y="12"/>
                  </a:lnTo>
                  <a:lnTo>
                    <a:pt x="20" y="18"/>
                  </a:lnTo>
                  <a:lnTo>
                    <a:pt x="12" y="28"/>
                  </a:lnTo>
                  <a:lnTo>
                    <a:pt x="6" y="38"/>
                  </a:lnTo>
                  <a:lnTo>
                    <a:pt x="2" y="48"/>
                  </a:lnTo>
                  <a:lnTo>
                    <a:pt x="0" y="60"/>
                  </a:lnTo>
                  <a:lnTo>
                    <a:pt x="8" y="60"/>
                  </a:lnTo>
                  <a:lnTo>
                    <a:pt x="8" y="60"/>
                  </a:lnTo>
                  <a:lnTo>
                    <a:pt x="32" y="60"/>
                  </a:lnTo>
                  <a:lnTo>
                    <a:pt x="32" y="60"/>
                  </a:lnTo>
                  <a:lnTo>
                    <a:pt x="36" y="64"/>
                  </a:lnTo>
                  <a:lnTo>
                    <a:pt x="44" y="68"/>
                  </a:lnTo>
                  <a:lnTo>
                    <a:pt x="54" y="70"/>
                  </a:lnTo>
                  <a:lnTo>
                    <a:pt x="66" y="72"/>
                  </a:lnTo>
                  <a:lnTo>
                    <a:pt x="66" y="72"/>
                  </a:lnTo>
                  <a:lnTo>
                    <a:pt x="78" y="70"/>
                  </a:lnTo>
                  <a:lnTo>
                    <a:pt x="88" y="68"/>
                  </a:lnTo>
                  <a:lnTo>
                    <a:pt x="94" y="64"/>
                  </a:lnTo>
                  <a:lnTo>
                    <a:pt x="100" y="60"/>
                  </a:lnTo>
                  <a:lnTo>
                    <a:pt x="122" y="60"/>
                  </a:lnTo>
                  <a:lnTo>
                    <a:pt x="126" y="60"/>
                  </a:lnTo>
                  <a:lnTo>
                    <a:pt x="132" y="60"/>
                  </a:lnTo>
                  <a:lnTo>
                    <a:pt x="132" y="60"/>
                  </a:lnTo>
                  <a:lnTo>
                    <a:pt x="130" y="48"/>
                  </a:lnTo>
                  <a:lnTo>
                    <a:pt x="124" y="38"/>
                  </a:lnTo>
                  <a:lnTo>
                    <a:pt x="118" y="28"/>
                  </a:lnTo>
                  <a:lnTo>
                    <a:pt x="110" y="18"/>
                  </a:lnTo>
                  <a:lnTo>
                    <a:pt x="102" y="12"/>
                  </a:lnTo>
                  <a:lnTo>
                    <a:pt x="90" y="6"/>
                  </a:lnTo>
                  <a:lnTo>
                    <a:pt x="78" y="2"/>
                  </a:lnTo>
                  <a:lnTo>
                    <a:pt x="66" y="0"/>
                  </a:lnTo>
                  <a:lnTo>
                    <a:pt x="66" y="0"/>
                  </a:lnTo>
                  <a:close/>
                  <a:moveTo>
                    <a:pt x="66" y="52"/>
                  </a:moveTo>
                  <a:lnTo>
                    <a:pt x="66" y="52"/>
                  </a:lnTo>
                  <a:lnTo>
                    <a:pt x="60" y="52"/>
                  </a:lnTo>
                  <a:lnTo>
                    <a:pt x="56" y="48"/>
                  </a:lnTo>
                  <a:lnTo>
                    <a:pt x="54" y="44"/>
                  </a:lnTo>
                  <a:lnTo>
                    <a:pt x="54" y="40"/>
                  </a:lnTo>
                  <a:lnTo>
                    <a:pt x="54" y="40"/>
                  </a:lnTo>
                  <a:lnTo>
                    <a:pt x="54" y="34"/>
                  </a:lnTo>
                  <a:lnTo>
                    <a:pt x="56" y="30"/>
                  </a:lnTo>
                  <a:lnTo>
                    <a:pt x="60" y="28"/>
                  </a:lnTo>
                  <a:lnTo>
                    <a:pt x="66" y="28"/>
                  </a:lnTo>
                  <a:lnTo>
                    <a:pt x="66" y="28"/>
                  </a:lnTo>
                  <a:lnTo>
                    <a:pt x="70" y="28"/>
                  </a:lnTo>
                  <a:lnTo>
                    <a:pt x="74" y="30"/>
                  </a:lnTo>
                  <a:lnTo>
                    <a:pt x="76" y="34"/>
                  </a:lnTo>
                  <a:lnTo>
                    <a:pt x="78" y="40"/>
                  </a:lnTo>
                  <a:lnTo>
                    <a:pt x="78" y="40"/>
                  </a:lnTo>
                  <a:lnTo>
                    <a:pt x="76" y="44"/>
                  </a:lnTo>
                  <a:lnTo>
                    <a:pt x="74" y="48"/>
                  </a:lnTo>
                  <a:lnTo>
                    <a:pt x="70" y="52"/>
                  </a:lnTo>
                  <a:lnTo>
                    <a:pt x="66" y="52"/>
                  </a:lnTo>
                  <a:lnTo>
                    <a:pt x="66" y="52"/>
                  </a:lnTo>
                  <a:close/>
                </a:path>
              </a:pathLst>
            </a:custGeom>
            <a:grpFill/>
            <a:ln w="9525">
              <a:noFill/>
              <a:round/>
              <a:headEnd/>
              <a:tailEnd/>
            </a:ln>
          </p:spPr>
          <p:txBody>
            <a:bodyPr vert="horz" wrap="square" lIns="121948" tIns="60975" rIns="121948" bIns="60975" numCol="1" anchor="t" anchorCtr="0" compatLnSpc="1">
              <a:prstTxWarp prst="textNoShape">
                <a:avLst/>
              </a:prstTxWarp>
            </a:bodyPr>
            <a:lstStyle/>
            <a:p>
              <a:pPr marL="0" marR="0" lvl="0" indent="0" defTabSz="914400" eaLnBrk="1" fontAlgn="ctr" latinLnBrk="0" hangingPunct="1">
                <a:lnSpc>
                  <a:spcPct val="100000"/>
                </a:lnSpc>
                <a:spcBef>
                  <a:spcPct val="0"/>
                </a:spcBef>
                <a:spcAft>
                  <a:spcPct val="0"/>
                </a:spcAft>
                <a:buClrTx/>
                <a:buSzTx/>
                <a:buFontTx/>
                <a:buNone/>
                <a:tabLst/>
                <a:defRPr/>
              </a:pPr>
              <a:endParaRPr kumimoji="0" lang="en-US" altLang="zh-CN" sz="3600" b="0" i="0" u="none"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00" name="Freeform 119"/>
          <p:cNvSpPr>
            <a:spLocks noEditPoints="1"/>
          </p:cNvSpPr>
          <p:nvPr/>
        </p:nvSpPr>
        <p:spPr bwMode="gray">
          <a:xfrm>
            <a:off x="3493310" y="5129414"/>
            <a:ext cx="432878" cy="289840"/>
          </a:xfrm>
          <a:custGeom>
            <a:avLst/>
            <a:gdLst/>
            <a:ahLst/>
            <a:cxnLst>
              <a:cxn ang="0">
                <a:pos x="126" y="0"/>
              </a:cxn>
              <a:cxn ang="0">
                <a:pos x="60" y="0"/>
              </a:cxn>
              <a:cxn ang="0">
                <a:pos x="8" y="0"/>
              </a:cxn>
              <a:cxn ang="0">
                <a:pos x="2" y="2"/>
              </a:cxn>
              <a:cxn ang="0">
                <a:pos x="0" y="140"/>
              </a:cxn>
              <a:cxn ang="0">
                <a:pos x="2" y="144"/>
              </a:cxn>
              <a:cxn ang="0">
                <a:pos x="174" y="146"/>
              </a:cxn>
              <a:cxn ang="0">
                <a:pos x="180" y="144"/>
              </a:cxn>
              <a:cxn ang="0">
                <a:pos x="182" y="8"/>
              </a:cxn>
              <a:cxn ang="0">
                <a:pos x="180" y="2"/>
              </a:cxn>
              <a:cxn ang="0">
                <a:pos x="174" y="0"/>
              </a:cxn>
              <a:cxn ang="0">
                <a:pos x="52" y="136"/>
              </a:cxn>
              <a:cxn ang="0">
                <a:pos x="46" y="132"/>
              </a:cxn>
              <a:cxn ang="0">
                <a:pos x="48" y="128"/>
              </a:cxn>
              <a:cxn ang="0">
                <a:pos x="52" y="126"/>
              </a:cxn>
              <a:cxn ang="0">
                <a:pos x="58" y="132"/>
              </a:cxn>
              <a:cxn ang="0">
                <a:pos x="56" y="136"/>
              </a:cxn>
              <a:cxn ang="0">
                <a:pos x="52" y="136"/>
              </a:cxn>
              <a:cxn ang="0">
                <a:pos x="72" y="136"/>
              </a:cxn>
              <a:cxn ang="0">
                <a:pos x="66" y="132"/>
              </a:cxn>
              <a:cxn ang="0">
                <a:pos x="68" y="128"/>
              </a:cxn>
              <a:cxn ang="0">
                <a:pos x="72" y="126"/>
              </a:cxn>
              <a:cxn ang="0">
                <a:pos x="76" y="132"/>
              </a:cxn>
              <a:cxn ang="0">
                <a:pos x="76" y="136"/>
              </a:cxn>
              <a:cxn ang="0">
                <a:pos x="72" y="136"/>
              </a:cxn>
              <a:cxn ang="0">
                <a:pos x="90" y="140"/>
              </a:cxn>
              <a:cxn ang="0">
                <a:pos x="84" y="138"/>
              </a:cxn>
              <a:cxn ang="0">
                <a:pos x="80" y="130"/>
              </a:cxn>
              <a:cxn ang="0">
                <a:pos x="82" y="128"/>
              </a:cxn>
              <a:cxn ang="0">
                <a:pos x="86" y="122"/>
              </a:cxn>
              <a:cxn ang="0">
                <a:pos x="90" y="120"/>
              </a:cxn>
              <a:cxn ang="0">
                <a:pos x="98" y="124"/>
              </a:cxn>
              <a:cxn ang="0">
                <a:pos x="100" y="130"/>
              </a:cxn>
              <a:cxn ang="0">
                <a:pos x="100" y="134"/>
              </a:cxn>
              <a:cxn ang="0">
                <a:pos x="94" y="140"/>
              </a:cxn>
              <a:cxn ang="0">
                <a:pos x="90" y="140"/>
              </a:cxn>
              <a:cxn ang="0">
                <a:pos x="110" y="136"/>
              </a:cxn>
              <a:cxn ang="0">
                <a:pos x="104" y="132"/>
              </a:cxn>
              <a:cxn ang="0">
                <a:pos x="106" y="128"/>
              </a:cxn>
              <a:cxn ang="0">
                <a:pos x="110" y="126"/>
              </a:cxn>
              <a:cxn ang="0">
                <a:pos x="116" y="132"/>
              </a:cxn>
              <a:cxn ang="0">
                <a:pos x="114" y="136"/>
              </a:cxn>
              <a:cxn ang="0">
                <a:pos x="110" y="136"/>
              </a:cxn>
              <a:cxn ang="0">
                <a:pos x="130" y="136"/>
              </a:cxn>
              <a:cxn ang="0">
                <a:pos x="124" y="132"/>
              </a:cxn>
              <a:cxn ang="0">
                <a:pos x="126" y="128"/>
              </a:cxn>
              <a:cxn ang="0">
                <a:pos x="130" y="126"/>
              </a:cxn>
              <a:cxn ang="0">
                <a:pos x="136" y="132"/>
              </a:cxn>
              <a:cxn ang="0">
                <a:pos x="134" y="136"/>
              </a:cxn>
              <a:cxn ang="0">
                <a:pos x="130" y="136"/>
              </a:cxn>
              <a:cxn ang="0">
                <a:pos x="172" y="108"/>
              </a:cxn>
              <a:cxn ang="0">
                <a:pos x="164" y="116"/>
              </a:cxn>
              <a:cxn ang="0">
                <a:pos x="18" y="116"/>
              </a:cxn>
              <a:cxn ang="0">
                <a:pos x="10" y="108"/>
              </a:cxn>
              <a:cxn ang="0">
                <a:pos x="10" y="18"/>
              </a:cxn>
              <a:cxn ang="0">
                <a:pos x="18" y="12"/>
              </a:cxn>
              <a:cxn ang="0">
                <a:pos x="130" y="12"/>
              </a:cxn>
              <a:cxn ang="0">
                <a:pos x="164" y="12"/>
              </a:cxn>
              <a:cxn ang="0">
                <a:pos x="172" y="18"/>
              </a:cxn>
            </a:cxnLst>
            <a:rect l="0" t="0" r="r" b="b"/>
            <a:pathLst>
              <a:path w="182" h="146">
                <a:moveTo>
                  <a:pt x="174" y="0"/>
                </a:moveTo>
                <a:lnTo>
                  <a:pt x="126" y="0"/>
                </a:lnTo>
                <a:lnTo>
                  <a:pt x="124" y="0"/>
                </a:lnTo>
                <a:lnTo>
                  <a:pt x="60" y="0"/>
                </a:lnTo>
                <a:lnTo>
                  <a:pt x="54" y="0"/>
                </a:lnTo>
                <a:lnTo>
                  <a:pt x="8" y="0"/>
                </a:lnTo>
                <a:lnTo>
                  <a:pt x="8" y="0"/>
                </a:lnTo>
                <a:lnTo>
                  <a:pt x="2" y="2"/>
                </a:lnTo>
                <a:lnTo>
                  <a:pt x="0" y="8"/>
                </a:lnTo>
                <a:lnTo>
                  <a:pt x="0" y="140"/>
                </a:lnTo>
                <a:lnTo>
                  <a:pt x="0" y="140"/>
                </a:lnTo>
                <a:lnTo>
                  <a:pt x="2" y="144"/>
                </a:lnTo>
                <a:lnTo>
                  <a:pt x="8" y="146"/>
                </a:lnTo>
                <a:lnTo>
                  <a:pt x="174" y="146"/>
                </a:lnTo>
                <a:lnTo>
                  <a:pt x="174" y="146"/>
                </a:lnTo>
                <a:lnTo>
                  <a:pt x="180" y="144"/>
                </a:lnTo>
                <a:lnTo>
                  <a:pt x="182" y="140"/>
                </a:lnTo>
                <a:lnTo>
                  <a:pt x="182" y="8"/>
                </a:lnTo>
                <a:lnTo>
                  <a:pt x="182" y="8"/>
                </a:lnTo>
                <a:lnTo>
                  <a:pt x="180" y="2"/>
                </a:lnTo>
                <a:lnTo>
                  <a:pt x="174" y="0"/>
                </a:lnTo>
                <a:lnTo>
                  <a:pt x="174" y="0"/>
                </a:lnTo>
                <a:close/>
                <a:moveTo>
                  <a:pt x="52" y="136"/>
                </a:moveTo>
                <a:lnTo>
                  <a:pt x="52" y="136"/>
                </a:lnTo>
                <a:lnTo>
                  <a:pt x="48" y="136"/>
                </a:lnTo>
                <a:lnTo>
                  <a:pt x="46" y="132"/>
                </a:lnTo>
                <a:lnTo>
                  <a:pt x="46" y="132"/>
                </a:lnTo>
                <a:lnTo>
                  <a:pt x="48" y="128"/>
                </a:lnTo>
                <a:lnTo>
                  <a:pt x="52" y="126"/>
                </a:lnTo>
                <a:lnTo>
                  <a:pt x="52" y="126"/>
                </a:lnTo>
                <a:lnTo>
                  <a:pt x="56" y="128"/>
                </a:lnTo>
                <a:lnTo>
                  <a:pt x="58" y="132"/>
                </a:lnTo>
                <a:lnTo>
                  <a:pt x="58" y="132"/>
                </a:lnTo>
                <a:lnTo>
                  <a:pt x="56" y="136"/>
                </a:lnTo>
                <a:lnTo>
                  <a:pt x="52" y="136"/>
                </a:lnTo>
                <a:lnTo>
                  <a:pt x="52" y="136"/>
                </a:lnTo>
                <a:close/>
                <a:moveTo>
                  <a:pt x="72" y="136"/>
                </a:moveTo>
                <a:lnTo>
                  <a:pt x="72" y="136"/>
                </a:lnTo>
                <a:lnTo>
                  <a:pt x="68" y="136"/>
                </a:lnTo>
                <a:lnTo>
                  <a:pt x="66" y="132"/>
                </a:lnTo>
                <a:lnTo>
                  <a:pt x="66" y="132"/>
                </a:lnTo>
                <a:lnTo>
                  <a:pt x="68" y="128"/>
                </a:lnTo>
                <a:lnTo>
                  <a:pt x="72" y="126"/>
                </a:lnTo>
                <a:lnTo>
                  <a:pt x="72" y="126"/>
                </a:lnTo>
                <a:lnTo>
                  <a:pt x="76" y="128"/>
                </a:lnTo>
                <a:lnTo>
                  <a:pt x="76" y="132"/>
                </a:lnTo>
                <a:lnTo>
                  <a:pt x="76" y="132"/>
                </a:lnTo>
                <a:lnTo>
                  <a:pt x="76" y="136"/>
                </a:lnTo>
                <a:lnTo>
                  <a:pt x="72" y="136"/>
                </a:lnTo>
                <a:lnTo>
                  <a:pt x="72" y="136"/>
                </a:lnTo>
                <a:close/>
                <a:moveTo>
                  <a:pt x="90" y="140"/>
                </a:moveTo>
                <a:lnTo>
                  <a:pt x="90" y="140"/>
                </a:lnTo>
                <a:lnTo>
                  <a:pt x="86" y="140"/>
                </a:lnTo>
                <a:lnTo>
                  <a:pt x="84" y="138"/>
                </a:lnTo>
                <a:lnTo>
                  <a:pt x="82" y="134"/>
                </a:lnTo>
                <a:lnTo>
                  <a:pt x="80" y="130"/>
                </a:lnTo>
                <a:lnTo>
                  <a:pt x="80" y="130"/>
                </a:lnTo>
                <a:lnTo>
                  <a:pt x="82" y="128"/>
                </a:lnTo>
                <a:lnTo>
                  <a:pt x="84" y="124"/>
                </a:lnTo>
                <a:lnTo>
                  <a:pt x="86" y="122"/>
                </a:lnTo>
                <a:lnTo>
                  <a:pt x="90" y="120"/>
                </a:lnTo>
                <a:lnTo>
                  <a:pt x="90" y="120"/>
                </a:lnTo>
                <a:lnTo>
                  <a:pt x="94" y="122"/>
                </a:lnTo>
                <a:lnTo>
                  <a:pt x="98" y="124"/>
                </a:lnTo>
                <a:lnTo>
                  <a:pt x="100" y="128"/>
                </a:lnTo>
                <a:lnTo>
                  <a:pt x="100" y="130"/>
                </a:lnTo>
                <a:lnTo>
                  <a:pt x="100" y="130"/>
                </a:lnTo>
                <a:lnTo>
                  <a:pt x="100" y="134"/>
                </a:lnTo>
                <a:lnTo>
                  <a:pt x="98" y="138"/>
                </a:lnTo>
                <a:lnTo>
                  <a:pt x="94" y="140"/>
                </a:lnTo>
                <a:lnTo>
                  <a:pt x="90" y="140"/>
                </a:lnTo>
                <a:lnTo>
                  <a:pt x="90" y="140"/>
                </a:lnTo>
                <a:close/>
                <a:moveTo>
                  <a:pt x="110" y="136"/>
                </a:moveTo>
                <a:lnTo>
                  <a:pt x="110" y="136"/>
                </a:lnTo>
                <a:lnTo>
                  <a:pt x="106" y="136"/>
                </a:lnTo>
                <a:lnTo>
                  <a:pt x="104" y="132"/>
                </a:lnTo>
                <a:lnTo>
                  <a:pt x="104" y="132"/>
                </a:lnTo>
                <a:lnTo>
                  <a:pt x="106" y="128"/>
                </a:lnTo>
                <a:lnTo>
                  <a:pt x="110" y="126"/>
                </a:lnTo>
                <a:lnTo>
                  <a:pt x="110" y="126"/>
                </a:lnTo>
                <a:lnTo>
                  <a:pt x="114" y="128"/>
                </a:lnTo>
                <a:lnTo>
                  <a:pt x="116" y="132"/>
                </a:lnTo>
                <a:lnTo>
                  <a:pt x="116" y="132"/>
                </a:lnTo>
                <a:lnTo>
                  <a:pt x="114" y="136"/>
                </a:lnTo>
                <a:lnTo>
                  <a:pt x="110" y="136"/>
                </a:lnTo>
                <a:lnTo>
                  <a:pt x="110" y="136"/>
                </a:lnTo>
                <a:close/>
                <a:moveTo>
                  <a:pt x="130" y="136"/>
                </a:moveTo>
                <a:lnTo>
                  <a:pt x="130" y="136"/>
                </a:lnTo>
                <a:lnTo>
                  <a:pt x="126" y="136"/>
                </a:lnTo>
                <a:lnTo>
                  <a:pt x="124" y="132"/>
                </a:lnTo>
                <a:lnTo>
                  <a:pt x="124" y="132"/>
                </a:lnTo>
                <a:lnTo>
                  <a:pt x="126" y="128"/>
                </a:lnTo>
                <a:lnTo>
                  <a:pt x="130" y="126"/>
                </a:lnTo>
                <a:lnTo>
                  <a:pt x="130" y="126"/>
                </a:lnTo>
                <a:lnTo>
                  <a:pt x="134" y="128"/>
                </a:lnTo>
                <a:lnTo>
                  <a:pt x="136" y="132"/>
                </a:lnTo>
                <a:lnTo>
                  <a:pt x="136" y="132"/>
                </a:lnTo>
                <a:lnTo>
                  <a:pt x="134" y="136"/>
                </a:lnTo>
                <a:lnTo>
                  <a:pt x="130" y="136"/>
                </a:lnTo>
                <a:lnTo>
                  <a:pt x="130" y="136"/>
                </a:lnTo>
                <a:close/>
                <a:moveTo>
                  <a:pt x="172" y="108"/>
                </a:moveTo>
                <a:lnTo>
                  <a:pt x="172" y="108"/>
                </a:lnTo>
                <a:lnTo>
                  <a:pt x="170" y="114"/>
                </a:lnTo>
                <a:lnTo>
                  <a:pt x="164" y="116"/>
                </a:lnTo>
                <a:lnTo>
                  <a:pt x="18" y="116"/>
                </a:lnTo>
                <a:lnTo>
                  <a:pt x="18" y="116"/>
                </a:lnTo>
                <a:lnTo>
                  <a:pt x="12" y="114"/>
                </a:lnTo>
                <a:lnTo>
                  <a:pt x="10" y="108"/>
                </a:lnTo>
                <a:lnTo>
                  <a:pt x="10" y="18"/>
                </a:lnTo>
                <a:lnTo>
                  <a:pt x="10" y="18"/>
                </a:lnTo>
                <a:lnTo>
                  <a:pt x="12" y="14"/>
                </a:lnTo>
                <a:lnTo>
                  <a:pt x="18" y="12"/>
                </a:lnTo>
                <a:lnTo>
                  <a:pt x="52" y="12"/>
                </a:lnTo>
                <a:lnTo>
                  <a:pt x="130" y="12"/>
                </a:lnTo>
                <a:lnTo>
                  <a:pt x="164" y="12"/>
                </a:lnTo>
                <a:lnTo>
                  <a:pt x="164" y="12"/>
                </a:lnTo>
                <a:lnTo>
                  <a:pt x="170" y="14"/>
                </a:lnTo>
                <a:lnTo>
                  <a:pt x="172" y="18"/>
                </a:lnTo>
                <a:lnTo>
                  <a:pt x="172" y="108"/>
                </a:lnTo>
                <a:close/>
              </a:path>
            </a:pathLst>
          </a:custGeom>
          <a:solidFill>
            <a:srgbClr val="FFFFFF">
              <a:lumMod val="65000"/>
            </a:srgbClr>
          </a:solidFill>
          <a:ln w="9525">
            <a:noFill/>
            <a:round/>
            <a:headEnd/>
            <a:tailEnd/>
          </a:ln>
        </p:spPr>
        <p:txBody>
          <a:bodyPr vert="horz" wrap="square" lIns="121948" tIns="60975" rIns="121948" bIns="60975" numCol="1" anchor="t" anchorCtr="0" compatLnSpc="1">
            <a:prstTxWarp prst="textNoShape">
              <a:avLst/>
            </a:prstTxWarp>
          </a:bodyPr>
          <a:lstStyle/>
          <a:p>
            <a:pPr marL="0" marR="0" lvl="0" indent="0" defTabSz="914400" eaLnBrk="1" fontAlgn="ctr" latinLnBrk="0" hangingPunct="1">
              <a:lnSpc>
                <a:spcPct val="100000"/>
              </a:lnSpc>
              <a:spcBef>
                <a:spcPct val="0"/>
              </a:spcBef>
              <a:spcAft>
                <a:spcPct val="0"/>
              </a:spcAft>
              <a:buClrTx/>
              <a:buSzTx/>
              <a:buFontTx/>
              <a:buNone/>
              <a:tabLst/>
              <a:defRPr/>
            </a:pPr>
            <a:endParaRPr kumimoji="0" lang="en-US" altLang="zh-CN" sz="3600" b="0" i="0" u="none"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cs typeface="Arial Unicode MS" pitchFamily="34" charset="-122"/>
              <a:sym typeface="Huawei Sans" panose="020C0503030203020204" pitchFamily="34" charset="0"/>
            </a:endParaRPr>
          </a:p>
        </p:txBody>
      </p:sp>
      <p:cxnSp>
        <p:nvCxnSpPr>
          <p:cNvPr id="201" name="直接连接符 200"/>
          <p:cNvCxnSpPr/>
          <p:nvPr/>
        </p:nvCxnSpPr>
        <p:spPr bwMode="gray">
          <a:xfrm flipH="1">
            <a:off x="4987863" y="5302613"/>
            <a:ext cx="254060" cy="2307"/>
          </a:xfrm>
          <a:prstGeom prst="line">
            <a:avLst/>
          </a:prstGeom>
          <a:noFill/>
          <a:ln w="28575">
            <a:solidFill>
              <a:srgbClr val="000000">
                <a:lumMod val="65000"/>
                <a:lumOff val="35000"/>
              </a:srgbClr>
            </a:solidFill>
            <a:prstDash val="sysDot"/>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02" name="圆角矩形 75"/>
          <p:cNvSpPr/>
          <p:nvPr/>
        </p:nvSpPr>
        <p:spPr bwMode="gray">
          <a:xfrm>
            <a:off x="497042" y="5005034"/>
            <a:ext cx="5643562" cy="947709"/>
          </a:xfrm>
          <a:prstGeom prst="roundRect">
            <a:avLst>
              <a:gd name="adj" fmla="val 2231"/>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285750" indent="-285750" fontAlgn="ctr">
              <a:lnSpc>
                <a:spcPts val="2200"/>
              </a:lnSpc>
              <a:spcAft>
                <a:spcPts val="600"/>
              </a:spcAft>
              <a:buFont typeface="Arial" panose="020B0604020202020204" pitchFamily="34" charset="0"/>
              <a:buChar char="•"/>
            </a:pPr>
            <a:endParaRPr lang="en-US" altLang="zh-CN" sz="1400" dirty="0">
              <a:solidFill>
                <a:prstClr val="black">
                  <a:lumMod val="65000"/>
                  <a:lumOff val="35000"/>
                </a:prst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03" name="矩形 202"/>
          <p:cNvSpPr/>
          <p:nvPr/>
        </p:nvSpPr>
        <p:spPr bwMode="gray">
          <a:xfrm>
            <a:off x="6223999" y="1146368"/>
            <a:ext cx="5525089" cy="4965462"/>
          </a:xfrm>
          <a:prstGeom prst="rect">
            <a:avLst/>
          </a:prstGeom>
        </p:spPr>
        <p:txBody>
          <a:bodyPr wrap="square">
            <a:spAutoFit/>
          </a:bodyPr>
          <a:lstStyle/>
          <a:p>
            <a:pPr marL="285750" lvl="0" indent="-285750" fontAlgn="ctr">
              <a:lnSpc>
                <a:spcPts val="2000"/>
              </a:lnSpc>
              <a:buFont typeface="Arial" panose="020B0604020202020204" pitchFamily="34" charset="0"/>
              <a:buChar char="•"/>
            </a:pPr>
            <a:r>
              <a:rPr lang="en-US" sz="1200" dirty="0" smtClean="0">
                <a:solidFill>
                  <a:prstClr val="black"/>
                </a:solidFill>
                <a:latin typeface="Huawei Sans" panose="020C0503030203020204" pitchFamily="34" charset="0"/>
              </a:rPr>
              <a:t>The railway system in China is used as an example.</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lvl="0" indent="-285750" fontAlgn="ctr">
              <a:lnSpc>
                <a:spcPts val="2000"/>
              </a:lnSpc>
              <a:buFont typeface="Arial" panose="020B0604020202020204" pitchFamily="34" charset="0"/>
              <a:buChar char="•"/>
            </a:pPr>
            <a:r>
              <a:rPr lang="en-US" sz="1200" dirty="0" smtClean="0">
                <a:latin typeface="Huawei Sans" panose="020C0503030203020204" pitchFamily="34" charset="0"/>
              </a:rPr>
              <a:t>In the railway system, the network provides unified transmission services for signaling, dispatching, ticketing, integrated services, and GSM-R services.</a:t>
            </a:r>
            <a:endParaRPr lang="en-US" altLang="zh-CN" sz="1200" kern="0" dirty="0" smtClean="0">
              <a:latin typeface="Huawei Sans" panose="020C0503030203020204" pitchFamily="34" charset="0"/>
              <a:ea typeface="方正兰亭黑简体" panose="02000000000000000000" pitchFamily="2" charset="-122"/>
              <a:cs typeface="Arial Unicode MS" pitchFamily="34" charset="-122"/>
              <a:sym typeface="Huawei Sans" panose="020C0503030203020204" pitchFamily="34" charset="0"/>
            </a:endParaRPr>
          </a:p>
          <a:p>
            <a:pPr marL="285750" lvl="0" indent="-285750" fontAlgn="ctr">
              <a:lnSpc>
                <a:spcPts val="2000"/>
              </a:lnSpc>
              <a:buFont typeface="Arial" panose="020B0604020202020204" pitchFamily="34" charset="0"/>
              <a:buChar char="•"/>
            </a:pPr>
            <a:r>
              <a:rPr lang="en-US" sz="1200" dirty="0" smtClean="0">
                <a:solidFill>
                  <a:prstClr val="black"/>
                </a:solidFill>
                <a:latin typeface="Huawei Sans" panose="020C0503030203020204" pitchFamily="34" charset="0"/>
              </a:rPr>
              <a:t>The railway data communications network uses a two-layer architecture:</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539750" lvl="1" indent="-247650" fontAlgn="ctr">
              <a:lnSpc>
                <a:spcPts val="2000"/>
              </a:lnSpc>
              <a:buFont typeface="Huawei Sans" panose="020C0503030203020204" pitchFamily="34" charset="0"/>
              <a:buChar char="▫"/>
            </a:pPr>
            <a:r>
              <a:rPr lang="en-US" sz="1200" dirty="0" smtClean="0">
                <a:solidFill>
                  <a:prstClr val="black"/>
                </a:solidFill>
                <a:latin typeface="Huawei Sans" panose="020C0503030203020204" pitchFamily="34" charset="0"/>
              </a:rPr>
              <a:t>A backbone network consisting of multiple high-performance core routers located at regional nodes and railway bureaus.</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539750" lvl="1" indent="-247650" fontAlgn="ctr">
              <a:lnSpc>
                <a:spcPts val="2000"/>
              </a:lnSpc>
              <a:buFont typeface="Huawei Sans" panose="020C0503030203020204" pitchFamily="34" charset="0"/>
              <a:buChar char="▫"/>
            </a:pPr>
            <a:r>
              <a:rPr lang="en-US" sz="1200" dirty="0" smtClean="0">
                <a:solidFill>
                  <a:prstClr val="black"/>
                </a:solidFill>
                <a:latin typeface="Huawei Sans" panose="020C0503030203020204" pitchFamily="34" charset="0"/>
              </a:rPr>
              <a:t>A regional network set by each railway bureau. The regional network is connected to the backbone network through the </a:t>
            </a:r>
            <a:r>
              <a:rPr lang="en-US" altLang="zh-CN" sz="1200" dirty="0">
                <a:solidFill>
                  <a:prstClr val="black"/>
                </a:solidFill>
                <a:latin typeface="Huawei Sans" panose="020C0503030203020204" pitchFamily="34" charset="0"/>
              </a:rPr>
              <a:t>backbone </a:t>
            </a:r>
            <a:r>
              <a:rPr lang="en-US" altLang="zh-CN" sz="1200" dirty="0" smtClean="0">
                <a:solidFill>
                  <a:prstClr val="black"/>
                </a:solidFill>
                <a:latin typeface="Huawei Sans" panose="020C0503030203020204" pitchFamily="34" charset="0"/>
              </a:rPr>
              <a:t>network's </a:t>
            </a:r>
            <a:r>
              <a:rPr lang="en-US" sz="1200" dirty="0" smtClean="0">
                <a:solidFill>
                  <a:prstClr val="black"/>
                </a:solidFill>
                <a:latin typeface="Huawei Sans" panose="020C0503030203020204" pitchFamily="34" charset="0"/>
              </a:rPr>
              <a:t>regional node of the local railway bureau to implement communication between railway bureaus.</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ts val="2000"/>
              </a:lnSpc>
              <a:buFont typeface="Arial" panose="020B0604020202020204" pitchFamily="34" charset="0"/>
              <a:buChar char="•"/>
            </a:pPr>
            <a:r>
              <a:rPr lang="en-US" sz="1200" dirty="0" smtClean="0">
                <a:solidFill>
                  <a:prstClr val="black"/>
                </a:solidFill>
                <a:latin typeface="Huawei Sans" panose="020C0503030203020204" pitchFamily="34" charset="0"/>
              </a:rPr>
              <a:t>As an independent autonomous system, the backbone network forwards traffic between the head office and railway bureaus and between railway bureaus.</a:t>
            </a:r>
          </a:p>
          <a:p>
            <a:pPr marL="285750" indent="-285750" fontAlgn="ctr">
              <a:lnSpc>
                <a:spcPts val="2000"/>
              </a:lnSpc>
              <a:buFont typeface="Arial" panose="020B0604020202020204" pitchFamily="34" charset="0"/>
              <a:buChar char="•"/>
            </a:pPr>
            <a:r>
              <a:rPr lang="en-US" sz="1200" dirty="0" smtClean="0">
                <a:latin typeface="Huawei Sans" panose="020C0503030203020204" pitchFamily="34" charset="0"/>
              </a:rPr>
              <a:t>Each railway bureau is configured with a backbone network access node and multiple backbone network forwarding nodes. The head office node functions as the service aggregation node of the entire railway system and does not forward traffic.</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04" name="图片 203" descr="01.png"/>
          <p:cNvPicPr>
            <a:picLocks noChangeAspect="1"/>
          </p:cNvPicPr>
          <p:nvPr/>
        </p:nvPicPr>
        <p:blipFill>
          <a:blip r:embed="rId3" cstate="print"/>
          <a:stretch>
            <a:fillRect/>
          </a:stretch>
        </p:blipFill>
        <p:spPr bwMode="gray">
          <a:xfrm>
            <a:off x="1648489" y="4286122"/>
            <a:ext cx="312069" cy="255236"/>
          </a:xfrm>
          <a:prstGeom prst="rect">
            <a:avLst/>
          </a:prstGeom>
        </p:spPr>
      </p:pic>
      <p:pic>
        <p:nvPicPr>
          <p:cNvPr id="205" name="图片 204" descr="03.png"/>
          <p:cNvPicPr>
            <a:picLocks/>
          </p:cNvPicPr>
          <p:nvPr/>
        </p:nvPicPr>
        <p:blipFill>
          <a:blip r:embed="rId4" cstate="print"/>
          <a:stretch>
            <a:fillRect/>
          </a:stretch>
        </p:blipFill>
        <p:spPr bwMode="gray">
          <a:xfrm>
            <a:off x="1648489" y="3395988"/>
            <a:ext cx="312069" cy="255236"/>
          </a:xfrm>
          <a:prstGeom prst="rect">
            <a:avLst/>
          </a:prstGeom>
        </p:spPr>
      </p:pic>
      <p:pic>
        <p:nvPicPr>
          <p:cNvPr id="206" name="图片 205" descr="02.png"/>
          <p:cNvPicPr>
            <a:picLocks/>
          </p:cNvPicPr>
          <p:nvPr/>
        </p:nvPicPr>
        <p:blipFill>
          <a:blip r:embed="rId5" cstate="print"/>
          <a:stretch>
            <a:fillRect/>
          </a:stretch>
        </p:blipFill>
        <p:spPr bwMode="gray">
          <a:xfrm>
            <a:off x="1648489" y="3850955"/>
            <a:ext cx="312069" cy="255236"/>
          </a:xfrm>
          <a:prstGeom prst="rect">
            <a:avLst/>
          </a:prstGeom>
        </p:spPr>
      </p:pic>
      <p:pic>
        <p:nvPicPr>
          <p:cNvPr id="207" name="图片 206" descr="01.png"/>
          <p:cNvPicPr>
            <a:picLocks noChangeAspect="1"/>
          </p:cNvPicPr>
          <p:nvPr/>
        </p:nvPicPr>
        <p:blipFill>
          <a:blip r:embed="rId3" cstate="print"/>
          <a:stretch>
            <a:fillRect/>
          </a:stretch>
        </p:blipFill>
        <p:spPr bwMode="gray">
          <a:xfrm>
            <a:off x="2106153" y="4285797"/>
            <a:ext cx="312069" cy="255236"/>
          </a:xfrm>
          <a:prstGeom prst="rect">
            <a:avLst/>
          </a:prstGeom>
        </p:spPr>
      </p:pic>
      <p:pic>
        <p:nvPicPr>
          <p:cNvPr id="208" name="图片 207" descr="01.png"/>
          <p:cNvPicPr>
            <a:picLocks noChangeAspect="1"/>
          </p:cNvPicPr>
          <p:nvPr/>
        </p:nvPicPr>
        <p:blipFill>
          <a:blip r:embed="rId3" cstate="print"/>
          <a:stretch>
            <a:fillRect/>
          </a:stretch>
        </p:blipFill>
        <p:spPr bwMode="gray">
          <a:xfrm>
            <a:off x="3041726" y="4286122"/>
            <a:ext cx="312069" cy="255236"/>
          </a:xfrm>
          <a:prstGeom prst="rect">
            <a:avLst/>
          </a:prstGeom>
        </p:spPr>
      </p:pic>
      <p:pic>
        <p:nvPicPr>
          <p:cNvPr id="209" name="图片 208" descr="03.png"/>
          <p:cNvPicPr>
            <a:picLocks/>
          </p:cNvPicPr>
          <p:nvPr/>
        </p:nvPicPr>
        <p:blipFill>
          <a:blip r:embed="rId4" cstate="print"/>
          <a:stretch>
            <a:fillRect/>
          </a:stretch>
        </p:blipFill>
        <p:spPr bwMode="gray">
          <a:xfrm>
            <a:off x="3041726" y="3395988"/>
            <a:ext cx="312069" cy="255236"/>
          </a:xfrm>
          <a:prstGeom prst="rect">
            <a:avLst/>
          </a:prstGeom>
        </p:spPr>
      </p:pic>
      <p:pic>
        <p:nvPicPr>
          <p:cNvPr id="210" name="图片 209" descr="02.png"/>
          <p:cNvPicPr>
            <a:picLocks/>
          </p:cNvPicPr>
          <p:nvPr/>
        </p:nvPicPr>
        <p:blipFill>
          <a:blip r:embed="rId5" cstate="print"/>
          <a:stretch>
            <a:fillRect/>
          </a:stretch>
        </p:blipFill>
        <p:spPr bwMode="gray">
          <a:xfrm>
            <a:off x="3041726" y="3850955"/>
            <a:ext cx="312069" cy="255236"/>
          </a:xfrm>
          <a:prstGeom prst="rect">
            <a:avLst/>
          </a:prstGeom>
        </p:spPr>
      </p:pic>
      <p:pic>
        <p:nvPicPr>
          <p:cNvPr id="211" name="图片 210" descr="01.png"/>
          <p:cNvPicPr>
            <a:picLocks noChangeAspect="1"/>
          </p:cNvPicPr>
          <p:nvPr/>
        </p:nvPicPr>
        <p:blipFill>
          <a:blip r:embed="rId3" cstate="print"/>
          <a:stretch>
            <a:fillRect/>
          </a:stretch>
        </p:blipFill>
        <p:spPr bwMode="gray">
          <a:xfrm>
            <a:off x="3499390" y="4285797"/>
            <a:ext cx="312069" cy="255236"/>
          </a:xfrm>
          <a:prstGeom prst="rect">
            <a:avLst/>
          </a:prstGeom>
        </p:spPr>
      </p:pic>
      <p:pic>
        <p:nvPicPr>
          <p:cNvPr id="212" name="图片 211" descr="01.png"/>
          <p:cNvPicPr>
            <a:picLocks noChangeAspect="1"/>
          </p:cNvPicPr>
          <p:nvPr/>
        </p:nvPicPr>
        <p:blipFill>
          <a:blip r:embed="rId3" cstate="print"/>
          <a:stretch>
            <a:fillRect/>
          </a:stretch>
        </p:blipFill>
        <p:spPr bwMode="gray">
          <a:xfrm>
            <a:off x="4699252" y="4286122"/>
            <a:ext cx="312069" cy="255236"/>
          </a:xfrm>
          <a:prstGeom prst="rect">
            <a:avLst/>
          </a:prstGeom>
        </p:spPr>
      </p:pic>
      <p:pic>
        <p:nvPicPr>
          <p:cNvPr id="213" name="图片 212" descr="03.png"/>
          <p:cNvPicPr>
            <a:picLocks/>
          </p:cNvPicPr>
          <p:nvPr/>
        </p:nvPicPr>
        <p:blipFill>
          <a:blip r:embed="rId4" cstate="print"/>
          <a:stretch>
            <a:fillRect/>
          </a:stretch>
        </p:blipFill>
        <p:spPr bwMode="gray">
          <a:xfrm>
            <a:off x="4699252" y="3395988"/>
            <a:ext cx="312069" cy="255236"/>
          </a:xfrm>
          <a:prstGeom prst="rect">
            <a:avLst/>
          </a:prstGeom>
        </p:spPr>
      </p:pic>
      <p:pic>
        <p:nvPicPr>
          <p:cNvPr id="214" name="图片 213" descr="02.png"/>
          <p:cNvPicPr>
            <a:picLocks/>
          </p:cNvPicPr>
          <p:nvPr/>
        </p:nvPicPr>
        <p:blipFill>
          <a:blip r:embed="rId5" cstate="print"/>
          <a:stretch>
            <a:fillRect/>
          </a:stretch>
        </p:blipFill>
        <p:spPr bwMode="gray">
          <a:xfrm>
            <a:off x="4699252" y="3850955"/>
            <a:ext cx="312069" cy="255236"/>
          </a:xfrm>
          <a:prstGeom prst="rect">
            <a:avLst/>
          </a:prstGeom>
        </p:spPr>
      </p:pic>
      <p:pic>
        <p:nvPicPr>
          <p:cNvPr id="215" name="图片 214" descr="01.png"/>
          <p:cNvPicPr>
            <a:picLocks noChangeAspect="1"/>
          </p:cNvPicPr>
          <p:nvPr/>
        </p:nvPicPr>
        <p:blipFill>
          <a:blip r:embed="rId3" cstate="print"/>
          <a:stretch>
            <a:fillRect/>
          </a:stretch>
        </p:blipFill>
        <p:spPr bwMode="gray">
          <a:xfrm>
            <a:off x="5156916" y="4285797"/>
            <a:ext cx="312069" cy="255236"/>
          </a:xfrm>
          <a:prstGeom prst="rect">
            <a:avLst/>
          </a:prstGeom>
        </p:spPr>
      </p:pic>
      <p:pic>
        <p:nvPicPr>
          <p:cNvPr id="216" name="图片 215" descr="03.png"/>
          <p:cNvPicPr>
            <a:picLocks/>
          </p:cNvPicPr>
          <p:nvPr/>
        </p:nvPicPr>
        <p:blipFill>
          <a:blip r:embed="rId4" cstate="print"/>
          <a:stretch>
            <a:fillRect/>
          </a:stretch>
        </p:blipFill>
        <p:spPr bwMode="gray">
          <a:xfrm>
            <a:off x="1911613" y="2043067"/>
            <a:ext cx="312069" cy="255236"/>
          </a:xfrm>
          <a:prstGeom prst="rect">
            <a:avLst/>
          </a:prstGeom>
        </p:spPr>
      </p:pic>
      <p:pic>
        <p:nvPicPr>
          <p:cNvPr id="217" name="图片 216" descr="03.png"/>
          <p:cNvPicPr>
            <a:picLocks/>
          </p:cNvPicPr>
          <p:nvPr/>
        </p:nvPicPr>
        <p:blipFill>
          <a:blip r:embed="rId4" cstate="print"/>
          <a:stretch>
            <a:fillRect/>
          </a:stretch>
        </p:blipFill>
        <p:spPr bwMode="gray">
          <a:xfrm>
            <a:off x="2237720" y="2042204"/>
            <a:ext cx="312069" cy="255236"/>
          </a:xfrm>
          <a:prstGeom prst="rect">
            <a:avLst/>
          </a:prstGeom>
        </p:spPr>
      </p:pic>
      <p:pic>
        <p:nvPicPr>
          <p:cNvPr id="218" name="图片 217" descr="03.png"/>
          <p:cNvPicPr>
            <a:picLocks/>
          </p:cNvPicPr>
          <p:nvPr/>
        </p:nvPicPr>
        <p:blipFill>
          <a:blip r:embed="rId4" cstate="print"/>
          <a:stretch>
            <a:fillRect/>
          </a:stretch>
        </p:blipFill>
        <p:spPr bwMode="gray">
          <a:xfrm>
            <a:off x="2064828" y="2220641"/>
            <a:ext cx="312069" cy="255236"/>
          </a:xfrm>
          <a:prstGeom prst="rect">
            <a:avLst/>
          </a:prstGeom>
        </p:spPr>
      </p:pic>
      <p:pic>
        <p:nvPicPr>
          <p:cNvPr id="219" name="图片 218" descr="03.png"/>
          <p:cNvPicPr>
            <a:picLocks/>
          </p:cNvPicPr>
          <p:nvPr/>
        </p:nvPicPr>
        <p:blipFill>
          <a:blip r:embed="rId4" cstate="print"/>
          <a:stretch>
            <a:fillRect/>
          </a:stretch>
        </p:blipFill>
        <p:spPr bwMode="gray">
          <a:xfrm>
            <a:off x="2808330" y="2043067"/>
            <a:ext cx="312069" cy="255236"/>
          </a:xfrm>
          <a:prstGeom prst="rect">
            <a:avLst/>
          </a:prstGeom>
        </p:spPr>
      </p:pic>
      <p:pic>
        <p:nvPicPr>
          <p:cNvPr id="220" name="图片 219" descr="03.png"/>
          <p:cNvPicPr>
            <a:picLocks/>
          </p:cNvPicPr>
          <p:nvPr/>
        </p:nvPicPr>
        <p:blipFill>
          <a:blip r:embed="rId4" cstate="print"/>
          <a:stretch>
            <a:fillRect/>
          </a:stretch>
        </p:blipFill>
        <p:spPr bwMode="gray">
          <a:xfrm>
            <a:off x="3134437" y="2042204"/>
            <a:ext cx="312069" cy="255236"/>
          </a:xfrm>
          <a:prstGeom prst="rect">
            <a:avLst/>
          </a:prstGeom>
        </p:spPr>
      </p:pic>
      <p:pic>
        <p:nvPicPr>
          <p:cNvPr id="221" name="图片 220" descr="03.png"/>
          <p:cNvPicPr>
            <a:picLocks/>
          </p:cNvPicPr>
          <p:nvPr/>
        </p:nvPicPr>
        <p:blipFill>
          <a:blip r:embed="rId4" cstate="print"/>
          <a:stretch>
            <a:fillRect/>
          </a:stretch>
        </p:blipFill>
        <p:spPr bwMode="gray">
          <a:xfrm>
            <a:off x="2961545" y="2220641"/>
            <a:ext cx="312069" cy="255236"/>
          </a:xfrm>
          <a:prstGeom prst="rect">
            <a:avLst/>
          </a:prstGeom>
        </p:spPr>
      </p:pic>
      <p:pic>
        <p:nvPicPr>
          <p:cNvPr id="222" name="图片 221" descr="03.png"/>
          <p:cNvPicPr>
            <a:picLocks/>
          </p:cNvPicPr>
          <p:nvPr/>
        </p:nvPicPr>
        <p:blipFill>
          <a:blip r:embed="rId4" cstate="print"/>
          <a:stretch>
            <a:fillRect/>
          </a:stretch>
        </p:blipFill>
        <p:spPr bwMode="gray">
          <a:xfrm>
            <a:off x="3632813" y="2043067"/>
            <a:ext cx="312069" cy="255236"/>
          </a:xfrm>
          <a:prstGeom prst="rect">
            <a:avLst/>
          </a:prstGeom>
        </p:spPr>
      </p:pic>
      <p:pic>
        <p:nvPicPr>
          <p:cNvPr id="223" name="图片 222" descr="03.png"/>
          <p:cNvPicPr>
            <a:picLocks/>
          </p:cNvPicPr>
          <p:nvPr/>
        </p:nvPicPr>
        <p:blipFill>
          <a:blip r:embed="rId4" cstate="print"/>
          <a:stretch>
            <a:fillRect/>
          </a:stretch>
        </p:blipFill>
        <p:spPr bwMode="gray">
          <a:xfrm>
            <a:off x="3958920" y="2042204"/>
            <a:ext cx="312069" cy="255236"/>
          </a:xfrm>
          <a:prstGeom prst="rect">
            <a:avLst/>
          </a:prstGeom>
        </p:spPr>
      </p:pic>
      <p:pic>
        <p:nvPicPr>
          <p:cNvPr id="224" name="图片 223" descr="03.png"/>
          <p:cNvPicPr>
            <a:picLocks/>
          </p:cNvPicPr>
          <p:nvPr/>
        </p:nvPicPr>
        <p:blipFill>
          <a:blip r:embed="rId4" cstate="print"/>
          <a:stretch>
            <a:fillRect/>
          </a:stretch>
        </p:blipFill>
        <p:spPr bwMode="gray">
          <a:xfrm>
            <a:off x="3786028" y="2220641"/>
            <a:ext cx="312069" cy="255236"/>
          </a:xfrm>
          <a:prstGeom prst="rect">
            <a:avLst/>
          </a:prstGeom>
        </p:spPr>
      </p:pic>
      <p:pic>
        <p:nvPicPr>
          <p:cNvPr id="225" name="图片 224" descr="03.png"/>
          <p:cNvPicPr>
            <a:picLocks/>
          </p:cNvPicPr>
          <p:nvPr/>
        </p:nvPicPr>
        <p:blipFill>
          <a:blip r:embed="rId4" cstate="print"/>
          <a:stretch>
            <a:fillRect/>
          </a:stretch>
        </p:blipFill>
        <p:spPr bwMode="gray">
          <a:xfrm>
            <a:off x="3003155" y="1275803"/>
            <a:ext cx="312069" cy="255236"/>
          </a:xfrm>
          <a:prstGeom prst="rect">
            <a:avLst/>
          </a:prstGeom>
        </p:spPr>
      </p:pic>
      <p:pic>
        <p:nvPicPr>
          <p:cNvPr id="226" name="图片 225" descr="03.png"/>
          <p:cNvPicPr>
            <a:picLocks/>
          </p:cNvPicPr>
          <p:nvPr/>
        </p:nvPicPr>
        <p:blipFill>
          <a:blip r:embed="rId4" cstate="print"/>
          <a:stretch>
            <a:fillRect/>
          </a:stretch>
        </p:blipFill>
        <p:spPr bwMode="gray">
          <a:xfrm>
            <a:off x="3329262" y="1274940"/>
            <a:ext cx="312069" cy="255236"/>
          </a:xfrm>
          <a:prstGeom prst="rect">
            <a:avLst/>
          </a:prstGeom>
        </p:spPr>
      </p:pic>
      <p:pic>
        <p:nvPicPr>
          <p:cNvPr id="227" name="图片 226" descr="03.png"/>
          <p:cNvPicPr>
            <a:picLocks/>
          </p:cNvPicPr>
          <p:nvPr/>
        </p:nvPicPr>
        <p:blipFill>
          <a:blip r:embed="rId4" cstate="print"/>
          <a:stretch>
            <a:fillRect/>
          </a:stretch>
        </p:blipFill>
        <p:spPr bwMode="gray">
          <a:xfrm>
            <a:off x="3156370" y="1453377"/>
            <a:ext cx="312069" cy="255236"/>
          </a:xfrm>
          <a:prstGeom prst="rect">
            <a:avLst/>
          </a:prstGeom>
        </p:spPr>
      </p:pic>
      <p:sp>
        <p:nvSpPr>
          <p:cNvPr id="228" name="TextBox 85"/>
          <p:cNvSpPr txBox="1"/>
          <p:nvPr/>
        </p:nvSpPr>
        <p:spPr bwMode="gray">
          <a:xfrm>
            <a:off x="3619323" y="1264342"/>
            <a:ext cx="1033000" cy="461665"/>
          </a:xfrm>
          <a:prstGeom prst="rect">
            <a:avLst/>
          </a:prstGeom>
          <a:noFill/>
        </p:spPr>
        <p:txBody>
          <a:bodyPr wrap="square" rtlCol="0">
            <a:spAutoFit/>
          </a:bodyPr>
          <a:lstStyle/>
          <a:p>
            <a:pPr algn="ctr" fontAlgn="ctr">
              <a:spcBef>
                <a:spcPts val="0"/>
              </a:spcBef>
              <a:spcAft>
                <a:spcPts val="0"/>
              </a:spcAft>
            </a:pPr>
            <a:r>
              <a:rPr lang="en-US" sz="1200" dirty="0" smtClean="0">
                <a:solidFill>
                  <a:prstClr val="black"/>
                </a:solidFill>
                <a:latin typeface="Huawei Sans" panose="020C0503030203020204" pitchFamily="34" charset="0"/>
              </a:rPr>
              <a:t>Head office node</a:t>
            </a:r>
            <a:endParaRPr lang="en-US" sz="1200" dirty="0">
              <a:solidFill>
                <a:prstClr val="black"/>
              </a:solidFill>
              <a:latin typeface="Huawei Sans" panose="020C0503030203020204" pitchFamily="34" charset="0"/>
            </a:endParaRPr>
          </a:p>
        </p:txBody>
      </p:sp>
      <p:sp>
        <p:nvSpPr>
          <p:cNvPr id="229" name="TextBox 85"/>
          <p:cNvSpPr txBox="1"/>
          <p:nvPr/>
        </p:nvSpPr>
        <p:spPr bwMode="gray">
          <a:xfrm>
            <a:off x="1711735" y="2460081"/>
            <a:ext cx="1000882" cy="461665"/>
          </a:xfrm>
          <a:prstGeom prst="rect">
            <a:avLst/>
          </a:prstGeom>
          <a:noFill/>
        </p:spPr>
        <p:txBody>
          <a:bodyPr wrap="square" rtlCol="0">
            <a:spAutoFit/>
          </a:bodyPr>
          <a:lstStyle/>
          <a:p>
            <a:pPr algn="ctr" fontAlgn="ctr">
              <a:spcBef>
                <a:spcPts val="0"/>
              </a:spcBef>
              <a:spcAft>
                <a:spcPts val="0"/>
              </a:spcAft>
            </a:pPr>
            <a:r>
              <a:rPr lang="en-US" sz="1200" dirty="0" smtClean="0">
                <a:solidFill>
                  <a:prstClr val="black"/>
                </a:solidFill>
                <a:latin typeface="Huawei Sans" panose="020C0503030203020204" pitchFamily="34" charset="0"/>
              </a:rPr>
              <a:t>Regional node 1</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0" name="TextBox 85"/>
          <p:cNvSpPr txBox="1"/>
          <p:nvPr/>
        </p:nvSpPr>
        <p:spPr bwMode="gray">
          <a:xfrm>
            <a:off x="2612803" y="2460081"/>
            <a:ext cx="1000882" cy="461665"/>
          </a:xfrm>
          <a:prstGeom prst="rect">
            <a:avLst/>
          </a:prstGeom>
          <a:noFill/>
        </p:spPr>
        <p:txBody>
          <a:bodyPr wrap="square" rtlCol="0">
            <a:spAutoFit/>
          </a:bodyPr>
          <a:lstStyle/>
          <a:p>
            <a:pPr algn="ctr" fontAlgn="ctr">
              <a:spcBef>
                <a:spcPts val="0"/>
              </a:spcBef>
              <a:spcAft>
                <a:spcPts val="0"/>
              </a:spcAft>
            </a:pPr>
            <a:r>
              <a:rPr lang="en-US" sz="1200" dirty="0" smtClean="0">
                <a:solidFill>
                  <a:prstClr val="black"/>
                </a:solidFill>
                <a:latin typeface="Huawei Sans" panose="020C0503030203020204" pitchFamily="34" charset="0"/>
              </a:rPr>
              <a:t>Regional node 2</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1" name="TextBox 85"/>
          <p:cNvSpPr txBox="1"/>
          <p:nvPr/>
        </p:nvSpPr>
        <p:spPr bwMode="gray">
          <a:xfrm>
            <a:off x="3443695" y="2460081"/>
            <a:ext cx="1023928" cy="461665"/>
          </a:xfrm>
          <a:prstGeom prst="rect">
            <a:avLst/>
          </a:prstGeom>
          <a:noFill/>
        </p:spPr>
        <p:txBody>
          <a:bodyPr wrap="square" rtlCol="0">
            <a:spAutoFit/>
          </a:bodyPr>
          <a:lstStyle/>
          <a:p>
            <a:pPr algn="ctr" fontAlgn="ctr">
              <a:spcBef>
                <a:spcPts val="0"/>
              </a:spcBef>
              <a:spcAft>
                <a:spcPts val="0"/>
              </a:spcAft>
            </a:pPr>
            <a:r>
              <a:rPr lang="en-US" sz="1200" dirty="0" smtClean="0">
                <a:solidFill>
                  <a:prstClr val="black"/>
                </a:solidFill>
                <a:latin typeface="Huawei Sans" panose="020C0503030203020204" pitchFamily="34" charset="0"/>
              </a:rPr>
              <a:t>Regional node N</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23103957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椭圆 49"/>
          <p:cNvSpPr>
            <a:spLocks/>
          </p:cNvSpPr>
          <p:nvPr/>
        </p:nvSpPr>
        <p:spPr bwMode="gray">
          <a:xfrm>
            <a:off x="1211429" y="4272444"/>
            <a:ext cx="1741543" cy="396937"/>
          </a:xfrm>
          <a:prstGeom prst="ellipse">
            <a:avLst/>
          </a:prstGeom>
          <a:solidFill>
            <a:srgbClr val="E8E9ED"/>
          </a:solidFill>
          <a:ln w="19050">
            <a:solidFill>
              <a:srgbClr val="CBCFD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lnSpc>
                <a:spcPct val="85000"/>
              </a:lnSpc>
            </a:pPr>
            <a:r>
              <a:rPr lang="en-US" sz="1200" b="1" dirty="0" smtClean="0">
                <a:solidFill>
                  <a:srgbClr val="3B3D33"/>
                </a:solidFill>
                <a:latin typeface="Huawei Sans" panose="020C0503030203020204" pitchFamily="34" charset="0"/>
              </a:rPr>
              <a:t>Provincial access network</a:t>
            </a:r>
            <a:endParaRPr lang="en-US" altLang="zh-CN" sz="1200" b="1" dirty="0">
              <a:solidFill>
                <a:srgbClr val="3B3D33"/>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圆角矩形 34"/>
          <p:cNvSpPr/>
          <p:nvPr/>
        </p:nvSpPr>
        <p:spPr bwMode="gray">
          <a:xfrm>
            <a:off x="1046222" y="1571349"/>
            <a:ext cx="4429125" cy="2272638"/>
          </a:xfrm>
          <a:prstGeom prst="roundRect">
            <a:avLst>
              <a:gd name="adj" fmla="val 3675"/>
            </a:avLst>
          </a:prstGeom>
          <a:solidFill>
            <a:schemeClr val="bg1"/>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矩形 30"/>
          <p:cNvSpPr/>
          <p:nvPr/>
        </p:nvSpPr>
        <p:spPr bwMode="gray">
          <a:xfrm>
            <a:off x="1662571" y="3287284"/>
            <a:ext cx="3522492" cy="392917"/>
          </a:xfrm>
          <a:prstGeom prst="rect">
            <a:avLst/>
          </a:prstGeom>
          <a:gradFill>
            <a:gsLst>
              <a:gs pos="0">
                <a:schemeClr val="bg1"/>
              </a:gs>
              <a:gs pos="100000">
                <a:schemeClr val="bg1">
                  <a:lumMod val="85000"/>
                </a:schemeClr>
              </a:gs>
            </a:gsLst>
            <a:lin ang="54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椭圆 7"/>
          <p:cNvSpPr/>
          <p:nvPr/>
        </p:nvSpPr>
        <p:spPr bwMode="gray">
          <a:xfrm>
            <a:off x="1999953" y="1754792"/>
            <a:ext cx="2202359" cy="501521"/>
          </a:xfrm>
          <a:prstGeom prst="ellipse">
            <a:avLst/>
          </a:prstGeom>
          <a:gradFill flip="none" rotWithShape="1">
            <a:gsLst>
              <a:gs pos="0">
                <a:srgbClr val="EBEBEB">
                  <a:alpha val="50000"/>
                </a:srgbClr>
              </a:gs>
              <a:gs pos="50000">
                <a:srgbClr val="EBEBEB">
                  <a:alpha val="20000"/>
                </a:srgbClr>
              </a:gs>
              <a:gs pos="100000">
                <a:srgbClr val="EBEBEB">
                  <a:alpha val="0"/>
                </a:srgbClr>
              </a:gs>
            </a:gsLst>
            <a:lin ang="16200000" scaled="1"/>
          </a:gradFill>
          <a:ln w="12700" cap="flat" cmpd="sng" algn="ctr">
            <a:gradFill>
              <a:gsLst>
                <a:gs pos="15000">
                  <a:srgbClr val="EBEBEB">
                    <a:lumMod val="50000"/>
                    <a:alpha val="0"/>
                  </a:srgbClr>
                </a:gs>
                <a:gs pos="47000">
                  <a:srgbClr val="EBEBEB">
                    <a:lumMod val="50000"/>
                  </a:srgbClr>
                </a:gs>
                <a:gs pos="100000">
                  <a:srgbClr val="EBEBEB">
                    <a:lumMod val="50000"/>
                  </a:srgbClr>
                </a:gs>
              </a:gsLst>
              <a:lin ang="5400000" scaled="0"/>
            </a:gradFill>
            <a:prstDash val="solid"/>
            <a:miter lim="800000"/>
          </a:ln>
          <a:effectLst/>
        </p:spPr>
        <p:txBody>
          <a:bodyPr rtlCol="0" anchor="ctr"/>
          <a:lstStyle/>
          <a:p>
            <a:pPr algn="ctr" defTabSz="958848" fontAlgn="ctr"/>
            <a:endParaRPr lang="en-US" altLang="zh-CN" kern="0" dirty="0">
              <a:solidFill>
                <a:prstClr val="black"/>
              </a:solidFill>
              <a:latin typeface="Huawei Sans" panose="020C0503030203020204" pitchFamily="34" charset="0"/>
              <a:ea typeface="方正兰亭黑简体" panose="02000000000000000000" pitchFamily="2" charset="-122"/>
              <a:cs typeface="Arial"/>
              <a:sym typeface="Huawei Sans" panose="020C0503030203020204" pitchFamily="34" charset="0"/>
            </a:endParaRPr>
          </a:p>
        </p:txBody>
      </p:sp>
      <p:sp>
        <p:nvSpPr>
          <p:cNvPr id="3" name="标题 2"/>
          <p:cNvSpPr>
            <a:spLocks noGrp="1"/>
          </p:cNvSpPr>
          <p:nvPr>
            <p:ph type="title"/>
          </p:nvPr>
        </p:nvSpPr>
        <p:spPr/>
        <p:txBody>
          <a:bodyPr/>
          <a:lstStyle/>
          <a:p>
            <a:r>
              <a:rPr lang="en-US" altLang="zh-CN" dirty="0"/>
              <a:t>Typical Enterprise Network: </a:t>
            </a:r>
            <a:r>
              <a:rPr lang="en-US" dirty="0" smtClean="0"/>
              <a:t>Electric Power Industry</a:t>
            </a:r>
            <a:endParaRPr lang="en-US" altLang="zh-CN" dirty="0">
              <a:sym typeface="Huawei Sans" panose="020C0503030203020204" pitchFamily="34" charset="0"/>
            </a:endParaRPr>
          </a:p>
        </p:txBody>
      </p:sp>
      <p:sp>
        <p:nvSpPr>
          <p:cNvPr id="10" name="TextBox 85"/>
          <p:cNvSpPr txBox="1"/>
          <p:nvPr/>
        </p:nvSpPr>
        <p:spPr bwMode="gray">
          <a:xfrm>
            <a:off x="2296795" y="1532550"/>
            <a:ext cx="277640" cy="276999"/>
          </a:xfrm>
          <a:prstGeom prst="rect">
            <a:avLst/>
          </a:prstGeom>
          <a:noFill/>
        </p:spPr>
        <p:txBody>
          <a:bodyPr wrap="none" rtlCol="0">
            <a:spAutoFit/>
          </a:bodyPr>
          <a:lstStyle/>
          <a:p>
            <a:pPr fontAlgn="ctr">
              <a:spcBef>
                <a:spcPts val="0"/>
              </a:spcBef>
              <a:spcAft>
                <a:spcPts val="0"/>
              </a:spcAft>
            </a:pPr>
            <a:r>
              <a:rPr lang="en-US" sz="1200" b="1" dirty="0" smtClean="0">
                <a:solidFill>
                  <a:prstClr val="black"/>
                </a:solidFill>
                <a:latin typeface="Huawei Sans" panose="020C0503030203020204" pitchFamily="34" charset="0"/>
              </a:rPr>
              <a:t>P</a:t>
            </a:r>
            <a:endPar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TextBox 85"/>
          <p:cNvSpPr txBox="1"/>
          <p:nvPr/>
        </p:nvSpPr>
        <p:spPr bwMode="gray">
          <a:xfrm>
            <a:off x="3643643" y="1532550"/>
            <a:ext cx="277640" cy="276999"/>
          </a:xfrm>
          <a:prstGeom prst="rect">
            <a:avLst/>
          </a:prstGeom>
          <a:noFill/>
        </p:spPr>
        <p:txBody>
          <a:bodyPr wrap="none" rtlCol="0">
            <a:spAutoFit/>
          </a:bodyPr>
          <a:lstStyle/>
          <a:p>
            <a:pPr fontAlgn="ctr">
              <a:spcBef>
                <a:spcPts val="0"/>
              </a:spcBef>
              <a:spcAft>
                <a:spcPts val="0"/>
              </a:spcAft>
            </a:pPr>
            <a:r>
              <a:rPr lang="en-US" sz="1200" b="1" dirty="0" smtClean="0">
                <a:solidFill>
                  <a:prstClr val="black"/>
                </a:solidFill>
                <a:latin typeface="Huawei Sans" panose="020C0503030203020204" pitchFamily="34" charset="0"/>
              </a:rPr>
              <a:t>P</a:t>
            </a:r>
            <a:endPar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TextBox 85"/>
          <p:cNvSpPr txBox="1"/>
          <p:nvPr/>
        </p:nvSpPr>
        <p:spPr bwMode="gray">
          <a:xfrm>
            <a:off x="2971917" y="1728553"/>
            <a:ext cx="277640" cy="276999"/>
          </a:xfrm>
          <a:prstGeom prst="rect">
            <a:avLst/>
          </a:prstGeom>
          <a:noFill/>
        </p:spPr>
        <p:txBody>
          <a:bodyPr wrap="none" rtlCol="0">
            <a:spAutoFit/>
          </a:bodyPr>
          <a:lstStyle/>
          <a:p>
            <a:pPr fontAlgn="ctr">
              <a:spcBef>
                <a:spcPts val="0"/>
              </a:spcBef>
              <a:spcAft>
                <a:spcPts val="0"/>
              </a:spcAft>
            </a:pPr>
            <a:r>
              <a:rPr lang="en-US" sz="1200" b="1" dirty="0" smtClean="0">
                <a:solidFill>
                  <a:prstClr val="black"/>
                </a:solidFill>
                <a:latin typeface="Huawei Sans" panose="020C0503030203020204" pitchFamily="34" charset="0"/>
              </a:rPr>
              <a:t>P</a:t>
            </a:r>
            <a:endPar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椭圆 12"/>
          <p:cNvSpPr/>
          <p:nvPr/>
        </p:nvSpPr>
        <p:spPr bwMode="gray">
          <a:xfrm>
            <a:off x="1999953" y="2545859"/>
            <a:ext cx="2202359" cy="501521"/>
          </a:xfrm>
          <a:prstGeom prst="ellipse">
            <a:avLst/>
          </a:prstGeom>
          <a:gradFill flip="none" rotWithShape="1">
            <a:gsLst>
              <a:gs pos="0">
                <a:srgbClr val="EBEBEB">
                  <a:alpha val="50000"/>
                </a:srgbClr>
              </a:gs>
              <a:gs pos="50000">
                <a:srgbClr val="EBEBEB">
                  <a:alpha val="20000"/>
                </a:srgbClr>
              </a:gs>
              <a:gs pos="100000">
                <a:srgbClr val="EBEBEB">
                  <a:alpha val="0"/>
                </a:srgbClr>
              </a:gs>
            </a:gsLst>
            <a:lin ang="16200000" scaled="1"/>
          </a:gradFill>
          <a:ln w="12700" cap="flat" cmpd="sng" algn="ctr">
            <a:gradFill>
              <a:gsLst>
                <a:gs pos="15000">
                  <a:srgbClr val="EBEBEB">
                    <a:lumMod val="50000"/>
                    <a:alpha val="0"/>
                  </a:srgbClr>
                </a:gs>
                <a:gs pos="47000">
                  <a:srgbClr val="EBEBEB">
                    <a:lumMod val="50000"/>
                  </a:srgbClr>
                </a:gs>
                <a:gs pos="100000">
                  <a:srgbClr val="EBEBEB">
                    <a:lumMod val="50000"/>
                  </a:srgbClr>
                </a:gs>
              </a:gsLst>
              <a:lin ang="5400000" scaled="0"/>
            </a:gradFill>
            <a:prstDash val="solid"/>
            <a:miter lim="800000"/>
          </a:ln>
          <a:effectLst/>
        </p:spPr>
        <p:txBody>
          <a:bodyPr rtlCol="0" anchor="ctr"/>
          <a:lstStyle/>
          <a:p>
            <a:pPr algn="ctr" defTabSz="958848" fontAlgn="ctr"/>
            <a:endParaRPr lang="en-US" altLang="zh-CN" kern="0" dirty="0">
              <a:solidFill>
                <a:prstClr val="black"/>
              </a:solidFill>
              <a:latin typeface="Huawei Sans" panose="020C0503030203020204" pitchFamily="34" charset="0"/>
              <a:ea typeface="方正兰亭黑简体" panose="02000000000000000000" pitchFamily="2" charset="-122"/>
              <a:cs typeface="Arial"/>
              <a:sym typeface="Huawei Sans" panose="020C0503030203020204" pitchFamily="34" charset="0"/>
            </a:endParaRPr>
          </a:p>
        </p:txBody>
      </p:sp>
      <p:sp>
        <p:nvSpPr>
          <p:cNvPr id="17" name="TextBox 85"/>
          <p:cNvSpPr txBox="1"/>
          <p:nvPr/>
        </p:nvSpPr>
        <p:spPr bwMode="gray">
          <a:xfrm>
            <a:off x="4227007" y="2537720"/>
            <a:ext cx="1171526" cy="523220"/>
          </a:xfrm>
          <a:prstGeom prst="rect">
            <a:avLst/>
          </a:prstGeom>
          <a:noFill/>
        </p:spPr>
        <p:txBody>
          <a:bodyPr wrap="square" rtlCol="0">
            <a:spAutoFit/>
          </a:bodyPr>
          <a:lstStyle/>
          <a:p>
            <a:pPr fontAlgn="ctr">
              <a:spcBef>
                <a:spcPts val="0"/>
              </a:spcBef>
              <a:spcAft>
                <a:spcPts val="0"/>
              </a:spcAft>
            </a:pPr>
            <a:r>
              <a:rPr lang="en-US" sz="1400" dirty="0" smtClean="0">
                <a:solidFill>
                  <a:prstClr val="black"/>
                </a:solidFill>
                <a:latin typeface="Huawei Sans" panose="020C0503030203020204" pitchFamily="34" charset="0"/>
              </a:rPr>
              <a:t>Backbone layer</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TextBox 85"/>
          <p:cNvSpPr txBox="1"/>
          <p:nvPr/>
        </p:nvSpPr>
        <p:spPr bwMode="gray">
          <a:xfrm>
            <a:off x="2296795" y="2323617"/>
            <a:ext cx="277640" cy="276999"/>
          </a:xfrm>
          <a:prstGeom prst="rect">
            <a:avLst/>
          </a:prstGeom>
          <a:noFill/>
        </p:spPr>
        <p:txBody>
          <a:bodyPr wrap="none" rtlCol="0">
            <a:spAutoFit/>
          </a:bodyPr>
          <a:lstStyle/>
          <a:p>
            <a:pPr fontAlgn="ctr">
              <a:spcBef>
                <a:spcPts val="0"/>
              </a:spcBef>
              <a:spcAft>
                <a:spcPts val="0"/>
              </a:spcAft>
            </a:pPr>
            <a:r>
              <a:rPr lang="en-US" sz="1200" b="1" dirty="0" smtClean="0">
                <a:solidFill>
                  <a:prstClr val="black"/>
                </a:solidFill>
                <a:latin typeface="Huawei Sans" panose="020C0503030203020204" pitchFamily="34" charset="0"/>
              </a:rPr>
              <a:t>P</a:t>
            </a:r>
            <a:endPar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TextBox 85"/>
          <p:cNvSpPr txBox="1"/>
          <p:nvPr/>
        </p:nvSpPr>
        <p:spPr bwMode="gray">
          <a:xfrm>
            <a:off x="3643643" y="2323617"/>
            <a:ext cx="277640" cy="276999"/>
          </a:xfrm>
          <a:prstGeom prst="rect">
            <a:avLst/>
          </a:prstGeom>
          <a:noFill/>
        </p:spPr>
        <p:txBody>
          <a:bodyPr wrap="none" rtlCol="0">
            <a:spAutoFit/>
          </a:bodyPr>
          <a:lstStyle/>
          <a:p>
            <a:pPr fontAlgn="ctr">
              <a:spcBef>
                <a:spcPts val="0"/>
              </a:spcBef>
              <a:spcAft>
                <a:spcPts val="0"/>
              </a:spcAft>
            </a:pPr>
            <a:r>
              <a:rPr lang="en-US" sz="1200" b="1" dirty="0" smtClean="0">
                <a:solidFill>
                  <a:prstClr val="black"/>
                </a:solidFill>
                <a:latin typeface="Huawei Sans" panose="020C0503030203020204" pitchFamily="34" charset="0"/>
              </a:rPr>
              <a:t>P</a:t>
            </a:r>
            <a:endPar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TextBox 85"/>
          <p:cNvSpPr txBox="1"/>
          <p:nvPr/>
        </p:nvSpPr>
        <p:spPr bwMode="gray">
          <a:xfrm>
            <a:off x="2971917" y="2519620"/>
            <a:ext cx="277640" cy="276999"/>
          </a:xfrm>
          <a:prstGeom prst="rect">
            <a:avLst/>
          </a:prstGeom>
          <a:noFill/>
        </p:spPr>
        <p:txBody>
          <a:bodyPr wrap="none" rtlCol="0">
            <a:spAutoFit/>
          </a:bodyPr>
          <a:lstStyle/>
          <a:p>
            <a:pPr fontAlgn="ctr">
              <a:spcBef>
                <a:spcPts val="0"/>
              </a:spcBef>
              <a:spcAft>
                <a:spcPts val="0"/>
              </a:spcAft>
            </a:pPr>
            <a:r>
              <a:rPr lang="en-US" sz="1200" b="1" dirty="0" smtClean="0">
                <a:solidFill>
                  <a:prstClr val="black"/>
                </a:solidFill>
                <a:latin typeface="Huawei Sans" panose="020C0503030203020204" pitchFamily="34" charset="0"/>
              </a:rPr>
              <a:t>P</a:t>
            </a:r>
            <a:endPar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1" name="直接连接符 20"/>
          <p:cNvCxnSpPr>
            <a:stCxn id="8" idx="4"/>
            <a:endCxn id="13" idx="0"/>
          </p:cNvCxnSpPr>
          <p:nvPr/>
        </p:nvCxnSpPr>
        <p:spPr bwMode="gray">
          <a:xfrm>
            <a:off x="3101133" y="2256313"/>
            <a:ext cx="0" cy="289546"/>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9" name="TextBox 85"/>
          <p:cNvSpPr txBox="1"/>
          <p:nvPr/>
        </p:nvSpPr>
        <p:spPr bwMode="gray">
          <a:xfrm>
            <a:off x="4227007" y="3187639"/>
            <a:ext cx="1480445" cy="523220"/>
          </a:xfrm>
          <a:prstGeom prst="rect">
            <a:avLst/>
          </a:prstGeom>
          <a:noFill/>
        </p:spPr>
        <p:txBody>
          <a:bodyPr wrap="square" rtlCol="0">
            <a:spAutoFit/>
          </a:bodyPr>
          <a:lstStyle/>
          <a:p>
            <a:pPr fontAlgn="ctr">
              <a:spcBef>
                <a:spcPts val="0"/>
              </a:spcBef>
              <a:spcAft>
                <a:spcPts val="0"/>
              </a:spcAft>
            </a:pPr>
            <a:r>
              <a:rPr lang="en-US" sz="1400" dirty="0" smtClean="0">
                <a:solidFill>
                  <a:prstClr val="black"/>
                </a:solidFill>
                <a:latin typeface="Huawei Sans" panose="020C0503030203020204" pitchFamily="34" charset="0"/>
              </a:rPr>
              <a:t>Provincial border</a:t>
            </a:r>
            <a:endParaRPr lang="en-US" sz="1400" dirty="0">
              <a:solidFill>
                <a:prstClr val="black"/>
              </a:solidFill>
              <a:latin typeface="Huawei Sans" panose="020C0503030203020204" pitchFamily="34" charset="0"/>
            </a:endParaRPr>
          </a:p>
        </p:txBody>
      </p:sp>
      <p:sp>
        <p:nvSpPr>
          <p:cNvPr id="36" name="TextBox 1722"/>
          <p:cNvSpPr txBox="1"/>
          <p:nvPr/>
        </p:nvSpPr>
        <p:spPr bwMode="gray">
          <a:xfrm>
            <a:off x="1081498" y="2267832"/>
            <a:ext cx="1087007" cy="523220"/>
          </a:xfrm>
          <a:prstGeom prst="rect">
            <a:avLst/>
          </a:prstGeom>
          <a:noFill/>
        </p:spPr>
        <p:txBody>
          <a:bodyPr wrap="square" rtlCol="0">
            <a:spAutoFit/>
          </a:bodyPr>
          <a:lstStyle/>
          <a:p>
            <a:pPr fontAlgn="ctr"/>
            <a:r>
              <a:rPr lang="en-US" sz="1400" b="1" dirty="0" smtClean="0">
                <a:latin typeface="Huawei Sans" panose="020C0503030203020204" pitchFamily="34" charset="0"/>
              </a:rPr>
              <a:t>Backbone network</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7" name="直接连接符 36"/>
          <p:cNvCxnSpPr/>
          <p:nvPr/>
        </p:nvCxnSpPr>
        <p:spPr bwMode="gray">
          <a:xfrm>
            <a:off x="3101133" y="3051670"/>
            <a:ext cx="0" cy="289546"/>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8" name="TextBox 85"/>
          <p:cNvSpPr txBox="1"/>
          <p:nvPr/>
        </p:nvSpPr>
        <p:spPr bwMode="gray">
          <a:xfrm>
            <a:off x="1615216" y="3342872"/>
            <a:ext cx="364202" cy="276999"/>
          </a:xfrm>
          <a:prstGeom prst="rect">
            <a:avLst/>
          </a:prstGeom>
          <a:noFill/>
        </p:spPr>
        <p:txBody>
          <a:bodyPr wrap="none" rtlCol="0">
            <a:spAutoFit/>
          </a:bodyPr>
          <a:lstStyle/>
          <a:p>
            <a:pPr fontAlgn="ctr">
              <a:spcBef>
                <a:spcPts val="0"/>
              </a:spcBef>
              <a:spcAft>
                <a:spcPts val="0"/>
              </a:spcAft>
            </a:pPr>
            <a:r>
              <a:rPr lang="en-US" sz="1200" b="1" dirty="0" smtClean="0">
                <a:solidFill>
                  <a:prstClr val="black"/>
                </a:solidFill>
                <a:latin typeface="Huawei Sans" panose="020C0503030203020204" pitchFamily="34" charset="0"/>
              </a:rPr>
              <a:t>PE</a:t>
            </a:r>
            <a:endPar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TextBox 85"/>
          <p:cNvSpPr txBox="1"/>
          <p:nvPr/>
        </p:nvSpPr>
        <p:spPr bwMode="gray">
          <a:xfrm>
            <a:off x="1587784" y="4043093"/>
            <a:ext cx="364202" cy="276999"/>
          </a:xfrm>
          <a:prstGeom prst="rect">
            <a:avLst/>
          </a:prstGeom>
          <a:noFill/>
        </p:spPr>
        <p:txBody>
          <a:bodyPr wrap="none" rtlCol="0">
            <a:spAutoFit/>
          </a:bodyPr>
          <a:lstStyle/>
          <a:p>
            <a:pPr fontAlgn="ctr">
              <a:spcBef>
                <a:spcPts val="0"/>
              </a:spcBef>
              <a:spcAft>
                <a:spcPts val="0"/>
              </a:spcAft>
            </a:pPr>
            <a:r>
              <a:rPr lang="en-US" sz="1200" b="1" dirty="0" smtClean="0">
                <a:solidFill>
                  <a:prstClr val="black"/>
                </a:solidFill>
                <a:latin typeface="Huawei Sans" panose="020C0503030203020204" pitchFamily="34" charset="0"/>
              </a:rPr>
              <a:t>PE</a:t>
            </a:r>
            <a:endPar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4" name="直接连接符 43"/>
          <p:cNvCxnSpPr/>
          <p:nvPr/>
        </p:nvCxnSpPr>
        <p:spPr bwMode="gray">
          <a:xfrm>
            <a:off x="2082716" y="3616160"/>
            <a:ext cx="0" cy="434421"/>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9" name="TextBox 85"/>
          <p:cNvSpPr txBox="1"/>
          <p:nvPr/>
        </p:nvSpPr>
        <p:spPr bwMode="gray">
          <a:xfrm>
            <a:off x="1587784" y="4580543"/>
            <a:ext cx="364202" cy="276999"/>
          </a:xfrm>
          <a:prstGeom prst="rect">
            <a:avLst/>
          </a:prstGeom>
          <a:noFill/>
        </p:spPr>
        <p:txBody>
          <a:bodyPr wrap="none" rtlCol="0">
            <a:spAutoFit/>
          </a:bodyPr>
          <a:lstStyle/>
          <a:p>
            <a:pPr fontAlgn="ctr">
              <a:spcBef>
                <a:spcPts val="0"/>
              </a:spcBef>
              <a:spcAft>
                <a:spcPts val="0"/>
              </a:spcAft>
            </a:pPr>
            <a:r>
              <a:rPr lang="en-US" sz="1200" b="1" dirty="0" smtClean="0">
                <a:solidFill>
                  <a:prstClr val="black"/>
                </a:solidFill>
                <a:latin typeface="Huawei Sans" panose="020C0503030203020204" pitchFamily="34" charset="0"/>
              </a:rPr>
              <a:t>CE</a:t>
            </a:r>
            <a:endPar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椭圆 50"/>
          <p:cNvSpPr>
            <a:spLocks/>
          </p:cNvSpPr>
          <p:nvPr/>
        </p:nvSpPr>
        <p:spPr bwMode="gray">
          <a:xfrm>
            <a:off x="3211352" y="4272444"/>
            <a:ext cx="1741543" cy="396937"/>
          </a:xfrm>
          <a:prstGeom prst="ellipse">
            <a:avLst/>
          </a:prstGeom>
          <a:solidFill>
            <a:srgbClr val="E8E9ED"/>
          </a:solidFill>
          <a:ln w="19050">
            <a:solidFill>
              <a:srgbClr val="CBCFD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lnSpc>
                <a:spcPct val="85000"/>
              </a:lnSpc>
            </a:pPr>
            <a:r>
              <a:rPr lang="en-US" sz="1200" b="1" dirty="0" smtClean="0">
                <a:solidFill>
                  <a:srgbClr val="3B3D33"/>
                </a:solidFill>
                <a:latin typeface="Huawei Sans" panose="020C0503030203020204" pitchFamily="34" charset="0"/>
              </a:rPr>
              <a:t>Municipal access network</a:t>
            </a:r>
            <a:endParaRPr lang="en-US" altLang="zh-CN" sz="1200" b="1" dirty="0">
              <a:solidFill>
                <a:srgbClr val="3B3D33"/>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TextBox 85"/>
          <p:cNvSpPr txBox="1"/>
          <p:nvPr/>
        </p:nvSpPr>
        <p:spPr bwMode="gray">
          <a:xfrm>
            <a:off x="3594000" y="4043093"/>
            <a:ext cx="364202" cy="276999"/>
          </a:xfrm>
          <a:prstGeom prst="rect">
            <a:avLst/>
          </a:prstGeom>
          <a:noFill/>
        </p:spPr>
        <p:txBody>
          <a:bodyPr wrap="none" rtlCol="0">
            <a:spAutoFit/>
          </a:bodyPr>
          <a:lstStyle/>
          <a:p>
            <a:pPr fontAlgn="ctr">
              <a:spcBef>
                <a:spcPts val="0"/>
              </a:spcBef>
              <a:spcAft>
                <a:spcPts val="0"/>
              </a:spcAft>
            </a:pPr>
            <a:r>
              <a:rPr lang="en-US" sz="1200" b="1" dirty="0" smtClean="0">
                <a:solidFill>
                  <a:prstClr val="black"/>
                </a:solidFill>
                <a:latin typeface="Huawei Sans" panose="020C0503030203020204" pitchFamily="34" charset="0"/>
              </a:rPr>
              <a:t>PE</a:t>
            </a:r>
            <a:endPar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4" name="直接连接符 53"/>
          <p:cNvCxnSpPr/>
          <p:nvPr/>
        </p:nvCxnSpPr>
        <p:spPr bwMode="gray">
          <a:xfrm>
            <a:off x="4088932" y="3616160"/>
            <a:ext cx="0" cy="434421"/>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6" name="TextBox 85"/>
          <p:cNvSpPr txBox="1"/>
          <p:nvPr/>
        </p:nvSpPr>
        <p:spPr bwMode="gray">
          <a:xfrm>
            <a:off x="3594000" y="4580543"/>
            <a:ext cx="364202" cy="276999"/>
          </a:xfrm>
          <a:prstGeom prst="rect">
            <a:avLst/>
          </a:prstGeom>
          <a:noFill/>
        </p:spPr>
        <p:txBody>
          <a:bodyPr wrap="none" rtlCol="0">
            <a:spAutoFit/>
          </a:bodyPr>
          <a:lstStyle/>
          <a:p>
            <a:pPr fontAlgn="ctr">
              <a:spcBef>
                <a:spcPts val="0"/>
              </a:spcBef>
              <a:spcAft>
                <a:spcPts val="0"/>
              </a:spcAft>
            </a:pPr>
            <a:r>
              <a:rPr lang="en-US" sz="1200" b="1" dirty="0" smtClean="0">
                <a:solidFill>
                  <a:prstClr val="black"/>
                </a:solidFill>
                <a:latin typeface="Huawei Sans" panose="020C0503030203020204" pitchFamily="34" charset="0"/>
              </a:rPr>
              <a:t>CE</a:t>
            </a:r>
            <a:endPar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Freeform 159"/>
          <p:cNvSpPr/>
          <p:nvPr/>
        </p:nvSpPr>
        <p:spPr bwMode="gray">
          <a:xfrm flipH="1">
            <a:off x="1606433" y="1564745"/>
            <a:ext cx="745271" cy="38957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lnSpc>
                <a:spcPct val="90000"/>
              </a:lnSpc>
            </a:pPr>
            <a:r>
              <a:rPr lang="en-US" sz="1200" b="1" dirty="0" smtClean="0">
                <a:latin typeface="Huawei Sans" panose="020C0503030203020204" pitchFamily="34" charset="0"/>
              </a:rPr>
              <a:t>DR center</a:t>
            </a:r>
            <a:endParaRPr lang="en-US" altLang="zh-CN" sz="1200" b="1"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Freeform 159"/>
          <p:cNvSpPr/>
          <p:nvPr/>
        </p:nvSpPr>
        <p:spPr bwMode="gray">
          <a:xfrm flipH="1">
            <a:off x="3900091" y="1564745"/>
            <a:ext cx="745271" cy="38957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lnSpc>
                <a:spcPct val="90000"/>
              </a:lnSpc>
            </a:pPr>
            <a:r>
              <a:rPr lang="en-US" sz="1200" b="1" dirty="0" smtClean="0">
                <a:latin typeface="Huawei Sans" panose="020C0503030203020204" pitchFamily="34" charset="0"/>
              </a:rPr>
              <a:t>DR center</a:t>
            </a:r>
            <a:endParaRPr lang="en-US" altLang="zh-CN" sz="1200" b="1"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Freeform 159"/>
          <p:cNvSpPr/>
          <p:nvPr/>
        </p:nvSpPr>
        <p:spPr bwMode="gray">
          <a:xfrm flipH="1">
            <a:off x="2728496" y="1355529"/>
            <a:ext cx="745271" cy="38957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lnSpc>
                <a:spcPct val="90000"/>
              </a:lnSpc>
            </a:pPr>
            <a:r>
              <a:rPr lang="en-US" sz="1200" b="1" dirty="0" smtClean="0">
                <a:latin typeface="Huawei Sans" panose="020C0503030203020204" pitchFamily="34" charset="0"/>
              </a:rPr>
              <a:t>DR center</a:t>
            </a:r>
            <a:endParaRPr lang="en-US" altLang="zh-CN" sz="1200" b="1" dirty="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6" name="图片 65"/>
          <p:cNvPicPr>
            <a:picLocks noChangeAspect="1"/>
          </p:cNvPicPr>
          <p:nvPr/>
        </p:nvPicPr>
        <p:blipFill>
          <a:blip r:embed="rId3"/>
          <a:stretch>
            <a:fillRect/>
          </a:stretch>
        </p:blipFill>
        <p:spPr bwMode="gray">
          <a:xfrm>
            <a:off x="900739" y="4188053"/>
            <a:ext cx="562011" cy="420646"/>
          </a:xfrm>
          <a:prstGeom prst="rect">
            <a:avLst/>
          </a:prstGeom>
        </p:spPr>
      </p:pic>
      <p:sp>
        <p:nvSpPr>
          <p:cNvPr id="67" name="TextBox 85"/>
          <p:cNvSpPr txBox="1"/>
          <p:nvPr/>
        </p:nvSpPr>
        <p:spPr bwMode="gray">
          <a:xfrm>
            <a:off x="691753" y="3897634"/>
            <a:ext cx="1112805" cy="276999"/>
          </a:xfrm>
          <a:prstGeom prst="rect">
            <a:avLst/>
          </a:prstGeom>
          <a:noFill/>
        </p:spPr>
        <p:txBody>
          <a:bodyPr wrap="none" rtlCol="0">
            <a:spAutoFit/>
          </a:bodyPr>
          <a:lstStyle/>
          <a:p>
            <a:pPr fontAlgn="ctr">
              <a:spcBef>
                <a:spcPts val="0"/>
              </a:spcBef>
              <a:spcAft>
                <a:spcPts val="0"/>
              </a:spcAft>
            </a:pPr>
            <a:r>
              <a:rPr lang="en-US" sz="1200" dirty="0" smtClean="0">
                <a:solidFill>
                  <a:prstClr val="black"/>
                </a:solidFill>
                <a:latin typeface="Huawei Sans" panose="020C0503030203020204" pitchFamily="34" charset="0"/>
              </a:rPr>
              <a:t>Provincial DC</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9" name="Straight Connector 166"/>
          <p:cNvCxnSpPr/>
          <p:nvPr/>
        </p:nvCxnSpPr>
        <p:spPr bwMode="gray">
          <a:xfrm>
            <a:off x="2082716" y="4862975"/>
            <a:ext cx="0" cy="172107"/>
          </a:xfrm>
          <a:prstGeom prst="line">
            <a:avLst/>
          </a:prstGeom>
          <a:noFill/>
          <a:ln w="19050">
            <a:solidFill>
              <a:schemeClr val="bg1">
                <a:lumMod val="65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70" name="组合 44300"/>
          <p:cNvGrpSpPr>
            <a:grpSpLocks/>
          </p:cNvGrpSpPr>
          <p:nvPr/>
        </p:nvGrpSpPr>
        <p:grpSpPr bwMode="gray">
          <a:xfrm>
            <a:off x="751968" y="5092038"/>
            <a:ext cx="458833" cy="458833"/>
            <a:chOff x="7623175" y="2165350"/>
            <a:chExt cx="1114425" cy="1116013"/>
          </a:xfrm>
        </p:grpSpPr>
        <p:sp>
          <p:nvSpPr>
            <p:cNvPr id="71" name="Freeform 252"/>
            <p:cNvSpPr>
              <a:spLocks/>
            </p:cNvSpPr>
            <p:nvPr/>
          </p:nvSpPr>
          <p:spPr bwMode="gray">
            <a:xfrm>
              <a:off x="7623175" y="2165350"/>
              <a:ext cx="1114425" cy="1116013"/>
            </a:xfrm>
            <a:custGeom>
              <a:avLst/>
              <a:gdLst>
                <a:gd name="T0" fmla="*/ 2147483647 w 2658"/>
                <a:gd name="T1" fmla="*/ 2147483647 h 2659"/>
                <a:gd name="T2" fmla="*/ 2147483647 w 2658"/>
                <a:gd name="T3" fmla="*/ 2147483647 h 2659"/>
                <a:gd name="T4" fmla="*/ 2147483647 w 2658"/>
                <a:gd name="T5" fmla="*/ 2147483647 h 2659"/>
                <a:gd name="T6" fmla="*/ 0 w 2658"/>
                <a:gd name="T7" fmla="*/ 2147483647 h 2659"/>
                <a:gd name="T8" fmla="*/ 2147483647 w 2658"/>
                <a:gd name="T9" fmla="*/ 0 h 2659"/>
                <a:gd name="T10" fmla="*/ 2147483647 w 2658"/>
                <a:gd name="T11" fmla="*/ 2147483647 h 265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58" h="2659">
                  <a:moveTo>
                    <a:pt x="2658" y="1330"/>
                  </a:moveTo>
                  <a:lnTo>
                    <a:pt x="2658" y="1330"/>
                  </a:lnTo>
                  <a:cubicBezTo>
                    <a:pt x="2658" y="2064"/>
                    <a:pt x="2063" y="2659"/>
                    <a:pt x="1329" y="2659"/>
                  </a:cubicBezTo>
                  <a:cubicBezTo>
                    <a:pt x="595" y="2659"/>
                    <a:pt x="0" y="2064"/>
                    <a:pt x="0" y="1330"/>
                  </a:cubicBezTo>
                  <a:cubicBezTo>
                    <a:pt x="0" y="596"/>
                    <a:pt x="595" y="0"/>
                    <a:pt x="1329" y="0"/>
                  </a:cubicBezTo>
                  <a:cubicBezTo>
                    <a:pt x="2063" y="0"/>
                    <a:pt x="2658" y="596"/>
                    <a:pt x="2658" y="1330"/>
                  </a:cubicBezTo>
                  <a:close/>
                </a:path>
              </a:pathLst>
            </a:custGeom>
            <a:solidFill>
              <a:srgbClr val="30B5C5"/>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2" name="组合 44288"/>
            <p:cNvGrpSpPr>
              <a:grpSpLocks/>
            </p:cNvGrpSpPr>
            <p:nvPr/>
          </p:nvGrpSpPr>
          <p:grpSpPr bwMode="gray">
            <a:xfrm>
              <a:off x="7894638" y="2462213"/>
              <a:ext cx="574675" cy="523875"/>
              <a:chOff x="7894638" y="2462213"/>
              <a:chExt cx="574675" cy="523875"/>
            </a:xfrm>
          </p:grpSpPr>
          <p:sp>
            <p:nvSpPr>
              <p:cNvPr id="73" name="Freeform 253"/>
              <p:cNvSpPr>
                <a:spLocks noEditPoints="1"/>
              </p:cNvSpPr>
              <p:nvPr/>
            </p:nvSpPr>
            <p:spPr bwMode="gray">
              <a:xfrm>
                <a:off x="7900988" y="2462213"/>
                <a:ext cx="568325" cy="184150"/>
              </a:xfrm>
              <a:custGeom>
                <a:avLst/>
                <a:gdLst>
                  <a:gd name="T0" fmla="*/ 2147483647 w 1356"/>
                  <a:gd name="T1" fmla="*/ 2147483647 h 439"/>
                  <a:gd name="T2" fmla="*/ 2147483647 w 1356"/>
                  <a:gd name="T3" fmla="*/ 2147483647 h 439"/>
                  <a:gd name="T4" fmla="*/ 2147483647 w 1356"/>
                  <a:gd name="T5" fmla="*/ 2147483647 h 439"/>
                  <a:gd name="T6" fmla="*/ 2147483647 w 1356"/>
                  <a:gd name="T7" fmla="*/ 2147483647 h 439"/>
                  <a:gd name="T8" fmla="*/ 2147483647 w 1356"/>
                  <a:gd name="T9" fmla="*/ 2147483647 h 439"/>
                  <a:gd name="T10" fmla="*/ 2147483647 w 1356"/>
                  <a:gd name="T11" fmla="*/ 2147483647 h 439"/>
                  <a:gd name="T12" fmla="*/ 2147483647 w 1356"/>
                  <a:gd name="T13" fmla="*/ 2147483647 h 439"/>
                  <a:gd name="T14" fmla="*/ 2147483647 w 1356"/>
                  <a:gd name="T15" fmla="*/ 2147483647 h 439"/>
                  <a:gd name="T16" fmla="*/ 2147483647 w 1356"/>
                  <a:gd name="T17" fmla="*/ 2147483647 h 439"/>
                  <a:gd name="T18" fmla="*/ 2147483647 w 1356"/>
                  <a:gd name="T19" fmla="*/ 2147483647 h 439"/>
                  <a:gd name="T20" fmla="*/ 2147483647 w 1356"/>
                  <a:gd name="T21" fmla="*/ 2147483647 h 439"/>
                  <a:gd name="T22" fmla="*/ 2147483647 w 1356"/>
                  <a:gd name="T23" fmla="*/ 2147483647 h 439"/>
                  <a:gd name="T24" fmla="*/ 2147483647 w 1356"/>
                  <a:gd name="T25" fmla="*/ 2147483647 h 439"/>
                  <a:gd name="T26" fmla="*/ 2147483647 w 1356"/>
                  <a:gd name="T27" fmla="*/ 2147483647 h 439"/>
                  <a:gd name="T28" fmla="*/ 2147483647 w 1356"/>
                  <a:gd name="T29" fmla="*/ 2147483647 h 439"/>
                  <a:gd name="T30" fmla="*/ 2147483647 w 1356"/>
                  <a:gd name="T31" fmla="*/ 2147483647 h 439"/>
                  <a:gd name="T32" fmla="*/ 2147483647 w 1356"/>
                  <a:gd name="T33" fmla="*/ 2147483647 h 439"/>
                  <a:gd name="T34" fmla="*/ 2147483647 w 1356"/>
                  <a:gd name="T35" fmla="*/ 2147483647 h 439"/>
                  <a:gd name="T36" fmla="*/ 2147483647 w 1356"/>
                  <a:gd name="T37" fmla="*/ 2147483647 h 439"/>
                  <a:gd name="T38" fmla="*/ 2147483647 w 1356"/>
                  <a:gd name="T39" fmla="*/ 0 h 439"/>
                  <a:gd name="T40" fmla="*/ 2147483647 w 1356"/>
                  <a:gd name="T41" fmla="*/ 2147483647 h 439"/>
                  <a:gd name="T42" fmla="*/ 2147483647 w 1356"/>
                  <a:gd name="T43" fmla="*/ 2147483647 h 439"/>
                  <a:gd name="T44" fmla="*/ 2147483647 w 1356"/>
                  <a:gd name="T45" fmla="*/ 2147483647 h 439"/>
                  <a:gd name="T46" fmla="*/ 2147483647 w 1356"/>
                  <a:gd name="T47" fmla="*/ 2147483647 h 439"/>
                  <a:gd name="T48" fmla="*/ 2147483647 w 1356"/>
                  <a:gd name="T49" fmla="*/ 2147483647 h 43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356" h="439">
                    <a:moveTo>
                      <a:pt x="86" y="371"/>
                    </a:moveTo>
                    <a:lnTo>
                      <a:pt x="86" y="371"/>
                    </a:lnTo>
                    <a:cubicBezTo>
                      <a:pt x="91" y="372"/>
                      <a:pt x="98" y="372"/>
                      <a:pt x="107" y="372"/>
                    </a:cubicBezTo>
                    <a:lnTo>
                      <a:pt x="107" y="405"/>
                    </a:lnTo>
                    <a:lnTo>
                      <a:pt x="107" y="372"/>
                    </a:lnTo>
                    <a:lnTo>
                      <a:pt x="1249" y="372"/>
                    </a:lnTo>
                    <a:cubicBezTo>
                      <a:pt x="1258" y="372"/>
                      <a:pt x="1265" y="371"/>
                      <a:pt x="1270" y="371"/>
                    </a:cubicBezTo>
                    <a:cubicBezTo>
                      <a:pt x="1265" y="366"/>
                      <a:pt x="1257" y="361"/>
                      <a:pt x="1247" y="355"/>
                    </a:cubicBezTo>
                    <a:lnTo>
                      <a:pt x="797" y="94"/>
                    </a:lnTo>
                    <a:cubicBezTo>
                      <a:pt x="766" y="76"/>
                      <a:pt x="723" y="66"/>
                      <a:pt x="678" y="66"/>
                    </a:cubicBezTo>
                    <a:cubicBezTo>
                      <a:pt x="633" y="66"/>
                      <a:pt x="589" y="76"/>
                      <a:pt x="559" y="94"/>
                    </a:cubicBezTo>
                    <a:lnTo>
                      <a:pt x="109" y="355"/>
                    </a:lnTo>
                    <a:cubicBezTo>
                      <a:pt x="98" y="361"/>
                      <a:pt x="91" y="367"/>
                      <a:pt x="86" y="371"/>
                    </a:cubicBezTo>
                    <a:close/>
                    <a:moveTo>
                      <a:pt x="107" y="439"/>
                    </a:moveTo>
                    <a:lnTo>
                      <a:pt x="107" y="439"/>
                    </a:lnTo>
                    <a:cubicBezTo>
                      <a:pt x="50" y="439"/>
                      <a:pt x="17" y="423"/>
                      <a:pt x="9" y="392"/>
                    </a:cubicBezTo>
                    <a:cubicBezTo>
                      <a:pt x="0" y="360"/>
                      <a:pt x="22" y="328"/>
                      <a:pt x="75" y="298"/>
                    </a:cubicBezTo>
                    <a:lnTo>
                      <a:pt x="525" y="37"/>
                    </a:lnTo>
                    <a:cubicBezTo>
                      <a:pt x="566" y="13"/>
                      <a:pt x="621" y="0"/>
                      <a:pt x="678" y="0"/>
                    </a:cubicBezTo>
                    <a:cubicBezTo>
                      <a:pt x="735" y="0"/>
                      <a:pt x="789" y="13"/>
                      <a:pt x="830" y="37"/>
                    </a:cubicBezTo>
                    <a:lnTo>
                      <a:pt x="1280" y="297"/>
                    </a:lnTo>
                    <a:cubicBezTo>
                      <a:pt x="1333" y="328"/>
                      <a:pt x="1356" y="360"/>
                      <a:pt x="1347" y="392"/>
                    </a:cubicBezTo>
                    <a:cubicBezTo>
                      <a:pt x="1339" y="423"/>
                      <a:pt x="1306" y="438"/>
                      <a:pt x="1249" y="438"/>
                    </a:cubicBezTo>
                    <a:lnTo>
                      <a:pt x="107" y="439"/>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Freeform 254"/>
              <p:cNvSpPr>
                <a:spLocks/>
              </p:cNvSpPr>
              <p:nvPr/>
            </p:nvSpPr>
            <p:spPr bwMode="gray">
              <a:xfrm>
                <a:off x="7894638" y="2692400"/>
                <a:ext cx="568325" cy="277813"/>
              </a:xfrm>
              <a:custGeom>
                <a:avLst/>
                <a:gdLst>
                  <a:gd name="T0" fmla="*/ 2147483647 w 1355"/>
                  <a:gd name="T1" fmla="*/ 2147483647 h 663"/>
                  <a:gd name="T2" fmla="*/ 2147483647 w 1355"/>
                  <a:gd name="T3" fmla="*/ 2147483647 h 663"/>
                  <a:gd name="T4" fmla="*/ 2147483647 w 1355"/>
                  <a:gd name="T5" fmla="*/ 2147483647 h 663"/>
                  <a:gd name="T6" fmla="*/ 2147483647 w 1355"/>
                  <a:gd name="T7" fmla="*/ 2147483647 h 663"/>
                  <a:gd name="T8" fmla="*/ 2147483647 w 1355"/>
                  <a:gd name="T9" fmla="*/ 2147483647 h 663"/>
                  <a:gd name="T10" fmla="*/ 2147483647 w 1355"/>
                  <a:gd name="T11" fmla="*/ 2147483647 h 663"/>
                  <a:gd name="T12" fmla="*/ 2147483647 w 1355"/>
                  <a:gd name="T13" fmla="*/ 2147483647 h 663"/>
                  <a:gd name="T14" fmla="*/ 2147483647 w 1355"/>
                  <a:gd name="T15" fmla="*/ 2147483647 h 663"/>
                  <a:gd name="T16" fmla="*/ 2147483647 w 1355"/>
                  <a:gd name="T17" fmla="*/ 2147483647 h 663"/>
                  <a:gd name="T18" fmla="*/ 2147483647 w 1355"/>
                  <a:gd name="T19" fmla="*/ 2147483647 h 663"/>
                  <a:gd name="T20" fmla="*/ 2147483647 w 1355"/>
                  <a:gd name="T21" fmla="*/ 2147483647 h 663"/>
                  <a:gd name="T22" fmla="*/ 2147483647 w 1355"/>
                  <a:gd name="T23" fmla="*/ 2147483647 h 663"/>
                  <a:gd name="T24" fmla="*/ 2147483647 w 1355"/>
                  <a:gd name="T25" fmla="*/ 2147483647 h 663"/>
                  <a:gd name="T26" fmla="*/ 2147483647 w 1355"/>
                  <a:gd name="T27" fmla="*/ 2147483647 h 663"/>
                  <a:gd name="T28" fmla="*/ 2147483647 w 1355"/>
                  <a:gd name="T29" fmla="*/ 2147483647 h 663"/>
                  <a:gd name="T30" fmla="*/ 2147483647 w 1355"/>
                  <a:gd name="T31" fmla="*/ 2147483647 h 663"/>
                  <a:gd name="T32" fmla="*/ 2147483647 w 1355"/>
                  <a:gd name="T33" fmla="*/ 2147483647 h 663"/>
                  <a:gd name="T34" fmla="*/ 2147483647 w 1355"/>
                  <a:gd name="T35" fmla="*/ 2147483647 h 663"/>
                  <a:gd name="T36" fmla="*/ 0 w 1355"/>
                  <a:gd name="T37" fmla="*/ 2147483647 h 663"/>
                  <a:gd name="T38" fmla="*/ 2147483647 w 1355"/>
                  <a:gd name="T39" fmla="*/ 2147483647 h 663"/>
                  <a:gd name="T40" fmla="*/ 2147483647 w 1355"/>
                  <a:gd name="T41" fmla="*/ 2147483647 h 663"/>
                  <a:gd name="T42" fmla="*/ 2147483647 w 1355"/>
                  <a:gd name="T43" fmla="*/ 0 h 663"/>
                  <a:gd name="T44" fmla="*/ 2147483647 w 1355"/>
                  <a:gd name="T45" fmla="*/ 2147483647 h 663"/>
                  <a:gd name="T46" fmla="*/ 2147483647 w 1355"/>
                  <a:gd name="T47" fmla="*/ 2147483647 h 663"/>
                  <a:gd name="T48" fmla="*/ 2147483647 w 1355"/>
                  <a:gd name="T49" fmla="*/ 0 h 663"/>
                  <a:gd name="T50" fmla="*/ 2147483647 w 1355"/>
                  <a:gd name="T51" fmla="*/ 2147483647 h 663"/>
                  <a:gd name="T52" fmla="*/ 2147483647 w 1355"/>
                  <a:gd name="T53" fmla="*/ 2147483647 h 663"/>
                  <a:gd name="T54" fmla="*/ 2147483647 w 1355"/>
                  <a:gd name="T55" fmla="*/ 0 h 663"/>
                  <a:gd name="T56" fmla="*/ 2147483647 w 1355"/>
                  <a:gd name="T57" fmla="*/ 2147483647 h 663"/>
                  <a:gd name="T58" fmla="*/ 2147483647 w 1355"/>
                  <a:gd name="T59" fmla="*/ 2147483647 h 663"/>
                  <a:gd name="T60" fmla="*/ 2147483647 w 1355"/>
                  <a:gd name="T61" fmla="*/ 0 h 663"/>
                  <a:gd name="T62" fmla="*/ 2147483647 w 1355"/>
                  <a:gd name="T63" fmla="*/ 2147483647 h 663"/>
                  <a:gd name="T64" fmla="*/ 2147483647 w 1355"/>
                  <a:gd name="T65" fmla="*/ 2147483647 h 663"/>
                  <a:gd name="T66" fmla="*/ 2147483647 w 1355"/>
                  <a:gd name="T67" fmla="*/ 2147483647 h 66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355" h="663">
                    <a:moveTo>
                      <a:pt x="1321" y="663"/>
                    </a:moveTo>
                    <a:lnTo>
                      <a:pt x="1321" y="663"/>
                    </a:lnTo>
                    <a:lnTo>
                      <a:pt x="1086" y="663"/>
                    </a:lnTo>
                    <a:cubicBezTo>
                      <a:pt x="1068" y="663"/>
                      <a:pt x="1053" y="648"/>
                      <a:pt x="1053" y="630"/>
                    </a:cubicBezTo>
                    <a:cubicBezTo>
                      <a:pt x="1053" y="611"/>
                      <a:pt x="1068" y="596"/>
                      <a:pt x="1086" y="596"/>
                    </a:cubicBezTo>
                    <a:lnTo>
                      <a:pt x="1288" y="596"/>
                    </a:lnTo>
                    <a:lnTo>
                      <a:pt x="1288" y="498"/>
                    </a:lnTo>
                    <a:lnTo>
                      <a:pt x="1226" y="498"/>
                    </a:lnTo>
                    <a:cubicBezTo>
                      <a:pt x="1207" y="498"/>
                      <a:pt x="1192" y="483"/>
                      <a:pt x="1192" y="464"/>
                    </a:cubicBezTo>
                    <a:lnTo>
                      <a:pt x="1192" y="67"/>
                    </a:lnTo>
                    <a:lnTo>
                      <a:pt x="1090" y="67"/>
                    </a:lnTo>
                    <a:lnTo>
                      <a:pt x="1090" y="464"/>
                    </a:lnTo>
                    <a:cubicBezTo>
                      <a:pt x="1090" y="483"/>
                      <a:pt x="1075" y="498"/>
                      <a:pt x="1057" y="498"/>
                    </a:cubicBezTo>
                    <a:lnTo>
                      <a:pt x="927" y="498"/>
                    </a:lnTo>
                    <a:cubicBezTo>
                      <a:pt x="908" y="498"/>
                      <a:pt x="893" y="483"/>
                      <a:pt x="893" y="464"/>
                    </a:cubicBezTo>
                    <a:lnTo>
                      <a:pt x="893" y="67"/>
                    </a:lnTo>
                    <a:lnTo>
                      <a:pt x="791" y="67"/>
                    </a:lnTo>
                    <a:lnTo>
                      <a:pt x="791" y="464"/>
                    </a:lnTo>
                    <a:cubicBezTo>
                      <a:pt x="791" y="483"/>
                      <a:pt x="776" y="498"/>
                      <a:pt x="758" y="498"/>
                    </a:cubicBezTo>
                    <a:lnTo>
                      <a:pt x="627" y="498"/>
                    </a:lnTo>
                    <a:cubicBezTo>
                      <a:pt x="609" y="498"/>
                      <a:pt x="594" y="483"/>
                      <a:pt x="594" y="464"/>
                    </a:cubicBezTo>
                    <a:lnTo>
                      <a:pt x="594" y="67"/>
                    </a:lnTo>
                    <a:lnTo>
                      <a:pt x="492" y="67"/>
                    </a:lnTo>
                    <a:lnTo>
                      <a:pt x="492" y="464"/>
                    </a:lnTo>
                    <a:cubicBezTo>
                      <a:pt x="492" y="483"/>
                      <a:pt x="477" y="498"/>
                      <a:pt x="458" y="498"/>
                    </a:cubicBezTo>
                    <a:lnTo>
                      <a:pt x="328" y="498"/>
                    </a:lnTo>
                    <a:cubicBezTo>
                      <a:pt x="310" y="498"/>
                      <a:pt x="295" y="483"/>
                      <a:pt x="295" y="464"/>
                    </a:cubicBezTo>
                    <a:lnTo>
                      <a:pt x="295" y="67"/>
                    </a:lnTo>
                    <a:lnTo>
                      <a:pt x="192" y="67"/>
                    </a:lnTo>
                    <a:lnTo>
                      <a:pt x="192" y="464"/>
                    </a:lnTo>
                    <a:cubicBezTo>
                      <a:pt x="192" y="483"/>
                      <a:pt x="178" y="498"/>
                      <a:pt x="159" y="498"/>
                    </a:cubicBezTo>
                    <a:lnTo>
                      <a:pt x="67" y="498"/>
                    </a:lnTo>
                    <a:lnTo>
                      <a:pt x="67" y="596"/>
                    </a:lnTo>
                    <a:lnTo>
                      <a:pt x="854" y="596"/>
                    </a:lnTo>
                    <a:cubicBezTo>
                      <a:pt x="872" y="596"/>
                      <a:pt x="887" y="611"/>
                      <a:pt x="887" y="630"/>
                    </a:cubicBezTo>
                    <a:cubicBezTo>
                      <a:pt x="887" y="648"/>
                      <a:pt x="872" y="663"/>
                      <a:pt x="854" y="663"/>
                    </a:cubicBezTo>
                    <a:lnTo>
                      <a:pt x="33" y="663"/>
                    </a:lnTo>
                    <a:cubicBezTo>
                      <a:pt x="15" y="663"/>
                      <a:pt x="0" y="648"/>
                      <a:pt x="0" y="630"/>
                    </a:cubicBezTo>
                    <a:lnTo>
                      <a:pt x="0" y="464"/>
                    </a:lnTo>
                    <a:cubicBezTo>
                      <a:pt x="0" y="446"/>
                      <a:pt x="15" y="431"/>
                      <a:pt x="33" y="431"/>
                    </a:cubicBezTo>
                    <a:lnTo>
                      <a:pt x="126" y="431"/>
                    </a:lnTo>
                    <a:lnTo>
                      <a:pt x="126" y="34"/>
                    </a:lnTo>
                    <a:cubicBezTo>
                      <a:pt x="126" y="15"/>
                      <a:pt x="141" y="0"/>
                      <a:pt x="159" y="0"/>
                    </a:cubicBezTo>
                    <a:lnTo>
                      <a:pt x="328" y="0"/>
                    </a:lnTo>
                    <a:cubicBezTo>
                      <a:pt x="347" y="0"/>
                      <a:pt x="362" y="15"/>
                      <a:pt x="362" y="34"/>
                    </a:cubicBezTo>
                    <a:lnTo>
                      <a:pt x="362" y="431"/>
                    </a:lnTo>
                    <a:lnTo>
                      <a:pt x="425" y="431"/>
                    </a:lnTo>
                    <a:lnTo>
                      <a:pt x="425" y="34"/>
                    </a:lnTo>
                    <a:cubicBezTo>
                      <a:pt x="425" y="15"/>
                      <a:pt x="440" y="0"/>
                      <a:pt x="458" y="0"/>
                    </a:cubicBezTo>
                    <a:lnTo>
                      <a:pt x="627" y="0"/>
                    </a:lnTo>
                    <a:cubicBezTo>
                      <a:pt x="646" y="0"/>
                      <a:pt x="661" y="15"/>
                      <a:pt x="661" y="34"/>
                    </a:cubicBezTo>
                    <a:lnTo>
                      <a:pt x="661" y="431"/>
                    </a:lnTo>
                    <a:lnTo>
                      <a:pt x="724" y="431"/>
                    </a:lnTo>
                    <a:lnTo>
                      <a:pt x="724" y="34"/>
                    </a:lnTo>
                    <a:cubicBezTo>
                      <a:pt x="724" y="15"/>
                      <a:pt x="739" y="0"/>
                      <a:pt x="758" y="0"/>
                    </a:cubicBezTo>
                    <a:lnTo>
                      <a:pt x="927" y="0"/>
                    </a:lnTo>
                    <a:cubicBezTo>
                      <a:pt x="945" y="0"/>
                      <a:pt x="960" y="15"/>
                      <a:pt x="960" y="34"/>
                    </a:cubicBezTo>
                    <a:lnTo>
                      <a:pt x="960" y="431"/>
                    </a:lnTo>
                    <a:lnTo>
                      <a:pt x="1023" y="431"/>
                    </a:lnTo>
                    <a:lnTo>
                      <a:pt x="1023" y="34"/>
                    </a:lnTo>
                    <a:cubicBezTo>
                      <a:pt x="1023" y="15"/>
                      <a:pt x="1038" y="0"/>
                      <a:pt x="1057" y="0"/>
                    </a:cubicBezTo>
                    <a:lnTo>
                      <a:pt x="1226" y="0"/>
                    </a:lnTo>
                    <a:cubicBezTo>
                      <a:pt x="1244" y="0"/>
                      <a:pt x="1259" y="15"/>
                      <a:pt x="1259" y="34"/>
                    </a:cubicBezTo>
                    <a:lnTo>
                      <a:pt x="1259" y="431"/>
                    </a:lnTo>
                    <a:lnTo>
                      <a:pt x="1321" y="431"/>
                    </a:lnTo>
                    <a:cubicBezTo>
                      <a:pt x="1340" y="431"/>
                      <a:pt x="1355" y="446"/>
                      <a:pt x="1355" y="464"/>
                    </a:cubicBezTo>
                    <a:lnTo>
                      <a:pt x="1355" y="630"/>
                    </a:lnTo>
                    <a:cubicBezTo>
                      <a:pt x="1355" y="648"/>
                      <a:pt x="1340" y="663"/>
                      <a:pt x="1321" y="663"/>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Freeform 255"/>
              <p:cNvSpPr>
                <a:spLocks/>
              </p:cNvSpPr>
              <p:nvPr/>
            </p:nvSpPr>
            <p:spPr bwMode="gray">
              <a:xfrm>
                <a:off x="8224838" y="2927350"/>
                <a:ext cx="57150" cy="58738"/>
              </a:xfrm>
              <a:custGeom>
                <a:avLst/>
                <a:gdLst>
                  <a:gd name="T0" fmla="*/ 2147483647 w 138"/>
                  <a:gd name="T1" fmla="*/ 2147483647 h 139"/>
                  <a:gd name="T2" fmla="*/ 2147483647 w 138"/>
                  <a:gd name="T3" fmla="*/ 2147483647 h 139"/>
                  <a:gd name="T4" fmla="*/ 2147483647 w 138"/>
                  <a:gd name="T5" fmla="*/ 2147483647 h 139"/>
                  <a:gd name="T6" fmla="*/ 0 w 138"/>
                  <a:gd name="T7" fmla="*/ 2147483647 h 139"/>
                  <a:gd name="T8" fmla="*/ 2147483647 w 138"/>
                  <a:gd name="T9" fmla="*/ 0 h 139"/>
                  <a:gd name="T10" fmla="*/ 2147483647 w 138"/>
                  <a:gd name="T11" fmla="*/ 2147483647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8" h="139">
                    <a:moveTo>
                      <a:pt x="138" y="70"/>
                    </a:moveTo>
                    <a:lnTo>
                      <a:pt x="138" y="70"/>
                    </a:lnTo>
                    <a:cubicBezTo>
                      <a:pt x="138" y="108"/>
                      <a:pt x="107" y="139"/>
                      <a:pt x="69" y="139"/>
                    </a:cubicBezTo>
                    <a:cubicBezTo>
                      <a:pt x="31" y="139"/>
                      <a:pt x="0" y="108"/>
                      <a:pt x="0" y="70"/>
                    </a:cubicBezTo>
                    <a:cubicBezTo>
                      <a:pt x="0" y="31"/>
                      <a:pt x="31" y="0"/>
                      <a:pt x="69" y="0"/>
                    </a:cubicBezTo>
                    <a:cubicBezTo>
                      <a:pt x="107" y="0"/>
                      <a:pt x="138" y="31"/>
                      <a:pt x="138" y="70"/>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Freeform 256"/>
              <p:cNvSpPr>
                <a:spLocks/>
              </p:cNvSpPr>
              <p:nvPr/>
            </p:nvSpPr>
            <p:spPr bwMode="gray">
              <a:xfrm>
                <a:off x="8321675" y="2927350"/>
                <a:ext cx="58738" cy="58738"/>
              </a:xfrm>
              <a:custGeom>
                <a:avLst/>
                <a:gdLst>
                  <a:gd name="T0" fmla="*/ 2147483647 w 138"/>
                  <a:gd name="T1" fmla="*/ 2147483647 h 139"/>
                  <a:gd name="T2" fmla="*/ 2147483647 w 138"/>
                  <a:gd name="T3" fmla="*/ 2147483647 h 139"/>
                  <a:gd name="T4" fmla="*/ 2147483647 w 138"/>
                  <a:gd name="T5" fmla="*/ 2147483647 h 139"/>
                  <a:gd name="T6" fmla="*/ 0 w 138"/>
                  <a:gd name="T7" fmla="*/ 2147483647 h 139"/>
                  <a:gd name="T8" fmla="*/ 2147483647 w 138"/>
                  <a:gd name="T9" fmla="*/ 0 h 139"/>
                  <a:gd name="T10" fmla="*/ 2147483647 w 138"/>
                  <a:gd name="T11" fmla="*/ 2147483647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8" h="139">
                    <a:moveTo>
                      <a:pt x="138" y="70"/>
                    </a:moveTo>
                    <a:lnTo>
                      <a:pt x="138" y="70"/>
                    </a:lnTo>
                    <a:cubicBezTo>
                      <a:pt x="138" y="108"/>
                      <a:pt x="107" y="139"/>
                      <a:pt x="69" y="139"/>
                    </a:cubicBezTo>
                    <a:cubicBezTo>
                      <a:pt x="31" y="139"/>
                      <a:pt x="0" y="108"/>
                      <a:pt x="0" y="70"/>
                    </a:cubicBezTo>
                    <a:cubicBezTo>
                      <a:pt x="0" y="31"/>
                      <a:pt x="31" y="0"/>
                      <a:pt x="69" y="0"/>
                    </a:cubicBezTo>
                    <a:cubicBezTo>
                      <a:pt x="107" y="0"/>
                      <a:pt x="138" y="31"/>
                      <a:pt x="138" y="70"/>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77" name="文本框 650"/>
          <p:cNvSpPr txBox="1"/>
          <p:nvPr/>
        </p:nvSpPr>
        <p:spPr bwMode="gray">
          <a:xfrm>
            <a:off x="666139" y="5712053"/>
            <a:ext cx="5216160" cy="296734"/>
          </a:xfrm>
          <a:prstGeom prst="roundRect">
            <a:avLst/>
          </a:prstGeom>
          <a:noFill/>
        </p:spPr>
        <p:txBody>
          <a:bodyPr wrap="square" lIns="0" tIns="0" rIns="0" bIns="0" rtlCol="0" anchor="ctr" anchorCtr="0">
            <a:noAutofit/>
          </a:bodyPr>
          <a:lstStyle/>
          <a:p>
            <a:pPr algn="ctr" fontAlgn="ctr"/>
            <a:r>
              <a:rPr lang="en-US" sz="1200" dirty="0" smtClean="0">
                <a:solidFill>
                  <a:srgbClr val="C7000B"/>
                </a:solidFill>
                <a:latin typeface="Huawei Sans" panose="020C0503030203020204" pitchFamily="34" charset="0"/>
              </a:rPr>
              <a:t>Provincial companies, subordinate organizations, municipal companies, county access networks, MANS of municipal companies, and so on</a:t>
            </a:r>
            <a:endParaRPr lang="en-US" altLang="zh-CN"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8" name="组合 44295"/>
          <p:cNvGrpSpPr>
            <a:grpSpLocks/>
          </p:cNvGrpSpPr>
          <p:nvPr/>
        </p:nvGrpSpPr>
        <p:grpSpPr bwMode="gray">
          <a:xfrm>
            <a:off x="3044802" y="5092038"/>
            <a:ext cx="458833" cy="458833"/>
            <a:chOff x="1631950" y="2165351"/>
            <a:chExt cx="1116013" cy="1116013"/>
          </a:xfrm>
        </p:grpSpPr>
        <p:sp>
          <p:nvSpPr>
            <p:cNvPr id="79" name="Freeform 138"/>
            <p:cNvSpPr>
              <a:spLocks/>
            </p:cNvSpPr>
            <p:nvPr/>
          </p:nvSpPr>
          <p:spPr bwMode="gray">
            <a:xfrm>
              <a:off x="1631950" y="2165351"/>
              <a:ext cx="1116013" cy="1116013"/>
            </a:xfrm>
            <a:custGeom>
              <a:avLst/>
              <a:gdLst>
                <a:gd name="T0" fmla="*/ 2147483647 w 2658"/>
                <a:gd name="T1" fmla="*/ 2147483647 h 2659"/>
                <a:gd name="T2" fmla="*/ 2147483647 w 2658"/>
                <a:gd name="T3" fmla="*/ 2147483647 h 2659"/>
                <a:gd name="T4" fmla="*/ 2147483647 w 2658"/>
                <a:gd name="T5" fmla="*/ 2147483647 h 2659"/>
                <a:gd name="T6" fmla="*/ 0 w 2658"/>
                <a:gd name="T7" fmla="*/ 2147483647 h 2659"/>
                <a:gd name="T8" fmla="*/ 2147483647 w 2658"/>
                <a:gd name="T9" fmla="*/ 0 h 2659"/>
                <a:gd name="T10" fmla="*/ 2147483647 w 2658"/>
                <a:gd name="T11" fmla="*/ 2147483647 h 265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58" h="2659">
                  <a:moveTo>
                    <a:pt x="2658" y="1330"/>
                  </a:moveTo>
                  <a:lnTo>
                    <a:pt x="2658" y="1330"/>
                  </a:lnTo>
                  <a:cubicBezTo>
                    <a:pt x="2658" y="2064"/>
                    <a:pt x="2063" y="2659"/>
                    <a:pt x="1329" y="2659"/>
                  </a:cubicBezTo>
                  <a:cubicBezTo>
                    <a:pt x="595" y="2659"/>
                    <a:pt x="0" y="2064"/>
                    <a:pt x="0" y="1330"/>
                  </a:cubicBezTo>
                  <a:cubicBezTo>
                    <a:pt x="0" y="596"/>
                    <a:pt x="595" y="0"/>
                    <a:pt x="1329" y="0"/>
                  </a:cubicBezTo>
                  <a:cubicBezTo>
                    <a:pt x="2063" y="0"/>
                    <a:pt x="2658" y="596"/>
                    <a:pt x="2658" y="1330"/>
                  </a:cubicBezTo>
                  <a:close/>
                </a:path>
              </a:pathLst>
            </a:custGeom>
            <a:solidFill>
              <a:srgbClr val="30B5C5"/>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0" name="组合 44283"/>
            <p:cNvGrpSpPr>
              <a:grpSpLocks/>
            </p:cNvGrpSpPr>
            <p:nvPr/>
          </p:nvGrpSpPr>
          <p:grpSpPr bwMode="gray">
            <a:xfrm>
              <a:off x="1874838" y="2401888"/>
              <a:ext cx="631825" cy="644526"/>
              <a:chOff x="1874838" y="2401888"/>
              <a:chExt cx="631825" cy="644526"/>
            </a:xfrm>
          </p:grpSpPr>
          <p:sp>
            <p:nvSpPr>
              <p:cNvPr id="81" name="Freeform 139"/>
              <p:cNvSpPr>
                <a:spLocks/>
              </p:cNvSpPr>
              <p:nvPr/>
            </p:nvSpPr>
            <p:spPr bwMode="gray">
              <a:xfrm>
                <a:off x="2092325" y="2486026"/>
                <a:ext cx="28575" cy="107950"/>
              </a:xfrm>
              <a:custGeom>
                <a:avLst/>
                <a:gdLst>
                  <a:gd name="T0" fmla="*/ 2147483647 w 67"/>
                  <a:gd name="T1" fmla="*/ 2147483647 h 256"/>
                  <a:gd name="T2" fmla="*/ 2147483647 w 67"/>
                  <a:gd name="T3" fmla="*/ 2147483647 h 256"/>
                  <a:gd name="T4" fmla="*/ 0 w 67"/>
                  <a:gd name="T5" fmla="*/ 2147483647 h 256"/>
                  <a:gd name="T6" fmla="*/ 0 w 67"/>
                  <a:gd name="T7" fmla="*/ 2147483647 h 256"/>
                  <a:gd name="T8" fmla="*/ 2147483647 w 67"/>
                  <a:gd name="T9" fmla="*/ 0 h 256"/>
                  <a:gd name="T10" fmla="*/ 2147483647 w 67"/>
                  <a:gd name="T11" fmla="*/ 2147483647 h 256"/>
                  <a:gd name="T12" fmla="*/ 2147483647 w 67"/>
                  <a:gd name="T13" fmla="*/ 2147483647 h 256"/>
                  <a:gd name="T14" fmla="*/ 2147483647 w 67"/>
                  <a:gd name="T15" fmla="*/ 2147483647 h 25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7" h="256">
                    <a:moveTo>
                      <a:pt x="34" y="256"/>
                    </a:moveTo>
                    <a:lnTo>
                      <a:pt x="34" y="256"/>
                    </a:lnTo>
                    <a:cubicBezTo>
                      <a:pt x="15" y="256"/>
                      <a:pt x="0" y="241"/>
                      <a:pt x="0" y="223"/>
                    </a:cubicBezTo>
                    <a:lnTo>
                      <a:pt x="0" y="34"/>
                    </a:lnTo>
                    <a:cubicBezTo>
                      <a:pt x="0" y="15"/>
                      <a:pt x="15" y="0"/>
                      <a:pt x="34" y="0"/>
                    </a:cubicBezTo>
                    <a:cubicBezTo>
                      <a:pt x="52" y="0"/>
                      <a:pt x="67" y="15"/>
                      <a:pt x="67" y="34"/>
                    </a:cubicBezTo>
                    <a:lnTo>
                      <a:pt x="67" y="223"/>
                    </a:lnTo>
                    <a:cubicBezTo>
                      <a:pt x="67" y="241"/>
                      <a:pt x="52" y="256"/>
                      <a:pt x="34" y="256"/>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Freeform 140"/>
              <p:cNvSpPr>
                <a:spLocks/>
              </p:cNvSpPr>
              <p:nvPr/>
            </p:nvSpPr>
            <p:spPr bwMode="gray">
              <a:xfrm>
                <a:off x="1981200" y="2662238"/>
                <a:ext cx="36513" cy="36513"/>
              </a:xfrm>
              <a:custGeom>
                <a:avLst/>
                <a:gdLst>
                  <a:gd name="T0" fmla="*/ 2147483647 w 86"/>
                  <a:gd name="T1" fmla="*/ 2147483647 h 87"/>
                  <a:gd name="T2" fmla="*/ 2147483647 w 86"/>
                  <a:gd name="T3" fmla="*/ 2147483647 h 87"/>
                  <a:gd name="T4" fmla="*/ 0 w 86"/>
                  <a:gd name="T5" fmla="*/ 2147483647 h 87"/>
                  <a:gd name="T6" fmla="*/ 0 w 86"/>
                  <a:gd name="T7" fmla="*/ 0 h 87"/>
                  <a:gd name="T8" fmla="*/ 2147483647 w 86"/>
                  <a:gd name="T9" fmla="*/ 0 h 87"/>
                  <a:gd name="T10" fmla="*/ 2147483647 w 86"/>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6" h="87">
                    <a:moveTo>
                      <a:pt x="86" y="87"/>
                    </a:moveTo>
                    <a:lnTo>
                      <a:pt x="86" y="87"/>
                    </a:lnTo>
                    <a:lnTo>
                      <a:pt x="0" y="87"/>
                    </a:lnTo>
                    <a:lnTo>
                      <a:pt x="0" y="0"/>
                    </a:lnTo>
                    <a:lnTo>
                      <a:pt x="86" y="0"/>
                    </a:lnTo>
                    <a:lnTo>
                      <a:pt x="86"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Freeform 141"/>
              <p:cNvSpPr>
                <a:spLocks/>
              </p:cNvSpPr>
              <p:nvPr/>
            </p:nvSpPr>
            <p:spPr bwMode="gray">
              <a:xfrm>
                <a:off x="2036763" y="2662238"/>
                <a:ext cx="34925" cy="36513"/>
              </a:xfrm>
              <a:custGeom>
                <a:avLst/>
                <a:gdLst>
                  <a:gd name="T0" fmla="*/ 2147483647 w 86"/>
                  <a:gd name="T1" fmla="*/ 2147483647 h 87"/>
                  <a:gd name="T2" fmla="*/ 2147483647 w 86"/>
                  <a:gd name="T3" fmla="*/ 2147483647 h 87"/>
                  <a:gd name="T4" fmla="*/ 0 w 86"/>
                  <a:gd name="T5" fmla="*/ 2147483647 h 87"/>
                  <a:gd name="T6" fmla="*/ 0 w 86"/>
                  <a:gd name="T7" fmla="*/ 0 h 87"/>
                  <a:gd name="T8" fmla="*/ 2147483647 w 86"/>
                  <a:gd name="T9" fmla="*/ 0 h 87"/>
                  <a:gd name="T10" fmla="*/ 2147483647 w 86"/>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6" h="87">
                    <a:moveTo>
                      <a:pt x="86" y="87"/>
                    </a:moveTo>
                    <a:lnTo>
                      <a:pt x="86" y="87"/>
                    </a:lnTo>
                    <a:lnTo>
                      <a:pt x="0" y="87"/>
                    </a:lnTo>
                    <a:lnTo>
                      <a:pt x="0" y="0"/>
                    </a:lnTo>
                    <a:lnTo>
                      <a:pt x="86" y="0"/>
                    </a:lnTo>
                    <a:lnTo>
                      <a:pt x="86"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Freeform 142"/>
              <p:cNvSpPr>
                <a:spLocks/>
              </p:cNvSpPr>
              <p:nvPr/>
            </p:nvSpPr>
            <p:spPr bwMode="gray">
              <a:xfrm>
                <a:off x="2090738" y="2662238"/>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Freeform 143"/>
              <p:cNvSpPr>
                <a:spLocks/>
              </p:cNvSpPr>
              <p:nvPr/>
            </p:nvSpPr>
            <p:spPr bwMode="gray">
              <a:xfrm>
                <a:off x="1981200" y="2717801"/>
                <a:ext cx="36513" cy="36513"/>
              </a:xfrm>
              <a:custGeom>
                <a:avLst/>
                <a:gdLst>
                  <a:gd name="T0" fmla="*/ 2147483647 w 86"/>
                  <a:gd name="T1" fmla="*/ 2147483647 h 87"/>
                  <a:gd name="T2" fmla="*/ 2147483647 w 86"/>
                  <a:gd name="T3" fmla="*/ 2147483647 h 87"/>
                  <a:gd name="T4" fmla="*/ 0 w 86"/>
                  <a:gd name="T5" fmla="*/ 2147483647 h 87"/>
                  <a:gd name="T6" fmla="*/ 0 w 86"/>
                  <a:gd name="T7" fmla="*/ 0 h 87"/>
                  <a:gd name="T8" fmla="*/ 2147483647 w 86"/>
                  <a:gd name="T9" fmla="*/ 0 h 87"/>
                  <a:gd name="T10" fmla="*/ 2147483647 w 86"/>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6" h="87">
                    <a:moveTo>
                      <a:pt x="86" y="87"/>
                    </a:moveTo>
                    <a:lnTo>
                      <a:pt x="86" y="87"/>
                    </a:lnTo>
                    <a:lnTo>
                      <a:pt x="0" y="87"/>
                    </a:lnTo>
                    <a:lnTo>
                      <a:pt x="0" y="0"/>
                    </a:lnTo>
                    <a:lnTo>
                      <a:pt x="86" y="0"/>
                    </a:lnTo>
                    <a:lnTo>
                      <a:pt x="86"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Freeform 144"/>
              <p:cNvSpPr>
                <a:spLocks/>
              </p:cNvSpPr>
              <p:nvPr/>
            </p:nvSpPr>
            <p:spPr bwMode="gray">
              <a:xfrm>
                <a:off x="2036763" y="2717801"/>
                <a:ext cx="34925" cy="36513"/>
              </a:xfrm>
              <a:custGeom>
                <a:avLst/>
                <a:gdLst>
                  <a:gd name="T0" fmla="*/ 2147483647 w 86"/>
                  <a:gd name="T1" fmla="*/ 2147483647 h 87"/>
                  <a:gd name="T2" fmla="*/ 2147483647 w 86"/>
                  <a:gd name="T3" fmla="*/ 2147483647 h 87"/>
                  <a:gd name="T4" fmla="*/ 0 w 86"/>
                  <a:gd name="T5" fmla="*/ 2147483647 h 87"/>
                  <a:gd name="T6" fmla="*/ 0 w 86"/>
                  <a:gd name="T7" fmla="*/ 0 h 87"/>
                  <a:gd name="T8" fmla="*/ 2147483647 w 86"/>
                  <a:gd name="T9" fmla="*/ 0 h 87"/>
                  <a:gd name="T10" fmla="*/ 2147483647 w 86"/>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6" h="87">
                    <a:moveTo>
                      <a:pt x="86" y="87"/>
                    </a:moveTo>
                    <a:lnTo>
                      <a:pt x="86" y="87"/>
                    </a:lnTo>
                    <a:lnTo>
                      <a:pt x="0" y="87"/>
                    </a:lnTo>
                    <a:lnTo>
                      <a:pt x="0" y="0"/>
                    </a:lnTo>
                    <a:lnTo>
                      <a:pt x="86" y="0"/>
                    </a:lnTo>
                    <a:lnTo>
                      <a:pt x="86"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Freeform 145"/>
              <p:cNvSpPr>
                <a:spLocks/>
              </p:cNvSpPr>
              <p:nvPr/>
            </p:nvSpPr>
            <p:spPr bwMode="gray">
              <a:xfrm>
                <a:off x="2090738" y="2717801"/>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Freeform 146"/>
              <p:cNvSpPr>
                <a:spLocks/>
              </p:cNvSpPr>
              <p:nvPr/>
            </p:nvSpPr>
            <p:spPr bwMode="gray">
              <a:xfrm>
                <a:off x="1981200" y="2773363"/>
                <a:ext cx="36513" cy="36513"/>
              </a:xfrm>
              <a:custGeom>
                <a:avLst/>
                <a:gdLst>
                  <a:gd name="T0" fmla="*/ 2147483647 w 86"/>
                  <a:gd name="T1" fmla="*/ 2147483647 h 87"/>
                  <a:gd name="T2" fmla="*/ 2147483647 w 86"/>
                  <a:gd name="T3" fmla="*/ 2147483647 h 87"/>
                  <a:gd name="T4" fmla="*/ 0 w 86"/>
                  <a:gd name="T5" fmla="*/ 2147483647 h 87"/>
                  <a:gd name="T6" fmla="*/ 0 w 86"/>
                  <a:gd name="T7" fmla="*/ 0 h 87"/>
                  <a:gd name="T8" fmla="*/ 2147483647 w 86"/>
                  <a:gd name="T9" fmla="*/ 0 h 87"/>
                  <a:gd name="T10" fmla="*/ 2147483647 w 86"/>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6" h="87">
                    <a:moveTo>
                      <a:pt x="86" y="87"/>
                    </a:moveTo>
                    <a:lnTo>
                      <a:pt x="86" y="87"/>
                    </a:lnTo>
                    <a:lnTo>
                      <a:pt x="0" y="87"/>
                    </a:lnTo>
                    <a:lnTo>
                      <a:pt x="0" y="0"/>
                    </a:lnTo>
                    <a:lnTo>
                      <a:pt x="86" y="0"/>
                    </a:lnTo>
                    <a:lnTo>
                      <a:pt x="86"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Freeform 147"/>
              <p:cNvSpPr>
                <a:spLocks/>
              </p:cNvSpPr>
              <p:nvPr/>
            </p:nvSpPr>
            <p:spPr bwMode="gray">
              <a:xfrm>
                <a:off x="2036763" y="2773363"/>
                <a:ext cx="34925" cy="36513"/>
              </a:xfrm>
              <a:custGeom>
                <a:avLst/>
                <a:gdLst>
                  <a:gd name="T0" fmla="*/ 2147483647 w 86"/>
                  <a:gd name="T1" fmla="*/ 2147483647 h 87"/>
                  <a:gd name="T2" fmla="*/ 2147483647 w 86"/>
                  <a:gd name="T3" fmla="*/ 2147483647 h 87"/>
                  <a:gd name="T4" fmla="*/ 0 w 86"/>
                  <a:gd name="T5" fmla="*/ 2147483647 h 87"/>
                  <a:gd name="T6" fmla="*/ 0 w 86"/>
                  <a:gd name="T7" fmla="*/ 0 h 87"/>
                  <a:gd name="T8" fmla="*/ 2147483647 w 86"/>
                  <a:gd name="T9" fmla="*/ 0 h 87"/>
                  <a:gd name="T10" fmla="*/ 2147483647 w 86"/>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6" h="87">
                    <a:moveTo>
                      <a:pt x="86" y="87"/>
                    </a:moveTo>
                    <a:lnTo>
                      <a:pt x="86" y="87"/>
                    </a:lnTo>
                    <a:lnTo>
                      <a:pt x="0" y="87"/>
                    </a:lnTo>
                    <a:lnTo>
                      <a:pt x="0" y="0"/>
                    </a:lnTo>
                    <a:lnTo>
                      <a:pt x="86" y="0"/>
                    </a:lnTo>
                    <a:lnTo>
                      <a:pt x="86"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Freeform 148"/>
              <p:cNvSpPr>
                <a:spLocks/>
              </p:cNvSpPr>
              <p:nvPr/>
            </p:nvSpPr>
            <p:spPr bwMode="gray">
              <a:xfrm>
                <a:off x="2090738" y="2773363"/>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Freeform 149"/>
              <p:cNvSpPr>
                <a:spLocks/>
              </p:cNvSpPr>
              <p:nvPr/>
            </p:nvSpPr>
            <p:spPr bwMode="gray">
              <a:xfrm>
                <a:off x="1981200" y="2828926"/>
                <a:ext cx="36513" cy="36513"/>
              </a:xfrm>
              <a:custGeom>
                <a:avLst/>
                <a:gdLst>
                  <a:gd name="T0" fmla="*/ 2147483647 w 86"/>
                  <a:gd name="T1" fmla="*/ 2147483647 h 87"/>
                  <a:gd name="T2" fmla="*/ 2147483647 w 86"/>
                  <a:gd name="T3" fmla="*/ 2147483647 h 87"/>
                  <a:gd name="T4" fmla="*/ 0 w 86"/>
                  <a:gd name="T5" fmla="*/ 2147483647 h 87"/>
                  <a:gd name="T6" fmla="*/ 0 w 86"/>
                  <a:gd name="T7" fmla="*/ 0 h 87"/>
                  <a:gd name="T8" fmla="*/ 2147483647 w 86"/>
                  <a:gd name="T9" fmla="*/ 0 h 87"/>
                  <a:gd name="T10" fmla="*/ 2147483647 w 86"/>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6" h="87">
                    <a:moveTo>
                      <a:pt x="86" y="87"/>
                    </a:moveTo>
                    <a:lnTo>
                      <a:pt x="86" y="87"/>
                    </a:lnTo>
                    <a:lnTo>
                      <a:pt x="0" y="87"/>
                    </a:lnTo>
                    <a:lnTo>
                      <a:pt x="0" y="0"/>
                    </a:lnTo>
                    <a:lnTo>
                      <a:pt x="86" y="0"/>
                    </a:lnTo>
                    <a:lnTo>
                      <a:pt x="86"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Freeform 150"/>
              <p:cNvSpPr>
                <a:spLocks/>
              </p:cNvSpPr>
              <p:nvPr/>
            </p:nvSpPr>
            <p:spPr bwMode="gray">
              <a:xfrm>
                <a:off x="2036763" y="2828926"/>
                <a:ext cx="34925" cy="36513"/>
              </a:xfrm>
              <a:custGeom>
                <a:avLst/>
                <a:gdLst>
                  <a:gd name="T0" fmla="*/ 2147483647 w 86"/>
                  <a:gd name="T1" fmla="*/ 2147483647 h 87"/>
                  <a:gd name="T2" fmla="*/ 2147483647 w 86"/>
                  <a:gd name="T3" fmla="*/ 2147483647 h 87"/>
                  <a:gd name="T4" fmla="*/ 0 w 86"/>
                  <a:gd name="T5" fmla="*/ 2147483647 h 87"/>
                  <a:gd name="T6" fmla="*/ 0 w 86"/>
                  <a:gd name="T7" fmla="*/ 0 h 87"/>
                  <a:gd name="T8" fmla="*/ 2147483647 w 86"/>
                  <a:gd name="T9" fmla="*/ 0 h 87"/>
                  <a:gd name="T10" fmla="*/ 2147483647 w 86"/>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6" h="87">
                    <a:moveTo>
                      <a:pt x="86" y="87"/>
                    </a:moveTo>
                    <a:lnTo>
                      <a:pt x="86" y="87"/>
                    </a:lnTo>
                    <a:lnTo>
                      <a:pt x="0" y="87"/>
                    </a:lnTo>
                    <a:lnTo>
                      <a:pt x="0" y="0"/>
                    </a:lnTo>
                    <a:lnTo>
                      <a:pt x="86" y="0"/>
                    </a:lnTo>
                    <a:lnTo>
                      <a:pt x="86"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Freeform 151"/>
              <p:cNvSpPr>
                <a:spLocks/>
              </p:cNvSpPr>
              <p:nvPr/>
            </p:nvSpPr>
            <p:spPr bwMode="gray">
              <a:xfrm>
                <a:off x="2090738" y="2828926"/>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Freeform 152"/>
              <p:cNvSpPr>
                <a:spLocks/>
              </p:cNvSpPr>
              <p:nvPr/>
            </p:nvSpPr>
            <p:spPr bwMode="gray">
              <a:xfrm>
                <a:off x="2259013" y="2490788"/>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Freeform 153"/>
              <p:cNvSpPr>
                <a:spLocks/>
              </p:cNvSpPr>
              <p:nvPr/>
            </p:nvSpPr>
            <p:spPr bwMode="gray">
              <a:xfrm>
                <a:off x="2314575" y="2490788"/>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Freeform 154"/>
              <p:cNvSpPr>
                <a:spLocks/>
              </p:cNvSpPr>
              <p:nvPr/>
            </p:nvSpPr>
            <p:spPr bwMode="gray">
              <a:xfrm>
                <a:off x="2370138" y="2490788"/>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Freeform 155"/>
              <p:cNvSpPr>
                <a:spLocks/>
              </p:cNvSpPr>
              <p:nvPr/>
            </p:nvSpPr>
            <p:spPr bwMode="gray">
              <a:xfrm>
                <a:off x="2259013" y="2546351"/>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Freeform 156"/>
              <p:cNvSpPr>
                <a:spLocks/>
              </p:cNvSpPr>
              <p:nvPr/>
            </p:nvSpPr>
            <p:spPr bwMode="gray">
              <a:xfrm>
                <a:off x="2314575" y="2546351"/>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Freeform 157"/>
              <p:cNvSpPr>
                <a:spLocks/>
              </p:cNvSpPr>
              <p:nvPr/>
            </p:nvSpPr>
            <p:spPr bwMode="gray">
              <a:xfrm>
                <a:off x="2370138" y="2546351"/>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Freeform 158"/>
              <p:cNvSpPr>
                <a:spLocks/>
              </p:cNvSpPr>
              <p:nvPr/>
            </p:nvSpPr>
            <p:spPr bwMode="gray">
              <a:xfrm>
                <a:off x="2259013" y="2600326"/>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Freeform 159"/>
              <p:cNvSpPr>
                <a:spLocks/>
              </p:cNvSpPr>
              <p:nvPr/>
            </p:nvSpPr>
            <p:spPr bwMode="gray">
              <a:xfrm>
                <a:off x="2314575" y="2600326"/>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Freeform 160"/>
              <p:cNvSpPr>
                <a:spLocks/>
              </p:cNvSpPr>
              <p:nvPr/>
            </p:nvSpPr>
            <p:spPr bwMode="gray">
              <a:xfrm>
                <a:off x="2370138" y="2600326"/>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Freeform 161"/>
              <p:cNvSpPr>
                <a:spLocks/>
              </p:cNvSpPr>
              <p:nvPr/>
            </p:nvSpPr>
            <p:spPr bwMode="gray">
              <a:xfrm>
                <a:off x="2259013" y="2655888"/>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Freeform 162"/>
              <p:cNvSpPr>
                <a:spLocks/>
              </p:cNvSpPr>
              <p:nvPr/>
            </p:nvSpPr>
            <p:spPr bwMode="gray">
              <a:xfrm>
                <a:off x="2314575" y="2655888"/>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Freeform 163"/>
              <p:cNvSpPr>
                <a:spLocks/>
              </p:cNvSpPr>
              <p:nvPr/>
            </p:nvSpPr>
            <p:spPr bwMode="gray">
              <a:xfrm>
                <a:off x="2370138" y="2655888"/>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Freeform 164"/>
              <p:cNvSpPr>
                <a:spLocks/>
              </p:cNvSpPr>
              <p:nvPr/>
            </p:nvSpPr>
            <p:spPr bwMode="gray">
              <a:xfrm>
                <a:off x="2259013" y="2711451"/>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Freeform 165"/>
              <p:cNvSpPr>
                <a:spLocks/>
              </p:cNvSpPr>
              <p:nvPr/>
            </p:nvSpPr>
            <p:spPr bwMode="gray">
              <a:xfrm>
                <a:off x="2314575" y="2711451"/>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8" name="Freeform 166"/>
              <p:cNvSpPr>
                <a:spLocks/>
              </p:cNvSpPr>
              <p:nvPr/>
            </p:nvSpPr>
            <p:spPr bwMode="gray">
              <a:xfrm>
                <a:off x="2370138" y="2711451"/>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Freeform 167"/>
              <p:cNvSpPr>
                <a:spLocks/>
              </p:cNvSpPr>
              <p:nvPr/>
            </p:nvSpPr>
            <p:spPr bwMode="gray">
              <a:xfrm>
                <a:off x="2259013" y="2767013"/>
                <a:ext cx="36513" cy="36513"/>
              </a:xfrm>
              <a:custGeom>
                <a:avLst/>
                <a:gdLst>
                  <a:gd name="T0" fmla="*/ 2147483647 w 87"/>
                  <a:gd name="T1" fmla="*/ 2147483647 h 86"/>
                  <a:gd name="T2" fmla="*/ 2147483647 w 87"/>
                  <a:gd name="T3" fmla="*/ 2147483647 h 86"/>
                  <a:gd name="T4" fmla="*/ 0 w 87"/>
                  <a:gd name="T5" fmla="*/ 2147483647 h 86"/>
                  <a:gd name="T6" fmla="*/ 0 w 87"/>
                  <a:gd name="T7" fmla="*/ 0 h 86"/>
                  <a:gd name="T8" fmla="*/ 2147483647 w 87"/>
                  <a:gd name="T9" fmla="*/ 0 h 86"/>
                  <a:gd name="T10" fmla="*/ 2147483647 w 87"/>
                  <a:gd name="T11" fmla="*/ 2147483647 h 8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6">
                    <a:moveTo>
                      <a:pt x="87" y="86"/>
                    </a:moveTo>
                    <a:lnTo>
                      <a:pt x="87" y="86"/>
                    </a:lnTo>
                    <a:lnTo>
                      <a:pt x="0" y="86"/>
                    </a:lnTo>
                    <a:lnTo>
                      <a:pt x="0" y="0"/>
                    </a:lnTo>
                    <a:lnTo>
                      <a:pt x="87" y="0"/>
                    </a:lnTo>
                    <a:lnTo>
                      <a:pt x="87" y="86"/>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Freeform 168"/>
              <p:cNvSpPr>
                <a:spLocks/>
              </p:cNvSpPr>
              <p:nvPr/>
            </p:nvSpPr>
            <p:spPr bwMode="gray">
              <a:xfrm>
                <a:off x="2314575" y="2767013"/>
                <a:ext cx="36513" cy="36513"/>
              </a:xfrm>
              <a:custGeom>
                <a:avLst/>
                <a:gdLst>
                  <a:gd name="T0" fmla="*/ 2147483647 w 87"/>
                  <a:gd name="T1" fmla="*/ 2147483647 h 86"/>
                  <a:gd name="T2" fmla="*/ 2147483647 w 87"/>
                  <a:gd name="T3" fmla="*/ 2147483647 h 86"/>
                  <a:gd name="T4" fmla="*/ 0 w 87"/>
                  <a:gd name="T5" fmla="*/ 2147483647 h 86"/>
                  <a:gd name="T6" fmla="*/ 0 w 87"/>
                  <a:gd name="T7" fmla="*/ 0 h 86"/>
                  <a:gd name="T8" fmla="*/ 2147483647 w 87"/>
                  <a:gd name="T9" fmla="*/ 0 h 86"/>
                  <a:gd name="T10" fmla="*/ 2147483647 w 87"/>
                  <a:gd name="T11" fmla="*/ 2147483647 h 8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6">
                    <a:moveTo>
                      <a:pt x="87" y="86"/>
                    </a:moveTo>
                    <a:lnTo>
                      <a:pt x="87" y="86"/>
                    </a:lnTo>
                    <a:lnTo>
                      <a:pt x="0" y="86"/>
                    </a:lnTo>
                    <a:lnTo>
                      <a:pt x="0" y="0"/>
                    </a:lnTo>
                    <a:lnTo>
                      <a:pt x="87" y="0"/>
                    </a:lnTo>
                    <a:lnTo>
                      <a:pt x="87" y="86"/>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Freeform 169"/>
              <p:cNvSpPr>
                <a:spLocks/>
              </p:cNvSpPr>
              <p:nvPr/>
            </p:nvSpPr>
            <p:spPr bwMode="gray">
              <a:xfrm>
                <a:off x="2370138" y="2767013"/>
                <a:ext cx="36513" cy="36513"/>
              </a:xfrm>
              <a:custGeom>
                <a:avLst/>
                <a:gdLst>
                  <a:gd name="T0" fmla="*/ 2147483647 w 87"/>
                  <a:gd name="T1" fmla="*/ 2147483647 h 86"/>
                  <a:gd name="T2" fmla="*/ 2147483647 w 87"/>
                  <a:gd name="T3" fmla="*/ 2147483647 h 86"/>
                  <a:gd name="T4" fmla="*/ 0 w 87"/>
                  <a:gd name="T5" fmla="*/ 2147483647 h 86"/>
                  <a:gd name="T6" fmla="*/ 0 w 87"/>
                  <a:gd name="T7" fmla="*/ 0 h 86"/>
                  <a:gd name="T8" fmla="*/ 2147483647 w 87"/>
                  <a:gd name="T9" fmla="*/ 0 h 86"/>
                  <a:gd name="T10" fmla="*/ 2147483647 w 87"/>
                  <a:gd name="T11" fmla="*/ 2147483647 h 8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6">
                    <a:moveTo>
                      <a:pt x="87" y="86"/>
                    </a:moveTo>
                    <a:lnTo>
                      <a:pt x="87" y="86"/>
                    </a:lnTo>
                    <a:lnTo>
                      <a:pt x="0" y="86"/>
                    </a:lnTo>
                    <a:lnTo>
                      <a:pt x="0" y="0"/>
                    </a:lnTo>
                    <a:lnTo>
                      <a:pt x="87" y="0"/>
                    </a:lnTo>
                    <a:lnTo>
                      <a:pt x="87" y="86"/>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Freeform 170"/>
              <p:cNvSpPr>
                <a:spLocks/>
              </p:cNvSpPr>
              <p:nvPr/>
            </p:nvSpPr>
            <p:spPr bwMode="gray">
              <a:xfrm>
                <a:off x="2259013" y="2822576"/>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3" name="Freeform 171"/>
              <p:cNvSpPr>
                <a:spLocks/>
              </p:cNvSpPr>
              <p:nvPr/>
            </p:nvSpPr>
            <p:spPr bwMode="gray">
              <a:xfrm>
                <a:off x="2314575" y="2822576"/>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4" name="Freeform 172"/>
              <p:cNvSpPr>
                <a:spLocks/>
              </p:cNvSpPr>
              <p:nvPr/>
            </p:nvSpPr>
            <p:spPr bwMode="gray">
              <a:xfrm>
                <a:off x="2370138" y="2822576"/>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5" name="Freeform 173"/>
              <p:cNvSpPr>
                <a:spLocks/>
              </p:cNvSpPr>
              <p:nvPr/>
            </p:nvSpPr>
            <p:spPr bwMode="gray">
              <a:xfrm>
                <a:off x="2259013" y="2878138"/>
                <a:ext cx="36513" cy="36513"/>
              </a:xfrm>
              <a:custGeom>
                <a:avLst/>
                <a:gdLst>
                  <a:gd name="T0" fmla="*/ 2147483647 w 87"/>
                  <a:gd name="T1" fmla="*/ 2147483647 h 86"/>
                  <a:gd name="T2" fmla="*/ 2147483647 w 87"/>
                  <a:gd name="T3" fmla="*/ 2147483647 h 86"/>
                  <a:gd name="T4" fmla="*/ 0 w 87"/>
                  <a:gd name="T5" fmla="*/ 2147483647 h 86"/>
                  <a:gd name="T6" fmla="*/ 0 w 87"/>
                  <a:gd name="T7" fmla="*/ 0 h 86"/>
                  <a:gd name="T8" fmla="*/ 2147483647 w 87"/>
                  <a:gd name="T9" fmla="*/ 0 h 86"/>
                  <a:gd name="T10" fmla="*/ 2147483647 w 87"/>
                  <a:gd name="T11" fmla="*/ 2147483647 h 8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6">
                    <a:moveTo>
                      <a:pt x="87" y="86"/>
                    </a:moveTo>
                    <a:lnTo>
                      <a:pt x="87" y="86"/>
                    </a:lnTo>
                    <a:lnTo>
                      <a:pt x="0" y="86"/>
                    </a:lnTo>
                    <a:lnTo>
                      <a:pt x="0" y="0"/>
                    </a:lnTo>
                    <a:lnTo>
                      <a:pt x="87" y="0"/>
                    </a:lnTo>
                    <a:lnTo>
                      <a:pt x="87" y="86"/>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6" name="Freeform 174"/>
              <p:cNvSpPr>
                <a:spLocks/>
              </p:cNvSpPr>
              <p:nvPr/>
            </p:nvSpPr>
            <p:spPr bwMode="gray">
              <a:xfrm>
                <a:off x="2314575" y="2878138"/>
                <a:ext cx="36513" cy="36513"/>
              </a:xfrm>
              <a:custGeom>
                <a:avLst/>
                <a:gdLst>
                  <a:gd name="T0" fmla="*/ 2147483647 w 87"/>
                  <a:gd name="T1" fmla="*/ 2147483647 h 86"/>
                  <a:gd name="T2" fmla="*/ 2147483647 w 87"/>
                  <a:gd name="T3" fmla="*/ 2147483647 h 86"/>
                  <a:gd name="T4" fmla="*/ 0 w 87"/>
                  <a:gd name="T5" fmla="*/ 2147483647 h 86"/>
                  <a:gd name="T6" fmla="*/ 0 w 87"/>
                  <a:gd name="T7" fmla="*/ 0 h 86"/>
                  <a:gd name="T8" fmla="*/ 2147483647 w 87"/>
                  <a:gd name="T9" fmla="*/ 0 h 86"/>
                  <a:gd name="T10" fmla="*/ 2147483647 w 87"/>
                  <a:gd name="T11" fmla="*/ 2147483647 h 8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6">
                    <a:moveTo>
                      <a:pt x="87" y="86"/>
                    </a:moveTo>
                    <a:lnTo>
                      <a:pt x="87" y="86"/>
                    </a:lnTo>
                    <a:lnTo>
                      <a:pt x="0" y="86"/>
                    </a:lnTo>
                    <a:lnTo>
                      <a:pt x="0" y="0"/>
                    </a:lnTo>
                    <a:lnTo>
                      <a:pt x="87" y="0"/>
                    </a:lnTo>
                    <a:lnTo>
                      <a:pt x="87" y="86"/>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7" name="Freeform 175"/>
              <p:cNvSpPr>
                <a:spLocks/>
              </p:cNvSpPr>
              <p:nvPr/>
            </p:nvSpPr>
            <p:spPr bwMode="gray">
              <a:xfrm>
                <a:off x="2370138" y="2878138"/>
                <a:ext cx="36513" cy="36513"/>
              </a:xfrm>
              <a:custGeom>
                <a:avLst/>
                <a:gdLst>
                  <a:gd name="T0" fmla="*/ 2147483647 w 87"/>
                  <a:gd name="T1" fmla="*/ 2147483647 h 86"/>
                  <a:gd name="T2" fmla="*/ 2147483647 w 87"/>
                  <a:gd name="T3" fmla="*/ 2147483647 h 86"/>
                  <a:gd name="T4" fmla="*/ 0 w 87"/>
                  <a:gd name="T5" fmla="*/ 2147483647 h 86"/>
                  <a:gd name="T6" fmla="*/ 0 w 87"/>
                  <a:gd name="T7" fmla="*/ 0 h 86"/>
                  <a:gd name="T8" fmla="*/ 2147483647 w 87"/>
                  <a:gd name="T9" fmla="*/ 0 h 86"/>
                  <a:gd name="T10" fmla="*/ 2147483647 w 87"/>
                  <a:gd name="T11" fmla="*/ 2147483647 h 8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6">
                    <a:moveTo>
                      <a:pt x="87" y="86"/>
                    </a:moveTo>
                    <a:lnTo>
                      <a:pt x="87" y="86"/>
                    </a:lnTo>
                    <a:lnTo>
                      <a:pt x="0" y="86"/>
                    </a:lnTo>
                    <a:lnTo>
                      <a:pt x="0" y="0"/>
                    </a:lnTo>
                    <a:lnTo>
                      <a:pt x="87" y="0"/>
                    </a:lnTo>
                    <a:lnTo>
                      <a:pt x="87" y="86"/>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8" name="Freeform 176"/>
              <p:cNvSpPr>
                <a:spLocks/>
              </p:cNvSpPr>
              <p:nvPr/>
            </p:nvSpPr>
            <p:spPr bwMode="gray">
              <a:xfrm>
                <a:off x="1874838" y="2401888"/>
                <a:ext cx="631825" cy="628650"/>
              </a:xfrm>
              <a:custGeom>
                <a:avLst/>
                <a:gdLst>
                  <a:gd name="T0" fmla="*/ 2147483647 w 1505"/>
                  <a:gd name="T1" fmla="*/ 2147483647 h 1499"/>
                  <a:gd name="T2" fmla="*/ 2147483647 w 1505"/>
                  <a:gd name="T3" fmla="*/ 2147483647 h 1499"/>
                  <a:gd name="T4" fmla="*/ 2147483647 w 1505"/>
                  <a:gd name="T5" fmla="*/ 2147483647 h 1499"/>
                  <a:gd name="T6" fmla="*/ 2147483647 w 1505"/>
                  <a:gd name="T7" fmla="*/ 2147483647 h 1499"/>
                  <a:gd name="T8" fmla="*/ 2147483647 w 1505"/>
                  <a:gd name="T9" fmla="*/ 2147483647 h 1499"/>
                  <a:gd name="T10" fmla="*/ 2147483647 w 1505"/>
                  <a:gd name="T11" fmla="*/ 2147483647 h 1499"/>
                  <a:gd name="T12" fmla="*/ 2147483647 w 1505"/>
                  <a:gd name="T13" fmla="*/ 2147483647 h 1499"/>
                  <a:gd name="T14" fmla="*/ 2147483647 w 1505"/>
                  <a:gd name="T15" fmla="*/ 2147483647 h 1499"/>
                  <a:gd name="T16" fmla="*/ 2147483647 w 1505"/>
                  <a:gd name="T17" fmla="*/ 2147483647 h 1499"/>
                  <a:gd name="T18" fmla="*/ 2147483647 w 1505"/>
                  <a:gd name="T19" fmla="*/ 2147483647 h 1499"/>
                  <a:gd name="T20" fmla="*/ 2147483647 w 1505"/>
                  <a:gd name="T21" fmla="*/ 2147483647 h 1499"/>
                  <a:gd name="T22" fmla="*/ 2147483647 w 1505"/>
                  <a:gd name="T23" fmla="*/ 2147483647 h 1499"/>
                  <a:gd name="T24" fmla="*/ 2147483647 w 1505"/>
                  <a:gd name="T25" fmla="*/ 2147483647 h 1499"/>
                  <a:gd name="T26" fmla="*/ 2147483647 w 1505"/>
                  <a:gd name="T27" fmla="*/ 2147483647 h 1499"/>
                  <a:gd name="T28" fmla="*/ 2147483647 w 1505"/>
                  <a:gd name="T29" fmla="*/ 2147483647 h 1499"/>
                  <a:gd name="T30" fmla="*/ 2147483647 w 1505"/>
                  <a:gd name="T31" fmla="*/ 2147483647 h 1499"/>
                  <a:gd name="T32" fmla="*/ 2147483647 w 1505"/>
                  <a:gd name="T33" fmla="*/ 2147483647 h 1499"/>
                  <a:gd name="T34" fmla="*/ 2147483647 w 1505"/>
                  <a:gd name="T35" fmla="*/ 2147483647 h 1499"/>
                  <a:gd name="T36" fmla="*/ 2147483647 w 1505"/>
                  <a:gd name="T37" fmla="*/ 2147483647 h 1499"/>
                  <a:gd name="T38" fmla="*/ 2147483647 w 1505"/>
                  <a:gd name="T39" fmla="*/ 2147483647 h 1499"/>
                  <a:gd name="T40" fmla="*/ 2147483647 w 1505"/>
                  <a:gd name="T41" fmla="*/ 2147483647 h 1499"/>
                  <a:gd name="T42" fmla="*/ 2147483647 w 1505"/>
                  <a:gd name="T43" fmla="*/ 2147483647 h 1499"/>
                  <a:gd name="T44" fmla="*/ 2147483647 w 1505"/>
                  <a:gd name="T45" fmla="*/ 2147483647 h 1499"/>
                  <a:gd name="T46" fmla="*/ 2147483647 w 1505"/>
                  <a:gd name="T47" fmla="*/ 2147483647 h 1499"/>
                  <a:gd name="T48" fmla="*/ 0 w 1505"/>
                  <a:gd name="T49" fmla="*/ 2147483647 h 1499"/>
                  <a:gd name="T50" fmla="*/ 0 w 1505"/>
                  <a:gd name="T51" fmla="*/ 2147483647 h 1499"/>
                  <a:gd name="T52" fmla="*/ 2147483647 w 1505"/>
                  <a:gd name="T53" fmla="*/ 2147483647 h 1499"/>
                  <a:gd name="T54" fmla="*/ 2147483647 w 1505"/>
                  <a:gd name="T55" fmla="*/ 2147483647 h 1499"/>
                  <a:gd name="T56" fmla="*/ 2147483647 w 1505"/>
                  <a:gd name="T57" fmla="*/ 2147483647 h 1499"/>
                  <a:gd name="T58" fmla="*/ 2147483647 w 1505"/>
                  <a:gd name="T59" fmla="*/ 2147483647 h 1499"/>
                  <a:gd name="T60" fmla="*/ 2147483647 w 1505"/>
                  <a:gd name="T61" fmla="*/ 2147483647 h 1499"/>
                  <a:gd name="T62" fmla="*/ 2147483647 w 1505"/>
                  <a:gd name="T63" fmla="*/ 2147483647 h 1499"/>
                  <a:gd name="T64" fmla="*/ 2147483647 w 1505"/>
                  <a:gd name="T65" fmla="*/ 2147483647 h 1499"/>
                  <a:gd name="T66" fmla="*/ 2147483647 w 1505"/>
                  <a:gd name="T67" fmla="*/ 2147483647 h 1499"/>
                  <a:gd name="T68" fmla="*/ 2147483647 w 1505"/>
                  <a:gd name="T69" fmla="*/ 0 h 1499"/>
                  <a:gd name="T70" fmla="*/ 2147483647 w 1505"/>
                  <a:gd name="T71" fmla="*/ 0 h 1499"/>
                  <a:gd name="T72" fmla="*/ 2147483647 w 1505"/>
                  <a:gd name="T73" fmla="*/ 2147483647 h 1499"/>
                  <a:gd name="T74" fmla="*/ 2147483647 w 1505"/>
                  <a:gd name="T75" fmla="*/ 2147483647 h 1499"/>
                  <a:gd name="T76" fmla="*/ 2147483647 w 1505"/>
                  <a:gd name="T77" fmla="*/ 2147483647 h 1499"/>
                  <a:gd name="T78" fmla="*/ 2147483647 w 1505"/>
                  <a:gd name="T79" fmla="*/ 2147483647 h 149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505" h="1499">
                    <a:moveTo>
                      <a:pt x="1505" y="1499"/>
                    </a:moveTo>
                    <a:lnTo>
                      <a:pt x="1505" y="1499"/>
                    </a:lnTo>
                    <a:lnTo>
                      <a:pt x="1218" y="1499"/>
                    </a:lnTo>
                    <a:cubicBezTo>
                      <a:pt x="1200" y="1499"/>
                      <a:pt x="1185" y="1484"/>
                      <a:pt x="1185" y="1466"/>
                    </a:cubicBezTo>
                    <a:cubicBezTo>
                      <a:pt x="1185" y="1447"/>
                      <a:pt x="1200" y="1432"/>
                      <a:pt x="1218" y="1432"/>
                    </a:cubicBezTo>
                    <a:lnTo>
                      <a:pt x="1438" y="1432"/>
                    </a:lnTo>
                    <a:lnTo>
                      <a:pt x="1438" y="1340"/>
                    </a:lnTo>
                    <a:lnTo>
                      <a:pt x="1309" y="1340"/>
                    </a:lnTo>
                    <a:lnTo>
                      <a:pt x="1309" y="118"/>
                    </a:lnTo>
                    <a:cubicBezTo>
                      <a:pt x="1309" y="90"/>
                      <a:pt x="1286" y="67"/>
                      <a:pt x="1258" y="67"/>
                    </a:cubicBezTo>
                    <a:lnTo>
                      <a:pt x="927" y="67"/>
                    </a:lnTo>
                    <a:cubicBezTo>
                      <a:pt x="899" y="67"/>
                      <a:pt x="876" y="90"/>
                      <a:pt x="876" y="118"/>
                    </a:cubicBezTo>
                    <a:lnTo>
                      <a:pt x="876" y="1340"/>
                    </a:lnTo>
                    <a:lnTo>
                      <a:pt x="644" y="1340"/>
                    </a:lnTo>
                    <a:lnTo>
                      <a:pt x="644" y="509"/>
                    </a:lnTo>
                    <a:cubicBezTo>
                      <a:pt x="644" y="480"/>
                      <a:pt x="621" y="457"/>
                      <a:pt x="593" y="457"/>
                    </a:cubicBezTo>
                    <a:lnTo>
                      <a:pt x="263" y="457"/>
                    </a:lnTo>
                    <a:cubicBezTo>
                      <a:pt x="234" y="457"/>
                      <a:pt x="211" y="480"/>
                      <a:pt x="211" y="509"/>
                    </a:cubicBezTo>
                    <a:lnTo>
                      <a:pt x="211" y="1340"/>
                    </a:lnTo>
                    <a:lnTo>
                      <a:pt x="66" y="1340"/>
                    </a:lnTo>
                    <a:lnTo>
                      <a:pt x="66" y="1432"/>
                    </a:lnTo>
                    <a:lnTo>
                      <a:pt x="984" y="1432"/>
                    </a:lnTo>
                    <a:cubicBezTo>
                      <a:pt x="1002" y="1432"/>
                      <a:pt x="1017" y="1447"/>
                      <a:pt x="1017" y="1466"/>
                    </a:cubicBezTo>
                    <a:cubicBezTo>
                      <a:pt x="1017" y="1484"/>
                      <a:pt x="1002" y="1499"/>
                      <a:pt x="984" y="1499"/>
                    </a:cubicBezTo>
                    <a:lnTo>
                      <a:pt x="0" y="1499"/>
                    </a:lnTo>
                    <a:lnTo>
                      <a:pt x="0" y="1274"/>
                    </a:lnTo>
                    <a:lnTo>
                      <a:pt x="145" y="1274"/>
                    </a:lnTo>
                    <a:lnTo>
                      <a:pt x="145" y="509"/>
                    </a:lnTo>
                    <a:cubicBezTo>
                      <a:pt x="145" y="444"/>
                      <a:pt x="198" y="391"/>
                      <a:pt x="263" y="391"/>
                    </a:cubicBezTo>
                    <a:lnTo>
                      <a:pt x="593" y="391"/>
                    </a:lnTo>
                    <a:cubicBezTo>
                      <a:pt x="658" y="391"/>
                      <a:pt x="711" y="444"/>
                      <a:pt x="711" y="509"/>
                    </a:cubicBezTo>
                    <a:lnTo>
                      <a:pt x="711" y="1274"/>
                    </a:lnTo>
                    <a:lnTo>
                      <a:pt x="809" y="1274"/>
                    </a:lnTo>
                    <a:lnTo>
                      <a:pt x="809" y="118"/>
                    </a:lnTo>
                    <a:cubicBezTo>
                      <a:pt x="809" y="53"/>
                      <a:pt x="862" y="0"/>
                      <a:pt x="927" y="0"/>
                    </a:cubicBezTo>
                    <a:lnTo>
                      <a:pt x="1258" y="0"/>
                    </a:lnTo>
                    <a:cubicBezTo>
                      <a:pt x="1323" y="0"/>
                      <a:pt x="1376" y="53"/>
                      <a:pt x="1376" y="118"/>
                    </a:cubicBezTo>
                    <a:lnTo>
                      <a:pt x="1376" y="1274"/>
                    </a:lnTo>
                    <a:lnTo>
                      <a:pt x="1505" y="1274"/>
                    </a:lnTo>
                    <a:lnTo>
                      <a:pt x="1505" y="1499"/>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9" name="Freeform 177"/>
              <p:cNvSpPr>
                <a:spLocks/>
              </p:cNvSpPr>
              <p:nvPr/>
            </p:nvSpPr>
            <p:spPr bwMode="gray">
              <a:xfrm>
                <a:off x="2257425" y="2987676"/>
                <a:ext cx="58738" cy="58738"/>
              </a:xfrm>
              <a:custGeom>
                <a:avLst/>
                <a:gdLst>
                  <a:gd name="T0" fmla="*/ 2147483647 w 139"/>
                  <a:gd name="T1" fmla="*/ 2147483647 h 139"/>
                  <a:gd name="T2" fmla="*/ 2147483647 w 139"/>
                  <a:gd name="T3" fmla="*/ 2147483647 h 139"/>
                  <a:gd name="T4" fmla="*/ 2147483647 w 139"/>
                  <a:gd name="T5" fmla="*/ 2147483647 h 139"/>
                  <a:gd name="T6" fmla="*/ 0 w 139"/>
                  <a:gd name="T7" fmla="*/ 2147483647 h 139"/>
                  <a:gd name="T8" fmla="*/ 2147483647 w 139"/>
                  <a:gd name="T9" fmla="*/ 0 h 139"/>
                  <a:gd name="T10" fmla="*/ 2147483647 w 139"/>
                  <a:gd name="T11" fmla="*/ 2147483647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9" h="139">
                    <a:moveTo>
                      <a:pt x="139" y="70"/>
                    </a:moveTo>
                    <a:lnTo>
                      <a:pt x="139" y="70"/>
                    </a:lnTo>
                    <a:cubicBezTo>
                      <a:pt x="139" y="108"/>
                      <a:pt x="107" y="139"/>
                      <a:pt x="69" y="139"/>
                    </a:cubicBezTo>
                    <a:cubicBezTo>
                      <a:pt x="31" y="139"/>
                      <a:pt x="0" y="108"/>
                      <a:pt x="0" y="70"/>
                    </a:cubicBezTo>
                    <a:cubicBezTo>
                      <a:pt x="0" y="31"/>
                      <a:pt x="31" y="0"/>
                      <a:pt x="69" y="0"/>
                    </a:cubicBezTo>
                    <a:cubicBezTo>
                      <a:pt x="107" y="0"/>
                      <a:pt x="139" y="31"/>
                      <a:pt x="139" y="70"/>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0" name="Freeform 178"/>
              <p:cNvSpPr>
                <a:spLocks/>
              </p:cNvSpPr>
              <p:nvPr/>
            </p:nvSpPr>
            <p:spPr bwMode="gray">
              <a:xfrm>
                <a:off x="2354263" y="2987676"/>
                <a:ext cx="58738" cy="58738"/>
              </a:xfrm>
              <a:custGeom>
                <a:avLst/>
                <a:gdLst>
                  <a:gd name="T0" fmla="*/ 2147483647 w 138"/>
                  <a:gd name="T1" fmla="*/ 2147483647 h 139"/>
                  <a:gd name="T2" fmla="*/ 2147483647 w 138"/>
                  <a:gd name="T3" fmla="*/ 2147483647 h 139"/>
                  <a:gd name="T4" fmla="*/ 2147483647 w 138"/>
                  <a:gd name="T5" fmla="*/ 2147483647 h 139"/>
                  <a:gd name="T6" fmla="*/ 0 w 138"/>
                  <a:gd name="T7" fmla="*/ 2147483647 h 139"/>
                  <a:gd name="T8" fmla="*/ 2147483647 w 138"/>
                  <a:gd name="T9" fmla="*/ 0 h 139"/>
                  <a:gd name="T10" fmla="*/ 2147483647 w 138"/>
                  <a:gd name="T11" fmla="*/ 2147483647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8" h="139">
                    <a:moveTo>
                      <a:pt x="138" y="70"/>
                    </a:moveTo>
                    <a:lnTo>
                      <a:pt x="138" y="70"/>
                    </a:lnTo>
                    <a:cubicBezTo>
                      <a:pt x="138" y="108"/>
                      <a:pt x="107" y="139"/>
                      <a:pt x="69" y="139"/>
                    </a:cubicBezTo>
                    <a:cubicBezTo>
                      <a:pt x="31" y="139"/>
                      <a:pt x="0" y="108"/>
                      <a:pt x="0" y="70"/>
                    </a:cubicBezTo>
                    <a:cubicBezTo>
                      <a:pt x="0" y="31"/>
                      <a:pt x="31" y="0"/>
                      <a:pt x="69" y="0"/>
                    </a:cubicBezTo>
                    <a:cubicBezTo>
                      <a:pt x="107" y="0"/>
                      <a:pt x="138" y="31"/>
                      <a:pt x="138" y="70"/>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121" name="组合 44296"/>
          <p:cNvGrpSpPr>
            <a:grpSpLocks/>
          </p:cNvGrpSpPr>
          <p:nvPr/>
        </p:nvGrpSpPr>
        <p:grpSpPr bwMode="gray">
          <a:xfrm>
            <a:off x="3809080" y="5092038"/>
            <a:ext cx="458833" cy="458833"/>
            <a:chOff x="2830513" y="2165351"/>
            <a:chExt cx="1116013" cy="1116013"/>
          </a:xfrm>
        </p:grpSpPr>
        <p:sp>
          <p:nvSpPr>
            <p:cNvPr id="122" name="Freeform 195"/>
            <p:cNvSpPr>
              <a:spLocks/>
            </p:cNvSpPr>
            <p:nvPr/>
          </p:nvSpPr>
          <p:spPr bwMode="gray">
            <a:xfrm>
              <a:off x="2830513" y="2165351"/>
              <a:ext cx="1116013" cy="1116013"/>
            </a:xfrm>
            <a:custGeom>
              <a:avLst/>
              <a:gdLst>
                <a:gd name="T0" fmla="*/ 2147483647 w 2659"/>
                <a:gd name="T1" fmla="*/ 2147483647 h 2659"/>
                <a:gd name="T2" fmla="*/ 2147483647 w 2659"/>
                <a:gd name="T3" fmla="*/ 2147483647 h 2659"/>
                <a:gd name="T4" fmla="*/ 2147483647 w 2659"/>
                <a:gd name="T5" fmla="*/ 2147483647 h 2659"/>
                <a:gd name="T6" fmla="*/ 0 w 2659"/>
                <a:gd name="T7" fmla="*/ 2147483647 h 2659"/>
                <a:gd name="T8" fmla="*/ 2147483647 w 2659"/>
                <a:gd name="T9" fmla="*/ 0 h 2659"/>
                <a:gd name="T10" fmla="*/ 2147483647 w 2659"/>
                <a:gd name="T11" fmla="*/ 2147483647 h 265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59" h="2659">
                  <a:moveTo>
                    <a:pt x="2659" y="1330"/>
                  </a:moveTo>
                  <a:lnTo>
                    <a:pt x="2659" y="1330"/>
                  </a:lnTo>
                  <a:cubicBezTo>
                    <a:pt x="2659" y="2064"/>
                    <a:pt x="2063" y="2659"/>
                    <a:pt x="1329" y="2659"/>
                  </a:cubicBezTo>
                  <a:cubicBezTo>
                    <a:pt x="595" y="2659"/>
                    <a:pt x="0" y="2064"/>
                    <a:pt x="0" y="1330"/>
                  </a:cubicBezTo>
                  <a:cubicBezTo>
                    <a:pt x="0" y="596"/>
                    <a:pt x="595" y="0"/>
                    <a:pt x="1329" y="0"/>
                  </a:cubicBezTo>
                  <a:cubicBezTo>
                    <a:pt x="2063" y="0"/>
                    <a:pt x="2659" y="596"/>
                    <a:pt x="2659" y="1330"/>
                  </a:cubicBezTo>
                  <a:close/>
                </a:path>
              </a:pathLst>
            </a:custGeom>
            <a:solidFill>
              <a:srgbClr val="30B5C5"/>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23" name="组合 44284"/>
            <p:cNvGrpSpPr>
              <a:grpSpLocks/>
            </p:cNvGrpSpPr>
            <p:nvPr/>
          </p:nvGrpSpPr>
          <p:grpSpPr bwMode="gray">
            <a:xfrm>
              <a:off x="2974975" y="2452688"/>
              <a:ext cx="827088" cy="541338"/>
              <a:chOff x="2974975" y="2452688"/>
              <a:chExt cx="827088" cy="541338"/>
            </a:xfrm>
          </p:grpSpPr>
          <p:sp>
            <p:nvSpPr>
              <p:cNvPr id="124" name="Freeform 196"/>
              <p:cNvSpPr>
                <a:spLocks/>
              </p:cNvSpPr>
              <p:nvPr/>
            </p:nvSpPr>
            <p:spPr bwMode="gray">
              <a:xfrm>
                <a:off x="3084513" y="2655888"/>
                <a:ext cx="36513" cy="36513"/>
              </a:xfrm>
              <a:custGeom>
                <a:avLst/>
                <a:gdLst>
                  <a:gd name="T0" fmla="*/ 2147483647 w 87"/>
                  <a:gd name="T1" fmla="*/ 2147483647 h 86"/>
                  <a:gd name="T2" fmla="*/ 2147483647 w 87"/>
                  <a:gd name="T3" fmla="*/ 2147483647 h 86"/>
                  <a:gd name="T4" fmla="*/ 0 w 87"/>
                  <a:gd name="T5" fmla="*/ 2147483647 h 86"/>
                  <a:gd name="T6" fmla="*/ 0 w 87"/>
                  <a:gd name="T7" fmla="*/ 0 h 86"/>
                  <a:gd name="T8" fmla="*/ 2147483647 w 87"/>
                  <a:gd name="T9" fmla="*/ 0 h 86"/>
                  <a:gd name="T10" fmla="*/ 2147483647 w 87"/>
                  <a:gd name="T11" fmla="*/ 2147483647 h 8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6">
                    <a:moveTo>
                      <a:pt x="87" y="86"/>
                    </a:moveTo>
                    <a:lnTo>
                      <a:pt x="87" y="86"/>
                    </a:lnTo>
                    <a:lnTo>
                      <a:pt x="0" y="86"/>
                    </a:lnTo>
                    <a:lnTo>
                      <a:pt x="0" y="0"/>
                    </a:lnTo>
                    <a:lnTo>
                      <a:pt x="87" y="0"/>
                    </a:lnTo>
                    <a:lnTo>
                      <a:pt x="87" y="86"/>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5" name="Freeform 197"/>
              <p:cNvSpPr>
                <a:spLocks/>
              </p:cNvSpPr>
              <p:nvPr/>
            </p:nvSpPr>
            <p:spPr bwMode="gray">
              <a:xfrm>
                <a:off x="3278188" y="2778126"/>
                <a:ext cx="22225" cy="36513"/>
              </a:xfrm>
              <a:custGeom>
                <a:avLst/>
                <a:gdLst>
                  <a:gd name="T0" fmla="*/ 2147483647 w 54"/>
                  <a:gd name="T1" fmla="*/ 2147483647 h 87"/>
                  <a:gd name="T2" fmla="*/ 2147483647 w 54"/>
                  <a:gd name="T3" fmla="*/ 2147483647 h 87"/>
                  <a:gd name="T4" fmla="*/ 0 w 54"/>
                  <a:gd name="T5" fmla="*/ 2147483647 h 87"/>
                  <a:gd name="T6" fmla="*/ 0 w 54"/>
                  <a:gd name="T7" fmla="*/ 0 h 87"/>
                  <a:gd name="T8" fmla="*/ 2147483647 w 54"/>
                  <a:gd name="T9" fmla="*/ 0 h 87"/>
                  <a:gd name="T10" fmla="*/ 2147483647 w 54"/>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4" h="87">
                    <a:moveTo>
                      <a:pt x="54" y="87"/>
                    </a:moveTo>
                    <a:lnTo>
                      <a:pt x="54" y="87"/>
                    </a:lnTo>
                    <a:lnTo>
                      <a:pt x="0" y="87"/>
                    </a:lnTo>
                    <a:lnTo>
                      <a:pt x="0" y="0"/>
                    </a:lnTo>
                    <a:lnTo>
                      <a:pt x="54" y="0"/>
                    </a:lnTo>
                    <a:lnTo>
                      <a:pt x="54"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6" name="Freeform 198"/>
              <p:cNvSpPr>
                <a:spLocks/>
              </p:cNvSpPr>
              <p:nvPr/>
            </p:nvSpPr>
            <p:spPr bwMode="gray">
              <a:xfrm>
                <a:off x="3517900" y="2519363"/>
                <a:ext cx="19050" cy="346075"/>
              </a:xfrm>
              <a:custGeom>
                <a:avLst/>
                <a:gdLst>
                  <a:gd name="T0" fmla="*/ 2147483647 w 42"/>
                  <a:gd name="T1" fmla="*/ 2147483647 h 827"/>
                  <a:gd name="T2" fmla="*/ 2147483647 w 42"/>
                  <a:gd name="T3" fmla="*/ 2147483647 h 827"/>
                  <a:gd name="T4" fmla="*/ 0 w 42"/>
                  <a:gd name="T5" fmla="*/ 2147483647 h 827"/>
                  <a:gd name="T6" fmla="*/ 0 w 42"/>
                  <a:gd name="T7" fmla="*/ 0 h 827"/>
                  <a:gd name="T8" fmla="*/ 2147483647 w 42"/>
                  <a:gd name="T9" fmla="*/ 0 h 827"/>
                  <a:gd name="T10" fmla="*/ 2147483647 w 42"/>
                  <a:gd name="T11" fmla="*/ 2147483647 h 82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 h="827">
                    <a:moveTo>
                      <a:pt x="42" y="827"/>
                    </a:moveTo>
                    <a:lnTo>
                      <a:pt x="42" y="827"/>
                    </a:lnTo>
                    <a:lnTo>
                      <a:pt x="0" y="827"/>
                    </a:lnTo>
                    <a:lnTo>
                      <a:pt x="0" y="0"/>
                    </a:lnTo>
                    <a:lnTo>
                      <a:pt x="42" y="0"/>
                    </a:lnTo>
                    <a:lnTo>
                      <a:pt x="42" y="82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7" name="Freeform 199"/>
              <p:cNvSpPr>
                <a:spLocks/>
              </p:cNvSpPr>
              <p:nvPr/>
            </p:nvSpPr>
            <p:spPr bwMode="gray">
              <a:xfrm>
                <a:off x="3556000" y="2519363"/>
                <a:ext cx="17463" cy="346075"/>
              </a:xfrm>
              <a:custGeom>
                <a:avLst/>
                <a:gdLst>
                  <a:gd name="T0" fmla="*/ 2147483647 w 42"/>
                  <a:gd name="T1" fmla="*/ 2147483647 h 827"/>
                  <a:gd name="T2" fmla="*/ 2147483647 w 42"/>
                  <a:gd name="T3" fmla="*/ 2147483647 h 827"/>
                  <a:gd name="T4" fmla="*/ 0 w 42"/>
                  <a:gd name="T5" fmla="*/ 2147483647 h 827"/>
                  <a:gd name="T6" fmla="*/ 0 w 42"/>
                  <a:gd name="T7" fmla="*/ 0 h 827"/>
                  <a:gd name="T8" fmla="*/ 2147483647 w 42"/>
                  <a:gd name="T9" fmla="*/ 0 h 827"/>
                  <a:gd name="T10" fmla="*/ 2147483647 w 42"/>
                  <a:gd name="T11" fmla="*/ 2147483647 h 82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 h="827">
                    <a:moveTo>
                      <a:pt x="42" y="827"/>
                    </a:moveTo>
                    <a:lnTo>
                      <a:pt x="42" y="827"/>
                    </a:lnTo>
                    <a:lnTo>
                      <a:pt x="0" y="827"/>
                    </a:lnTo>
                    <a:lnTo>
                      <a:pt x="0" y="0"/>
                    </a:lnTo>
                    <a:lnTo>
                      <a:pt x="42" y="0"/>
                    </a:lnTo>
                    <a:lnTo>
                      <a:pt x="42" y="82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8" name="Freeform 200"/>
              <p:cNvSpPr>
                <a:spLocks/>
              </p:cNvSpPr>
              <p:nvPr/>
            </p:nvSpPr>
            <p:spPr bwMode="gray">
              <a:xfrm>
                <a:off x="3592513" y="2519363"/>
                <a:ext cx="17463" cy="346075"/>
              </a:xfrm>
              <a:custGeom>
                <a:avLst/>
                <a:gdLst>
                  <a:gd name="T0" fmla="*/ 2147483647 w 42"/>
                  <a:gd name="T1" fmla="*/ 2147483647 h 827"/>
                  <a:gd name="T2" fmla="*/ 2147483647 w 42"/>
                  <a:gd name="T3" fmla="*/ 2147483647 h 827"/>
                  <a:gd name="T4" fmla="*/ 0 w 42"/>
                  <a:gd name="T5" fmla="*/ 2147483647 h 827"/>
                  <a:gd name="T6" fmla="*/ 0 w 42"/>
                  <a:gd name="T7" fmla="*/ 0 h 827"/>
                  <a:gd name="T8" fmla="*/ 2147483647 w 42"/>
                  <a:gd name="T9" fmla="*/ 0 h 827"/>
                  <a:gd name="T10" fmla="*/ 2147483647 w 42"/>
                  <a:gd name="T11" fmla="*/ 2147483647 h 82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 h="827">
                    <a:moveTo>
                      <a:pt x="42" y="827"/>
                    </a:moveTo>
                    <a:lnTo>
                      <a:pt x="42" y="827"/>
                    </a:lnTo>
                    <a:lnTo>
                      <a:pt x="0" y="827"/>
                    </a:lnTo>
                    <a:lnTo>
                      <a:pt x="0" y="0"/>
                    </a:lnTo>
                    <a:lnTo>
                      <a:pt x="42" y="0"/>
                    </a:lnTo>
                    <a:lnTo>
                      <a:pt x="42" y="82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9" name="Freeform 201"/>
              <p:cNvSpPr>
                <a:spLocks/>
              </p:cNvSpPr>
              <p:nvPr/>
            </p:nvSpPr>
            <p:spPr bwMode="gray">
              <a:xfrm>
                <a:off x="3309938" y="2778126"/>
                <a:ext cx="38100" cy="36513"/>
              </a:xfrm>
              <a:custGeom>
                <a:avLst/>
                <a:gdLst>
                  <a:gd name="T0" fmla="*/ 2147483647 w 92"/>
                  <a:gd name="T1" fmla="*/ 2147483647 h 87"/>
                  <a:gd name="T2" fmla="*/ 2147483647 w 92"/>
                  <a:gd name="T3" fmla="*/ 2147483647 h 87"/>
                  <a:gd name="T4" fmla="*/ 0 w 92"/>
                  <a:gd name="T5" fmla="*/ 2147483647 h 87"/>
                  <a:gd name="T6" fmla="*/ 0 w 92"/>
                  <a:gd name="T7" fmla="*/ 0 h 87"/>
                  <a:gd name="T8" fmla="*/ 2147483647 w 92"/>
                  <a:gd name="T9" fmla="*/ 0 h 87"/>
                  <a:gd name="T10" fmla="*/ 2147483647 w 92"/>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2" h="87">
                    <a:moveTo>
                      <a:pt x="92" y="87"/>
                    </a:moveTo>
                    <a:lnTo>
                      <a:pt x="92" y="87"/>
                    </a:lnTo>
                    <a:lnTo>
                      <a:pt x="0" y="87"/>
                    </a:lnTo>
                    <a:lnTo>
                      <a:pt x="0" y="0"/>
                    </a:lnTo>
                    <a:lnTo>
                      <a:pt x="92" y="0"/>
                    </a:lnTo>
                    <a:lnTo>
                      <a:pt x="92"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0" name="Freeform 202"/>
              <p:cNvSpPr>
                <a:spLocks/>
              </p:cNvSpPr>
              <p:nvPr/>
            </p:nvSpPr>
            <p:spPr bwMode="gray">
              <a:xfrm>
                <a:off x="3360738" y="2778126"/>
                <a:ext cx="50800" cy="36513"/>
              </a:xfrm>
              <a:custGeom>
                <a:avLst/>
                <a:gdLst>
                  <a:gd name="T0" fmla="*/ 2147483647 w 123"/>
                  <a:gd name="T1" fmla="*/ 2147483647 h 87"/>
                  <a:gd name="T2" fmla="*/ 2147483647 w 123"/>
                  <a:gd name="T3" fmla="*/ 2147483647 h 87"/>
                  <a:gd name="T4" fmla="*/ 0 w 123"/>
                  <a:gd name="T5" fmla="*/ 2147483647 h 87"/>
                  <a:gd name="T6" fmla="*/ 0 w 123"/>
                  <a:gd name="T7" fmla="*/ 0 h 87"/>
                  <a:gd name="T8" fmla="*/ 2147483647 w 123"/>
                  <a:gd name="T9" fmla="*/ 0 h 87"/>
                  <a:gd name="T10" fmla="*/ 2147483647 w 123"/>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3" h="87">
                    <a:moveTo>
                      <a:pt x="123" y="87"/>
                    </a:moveTo>
                    <a:lnTo>
                      <a:pt x="123" y="87"/>
                    </a:lnTo>
                    <a:lnTo>
                      <a:pt x="0" y="87"/>
                    </a:lnTo>
                    <a:lnTo>
                      <a:pt x="0" y="0"/>
                    </a:lnTo>
                    <a:lnTo>
                      <a:pt x="123" y="0"/>
                    </a:lnTo>
                    <a:lnTo>
                      <a:pt x="123"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1" name="Freeform 203"/>
              <p:cNvSpPr>
                <a:spLocks/>
              </p:cNvSpPr>
              <p:nvPr/>
            </p:nvSpPr>
            <p:spPr bwMode="gray">
              <a:xfrm>
                <a:off x="3084513" y="2774951"/>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2" name="Freeform 204"/>
              <p:cNvSpPr>
                <a:spLocks/>
              </p:cNvSpPr>
              <p:nvPr/>
            </p:nvSpPr>
            <p:spPr bwMode="gray">
              <a:xfrm>
                <a:off x="3141663" y="2724151"/>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3" name="Freeform 205"/>
              <p:cNvSpPr>
                <a:spLocks/>
              </p:cNvSpPr>
              <p:nvPr/>
            </p:nvSpPr>
            <p:spPr bwMode="gray">
              <a:xfrm>
                <a:off x="3141663" y="2843213"/>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4" name="Freeform 206"/>
              <p:cNvSpPr>
                <a:spLocks/>
              </p:cNvSpPr>
              <p:nvPr/>
            </p:nvSpPr>
            <p:spPr bwMode="gray">
              <a:xfrm>
                <a:off x="2974975" y="2452688"/>
                <a:ext cx="827088" cy="527050"/>
              </a:xfrm>
              <a:custGeom>
                <a:avLst/>
                <a:gdLst>
                  <a:gd name="T0" fmla="*/ 2147483647 w 1972"/>
                  <a:gd name="T1" fmla="*/ 2147483647 h 1255"/>
                  <a:gd name="T2" fmla="*/ 2147483647 w 1972"/>
                  <a:gd name="T3" fmla="*/ 2147483647 h 1255"/>
                  <a:gd name="T4" fmla="*/ 2147483647 w 1972"/>
                  <a:gd name="T5" fmla="*/ 2147483647 h 1255"/>
                  <a:gd name="T6" fmla="*/ 2147483647 w 1972"/>
                  <a:gd name="T7" fmla="*/ 2147483647 h 1255"/>
                  <a:gd name="T8" fmla="*/ 2147483647 w 1972"/>
                  <a:gd name="T9" fmla="*/ 2147483647 h 1255"/>
                  <a:gd name="T10" fmla="*/ 2147483647 w 1972"/>
                  <a:gd name="T11" fmla="*/ 2147483647 h 1255"/>
                  <a:gd name="T12" fmla="*/ 2147483647 w 1972"/>
                  <a:gd name="T13" fmla="*/ 2147483647 h 1255"/>
                  <a:gd name="T14" fmla="*/ 2147483647 w 1972"/>
                  <a:gd name="T15" fmla="*/ 2147483647 h 1255"/>
                  <a:gd name="T16" fmla="*/ 2147483647 w 1972"/>
                  <a:gd name="T17" fmla="*/ 2147483647 h 1255"/>
                  <a:gd name="T18" fmla="*/ 2147483647 w 1972"/>
                  <a:gd name="T19" fmla="*/ 2147483647 h 1255"/>
                  <a:gd name="T20" fmla="*/ 2147483647 w 1972"/>
                  <a:gd name="T21" fmla="*/ 2147483647 h 1255"/>
                  <a:gd name="T22" fmla="*/ 2147483647 w 1972"/>
                  <a:gd name="T23" fmla="*/ 2147483647 h 1255"/>
                  <a:gd name="T24" fmla="*/ 2147483647 w 1972"/>
                  <a:gd name="T25" fmla="*/ 2147483647 h 1255"/>
                  <a:gd name="T26" fmla="*/ 2147483647 w 1972"/>
                  <a:gd name="T27" fmla="*/ 2147483647 h 1255"/>
                  <a:gd name="T28" fmla="*/ 2147483647 w 1972"/>
                  <a:gd name="T29" fmla="*/ 2147483647 h 1255"/>
                  <a:gd name="T30" fmla="*/ 2147483647 w 1972"/>
                  <a:gd name="T31" fmla="*/ 2147483647 h 1255"/>
                  <a:gd name="T32" fmla="*/ 2147483647 w 1972"/>
                  <a:gd name="T33" fmla="*/ 2147483647 h 1255"/>
                  <a:gd name="T34" fmla="*/ 2147483647 w 1972"/>
                  <a:gd name="T35" fmla="*/ 2147483647 h 1255"/>
                  <a:gd name="T36" fmla="*/ 2147483647 w 1972"/>
                  <a:gd name="T37" fmla="*/ 2147483647 h 1255"/>
                  <a:gd name="T38" fmla="*/ 2147483647 w 1972"/>
                  <a:gd name="T39" fmla="*/ 2147483647 h 1255"/>
                  <a:gd name="T40" fmla="*/ 2147483647 w 1972"/>
                  <a:gd name="T41" fmla="*/ 2147483647 h 1255"/>
                  <a:gd name="T42" fmla="*/ 2147483647 w 1972"/>
                  <a:gd name="T43" fmla="*/ 2147483647 h 1255"/>
                  <a:gd name="T44" fmla="*/ 2147483647 w 1972"/>
                  <a:gd name="T45" fmla="*/ 2147483647 h 1255"/>
                  <a:gd name="T46" fmla="*/ 2147483647 w 1972"/>
                  <a:gd name="T47" fmla="*/ 2147483647 h 1255"/>
                  <a:gd name="T48" fmla="*/ 2147483647 w 1972"/>
                  <a:gd name="T49" fmla="*/ 2147483647 h 1255"/>
                  <a:gd name="T50" fmla="*/ 2147483647 w 1972"/>
                  <a:gd name="T51" fmla="*/ 2147483647 h 1255"/>
                  <a:gd name="T52" fmla="*/ 2147483647 w 1972"/>
                  <a:gd name="T53" fmla="*/ 2147483647 h 1255"/>
                  <a:gd name="T54" fmla="*/ 2147483647 w 1972"/>
                  <a:gd name="T55" fmla="*/ 2147483647 h 1255"/>
                  <a:gd name="T56" fmla="*/ 2147483647 w 1972"/>
                  <a:gd name="T57" fmla="*/ 2147483647 h 1255"/>
                  <a:gd name="T58" fmla="*/ 2147483647 w 1972"/>
                  <a:gd name="T59" fmla="*/ 2147483647 h 1255"/>
                  <a:gd name="T60" fmla="*/ 2147483647 w 1972"/>
                  <a:gd name="T61" fmla="*/ 2147483647 h 1255"/>
                  <a:gd name="T62" fmla="*/ 2147483647 w 1972"/>
                  <a:gd name="T63" fmla="*/ 2147483647 h 1255"/>
                  <a:gd name="T64" fmla="*/ 2147483647 w 1972"/>
                  <a:gd name="T65" fmla="*/ 2147483647 h 1255"/>
                  <a:gd name="T66" fmla="*/ 2147483647 w 1972"/>
                  <a:gd name="T67" fmla="*/ 0 h 1255"/>
                  <a:gd name="T68" fmla="*/ 2147483647 w 1972"/>
                  <a:gd name="T69" fmla="*/ 2147483647 h 1255"/>
                  <a:gd name="T70" fmla="*/ 2147483647 w 1972"/>
                  <a:gd name="T71" fmla="*/ 2147483647 h 1255"/>
                  <a:gd name="T72" fmla="*/ 2147483647 w 1972"/>
                  <a:gd name="T73" fmla="*/ 2147483647 h 1255"/>
                  <a:gd name="T74" fmla="*/ 2147483647 w 1972"/>
                  <a:gd name="T75" fmla="*/ 2147483647 h 1255"/>
                  <a:gd name="T76" fmla="*/ 2147483647 w 1972"/>
                  <a:gd name="T77" fmla="*/ 2147483647 h 1255"/>
                  <a:gd name="T78" fmla="*/ 2147483647 w 1972"/>
                  <a:gd name="T79" fmla="*/ 2147483647 h 1255"/>
                  <a:gd name="T80" fmla="*/ 2147483647 w 1972"/>
                  <a:gd name="T81" fmla="*/ 2147483647 h 125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972" h="1255">
                    <a:moveTo>
                      <a:pt x="1937" y="1255"/>
                    </a:moveTo>
                    <a:lnTo>
                      <a:pt x="1937" y="1255"/>
                    </a:lnTo>
                    <a:lnTo>
                      <a:pt x="1515" y="1255"/>
                    </a:lnTo>
                    <a:cubicBezTo>
                      <a:pt x="1497" y="1255"/>
                      <a:pt x="1482" y="1240"/>
                      <a:pt x="1482" y="1222"/>
                    </a:cubicBezTo>
                    <a:cubicBezTo>
                      <a:pt x="1482" y="1203"/>
                      <a:pt x="1497" y="1188"/>
                      <a:pt x="1515" y="1188"/>
                    </a:cubicBezTo>
                    <a:lnTo>
                      <a:pt x="1882" y="1188"/>
                    </a:lnTo>
                    <a:lnTo>
                      <a:pt x="1833" y="1094"/>
                    </a:lnTo>
                    <a:lnTo>
                      <a:pt x="1798" y="1094"/>
                    </a:lnTo>
                    <a:cubicBezTo>
                      <a:pt x="1780" y="1094"/>
                      <a:pt x="1765" y="1079"/>
                      <a:pt x="1765" y="1061"/>
                    </a:cubicBezTo>
                    <a:lnTo>
                      <a:pt x="1765" y="790"/>
                    </a:lnTo>
                    <a:cubicBezTo>
                      <a:pt x="1765" y="782"/>
                      <a:pt x="1765" y="777"/>
                      <a:pt x="1749" y="759"/>
                    </a:cubicBezTo>
                    <a:lnTo>
                      <a:pt x="1717" y="723"/>
                    </a:lnTo>
                    <a:lnTo>
                      <a:pt x="1717" y="1061"/>
                    </a:lnTo>
                    <a:cubicBezTo>
                      <a:pt x="1717" y="1079"/>
                      <a:pt x="1702" y="1094"/>
                      <a:pt x="1684" y="1094"/>
                    </a:cubicBezTo>
                    <a:lnTo>
                      <a:pt x="1593" y="1094"/>
                    </a:lnTo>
                    <a:cubicBezTo>
                      <a:pt x="1574" y="1094"/>
                      <a:pt x="1560" y="1079"/>
                      <a:pt x="1560" y="1061"/>
                    </a:cubicBezTo>
                    <a:lnTo>
                      <a:pt x="1560" y="118"/>
                    </a:lnTo>
                    <a:cubicBezTo>
                      <a:pt x="1560" y="90"/>
                      <a:pt x="1537" y="67"/>
                      <a:pt x="1508" y="67"/>
                    </a:cubicBezTo>
                    <a:lnTo>
                      <a:pt x="1303" y="67"/>
                    </a:lnTo>
                    <a:cubicBezTo>
                      <a:pt x="1275" y="67"/>
                      <a:pt x="1252" y="90"/>
                      <a:pt x="1252" y="118"/>
                    </a:cubicBezTo>
                    <a:lnTo>
                      <a:pt x="1252" y="1061"/>
                    </a:lnTo>
                    <a:cubicBezTo>
                      <a:pt x="1252" y="1079"/>
                      <a:pt x="1237" y="1094"/>
                      <a:pt x="1218" y="1094"/>
                    </a:cubicBezTo>
                    <a:lnTo>
                      <a:pt x="1105" y="1094"/>
                    </a:lnTo>
                    <a:cubicBezTo>
                      <a:pt x="1086" y="1094"/>
                      <a:pt x="1071" y="1079"/>
                      <a:pt x="1071" y="1061"/>
                    </a:cubicBezTo>
                    <a:lnTo>
                      <a:pt x="1071" y="629"/>
                    </a:lnTo>
                    <a:cubicBezTo>
                      <a:pt x="1071" y="614"/>
                      <a:pt x="1067" y="602"/>
                      <a:pt x="1058" y="596"/>
                    </a:cubicBezTo>
                    <a:cubicBezTo>
                      <a:pt x="1048" y="589"/>
                      <a:pt x="1034" y="588"/>
                      <a:pt x="1020" y="592"/>
                    </a:cubicBezTo>
                    <a:lnTo>
                      <a:pt x="772" y="687"/>
                    </a:lnTo>
                    <a:cubicBezTo>
                      <a:pt x="709" y="708"/>
                      <a:pt x="698" y="725"/>
                      <a:pt x="698" y="751"/>
                    </a:cubicBezTo>
                    <a:lnTo>
                      <a:pt x="698" y="1061"/>
                    </a:lnTo>
                    <a:cubicBezTo>
                      <a:pt x="698" y="1079"/>
                      <a:pt x="683" y="1094"/>
                      <a:pt x="665" y="1094"/>
                    </a:cubicBezTo>
                    <a:lnTo>
                      <a:pt x="556" y="1094"/>
                    </a:lnTo>
                    <a:cubicBezTo>
                      <a:pt x="537" y="1094"/>
                      <a:pt x="522" y="1079"/>
                      <a:pt x="522" y="1061"/>
                    </a:cubicBezTo>
                    <a:lnTo>
                      <a:pt x="522" y="329"/>
                    </a:lnTo>
                    <a:cubicBezTo>
                      <a:pt x="522" y="318"/>
                      <a:pt x="519" y="310"/>
                      <a:pt x="513" y="306"/>
                    </a:cubicBezTo>
                    <a:cubicBezTo>
                      <a:pt x="507" y="301"/>
                      <a:pt x="497" y="300"/>
                      <a:pt x="487" y="304"/>
                    </a:cubicBezTo>
                    <a:lnTo>
                      <a:pt x="279" y="383"/>
                    </a:lnTo>
                    <a:cubicBezTo>
                      <a:pt x="226" y="401"/>
                      <a:pt x="222" y="415"/>
                      <a:pt x="222" y="431"/>
                    </a:cubicBezTo>
                    <a:lnTo>
                      <a:pt x="222" y="1061"/>
                    </a:lnTo>
                    <a:cubicBezTo>
                      <a:pt x="222" y="1079"/>
                      <a:pt x="207" y="1094"/>
                      <a:pt x="188" y="1094"/>
                    </a:cubicBezTo>
                    <a:lnTo>
                      <a:pt x="140" y="1094"/>
                    </a:lnTo>
                    <a:lnTo>
                      <a:pt x="90" y="1188"/>
                    </a:lnTo>
                    <a:lnTo>
                      <a:pt x="1292" y="1188"/>
                    </a:lnTo>
                    <a:cubicBezTo>
                      <a:pt x="1310" y="1188"/>
                      <a:pt x="1325" y="1203"/>
                      <a:pt x="1325" y="1222"/>
                    </a:cubicBezTo>
                    <a:cubicBezTo>
                      <a:pt x="1325" y="1240"/>
                      <a:pt x="1310" y="1255"/>
                      <a:pt x="1292" y="1255"/>
                    </a:cubicBezTo>
                    <a:lnTo>
                      <a:pt x="35" y="1255"/>
                    </a:lnTo>
                    <a:cubicBezTo>
                      <a:pt x="24" y="1255"/>
                      <a:pt x="13" y="1249"/>
                      <a:pt x="7" y="1239"/>
                    </a:cubicBezTo>
                    <a:cubicBezTo>
                      <a:pt x="1" y="1229"/>
                      <a:pt x="0" y="1217"/>
                      <a:pt x="6" y="1206"/>
                    </a:cubicBezTo>
                    <a:lnTo>
                      <a:pt x="90" y="1045"/>
                    </a:lnTo>
                    <a:cubicBezTo>
                      <a:pt x="96" y="1034"/>
                      <a:pt x="107" y="1028"/>
                      <a:pt x="120" y="1028"/>
                    </a:cubicBezTo>
                    <a:lnTo>
                      <a:pt x="155" y="1028"/>
                    </a:lnTo>
                    <a:lnTo>
                      <a:pt x="155" y="431"/>
                    </a:lnTo>
                    <a:cubicBezTo>
                      <a:pt x="155" y="354"/>
                      <a:pt x="224" y="331"/>
                      <a:pt x="257" y="320"/>
                    </a:cubicBezTo>
                    <a:lnTo>
                      <a:pt x="464" y="241"/>
                    </a:lnTo>
                    <a:cubicBezTo>
                      <a:pt x="496" y="230"/>
                      <a:pt x="528" y="234"/>
                      <a:pt x="552" y="252"/>
                    </a:cubicBezTo>
                    <a:cubicBezTo>
                      <a:pt x="576" y="269"/>
                      <a:pt x="589" y="296"/>
                      <a:pt x="589" y="329"/>
                    </a:cubicBezTo>
                    <a:lnTo>
                      <a:pt x="589" y="1028"/>
                    </a:lnTo>
                    <a:lnTo>
                      <a:pt x="631" y="1028"/>
                    </a:lnTo>
                    <a:lnTo>
                      <a:pt x="631" y="751"/>
                    </a:lnTo>
                    <a:cubicBezTo>
                      <a:pt x="631" y="664"/>
                      <a:pt x="711" y="637"/>
                      <a:pt x="749" y="624"/>
                    </a:cubicBezTo>
                    <a:lnTo>
                      <a:pt x="998" y="530"/>
                    </a:lnTo>
                    <a:cubicBezTo>
                      <a:pt x="1033" y="518"/>
                      <a:pt x="1070" y="522"/>
                      <a:pt x="1097" y="542"/>
                    </a:cubicBezTo>
                    <a:cubicBezTo>
                      <a:pt x="1123" y="561"/>
                      <a:pt x="1138" y="592"/>
                      <a:pt x="1138" y="629"/>
                    </a:cubicBezTo>
                    <a:lnTo>
                      <a:pt x="1138" y="1028"/>
                    </a:lnTo>
                    <a:lnTo>
                      <a:pt x="1185" y="1028"/>
                    </a:lnTo>
                    <a:lnTo>
                      <a:pt x="1185" y="118"/>
                    </a:lnTo>
                    <a:cubicBezTo>
                      <a:pt x="1185" y="53"/>
                      <a:pt x="1238" y="0"/>
                      <a:pt x="1303" y="0"/>
                    </a:cubicBezTo>
                    <a:lnTo>
                      <a:pt x="1508" y="0"/>
                    </a:lnTo>
                    <a:cubicBezTo>
                      <a:pt x="1573" y="0"/>
                      <a:pt x="1626" y="53"/>
                      <a:pt x="1626" y="118"/>
                    </a:cubicBezTo>
                    <a:lnTo>
                      <a:pt x="1626" y="1028"/>
                    </a:lnTo>
                    <a:lnTo>
                      <a:pt x="1650" y="1028"/>
                    </a:lnTo>
                    <a:lnTo>
                      <a:pt x="1650" y="681"/>
                    </a:lnTo>
                    <a:cubicBezTo>
                      <a:pt x="1650" y="656"/>
                      <a:pt x="1663" y="636"/>
                      <a:pt x="1682" y="628"/>
                    </a:cubicBezTo>
                    <a:cubicBezTo>
                      <a:pt x="1700" y="621"/>
                      <a:pt x="1720" y="626"/>
                      <a:pt x="1733" y="641"/>
                    </a:cubicBezTo>
                    <a:lnTo>
                      <a:pt x="1799" y="714"/>
                    </a:lnTo>
                    <a:cubicBezTo>
                      <a:pt x="1829" y="749"/>
                      <a:pt x="1832" y="769"/>
                      <a:pt x="1832" y="790"/>
                    </a:cubicBezTo>
                    <a:lnTo>
                      <a:pt x="1832" y="1028"/>
                    </a:lnTo>
                    <a:lnTo>
                      <a:pt x="1853" y="1028"/>
                    </a:lnTo>
                    <a:cubicBezTo>
                      <a:pt x="1865" y="1028"/>
                      <a:pt x="1877" y="1034"/>
                      <a:pt x="1882" y="1045"/>
                    </a:cubicBezTo>
                    <a:lnTo>
                      <a:pt x="1967" y="1206"/>
                    </a:lnTo>
                    <a:cubicBezTo>
                      <a:pt x="1972" y="1217"/>
                      <a:pt x="1972" y="1229"/>
                      <a:pt x="1966" y="1239"/>
                    </a:cubicBezTo>
                    <a:cubicBezTo>
                      <a:pt x="1960" y="1249"/>
                      <a:pt x="1949" y="1255"/>
                      <a:pt x="1937" y="1255"/>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5" name="Freeform 207"/>
              <p:cNvSpPr>
                <a:spLocks/>
              </p:cNvSpPr>
              <p:nvPr/>
            </p:nvSpPr>
            <p:spPr bwMode="gray">
              <a:xfrm>
                <a:off x="3486150" y="2936876"/>
                <a:ext cx="58738" cy="57150"/>
              </a:xfrm>
              <a:custGeom>
                <a:avLst/>
                <a:gdLst>
                  <a:gd name="T0" fmla="*/ 2147483647 w 139"/>
                  <a:gd name="T1" fmla="*/ 2147483647 h 139"/>
                  <a:gd name="T2" fmla="*/ 2147483647 w 139"/>
                  <a:gd name="T3" fmla="*/ 2147483647 h 139"/>
                  <a:gd name="T4" fmla="*/ 2147483647 w 139"/>
                  <a:gd name="T5" fmla="*/ 2147483647 h 139"/>
                  <a:gd name="T6" fmla="*/ 0 w 139"/>
                  <a:gd name="T7" fmla="*/ 2147483647 h 139"/>
                  <a:gd name="T8" fmla="*/ 2147483647 w 139"/>
                  <a:gd name="T9" fmla="*/ 0 h 139"/>
                  <a:gd name="T10" fmla="*/ 2147483647 w 139"/>
                  <a:gd name="T11" fmla="*/ 2147483647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9" h="139">
                    <a:moveTo>
                      <a:pt x="139" y="70"/>
                    </a:moveTo>
                    <a:lnTo>
                      <a:pt x="139" y="70"/>
                    </a:lnTo>
                    <a:cubicBezTo>
                      <a:pt x="139" y="108"/>
                      <a:pt x="107" y="139"/>
                      <a:pt x="69" y="139"/>
                    </a:cubicBezTo>
                    <a:cubicBezTo>
                      <a:pt x="31" y="139"/>
                      <a:pt x="0" y="108"/>
                      <a:pt x="0" y="70"/>
                    </a:cubicBezTo>
                    <a:cubicBezTo>
                      <a:pt x="0" y="31"/>
                      <a:pt x="31" y="0"/>
                      <a:pt x="69" y="0"/>
                    </a:cubicBezTo>
                    <a:cubicBezTo>
                      <a:pt x="107" y="0"/>
                      <a:pt x="139" y="31"/>
                      <a:pt x="139" y="70"/>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6" name="Freeform 208"/>
              <p:cNvSpPr>
                <a:spLocks/>
              </p:cNvSpPr>
              <p:nvPr/>
            </p:nvSpPr>
            <p:spPr bwMode="gray">
              <a:xfrm>
                <a:off x="3584575" y="2936876"/>
                <a:ext cx="57150" cy="57150"/>
              </a:xfrm>
              <a:custGeom>
                <a:avLst/>
                <a:gdLst>
                  <a:gd name="T0" fmla="*/ 2147483647 w 138"/>
                  <a:gd name="T1" fmla="*/ 2147483647 h 139"/>
                  <a:gd name="T2" fmla="*/ 2147483647 w 138"/>
                  <a:gd name="T3" fmla="*/ 2147483647 h 139"/>
                  <a:gd name="T4" fmla="*/ 2147483647 w 138"/>
                  <a:gd name="T5" fmla="*/ 2147483647 h 139"/>
                  <a:gd name="T6" fmla="*/ 0 w 138"/>
                  <a:gd name="T7" fmla="*/ 2147483647 h 139"/>
                  <a:gd name="T8" fmla="*/ 2147483647 w 138"/>
                  <a:gd name="T9" fmla="*/ 0 h 139"/>
                  <a:gd name="T10" fmla="*/ 2147483647 w 138"/>
                  <a:gd name="T11" fmla="*/ 2147483647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8" h="139">
                    <a:moveTo>
                      <a:pt x="138" y="70"/>
                    </a:moveTo>
                    <a:lnTo>
                      <a:pt x="138" y="70"/>
                    </a:lnTo>
                    <a:cubicBezTo>
                      <a:pt x="138" y="108"/>
                      <a:pt x="107" y="139"/>
                      <a:pt x="69" y="139"/>
                    </a:cubicBezTo>
                    <a:cubicBezTo>
                      <a:pt x="31" y="139"/>
                      <a:pt x="0" y="108"/>
                      <a:pt x="0" y="70"/>
                    </a:cubicBezTo>
                    <a:cubicBezTo>
                      <a:pt x="0" y="31"/>
                      <a:pt x="31" y="0"/>
                      <a:pt x="69" y="0"/>
                    </a:cubicBezTo>
                    <a:cubicBezTo>
                      <a:pt x="107" y="0"/>
                      <a:pt x="138" y="31"/>
                      <a:pt x="138" y="70"/>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137" name="Freeform 209"/>
          <p:cNvSpPr>
            <a:spLocks/>
          </p:cNvSpPr>
          <p:nvPr/>
        </p:nvSpPr>
        <p:spPr bwMode="gray">
          <a:xfrm>
            <a:off x="1516246" y="5092038"/>
            <a:ext cx="458833" cy="458833"/>
          </a:xfrm>
          <a:custGeom>
            <a:avLst/>
            <a:gdLst>
              <a:gd name="T0" fmla="*/ 2147483647 w 2659"/>
              <a:gd name="T1" fmla="*/ 2147483647 h 2659"/>
              <a:gd name="T2" fmla="*/ 2147483647 w 2659"/>
              <a:gd name="T3" fmla="*/ 2147483647 h 2659"/>
              <a:gd name="T4" fmla="*/ 2147483647 w 2659"/>
              <a:gd name="T5" fmla="*/ 2147483647 h 2659"/>
              <a:gd name="T6" fmla="*/ 0 w 2659"/>
              <a:gd name="T7" fmla="*/ 2147483647 h 2659"/>
              <a:gd name="T8" fmla="*/ 2147483647 w 2659"/>
              <a:gd name="T9" fmla="*/ 0 h 2659"/>
              <a:gd name="T10" fmla="*/ 2147483647 w 2659"/>
              <a:gd name="T11" fmla="*/ 2147483647 h 265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59" h="2659">
                <a:moveTo>
                  <a:pt x="2659" y="1330"/>
                </a:moveTo>
                <a:lnTo>
                  <a:pt x="2659" y="1330"/>
                </a:lnTo>
                <a:cubicBezTo>
                  <a:pt x="2659" y="2064"/>
                  <a:pt x="2064" y="2659"/>
                  <a:pt x="1330" y="2659"/>
                </a:cubicBezTo>
                <a:cubicBezTo>
                  <a:pt x="595" y="2659"/>
                  <a:pt x="0" y="2064"/>
                  <a:pt x="0" y="1330"/>
                </a:cubicBezTo>
                <a:cubicBezTo>
                  <a:pt x="0" y="596"/>
                  <a:pt x="595" y="0"/>
                  <a:pt x="1330" y="0"/>
                </a:cubicBezTo>
                <a:cubicBezTo>
                  <a:pt x="2064" y="0"/>
                  <a:pt x="2659" y="596"/>
                  <a:pt x="2659" y="1330"/>
                </a:cubicBezTo>
                <a:close/>
              </a:path>
            </a:pathLst>
          </a:custGeom>
          <a:solidFill>
            <a:srgbClr val="30B5C5"/>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38" name="组合 44286"/>
          <p:cNvGrpSpPr>
            <a:grpSpLocks/>
          </p:cNvGrpSpPr>
          <p:nvPr/>
        </p:nvGrpSpPr>
        <p:grpSpPr bwMode="gray">
          <a:xfrm>
            <a:off x="1615453" y="5210825"/>
            <a:ext cx="260419" cy="221911"/>
            <a:chOff x="5467350" y="2454276"/>
            <a:chExt cx="633413" cy="539750"/>
          </a:xfrm>
        </p:grpSpPr>
        <p:sp>
          <p:nvSpPr>
            <p:cNvPr id="139" name="Freeform 210"/>
            <p:cNvSpPr>
              <a:spLocks/>
            </p:cNvSpPr>
            <p:nvPr/>
          </p:nvSpPr>
          <p:spPr bwMode="gray">
            <a:xfrm>
              <a:off x="5807075" y="2454276"/>
              <a:ext cx="293688" cy="523875"/>
            </a:xfrm>
            <a:custGeom>
              <a:avLst/>
              <a:gdLst>
                <a:gd name="T0" fmla="*/ 2147483647 w 698"/>
                <a:gd name="T1" fmla="*/ 2147483647 h 1249"/>
                <a:gd name="T2" fmla="*/ 2147483647 w 698"/>
                <a:gd name="T3" fmla="*/ 2147483647 h 1249"/>
                <a:gd name="T4" fmla="*/ 2147483647 w 698"/>
                <a:gd name="T5" fmla="*/ 2147483647 h 1249"/>
                <a:gd name="T6" fmla="*/ 2147483647 w 698"/>
                <a:gd name="T7" fmla="*/ 2147483647 h 1249"/>
                <a:gd name="T8" fmla="*/ 2147483647 w 698"/>
                <a:gd name="T9" fmla="*/ 2147483647 h 1249"/>
                <a:gd name="T10" fmla="*/ 2147483647 w 698"/>
                <a:gd name="T11" fmla="*/ 2147483647 h 1249"/>
                <a:gd name="T12" fmla="*/ 2147483647 w 698"/>
                <a:gd name="T13" fmla="*/ 2147483647 h 1249"/>
                <a:gd name="T14" fmla="*/ 2147483647 w 698"/>
                <a:gd name="T15" fmla="*/ 2147483647 h 1249"/>
                <a:gd name="T16" fmla="*/ 2147483647 w 698"/>
                <a:gd name="T17" fmla="*/ 2147483647 h 1249"/>
                <a:gd name="T18" fmla="*/ 2147483647 w 698"/>
                <a:gd name="T19" fmla="*/ 2147483647 h 1249"/>
                <a:gd name="T20" fmla="*/ 2147483647 w 698"/>
                <a:gd name="T21" fmla="*/ 2147483647 h 1249"/>
                <a:gd name="T22" fmla="*/ 2147483647 w 698"/>
                <a:gd name="T23" fmla="*/ 2147483647 h 1249"/>
                <a:gd name="T24" fmla="*/ 2147483647 w 698"/>
                <a:gd name="T25" fmla="*/ 2147483647 h 1249"/>
                <a:gd name="T26" fmla="*/ 0 w 698"/>
                <a:gd name="T27" fmla="*/ 2147483647 h 1249"/>
                <a:gd name="T28" fmla="*/ 0 w 698"/>
                <a:gd name="T29" fmla="*/ 2147483647 h 1249"/>
                <a:gd name="T30" fmla="*/ 2147483647 w 698"/>
                <a:gd name="T31" fmla="*/ 0 h 1249"/>
                <a:gd name="T32" fmla="*/ 2147483647 w 698"/>
                <a:gd name="T33" fmla="*/ 0 h 1249"/>
                <a:gd name="T34" fmla="*/ 2147483647 w 698"/>
                <a:gd name="T35" fmla="*/ 2147483647 h 1249"/>
                <a:gd name="T36" fmla="*/ 2147483647 w 698"/>
                <a:gd name="T37" fmla="*/ 2147483647 h 1249"/>
                <a:gd name="T38" fmla="*/ 2147483647 w 698"/>
                <a:gd name="T39" fmla="*/ 2147483647 h 124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698" h="1249">
                  <a:moveTo>
                    <a:pt x="665" y="1249"/>
                  </a:moveTo>
                  <a:lnTo>
                    <a:pt x="665" y="1249"/>
                  </a:lnTo>
                  <a:lnTo>
                    <a:pt x="451" y="1249"/>
                  </a:lnTo>
                  <a:cubicBezTo>
                    <a:pt x="432" y="1249"/>
                    <a:pt x="417" y="1234"/>
                    <a:pt x="417" y="1215"/>
                  </a:cubicBezTo>
                  <a:cubicBezTo>
                    <a:pt x="417" y="1197"/>
                    <a:pt x="432" y="1182"/>
                    <a:pt x="451" y="1182"/>
                  </a:cubicBezTo>
                  <a:lnTo>
                    <a:pt x="631" y="1182"/>
                  </a:lnTo>
                  <a:lnTo>
                    <a:pt x="631" y="67"/>
                  </a:lnTo>
                  <a:lnTo>
                    <a:pt x="66" y="67"/>
                  </a:lnTo>
                  <a:lnTo>
                    <a:pt x="66" y="1182"/>
                  </a:lnTo>
                  <a:lnTo>
                    <a:pt x="247" y="1182"/>
                  </a:lnTo>
                  <a:cubicBezTo>
                    <a:pt x="266" y="1182"/>
                    <a:pt x="281" y="1197"/>
                    <a:pt x="281" y="1215"/>
                  </a:cubicBezTo>
                  <a:cubicBezTo>
                    <a:pt x="281" y="1234"/>
                    <a:pt x="266" y="1249"/>
                    <a:pt x="247" y="1249"/>
                  </a:cubicBezTo>
                  <a:lnTo>
                    <a:pt x="33" y="1249"/>
                  </a:lnTo>
                  <a:cubicBezTo>
                    <a:pt x="15" y="1249"/>
                    <a:pt x="0" y="1234"/>
                    <a:pt x="0" y="1215"/>
                  </a:cubicBezTo>
                  <a:lnTo>
                    <a:pt x="0" y="34"/>
                  </a:lnTo>
                  <a:cubicBezTo>
                    <a:pt x="0" y="15"/>
                    <a:pt x="15" y="0"/>
                    <a:pt x="33" y="0"/>
                  </a:cubicBezTo>
                  <a:lnTo>
                    <a:pt x="665" y="0"/>
                  </a:lnTo>
                  <a:cubicBezTo>
                    <a:pt x="683" y="0"/>
                    <a:pt x="698" y="15"/>
                    <a:pt x="698" y="34"/>
                  </a:cubicBezTo>
                  <a:lnTo>
                    <a:pt x="698" y="1215"/>
                  </a:lnTo>
                  <a:cubicBezTo>
                    <a:pt x="698" y="1234"/>
                    <a:pt x="683" y="1249"/>
                    <a:pt x="665" y="1249"/>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0" name="Freeform 211"/>
            <p:cNvSpPr>
              <a:spLocks/>
            </p:cNvSpPr>
            <p:nvPr/>
          </p:nvSpPr>
          <p:spPr bwMode="gray">
            <a:xfrm>
              <a:off x="5467350" y="2495551"/>
              <a:ext cx="368300" cy="482600"/>
            </a:xfrm>
            <a:custGeom>
              <a:avLst/>
              <a:gdLst>
                <a:gd name="T0" fmla="*/ 2147483647 w 875"/>
                <a:gd name="T1" fmla="*/ 2147483647 h 1149"/>
                <a:gd name="T2" fmla="*/ 2147483647 w 875"/>
                <a:gd name="T3" fmla="*/ 2147483647 h 1149"/>
                <a:gd name="T4" fmla="*/ 2147483647 w 875"/>
                <a:gd name="T5" fmla="*/ 2147483647 h 1149"/>
                <a:gd name="T6" fmla="*/ 2147483647 w 875"/>
                <a:gd name="T7" fmla="*/ 2147483647 h 1149"/>
                <a:gd name="T8" fmla="*/ 2147483647 w 875"/>
                <a:gd name="T9" fmla="*/ 2147483647 h 1149"/>
                <a:gd name="T10" fmla="*/ 2147483647 w 875"/>
                <a:gd name="T11" fmla="*/ 2147483647 h 1149"/>
                <a:gd name="T12" fmla="*/ 2147483647 w 875"/>
                <a:gd name="T13" fmla="*/ 2147483647 h 1149"/>
                <a:gd name="T14" fmla="*/ 2147483647 w 875"/>
                <a:gd name="T15" fmla="*/ 2147483647 h 1149"/>
                <a:gd name="T16" fmla="*/ 2147483647 w 875"/>
                <a:gd name="T17" fmla="*/ 2147483647 h 1149"/>
                <a:gd name="T18" fmla="*/ 2147483647 w 875"/>
                <a:gd name="T19" fmla="*/ 2147483647 h 1149"/>
                <a:gd name="T20" fmla="*/ 2147483647 w 875"/>
                <a:gd name="T21" fmla="*/ 2147483647 h 1149"/>
                <a:gd name="T22" fmla="*/ 2147483647 w 875"/>
                <a:gd name="T23" fmla="*/ 2147483647 h 1149"/>
                <a:gd name="T24" fmla="*/ 2147483647 w 875"/>
                <a:gd name="T25" fmla="*/ 2147483647 h 1149"/>
                <a:gd name="T26" fmla="*/ 2147483647 w 875"/>
                <a:gd name="T27" fmla="*/ 2147483647 h 1149"/>
                <a:gd name="T28" fmla="*/ 2147483647 w 875"/>
                <a:gd name="T29" fmla="*/ 2147483647 h 1149"/>
                <a:gd name="T30" fmla="*/ 2147483647 w 875"/>
                <a:gd name="T31" fmla="*/ 2147483647 h 1149"/>
                <a:gd name="T32" fmla="*/ 2147483647 w 875"/>
                <a:gd name="T33" fmla="*/ 2147483647 h 1149"/>
                <a:gd name="T34" fmla="*/ 2147483647 w 875"/>
                <a:gd name="T35" fmla="*/ 2147483647 h 1149"/>
                <a:gd name="T36" fmla="*/ 2147483647 w 875"/>
                <a:gd name="T37" fmla="*/ 2147483647 h 1149"/>
                <a:gd name="T38" fmla="*/ 2147483647 w 875"/>
                <a:gd name="T39" fmla="*/ 2147483647 h 1149"/>
                <a:gd name="T40" fmla="*/ 2147483647 w 875"/>
                <a:gd name="T41" fmla="*/ 2147483647 h 1149"/>
                <a:gd name="T42" fmla="*/ 2147483647 w 875"/>
                <a:gd name="T43" fmla="*/ 2147483647 h 1149"/>
                <a:gd name="T44" fmla="*/ 2147483647 w 875"/>
                <a:gd name="T45" fmla="*/ 2147483647 h 1149"/>
                <a:gd name="T46" fmla="*/ 2147483647 w 875"/>
                <a:gd name="T47" fmla="*/ 2147483647 h 1149"/>
                <a:gd name="T48" fmla="*/ 2147483647 w 875"/>
                <a:gd name="T49" fmla="*/ 2147483647 h 1149"/>
                <a:gd name="T50" fmla="*/ 2147483647 w 875"/>
                <a:gd name="T51" fmla="*/ 2147483647 h 1149"/>
                <a:gd name="T52" fmla="*/ 2147483647 w 875"/>
                <a:gd name="T53" fmla="*/ 2147483647 h 114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875" h="1149">
                  <a:moveTo>
                    <a:pt x="842" y="1149"/>
                  </a:moveTo>
                  <a:lnTo>
                    <a:pt x="842" y="1149"/>
                  </a:lnTo>
                  <a:lnTo>
                    <a:pt x="660" y="1149"/>
                  </a:lnTo>
                  <a:cubicBezTo>
                    <a:pt x="641" y="1149"/>
                    <a:pt x="626" y="1134"/>
                    <a:pt x="626" y="1115"/>
                  </a:cubicBezTo>
                  <a:cubicBezTo>
                    <a:pt x="626" y="1097"/>
                    <a:pt x="641" y="1082"/>
                    <a:pt x="660" y="1082"/>
                  </a:cubicBezTo>
                  <a:lnTo>
                    <a:pt x="809" y="1082"/>
                  </a:lnTo>
                  <a:lnTo>
                    <a:pt x="809" y="240"/>
                  </a:lnTo>
                  <a:lnTo>
                    <a:pt x="628" y="81"/>
                  </a:lnTo>
                  <a:lnTo>
                    <a:pt x="124" y="527"/>
                  </a:lnTo>
                  <a:lnTo>
                    <a:pt x="249" y="527"/>
                  </a:lnTo>
                  <a:cubicBezTo>
                    <a:pt x="267" y="527"/>
                    <a:pt x="282" y="542"/>
                    <a:pt x="282" y="560"/>
                  </a:cubicBezTo>
                  <a:lnTo>
                    <a:pt x="282" y="1082"/>
                  </a:lnTo>
                  <a:lnTo>
                    <a:pt x="470" y="1082"/>
                  </a:lnTo>
                  <a:cubicBezTo>
                    <a:pt x="489" y="1082"/>
                    <a:pt x="503" y="1097"/>
                    <a:pt x="503" y="1115"/>
                  </a:cubicBezTo>
                  <a:cubicBezTo>
                    <a:pt x="503" y="1134"/>
                    <a:pt x="489" y="1149"/>
                    <a:pt x="470" y="1149"/>
                  </a:cubicBezTo>
                  <a:lnTo>
                    <a:pt x="249" y="1149"/>
                  </a:lnTo>
                  <a:cubicBezTo>
                    <a:pt x="230" y="1149"/>
                    <a:pt x="215" y="1134"/>
                    <a:pt x="215" y="1115"/>
                  </a:cubicBezTo>
                  <a:lnTo>
                    <a:pt x="215" y="594"/>
                  </a:lnTo>
                  <a:lnTo>
                    <a:pt x="36" y="594"/>
                  </a:lnTo>
                  <a:cubicBezTo>
                    <a:pt x="22" y="594"/>
                    <a:pt x="9" y="585"/>
                    <a:pt x="4" y="572"/>
                  </a:cubicBezTo>
                  <a:cubicBezTo>
                    <a:pt x="0" y="559"/>
                    <a:pt x="3" y="545"/>
                    <a:pt x="14" y="535"/>
                  </a:cubicBezTo>
                  <a:lnTo>
                    <a:pt x="606" y="11"/>
                  </a:lnTo>
                  <a:cubicBezTo>
                    <a:pt x="619" y="0"/>
                    <a:pt x="638" y="0"/>
                    <a:pt x="650" y="11"/>
                  </a:cubicBezTo>
                  <a:lnTo>
                    <a:pt x="864" y="200"/>
                  </a:lnTo>
                  <a:cubicBezTo>
                    <a:pt x="871" y="207"/>
                    <a:pt x="875" y="216"/>
                    <a:pt x="875" y="225"/>
                  </a:cubicBezTo>
                  <a:lnTo>
                    <a:pt x="875" y="1115"/>
                  </a:lnTo>
                  <a:cubicBezTo>
                    <a:pt x="875" y="1134"/>
                    <a:pt x="860" y="1149"/>
                    <a:pt x="842" y="1149"/>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1" name="Freeform 212"/>
            <p:cNvSpPr>
              <a:spLocks/>
            </p:cNvSpPr>
            <p:nvPr/>
          </p:nvSpPr>
          <p:spPr bwMode="gray">
            <a:xfrm>
              <a:off x="5651500" y="2806701"/>
              <a:ext cx="107950" cy="171450"/>
            </a:xfrm>
            <a:custGeom>
              <a:avLst/>
              <a:gdLst>
                <a:gd name="T0" fmla="*/ 2147483647 w 256"/>
                <a:gd name="T1" fmla="*/ 2147483647 h 408"/>
                <a:gd name="T2" fmla="*/ 2147483647 w 256"/>
                <a:gd name="T3" fmla="*/ 2147483647 h 408"/>
                <a:gd name="T4" fmla="*/ 2147483647 w 256"/>
                <a:gd name="T5" fmla="*/ 2147483647 h 408"/>
                <a:gd name="T6" fmla="*/ 2147483647 w 256"/>
                <a:gd name="T7" fmla="*/ 2147483647 h 408"/>
                <a:gd name="T8" fmla="*/ 2147483647 w 256"/>
                <a:gd name="T9" fmla="*/ 2147483647 h 408"/>
                <a:gd name="T10" fmla="*/ 2147483647 w 256"/>
                <a:gd name="T11" fmla="*/ 2147483647 h 408"/>
                <a:gd name="T12" fmla="*/ 2147483647 w 256"/>
                <a:gd name="T13" fmla="*/ 2147483647 h 408"/>
                <a:gd name="T14" fmla="*/ 0 w 256"/>
                <a:gd name="T15" fmla="*/ 2147483647 h 408"/>
                <a:gd name="T16" fmla="*/ 0 w 256"/>
                <a:gd name="T17" fmla="*/ 2147483647 h 408"/>
                <a:gd name="T18" fmla="*/ 2147483647 w 256"/>
                <a:gd name="T19" fmla="*/ 0 h 408"/>
                <a:gd name="T20" fmla="*/ 2147483647 w 256"/>
                <a:gd name="T21" fmla="*/ 0 h 408"/>
                <a:gd name="T22" fmla="*/ 2147483647 w 256"/>
                <a:gd name="T23" fmla="*/ 2147483647 h 408"/>
                <a:gd name="T24" fmla="*/ 2147483647 w 256"/>
                <a:gd name="T25" fmla="*/ 2147483647 h 408"/>
                <a:gd name="T26" fmla="*/ 2147483647 w 256"/>
                <a:gd name="T27" fmla="*/ 2147483647 h 40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56" h="408">
                  <a:moveTo>
                    <a:pt x="222" y="408"/>
                  </a:moveTo>
                  <a:lnTo>
                    <a:pt x="222" y="408"/>
                  </a:lnTo>
                  <a:cubicBezTo>
                    <a:pt x="204" y="408"/>
                    <a:pt x="189" y="393"/>
                    <a:pt x="189" y="374"/>
                  </a:cubicBezTo>
                  <a:lnTo>
                    <a:pt x="189" y="66"/>
                  </a:lnTo>
                  <a:lnTo>
                    <a:pt x="66" y="66"/>
                  </a:lnTo>
                  <a:lnTo>
                    <a:pt x="66" y="374"/>
                  </a:lnTo>
                  <a:cubicBezTo>
                    <a:pt x="66" y="393"/>
                    <a:pt x="52" y="408"/>
                    <a:pt x="33" y="408"/>
                  </a:cubicBezTo>
                  <a:cubicBezTo>
                    <a:pt x="15" y="408"/>
                    <a:pt x="0" y="393"/>
                    <a:pt x="0" y="374"/>
                  </a:cubicBezTo>
                  <a:lnTo>
                    <a:pt x="0" y="33"/>
                  </a:lnTo>
                  <a:cubicBezTo>
                    <a:pt x="0" y="15"/>
                    <a:pt x="15" y="0"/>
                    <a:pt x="33" y="0"/>
                  </a:cubicBezTo>
                  <a:lnTo>
                    <a:pt x="222" y="0"/>
                  </a:lnTo>
                  <a:cubicBezTo>
                    <a:pt x="241" y="0"/>
                    <a:pt x="256" y="15"/>
                    <a:pt x="256" y="33"/>
                  </a:cubicBezTo>
                  <a:lnTo>
                    <a:pt x="256" y="374"/>
                  </a:lnTo>
                  <a:cubicBezTo>
                    <a:pt x="256" y="393"/>
                    <a:pt x="241" y="408"/>
                    <a:pt x="222" y="408"/>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2" name="Freeform 213"/>
            <p:cNvSpPr>
              <a:spLocks/>
            </p:cNvSpPr>
            <p:nvPr/>
          </p:nvSpPr>
          <p:spPr bwMode="gray">
            <a:xfrm>
              <a:off x="5889625" y="2540001"/>
              <a:ext cx="42863" cy="42863"/>
            </a:xfrm>
            <a:custGeom>
              <a:avLst/>
              <a:gdLst>
                <a:gd name="T0" fmla="*/ 2147483647 w 103"/>
                <a:gd name="T1" fmla="*/ 2147483647 h 103"/>
                <a:gd name="T2" fmla="*/ 2147483647 w 103"/>
                <a:gd name="T3" fmla="*/ 2147483647 h 103"/>
                <a:gd name="T4" fmla="*/ 0 w 103"/>
                <a:gd name="T5" fmla="*/ 2147483647 h 103"/>
                <a:gd name="T6" fmla="*/ 0 w 103"/>
                <a:gd name="T7" fmla="*/ 0 h 103"/>
                <a:gd name="T8" fmla="*/ 2147483647 w 103"/>
                <a:gd name="T9" fmla="*/ 0 h 103"/>
                <a:gd name="T10" fmla="*/ 2147483647 w 103"/>
                <a:gd name="T11" fmla="*/ 2147483647 h 10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3" h="103">
                  <a:moveTo>
                    <a:pt x="103" y="103"/>
                  </a:moveTo>
                  <a:lnTo>
                    <a:pt x="103" y="103"/>
                  </a:lnTo>
                  <a:lnTo>
                    <a:pt x="0" y="103"/>
                  </a:lnTo>
                  <a:lnTo>
                    <a:pt x="0" y="0"/>
                  </a:lnTo>
                  <a:lnTo>
                    <a:pt x="103" y="0"/>
                  </a:lnTo>
                  <a:lnTo>
                    <a:pt x="103" y="103"/>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3" name="Freeform 214"/>
            <p:cNvSpPr>
              <a:spLocks/>
            </p:cNvSpPr>
            <p:nvPr/>
          </p:nvSpPr>
          <p:spPr bwMode="gray">
            <a:xfrm>
              <a:off x="5889625" y="2617788"/>
              <a:ext cx="42863" cy="42863"/>
            </a:xfrm>
            <a:custGeom>
              <a:avLst/>
              <a:gdLst>
                <a:gd name="T0" fmla="*/ 2147483647 w 103"/>
                <a:gd name="T1" fmla="*/ 2147483647 h 103"/>
                <a:gd name="T2" fmla="*/ 2147483647 w 103"/>
                <a:gd name="T3" fmla="*/ 2147483647 h 103"/>
                <a:gd name="T4" fmla="*/ 0 w 103"/>
                <a:gd name="T5" fmla="*/ 2147483647 h 103"/>
                <a:gd name="T6" fmla="*/ 0 w 103"/>
                <a:gd name="T7" fmla="*/ 0 h 103"/>
                <a:gd name="T8" fmla="*/ 2147483647 w 103"/>
                <a:gd name="T9" fmla="*/ 0 h 103"/>
                <a:gd name="T10" fmla="*/ 2147483647 w 103"/>
                <a:gd name="T11" fmla="*/ 2147483647 h 10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3" h="103">
                  <a:moveTo>
                    <a:pt x="103" y="103"/>
                  </a:moveTo>
                  <a:lnTo>
                    <a:pt x="103" y="103"/>
                  </a:lnTo>
                  <a:lnTo>
                    <a:pt x="0" y="103"/>
                  </a:lnTo>
                  <a:lnTo>
                    <a:pt x="0" y="0"/>
                  </a:lnTo>
                  <a:lnTo>
                    <a:pt x="103" y="0"/>
                  </a:lnTo>
                  <a:lnTo>
                    <a:pt x="103" y="103"/>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4" name="Freeform 215"/>
            <p:cNvSpPr>
              <a:spLocks/>
            </p:cNvSpPr>
            <p:nvPr/>
          </p:nvSpPr>
          <p:spPr bwMode="gray">
            <a:xfrm>
              <a:off x="5889625" y="2697163"/>
              <a:ext cx="42863" cy="42863"/>
            </a:xfrm>
            <a:custGeom>
              <a:avLst/>
              <a:gdLst>
                <a:gd name="T0" fmla="*/ 2147483647 w 103"/>
                <a:gd name="T1" fmla="*/ 2147483647 h 103"/>
                <a:gd name="T2" fmla="*/ 2147483647 w 103"/>
                <a:gd name="T3" fmla="*/ 2147483647 h 103"/>
                <a:gd name="T4" fmla="*/ 0 w 103"/>
                <a:gd name="T5" fmla="*/ 2147483647 h 103"/>
                <a:gd name="T6" fmla="*/ 0 w 103"/>
                <a:gd name="T7" fmla="*/ 0 h 103"/>
                <a:gd name="T8" fmla="*/ 2147483647 w 103"/>
                <a:gd name="T9" fmla="*/ 0 h 103"/>
                <a:gd name="T10" fmla="*/ 2147483647 w 103"/>
                <a:gd name="T11" fmla="*/ 2147483647 h 10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3" h="103">
                  <a:moveTo>
                    <a:pt x="103" y="103"/>
                  </a:moveTo>
                  <a:lnTo>
                    <a:pt x="103" y="103"/>
                  </a:lnTo>
                  <a:lnTo>
                    <a:pt x="0" y="103"/>
                  </a:lnTo>
                  <a:lnTo>
                    <a:pt x="0" y="0"/>
                  </a:lnTo>
                  <a:lnTo>
                    <a:pt x="103" y="0"/>
                  </a:lnTo>
                  <a:lnTo>
                    <a:pt x="103" y="103"/>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5" name="Freeform 216"/>
            <p:cNvSpPr>
              <a:spLocks/>
            </p:cNvSpPr>
            <p:nvPr/>
          </p:nvSpPr>
          <p:spPr bwMode="gray">
            <a:xfrm>
              <a:off x="5889625" y="2776538"/>
              <a:ext cx="42863" cy="42863"/>
            </a:xfrm>
            <a:custGeom>
              <a:avLst/>
              <a:gdLst>
                <a:gd name="T0" fmla="*/ 2147483647 w 103"/>
                <a:gd name="T1" fmla="*/ 2147483647 h 103"/>
                <a:gd name="T2" fmla="*/ 2147483647 w 103"/>
                <a:gd name="T3" fmla="*/ 2147483647 h 103"/>
                <a:gd name="T4" fmla="*/ 0 w 103"/>
                <a:gd name="T5" fmla="*/ 2147483647 h 103"/>
                <a:gd name="T6" fmla="*/ 0 w 103"/>
                <a:gd name="T7" fmla="*/ 0 h 103"/>
                <a:gd name="T8" fmla="*/ 2147483647 w 103"/>
                <a:gd name="T9" fmla="*/ 0 h 103"/>
                <a:gd name="T10" fmla="*/ 2147483647 w 103"/>
                <a:gd name="T11" fmla="*/ 2147483647 h 10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3" h="103">
                  <a:moveTo>
                    <a:pt x="103" y="103"/>
                  </a:moveTo>
                  <a:lnTo>
                    <a:pt x="103" y="103"/>
                  </a:lnTo>
                  <a:lnTo>
                    <a:pt x="0" y="103"/>
                  </a:lnTo>
                  <a:lnTo>
                    <a:pt x="0" y="0"/>
                  </a:lnTo>
                  <a:lnTo>
                    <a:pt x="103" y="0"/>
                  </a:lnTo>
                  <a:lnTo>
                    <a:pt x="103" y="103"/>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6" name="Freeform 217"/>
            <p:cNvSpPr>
              <a:spLocks/>
            </p:cNvSpPr>
            <p:nvPr/>
          </p:nvSpPr>
          <p:spPr bwMode="gray">
            <a:xfrm>
              <a:off x="5975350" y="2540001"/>
              <a:ext cx="42863" cy="42863"/>
            </a:xfrm>
            <a:custGeom>
              <a:avLst/>
              <a:gdLst>
                <a:gd name="T0" fmla="*/ 2147483647 w 103"/>
                <a:gd name="T1" fmla="*/ 2147483647 h 103"/>
                <a:gd name="T2" fmla="*/ 2147483647 w 103"/>
                <a:gd name="T3" fmla="*/ 2147483647 h 103"/>
                <a:gd name="T4" fmla="*/ 0 w 103"/>
                <a:gd name="T5" fmla="*/ 2147483647 h 103"/>
                <a:gd name="T6" fmla="*/ 0 w 103"/>
                <a:gd name="T7" fmla="*/ 0 h 103"/>
                <a:gd name="T8" fmla="*/ 2147483647 w 103"/>
                <a:gd name="T9" fmla="*/ 0 h 103"/>
                <a:gd name="T10" fmla="*/ 2147483647 w 103"/>
                <a:gd name="T11" fmla="*/ 2147483647 h 10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3" h="103">
                  <a:moveTo>
                    <a:pt x="103" y="103"/>
                  </a:moveTo>
                  <a:lnTo>
                    <a:pt x="103" y="103"/>
                  </a:lnTo>
                  <a:lnTo>
                    <a:pt x="0" y="103"/>
                  </a:lnTo>
                  <a:lnTo>
                    <a:pt x="0" y="0"/>
                  </a:lnTo>
                  <a:lnTo>
                    <a:pt x="103" y="0"/>
                  </a:lnTo>
                  <a:lnTo>
                    <a:pt x="103" y="103"/>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7" name="Freeform 218"/>
            <p:cNvSpPr>
              <a:spLocks/>
            </p:cNvSpPr>
            <p:nvPr/>
          </p:nvSpPr>
          <p:spPr bwMode="gray">
            <a:xfrm>
              <a:off x="5975350" y="2617788"/>
              <a:ext cx="42863" cy="42863"/>
            </a:xfrm>
            <a:custGeom>
              <a:avLst/>
              <a:gdLst>
                <a:gd name="T0" fmla="*/ 2147483647 w 103"/>
                <a:gd name="T1" fmla="*/ 2147483647 h 103"/>
                <a:gd name="T2" fmla="*/ 2147483647 w 103"/>
                <a:gd name="T3" fmla="*/ 2147483647 h 103"/>
                <a:gd name="T4" fmla="*/ 0 w 103"/>
                <a:gd name="T5" fmla="*/ 2147483647 h 103"/>
                <a:gd name="T6" fmla="*/ 0 w 103"/>
                <a:gd name="T7" fmla="*/ 0 h 103"/>
                <a:gd name="T8" fmla="*/ 2147483647 w 103"/>
                <a:gd name="T9" fmla="*/ 0 h 103"/>
                <a:gd name="T10" fmla="*/ 2147483647 w 103"/>
                <a:gd name="T11" fmla="*/ 2147483647 h 10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3" h="103">
                  <a:moveTo>
                    <a:pt x="103" y="103"/>
                  </a:moveTo>
                  <a:lnTo>
                    <a:pt x="103" y="103"/>
                  </a:lnTo>
                  <a:lnTo>
                    <a:pt x="0" y="103"/>
                  </a:lnTo>
                  <a:lnTo>
                    <a:pt x="0" y="0"/>
                  </a:lnTo>
                  <a:lnTo>
                    <a:pt x="103" y="0"/>
                  </a:lnTo>
                  <a:lnTo>
                    <a:pt x="103" y="103"/>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8" name="Freeform 220"/>
            <p:cNvSpPr>
              <a:spLocks/>
            </p:cNvSpPr>
            <p:nvPr/>
          </p:nvSpPr>
          <p:spPr bwMode="gray">
            <a:xfrm>
              <a:off x="5975350" y="2697163"/>
              <a:ext cx="42863" cy="42863"/>
            </a:xfrm>
            <a:custGeom>
              <a:avLst/>
              <a:gdLst>
                <a:gd name="T0" fmla="*/ 2147483647 w 103"/>
                <a:gd name="T1" fmla="*/ 2147483647 h 103"/>
                <a:gd name="T2" fmla="*/ 2147483647 w 103"/>
                <a:gd name="T3" fmla="*/ 2147483647 h 103"/>
                <a:gd name="T4" fmla="*/ 0 w 103"/>
                <a:gd name="T5" fmla="*/ 2147483647 h 103"/>
                <a:gd name="T6" fmla="*/ 0 w 103"/>
                <a:gd name="T7" fmla="*/ 0 h 103"/>
                <a:gd name="T8" fmla="*/ 2147483647 w 103"/>
                <a:gd name="T9" fmla="*/ 0 h 103"/>
                <a:gd name="T10" fmla="*/ 2147483647 w 103"/>
                <a:gd name="T11" fmla="*/ 2147483647 h 10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3" h="103">
                  <a:moveTo>
                    <a:pt x="103" y="103"/>
                  </a:moveTo>
                  <a:lnTo>
                    <a:pt x="103" y="103"/>
                  </a:lnTo>
                  <a:lnTo>
                    <a:pt x="0" y="103"/>
                  </a:lnTo>
                  <a:lnTo>
                    <a:pt x="0" y="0"/>
                  </a:lnTo>
                  <a:lnTo>
                    <a:pt x="103" y="0"/>
                  </a:lnTo>
                  <a:lnTo>
                    <a:pt x="103" y="103"/>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9" name="Freeform 221"/>
            <p:cNvSpPr>
              <a:spLocks/>
            </p:cNvSpPr>
            <p:nvPr/>
          </p:nvSpPr>
          <p:spPr bwMode="gray">
            <a:xfrm>
              <a:off x="5975350" y="2776538"/>
              <a:ext cx="42863" cy="42863"/>
            </a:xfrm>
            <a:custGeom>
              <a:avLst/>
              <a:gdLst>
                <a:gd name="T0" fmla="*/ 2147483647 w 103"/>
                <a:gd name="T1" fmla="*/ 2147483647 h 103"/>
                <a:gd name="T2" fmla="*/ 2147483647 w 103"/>
                <a:gd name="T3" fmla="*/ 2147483647 h 103"/>
                <a:gd name="T4" fmla="*/ 0 w 103"/>
                <a:gd name="T5" fmla="*/ 2147483647 h 103"/>
                <a:gd name="T6" fmla="*/ 0 w 103"/>
                <a:gd name="T7" fmla="*/ 0 h 103"/>
                <a:gd name="T8" fmla="*/ 2147483647 w 103"/>
                <a:gd name="T9" fmla="*/ 0 h 103"/>
                <a:gd name="T10" fmla="*/ 2147483647 w 103"/>
                <a:gd name="T11" fmla="*/ 2147483647 h 10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3" h="103">
                  <a:moveTo>
                    <a:pt x="103" y="103"/>
                  </a:moveTo>
                  <a:lnTo>
                    <a:pt x="103" y="103"/>
                  </a:lnTo>
                  <a:lnTo>
                    <a:pt x="0" y="103"/>
                  </a:lnTo>
                  <a:lnTo>
                    <a:pt x="0" y="0"/>
                  </a:lnTo>
                  <a:lnTo>
                    <a:pt x="103" y="0"/>
                  </a:lnTo>
                  <a:lnTo>
                    <a:pt x="103" y="103"/>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0" name="Freeform 222"/>
            <p:cNvSpPr>
              <a:spLocks/>
            </p:cNvSpPr>
            <p:nvPr/>
          </p:nvSpPr>
          <p:spPr bwMode="gray">
            <a:xfrm>
              <a:off x="5889625" y="2857500"/>
              <a:ext cx="42863" cy="42863"/>
            </a:xfrm>
            <a:custGeom>
              <a:avLst/>
              <a:gdLst>
                <a:gd name="T0" fmla="*/ 2147483647 w 103"/>
                <a:gd name="T1" fmla="*/ 2147483647 h 103"/>
                <a:gd name="T2" fmla="*/ 2147483647 w 103"/>
                <a:gd name="T3" fmla="*/ 2147483647 h 103"/>
                <a:gd name="T4" fmla="*/ 0 w 103"/>
                <a:gd name="T5" fmla="*/ 2147483647 h 103"/>
                <a:gd name="T6" fmla="*/ 0 w 103"/>
                <a:gd name="T7" fmla="*/ 0 h 103"/>
                <a:gd name="T8" fmla="*/ 2147483647 w 103"/>
                <a:gd name="T9" fmla="*/ 0 h 103"/>
                <a:gd name="T10" fmla="*/ 2147483647 w 103"/>
                <a:gd name="T11" fmla="*/ 2147483647 h 10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3" h="103">
                  <a:moveTo>
                    <a:pt x="103" y="103"/>
                  </a:moveTo>
                  <a:lnTo>
                    <a:pt x="103" y="103"/>
                  </a:lnTo>
                  <a:lnTo>
                    <a:pt x="0" y="103"/>
                  </a:lnTo>
                  <a:lnTo>
                    <a:pt x="0" y="0"/>
                  </a:lnTo>
                  <a:lnTo>
                    <a:pt x="103" y="0"/>
                  </a:lnTo>
                  <a:lnTo>
                    <a:pt x="103" y="103"/>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1" name="Freeform 223"/>
            <p:cNvSpPr>
              <a:spLocks/>
            </p:cNvSpPr>
            <p:nvPr/>
          </p:nvSpPr>
          <p:spPr bwMode="gray">
            <a:xfrm>
              <a:off x="5975350" y="2857500"/>
              <a:ext cx="42863" cy="42863"/>
            </a:xfrm>
            <a:custGeom>
              <a:avLst/>
              <a:gdLst>
                <a:gd name="T0" fmla="*/ 2147483647 w 103"/>
                <a:gd name="T1" fmla="*/ 2147483647 h 103"/>
                <a:gd name="T2" fmla="*/ 2147483647 w 103"/>
                <a:gd name="T3" fmla="*/ 2147483647 h 103"/>
                <a:gd name="T4" fmla="*/ 0 w 103"/>
                <a:gd name="T5" fmla="*/ 2147483647 h 103"/>
                <a:gd name="T6" fmla="*/ 0 w 103"/>
                <a:gd name="T7" fmla="*/ 0 h 103"/>
                <a:gd name="T8" fmla="*/ 2147483647 w 103"/>
                <a:gd name="T9" fmla="*/ 0 h 103"/>
                <a:gd name="T10" fmla="*/ 2147483647 w 103"/>
                <a:gd name="T11" fmla="*/ 2147483647 h 10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3" h="103">
                  <a:moveTo>
                    <a:pt x="103" y="103"/>
                  </a:moveTo>
                  <a:lnTo>
                    <a:pt x="103" y="103"/>
                  </a:lnTo>
                  <a:lnTo>
                    <a:pt x="0" y="103"/>
                  </a:lnTo>
                  <a:lnTo>
                    <a:pt x="0" y="0"/>
                  </a:lnTo>
                  <a:lnTo>
                    <a:pt x="103" y="0"/>
                  </a:lnTo>
                  <a:lnTo>
                    <a:pt x="103" y="103"/>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2" name="Freeform 224"/>
            <p:cNvSpPr>
              <a:spLocks/>
            </p:cNvSpPr>
            <p:nvPr/>
          </p:nvSpPr>
          <p:spPr bwMode="gray">
            <a:xfrm>
              <a:off x="5880100" y="2935288"/>
              <a:ext cx="57150" cy="58738"/>
            </a:xfrm>
            <a:custGeom>
              <a:avLst/>
              <a:gdLst>
                <a:gd name="T0" fmla="*/ 2147483647 w 138"/>
                <a:gd name="T1" fmla="*/ 2147483647 h 139"/>
                <a:gd name="T2" fmla="*/ 2147483647 w 138"/>
                <a:gd name="T3" fmla="*/ 2147483647 h 139"/>
                <a:gd name="T4" fmla="*/ 0 w 138"/>
                <a:gd name="T5" fmla="*/ 2147483647 h 139"/>
                <a:gd name="T6" fmla="*/ 2147483647 w 138"/>
                <a:gd name="T7" fmla="*/ 0 h 139"/>
                <a:gd name="T8" fmla="*/ 2147483647 w 138"/>
                <a:gd name="T9" fmla="*/ 2147483647 h 139"/>
                <a:gd name="T10" fmla="*/ 2147483647 w 138"/>
                <a:gd name="T11" fmla="*/ 2147483647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8" h="139">
                  <a:moveTo>
                    <a:pt x="69" y="139"/>
                  </a:moveTo>
                  <a:lnTo>
                    <a:pt x="69" y="139"/>
                  </a:lnTo>
                  <a:cubicBezTo>
                    <a:pt x="30" y="139"/>
                    <a:pt x="0" y="108"/>
                    <a:pt x="0" y="70"/>
                  </a:cubicBezTo>
                  <a:cubicBezTo>
                    <a:pt x="0" y="31"/>
                    <a:pt x="30" y="0"/>
                    <a:pt x="69" y="0"/>
                  </a:cubicBezTo>
                  <a:cubicBezTo>
                    <a:pt x="107" y="0"/>
                    <a:pt x="138" y="31"/>
                    <a:pt x="138" y="70"/>
                  </a:cubicBezTo>
                  <a:cubicBezTo>
                    <a:pt x="138" y="108"/>
                    <a:pt x="107" y="139"/>
                    <a:pt x="69" y="139"/>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3" name="Freeform 225"/>
            <p:cNvSpPr>
              <a:spLocks/>
            </p:cNvSpPr>
            <p:nvPr/>
          </p:nvSpPr>
          <p:spPr bwMode="gray">
            <a:xfrm>
              <a:off x="5969000" y="2935288"/>
              <a:ext cx="58738" cy="57150"/>
            </a:xfrm>
            <a:custGeom>
              <a:avLst/>
              <a:gdLst>
                <a:gd name="T0" fmla="*/ 2147483647 w 139"/>
                <a:gd name="T1" fmla="*/ 2147483647 h 139"/>
                <a:gd name="T2" fmla="*/ 2147483647 w 139"/>
                <a:gd name="T3" fmla="*/ 2147483647 h 139"/>
                <a:gd name="T4" fmla="*/ 0 w 139"/>
                <a:gd name="T5" fmla="*/ 2147483647 h 139"/>
                <a:gd name="T6" fmla="*/ 2147483647 w 139"/>
                <a:gd name="T7" fmla="*/ 0 h 139"/>
                <a:gd name="T8" fmla="*/ 2147483647 w 139"/>
                <a:gd name="T9" fmla="*/ 2147483647 h 139"/>
                <a:gd name="T10" fmla="*/ 2147483647 w 139"/>
                <a:gd name="T11" fmla="*/ 2147483647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9" h="139">
                  <a:moveTo>
                    <a:pt x="70" y="139"/>
                  </a:moveTo>
                  <a:lnTo>
                    <a:pt x="70" y="139"/>
                  </a:lnTo>
                  <a:cubicBezTo>
                    <a:pt x="31" y="139"/>
                    <a:pt x="0" y="108"/>
                    <a:pt x="0" y="70"/>
                  </a:cubicBezTo>
                  <a:cubicBezTo>
                    <a:pt x="0" y="32"/>
                    <a:pt x="31" y="0"/>
                    <a:pt x="70" y="0"/>
                  </a:cubicBezTo>
                  <a:cubicBezTo>
                    <a:pt x="108" y="0"/>
                    <a:pt x="139" y="32"/>
                    <a:pt x="139" y="70"/>
                  </a:cubicBezTo>
                  <a:cubicBezTo>
                    <a:pt x="139" y="108"/>
                    <a:pt x="108" y="139"/>
                    <a:pt x="70" y="139"/>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54" name="组合 216"/>
          <p:cNvGrpSpPr>
            <a:grpSpLocks/>
          </p:cNvGrpSpPr>
          <p:nvPr/>
        </p:nvGrpSpPr>
        <p:grpSpPr bwMode="gray">
          <a:xfrm>
            <a:off x="2280524" y="5092038"/>
            <a:ext cx="458833" cy="458833"/>
            <a:chOff x="6383338" y="2019300"/>
            <a:chExt cx="1116013" cy="1116013"/>
          </a:xfrm>
        </p:grpSpPr>
        <p:sp>
          <p:nvSpPr>
            <p:cNvPr id="155" name="Freeform 140"/>
            <p:cNvSpPr>
              <a:spLocks/>
            </p:cNvSpPr>
            <p:nvPr/>
          </p:nvSpPr>
          <p:spPr bwMode="gray">
            <a:xfrm>
              <a:off x="6383338" y="2019300"/>
              <a:ext cx="1116013" cy="1116013"/>
            </a:xfrm>
            <a:custGeom>
              <a:avLst/>
              <a:gdLst>
                <a:gd name="T0" fmla="*/ 2147483647 w 2659"/>
                <a:gd name="T1" fmla="*/ 2147483647 h 2658"/>
                <a:gd name="T2" fmla="*/ 2147483647 w 2659"/>
                <a:gd name="T3" fmla="*/ 2147483647 h 2658"/>
                <a:gd name="T4" fmla="*/ 2147483647 w 2659"/>
                <a:gd name="T5" fmla="*/ 2147483647 h 2658"/>
                <a:gd name="T6" fmla="*/ 0 w 2659"/>
                <a:gd name="T7" fmla="*/ 2147483647 h 2658"/>
                <a:gd name="T8" fmla="*/ 2147483647 w 2659"/>
                <a:gd name="T9" fmla="*/ 0 h 2658"/>
                <a:gd name="T10" fmla="*/ 2147483647 w 2659"/>
                <a:gd name="T11" fmla="*/ 2147483647 h 2658"/>
                <a:gd name="T12" fmla="*/ 0 60000 65536"/>
                <a:gd name="T13" fmla="*/ 0 60000 65536"/>
                <a:gd name="T14" fmla="*/ 0 60000 65536"/>
                <a:gd name="T15" fmla="*/ 0 60000 65536"/>
                <a:gd name="T16" fmla="*/ 0 60000 65536"/>
                <a:gd name="T17" fmla="*/ 0 60000 65536"/>
                <a:gd name="T18" fmla="*/ 0 w 2659"/>
                <a:gd name="T19" fmla="*/ 0 h 2658"/>
                <a:gd name="T20" fmla="*/ 2659 w 2659"/>
                <a:gd name="T21" fmla="*/ 2658 h 2658"/>
              </a:gdLst>
              <a:ahLst/>
              <a:cxnLst>
                <a:cxn ang="T12">
                  <a:pos x="T0" y="T1"/>
                </a:cxn>
                <a:cxn ang="T13">
                  <a:pos x="T2" y="T3"/>
                </a:cxn>
                <a:cxn ang="T14">
                  <a:pos x="T4" y="T5"/>
                </a:cxn>
                <a:cxn ang="T15">
                  <a:pos x="T6" y="T7"/>
                </a:cxn>
                <a:cxn ang="T16">
                  <a:pos x="T8" y="T9"/>
                </a:cxn>
                <a:cxn ang="T17">
                  <a:pos x="T10" y="T11"/>
                </a:cxn>
              </a:cxnLst>
              <a:rect l="T18" t="T19" r="T20" b="T21"/>
              <a:pathLst>
                <a:path w="2659" h="2658">
                  <a:moveTo>
                    <a:pt x="2659" y="1329"/>
                  </a:moveTo>
                  <a:lnTo>
                    <a:pt x="2659" y="1329"/>
                  </a:lnTo>
                  <a:cubicBezTo>
                    <a:pt x="2659" y="2063"/>
                    <a:pt x="2064" y="2658"/>
                    <a:pt x="1330" y="2658"/>
                  </a:cubicBezTo>
                  <a:cubicBezTo>
                    <a:pt x="596" y="2658"/>
                    <a:pt x="0" y="2063"/>
                    <a:pt x="0" y="1329"/>
                  </a:cubicBezTo>
                  <a:cubicBezTo>
                    <a:pt x="0" y="595"/>
                    <a:pt x="596" y="0"/>
                    <a:pt x="1330" y="0"/>
                  </a:cubicBezTo>
                  <a:cubicBezTo>
                    <a:pt x="2064" y="0"/>
                    <a:pt x="2659" y="595"/>
                    <a:pt x="2659" y="1329"/>
                  </a:cubicBezTo>
                  <a:close/>
                </a:path>
              </a:pathLst>
            </a:custGeom>
            <a:solidFill>
              <a:srgbClr val="30B5C5"/>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56" name="组合 192"/>
            <p:cNvGrpSpPr>
              <a:grpSpLocks/>
            </p:cNvGrpSpPr>
            <p:nvPr/>
          </p:nvGrpSpPr>
          <p:grpSpPr bwMode="gray">
            <a:xfrm>
              <a:off x="6623050" y="2249488"/>
              <a:ext cx="636588" cy="657225"/>
              <a:chOff x="6623050" y="2249488"/>
              <a:chExt cx="636588" cy="657225"/>
            </a:xfrm>
          </p:grpSpPr>
          <p:sp>
            <p:nvSpPr>
              <p:cNvPr id="157" name="Freeform 141"/>
              <p:cNvSpPr>
                <a:spLocks noEditPoints="1"/>
              </p:cNvSpPr>
              <p:nvPr/>
            </p:nvSpPr>
            <p:spPr bwMode="gray">
              <a:xfrm>
                <a:off x="6858000" y="2308225"/>
                <a:ext cx="166688" cy="166688"/>
              </a:xfrm>
              <a:custGeom>
                <a:avLst/>
                <a:gdLst>
                  <a:gd name="T0" fmla="*/ 2147483647 w 398"/>
                  <a:gd name="T1" fmla="*/ 2147483647 h 398"/>
                  <a:gd name="T2" fmla="*/ 2147483647 w 398"/>
                  <a:gd name="T3" fmla="*/ 2147483647 h 398"/>
                  <a:gd name="T4" fmla="*/ 2147483647 w 398"/>
                  <a:gd name="T5" fmla="*/ 2147483647 h 398"/>
                  <a:gd name="T6" fmla="*/ 2147483647 w 398"/>
                  <a:gd name="T7" fmla="*/ 2147483647 h 398"/>
                  <a:gd name="T8" fmla="*/ 2147483647 w 398"/>
                  <a:gd name="T9" fmla="*/ 2147483647 h 398"/>
                  <a:gd name="T10" fmla="*/ 2147483647 w 398"/>
                  <a:gd name="T11" fmla="*/ 2147483647 h 398"/>
                  <a:gd name="T12" fmla="*/ 2147483647 w 398"/>
                  <a:gd name="T13" fmla="*/ 2147483647 h 398"/>
                  <a:gd name="T14" fmla="*/ 2147483647 w 398"/>
                  <a:gd name="T15" fmla="*/ 2147483647 h 398"/>
                  <a:gd name="T16" fmla="*/ 2147483647 w 398"/>
                  <a:gd name="T17" fmla="*/ 2147483647 h 398"/>
                  <a:gd name="T18" fmla="*/ 2147483647 w 398"/>
                  <a:gd name="T19" fmla="*/ 2147483647 h 398"/>
                  <a:gd name="T20" fmla="*/ 2147483647 w 398"/>
                  <a:gd name="T21" fmla="*/ 2147483647 h 398"/>
                  <a:gd name="T22" fmla="*/ 2147483647 w 398"/>
                  <a:gd name="T23" fmla="*/ 2147483647 h 398"/>
                  <a:gd name="T24" fmla="*/ 2147483647 w 398"/>
                  <a:gd name="T25" fmla="*/ 2147483647 h 398"/>
                  <a:gd name="T26" fmla="*/ 2147483647 w 398"/>
                  <a:gd name="T27" fmla="*/ 2147483647 h 398"/>
                  <a:gd name="T28" fmla="*/ 2147483647 w 398"/>
                  <a:gd name="T29" fmla="*/ 2147483647 h 398"/>
                  <a:gd name="T30" fmla="*/ 2147483647 w 398"/>
                  <a:gd name="T31" fmla="*/ 2147483647 h 398"/>
                  <a:gd name="T32" fmla="*/ 2147483647 w 398"/>
                  <a:gd name="T33" fmla="*/ 2147483647 h 398"/>
                  <a:gd name="T34" fmla="*/ 2147483647 w 398"/>
                  <a:gd name="T35" fmla="*/ 2147483647 h 398"/>
                  <a:gd name="T36" fmla="*/ 2147483647 w 398"/>
                  <a:gd name="T37" fmla="*/ 0 h 398"/>
                  <a:gd name="T38" fmla="*/ 2147483647 w 398"/>
                  <a:gd name="T39" fmla="*/ 0 h 398"/>
                  <a:gd name="T40" fmla="*/ 2147483647 w 398"/>
                  <a:gd name="T41" fmla="*/ 0 h 398"/>
                  <a:gd name="T42" fmla="*/ 2147483647 w 398"/>
                  <a:gd name="T43" fmla="*/ 2147483647 h 398"/>
                  <a:gd name="T44" fmla="*/ 2147483647 w 398"/>
                  <a:gd name="T45" fmla="*/ 2147483647 h 398"/>
                  <a:gd name="T46" fmla="*/ 2147483647 w 398"/>
                  <a:gd name="T47" fmla="*/ 2147483647 h 398"/>
                  <a:gd name="T48" fmla="*/ 0 w 398"/>
                  <a:gd name="T49" fmla="*/ 2147483647 h 398"/>
                  <a:gd name="T50" fmla="*/ 0 w 398"/>
                  <a:gd name="T51" fmla="*/ 2147483647 h 398"/>
                  <a:gd name="T52" fmla="*/ 2147483647 w 398"/>
                  <a:gd name="T53" fmla="*/ 2147483647 h 398"/>
                  <a:gd name="T54" fmla="*/ 2147483647 w 398"/>
                  <a:gd name="T55" fmla="*/ 2147483647 h 398"/>
                  <a:gd name="T56" fmla="*/ 2147483647 w 398"/>
                  <a:gd name="T57" fmla="*/ 2147483647 h 398"/>
                  <a:gd name="T58" fmla="*/ 2147483647 w 398"/>
                  <a:gd name="T59" fmla="*/ 2147483647 h 398"/>
                  <a:gd name="T60" fmla="*/ 2147483647 w 398"/>
                  <a:gd name="T61" fmla="*/ 2147483647 h 398"/>
                  <a:gd name="T62" fmla="*/ 2147483647 w 398"/>
                  <a:gd name="T63" fmla="*/ 2147483647 h 398"/>
                  <a:gd name="T64" fmla="*/ 2147483647 w 398"/>
                  <a:gd name="T65" fmla="*/ 2147483647 h 398"/>
                  <a:gd name="T66" fmla="*/ 2147483647 w 398"/>
                  <a:gd name="T67" fmla="*/ 2147483647 h 398"/>
                  <a:gd name="T68" fmla="*/ 2147483647 w 398"/>
                  <a:gd name="T69" fmla="*/ 2147483647 h 398"/>
                  <a:gd name="T70" fmla="*/ 2147483647 w 398"/>
                  <a:gd name="T71" fmla="*/ 2147483647 h 398"/>
                  <a:gd name="T72" fmla="*/ 2147483647 w 398"/>
                  <a:gd name="T73" fmla="*/ 2147483647 h 398"/>
                  <a:gd name="T74" fmla="*/ 2147483647 w 398"/>
                  <a:gd name="T75" fmla="*/ 2147483647 h 398"/>
                  <a:gd name="T76" fmla="*/ 2147483647 w 398"/>
                  <a:gd name="T77" fmla="*/ 2147483647 h 398"/>
                  <a:gd name="T78" fmla="*/ 2147483647 w 398"/>
                  <a:gd name="T79" fmla="*/ 0 h 39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398"/>
                  <a:gd name="T121" fmla="*/ 0 h 398"/>
                  <a:gd name="T122" fmla="*/ 398 w 398"/>
                  <a:gd name="T123" fmla="*/ 398 h 398"/>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398" h="398">
                    <a:moveTo>
                      <a:pt x="331" y="182"/>
                    </a:moveTo>
                    <a:lnTo>
                      <a:pt x="331" y="182"/>
                    </a:lnTo>
                    <a:lnTo>
                      <a:pt x="331" y="216"/>
                    </a:lnTo>
                    <a:lnTo>
                      <a:pt x="249" y="216"/>
                    </a:lnTo>
                    <a:cubicBezTo>
                      <a:pt x="231" y="216"/>
                      <a:pt x="216" y="231"/>
                      <a:pt x="216" y="249"/>
                    </a:cubicBezTo>
                    <a:lnTo>
                      <a:pt x="216" y="331"/>
                    </a:lnTo>
                    <a:lnTo>
                      <a:pt x="182" y="331"/>
                    </a:lnTo>
                    <a:lnTo>
                      <a:pt x="182" y="249"/>
                    </a:lnTo>
                    <a:cubicBezTo>
                      <a:pt x="182" y="231"/>
                      <a:pt x="167" y="216"/>
                      <a:pt x="149" y="216"/>
                    </a:cubicBezTo>
                    <a:lnTo>
                      <a:pt x="67" y="216"/>
                    </a:lnTo>
                    <a:lnTo>
                      <a:pt x="67" y="182"/>
                    </a:lnTo>
                    <a:lnTo>
                      <a:pt x="149" y="182"/>
                    </a:lnTo>
                    <a:cubicBezTo>
                      <a:pt x="167" y="182"/>
                      <a:pt x="182" y="167"/>
                      <a:pt x="182" y="149"/>
                    </a:cubicBezTo>
                    <a:lnTo>
                      <a:pt x="182" y="67"/>
                    </a:lnTo>
                    <a:lnTo>
                      <a:pt x="216" y="67"/>
                    </a:lnTo>
                    <a:lnTo>
                      <a:pt x="216" y="149"/>
                    </a:lnTo>
                    <a:cubicBezTo>
                      <a:pt x="216" y="167"/>
                      <a:pt x="231" y="182"/>
                      <a:pt x="249" y="182"/>
                    </a:cubicBezTo>
                    <a:lnTo>
                      <a:pt x="331" y="182"/>
                    </a:lnTo>
                    <a:close/>
                    <a:moveTo>
                      <a:pt x="249" y="0"/>
                    </a:moveTo>
                    <a:lnTo>
                      <a:pt x="249" y="0"/>
                    </a:lnTo>
                    <a:lnTo>
                      <a:pt x="149" y="0"/>
                    </a:lnTo>
                    <a:cubicBezTo>
                      <a:pt x="130" y="0"/>
                      <a:pt x="115" y="15"/>
                      <a:pt x="115" y="33"/>
                    </a:cubicBezTo>
                    <a:lnTo>
                      <a:pt x="115" y="115"/>
                    </a:lnTo>
                    <a:lnTo>
                      <a:pt x="33" y="115"/>
                    </a:lnTo>
                    <a:cubicBezTo>
                      <a:pt x="15" y="115"/>
                      <a:pt x="0" y="130"/>
                      <a:pt x="0" y="149"/>
                    </a:cubicBezTo>
                    <a:lnTo>
                      <a:pt x="0" y="249"/>
                    </a:lnTo>
                    <a:cubicBezTo>
                      <a:pt x="0" y="267"/>
                      <a:pt x="15" y="282"/>
                      <a:pt x="33" y="282"/>
                    </a:cubicBezTo>
                    <a:lnTo>
                      <a:pt x="115" y="282"/>
                    </a:lnTo>
                    <a:lnTo>
                      <a:pt x="115" y="364"/>
                    </a:lnTo>
                    <a:cubicBezTo>
                      <a:pt x="115" y="383"/>
                      <a:pt x="130" y="398"/>
                      <a:pt x="149" y="398"/>
                    </a:cubicBezTo>
                    <a:lnTo>
                      <a:pt x="249" y="398"/>
                    </a:lnTo>
                    <a:cubicBezTo>
                      <a:pt x="268" y="398"/>
                      <a:pt x="282" y="383"/>
                      <a:pt x="282" y="364"/>
                    </a:cubicBezTo>
                    <a:lnTo>
                      <a:pt x="282" y="282"/>
                    </a:lnTo>
                    <a:lnTo>
                      <a:pt x="364" y="282"/>
                    </a:lnTo>
                    <a:cubicBezTo>
                      <a:pt x="383" y="282"/>
                      <a:pt x="398" y="267"/>
                      <a:pt x="398" y="249"/>
                    </a:cubicBezTo>
                    <a:lnTo>
                      <a:pt x="398" y="149"/>
                    </a:lnTo>
                    <a:cubicBezTo>
                      <a:pt x="398" y="130"/>
                      <a:pt x="383" y="115"/>
                      <a:pt x="364" y="115"/>
                    </a:cubicBezTo>
                    <a:lnTo>
                      <a:pt x="282" y="115"/>
                    </a:lnTo>
                    <a:lnTo>
                      <a:pt x="282" y="33"/>
                    </a:lnTo>
                    <a:cubicBezTo>
                      <a:pt x="282" y="15"/>
                      <a:pt x="268" y="0"/>
                      <a:pt x="249"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8" name="Freeform 142"/>
              <p:cNvSpPr>
                <a:spLocks noEditPoints="1"/>
              </p:cNvSpPr>
              <p:nvPr/>
            </p:nvSpPr>
            <p:spPr bwMode="gray">
              <a:xfrm>
                <a:off x="6743700" y="2473325"/>
                <a:ext cx="74613" cy="73025"/>
              </a:xfrm>
              <a:custGeom>
                <a:avLst/>
                <a:gdLst>
                  <a:gd name="T0" fmla="*/ 2147483647 w 175"/>
                  <a:gd name="T1" fmla="*/ 2147483647 h 176"/>
                  <a:gd name="T2" fmla="*/ 2147483647 w 175"/>
                  <a:gd name="T3" fmla="*/ 2147483647 h 176"/>
                  <a:gd name="T4" fmla="*/ 2147483647 w 175"/>
                  <a:gd name="T5" fmla="*/ 2147483647 h 176"/>
                  <a:gd name="T6" fmla="*/ 2147483647 w 175"/>
                  <a:gd name="T7" fmla="*/ 2147483647 h 176"/>
                  <a:gd name="T8" fmla="*/ 2147483647 w 175"/>
                  <a:gd name="T9" fmla="*/ 2147483647 h 176"/>
                  <a:gd name="T10" fmla="*/ 2147483647 w 175"/>
                  <a:gd name="T11" fmla="*/ 2147483647 h 176"/>
                  <a:gd name="T12" fmla="*/ 2147483647 w 175"/>
                  <a:gd name="T13" fmla="*/ 2147483647 h 176"/>
                  <a:gd name="T14" fmla="*/ 2147483647 w 175"/>
                  <a:gd name="T15" fmla="*/ 2147483647 h 176"/>
                  <a:gd name="T16" fmla="*/ 2147483647 w 175"/>
                  <a:gd name="T17" fmla="*/ 0 h 176"/>
                  <a:gd name="T18" fmla="*/ 2147483647 w 175"/>
                  <a:gd name="T19" fmla="*/ 0 h 176"/>
                  <a:gd name="T20" fmla="*/ 0 w 175"/>
                  <a:gd name="T21" fmla="*/ 2147483647 h 176"/>
                  <a:gd name="T22" fmla="*/ 0 w 175"/>
                  <a:gd name="T23" fmla="*/ 2147483647 h 176"/>
                  <a:gd name="T24" fmla="*/ 2147483647 w 175"/>
                  <a:gd name="T25" fmla="*/ 2147483647 h 176"/>
                  <a:gd name="T26" fmla="*/ 2147483647 w 175"/>
                  <a:gd name="T27" fmla="*/ 2147483647 h 176"/>
                  <a:gd name="T28" fmla="*/ 2147483647 w 175"/>
                  <a:gd name="T29" fmla="*/ 2147483647 h 176"/>
                  <a:gd name="T30" fmla="*/ 2147483647 w 175"/>
                  <a:gd name="T31" fmla="*/ 2147483647 h 17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5"/>
                  <a:gd name="T49" fmla="*/ 0 h 176"/>
                  <a:gd name="T50" fmla="*/ 175 w 175"/>
                  <a:gd name="T51" fmla="*/ 176 h 17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5" h="176">
                    <a:moveTo>
                      <a:pt x="108" y="109"/>
                    </a:moveTo>
                    <a:lnTo>
                      <a:pt x="108" y="109"/>
                    </a:lnTo>
                    <a:lnTo>
                      <a:pt x="66" y="109"/>
                    </a:lnTo>
                    <a:lnTo>
                      <a:pt x="66" y="67"/>
                    </a:lnTo>
                    <a:lnTo>
                      <a:pt x="108" y="67"/>
                    </a:lnTo>
                    <a:lnTo>
                      <a:pt x="108" y="109"/>
                    </a:lnTo>
                    <a:close/>
                    <a:moveTo>
                      <a:pt x="175" y="34"/>
                    </a:moveTo>
                    <a:lnTo>
                      <a:pt x="175" y="34"/>
                    </a:lnTo>
                    <a:cubicBezTo>
                      <a:pt x="175" y="15"/>
                      <a:pt x="160" y="0"/>
                      <a:pt x="142" y="0"/>
                    </a:cubicBezTo>
                    <a:lnTo>
                      <a:pt x="33" y="0"/>
                    </a:lnTo>
                    <a:cubicBezTo>
                      <a:pt x="15" y="0"/>
                      <a:pt x="0" y="15"/>
                      <a:pt x="0" y="34"/>
                    </a:cubicBezTo>
                    <a:lnTo>
                      <a:pt x="0" y="142"/>
                    </a:lnTo>
                    <a:cubicBezTo>
                      <a:pt x="0" y="161"/>
                      <a:pt x="15" y="176"/>
                      <a:pt x="33" y="176"/>
                    </a:cubicBezTo>
                    <a:lnTo>
                      <a:pt x="142" y="176"/>
                    </a:lnTo>
                    <a:cubicBezTo>
                      <a:pt x="160" y="176"/>
                      <a:pt x="175" y="161"/>
                      <a:pt x="175" y="142"/>
                    </a:cubicBezTo>
                    <a:lnTo>
                      <a:pt x="175" y="34"/>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9" name="Freeform 143"/>
              <p:cNvSpPr>
                <a:spLocks noEditPoints="1"/>
              </p:cNvSpPr>
              <p:nvPr/>
            </p:nvSpPr>
            <p:spPr bwMode="gray">
              <a:xfrm>
                <a:off x="6743700" y="2560638"/>
                <a:ext cx="74613" cy="74613"/>
              </a:xfrm>
              <a:custGeom>
                <a:avLst/>
                <a:gdLst>
                  <a:gd name="T0" fmla="*/ 2147483647 w 175"/>
                  <a:gd name="T1" fmla="*/ 2147483647 h 176"/>
                  <a:gd name="T2" fmla="*/ 2147483647 w 175"/>
                  <a:gd name="T3" fmla="*/ 2147483647 h 176"/>
                  <a:gd name="T4" fmla="*/ 2147483647 w 175"/>
                  <a:gd name="T5" fmla="*/ 2147483647 h 176"/>
                  <a:gd name="T6" fmla="*/ 2147483647 w 175"/>
                  <a:gd name="T7" fmla="*/ 2147483647 h 176"/>
                  <a:gd name="T8" fmla="*/ 2147483647 w 175"/>
                  <a:gd name="T9" fmla="*/ 2147483647 h 176"/>
                  <a:gd name="T10" fmla="*/ 2147483647 w 175"/>
                  <a:gd name="T11" fmla="*/ 2147483647 h 176"/>
                  <a:gd name="T12" fmla="*/ 2147483647 w 175"/>
                  <a:gd name="T13" fmla="*/ 2147483647 h 176"/>
                  <a:gd name="T14" fmla="*/ 2147483647 w 175"/>
                  <a:gd name="T15" fmla="*/ 2147483647 h 176"/>
                  <a:gd name="T16" fmla="*/ 2147483647 w 175"/>
                  <a:gd name="T17" fmla="*/ 0 h 176"/>
                  <a:gd name="T18" fmla="*/ 2147483647 w 175"/>
                  <a:gd name="T19" fmla="*/ 0 h 176"/>
                  <a:gd name="T20" fmla="*/ 0 w 175"/>
                  <a:gd name="T21" fmla="*/ 2147483647 h 176"/>
                  <a:gd name="T22" fmla="*/ 0 w 175"/>
                  <a:gd name="T23" fmla="*/ 2147483647 h 176"/>
                  <a:gd name="T24" fmla="*/ 2147483647 w 175"/>
                  <a:gd name="T25" fmla="*/ 2147483647 h 176"/>
                  <a:gd name="T26" fmla="*/ 2147483647 w 175"/>
                  <a:gd name="T27" fmla="*/ 2147483647 h 176"/>
                  <a:gd name="T28" fmla="*/ 2147483647 w 175"/>
                  <a:gd name="T29" fmla="*/ 2147483647 h 176"/>
                  <a:gd name="T30" fmla="*/ 2147483647 w 175"/>
                  <a:gd name="T31" fmla="*/ 2147483647 h 17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5"/>
                  <a:gd name="T49" fmla="*/ 0 h 176"/>
                  <a:gd name="T50" fmla="*/ 175 w 175"/>
                  <a:gd name="T51" fmla="*/ 176 h 17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5" h="176">
                    <a:moveTo>
                      <a:pt x="108" y="109"/>
                    </a:moveTo>
                    <a:lnTo>
                      <a:pt x="108" y="109"/>
                    </a:lnTo>
                    <a:lnTo>
                      <a:pt x="66" y="109"/>
                    </a:lnTo>
                    <a:lnTo>
                      <a:pt x="66" y="67"/>
                    </a:lnTo>
                    <a:lnTo>
                      <a:pt x="108" y="67"/>
                    </a:lnTo>
                    <a:lnTo>
                      <a:pt x="108" y="109"/>
                    </a:lnTo>
                    <a:close/>
                    <a:moveTo>
                      <a:pt x="175" y="34"/>
                    </a:moveTo>
                    <a:lnTo>
                      <a:pt x="175" y="34"/>
                    </a:lnTo>
                    <a:cubicBezTo>
                      <a:pt x="175" y="15"/>
                      <a:pt x="160" y="0"/>
                      <a:pt x="142" y="0"/>
                    </a:cubicBezTo>
                    <a:lnTo>
                      <a:pt x="33" y="0"/>
                    </a:lnTo>
                    <a:cubicBezTo>
                      <a:pt x="15" y="0"/>
                      <a:pt x="0" y="15"/>
                      <a:pt x="0" y="34"/>
                    </a:cubicBezTo>
                    <a:lnTo>
                      <a:pt x="0" y="142"/>
                    </a:lnTo>
                    <a:cubicBezTo>
                      <a:pt x="0" y="161"/>
                      <a:pt x="15" y="176"/>
                      <a:pt x="33" y="176"/>
                    </a:cubicBezTo>
                    <a:lnTo>
                      <a:pt x="142" y="176"/>
                    </a:lnTo>
                    <a:cubicBezTo>
                      <a:pt x="160" y="176"/>
                      <a:pt x="175" y="161"/>
                      <a:pt x="175" y="142"/>
                    </a:cubicBezTo>
                    <a:lnTo>
                      <a:pt x="175" y="34"/>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0" name="Freeform 144"/>
              <p:cNvSpPr>
                <a:spLocks noEditPoints="1"/>
              </p:cNvSpPr>
              <p:nvPr/>
            </p:nvSpPr>
            <p:spPr bwMode="gray">
              <a:xfrm>
                <a:off x="6743700" y="2649538"/>
                <a:ext cx="74613" cy="74613"/>
              </a:xfrm>
              <a:custGeom>
                <a:avLst/>
                <a:gdLst>
                  <a:gd name="T0" fmla="*/ 2147483647 w 175"/>
                  <a:gd name="T1" fmla="*/ 2147483647 h 176"/>
                  <a:gd name="T2" fmla="*/ 2147483647 w 175"/>
                  <a:gd name="T3" fmla="*/ 2147483647 h 176"/>
                  <a:gd name="T4" fmla="*/ 2147483647 w 175"/>
                  <a:gd name="T5" fmla="*/ 2147483647 h 176"/>
                  <a:gd name="T6" fmla="*/ 2147483647 w 175"/>
                  <a:gd name="T7" fmla="*/ 2147483647 h 176"/>
                  <a:gd name="T8" fmla="*/ 2147483647 w 175"/>
                  <a:gd name="T9" fmla="*/ 2147483647 h 176"/>
                  <a:gd name="T10" fmla="*/ 2147483647 w 175"/>
                  <a:gd name="T11" fmla="*/ 2147483647 h 176"/>
                  <a:gd name="T12" fmla="*/ 2147483647 w 175"/>
                  <a:gd name="T13" fmla="*/ 2147483647 h 176"/>
                  <a:gd name="T14" fmla="*/ 2147483647 w 175"/>
                  <a:gd name="T15" fmla="*/ 2147483647 h 176"/>
                  <a:gd name="T16" fmla="*/ 2147483647 w 175"/>
                  <a:gd name="T17" fmla="*/ 0 h 176"/>
                  <a:gd name="T18" fmla="*/ 2147483647 w 175"/>
                  <a:gd name="T19" fmla="*/ 0 h 176"/>
                  <a:gd name="T20" fmla="*/ 0 w 175"/>
                  <a:gd name="T21" fmla="*/ 2147483647 h 176"/>
                  <a:gd name="T22" fmla="*/ 0 w 175"/>
                  <a:gd name="T23" fmla="*/ 2147483647 h 176"/>
                  <a:gd name="T24" fmla="*/ 2147483647 w 175"/>
                  <a:gd name="T25" fmla="*/ 2147483647 h 176"/>
                  <a:gd name="T26" fmla="*/ 2147483647 w 175"/>
                  <a:gd name="T27" fmla="*/ 2147483647 h 176"/>
                  <a:gd name="T28" fmla="*/ 2147483647 w 175"/>
                  <a:gd name="T29" fmla="*/ 2147483647 h 176"/>
                  <a:gd name="T30" fmla="*/ 2147483647 w 175"/>
                  <a:gd name="T31" fmla="*/ 2147483647 h 17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5"/>
                  <a:gd name="T49" fmla="*/ 0 h 176"/>
                  <a:gd name="T50" fmla="*/ 175 w 175"/>
                  <a:gd name="T51" fmla="*/ 176 h 17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5" h="176">
                    <a:moveTo>
                      <a:pt x="108" y="109"/>
                    </a:moveTo>
                    <a:lnTo>
                      <a:pt x="108" y="109"/>
                    </a:lnTo>
                    <a:lnTo>
                      <a:pt x="66" y="109"/>
                    </a:lnTo>
                    <a:lnTo>
                      <a:pt x="66" y="67"/>
                    </a:lnTo>
                    <a:lnTo>
                      <a:pt x="108" y="67"/>
                    </a:lnTo>
                    <a:lnTo>
                      <a:pt x="108" y="109"/>
                    </a:lnTo>
                    <a:close/>
                    <a:moveTo>
                      <a:pt x="175" y="34"/>
                    </a:moveTo>
                    <a:lnTo>
                      <a:pt x="175" y="34"/>
                    </a:lnTo>
                    <a:cubicBezTo>
                      <a:pt x="175" y="15"/>
                      <a:pt x="160" y="0"/>
                      <a:pt x="142" y="0"/>
                    </a:cubicBezTo>
                    <a:lnTo>
                      <a:pt x="33" y="0"/>
                    </a:lnTo>
                    <a:cubicBezTo>
                      <a:pt x="15" y="0"/>
                      <a:pt x="0" y="15"/>
                      <a:pt x="0" y="34"/>
                    </a:cubicBezTo>
                    <a:lnTo>
                      <a:pt x="0" y="143"/>
                    </a:lnTo>
                    <a:cubicBezTo>
                      <a:pt x="0" y="161"/>
                      <a:pt x="15" y="176"/>
                      <a:pt x="33" y="176"/>
                    </a:cubicBezTo>
                    <a:lnTo>
                      <a:pt x="142" y="176"/>
                    </a:lnTo>
                    <a:cubicBezTo>
                      <a:pt x="160" y="176"/>
                      <a:pt x="175" y="161"/>
                      <a:pt x="175" y="143"/>
                    </a:cubicBezTo>
                    <a:lnTo>
                      <a:pt x="175" y="34"/>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1" name="Freeform 145"/>
              <p:cNvSpPr>
                <a:spLocks noEditPoints="1"/>
              </p:cNvSpPr>
              <p:nvPr/>
            </p:nvSpPr>
            <p:spPr bwMode="gray">
              <a:xfrm>
                <a:off x="6743700" y="2738438"/>
                <a:ext cx="74613" cy="74613"/>
              </a:xfrm>
              <a:custGeom>
                <a:avLst/>
                <a:gdLst>
                  <a:gd name="T0" fmla="*/ 2147483647 w 175"/>
                  <a:gd name="T1" fmla="*/ 2147483647 h 175"/>
                  <a:gd name="T2" fmla="*/ 2147483647 w 175"/>
                  <a:gd name="T3" fmla="*/ 2147483647 h 175"/>
                  <a:gd name="T4" fmla="*/ 2147483647 w 175"/>
                  <a:gd name="T5" fmla="*/ 2147483647 h 175"/>
                  <a:gd name="T6" fmla="*/ 2147483647 w 175"/>
                  <a:gd name="T7" fmla="*/ 2147483647 h 175"/>
                  <a:gd name="T8" fmla="*/ 2147483647 w 175"/>
                  <a:gd name="T9" fmla="*/ 2147483647 h 175"/>
                  <a:gd name="T10" fmla="*/ 2147483647 w 175"/>
                  <a:gd name="T11" fmla="*/ 2147483647 h 175"/>
                  <a:gd name="T12" fmla="*/ 2147483647 w 175"/>
                  <a:gd name="T13" fmla="*/ 0 h 175"/>
                  <a:gd name="T14" fmla="*/ 2147483647 w 175"/>
                  <a:gd name="T15" fmla="*/ 0 h 175"/>
                  <a:gd name="T16" fmla="*/ 2147483647 w 175"/>
                  <a:gd name="T17" fmla="*/ 0 h 175"/>
                  <a:gd name="T18" fmla="*/ 0 w 175"/>
                  <a:gd name="T19" fmla="*/ 2147483647 h 175"/>
                  <a:gd name="T20" fmla="*/ 0 w 175"/>
                  <a:gd name="T21" fmla="*/ 2147483647 h 175"/>
                  <a:gd name="T22" fmla="*/ 2147483647 w 175"/>
                  <a:gd name="T23" fmla="*/ 2147483647 h 175"/>
                  <a:gd name="T24" fmla="*/ 2147483647 w 175"/>
                  <a:gd name="T25" fmla="*/ 2147483647 h 175"/>
                  <a:gd name="T26" fmla="*/ 2147483647 w 175"/>
                  <a:gd name="T27" fmla="*/ 2147483647 h 175"/>
                  <a:gd name="T28" fmla="*/ 2147483647 w 175"/>
                  <a:gd name="T29" fmla="*/ 2147483647 h 175"/>
                  <a:gd name="T30" fmla="*/ 2147483647 w 175"/>
                  <a:gd name="T31" fmla="*/ 0 h 17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5"/>
                  <a:gd name="T49" fmla="*/ 0 h 175"/>
                  <a:gd name="T50" fmla="*/ 175 w 175"/>
                  <a:gd name="T51" fmla="*/ 175 h 17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5" h="175">
                    <a:moveTo>
                      <a:pt x="108" y="108"/>
                    </a:moveTo>
                    <a:lnTo>
                      <a:pt x="108" y="108"/>
                    </a:lnTo>
                    <a:lnTo>
                      <a:pt x="66" y="108"/>
                    </a:lnTo>
                    <a:lnTo>
                      <a:pt x="66" y="66"/>
                    </a:lnTo>
                    <a:lnTo>
                      <a:pt x="108" y="66"/>
                    </a:lnTo>
                    <a:lnTo>
                      <a:pt x="108" y="108"/>
                    </a:lnTo>
                    <a:close/>
                    <a:moveTo>
                      <a:pt x="142" y="0"/>
                    </a:moveTo>
                    <a:lnTo>
                      <a:pt x="142" y="0"/>
                    </a:lnTo>
                    <a:lnTo>
                      <a:pt x="33" y="0"/>
                    </a:lnTo>
                    <a:cubicBezTo>
                      <a:pt x="15" y="0"/>
                      <a:pt x="0" y="14"/>
                      <a:pt x="0" y="33"/>
                    </a:cubicBezTo>
                    <a:lnTo>
                      <a:pt x="0" y="142"/>
                    </a:lnTo>
                    <a:cubicBezTo>
                      <a:pt x="0" y="160"/>
                      <a:pt x="15" y="175"/>
                      <a:pt x="33" y="175"/>
                    </a:cubicBezTo>
                    <a:lnTo>
                      <a:pt x="142" y="175"/>
                    </a:lnTo>
                    <a:cubicBezTo>
                      <a:pt x="160" y="175"/>
                      <a:pt x="175" y="160"/>
                      <a:pt x="175" y="142"/>
                    </a:cubicBezTo>
                    <a:lnTo>
                      <a:pt x="175" y="33"/>
                    </a:lnTo>
                    <a:cubicBezTo>
                      <a:pt x="175" y="14"/>
                      <a:pt x="160" y="0"/>
                      <a:pt x="142"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2" name="Freeform 146"/>
              <p:cNvSpPr>
                <a:spLocks noEditPoints="1"/>
              </p:cNvSpPr>
              <p:nvPr/>
            </p:nvSpPr>
            <p:spPr bwMode="gray">
              <a:xfrm>
                <a:off x="6851650" y="2560638"/>
                <a:ext cx="73025" cy="74613"/>
              </a:xfrm>
              <a:custGeom>
                <a:avLst/>
                <a:gdLst>
                  <a:gd name="T0" fmla="*/ 2147483647 w 176"/>
                  <a:gd name="T1" fmla="*/ 2147483647 h 176"/>
                  <a:gd name="T2" fmla="*/ 2147483647 w 176"/>
                  <a:gd name="T3" fmla="*/ 2147483647 h 176"/>
                  <a:gd name="T4" fmla="*/ 2147483647 w 176"/>
                  <a:gd name="T5" fmla="*/ 2147483647 h 176"/>
                  <a:gd name="T6" fmla="*/ 2147483647 w 176"/>
                  <a:gd name="T7" fmla="*/ 2147483647 h 176"/>
                  <a:gd name="T8" fmla="*/ 2147483647 w 176"/>
                  <a:gd name="T9" fmla="*/ 2147483647 h 176"/>
                  <a:gd name="T10" fmla="*/ 2147483647 w 176"/>
                  <a:gd name="T11" fmla="*/ 2147483647 h 176"/>
                  <a:gd name="T12" fmla="*/ 0 w 176"/>
                  <a:gd name="T13" fmla="*/ 2147483647 h 176"/>
                  <a:gd name="T14" fmla="*/ 0 w 176"/>
                  <a:gd name="T15" fmla="*/ 2147483647 h 176"/>
                  <a:gd name="T16" fmla="*/ 0 w 176"/>
                  <a:gd name="T17" fmla="*/ 2147483647 h 176"/>
                  <a:gd name="T18" fmla="*/ 2147483647 w 176"/>
                  <a:gd name="T19" fmla="*/ 2147483647 h 176"/>
                  <a:gd name="T20" fmla="*/ 2147483647 w 176"/>
                  <a:gd name="T21" fmla="*/ 2147483647 h 176"/>
                  <a:gd name="T22" fmla="*/ 2147483647 w 176"/>
                  <a:gd name="T23" fmla="*/ 2147483647 h 176"/>
                  <a:gd name="T24" fmla="*/ 2147483647 w 176"/>
                  <a:gd name="T25" fmla="*/ 2147483647 h 176"/>
                  <a:gd name="T26" fmla="*/ 2147483647 w 176"/>
                  <a:gd name="T27" fmla="*/ 0 h 176"/>
                  <a:gd name="T28" fmla="*/ 2147483647 w 176"/>
                  <a:gd name="T29" fmla="*/ 0 h 176"/>
                  <a:gd name="T30" fmla="*/ 0 w 176"/>
                  <a:gd name="T31" fmla="*/ 2147483647 h 17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6"/>
                  <a:gd name="T49" fmla="*/ 0 h 176"/>
                  <a:gd name="T50" fmla="*/ 176 w 176"/>
                  <a:gd name="T51" fmla="*/ 176 h 17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6" h="176">
                    <a:moveTo>
                      <a:pt x="67" y="67"/>
                    </a:moveTo>
                    <a:lnTo>
                      <a:pt x="67" y="67"/>
                    </a:lnTo>
                    <a:lnTo>
                      <a:pt x="109" y="67"/>
                    </a:lnTo>
                    <a:lnTo>
                      <a:pt x="109" y="109"/>
                    </a:lnTo>
                    <a:lnTo>
                      <a:pt x="67" y="109"/>
                    </a:lnTo>
                    <a:lnTo>
                      <a:pt x="67" y="67"/>
                    </a:lnTo>
                    <a:close/>
                    <a:moveTo>
                      <a:pt x="0" y="34"/>
                    </a:moveTo>
                    <a:lnTo>
                      <a:pt x="0" y="34"/>
                    </a:lnTo>
                    <a:lnTo>
                      <a:pt x="0" y="142"/>
                    </a:lnTo>
                    <a:cubicBezTo>
                      <a:pt x="0" y="161"/>
                      <a:pt x="15" y="176"/>
                      <a:pt x="34" y="176"/>
                    </a:cubicBezTo>
                    <a:lnTo>
                      <a:pt x="142" y="176"/>
                    </a:lnTo>
                    <a:cubicBezTo>
                      <a:pt x="161" y="176"/>
                      <a:pt x="176" y="161"/>
                      <a:pt x="176" y="142"/>
                    </a:cubicBezTo>
                    <a:lnTo>
                      <a:pt x="176" y="34"/>
                    </a:lnTo>
                    <a:cubicBezTo>
                      <a:pt x="176" y="15"/>
                      <a:pt x="161" y="0"/>
                      <a:pt x="142" y="0"/>
                    </a:cubicBezTo>
                    <a:lnTo>
                      <a:pt x="34" y="0"/>
                    </a:lnTo>
                    <a:cubicBezTo>
                      <a:pt x="15" y="0"/>
                      <a:pt x="0" y="15"/>
                      <a:pt x="0" y="34"/>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3" name="Freeform 147"/>
              <p:cNvSpPr>
                <a:spLocks noEditPoints="1"/>
              </p:cNvSpPr>
              <p:nvPr/>
            </p:nvSpPr>
            <p:spPr bwMode="gray">
              <a:xfrm>
                <a:off x="6851650" y="2649538"/>
                <a:ext cx="73025" cy="74613"/>
              </a:xfrm>
              <a:custGeom>
                <a:avLst/>
                <a:gdLst>
                  <a:gd name="T0" fmla="*/ 2147483647 w 176"/>
                  <a:gd name="T1" fmla="*/ 2147483647 h 176"/>
                  <a:gd name="T2" fmla="*/ 2147483647 w 176"/>
                  <a:gd name="T3" fmla="*/ 2147483647 h 176"/>
                  <a:gd name="T4" fmla="*/ 2147483647 w 176"/>
                  <a:gd name="T5" fmla="*/ 2147483647 h 176"/>
                  <a:gd name="T6" fmla="*/ 2147483647 w 176"/>
                  <a:gd name="T7" fmla="*/ 2147483647 h 176"/>
                  <a:gd name="T8" fmla="*/ 2147483647 w 176"/>
                  <a:gd name="T9" fmla="*/ 2147483647 h 176"/>
                  <a:gd name="T10" fmla="*/ 2147483647 w 176"/>
                  <a:gd name="T11" fmla="*/ 2147483647 h 176"/>
                  <a:gd name="T12" fmla="*/ 0 w 176"/>
                  <a:gd name="T13" fmla="*/ 2147483647 h 176"/>
                  <a:gd name="T14" fmla="*/ 0 w 176"/>
                  <a:gd name="T15" fmla="*/ 2147483647 h 176"/>
                  <a:gd name="T16" fmla="*/ 2147483647 w 176"/>
                  <a:gd name="T17" fmla="*/ 2147483647 h 176"/>
                  <a:gd name="T18" fmla="*/ 2147483647 w 176"/>
                  <a:gd name="T19" fmla="*/ 2147483647 h 176"/>
                  <a:gd name="T20" fmla="*/ 2147483647 w 176"/>
                  <a:gd name="T21" fmla="*/ 2147483647 h 176"/>
                  <a:gd name="T22" fmla="*/ 2147483647 w 176"/>
                  <a:gd name="T23" fmla="*/ 2147483647 h 176"/>
                  <a:gd name="T24" fmla="*/ 2147483647 w 176"/>
                  <a:gd name="T25" fmla="*/ 0 h 176"/>
                  <a:gd name="T26" fmla="*/ 2147483647 w 176"/>
                  <a:gd name="T27" fmla="*/ 0 h 176"/>
                  <a:gd name="T28" fmla="*/ 0 w 176"/>
                  <a:gd name="T29" fmla="*/ 2147483647 h 176"/>
                  <a:gd name="T30" fmla="*/ 0 w 176"/>
                  <a:gd name="T31" fmla="*/ 2147483647 h 17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6"/>
                  <a:gd name="T49" fmla="*/ 0 h 176"/>
                  <a:gd name="T50" fmla="*/ 176 w 176"/>
                  <a:gd name="T51" fmla="*/ 176 h 17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6" h="176">
                    <a:moveTo>
                      <a:pt x="67" y="67"/>
                    </a:moveTo>
                    <a:lnTo>
                      <a:pt x="67" y="67"/>
                    </a:lnTo>
                    <a:lnTo>
                      <a:pt x="109" y="67"/>
                    </a:lnTo>
                    <a:lnTo>
                      <a:pt x="109" y="109"/>
                    </a:lnTo>
                    <a:lnTo>
                      <a:pt x="67" y="109"/>
                    </a:lnTo>
                    <a:lnTo>
                      <a:pt x="67" y="67"/>
                    </a:lnTo>
                    <a:close/>
                    <a:moveTo>
                      <a:pt x="0" y="143"/>
                    </a:moveTo>
                    <a:lnTo>
                      <a:pt x="0" y="143"/>
                    </a:lnTo>
                    <a:cubicBezTo>
                      <a:pt x="0" y="161"/>
                      <a:pt x="15" y="176"/>
                      <a:pt x="34" y="176"/>
                    </a:cubicBezTo>
                    <a:lnTo>
                      <a:pt x="142" y="176"/>
                    </a:lnTo>
                    <a:cubicBezTo>
                      <a:pt x="161" y="176"/>
                      <a:pt x="176" y="161"/>
                      <a:pt x="176" y="143"/>
                    </a:cubicBezTo>
                    <a:lnTo>
                      <a:pt x="176" y="34"/>
                    </a:lnTo>
                    <a:cubicBezTo>
                      <a:pt x="176" y="15"/>
                      <a:pt x="161" y="0"/>
                      <a:pt x="142" y="0"/>
                    </a:cubicBezTo>
                    <a:lnTo>
                      <a:pt x="34" y="0"/>
                    </a:lnTo>
                    <a:cubicBezTo>
                      <a:pt x="15" y="0"/>
                      <a:pt x="0" y="15"/>
                      <a:pt x="0" y="34"/>
                    </a:cubicBezTo>
                    <a:lnTo>
                      <a:pt x="0" y="143"/>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4" name="Freeform 148"/>
              <p:cNvSpPr>
                <a:spLocks noEditPoints="1"/>
              </p:cNvSpPr>
              <p:nvPr/>
            </p:nvSpPr>
            <p:spPr bwMode="gray">
              <a:xfrm>
                <a:off x="6958013" y="2560638"/>
                <a:ext cx="74613" cy="74613"/>
              </a:xfrm>
              <a:custGeom>
                <a:avLst/>
                <a:gdLst>
                  <a:gd name="T0" fmla="*/ 2147483647 w 175"/>
                  <a:gd name="T1" fmla="*/ 2147483647 h 176"/>
                  <a:gd name="T2" fmla="*/ 2147483647 w 175"/>
                  <a:gd name="T3" fmla="*/ 2147483647 h 176"/>
                  <a:gd name="T4" fmla="*/ 2147483647 w 175"/>
                  <a:gd name="T5" fmla="*/ 2147483647 h 176"/>
                  <a:gd name="T6" fmla="*/ 2147483647 w 175"/>
                  <a:gd name="T7" fmla="*/ 2147483647 h 176"/>
                  <a:gd name="T8" fmla="*/ 2147483647 w 175"/>
                  <a:gd name="T9" fmla="*/ 2147483647 h 176"/>
                  <a:gd name="T10" fmla="*/ 2147483647 w 175"/>
                  <a:gd name="T11" fmla="*/ 2147483647 h 176"/>
                  <a:gd name="T12" fmla="*/ 2147483647 w 175"/>
                  <a:gd name="T13" fmla="*/ 2147483647 h 176"/>
                  <a:gd name="T14" fmla="*/ 2147483647 w 175"/>
                  <a:gd name="T15" fmla="*/ 2147483647 h 176"/>
                  <a:gd name="T16" fmla="*/ 2147483647 w 175"/>
                  <a:gd name="T17" fmla="*/ 0 h 176"/>
                  <a:gd name="T18" fmla="*/ 2147483647 w 175"/>
                  <a:gd name="T19" fmla="*/ 0 h 176"/>
                  <a:gd name="T20" fmla="*/ 0 w 175"/>
                  <a:gd name="T21" fmla="*/ 2147483647 h 176"/>
                  <a:gd name="T22" fmla="*/ 0 w 175"/>
                  <a:gd name="T23" fmla="*/ 2147483647 h 176"/>
                  <a:gd name="T24" fmla="*/ 2147483647 w 175"/>
                  <a:gd name="T25" fmla="*/ 2147483647 h 176"/>
                  <a:gd name="T26" fmla="*/ 2147483647 w 175"/>
                  <a:gd name="T27" fmla="*/ 2147483647 h 176"/>
                  <a:gd name="T28" fmla="*/ 2147483647 w 175"/>
                  <a:gd name="T29" fmla="*/ 2147483647 h 176"/>
                  <a:gd name="T30" fmla="*/ 2147483647 w 175"/>
                  <a:gd name="T31" fmla="*/ 2147483647 h 17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5"/>
                  <a:gd name="T49" fmla="*/ 0 h 176"/>
                  <a:gd name="T50" fmla="*/ 175 w 175"/>
                  <a:gd name="T51" fmla="*/ 176 h 17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5" h="176">
                    <a:moveTo>
                      <a:pt x="109" y="109"/>
                    </a:moveTo>
                    <a:lnTo>
                      <a:pt x="109" y="109"/>
                    </a:lnTo>
                    <a:lnTo>
                      <a:pt x="67" y="109"/>
                    </a:lnTo>
                    <a:lnTo>
                      <a:pt x="67" y="67"/>
                    </a:lnTo>
                    <a:lnTo>
                      <a:pt x="109" y="67"/>
                    </a:lnTo>
                    <a:lnTo>
                      <a:pt x="109" y="109"/>
                    </a:lnTo>
                    <a:close/>
                    <a:moveTo>
                      <a:pt x="175" y="34"/>
                    </a:moveTo>
                    <a:lnTo>
                      <a:pt x="175" y="34"/>
                    </a:lnTo>
                    <a:cubicBezTo>
                      <a:pt x="175" y="15"/>
                      <a:pt x="160" y="0"/>
                      <a:pt x="142" y="0"/>
                    </a:cubicBezTo>
                    <a:lnTo>
                      <a:pt x="33" y="0"/>
                    </a:lnTo>
                    <a:cubicBezTo>
                      <a:pt x="15" y="0"/>
                      <a:pt x="0" y="15"/>
                      <a:pt x="0" y="34"/>
                    </a:cubicBezTo>
                    <a:lnTo>
                      <a:pt x="0" y="142"/>
                    </a:lnTo>
                    <a:cubicBezTo>
                      <a:pt x="0" y="161"/>
                      <a:pt x="15" y="176"/>
                      <a:pt x="33" y="176"/>
                    </a:cubicBezTo>
                    <a:lnTo>
                      <a:pt x="142" y="176"/>
                    </a:lnTo>
                    <a:cubicBezTo>
                      <a:pt x="160" y="176"/>
                      <a:pt x="175" y="161"/>
                      <a:pt x="175" y="142"/>
                    </a:cubicBezTo>
                    <a:lnTo>
                      <a:pt x="175" y="34"/>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5" name="Freeform 149"/>
              <p:cNvSpPr>
                <a:spLocks noEditPoints="1"/>
              </p:cNvSpPr>
              <p:nvPr/>
            </p:nvSpPr>
            <p:spPr bwMode="gray">
              <a:xfrm>
                <a:off x="6958013" y="2649538"/>
                <a:ext cx="74613" cy="74613"/>
              </a:xfrm>
              <a:custGeom>
                <a:avLst/>
                <a:gdLst>
                  <a:gd name="T0" fmla="*/ 2147483647 w 175"/>
                  <a:gd name="T1" fmla="*/ 2147483647 h 176"/>
                  <a:gd name="T2" fmla="*/ 2147483647 w 175"/>
                  <a:gd name="T3" fmla="*/ 2147483647 h 176"/>
                  <a:gd name="T4" fmla="*/ 2147483647 w 175"/>
                  <a:gd name="T5" fmla="*/ 2147483647 h 176"/>
                  <a:gd name="T6" fmla="*/ 2147483647 w 175"/>
                  <a:gd name="T7" fmla="*/ 2147483647 h 176"/>
                  <a:gd name="T8" fmla="*/ 2147483647 w 175"/>
                  <a:gd name="T9" fmla="*/ 2147483647 h 176"/>
                  <a:gd name="T10" fmla="*/ 2147483647 w 175"/>
                  <a:gd name="T11" fmla="*/ 2147483647 h 176"/>
                  <a:gd name="T12" fmla="*/ 2147483647 w 175"/>
                  <a:gd name="T13" fmla="*/ 0 h 176"/>
                  <a:gd name="T14" fmla="*/ 2147483647 w 175"/>
                  <a:gd name="T15" fmla="*/ 0 h 176"/>
                  <a:gd name="T16" fmla="*/ 2147483647 w 175"/>
                  <a:gd name="T17" fmla="*/ 0 h 176"/>
                  <a:gd name="T18" fmla="*/ 0 w 175"/>
                  <a:gd name="T19" fmla="*/ 2147483647 h 176"/>
                  <a:gd name="T20" fmla="*/ 0 w 175"/>
                  <a:gd name="T21" fmla="*/ 2147483647 h 176"/>
                  <a:gd name="T22" fmla="*/ 2147483647 w 175"/>
                  <a:gd name="T23" fmla="*/ 2147483647 h 176"/>
                  <a:gd name="T24" fmla="*/ 2147483647 w 175"/>
                  <a:gd name="T25" fmla="*/ 2147483647 h 176"/>
                  <a:gd name="T26" fmla="*/ 2147483647 w 175"/>
                  <a:gd name="T27" fmla="*/ 2147483647 h 176"/>
                  <a:gd name="T28" fmla="*/ 2147483647 w 175"/>
                  <a:gd name="T29" fmla="*/ 2147483647 h 176"/>
                  <a:gd name="T30" fmla="*/ 2147483647 w 175"/>
                  <a:gd name="T31" fmla="*/ 0 h 17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5"/>
                  <a:gd name="T49" fmla="*/ 0 h 176"/>
                  <a:gd name="T50" fmla="*/ 175 w 175"/>
                  <a:gd name="T51" fmla="*/ 176 h 17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5" h="176">
                    <a:moveTo>
                      <a:pt x="109" y="109"/>
                    </a:moveTo>
                    <a:lnTo>
                      <a:pt x="109" y="109"/>
                    </a:lnTo>
                    <a:lnTo>
                      <a:pt x="67" y="109"/>
                    </a:lnTo>
                    <a:lnTo>
                      <a:pt x="67" y="67"/>
                    </a:lnTo>
                    <a:lnTo>
                      <a:pt x="109" y="67"/>
                    </a:lnTo>
                    <a:lnTo>
                      <a:pt x="109" y="109"/>
                    </a:lnTo>
                    <a:close/>
                    <a:moveTo>
                      <a:pt x="142" y="0"/>
                    </a:moveTo>
                    <a:lnTo>
                      <a:pt x="142" y="0"/>
                    </a:lnTo>
                    <a:lnTo>
                      <a:pt x="33" y="0"/>
                    </a:lnTo>
                    <a:cubicBezTo>
                      <a:pt x="15" y="0"/>
                      <a:pt x="0" y="15"/>
                      <a:pt x="0" y="34"/>
                    </a:cubicBezTo>
                    <a:lnTo>
                      <a:pt x="0" y="143"/>
                    </a:lnTo>
                    <a:cubicBezTo>
                      <a:pt x="0" y="161"/>
                      <a:pt x="15" y="176"/>
                      <a:pt x="33" y="176"/>
                    </a:cubicBezTo>
                    <a:lnTo>
                      <a:pt x="142" y="176"/>
                    </a:lnTo>
                    <a:cubicBezTo>
                      <a:pt x="160" y="176"/>
                      <a:pt x="175" y="161"/>
                      <a:pt x="175" y="143"/>
                    </a:cubicBezTo>
                    <a:lnTo>
                      <a:pt x="175" y="34"/>
                    </a:lnTo>
                    <a:cubicBezTo>
                      <a:pt x="175" y="15"/>
                      <a:pt x="160" y="0"/>
                      <a:pt x="142"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6" name="Freeform 150"/>
              <p:cNvSpPr>
                <a:spLocks noEditPoints="1"/>
              </p:cNvSpPr>
              <p:nvPr/>
            </p:nvSpPr>
            <p:spPr bwMode="gray">
              <a:xfrm>
                <a:off x="7065963" y="2473325"/>
                <a:ext cx="73025" cy="73025"/>
              </a:xfrm>
              <a:custGeom>
                <a:avLst/>
                <a:gdLst>
                  <a:gd name="T0" fmla="*/ 2147483647 w 175"/>
                  <a:gd name="T1" fmla="*/ 2147483647 h 176"/>
                  <a:gd name="T2" fmla="*/ 2147483647 w 175"/>
                  <a:gd name="T3" fmla="*/ 2147483647 h 176"/>
                  <a:gd name="T4" fmla="*/ 2147483647 w 175"/>
                  <a:gd name="T5" fmla="*/ 2147483647 h 176"/>
                  <a:gd name="T6" fmla="*/ 2147483647 w 175"/>
                  <a:gd name="T7" fmla="*/ 2147483647 h 176"/>
                  <a:gd name="T8" fmla="*/ 2147483647 w 175"/>
                  <a:gd name="T9" fmla="*/ 2147483647 h 176"/>
                  <a:gd name="T10" fmla="*/ 2147483647 w 175"/>
                  <a:gd name="T11" fmla="*/ 2147483647 h 176"/>
                  <a:gd name="T12" fmla="*/ 2147483647 w 175"/>
                  <a:gd name="T13" fmla="*/ 2147483647 h 176"/>
                  <a:gd name="T14" fmla="*/ 2147483647 w 175"/>
                  <a:gd name="T15" fmla="*/ 2147483647 h 176"/>
                  <a:gd name="T16" fmla="*/ 2147483647 w 175"/>
                  <a:gd name="T17" fmla="*/ 2147483647 h 176"/>
                  <a:gd name="T18" fmla="*/ 2147483647 w 175"/>
                  <a:gd name="T19" fmla="*/ 2147483647 h 176"/>
                  <a:gd name="T20" fmla="*/ 2147483647 w 175"/>
                  <a:gd name="T21" fmla="*/ 2147483647 h 176"/>
                  <a:gd name="T22" fmla="*/ 2147483647 w 175"/>
                  <a:gd name="T23" fmla="*/ 0 h 176"/>
                  <a:gd name="T24" fmla="*/ 2147483647 w 175"/>
                  <a:gd name="T25" fmla="*/ 0 h 176"/>
                  <a:gd name="T26" fmla="*/ 0 w 175"/>
                  <a:gd name="T27" fmla="*/ 2147483647 h 176"/>
                  <a:gd name="T28" fmla="*/ 0 w 175"/>
                  <a:gd name="T29" fmla="*/ 2147483647 h 176"/>
                  <a:gd name="T30" fmla="*/ 2147483647 w 175"/>
                  <a:gd name="T31" fmla="*/ 2147483647 h 17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5"/>
                  <a:gd name="T49" fmla="*/ 0 h 176"/>
                  <a:gd name="T50" fmla="*/ 175 w 175"/>
                  <a:gd name="T51" fmla="*/ 176 h 17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5" h="176">
                    <a:moveTo>
                      <a:pt x="66" y="67"/>
                    </a:moveTo>
                    <a:lnTo>
                      <a:pt x="66" y="67"/>
                    </a:lnTo>
                    <a:lnTo>
                      <a:pt x="108" y="67"/>
                    </a:lnTo>
                    <a:lnTo>
                      <a:pt x="108" y="109"/>
                    </a:lnTo>
                    <a:lnTo>
                      <a:pt x="66" y="109"/>
                    </a:lnTo>
                    <a:lnTo>
                      <a:pt x="66" y="67"/>
                    </a:lnTo>
                    <a:close/>
                    <a:moveTo>
                      <a:pt x="33" y="176"/>
                    </a:moveTo>
                    <a:lnTo>
                      <a:pt x="33" y="176"/>
                    </a:lnTo>
                    <a:lnTo>
                      <a:pt x="142" y="176"/>
                    </a:lnTo>
                    <a:cubicBezTo>
                      <a:pt x="160" y="176"/>
                      <a:pt x="175" y="161"/>
                      <a:pt x="175" y="142"/>
                    </a:cubicBezTo>
                    <a:lnTo>
                      <a:pt x="175" y="34"/>
                    </a:lnTo>
                    <a:cubicBezTo>
                      <a:pt x="175" y="15"/>
                      <a:pt x="160" y="0"/>
                      <a:pt x="142" y="0"/>
                    </a:cubicBezTo>
                    <a:lnTo>
                      <a:pt x="33" y="0"/>
                    </a:lnTo>
                    <a:cubicBezTo>
                      <a:pt x="15" y="0"/>
                      <a:pt x="0" y="15"/>
                      <a:pt x="0" y="34"/>
                    </a:cubicBezTo>
                    <a:lnTo>
                      <a:pt x="0" y="142"/>
                    </a:lnTo>
                    <a:cubicBezTo>
                      <a:pt x="0" y="161"/>
                      <a:pt x="15" y="176"/>
                      <a:pt x="33" y="176"/>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7" name="Freeform 151"/>
              <p:cNvSpPr>
                <a:spLocks noEditPoints="1"/>
              </p:cNvSpPr>
              <p:nvPr/>
            </p:nvSpPr>
            <p:spPr bwMode="gray">
              <a:xfrm>
                <a:off x="7065963" y="2560638"/>
                <a:ext cx="73025" cy="74613"/>
              </a:xfrm>
              <a:custGeom>
                <a:avLst/>
                <a:gdLst>
                  <a:gd name="T0" fmla="*/ 2147483647 w 175"/>
                  <a:gd name="T1" fmla="*/ 2147483647 h 176"/>
                  <a:gd name="T2" fmla="*/ 2147483647 w 175"/>
                  <a:gd name="T3" fmla="*/ 2147483647 h 176"/>
                  <a:gd name="T4" fmla="*/ 2147483647 w 175"/>
                  <a:gd name="T5" fmla="*/ 2147483647 h 176"/>
                  <a:gd name="T6" fmla="*/ 2147483647 w 175"/>
                  <a:gd name="T7" fmla="*/ 2147483647 h 176"/>
                  <a:gd name="T8" fmla="*/ 2147483647 w 175"/>
                  <a:gd name="T9" fmla="*/ 2147483647 h 176"/>
                  <a:gd name="T10" fmla="*/ 2147483647 w 175"/>
                  <a:gd name="T11" fmla="*/ 2147483647 h 176"/>
                  <a:gd name="T12" fmla="*/ 0 w 175"/>
                  <a:gd name="T13" fmla="*/ 2147483647 h 176"/>
                  <a:gd name="T14" fmla="*/ 0 w 175"/>
                  <a:gd name="T15" fmla="*/ 2147483647 h 176"/>
                  <a:gd name="T16" fmla="*/ 2147483647 w 175"/>
                  <a:gd name="T17" fmla="*/ 2147483647 h 176"/>
                  <a:gd name="T18" fmla="*/ 2147483647 w 175"/>
                  <a:gd name="T19" fmla="*/ 2147483647 h 176"/>
                  <a:gd name="T20" fmla="*/ 2147483647 w 175"/>
                  <a:gd name="T21" fmla="*/ 2147483647 h 176"/>
                  <a:gd name="T22" fmla="*/ 2147483647 w 175"/>
                  <a:gd name="T23" fmla="*/ 2147483647 h 176"/>
                  <a:gd name="T24" fmla="*/ 2147483647 w 175"/>
                  <a:gd name="T25" fmla="*/ 0 h 176"/>
                  <a:gd name="T26" fmla="*/ 2147483647 w 175"/>
                  <a:gd name="T27" fmla="*/ 0 h 176"/>
                  <a:gd name="T28" fmla="*/ 0 w 175"/>
                  <a:gd name="T29" fmla="*/ 2147483647 h 176"/>
                  <a:gd name="T30" fmla="*/ 0 w 175"/>
                  <a:gd name="T31" fmla="*/ 2147483647 h 17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5"/>
                  <a:gd name="T49" fmla="*/ 0 h 176"/>
                  <a:gd name="T50" fmla="*/ 175 w 175"/>
                  <a:gd name="T51" fmla="*/ 176 h 17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5" h="176">
                    <a:moveTo>
                      <a:pt x="66" y="67"/>
                    </a:moveTo>
                    <a:lnTo>
                      <a:pt x="66" y="67"/>
                    </a:lnTo>
                    <a:lnTo>
                      <a:pt x="108" y="67"/>
                    </a:lnTo>
                    <a:lnTo>
                      <a:pt x="108" y="109"/>
                    </a:lnTo>
                    <a:lnTo>
                      <a:pt x="66" y="109"/>
                    </a:lnTo>
                    <a:lnTo>
                      <a:pt x="66" y="67"/>
                    </a:lnTo>
                    <a:close/>
                    <a:moveTo>
                      <a:pt x="0" y="142"/>
                    </a:moveTo>
                    <a:lnTo>
                      <a:pt x="0" y="142"/>
                    </a:lnTo>
                    <a:cubicBezTo>
                      <a:pt x="0" y="161"/>
                      <a:pt x="15" y="176"/>
                      <a:pt x="33" y="176"/>
                    </a:cubicBezTo>
                    <a:lnTo>
                      <a:pt x="142" y="176"/>
                    </a:lnTo>
                    <a:cubicBezTo>
                      <a:pt x="160" y="176"/>
                      <a:pt x="175" y="161"/>
                      <a:pt x="175" y="142"/>
                    </a:cubicBezTo>
                    <a:lnTo>
                      <a:pt x="175" y="34"/>
                    </a:lnTo>
                    <a:cubicBezTo>
                      <a:pt x="175" y="15"/>
                      <a:pt x="160" y="0"/>
                      <a:pt x="142" y="0"/>
                    </a:cubicBezTo>
                    <a:lnTo>
                      <a:pt x="33" y="0"/>
                    </a:lnTo>
                    <a:cubicBezTo>
                      <a:pt x="15" y="0"/>
                      <a:pt x="0" y="15"/>
                      <a:pt x="0" y="34"/>
                    </a:cubicBezTo>
                    <a:lnTo>
                      <a:pt x="0" y="142"/>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8" name="Freeform 152"/>
              <p:cNvSpPr>
                <a:spLocks noEditPoints="1"/>
              </p:cNvSpPr>
              <p:nvPr/>
            </p:nvSpPr>
            <p:spPr bwMode="gray">
              <a:xfrm>
                <a:off x="7065963" y="2649538"/>
                <a:ext cx="73025" cy="74613"/>
              </a:xfrm>
              <a:custGeom>
                <a:avLst/>
                <a:gdLst>
                  <a:gd name="T0" fmla="*/ 2147483647 w 175"/>
                  <a:gd name="T1" fmla="*/ 2147483647 h 176"/>
                  <a:gd name="T2" fmla="*/ 2147483647 w 175"/>
                  <a:gd name="T3" fmla="*/ 2147483647 h 176"/>
                  <a:gd name="T4" fmla="*/ 2147483647 w 175"/>
                  <a:gd name="T5" fmla="*/ 2147483647 h 176"/>
                  <a:gd name="T6" fmla="*/ 2147483647 w 175"/>
                  <a:gd name="T7" fmla="*/ 2147483647 h 176"/>
                  <a:gd name="T8" fmla="*/ 2147483647 w 175"/>
                  <a:gd name="T9" fmla="*/ 2147483647 h 176"/>
                  <a:gd name="T10" fmla="*/ 2147483647 w 175"/>
                  <a:gd name="T11" fmla="*/ 2147483647 h 176"/>
                  <a:gd name="T12" fmla="*/ 0 w 175"/>
                  <a:gd name="T13" fmla="*/ 2147483647 h 176"/>
                  <a:gd name="T14" fmla="*/ 0 w 175"/>
                  <a:gd name="T15" fmla="*/ 2147483647 h 176"/>
                  <a:gd name="T16" fmla="*/ 2147483647 w 175"/>
                  <a:gd name="T17" fmla="*/ 2147483647 h 176"/>
                  <a:gd name="T18" fmla="*/ 2147483647 w 175"/>
                  <a:gd name="T19" fmla="*/ 2147483647 h 176"/>
                  <a:gd name="T20" fmla="*/ 2147483647 w 175"/>
                  <a:gd name="T21" fmla="*/ 2147483647 h 176"/>
                  <a:gd name="T22" fmla="*/ 2147483647 w 175"/>
                  <a:gd name="T23" fmla="*/ 2147483647 h 176"/>
                  <a:gd name="T24" fmla="*/ 2147483647 w 175"/>
                  <a:gd name="T25" fmla="*/ 0 h 176"/>
                  <a:gd name="T26" fmla="*/ 2147483647 w 175"/>
                  <a:gd name="T27" fmla="*/ 0 h 176"/>
                  <a:gd name="T28" fmla="*/ 0 w 175"/>
                  <a:gd name="T29" fmla="*/ 2147483647 h 176"/>
                  <a:gd name="T30" fmla="*/ 0 w 175"/>
                  <a:gd name="T31" fmla="*/ 2147483647 h 17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5"/>
                  <a:gd name="T49" fmla="*/ 0 h 176"/>
                  <a:gd name="T50" fmla="*/ 175 w 175"/>
                  <a:gd name="T51" fmla="*/ 176 h 17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5" h="176">
                    <a:moveTo>
                      <a:pt x="66" y="67"/>
                    </a:moveTo>
                    <a:lnTo>
                      <a:pt x="66" y="67"/>
                    </a:lnTo>
                    <a:lnTo>
                      <a:pt x="108" y="67"/>
                    </a:lnTo>
                    <a:lnTo>
                      <a:pt x="108" y="109"/>
                    </a:lnTo>
                    <a:lnTo>
                      <a:pt x="66" y="109"/>
                    </a:lnTo>
                    <a:lnTo>
                      <a:pt x="66" y="67"/>
                    </a:lnTo>
                    <a:close/>
                    <a:moveTo>
                      <a:pt x="0" y="143"/>
                    </a:moveTo>
                    <a:lnTo>
                      <a:pt x="0" y="143"/>
                    </a:lnTo>
                    <a:cubicBezTo>
                      <a:pt x="0" y="161"/>
                      <a:pt x="15" y="176"/>
                      <a:pt x="33" y="176"/>
                    </a:cubicBezTo>
                    <a:lnTo>
                      <a:pt x="142" y="176"/>
                    </a:lnTo>
                    <a:cubicBezTo>
                      <a:pt x="160" y="176"/>
                      <a:pt x="175" y="161"/>
                      <a:pt x="175" y="143"/>
                    </a:cubicBezTo>
                    <a:lnTo>
                      <a:pt x="175" y="34"/>
                    </a:lnTo>
                    <a:cubicBezTo>
                      <a:pt x="175" y="15"/>
                      <a:pt x="160" y="0"/>
                      <a:pt x="142" y="0"/>
                    </a:cubicBezTo>
                    <a:lnTo>
                      <a:pt x="33" y="0"/>
                    </a:lnTo>
                    <a:cubicBezTo>
                      <a:pt x="15" y="0"/>
                      <a:pt x="0" y="15"/>
                      <a:pt x="0" y="34"/>
                    </a:cubicBezTo>
                    <a:lnTo>
                      <a:pt x="0" y="143"/>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9" name="Freeform 153"/>
              <p:cNvSpPr>
                <a:spLocks noEditPoints="1"/>
              </p:cNvSpPr>
              <p:nvPr/>
            </p:nvSpPr>
            <p:spPr bwMode="gray">
              <a:xfrm>
                <a:off x="7065963" y="2738438"/>
                <a:ext cx="73025" cy="74613"/>
              </a:xfrm>
              <a:custGeom>
                <a:avLst/>
                <a:gdLst>
                  <a:gd name="T0" fmla="*/ 2147483647 w 175"/>
                  <a:gd name="T1" fmla="*/ 2147483647 h 175"/>
                  <a:gd name="T2" fmla="*/ 2147483647 w 175"/>
                  <a:gd name="T3" fmla="*/ 2147483647 h 175"/>
                  <a:gd name="T4" fmla="*/ 2147483647 w 175"/>
                  <a:gd name="T5" fmla="*/ 2147483647 h 175"/>
                  <a:gd name="T6" fmla="*/ 2147483647 w 175"/>
                  <a:gd name="T7" fmla="*/ 2147483647 h 175"/>
                  <a:gd name="T8" fmla="*/ 2147483647 w 175"/>
                  <a:gd name="T9" fmla="*/ 2147483647 h 175"/>
                  <a:gd name="T10" fmla="*/ 2147483647 w 175"/>
                  <a:gd name="T11" fmla="*/ 2147483647 h 175"/>
                  <a:gd name="T12" fmla="*/ 0 w 175"/>
                  <a:gd name="T13" fmla="*/ 2147483647 h 175"/>
                  <a:gd name="T14" fmla="*/ 0 w 175"/>
                  <a:gd name="T15" fmla="*/ 2147483647 h 175"/>
                  <a:gd name="T16" fmla="*/ 2147483647 w 175"/>
                  <a:gd name="T17" fmla="*/ 2147483647 h 175"/>
                  <a:gd name="T18" fmla="*/ 2147483647 w 175"/>
                  <a:gd name="T19" fmla="*/ 2147483647 h 175"/>
                  <a:gd name="T20" fmla="*/ 2147483647 w 175"/>
                  <a:gd name="T21" fmla="*/ 2147483647 h 175"/>
                  <a:gd name="T22" fmla="*/ 2147483647 w 175"/>
                  <a:gd name="T23" fmla="*/ 2147483647 h 175"/>
                  <a:gd name="T24" fmla="*/ 2147483647 w 175"/>
                  <a:gd name="T25" fmla="*/ 0 h 175"/>
                  <a:gd name="T26" fmla="*/ 2147483647 w 175"/>
                  <a:gd name="T27" fmla="*/ 0 h 175"/>
                  <a:gd name="T28" fmla="*/ 0 w 175"/>
                  <a:gd name="T29" fmla="*/ 2147483647 h 175"/>
                  <a:gd name="T30" fmla="*/ 0 w 175"/>
                  <a:gd name="T31" fmla="*/ 2147483647 h 17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5"/>
                  <a:gd name="T49" fmla="*/ 0 h 175"/>
                  <a:gd name="T50" fmla="*/ 175 w 175"/>
                  <a:gd name="T51" fmla="*/ 175 h 17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5" h="175">
                    <a:moveTo>
                      <a:pt x="66" y="66"/>
                    </a:moveTo>
                    <a:lnTo>
                      <a:pt x="66" y="66"/>
                    </a:lnTo>
                    <a:lnTo>
                      <a:pt x="108" y="66"/>
                    </a:lnTo>
                    <a:lnTo>
                      <a:pt x="108" y="108"/>
                    </a:lnTo>
                    <a:lnTo>
                      <a:pt x="66" y="108"/>
                    </a:lnTo>
                    <a:lnTo>
                      <a:pt x="66" y="66"/>
                    </a:lnTo>
                    <a:close/>
                    <a:moveTo>
                      <a:pt x="0" y="142"/>
                    </a:moveTo>
                    <a:lnTo>
                      <a:pt x="0" y="142"/>
                    </a:lnTo>
                    <a:cubicBezTo>
                      <a:pt x="0" y="160"/>
                      <a:pt x="15" y="175"/>
                      <a:pt x="33" y="175"/>
                    </a:cubicBezTo>
                    <a:lnTo>
                      <a:pt x="142" y="175"/>
                    </a:lnTo>
                    <a:cubicBezTo>
                      <a:pt x="160" y="175"/>
                      <a:pt x="175" y="160"/>
                      <a:pt x="175" y="142"/>
                    </a:cubicBezTo>
                    <a:lnTo>
                      <a:pt x="175" y="33"/>
                    </a:lnTo>
                    <a:cubicBezTo>
                      <a:pt x="175" y="14"/>
                      <a:pt x="160" y="0"/>
                      <a:pt x="142" y="0"/>
                    </a:cubicBezTo>
                    <a:lnTo>
                      <a:pt x="33" y="0"/>
                    </a:lnTo>
                    <a:cubicBezTo>
                      <a:pt x="15" y="0"/>
                      <a:pt x="0" y="14"/>
                      <a:pt x="0" y="33"/>
                    </a:cubicBezTo>
                    <a:lnTo>
                      <a:pt x="0" y="142"/>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0" name="Freeform 154"/>
              <p:cNvSpPr>
                <a:spLocks/>
              </p:cNvSpPr>
              <p:nvPr/>
            </p:nvSpPr>
            <p:spPr bwMode="gray">
              <a:xfrm>
                <a:off x="6623050" y="2249488"/>
                <a:ext cx="636588" cy="657225"/>
              </a:xfrm>
              <a:custGeom>
                <a:avLst/>
                <a:gdLst>
                  <a:gd name="T0" fmla="*/ 2147483647 w 1519"/>
                  <a:gd name="T1" fmla="*/ 2147483647 h 1563"/>
                  <a:gd name="T2" fmla="*/ 2147483647 w 1519"/>
                  <a:gd name="T3" fmla="*/ 2147483647 h 1563"/>
                  <a:gd name="T4" fmla="*/ 2147483647 w 1519"/>
                  <a:gd name="T5" fmla="*/ 2147483647 h 1563"/>
                  <a:gd name="T6" fmla="*/ 2147483647 w 1519"/>
                  <a:gd name="T7" fmla="*/ 2147483647 h 1563"/>
                  <a:gd name="T8" fmla="*/ 2147483647 w 1519"/>
                  <a:gd name="T9" fmla="*/ 2147483647 h 1563"/>
                  <a:gd name="T10" fmla="*/ 2147483647 w 1519"/>
                  <a:gd name="T11" fmla="*/ 2147483647 h 1563"/>
                  <a:gd name="T12" fmla="*/ 2147483647 w 1519"/>
                  <a:gd name="T13" fmla="*/ 2147483647 h 1563"/>
                  <a:gd name="T14" fmla="*/ 2147483647 w 1519"/>
                  <a:gd name="T15" fmla="*/ 0 h 1563"/>
                  <a:gd name="T16" fmla="*/ 2147483647 w 1519"/>
                  <a:gd name="T17" fmla="*/ 0 h 1563"/>
                  <a:gd name="T18" fmla="*/ 2147483647 w 1519"/>
                  <a:gd name="T19" fmla="*/ 2147483647 h 1563"/>
                  <a:gd name="T20" fmla="*/ 2147483647 w 1519"/>
                  <a:gd name="T21" fmla="*/ 2147483647 h 1563"/>
                  <a:gd name="T22" fmla="*/ 2147483647 w 1519"/>
                  <a:gd name="T23" fmla="*/ 2147483647 h 1563"/>
                  <a:gd name="T24" fmla="*/ 2147483647 w 1519"/>
                  <a:gd name="T25" fmla="*/ 2147483647 h 1563"/>
                  <a:gd name="T26" fmla="*/ 2147483647 w 1519"/>
                  <a:gd name="T27" fmla="*/ 2147483647 h 1563"/>
                  <a:gd name="T28" fmla="*/ 2147483647 w 1519"/>
                  <a:gd name="T29" fmla="*/ 2147483647 h 1563"/>
                  <a:gd name="T30" fmla="*/ 0 w 1519"/>
                  <a:gd name="T31" fmla="*/ 2147483647 h 1563"/>
                  <a:gd name="T32" fmla="*/ 0 w 1519"/>
                  <a:gd name="T33" fmla="*/ 2147483647 h 1563"/>
                  <a:gd name="T34" fmla="*/ 2147483647 w 1519"/>
                  <a:gd name="T35" fmla="*/ 2147483647 h 1563"/>
                  <a:gd name="T36" fmla="*/ 2147483647 w 1519"/>
                  <a:gd name="T37" fmla="*/ 2147483647 h 1563"/>
                  <a:gd name="T38" fmla="*/ 2147483647 w 1519"/>
                  <a:gd name="T39" fmla="*/ 2147483647 h 1563"/>
                  <a:gd name="T40" fmla="*/ 2147483647 w 1519"/>
                  <a:gd name="T41" fmla="*/ 2147483647 h 1563"/>
                  <a:gd name="T42" fmla="*/ 2147483647 w 1519"/>
                  <a:gd name="T43" fmla="*/ 2147483647 h 1563"/>
                  <a:gd name="T44" fmla="*/ 2147483647 w 1519"/>
                  <a:gd name="T45" fmla="*/ 2147483647 h 1563"/>
                  <a:gd name="T46" fmla="*/ 2147483647 w 1519"/>
                  <a:gd name="T47" fmla="*/ 2147483647 h 1563"/>
                  <a:gd name="T48" fmla="*/ 2147483647 w 1519"/>
                  <a:gd name="T49" fmla="*/ 2147483647 h 1563"/>
                  <a:gd name="T50" fmla="*/ 2147483647 w 1519"/>
                  <a:gd name="T51" fmla="*/ 2147483647 h 1563"/>
                  <a:gd name="T52" fmla="*/ 2147483647 w 1519"/>
                  <a:gd name="T53" fmla="*/ 2147483647 h 1563"/>
                  <a:gd name="T54" fmla="*/ 2147483647 w 1519"/>
                  <a:gd name="T55" fmla="*/ 2147483647 h 1563"/>
                  <a:gd name="T56" fmla="*/ 2147483647 w 1519"/>
                  <a:gd name="T57" fmla="*/ 2147483647 h 1563"/>
                  <a:gd name="T58" fmla="*/ 2147483647 w 1519"/>
                  <a:gd name="T59" fmla="*/ 2147483647 h 1563"/>
                  <a:gd name="T60" fmla="*/ 2147483647 w 1519"/>
                  <a:gd name="T61" fmla="*/ 2147483647 h 1563"/>
                  <a:gd name="T62" fmla="*/ 2147483647 w 1519"/>
                  <a:gd name="T63" fmla="*/ 2147483647 h 1563"/>
                  <a:gd name="T64" fmla="*/ 2147483647 w 1519"/>
                  <a:gd name="T65" fmla="*/ 2147483647 h 1563"/>
                  <a:gd name="T66" fmla="*/ 2147483647 w 1519"/>
                  <a:gd name="T67" fmla="*/ 2147483647 h 1563"/>
                  <a:gd name="T68" fmla="*/ 2147483647 w 1519"/>
                  <a:gd name="T69" fmla="*/ 2147483647 h 1563"/>
                  <a:gd name="T70" fmla="*/ 2147483647 w 1519"/>
                  <a:gd name="T71" fmla="*/ 2147483647 h 1563"/>
                  <a:gd name="T72" fmla="*/ 2147483647 w 1519"/>
                  <a:gd name="T73" fmla="*/ 2147483647 h 1563"/>
                  <a:gd name="T74" fmla="*/ 2147483647 w 1519"/>
                  <a:gd name="T75" fmla="*/ 2147483647 h 1563"/>
                  <a:gd name="T76" fmla="*/ 2147483647 w 1519"/>
                  <a:gd name="T77" fmla="*/ 2147483647 h 1563"/>
                  <a:gd name="T78" fmla="*/ 2147483647 w 1519"/>
                  <a:gd name="T79" fmla="*/ 2147483647 h 1563"/>
                  <a:gd name="T80" fmla="*/ 2147483647 w 1519"/>
                  <a:gd name="T81" fmla="*/ 2147483647 h 1563"/>
                  <a:gd name="T82" fmla="*/ 2147483647 w 1519"/>
                  <a:gd name="T83" fmla="*/ 2147483647 h 1563"/>
                  <a:gd name="T84" fmla="*/ 2147483647 w 1519"/>
                  <a:gd name="T85" fmla="*/ 2147483647 h 1563"/>
                  <a:gd name="T86" fmla="*/ 2147483647 w 1519"/>
                  <a:gd name="T87" fmla="*/ 2147483647 h 1563"/>
                  <a:gd name="T88" fmla="*/ 2147483647 w 1519"/>
                  <a:gd name="T89" fmla="*/ 2147483647 h 1563"/>
                  <a:gd name="T90" fmla="*/ 2147483647 w 1519"/>
                  <a:gd name="T91" fmla="*/ 2147483647 h 1563"/>
                  <a:gd name="T92" fmla="*/ 2147483647 w 1519"/>
                  <a:gd name="T93" fmla="*/ 2147483647 h 1563"/>
                  <a:gd name="T94" fmla="*/ 2147483647 w 1519"/>
                  <a:gd name="T95" fmla="*/ 2147483647 h 1563"/>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519"/>
                  <a:gd name="T145" fmla="*/ 0 h 1563"/>
                  <a:gd name="T146" fmla="*/ 1519 w 1519"/>
                  <a:gd name="T147" fmla="*/ 1563 h 1563"/>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519" h="1563">
                    <a:moveTo>
                      <a:pt x="1486" y="1273"/>
                    </a:moveTo>
                    <a:lnTo>
                      <a:pt x="1486" y="1273"/>
                    </a:lnTo>
                    <a:lnTo>
                      <a:pt x="1421" y="1273"/>
                    </a:lnTo>
                    <a:lnTo>
                      <a:pt x="1421" y="394"/>
                    </a:lnTo>
                    <a:cubicBezTo>
                      <a:pt x="1421" y="375"/>
                      <a:pt x="1407" y="360"/>
                      <a:pt x="1388" y="360"/>
                    </a:cubicBezTo>
                    <a:lnTo>
                      <a:pt x="1260" y="360"/>
                    </a:lnTo>
                    <a:lnTo>
                      <a:pt x="1260" y="33"/>
                    </a:lnTo>
                    <a:cubicBezTo>
                      <a:pt x="1260" y="14"/>
                      <a:pt x="1245" y="0"/>
                      <a:pt x="1227" y="0"/>
                    </a:cubicBezTo>
                    <a:lnTo>
                      <a:pt x="293" y="0"/>
                    </a:lnTo>
                    <a:cubicBezTo>
                      <a:pt x="275" y="0"/>
                      <a:pt x="260" y="14"/>
                      <a:pt x="260" y="33"/>
                    </a:cubicBezTo>
                    <a:lnTo>
                      <a:pt x="260" y="360"/>
                    </a:lnTo>
                    <a:lnTo>
                      <a:pt x="132" y="360"/>
                    </a:lnTo>
                    <a:cubicBezTo>
                      <a:pt x="113" y="360"/>
                      <a:pt x="98" y="375"/>
                      <a:pt x="98" y="394"/>
                    </a:cubicBezTo>
                    <a:lnTo>
                      <a:pt x="98" y="1273"/>
                    </a:lnTo>
                    <a:lnTo>
                      <a:pt x="34" y="1273"/>
                    </a:lnTo>
                    <a:cubicBezTo>
                      <a:pt x="15" y="1273"/>
                      <a:pt x="0" y="1288"/>
                      <a:pt x="0" y="1307"/>
                    </a:cubicBezTo>
                    <a:lnTo>
                      <a:pt x="0" y="1493"/>
                    </a:lnTo>
                    <a:cubicBezTo>
                      <a:pt x="0" y="1512"/>
                      <a:pt x="15" y="1527"/>
                      <a:pt x="34" y="1527"/>
                    </a:cubicBezTo>
                    <a:lnTo>
                      <a:pt x="976" y="1527"/>
                    </a:lnTo>
                    <a:cubicBezTo>
                      <a:pt x="988" y="1548"/>
                      <a:pt x="1011" y="1563"/>
                      <a:pt x="1037" y="1563"/>
                    </a:cubicBezTo>
                    <a:cubicBezTo>
                      <a:pt x="1075" y="1563"/>
                      <a:pt x="1106" y="1531"/>
                      <a:pt x="1106" y="1493"/>
                    </a:cubicBezTo>
                    <a:cubicBezTo>
                      <a:pt x="1106" y="1455"/>
                      <a:pt x="1075" y="1424"/>
                      <a:pt x="1037" y="1424"/>
                    </a:cubicBezTo>
                    <a:cubicBezTo>
                      <a:pt x="1010" y="1424"/>
                      <a:pt x="988" y="1438"/>
                      <a:pt x="976" y="1460"/>
                    </a:cubicBezTo>
                    <a:lnTo>
                      <a:pt x="67" y="1460"/>
                    </a:lnTo>
                    <a:lnTo>
                      <a:pt x="67" y="1340"/>
                    </a:lnTo>
                    <a:lnTo>
                      <a:pt x="132" y="1340"/>
                    </a:lnTo>
                    <a:cubicBezTo>
                      <a:pt x="150" y="1340"/>
                      <a:pt x="165" y="1325"/>
                      <a:pt x="165" y="1307"/>
                    </a:cubicBezTo>
                    <a:lnTo>
                      <a:pt x="165" y="427"/>
                    </a:lnTo>
                    <a:lnTo>
                      <a:pt x="293" y="427"/>
                    </a:lnTo>
                    <a:cubicBezTo>
                      <a:pt x="312" y="427"/>
                      <a:pt x="327" y="412"/>
                      <a:pt x="327" y="394"/>
                    </a:cubicBezTo>
                    <a:lnTo>
                      <a:pt x="327" y="66"/>
                    </a:lnTo>
                    <a:lnTo>
                      <a:pt x="1193" y="66"/>
                    </a:lnTo>
                    <a:lnTo>
                      <a:pt x="1193" y="394"/>
                    </a:lnTo>
                    <a:cubicBezTo>
                      <a:pt x="1193" y="412"/>
                      <a:pt x="1208" y="427"/>
                      <a:pt x="1227" y="427"/>
                    </a:cubicBezTo>
                    <a:lnTo>
                      <a:pt x="1355" y="427"/>
                    </a:lnTo>
                    <a:lnTo>
                      <a:pt x="1355" y="1307"/>
                    </a:lnTo>
                    <a:cubicBezTo>
                      <a:pt x="1355" y="1325"/>
                      <a:pt x="1370" y="1340"/>
                      <a:pt x="1388" y="1340"/>
                    </a:cubicBezTo>
                    <a:lnTo>
                      <a:pt x="1453" y="1340"/>
                    </a:lnTo>
                    <a:lnTo>
                      <a:pt x="1453" y="1460"/>
                    </a:lnTo>
                    <a:lnTo>
                      <a:pt x="1310" y="1460"/>
                    </a:lnTo>
                    <a:cubicBezTo>
                      <a:pt x="1299" y="1438"/>
                      <a:pt x="1276" y="1424"/>
                      <a:pt x="1250" y="1424"/>
                    </a:cubicBezTo>
                    <a:cubicBezTo>
                      <a:pt x="1211" y="1424"/>
                      <a:pt x="1180" y="1455"/>
                      <a:pt x="1180" y="1493"/>
                    </a:cubicBezTo>
                    <a:cubicBezTo>
                      <a:pt x="1180" y="1531"/>
                      <a:pt x="1211" y="1563"/>
                      <a:pt x="1250" y="1563"/>
                    </a:cubicBezTo>
                    <a:cubicBezTo>
                      <a:pt x="1276" y="1563"/>
                      <a:pt x="1299" y="1548"/>
                      <a:pt x="1310" y="1527"/>
                    </a:cubicBezTo>
                    <a:lnTo>
                      <a:pt x="1486" y="1527"/>
                    </a:lnTo>
                    <a:cubicBezTo>
                      <a:pt x="1505" y="1527"/>
                      <a:pt x="1519" y="1512"/>
                      <a:pt x="1519" y="1493"/>
                    </a:cubicBezTo>
                    <a:lnTo>
                      <a:pt x="1519" y="1307"/>
                    </a:lnTo>
                    <a:cubicBezTo>
                      <a:pt x="1519" y="1288"/>
                      <a:pt x="1505" y="1273"/>
                      <a:pt x="1486" y="1273"/>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1" name="Freeform 155"/>
              <p:cNvSpPr>
                <a:spLocks noEditPoints="1"/>
              </p:cNvSpPr>
              <p:nvPr/>
            </p:nvSpPr>
            <p:spPr bwMode="gray">
              <a:xfrm>
                <a:off x="6854825" y="2744788"/>
                <a:ext cx="179388" cy="68263"/>
              </a:xfrm>
              <a:custGeom>
                <a:avLst/>
                <a:gdLst>
                  <a:gd name="T0" fmla="*/ 2147483647 w 431"/>
                  <a:gd name="T1" fmla="*/ 2147483647 h 161"/>
                  <a:gd name="T2" fmla="*/ 2147483647 w 431"/>
                  <a:gd name="T3" fmla="*/ 2147483647 h 161"/>
                  <a:gd name="T4" fmla="*/ 2147483647 w 431"/>
                  <a:gd name="T5" fmla="*/ 2147483647 h 161"/>
                  <a:gd name="T6" fmla="*/ 2147483647 w 431"/>
                  <a:gd name="T7" fmla="*/ 2147483647 h 161"/>
                  <a:gd name="T8" fmla="*/ 2147483647 w 431"/>
                  <a:gd name="T9" fmla="*/ 2147483647 h 161"/>
                  <a:gd name="T10" fmla="*/ 2147483647 w 431"/>
                  <a:gd name="T11" fmla="*/ 2147483647 h 161"/>
                  <a:gd name="T12" fmla="*/ 2147483647 w 431"/>
                  <a:gd name="T13" fmla="*/ 2147483647 h 161"/>
                  <a:gd name="T14" fmla="*/ 2147483647 w 431"/>
                  <a:gd name="T15" fmla="*/ 2147483647 h 161"/>
                  <a:gd name="T16" fmla="*/ 2147483647 w 431"/>
                  <a:gd name="T17" fmla="*/ 2147483647 h 161"/>
                  <a:gd name="T18" fmla="*/ 2147483647 w 431"/>
                  <a:gd name="T19" fmla="*/ 2147483647 h 161"/>
                  <a:gd name="T20" fmla="*/ 2147483647 w 431"/>
                  <a:gd name="T21" fmla="*/ 2147483647 h 161"/>
                  <a:gd name="T22" fmla="*/ 2147483647 w 431"/>
                  <a:gd name="T23" fmla="*/ 0 h 161"/>
                  <a:gd name="T24" fmla="*/ 2147483647 w 431"/>
                  <a:gd name="T25" fmla="*/ 0 h 161"/>
                  <a:gd name="T26" fmla="*/ 0 w 431"/>
                  <a:gd name="T27" fmla="*/ 2147483647 h 161"/>
                  <a:gd name="T28" fmla="*/ 0 w 431"/>
                  <a:gd name="T29" fmla="*/ 2147483647 h 161"/>
                  <a:gd name="T30" fmla="*/ 2147483647 w 431"/>
                  <a:gd name="T31" fmla="*/ 2147483647 h 1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31"/>
                  <a:gd name="T49" fmla="*/ 0 h 161"/>
                  <a:gd name="T50" fmla="*/ 431 w 431"/>
                  <a:gd name="T51" fmla="*/ 161 h 16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31" h="161">
                    <a:moveTo>
                      <a:pt x="67" y="66"/>
                    </a:moveTo>
                    <a:lnTo>
                      <a:pt x="67" y="66"/>
                    </a:lnTo>
                    <a:lnTo>
                      <a:pt x="364" y="66"/>
                    </a:lnTo>
                    <a:lnTo>
                      <a:pt x="364" y="94"/>
                    </a:lnTo>
                    <a:lnTo>
                      <a:pt x="67" y="94"/>
                    </a:lnTo>
                    <a:lnTo>
                      <a:pt x="67" y="66"/>
                    </a:lnTo>
                    <a:close/>
                    <a:moveTo>
                      <a:pt x="33" y="161"/>
                    </a:moveTo>
                    <a:lnTo>
                      <a:pt x="33" y="161"/>
                    </a:lnTo>
                    <a:lnTo>
                      <a:pt x="398" y="161"/>
                    </a:lnTo>
                    <a:cubicBezTo>
                      <a:pt x="416" y="161"/>
                      <a:pt x="431" y="146"/>
                      <a:pt x="431" y="128"/>
                    </a:cubicBezTo>
                    <a:lnTo>
                      <a:pt x="431" y="33"/>
                    </a:lnTo>
                    <a:cubicBezTo>
                      <a:pt x="431" y="15"/>
                      <a:pt x="416" y="0"/>
                      <a:pt x="398" y="0"/>
                    </a:cubicBezTo>
                    <a:lnTo>
                      <a:pt x="33" y="0"/>
                    </a:lnTo>
                    <a:cubicBezTo>
                      <a:pt x="15" y="0"/>
                      <a:pt x="0" y="15"/>
                      <a:pt x="0" y="33"/>
                    </a:cubicBezTo>
                    <a:lnTo>
                      <a:pt x="0" y="128"/>
                    </a:lnTo>
                    <a:cubicBezTo>
                      <a:pt x="0" y="146"/>
                      <a:pt x="15" y="161"/>
                      <a:pt x="33" y="161"/>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172" name="组合 44297"/>
          <p:cNvGrpSpPr>
            <a:grpSpLocks/>
          </p:cNvGrpSpPr>
          <p:nvPr/>
        </p:nvGrpSpPr>
        <p:grpSpPr bwMode="gray">
          <a:xfrm>
            <a:off x="4573358" y="5092038"/>
            <a:ext cx="458833" cy="458833"/>
            <a:chOff x="4029075" y="2165351"/>
            <a:chExt cx="1114425" cy="1116013"/>
          </a:xfrm>
        </p:grpSpPr>
        <p:sp>
          <p:nvSpPr>
            <p:cNvPr id="173" name="Freeform 179"/>
            <p:cNvSpPr>
              <a:spLocks/>
            </p:cNvSpPr>
            <p:nvPr/>
          </p:nvSpPr>
          <p:spPr bwMode="gray">
            <a:xfrm>
              <a:off x="4029075" y="2165351"/>
              <a:ext cx="1114425" cy="1116013"/>
            </a:xfrm>
            <a:custGeom>
              <a:avLst/>
              <a:gdLst>
                <a:gd name="T0" fmla="*/ 2147483647 w 2659"/>
                <a:gd name="T1" fmla="*/ 2147483647 h 2659"/>
                <a:gd name="T2" fmla="*/ 2147483647 w 2659"/>
                <a:gd name="T3" fmla="*/ 2147483647 h 2659"/>
                <a:gd name="T4" fmla="*/ 2147483647 w 2659"/>
                <a:gd name="T5" fmla="*/ 2147483647 h 2659"/>
                <a:gd name="T6" fmla="*/ 0 w 2659"/>
                <a:gd name="T7" fmla="*/ 2147483647 h 2659"/>
                <a:gd name="T8" fmla="*/ 2147483647 w 2659"/>
                <a:gd name="T9" fmla="*/ 0 h 2659"/>
                <a:gd name="T10" fmla="*/ 2147483647 w 2659"/>
                <a:gd name="T11" fmla="*/ 2147483647 h 265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59" h="2659">
                  <a:moveTo>
                    <a:pt x="2659" y="1330"/>
                  </a:moveTo>
                  <a:lnTo>
                    <a:pt x="2659" y="1330"/>
                  </a:lnTo>
                  <a:cubicBezTo>
                    <a:pt x="2659" y="2064"/>
                    <a:pt x="2064" y="2659"/>
                    <a:pt x="1329" y="2659"/>
                  </a:cubicBezTo>
                  <a:cubicBezTo>
                    <a:pt x="595" y="2659"/>
                    <a:pt x="0" y="2064"/>
                    <a:pt x="0" y="1330"/>
                  </a:cubicBezTo>
                  <a:cubicBezTo>
                    <a:pt x="0" y="596"/>
                    <a:pt x="595" y="0"/>
                    <a:pt x="1329" y="0"/>
                  </a:cubicBezTo>
                  <a:cubicBezTo>
                    <a:pt x="2064" y="0"/>
                    <a:pt x="2659" y="596"/>
                    <a:pt x="2659" y="1330"/>
                  </a:cubicBezTo>
                  <a:close/>
                </a:path>
              </a:pathLst>
            </a:custGeom>
            <a:solidFill>
              <a:srgbClr val="30B5C5"/>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74" name="组合 44285"/>
            <p:cNvGrpSpPr>
              <a:grpSpLocks/>
            </p:cNvGrpSpPr>
            <p:nvPr/>
          </p:nvGrpSpPr>
          <p:grpSpPr bwMode="gray">
            <a:xfrm>
              <a:off x="4313238" y="2362201"/>
              <a:ext cx="546100" cy="722312"/>
              <a:chOff x="4313238" y="2362201"/>
              <a:chExt cx="546100" cy="722312"/>
            </a:xfrm>
          </p:grpSpPr>
          <p:sp>
            <p:nvSpPr>
              <p:cNvPr id="175" name="Freeform 180"/>
              <p:cNvSpPr>
                <a:spLocks/>
              </p:cNvSpPr>
              <p:nvPr/>
            </p:nvSpPr>
            <p:spPr bwMode="gray">
              <a:xfrm>
                <a:off x="4386263" y="2640013"/>
                <a:ext cx="136525" cy="31750"/>
              </a:xfrm>
              <a:custGeom>
                <a:avLst/>
                <a:gdLst>
                  <a:gd name="T0" fmla="*/ 0 w 326"/>
                  <a:gd name="T1" fmla="*/ 2147483647 h 73"/>
                  <a:gd name="T2" fmla="*/ 0 w 326"/>
                  <a:gd name="T3" fmla="*/ 2147483647 h 73"/>
                  <a:gd name="T4" fmla="*/ 2147483647 w 326"/>
                  <a:gd name="T5" fmla="*/ 2147483647 h 73"/>
                  <a:gd name="T6" fmla="*/ 2147483647 w 326"/>
                  <a:gd name="T7" fmla="*/ 0 h 73"/>
                  <a:gd name="T8" fmla="*/ 0 w 326"/>
                  <a:gd name="T9" fmla="*/ 0 h 73"/>
                  <a:gd name="T10" fmla="*/ 0 w 326"/>
                  <a:gd name="T11" fmla="*/ 2147483647 h 7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26" h="73">
                    <a:moveTo>
                      <a:pt x="0" y="73"/>
                    </a:moveTo>
                    <a:lnTo>
                      <a:pt x="0" y="73"/>
                    </a:lnTo>
                    <a:lnTo>
                      <a:pt x="326" y="73"/>
                    </a:lnTo>
                    <a:lnTo>
                      <a:pt x="326" y="0"/>
                    </a:lnTo>
                    <a:lnTo>
                      <a:pt x="0" y="0"/>
                    </a:lnTo>
                    <a:lnTo>
                      <a:pt x="0" y="73"/>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6" name="Freeform 181"/>
              <p:cNvSpPr>
                <a:spLocks/>
              </p:cNvSpPr>
              <p:nvPr/>
            </p:nvSpPr>
            <p:spPr bwMode="gray">
              <a:xfrm>
                <a:off x="4386263" y="2700338"/>
                <a:ext cx="136525" cy="30163"/>
              </a:xfrm>
              <a:custGeom>
                <a:avLst/>
                <a:gdLst>
                  <a:gd name="T0" fmla="*/ 0 w 326"/>
                  <a:gd name="T1" fmla="*/ 2147483647 h 73"/>
                  <a:gd name="T2" fmla="*/ 0 w 326"/>
                  <a:gd name="T3" fmla="*/ 2147483647 h 73"/>
                  <a:gd name="T4" fmla="*/ 2147483647 w 326"/>
                  <a:gd name="T5" fmla="*/ 2147483647 h 73"/>
                  <a:gd name="T6" fmla="*/ 2147483647 w 326"/>
                  <a:gd name="T7" fmla="*/ 0 h 73"/>
                  <a:gd name="T8" fmla="*/ 0 w 326"/>
                  <a:gd name="T9" fmla="*/ 0 h 73"/>
                  <a:gd name="T10" fmla="*/ 0 w 326"/>
                  <a:gd name="T11" fmla="*/ 2147483647 h 7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26" h="73">
                    <a:moveTo>
                      <a:pt x="0" y="73"/>
                    </a:moveTo>
                    <a:lnTo>
                      <a:pt x="0" y="73"/>
                    </a:lnTo>
                    <a:lnTo>
                      <a:pt x="326" y="73"/>
                    </a:lnTo>
                    <a:lnTo>
                      <a:pt x="326" y="0"/>
                    </a:lnTo>
                    <a:lnTo>
                      <a:pt x="0" y="0"/>
                    </a:lnTo>
                    <a:lnTo>
                      <a:pt x="0" y="73"/>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7" name="Freeform 182"/>
              <p:cNvSpPr>
                <a:spLocks/>
              </p:cNvSpPr>
              <p:nvPr/>
            </p:nvSpPr>
            <p:spPr bwMode="gray">
              <a:xfrm>
                <a:off x="4386263" y="2759076"/>
                <a:ext cx="136525" cy="31750"/>
              </a:xfrm>
              <a:custGeom>
                <a:avLst/>
                <a:gdLst>
                  <a:gd name="T0" fmla="*/ 0 w 326"/>
                  <a:gd name="T1" fmla="*/ 2147483647 h 73"/>
                  <a:gd name="T2" fmla="*/ 0 w 326"/>
                  <a:gd name="T3" fmla="*/ 2147483647 h 73"/>
                  <a:gd name="T4" fmla="*/ 2147483647 w 326"/>
                  <a:gd name="T5" fmla="*/ 2147483647 h 73"/>
                  <a:gd name="T6" fmla="*/ 2147483647 w 326"/>
                  <a:gd name="T7" fmla="*/ 0 h 73"/>
                  <a:gd name="T8" fmla="*/ 0 w 326"/>
                  <a:gd name="T9" fmla="*/ 0 h 73"/>
                  <a:gd name="T10" fmla="*/ 0 w 326"/>
                  <a:gd name="T11" fmla="*/ 2147483647 h 7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26" h="73">
                    <a:moveTo>
                      <a:pt x="0" y="73"/>
                    </a:moveTo>
                    <a:lnTo>
                      <a:pt x="0" y="73"/>
                    </a:lnTo>
                    <a:lnTo>
                      <a:pt x="326" y="73"/>
                    </a:lnTo>
                    <a:lnTo>
                      <a:pt x="326" y="0"/>
                    </a:lnTo>
                    <a:lnTo>
                      <a:pt x="0" y="0"/>
                    </a:lnTo>
                    <a:lnTo>
                      <a:pt x="0" y="73"/>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8" name="Freeform 183"/>
              <p:cNvSpPr>
                <a:spLocks/>
              </p:cNvSpPr>
              <p:nvPr/>
            </p:nvSpPr>
            <p:spPr bwMode="gray">
              <a:xfrm>
                <a:off x="4386263" y="2819401"/>
                <a:ext cx="136525" cy="30163"/>
              </a:xfrm>
              <a:custGeom>
                <a:avLst/>
                <a:gdLst>
                  <a:gd name="T0" fmla="*/ 0 w 326"/>
                  <a:gd name="T1" fmla="*/ 2147483647 h 73"/>
                  <a:gd name="T2" fmla="*/ 0 w 326"/>
                  <a:gd name="T3" fmla="*/ 2147483647 h 73"/>
                  <a:gd name="T4" fmla="*/ 2147483647 w 326"/>
                  <a:gd name="T5" fmla="*/ 2147483647 h 73"/>
                  <a:gd name="T6" fmla="*/ 2147483647 w 326"/>
                  <a:gd name="T7" fmla="*/ 0 h 73"/>
                  <a:gd name="T8" fmla="*/ 0 w 326"/>
                  <a:gd name="T9" fmla="*/ 0 h 73"/>
                  <a:gd name="T10" fmla="*/ 0 w 326"/>
                  <a:gd name="T11" fmla="*/ 2147483647 h 7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26" h="73">
                    <a:moveTo>
                      <a:pt x="0" y="73"/>
                    </a:moveTo>
                    <a:lnTo>
                      <a:pt x="0" y="73"/>
                    </a:lnTo>
                    <a:lnTo>
                      <a:pt x="326" y="73"/>
                    </a:lnTo>
                    <a:lnTo>
                      <a:pt x="326" y="0"/>
                    </a:lnTo>
                    <a:lnTo>
                      <a:pt x="0" y="0"/>
                    </a:lnTo>
                    <a:lnTo>
                      <a:pt x="0" y="73"/>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9" name="Freeform 184"/>
              <p:cNvSpPr>
                <a:spLocks/>
              </p:cNvSpPr>
              <p:nvPr/>
            </p:nvSpPr>
            <p:spPr bwMode="gray">
              <a:xfrm>
                <a:off x="4386263" y="2878138"/>
                <a:ext cx="136525" cy="31750"/>
              </a:xfrm>
              <a:custGeom>
                <a:avLst/>
                <a:gdLst>
                  <a:gd name="T0" fmla="*/ 0 w 326"/>
                  <a:gd name="T1" fmla="*/ 2147483647 h 73"/>
                  <a:gd name="T2" fmla="*/ 0 w 326"/>
                  <a:gd name="T3" fmla="*/ 2147483647 h 73"/>
                  <a:gd name="T4" fmla="*/ 2147483647 w 326"/>
                  <a:gd name="T5" fmla="*/ 2147483647 h 73"/>
                  <a:gd name="T6" fmla="*/ 2147483647 w 326"/>
                  <a:gd name="T7" fmla="*/ 0 h 73"/>
                  <a:gd name="T8" fmla="*/ 0 w 326"/>
                  <a:gd name="T9" fmla="*/ 0 h 73"/>
                  <a:gd name="T10" fmla="*/ 0 w 326"/>
                  <a:gd name="T11" fmla="*/ 2147483647 h 7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26" h="73">
                    <a:moveTo>
                      <a:pt x="0" y="73"/>
                    </a:moveTo>
                    <a:lnTo>
                      <a:pt x="0" y="73"/>
                    </a:lnTo>
                    <a:lnTo>
                      <a:pt x="326" y="73"/>
                    </a:lnTo>
                    <a:lnTo>
                      <a:pt x="326" y="0"/>
                    </a:lnTo>
                    <a:lnTo>
                      <a:pt x="0" y="0"/>
                    </a:lnTo>
                    <a:lnTo>
                      <a:pt x="0" y="73"/>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0" name="Freeform 185"/>
              <p:cNvSpPr>
                <a:spLocks/>
              </p:cNvSpPr>
              <p:nvPr/>
            </p:nvSpPr>
            <p:spPr bwMode="gray">
              <a:xfrm>
                <a:off x="4440238" y="2362201"/>
                <a:ext cx="26988" cy="161925"/>
              </a:xfrm>
              <a:custGeom>
                <a:avLst/>
                <a:gdLst>
                  <a:gd name="T0" fmla="*/ 2147483647 w 67"/>
                  <a:gd name="T1" fmla="*/ 2147483647 h 387"/>
                  <a:gd name="T2" fmla="*/ 2147483647 w 67"/>
                  <a:gd name="T3" fmla="*/ 2147483647 h 387"/>
                  <a:gd name="T4" fmla="*/ 0 w 67"/>
                  <a:gd name="T5" fmla="*/ 2147483647 h 387"/>
                  <a:gd name="T6" fmla="*/ 0 w 67"/>
                  <a:gd name="T7" fmla="*/ 2147483647 h 387"/>
                  <a:gd name="T8" fmla="*/ 2147483647 w 67"/>
                  <a:gd name="T9" fmla="*/ 0 h 387"/>
                  <a:gd name="T10" fmla="*/ 2147483647 w 67"/>
                  <a:gd name="T11" fmla="*/ 2147483647 h 387"/>
                  <a:gd name="T12" fmla="*/ 2147483647 w 67"/>
                  <a:gd name="T13" fmla="*/ 2147483647 h 387"/>
                  <a:gd name="T14" fmla="*/ 2147483647 w 67"/>
                  <a:gd name="T15" fmla="*/ 2147483647 h 38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7" h="387">
                    <a:moveTo>
                      <a:pt x="34" y="387"/>
                    </a:moveTo>
                    <a:lnTo>
                      <a:pt x="34" y="387"/>
                    </a:lnTo>
                    <a:cubicBezTo>
                      <a:pt x="15" y="387"/>
                      <a:pt x="0" y="372"/>
                      <a:pt x="0" y="354"/>
                    </a:cubicBezTo>
                    <a:lnTo>
                      <a:pt x="0" y="34"/>
                    </a:lnTo>
                    <a:cubicBezTo>
                      <a:pt x="0" y="15"/>
                      <a:pt x="15" y="0"/>
                      <a:pt x="34" y="0"/>
                    </a:cubicBezTo>
                    <a:cubicBezTo>
                      <a:pt x="52" y="0"/>
                      <a:pt x="67" y="15"/>
                      <a:pt x="67" y="34"/>
                    </a:cubicBezTo>
                    <a:lnTo>
                      <a:pt x="67" y="354"/>
                    </a:lnTo>
                    <a:cubicBezTo>
                      <a:pt x="67" y="372"/>
                      <a:pt x="52" y="387"/>
                      <a:pt x="34" y="387"/>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1" name="Freeform 186"/>
              <p:cNvSpPr>
                <a:spLocks/>
              </p:cNvSpPr>
              <p:nvPr/>
            </p:nvSpPr>
            <p:spPr bwMode="gray">
              <a:xfrm>
                <a:off x="4678363" y="2765426"/>
                <a:ext cx="36513" cy="36513"/>
              </a:xfrm>
              <a:custGeom>
                <a:avLst/>
                <a:gdLst>
                  <a:gd name="T0" fmla="*/ 2147483647 w 86"/>
                  <a:gd name="T1" fmla="*/ 2147483647 h 86"/>
                  <a:gd name="T2" fmla="*/ 2147483647 w 86"/>
                  <a:gd name="T3" fmla="*/ 2147483647 h 86"/>
                  <a:gd name="T4" fmla="*/ 0 w 86"/>
                  <a:gd name="T5" fmla="*/ 2147483647 h 86"/>
                  <a:gd name="T6" fmla="*/ 0 w 86"/>
                  <a:gd name="T7" fmla="*/ 0 h 86"/>
                  <a:gd name="T8" fmla="*/ 2147483647 w 86"/>
                  <a:gd name="T9" fmla="*/ 0 h 86"/>
                  <a:gd name="T10" fmla="*/ 2147483647 w 86"/>
                  <a:gd name="T11" fmla="*/ 2147483647 h 8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6" h="86">
                    <a:moveTo>
                      <a:pt x="86" y="86"/>
                    </a:moveTo>
                    <a:lnTo>
                      <a:pt x="86" y="86"/>
                    </a:lnTo>
                    <a:lnTo>
                      <a:pt x="0" y="86"/>
                    </a:lnTo>
                    <a:lnTo>
                      <a:pt x="0" y="0"/>
                    </a:lnTo>
                    <a:lnTo>
                      <a:pt x="86" y="0"/>
                    </a:lnTo>
                    <a:lnTo>
                      <a:pt x="86" y="86"/>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2" name="Freeform 187"/>
              <p:cNvSpPr>
                <a:spLocks/>
              </p:cNvSpPr>
              <p:nvPr/>
            </p:nvSpPr>
            <p:spPr bwMode="gray">
              <a:xfrm>
                <a:off x="4760913" y="2765426"/>
                <a:ext cx="36513" cy="36513"/>
              </a:xfrm>
              <a:custGeom>
                <a:avLst/>
                <a:gdLst>
                  <a:gd name="T0" fmla="*/ 2147483647 w 87"/>
                  <a:gd name="T1" fmla="*/ 2147483647 h 86"/>
                  <a:gd name="T2" fmla="*/ 2147483647 w 87"/>
                  <a:gd name="T3" fmla="*/ 2147483647 h 86"/>
                  <a:gd name="T4" fmla="*/ 0 w 87"/>
                  <a:gd name="T5" fmla="*/ 2147483647 h 86"/>
                  <a:gd name="T6" fmla="*/ 0 w 87"/>
                  <a:gd name="T7" fmla="*/ 0 h 86"/>
                  <a:gd name="T8" fmla="*/ 2147483647 w 87"/>
                  <a:gd name="T9" fmla="*/ 0 h 86"/>
                  <a:gd name="T10" fmla="*/ 2147483647 w 87"/>
                  <a:gd name="T11" fmla="*/ 2147483647 h 8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6">
                    <a:moveTo>
                      <a:pt x="87" y="86"/>
                    </a:moveTo>
                    <a:lnTo>
                      <a:pt x="87" y="86"/>
                    </a:lnTo>
                    <a:lnTo>
                      <a:pt x="0" y="86"/>
                    </a:lnTo>
                    <a:lnTo>
                      <a:pt x="0" y="0"/>
                    </a:lnTo>
                    <a:lnTo>
                      <a:pt x="87" y="0"/>
                    </a:lnTo>
                    <a:lnTo>
                      <a:pt x="87" y="86"/>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3" name="Freeform 188"/>
              <p:cNvSpPr>
                <a:spLocks/>
              </p:cNvSpPr>
              <p:nvPr/>
            </p:nvSpPr>
            <p:spPr bwMode="gray">
              <a:xfrm>
                <a:off x="4678363" y="2828926"/>
                <a:ext cx="36513" cy="36513"/>
              </a:xfrm>
              <a:custGeom>
                <a:avLst/>
                <a:gdLst>
                  <a:gd name="T0" fmla="*/ 2147483647 w 86"/>
                  <a:gd name="T1" fmla="*/ 2147483647 h 86"/>
                  <a:gd name="T2" fmla="*/ 2147483647 w 86"/>
                  <a:gd name="T3" fmla="*/ 2147483647 h 86"/>
                  <a:gd name="T4" fmla="*/ 0 w 86"/>
                  <a:gd name="T5" fmla="*/ 2147483647 h 86"/>
                  <a:gd name="T6" fmla="*/ 0 w 86"/>
                  <a:gd name="T7" fmla="*/ 0 h 86"/>
                  <a:gd name="T8" fmla="*/ 2147483647 w 86"/>
                  <a:gd name="T9" fmla="*/ 0 h 86"/>
                  <a:gd name="T10" fmla="*/ 2147483647 w 86"/>
                  <a:gd name="T11" fmla="*/ 2147483647 h 8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6" h="86">
                    <a:moveTo>
                      <a:pt x="86" y="86"/>
                    </a:moveTo>
                    <a:lnTo>
                      <a:pt x="86" y="86"/>
                    </a:lnTo>
                    <a:lnTo>
                      <a:pt x="0" y="86"/>
                    </a:lnTo>
                    <a:lnTo>
                      <a:pt x="0" y="0"/>
                    </a:lnTo>
                    <a:lnTo>
                      <a:pt x="86" y="0"/>
                    </a:lnTo>
                    <a:lnTo>
                      <a:pt x="86" y="86"/>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4" name="Freeform 189"/>
              <p:cNvSpPr>
                <a:spLocks/>
              </p:cNvSpPr>
              <p:nvPr/>
            </p:nvSpPr>
            <p:spPr bwMode="gray">
              <a:xfrm>
                <a:off x="4760913" y="2828926"/>
                <a:ext cx="36513" cy="36513"/>
              </a:xfrm>
              <a:custGeom>
                <a:avLst/>
                <a:gdLst>
                  <a:gd name="T0" fmla="*/ 2147483647 w 87"/>
                  <a:gd name="T1" fmla="*/ 2147483647 h 86"/>
                  <a:gd name="T2" fmla="*/ 2147483647 w 87"/>
                  <a:gd name="T3" fmla="*/ 2147483647 h 86"/>
                  <a:gd name="T4" fmla="*/ 0 w 87"/>
                  <a:gd name="T5" fmla="*/ 2147483647 h 86"/>
                  <a:gd name="T6" fmla="*/ 0 w 87"/>
                  <a:gd name="T7" fmla="*/ 0 h 86"/>
                  <a:gd name="T8" fmla="*/ 2147483647 w 87"/>
                  <a:gd name="T9" fmla="*/ 0 h 86"/>
                  <a:gd name="T10" fmla="*/ 2147483647 w 87"/>
                  <a:gd name="T11" fmla="*/ 2147483647 h 8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6">
                    <a:moveTo>
                      <a:pt x="87" y="86"/>
                    </a:moveTo>
                    <a:lnTo>
                      <a:pt x="87" y="86"/>
                    </a:lnTo>
                    <a:lnTo>
                      <a:pt x="0" y="86"/>
                    </a:lnTo>
                    <a:lnTo>
                      <a:pt x="0" y="0"/>
                    </a:lnTo>
                    <a:lnTo>
                      <a:pt x="87" y="0"/>
                    </a:lnTo>
                    <a:lnTo>
                      <a:pt x="87" y="86"/>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5" name="Freeform 190"/>
              <p:cNvSpPr>
                <a:spLocks/>
              </p:cNvSpPr>
              <p:nvPr/>
            </p:nvSpPr>
            <p:spPr bwMode="gray">
              <a:xfrm>
                <a:off x="4678363" y="2892426"/>
                <a:ext cx="36513" cy="36513"/>
              </a:xfrm>
              <a:custGeom>
                <a:avLst/>
                <a:gdLst>
                  <a:gd name="T0" fmla="*/ 2147483647 w 86"/>
                  <a:gd name="T1" fmla="*/ 2147483647 h 87"/>
                  <a:gd name="T2" fmla="*/ 2147483647 w 86"/>
                  <a:gd name="T3" fmla="*/ 2147483647 h 87"/>
                  <a:gd name="T4" fmla="*/ 0 w 86"/>
                  <a:gd name="T5" fmla="*/ 2147483647 h 87"/>
                  <a:gd name="T6" fmla="*/ 0 w 86"/>
                  <a:gd name="T7" fmla="*/ 0 h 87"/>
                  <a:gd name="T8" fmla="*/ 2147483647 w 86"/>
                  <a:gd name="T9" fmla="*/ 0 h 87"/>
                  <a:gd name="T10" fmla="*/ 2147483647 w 86"/>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6" h="87">
                    <a:moveTo>
                      <a:pt x="86" y="87"/>
                    </a:moveTo>
                    <a:lnTo>
                      <a:pt x="86" y="87"/>
                    </a:lnTo>
                    <a:lnTo>
                      <a:pt x="0" y="87"/>
                    </a:lnTo>
                    <a:lnTo>
                      <a:pt x="0" y="0"/>
                    </a:lnTo>
                    <a:lnTo>
                      <a:pt x="86" y="0"/>
                    </a:lnTo>
                    <a:lnTo>
                      <a:pt x="86"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6" name="Freeform 191"/>
              <p:cNvSpPr>
                <a:spLocks/>
              </p:cNvSpPr>
              <p:nvPr/>
            </p:nvSpPr>
            <p:spPr bwMode="gray">
              <a:xfrm>
                <a:off x="4760913" y="2892426"/>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7" name="Freeform 192"/>
              <p:cNvSpPr>
                <a:spLocks/>
              </p:cNvSpPr>
              <p:nvPr/>
            </p:nvSpPr>
            <p:spPr bwMode="gray">
              <a:xfrm>
                <a:off x="4313238" y="2497138"/>
                <a:ext cx="546100" cy="573088"/>
              </a:xfrm>
              <a:custGeom>
                <a:avLst/>
                <a:gdLst>
                  <a:gd name="T0" fmla="*/ 2147483647 w 1299"/>
                  <a:gd name="T1" fmla="*/ 2147483647 h 1367"/>
                  <a:gd name="T2" fmla="*/ 2147483647 w 1299"/>
                  <a:gd name="T3" fmla="*/ 2147483647 h 1367"/>
                  <a:gd name="T4" fmla="*/ 2147483647 w 1299"/>
                  <a:gd name="T5" fmla="*/ 2147483647 h 1367"/>
                  <a:gd name="T6" fmla="*/ 2147483647 w 1299"/>
                  <a:gd name="T7" fmla="*/ 2147483647 h 1367"/>
                  <a:gd name="T8" fmla="*/ 2147483647 w 1299"/>
                  <a:gd name="T9" fmla="*/ 2147483647 h 1367"/>
                  <a:gd name="T10" fmla="*/ 2147483647 w 1299"/>
                  <a:gd name="T11" fmla="*/ 2147483647 h 1367"/>
                  <a:gd name="T12" fmla="*/ 2147483647 w 1299"/>
                  <a:gd name="T13" fmla="*/ 2147483647 h 1367"/>
                  <a:gd name="T14" fmla="*/ 2147483647 w 1299"/>
                  <a:gd name="T15" fmla="*/ 2147483647 h 1367"/>
                  <a:gd name="T16" fmla="*/ 2147483647 w 1299"/>
                  <a:gd name="T17" fmla="*/ 2147483647 h 1367"/>
                  <a:gd name="T18" fmla="*/ 2147483647 w 1299"/>
                  <a:gd name="T19" fmla="*/ 2147483647 h 1367"/>
                  <a:gd name="T20" fmla="*/ 2147483647 w 1299"/>
                  <a:gd name="T21" fmla="*/ 2147483647 h 1367"/>
                  <a:gd name="T22" fmla="*/ 2147483647 w 1299"/>
                  <a:gd name="T23" fmla="*/ 2147483647 h 1367"/>
                  <a:gd name="T24" fmla="*/ 2147483647 w 1299"/>
                  <a:gd name="T25" fmla="*/ 2147483647 h 1367"/>
                  <a:gd name="T26" fmla="*/ 2147483647 w 1299"/>
                  <a:gd name="T27" fmla="*/ 2147483647 h 1367"/>
                  <a:gd name="T28" fmla="*/ 2147483647 w 1299"/>
                  <a:gd name="T29" fmla="*/ 2147483647 h 1367"/>
                  <a:gd name="T30" fmla="*/ 2147483647 w 1299"/>
                  <a:gd name="T31" fmla="*/ 2147483647 h 1367"/>
                  <a:gd name="T32" fmla="*/ 2147483647 w 1299"/>
                  <a:gd name="T33" fmla="*/ 2147483647 h 1367"/>
                  <a:gd name="T34" fmla="*/ 2147483647 w 1299"/>
                  <a:gd name="T35" fmla="*/ 2147483647 h 1367"/>
                  <a:gd name="T36" fmla="*/ 2147483647 w 1299"/>
                  <a:gd name="T37" fmla="*/ 2147483647 h 1367"/>
                  <a:gd name="T38" fmla="*/ 2147483647 w 1299"/>
                  <a:gd name="T39" fmla="*/ 2147483647 h 1367"/>
                  <a:gd name="T40" fmla="*/ 2147483647 w 1299"/>
                  <a:gd name="T41" fmla="*/ 2147483647 h 1367"/>
                  <a:gd name="T42" fmla="*/ 2147483647 w 1299"/>
                  <a:gd name="T43" fmla="*/ 2147483647 h 1367"/>
                  <a:gd name="T44" fmla="*/ 2147483647 w 1299"/>
                  <a:gd name="T45" fmla="*/ 2147483647 h 1367"/>
                  <a:gd name="T46" fmla="*/ 2147483647 w 1299"/>
                  <a:gd name="T47" fmla="*/ 2147483647 h 1367"/>
                  <a:gd name="T48" fmla="*/ 2147483647 w 1299"/>
                  <a:gd name="T49" fmla="*/ 2147483647 h 1367"/>
                  <a:gd name="T50" fmla="*/ 2147483647 w 1299"/>
                  <a:gd name="T51" fmla="*/ 2147483647 h 1367"/>
                  <a:gd name="T52" fmla="*/ 2147483647 w 1299"/>
                  <a:gd name="T53" fmla="*/ 2147483647 h 1367"/>
                  <a:gd name="T54" fmla="*/ 2147483647 w 1299"/>
                  <a:gd name="T55" fmla="*/ 2147483647 h 1367"/>
                  <a:gd name="T56" fmla="*/ 2147483647 w 1299"/>
                  <a:gd name="T57" fmla="*/ 2147483647 h 1367"/>
                  <a:gd name="T58" fmla="*/ 2147483647 w 1299"/>
                  <a:gd name="T59" fmla="*/ 2147483647 h 1367"/>
                  <a:gd name="T60" fmla="*/ 2147483647 w 1299"/>
                  <a:gd name="T61" fmla="*/ 2147483647 h 1367"/>
                  <a:gd name="T62" fmla="*/ 2147483647 w 1299"/>
                  <a:gd name="T63" fmla="*/ 2147483647 h 1367"/>
                  <a:gd name="T64" fmla="*/ 2147483647 w 1299"/>
                  <a:gd name="T65" fmla="*/ 2147483647 h 1367"/>
                  <a:gd name="T66" fmla="*/ 2147483647 w 1299"/>
                  <a:gd name="T67" fmla="*/ 2147483647 h 1367"/>
                  <a:gd name="T68" fmla="*/ 0 w 1299"/>
                  <a:gd name="T69" fmla="*/ 2147483647 h 1367"/>
                  <a:gd name="T70" fmla="*/ 0 w 1299"/>
                  <a:gd name="T71" fmla="*/ 2147483647 h 1367"/>
                  <a:gd name="T72" fmla="*/ 2147483647 w 1299"/>
                  <a:gd name="T73" fmla="*/ 2147483647 h 1367"/>
                  <a:gd name="T74" fmla="*/ 2147483647 w 1299"/>
                  <a:gd name="T75" fmla="*/ 2147483647 h 1367"/>
                  <a:gd name="T76" fmla="*/ 2147483647 w 1299"/>
                  <a:gd name="T77" fmla="*/ 0 h 1367"/>
                  <a:gd name="T78" fmla="*/ 2147483647 w 1299"/>
                  <a:gd name="T79" fmla="*/ 0 h 1367"/>
                  <a:gd name="T80" fmla="*/ 2147483647 w 1299"/>
                  <a:gd name="T81" fmla="*/ 2147483647 h 1367"/>
                  <a:gd name="T82" fmla="*/ 2147483647 w 1299"/>
                  <a:gd name="T83" fmla="*/ 2147483647 h 1367"/>
                  <a:gd name="T84" fmla="*/ 2147483647 w 1299"/>
                  <a:gd name="T85" fmla="*/ 2147483647 h 1367"/>
                  <a:gd name="T86" fmla="*/ 2147483647 w 1299"/>
                  <a:gd name="T87" fmla="*/ 2147483647 h 1367"/>
                  <a:gd name="T88" fmla="*/ 2147483647 w 1299"/>
                  <a:gd name="T89" fmla="*/ 2147483647 h 1367"/>
                  <a:gd name="T90" fmla="*/ 2147483647 w 1299"/>
                  <a:gd name="T91" fmla="*/ 2147483647 h 1367"/>
                  <a:gd name="T92" fmla="*/ 2147483647 w 1299"/>
                  <a:gd name="T93" fmla="*/ 2147483647 h 1367"/>
                  <a:gd name="T94" fmla="*/ 2147483647 w 1299"/>
                  <a:gd name="T95" fmla="*/ 2147483647 h 1367"/>
                  <a:gd name="T96" fmla="*/ 2147483647 w 1299"/>
                  <a:gd name="T97" fmla="*/ 2147483647 h 1367"/>
                  <a:gd name="T98" fmla="*/ 2147483647 w 1299"/>
                  <a:gd name="T99" fmla="*/ 2147483647 h 1367"/>
                  <a:gd name="T100" fmla="*/ 2147483647 w 1299"/>
                  <a:gd name="T101" fmla="*/ 2147483647 h 136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299" h="1367">
                    <a:moveTo>
                      <a:pt x="1181" y="1367"/>
                    </a:moveTo>
                    <a:lnTo>
                      <a:pt x="1181" y="1367"/>
                    </a:lnTo>
                    <a:lnTo>
                      <a:pt x="990" y="1367"/>
                    </a:lnTo>
                    <a:cubicBezTo>
                      <a:pt x="972" y="1367"/>
                      <a:pt x="957" y="1352"/>
                      <a:pt x="957" y="1334"/>
                    </a:cubicBezTo>
                    <a:cubicBezTo>
                      <a:pt x="957" y="1316"/>
                      <a:pt x="972" y="1301"/>
                      <a:pt x="990" y="1301"/>
                    </a:cubicBezTo>
                    <a:lnTo>
                      <a:pt x="1181" y="1301"/>
                    </a:lnTo>
                    <a:cubicBezTo>
                      <a:pt x="1209" y="1301"/>
                      <a:pt x="1232" y="1278"/>
                      <a:pt x="1232" y="1249"/>
                    </a:cubicBezTo>
                    <a:lnTo>
                      <a:pt x="1232" y="601"/>
                    </a:lnTo>
                    <a:cubicBezTo>
                      <a:pt x="1232" y="573"/>
                      <a:pt x="1209" y="550"/>
                      <a:pt x="1181" y="550"/>
                    </a:cubicBezTo>
                    <a:lnTo>
                      <a:pt x="843" y="550"/>
                    </a:lnTo>
                    <a:cubicBezTo>
                      <a:pt x="814" y="550"/>
                      <a:pt x="791" y="573"/>
                      <a:pt x="791" y="601"/>
                    </a:cubicBezTo>
                    <a:lnTo>
                      <a:pt x="791" y="1221"/>
                    </a:lnTo>
                    <a:lnTo>
                      <a:pt x="601" y="1221"/>
                    </a:lnTo>
                    <a:lnTo>
                      <a:pt x="601" y="291"/>
                    </a:lnTo>
                    <a:cubicBezTo>
                      <a:pt x="601" y="262"/>
                      <a:pt x="578" y="239"/>
                      <a:pt x="549" y="239"/>
                    </a:cubicBezTo>
                    <a:lnTo>
                      <a:pt x="495" y="239"/>
                    </a:lnTo>
                    <a:lnTo>
                      <a:pt x="495" y="118"/>
                    </a:lnTo>
                    <a:cubicBezTo>
                      <a:pt x="495" y="90"/>
                      <a:pt x="472" y="67"/>
                      <a:pt x="443" y="67"/>
                    </a:cubicBezTo>
                    <a:lnTo>
                      <a:pt x="224" y="67"/>
                    </a:lnTo>
                    <a:cubicBezTo>
                      <a:pt x="196" y="67"/>
                      <a:pt x="173" y="90"/>
                      <a:pt x="173" y="118"/>
                    </a:cubicBezTo>
                    <a:lnTo>
                      <a:pt x="173" y="239"/>
                    </a:lnTo>
                    <a:lnTo>
                      <a:pt x="118" y="239"/>
                    </a:lnTo>
                    <a:cubicBezTo>
                      <a:pt x="90" y="239"/>
                      <a:pt x="67" y="262"/>
                      <a:pt x="67" y="291"/>
                    </a:cubicBezTo>
                    <a:lnTo>
                      <a:pt x="67" y="1249"/>
                    </a:lnTo>
                    <a:cubicBezTo>
                      <a:pt x="67" y="1278"/>
                      <a:pt x="90" y="1301"/>
                      <a:pt x="118" y="1301"/>
                    </a:cubicBezTo>
                    <a:lnTo>
                      <a:pt x="549" y="1301"/>
                    </a:lnTo>
                    <a:cubicBezTo>
                      <a:pt x="551" y="1301"/>
                      <a:pt x="552" y="1301"/>
                      <a:pt x="553" y="1300"/>
                    </a:cubicBezTo>
                    <a:lnTo>
                      <a:pt x="556" y="1300"/>
                    </a:lnTo>
                    <a:lnTo>
                      <a:pt x="760" y="1300"/>
                    </a:lnTo>
                    <a:cubicBezTo>
                      <a:pt x="779" y="1300"/>
                      <a:pt x="793" y="1315"/>
                      <a:pt x="793" y="1334"/>
                    </a:cubicBezTo>
                    <a:cubicBezTo>
                      <a:pt x="793" y="1352"/>
                      <a:pt x="779" y="1367"/>
                      <a:pt x="760" y="1367"/>
                    </a:cubicBezTo>
                    <a:lnTo>
                      <a:pt x="558" y="1367"/>
                    </a:lnTo>
                    <a:cubicBezTo>
                      <a:pt x="555" y="1367"/>
                      <a:pt x="552" y="1367"/>
                      <a:pt x="549" y="1367"/>
                    </a:cubicBezTo>
                    <a:lnTo>
                      <a:pt x="118" y="1367"/>
                    </a:lnTo>
                    <a:cubicBezTo>
                      <a:pt x="53" y="1367"/>
                      <a:pt x="0" y="1314"/>
                      <a:pt x="0" y="1249"/>
                    </a:cubicBezTo>
                    <a:lnTo>
                      <a:pt x="0" y="291"/>
                    </a:lnTo>
                    <a:cubicBezTo>
                      <a:pt x="0" y="230"/>
                      <a:pt x="47" y="179"/>
                      <a:pt x="106" y="173"/>
                    </a:cubicBezTo>
                    <a:lnTo>
                      <a:pt x="106" y="118"/>
                    </a:lnTo>
                    <a:cubicBezTo>
                      <a:pt x="106" y="53"/>
                      <a:pt x="159" y="0"/>
                      <a:pt x="224" y="0"/>
                    </a:cubicBezTo>
                    <a:lnTo>
                      <a:pt x="443" y="0"/>
                    </a:lnTo>
                    <a:cubicBezTo>
                      <a:pt x="509" y="0"/>
                      <a:pt x="561" y="53"/>
                      <a:pt x="561" y="118"/>
                    </a:cubicBezTo>
                    <a:lnTo>
                      <a:pt x="561" y="173"/>
                    </a:lnTo>
                    <a:cubicBezTo>
                      <a:pt x="621" y="179"/>
                      <a:pt x="667" y="230"/>
                      <a:pt x="667" y="291"/>
                    </a:cubicBezTo>
                    <a:lnTo>
                      <a:pt x="667" y="1155"/>
                    </a:lnTo>
                    <a:lnTo>
                      <a:pt x="725" y="1155"/>
                    </a:lnTo>
                    <a:lnTo>
                      <a:pt x="725" y="601"/>
                    </a:lnTo>
                    <a:cubicBezTo>
                      <a:pt x="725" y="536"/>
                      <a:pt x="778" y="483"/>
                      <a:pt x="843" y="483"/>
                    </a:cubicBezTo>
                    <a:lnTo>
                      <a:pt x="1181" y="483"/>
                    </a:lnTo>
                    <a:cubicBezTo>
                      <a:pt x="1246" y="483"/>
                      <a:pt x="1299" y="536"/>
                      <a:pt x="1299" y="601"/>
                    </a:cubicBezTo>
                    <a:lnTo>
                      <a:pt x="1299" y="1249"/>
                    </a:lnTo>
                    <a:cubicBezTo>
                      <a:pt x="1299" y="1314"/>
                      <a:pt x="1246" y="1367"/>
                      <a:pt x="1181" y="1367"/>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8" name="Freeform 193"/>
              <p:cNvSpPr>
                <a:spLocks/>
              </p:cNvSpPr>
              <p:nvPr/>
            </p:nvSpPr>
            <p:spPr bwMode="gray">
              <a:xfrm>
                <a:off x="4603750" y="3027363"/>
                <a:ext cx="58738" cy="57150"/>
              </a:xfrm>
              <a:custGeom>
                <a:avLst/>
                <a:gdLst>
                  <a:gd name="T0" fmla="*/ 2147483647 w 139"/>
                  <a:gd name="T1" fmla="*/ 2147483647 h 138"/>
                  <a:gd name="T2" fmla="*/ 2147483647 w 139"/>
                  <a:gd name="T3" fmla="*/ 2147483647 h 138"/>
                  <a:gd name="T4" fmla="*/ 2147483647 w 139"/>
                  <a:gd name="T5" fmla="*/ 2147483647 h 138"/>
                  <a:gd name="T6" fmla="*/ 0 w 139"/>
                  <a:gd name="T7" fmla="*/ 2147483647 h 138"/>
                  <a:gd name="T8" fmla="*/ 2147483647 w 139"/>
                  <a:gd name="T9" fmla="*/ 0 h 138"/>
                  <a:gd name="T10" fmla="*/ 2147483647 w 139"/>
                  <a:gd name="T11" fmla="*/ 2147483647 h 13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9" h="138">
                    <a:moveTo>
                      <a:pt x="139" y="69"/>
                    </a:moveTo>
                    <a:lnTo>
                      <a:pt x="139" y="69"/>
                    </a:lnTo>
                    <a:cubicBezTo>
                      <a:pt x="139" y="107"/>
                      <a:pt x="108" y="138"/>
                      <a:pt x="70" y="138"/>
                    </a:cubicBezTo>
                    <a:cubicBezTo>
                      <a:pt x="31" y="138"/>
                      <a:pt x="0" y="107"/>
                      <a:pt x="0" y="69"/>
                    </a:cubicBezTo>
                    <a:cubicBezTo>
                      <a:pt x="0" y="31"/>
                      <a:pt x="31" y="0"/>
                      <a:pt x="70" y="0"/>
                    </a:cubicBezTo>
                    <a:cubicBezTo>
                      <a:pt x="108" y="0"/>
                      <a:pt x="139" y="31"/>
                      <a:pt x="139" y="69"/>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9" name="Freeform 194"/>
              <p:cNvSpPr>
                <a:spLocks/>
              </p:cNvSpPr>
              <p:nvPr/>
            </p:nvSpPr>
            <p:spPr bwMode="gray">
              <a:xfrm>
                <a:off x="4700588" y="3027363"/>
                <a:ext cx="58738" cy="57150"/>
              </a:xfrm>
              <a:custGeom>
                <a:avLst/>
                <a:gdLst>
                  <a:gd name="T0" fmla="*/ 2147483647 w 139"/>
                  <a:gd name="T1" fmla="*/ 2147483647 h 138"/>
                  <a:gd name="T2" fmla="*/ 2147483647 w 139"/>
                  <a:gd name="T3" fmla="*/ 2147483647 h 138"/>
                  <a:gd name="T4" fmla="*/ 2147483647 w 139"/>
                  <a:gd name="T5" fmla="*/ 2147483647 h 138"/>
                  <a:gd name="T6" fmla="*/ 0 w 139"/>
                  <a:gd name="T7" fmla="*/ 2147483647 h 138"/>
                  <a:gd name="T8" fmla="*/ 2147483647 w 139"/>
                  <a:gd name="T9" fmla="*/ 0 h 138"/>
                  <a:gd name="T10" fmla="*/ 2147483647 w 139"/>
                  <a:gd name="T11" fmla="*/ 2147483647 h 13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9" h="138">
                    <a:moveTo>
                      <a:pt x="139" y="69"/>
                    </a:moveTo>
                    <a:lnTo>
                      <a:pt x="139" y="69"/>
                    </a:lnTo>
                    <a:cubicBezTo>
                      <a:pt x="139" y="107"/>
                      <a:pt x="108" y="138"/>
                      <a:pt x="70" y="138"/>
                    </a:cubicBezTo>
                    <a:cubicBezTo>
                      <a:pt x="31" y="138"/>
                      <a:pt x="0" y="107"/>
                      <a:pt x="0" y="69"/>
                    </a:cubicBezTo>
                    <a:cubicBezTo>
                      <a:pt x="0" y="31"/>
                      <a:pt x="31" y="0"/>
                      <a:pt x="70" y="0"/>
                    </a:cubicBezTo>
                    <a:cubicBezTo>
                      <a:pt x="108" y="0"/>
                      <a:pt x="139" y="31"/>
                      <a:pt x="139" y="69"/>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190" name="组合 215"/>
          <p:cNvGrpSpPr>
            <a:grpSpLocks/>
          </p:cNvGrpSpPr>
          <p:nvPr/>
        </p:nvGrpSpPr>
        <p:grpSpPr bwMode="gray">
          <a:xfrm>
            <a:off x="5337638" y="5092038"/>
            <a:ext cx="458833" cy="458833"/>
            <a:chOff x="5181600" y="2019300"/>
            <a:chExt cx="1114425" cy="1116013"/>
          </a:xfrm>
        </p:grpSpPr>
        <p:sp>
          <p:nvSpPr>
            <p:cNvPr id="191" name="Freeform 134"/>
            <p:cNvSpPr>
              <a:spLocks/>
            </p:cNvSpPr>
            <p:nvPr/>
          </p:nvSpPr>
          <p:spPr bwMode="gray">
            <a:xfrm>
              <a:off x="5181600" y="2019300"/>
              <a:ext cx="1114425" cy="1116013"/>
            </a:xfrm>
            <a:custGeom>
              <a:avLst/>
              <a:gdLst>
                <a:gd name="T0" fmla="*/ 2147483647 w 2659"/>
                <a:gd name="T1" fmla="*/ 2147483647 h 2658"/>
                <a:gd name="T2" fmla="*/ 2147483647 w 2659"/>
                <a:gd name="T3" fmla="*/ 2147483647 h 2658"/>
                <a:gd name="T4" fmla="*/ 2147483647 w 2659"/>
                <a:gd name="T5" fmla="*/ 2147483647 h 2658"/>
                <a:gd name="T6" fmla="*/ 0 w 2659"/>
                <a:gd name="T7" fmla="*/ 2147483647 h 2658"/>
                <a:gd name="T8" fmla="*/ 2147483647 w 2659"/>
                <a:gd name="T9" fmla="*/ 0 h 2658"/>
                <a:gd name="T10" fmla="*/ 2147483647 w 2659"/>
                <a:gd name="T11" fmla="*/ 2147483647 h 2658"/>
                <a:gd name="T12" fmla="*/ 0 60000 65536"/>
                <a:gd name="T13" fmla="*/ 0 60000 65536"/>
                <a:gd name="T14" fmla="*/ 0 60000 65536"/>
                <a:gd name="T15" fmla="*/ 0 60000 65536"/>
                <a:gd name="T16" fmla="*/ 0 60000 65536"/>
                <a:gd name="T17" fmla="*/ 0 60000 65536"/>
                <a:gd name="T18" fmla="*/ 0 w 2659"/>
                <a:gd name="T19" fmla="*/ 0 h 2658"/>
                <a:gd name="T20" fmla="*/ 2659 w 2659"/>
                <a:gd name="T21" fmla="*/ 2658 h 2658"/>
              </a:gdLst>
              <a:ahLst/>
              <a:cxnLst>
                <a:cxn ang="T12">
                  <a:pos x="T0" y="T1"/>
                </a:cxn>
                <a:cxn ang="T13">
                  <a:pos x="T2" y="T3"/>
                </a:cxn>
                <a:cxn ang="T14">
                  <a:pos x="T4" y="T5"/>
                </a:cxn>
                <a:cxn ang="T15">
                  <a:pos x="T6" y="T7"/>
                </a:cxn>
                <a:cxn ang="T16">
                  <a:pos x="T8" y="T9"/>
                </a:cxn>
                <a:cxn ang="T17">
                  <a:pos x="T10" y="T11"/>
                </a:cxn>
              </a:cxnLst>
              <a:rect l="T18" t="T19" r="T20" b="T21"/>
              <a:pathLst>
                <a:path w="2659" h="2658">
                  <a:moveTo>
                    <a:pt x="2659" y="1329"/>
                  </a:moveTo>
                  <a:lnTo>
                    <a:pt x="2659" y="1329"/>
                  </a:lnTo>
                  <a:cubicBezTo>
                    <a:pt x="2659" y="2063"/>
                    <a:pt x="2063" y="2658"/>
                    <a:pt x="1329" y="2658"/>
                  </a:cubicBezTo>
                  <a:cubicBezTo>
                    <a:pt x="595" y="2658"/>
                    <a:pt x="0" y="2063"/>
                    <a:pt x="0" y="1329"/>
                  </a:cubicBezTo>
                  <a:cubicBezTo>
                    <a:pt x="0" y="595"/>
                    <a:pt x="595" y="0"/>
                    <a:pt x="1329" y="0"/>
                  </a:cubicBezTo>
                  <a:cubicBezTo>
                    <a:pt x="2063" y="0"/>
                    <a:pt x="2659" y="595"/>
                    <a:pt x="2659" y="1329"/>
                  </a:cubicBezTo>
                  <a:close/>
                </a:path>
              </a:pathLst>
            </a:custGeom>
            <a:solidFill>
              <a:srgbClr val="30B5C5"/>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92" name="组合 193"/>
            <p:cNvGrpSpPr>
              <a:grpSpLocks/>
            </p:cNvGrpSpPr>
            <p:nvPr/>
          </p:nvGrpSpPr>
          <p:grpSpPr bwMode="gray">
            <a:xfrm>
              <a:off x="5422900" y="2230438"/>
              <a:ext cx="631825" cy="693738"/>
              <a:chOff x="5422900" y="2230438"/>
              <a:chExt cx="631825" cy="693738"/>
            </a:xfrm>
          </p:grpSpPr>
          <p:sp>
            <p:nvSpPr>
              <p:cNvPr id="193" name="Freeform 135"/>
              <p:cNvSpPr>
                <a:spLocks/>
              </p:cNvSpPr>
              <p:nvPr/>
            </p:nvSpPr>
            <p:spPr bwMode="gray">
              <a:xfrm>
                <a:off x="5422900" y="2230438"/>
                <a:ext cx="631825" cy="693738"/>
              </a:xfrm>
              <a:custGeom>
                <a:avLst/>
                <a:gdLst>
                  <a:gd name="T0" fmla="*/ 2147483647 w 1508"/>
                  <a:gd name="T1" fmla="*/ 2147483647 h 1652"/>
                  <a:gd name="T2" fmla="*/ 2147483647 w 1508"/>
                  <a:gd name="T3" fmla="*/ 2147483647 h 1652"/>
                  <a:gd name="T4" fmla="*/ 2147483647 w 1508"/>
                  <a:gd name="T5" fmla="*/ 2147483647 h 1652"/>
                  <a:gd name="T6" fmla="*/ 2147483647 w 1508"/>
                  <a:gd name="T7" fmla="*/ 2147483647 h 1652"/>
                  <a:gd name="T8" fmla="*/ 2147483647 w 1508"/>
                  <a:gd name="T9" fmla="*/ 2147483647 h 1652"/>
                  <a:gd name="T10" fmla="*/ 2147483647 w 1508"/>
                  <a:gd name="T11" fmla="*/ 2147483647 h 1652"/>
                  <a:gd name="T12" fmla="*/ 2147483647 w 1508"/>
                  <a:gd name="T13" fmla="*/ 2147483647 h 1652"/>
                  <a:gd name="T14" fmla="*/ 2147483647 w 1508"/>
                  <a:gd name="T15" fmla="*/ 2147483647 h 1652"/>
                  <a:gd name="T16" fmla="*/ 2147483647 w 1508"/>
                  <a:gd name="T17" fmla="*/ 0 h 1652"/>
                  <a:gd name="T18" fmla="*/ 2147483647 w 1508"/>
                  <a:gd name="T19" fmla="*/ 2147483647 h 1652"/>
                  <a:gd name="T20" fmla="*/ 2147483647 w 1508"/>
                  <a:gd name="T21" fmla="*/ 2147483647 h 1652"/>
                  <a:gd name="T22" fmla="*/ 2147483647 w 1508"/>
                  <a:gd name="T23" fmla="*/ 2147483647 h 1652"/>
                  <a:gd name="T24" fmla="*/ 2147483647 w 1508"/>
                  <a:gd name="T25" fmla="*/ 2147483647 h 1652"/>
                  <a:gd name="T26" fmla="*/ 2147483647 w 1508"/>
                  <a:gd name="T27" fmla="*/ 2147483647 h 1652"/>
                  <a:gd name="T28" fmla="*/ 2147483647 w 1508"/>
                  <a:gd name="T29" fmla="*/ 2147483647 h 1652"/>
                  <a:gd name="T30" fmla="*/ 0 w 1508"/>
                  <a:gd name="T31" fmla="*/ 2147483647 h 1652"/>
                  <a:gd name="T32" fmla="*/ 2147483647 w 1508"/>
                  <a:gd name="T33" fmla="*/ 2147483647 h 1652"/>
                  <a:gd name="T34" fmla="*/ 2147483647 w 1508"/>
                  <a:gd name="T35" fmla="*/ 2147483647 h 1652"/>
                  <a:gd name="T36" fmla="*/ 0 w 1508"/>
                  <a:gd name="T37" fmla="*/ 2147483647 h 1652"/>
                  <a:gd name="T38" fmla="*/ 2147483647 w 1508"/>
                  <a:gd name="T39" fmla="*/ 2147483647 h 1652"/>
                  <a:gd name="T40" fmla="*/ 2147483647 w 1508"/>
                  <a:gd name="T41" fmla="*/ 2147483647 h 1652"/>
                  <a:gd name="T42" fmla="*/ 2147483647 w 1508"/>
                  <a:gd name="T43" fmla="*/ 2147483647 h 1652"/>
                  <a:gd name="T44" fmla="*/ 2147483647 w 1508"/>
                  <a:gd name="T45" fmla="*/ 2147483647 h 1652"/>
                  <a:gd name="T46" fmla="*/ 2147483647 w 1508"/>
                  <a:gd name="T47" fmla="*/ 2147483647 h 1652"/>
                  <a:gd name="T48" fmla="*/ 2147483647 w 1508"/>
                  <a:gd name="T49" fmla="*/ 2147483647 h 1652"/>
                  <a:gd name="T50" fmla="*/ 2147483647 w 1508"/>
                  <a:gd name="T51" fmla="*/ 2147483647 h 1652"/>
                  <a:gd name="T52" fmla="*/ 2147483647 w 1508"/>
                  <a:gd name="T53" fmla="*/ 2147483647 h 1652"/>
                  <a:gd name="T54" fmla="*/ 2147483647 w 1508"/>
                  <a:gd name="T55" fmla="*/ 2147483647 h 1652"/>
                  <a:gd name="T56" fmla="*/ 2147483647 w 1508"/>
                  <a:gd name="T57" fmla="*/ 2147483647 h 1652"/>
                  <a:gd name="T58" fmla="*/ 2147483647 w 1508"/>
                  <a:gd name="T59" fmla="*/ 2147483647 h 1652"/>
                  <a:gd name="T60" fmla="*/ 2147483647 w 1508"/>
                  <a:gd name="T61" fmla="*/ 2147483647 h 1652"/>
                  <a:gd name="T62" fmla="*/ 2147483647 w 1508"/>
                  <a:gd name="T63" fmla="*/ 2147483647 h 1652"/>
                  <a:gd name="T64" fmla="*/ 2147483647 w 1508"/>
                  <a:gd name="T65" fmla="*/ 2147483647 h 1652"/>
                  <a:gd name="T66" fmla="*/ 2147483647 w 1508"/>
                  <a:gd name="T67" fmla="*/ 2147483647 h 1652"/>
                  <a:gd name="T68" fmla="*/ 2147483647 w 1508"/>
                  <a:gd name="T69" fmla="*/ 2147483647 h 1652"/>
                  <a:gd name="T70" fmla="*/ 2147483647 w 1508"/>
                  <a:gd name="T71" fmla="*/ 2147483647 h 1652"/>
                  <a:gd name="T72" fmla="*/ 2147483647 w 1508"/>
                  <a:gd name="T73" fmla="*/ 2147483647 h 1652"/>
                  <a:gd name="T74" fmla="*/ 2147483647 w 1508"/>
                  <a:gd name="T75" fmla="*/ 2147483647 h 1652"/>
                  <a:gd name="T76" fmla="*/ 2147483647 w 1508"/>
                  <a:gd name="T77" fmla="*/ 2147483647 h 1652"/>
                  <a:gd name="T78" fmla="*/ 2147483647 w 1508"/>
                  <a:gd name="T79" fmla="*/ 2147483647 h 1652"/>
                  <a:gd name="T80" fmla="*/ 2147483647 w 1508"/>
                  <a:gd name="T81" fmla="*/ 2147483647 h 1652"/>
                  <a:gd name="T82" fmla="*/ 2147483647 w 1508"/>
                  <a:gd name="T83" fmla="*/ 2147483647 h 1652"/>
                  <a:gd name="T84" fmla="*/ 2147483647 w 1508"/>
                  <a:gd name="T85" fmla="*/ 2147483647 h 1652"/>
                  <a:gd name="T86" fmla="*/ 2147483647 w 1508"/>
                  <a:gd name="T87" fmla="*/ 2147483647 h 1652"/>
                  <a:gd name="T88" fmla="*/ 2147483647 w 1508"/>
                  <a:gd name="T89" fmla="*/ 2147483647 h 1652"/>
                  <a:gd name="T90" fmla="*/ 2147483647 w 1508"/>
                  <a:gd name="T91" fmla="*/ 2147483647 h 1652"/>
                  <a:gd name="T92" fmla="*/ 2147483647 w 1508"/>
                  <a:gd name="T93" fmla="*/ 2147483647 h 1652"/>
                  <a:gd name="T94" fmla="*/ 2147483647 w 1508"/>
                  <a:gd name="T95" fmla="*/ 2147483647 h 1652"/>
                  <a:gd name="T96" fmla="*/ 2147483647 w 1508"/>
                  <a:gd name="T97" fmla="*/ 2147483647 h 1652"/>
                  <a:gd name="T98" fmla="*/ 2147483647 w 1508"/>
                  <a:gd name="T99" fmla="*/ 2147483647 h 165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508"/>
                  <a:gd name="T151" fmla="*/ 0 h 1652"/>
                  <a:gd name="T152" fmla="*/ 1508 w 1508"/>
                  <a:gd name="T153" fmla="*/ 1652 h 165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508" h="1652">
                    <a:moveTo>
                      <a:pt x="1475" y="987"/>
                    </a:moveTo>
                    <a:lnTo>
                      <a:pt x="1475" y="987"/>
                    </a:lnTo>
                    <a:cubicBezTo>
                      <a:pt x="1493" y="987"/>
                      <a:pt x="1508" y="972"/>
                      <a:pt x="1508" y="954"/>
                    </a:cubicBezTo>
                    <a:lnTo>
                      <a:pt x="1508" y="847"/>
                    </a:lnTo>
                    <a:cubicBezTo>
                      <a:pt x="1508" y="831"/>
                      <a:pt x="1497" y="817"/>
                      <a:pt x="1481" y="814"/>
                    </a:cubicBezTo>
                    <a:lnTo>
                      <a:pt x="1160" y="756"/>
                    </a:lnTo>
                    <a:lnTo>
                      <a:pt x="1160" y="661"/>
                    </a:lnTo>
                    <a:lnTo>
                      <a:pt x="1176" y="661"/>
                    </a:lnTo>
                    <a:cubicBezTo>
                      <a:pt x="1195" y="661"/>
                      <a:pt x="1210" y="646"/>
                      <a:pt x="1210" y="628"/>
                    </a:cubicBezTo>
                    <a:lnTo>
                      <a:pt x="1210" y="520"/>
                    </a:lnTo>
                    <a:cubicBezTo>
                      <a:pt x="1210" y="501"/>
                      <a:pt x="1195" y="486"/>
                      <a:pt x="1176" y="486"/>
                    </a:cubicBezTo>
                    <a:lnTo>
                      <a:pt x="1153" y="486"/>
                    </a:lnTo>
                    <a:cubicBezTo>
                      <a:pt x="1103" y="295"/>
                      <a:pt x="956" y="219"/>
                      <a:pt x="897" y="195"/>
                    </a:cubicBezTo>
                    <a:lnTo>
                      <a:pt x="897" y="173"/>
                    </a:lnTo>
                    <a:cubicBezTo>
                      <a:pt x="897" y="154"/>
                      <a:pt x="882" y="140"/>
                      <a:pt x="863" y="140"/>
                    </a:cubicBezTo>
                    <a:lnTo>
                      <a:pt x="827" y="140"/>
                    </a:lnTo>
                    <a:lnTo>
                      <a:pt x="786" y="23"/>
                    </a:lnTo>
                    <a:cubicBezTo>
                      <a:pt x="781" y="9"/>
                      <a:pt x="768" y="0"/>
                      <a:pt x="754" y="0"/>
                    </a:cubicBezTo>
                    <a:cubicBezTo>
                      <a:pt x="740" y="0"/>
                      <a:pt x="727" y="9"/>
                      <a:pt x="723" y="23"/>
                    </a:cubicBezTo>
                    <a:lnTo>
                      <a:pt x="682" y="140"/>
                    </a:lnTo>
                    <a:lnTo>
                      <a:pt x="645" y="140"/>
                    </a:lnTo>
                    <a:cubicBezTo>
                      <a:pt x="627" y="140"/>
                      <a:pt x="612" y="154"/>
                      <a:pt x="612" y="173"/>
                    </a:cubicBezTo>
                    <a:lnTo>
                      <a:pt x="612" y="195"/>
                    </a:lnTo>
                    <a:cubicBezTo>
                      <a:pt x="553" y="219"/>
                      <a:pt x="406" y="295"/>
                      <a:pt x="356" y="486"/>
                    </a:cubicBezTo>
                    <a:lnTo>
                      <a:pt x="332" y="486"/>
                    </a:lnTo>
                    <a:cubicBezTo>
                      <a:pt x="314" y="486"/>
                      <a:pt x="299" y="501"/>
                      <a:pt x="299" y="520"/>
                    </a:cubicBezTo>
                    <a:lnTo>
                      <a:pt x="299" y="628"/>
                    </a:lnTo>
                    <a:cubicBezTo>
                      <a:pt x="299" y="646"/>
                      <a:pt x="314" y="661"/>
                      <a:pt x="332" y="661"/>
                    </a:cubicBezTo>
                    <a:lnTo>
                      <a:pt x="349" y="661"/>
                    </a:lnTo>
                    <a:lnTo>
                      <a:pt x="349" y="756"/>
                    </a:lnTo>
                    <a:lnTo>
                      <a:pt x="28" y="814"/>
                    </a:lnTo>
                    <a:cubicBezTo>
                      <a:pt x="12" y="817"/>
                      <a:pt x="0" y="831"/>
                      <a:pt x="0" y="847"/>
                    </a:cubicBezTo>
                    <a:lnTo>
                      <a:pt x="0" y="954"/>
                    </a:lnTo>
                    <a:cubicBezTo>
                      <a:pt x="0" y="972"/>
                      <a:pt x="15" y="987"/>
                      <a:pt x="33" y="987"/>
                    </a:cubicBezTo>
                    <a:lnTo>
                      <a:pt x="84" y="987"/>
                    </a:lnTo>
                    <a:lnTo>
                      <a:pt x="84" y="1438"/>
                    </a:lnTo>
                    <a:lnTo>
                      <a:pt x="33" y="1438"/>
                    </a:lnTo>
                    <a:cubicBezTo>
                      <a:pt x="15" y="1438"/>
                      <a:pt x="0" y="1453"/>
                      <a:pt x="0" y="1471"/>
                    </a:cubicBezTo>
                    <a:lnTo>
                      <a:pt x="0" y="1582"/>
                    </a:lnTo>
                    <a:cubicBezTo>
                      <a:pt x="0" y="1601"/>
                      <a:pt x="15" y="1616"/>
                      <a:pt x="33" y="1616"/>
                    </a:cubicBezTo>
                    <a:lnTo>
                      <a:pt x="965" y="1616"/>
                    </a:lnTo>
                    <a:cubicBezTo>
                      <a:pt x="977" y="1637"/>
                      <a:pt x="999" y="1652"/>
                      <a:pt x="1025" y="1652"/>
                    </a:cubicBezTo>
                    <a:cubicBezTo>
                      <a:pt x="1064" y="1652"/>
                      <a:pt x="1095" y="1620"/>
                      <a:pt x="1095" y="1582"/>
                    </a:cubicBezTo>
                    <a:cubicBezTo>
                      <a:pt x="1095" y="1544"/>
                      <a:pt x="1064" y="1513"/>
                      <a:pt x="1025" y="1513"/>
                    </a:cubicBezTo>
                    <a:cubicBezTo>
                      <a:pt x="999" y="1513"/>
                      <a:pt x="977" y="1527"/>
                      <a:pt x="965" y="1549"/>
                    </a:cubicBezTo>
                    <a:lnTo>
                      <a:pt x="67" y="1549"/>
                    </a:lnTo>
                    <a:lnTo>
                      <a:pt x="67" y="1504"/>
                    </a:lnTo>
                    <a:lnTo>
                      <a:pt x="117" y="1504"/>
                    </a:lnTo>
                    <a:cubicBezTo>
                      <a:pt x="136" y="1504"/>
                      <a:pt x="151" y="1489"/>
                      <a:pt x="151" y="1471"/>
                    </a:cubicBezTo>
                    <a:lnTo>
                      <a:pt x="151" y="954"/>
                    </a:lnTo>
                    <a:cubicBezTo>
                      <a:pt x="151" y="936"/>
                      <a:pt x="136" y="921"/>
                      <a:pt x="117" y="921"/>
                    </a:cubicBezTo>
                    <a:lnTo>
                      <a:pt x="67" y="921"/>
                    </a:lnTo>
                    <a:lnTo>
                      <a:pt x="67" y="875"/>
                    </a:lnTo>
                    <a:lnTo>
                      <a:pt x="388" y="816"/>
                    </a:lnTo>
                    <a:cubicBezTo>
                      <a:pt x="404" y="813"/>
                      <a:pt x="415" y="800"/>
                      <a:pt x="415" y="784"/>
                    </a:cubicBezTo>
                    <a:lnTo>
                      <a:pt x="415" y="628"/>
                    </a:lnTo>
                    <a:cubicBezTo>
                      <a:pt x="415" y="609"/>
                      <a:pt x="400" y="594"/>
                      <a:pt x="382" y="594"/>
                    </a:cubicBezTo>
                    <a:lnTo>
                      <a:pt x="366" y="594"/>
                    </a:lnTo>
                    <a:lnTo>
                      <a:pt x="366" y="553"/>
                    </a:lnTo>
                    <a:lnTo>
                      <a:pt x="382" y="553"/>
                    </a:lnTo>
                    <a:cubicBezTo>
                      <a:pt x="398" y="553"/>
                      <a:pt x="412" y="542"/>
                      <a:pt x="415" y="526"/>
                    </a:cubicBezTo>
                    <a:cubicBezTo>
                      <a:pt x="459" y="309"/>
                      <a:pt x="646" y="253"/>
                      <a:pt x="654" y="251"/>
                    </a:cubicBezTo>
                    <a:cubicBezTo>
                      <a:pt x="669" y="247"/>
                      <a:pt x="679" y="234"/>
                      <a:pt x="679" y="219"/>
                    </a:cubicBezTo>
                    <a:lnTo>
                      <a:pt x="679" y="206"/>
                    </a:lnTo>
                    <a:lnTo>
                      <a:pt x="706" y="206"/>
                    </a:lnTo>
                    <a:cubicBezTo>
                      <a:pt x="720" y="206"/>
                      <a:pt x="732" y="197"/>
                      <a:pt x="737" y="184"/>
                    </a:cubicBezTo>
                    <a:lnTo>
                      <a:pt x="754" y="135"/>
                    </a:lnTo>
                    <a:lnTo>
                      <a:pt x="771" y="184"/>
                    </a:lnTo>
                    <a:cubicBezTo>
                      <a:pt x="776" y="197"/>
                      <a:pt x="789" y="206"/>
                      <a:pt x="803" y="206"/>
                    </a:cubicBezTo>
                    <a:lnTo>
                      <a:pt x="830" y="206"/>
                    </a:lnTo>
                    <a:lnTo>
                      <a:pt x="830" y="219"/>
                    </a:lnTo>
                    <a:cubicBezTo>
                      <a:pt x="830" y="234"/>
                      <a:pt x="840" y="247"/>
                      <a:pt x="854" y="251"/>
                    </a:cubicBezTo>
                    <a:cubicBezTo>
                      <a:pt x="856" y="252"/>
                      <a:pt x="1050" y="307"/>
                      <a:pt x="1094" y="526"/>
                    </a:cubicBezTo>
                    <a:cubicBezTo>
                      <a:pt x="1097" y="542"/>
                      <a:pt x="1111" y="553"/>
                      <a:pt x="1127" y="553"/>
                    </a:cubicBezTo>
                    <a:lnTo>
                      <a:pt x="1143" y="553"/>
                    </a:lnTo>
                    <a:lnTo>
                      <a:pt x="1143" y="594"/>
                    </a:lnTo>
                    <a:lnTo>
                      <a:pt x="1127" y="594"/>
                    </a:lnTo>
                    <a:cubicBezTo>
                      <a:pt x="1108" y="594"/>
                      <a:pt x="1093" y="609"/>
                      <a:pt x="1093" y="628"/>
                    </a:cubicBezTo>
                    <a:lnTo>
                      <a:pt x="1093" y="784"/>
                    </a:lnTo>
                    <a:cubicBezTo>
                      <a:pt x="1093" y="800"/>
                      <a:pt x="1105" y="813"/>
                      <a:pt x="1121" y="816"/>
                    </a:cubicBezTo>
                    <a:lnTo>
                      <a:pt x="1442" y="875"/>
                    </a:lnTo>
                    <a:lnTo>
                      <a:pt x="1442" y="921"/>
                    </a:lnTo>
                    <a:lnTo>
                      <a:pt x="1391" y="921"/>
                    </a:lnTo>
                    <a:cubicBezTo>
                      <a:pt x="1373" y="921"/>
                      <a:pt x="1358" y="936"/>
                      <a:pt x="1358" y="954"/>
                    </a:cubicBezTo>
                    <a:lnTo>
                      <a:pt x="1358" y="1471"/>
                    </a:lnTo>
                    <a:cubicBezTo>
                      <a:pt x="1358" y="1489"/>
                      <a:pt x="1373" y="1504"/>
                      <a:pt x="1391" y="1504"/>
                    </a:cubicBezTo>
                    <a:lnTo>
                      <a:pt x="1442" y="1504"/>
                    </a:lnTo>
                    <a:lnTo>
                      <a:pt x="1442" y="1549"/>
                    </a:lnTo>
                    <a:lnTo>
                      <a:pt x="1299" y="1549"/>
                    </a:lnTo>
                    <a:cubicBezTo>
                      <a:pt x="1287" y="1527"/>
                      <a:pt x="1265" y="1513"/>
                      <a:pt x="1238" y="1513"/>
                    </a:cubicBezTo>
                    <a:cubicBezTo>
                      <a:pt x="1200" y="1513"/>
                      <a:pt x="1169" y="1544"/>
                      <a:pt x="1169" y="1582"/>
                    </a:cubicBezTo>
                    <a:cubicBezTo>
                      <a:pt x="1169" y="1620"/>
                      <a:pt x="1200" y="1652"/>
                      <a:pt x="1238" y="1652"/>
                    </a:cubicBezTo>
                    <a:cubicBezTo>
                      <a:pt x="1265" y="1652"/>
                      <a:pt x="1287" y="1637"/>
                      <a:pt x="1299" y="1616"/>
                    </a:cubicBezTo>
                    <a:lnTo>
                      <a:pt x="1475" y="1616"/>
                    </a:lnTo>
                    <a:cubicBezTo>
                      <a:pt x="1493" y="1616"/>
                      <a:pt x="1508" y="1601"/>
                      <a:pt x="1508" y="1582"/>
                    </a:cubicBezTo>
                    <a:lnTo>
                      <a:pt x="1508" y="1471"/>
                    </a:lnTo>
                    <a:cubicBezTo>
                      <a:pt x="1508" y="1453"/>
                      <a:pt x="1493" y="1438"/>
                      <a:pt x="1475" y="1438"/>
                    </a:cubicBezTo>
                    <a:lnTo>
                      <a:pt x="1425" y="1438"/>
                    </a:lnTo>
                    <a:lnTo>
                      <a:pt x="1425" y="987"/>
                    </a:lnTo>
                    <a:lnTo>
                      <a:pt x="1475" y="987"/>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4" name="Freeform 136"/>
              <p:cNvSpPr>
                <a:spLocks noEditPoints="1"/>
              </p:cNvSpPr>
              <p:nvPr/>
            </p:nvSpPr>
            <p:spPr bwMode="gray">
              <a:xfrm>
                <a:off x="5618163" y="2487613"/>
                <a:ext cx="73025" cy="74613"/>
              </a:xfrm>
              <a:custGeom>
                <a:avLst/>
                <a:gdLst>
                  <a:gd name="T0" fmla="*/ 2147483647 w 177"/>
                  <a:gd name="T1" fmla="*/ 2147483647 h 177"/>
                  <a:gd name="T2" fmla="*/ 2147483647 w 177"/>
                  <a:gd name="T3" fmla="*/ 2147483647 h 177"/>
                  <a:gd name="T4" fmla="*/ 2147483647 w 177"/>
                  <a:gd name="T5" fmla="*/ 2147483647 h 177"/>
                  <a:gd name="T6" fmla="*/ 2147483647 w 177"/>
                  <a:gd name="T7" fmla="*/ 2147483647 h 177"/>
                  <a:gd name="T8" fmla="*/ 2147483647 w 177"/>
                  <a:gd name="T9" fmla="*/ 2147483647 h 177"/>
                  <a:gd name="T10" fmla="*/ 2147483647 w 177"/>
                  <a:gd name="T11" fmla="*/ 2147483647 h 177"/>
                  <a:gd name="T12" fmla="*/ 2147483647 w 177"/>
                  <a:gd name="T13" fmla="*/ 2147483647 h 177"/>
                  <a:gd name="T14" fmla="*/ 2147483647 w 177"/>
                  <a:gd name="T15" fmla="*/ 2147483647 h 177"/>
                  <a:gd name="T16" fmla="*/ 2147483647 w 177"/>
                  <a:gd name="T17" fmla="*/ 2147483647 h 177"/>
                  <a:gd name="T18" fmla="*/ 2147483647 w 177"/>
                  <a:gd name="T19" fmla="*/ 2147483647 h 177"/>
                  <a:gd name="T20" fmla="*/ 2147483647 w 177"/>
                  <a:gd name="T21" fmla="*/ 0 h 177"/>
                  <a:gd name="T22" fmla="*/ 2147483647 w 177"/>
                  <a:gd name="T23" fmla="*/ 0 h 177"/>
                  <a:gd name="T24" fmla="*/ 0 w 177"/>
                  <a:gd name="T25" fmla="*/ 2147483647 h 177"/>
                  <a:gd name="T26" fmla="*/ 0 w 177"/>
                  <a:gd name="T27" fmla="*/ 2147483647 h 177"/>
                  <a:gd name="T28" fmla="*/ 2147483647 w 177"/>
                  <a:gd name="T29" fmla="*/ 2147483647 h 177"/>
                  <a:gd name="T30" fmla="*/ 2147483647 w 177"/>
                  <a:gd name="T31" fmla="*/ 2147483647 h 17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7"/>
                  <a:gd name="T49" fmla="*/ 0 h 177"/>
                  <a:gd name="T50" fmla="*/ 177 w 177"/>
                  <a:gd name="T51" fmla="*/ 177 h 17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7" h="177">
                    <a:moveTo>
                      <a:pt x="67" y="67"/>
                    </a:moveTo>
                    <a:lnTo>
                      <a:pt x="67" y="67"/>
                    </a:lnTo>
                    <a:lnTo>
                      <a:pt x="110" y="67"/>
                    </a:lnTo>
                    <a:lnTo>
                      <a:pt x="110" y="111"/>
                    </a:lnTo>
                    <a:lnTo>
                      <a:pt x="67" y="111"/>
                    </a:lnTo>
                    <a:lnTo>
                      <a:pt x="67" y="67"/>
                    </a:lnTo>
                    <a:close/>
                    <a:moveTo>
                      <a:pt x="144" y="177"/>
                    </a:moveTo>
                    <a:lnTo>
                      <a:pt x="144" y="177"/>
                    </a:lnTo>
                    <a:cubicBezTo>
                      <a:pt x="162" y="177"/>
                      <a:pt x="177" y="162"/>
                      <a:pt x="177" y="144"/>
                    </a:cubicBezTo>
                    <a:lnTo>
                      <a:pt x="177" y="34"/>
                    </a:lnTo>
                    <a:cubicBezTo>
                      <a:pt x="177" y="15"/>
                      <a:pt x="162" y="0"/>
                      <a:pt x="144" y="0"/>
                    </a:cubicBezTo>
                    <a:lnTo>
                      <a:pt x="34" y="0"/>
                    </a:lnTo>
                    <a:cubicBezTo>
                      <a:pt x="15" y="0"/>
                      <a:pt x="0" y="15"/>
                      <a:pt x="0" y="34"/>
                    </a:cubicBezTo>
                    <a:lnTo>
                      <a:pt x="0" y="144"/>
                    </a:lnTo>
                    <a:cubicBezTo>
                      <a:pt x="0" y="162"/>
                      <a:pt x="15" y="177"/>
                      <a:pt x="34" y="177"/>
                    </a:cubicBezTo>
                    <a:lnTo>
                      <a:pt x="144" y="177"/>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5" name="Freeform 137"/>
              <p:cNvSpPr>
                <a:spLocks noEditPoints="1"/>
              </p:cNvSpPr>
              <p:nvPr/>
            </p:nvSpPr>
            <p:spPr bwMode="gray">
              <a:xfrm>
                <a:off x="5702300" y="2487613"/>
                <a:ext cx="73025" cy="74613"/>
              </a:xfrm>
              <a:custGeom>
                <a:avLst/>
                <a:gdLst>
                  <a:gd name="T0" fmla="*/ 2147483647 w 177"/>
                  <a:gd name="T1" fmla="*/ 2147483647 h 177"/>
                  <a:gd name="T2" fmla="*/ 2147483647 w 177"/>
                  <a:gd name="T3" fmla="*/ 2147483647 h 177"/>
                  <a:gd name="T4" fmla="*/ 2147483647 w 177"/>
                  <a:gd name="T5" fmla="*/ 2147483647 h 177"/>
                  <a:gd name="T6" fmla="*/ 2147483647 w 177"/>
                  <a:gd name="T7" fmla="*/ 2147483647 h 177"/>
                  <a:gd name="T8" fmla="*/ 2147483647 w 177"/>
                  <a:gd name="T9" fmla="*/ 2147483647 h 177"/>
                  <a:gd name="T10" fmla="*/ 2147483647 w 177"/>
                  <a:gd name="T11" fmla="*/ 2147483647 h 177"/>
                  <a:gd name="T12" fmla="*/ 2147483647 w 177"/>
                  <a:gd name="T13" fmla="*/ 2147483647 h 177"/>
                  <a:gd name="T14" fmla="*/ 2147483647 w 177"/>
                  <a:gd name="T15" fmla="*/ 2147483647 h 177"/>
                  <a:gd name="T16" fmla="*/ 2147483647 w 177"/>
                  <a:gd name="T17" fmla="*/ 2147483647 h 177"/>
                  <a:gd name="T18" fmla="*/ 2147483647 w 177"/>
                  <a:gd name="T19" fmla="*/ 2147483647 h 177"/>
                  <a:gd name="T20" fmla="*/ 2147483647 w 177"/>
                  <a:gd name="T21" fmla="*/ 0 h 177"/>
                  <a:gd name="T22" fmla="*/ 2147483647 w 177"/>
                  <a:gd name="T23" fmla="*/ 0 h 177"/>
                  <a:gd name="T24" fmla="*/ 0 w 177"/>
                  <a:gd name="T25" fmla="*/ 2147483647 h 177"/>
                  <a:gd name="T26" fmla="*/ 0 w 177"/>
                  <a:gd name="T27" fmla="*/ 2147483647 h 177"/>
                  <a:gd name="T28" fmla="*/ 2147483647 w 177"/>
                  <a:gd name="T29" fmla="*/ 2147483647 h 177"/>
                  <a:gd name="T30" fmla="*/ 2147483647 w 177"/>
                  <a:gd name="T31" fmla="*/ 2147483647 h 17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7"/>
                  <a:gd name="T49" fmla="*/ 0 h 177"/>
                  <a:gd name="T50" fmla="*/ 177 w 177"/>
                  <a:gd name="T51" fmla="*/ 177 h 17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7" h="177">
                    <a:moveTo>
                      <a:pt x="67" y="67"/>
                    </a:moveTo>
                    <a:lnTo>
                      <a:pt x="67" y="67"/>
                    </a:lnTo>
                    <a:lnTo>
                      <a:pt x="110" y="67"/>
                    </a:lnTo>
                    <a:lnTo>
                      <a:pt x="110" y="111"/>
                    </a:lnTo>
                    <a:lnTo>
                      <a:pt x="67" y="111"/>
                    </a:lnTo>
                    <a:lnTo>
                      <a:pt x="67" y="67"/>
                    </a:lnTo>
                    <a:close/>
                    <a:moveTo>
                      <a:pt x="143" y="177"/>
                    </a:moveTo>
                    <a:lnTo>
                      <a:pt x="143" y="177"/>
                    </a:lnTo>
                    <a:cubicBezTo>
                      <a:pt x="162" y="177"/>
                      <a:pt x="177" y="162"/>
                      <a:pt x="177" y="144"/>
                    </a:cubicBezTo>
                    <a:lnTo>
                      <a:pt x="177" y="34"/>
                    </a:lnTo>
                    <a:cubicBezTo>
                      <a:pt x="177" y="15"/>
                      <a:pt x="162" y="0"/>
                      <a:pt x="143" y="0"/>
                    </a:cubicBezTo>
                    <a:lnTo>
                      <a:pt x="33" y="0"/>
                    </a:lnTo>
                    <a:cubicBezTo>
                      <a:pt x="15" y="0"/>
                      <a:pt x="0" y="15"/>
                      <a:pt x="0" y="34"/>
                    </a:cubicBezTo>
                    <a:lnTo>
                      <a:pt x="0" y="144"/>
                    </a:lnTo>
                    <a:cubicBezTo>
                      <a:pt x="0" y="162"/>
                      <a:pt x="15" y="177"/>
                      <a:pt x="33" y="177"/>
                    </a:cubicBezTo>
                    <a:lnTo>
                      <a:pt x="143" y="177"/>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6" name="Freeform 138"/>
              <p:cNvSpPr>
                <a:spLocks noEditPoints="1"/>
              </p:cNvSpPr>
              <p:nvPr/>
            </p:nvSpPr>
            <p:spPr bwMode="gray">
              <a:xfrm>
                <a:off x="5786438" y="2487613"/>
                <a:ext cx="73025" cy="74613"/>
              </a:xfrm>
              <a:custGeom>
                <a:avLst/>
                <a:gdLst>
                  <a:gd name="T0" fmla="*/ 2147483647 w 176"/>
                  <a:gd name="T1" fmla="*/ 2147483647 h 177"/>
                  <a:gd name="T2" fmla="*/ 2147483647 w 176"/>
                  <a:gd name="T3" fmla="*/ 2147483647 h 177"/>
                  <a:gd name="T4" fmla="*/ 2147483647 w 176"/>
                  <a:gd name="T5" fmla="*/ 2147483647 h 177"/>
                  <a:gd name="T6" fmla="*/ 2147483647 w 176"/>
                  <a:gd name="T7" fmla="*/ 2147483647 h 177"/>
                  <a:gd name="T8" fmla="*/ 2147483647 w 176"/>
                  <a:gd name="T9" fmla="*/ 2147483647 h 177"/>
                  <a:gd name="T10" fmla="*/ 2147483647 w 176"/>
                  <a:gd name="T11" fmla="*/ 2147483647 h 177"/>
                  <a:gd name="T12" fmla="*/ 2147483647 w 176"/>
                  <a:gd name="T13" fmla="*/ 2147483647 h 177"/>
                  <a:gd name="T14" fmla="*/ 2147483647 w 176"/>
                  <a:gd name="T15" fmla="*/ 2147483647 h 177"/>
                  <a:gd name="T16" fmla="*/ 2147483647 w 176"/>
                  <a:gd name="T17" fmla="*/ 2147483647 h 177"/>
                  <a:gd name="T18" fmla="*/ 2147483647 w 176"/>
                  <a:gd name="T19" fmla="*/ 2147483647 h 177"/>
                  <a:gd name="T20" fmla="*/ 2147483647 w 176"/>
                  <a:gd name="T21" fmla="*/ 0 h 177"/>
                  <a:gd name="T22" fmla="*/ 2147483647 w 176"/>
                  <a:gd name="T23" fmla="*/ 0 h 177"/>
                  <a:gd name="T24" fmla="*/ 0 w 176"/>
                  <a:gd name="T25" fmla="*/ 2147483647 h 177"/>
                  <a:gd name="T26" fmla="*/ 0 w 176"/>
                  <a:gd name="T27" fmla="*/ 2147483647 h 177"/>
                  <a:gd name="T28" fmla="*/ 2147483647 w 176"/>
                  <a:gd name="T29" fmla="*/ 2147483647 h 177"/>
                  <a:gd name="T30" fmla="*/ 2147483647 w 176"/>
                  <a:gd name="T31" fmla="*/ 2147483647 h 17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6"/>
                  <a:gd name="T49" fmla="*/ 0 h 177"/>
                  <a:gd name="T50" fmla="*/ 176 w 176"/>
                  <a:gd name="T51" fmla="*/ 177 h 17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6" h="177">
                    <a:moveTo>
                      <a:pt x="66" y="67"/>
                    </a:moveTo>
                    <a:lnTo>
                      <a:pt x="66" y="67"/>
                    </a:lnTo>
                    <a:lnTo>
                      <a:pt x="110" y="67"/>
                    </a:lnTo>
                    <a:lnTo>
                      <a:pt x="110" y="111"/>
                    </a:lnTo>
                    <a:lnTo>
                      <a:pt x="66" y="111"/>
                    </a:lnTo>
                    <a:lnTo>
                      <a:pt x="66" y="67"/>
                    </a:lnTo>
                    <a:close/>
                    <a:moveTo>
                      <a:pt x="143" y="177"/>
                    </a:moveTo>
                    <a:lnTo>
                      <a:pt x="143" y="177"/>
                    </a:lnTo>
                    <a:cubicBezTo>
                      <a:pt x="161" y="177"/>
                      <a:pt x="176" y="162"/>
                      <a:pt x="176" y="144"/>
                    </a:cubicBezTo>
                    <a:lnTo>
                      <a:pt x="176" y="34"/>
                    </a:lnTo>
                    <a:cubicBezTo>
                      <a:pt x="176" y="15"/>
                      <a:pt x="161" y="0"/>
                      <a:pt x="143" y="0"/>
                    </a:cubicBezTo>
                    <a:lnTo>
                      <a:pt x="33" y="0"/>
                    </a:lnTo>
                    <a:cubicBezTo>
                      <a:pt x="14" y="0"/>
                      <a:pt x="0" y="15"/>
                      <a:pt x="0" y="34"/>
                    </a:cubicBezTo>
                    <a:lnTo>
                      <a:pt x="0" y="144"/>
                    </a:lnTo>
                    <a:cubicBezTo>
                      <a:pt x="0" y="162"/>
                      <a:pt x="14" y="177"/>
                      <a:pt x="33" y="177"/>
                    </a:cubicBezTo>
                    <a:lnTo>
                      <a:pt x="143" y="177"/>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7" name="Freeform 139"/>
              <p:cNvSpPr>
                <a:spLocks noEditPoints="1"/>
              </p:cNvSpPr>
              <p:nvPr/>
            </p:nvSpPr>
            <p:spPr bwMode="gray">
              <a:xfrm>
                <a:off x="5548313" y="2589213"/>
                <a:ext cx="381000" cy="250825"/>
              </a:xfrm>
              <a:custGeom>
                <a:avLst/>
                <a:gdLst>
                  <a:gd name="T0" fmla="*/ 2147483647 w 908"/>
                  <a:gd name="T1" fmla="*/ 2147483647 h 598"/>
                  <a:gd name="T2" fmla="*/ 2147483647 w 908"/>
                  <a:gd name="T3" fmla="*/ 2147483647 h 598"/>
                  <a:gd name="T4" fmla="*/ 2147483647 w 908"/>
                  <a:gd name="T5" fmla="*/ 2147483647 h 598"/>
                  <a:gd name="T6" fmla="*/ 2147483647 w 908"/>
                  <a:gd name="T7" fmla="*/ 2147483647 h 598"/>
                  <a:gd name="T8" fmla="*/ 2147483647 w 908"/>
                  <a:gd name="T9" fmla="*/ 2147483647 h 598"/>
                  <a:gd name="T10" fmla="*/ 2147483647 w 908"/>
                  <a:gd name="T11" fmla="*/ 2147483647 h 598"/>
                  <a:gd name="T12" fmla="*/ 2147483647 w 908"/>
                  <a:gd name="T13" fmla="*/ 2147483647 h 598"/>
                  <a:gd name="T14" fmla="*/ 2147483647 w 908"/>
                  <a:gd name="T15" fmla="*/ 2147483647 h 598"/>
                  <a:gd name="T16" fmla="*/ 2147483647 w 908"/>
                  <a:gd name="T17" fmla="*/ 2147483647 h 598"/>
                  <a:gd name="T18" fmla="*/ 2147483647 w 908"/>
                  <a:gd name="T19" fmla="*/ 2147483647 h 598"/>
                  <a:gd name="T20" fmla="*/ 2147483647 w 908"/>
                  <a:gd name="T21" fmla="*/ 2147483647 h 598"/>
                  <a:gd name="T22" fmla="*/ 2147483647 w 908"/>
                  <a:gd name="T23" fmla="*/ 2147483647 h 598"/>
                  <a:gd name="T24" fmla="*/ 2147483647 w 908"/>
                  <a:gd name="T25" fmla="*/ 2147483647 h 598"/>
                  <a:gd name="T26" fmla="*/ 2147483647 w 908"/>
                  <a:gd name="T27" fmla="*/ 2147483647 h 598"/>
                  <a:gd name="T28" fmla="*/ 2147483647 w 908"/>
                  <a:gd name="T29" fmla="*/ 2147483647 h 598"/>
                  <a:gd name="T30" fmla="*/ 2147483647 w 908"/>
                  <a:gd name="T31" fmla="*/ 2147483647 h 598"/>
                  <a:gd name="T32" fmla="*/ 2147483647 w 908"/>
                  <a:gd name="T33" fmla="*/ 2147483647 h 598"/>
                  <a:gd name="T34" fmla="*/ 2147483647 w 908"/>
                  <a:gd name="T35" fmla="*/ 2147483647 h 598"/>
                  <a:gd name="T36" fmla="*/ 2147483647 w 908"/>
                  <a:gd name="T37" fmla="*/ 2147483647 h 598"/>
                  <a:gd name="T38" fmla="*/ 2147483647 w 908"/>
                  <a:gd name="T39" fmla="*/ 2147483647 h 598"/>
                  <a:gd name="T40" fmla="*/ 2147483647 w 908"/>
                  <a:gd name="T41" fmla="*/ 2147483647 h 598"/>
                  <a:gd name="T42" fmla="*/ 2147483647 w 908"/>
                  <a:gd name="T43" fmla="*/ 2147483647 h 598"/>
                  <a:gd name="T44" fmla="*/ 2147483647 w 908"/>
                  <a:gd name="T45" fmla="*/ 2147483647 h 598"/>
                  <a:gd name="T46" fmla="*/ 2147483647 w 908"/>
                  <a:gd name="T47" fmla="*/ 2147483647 h 598"/>
                  <a:gd name="T48" fmla="*/ 2147483647 w 908"/>
                  <a:gd name="T49" fmla="*/ 2147483647 h 598"/>
                  <a:gd name="T50" fmla="*/ 2147483647 w 908"/>
                  <a:gd name="T51" fmla="*/ 2147483647 h 598"/>
                  <a:gd name="T52" fmla="*/ 2147483647 w 908"/>
                  <a:gd name="T53" fmla="*/ 2147483647 h 598"/>
                  <a:gd name="T54" fmla="*/ 2147483647 w 908"/>
                  <a:gd name="T55" fmla="*/ 2147483647 h 598"/>
                  <a:gd name="T56" fmla="*/ 2147483647 w 908"/>
                  <a:gd name="T57" fmla="*/ 2147483647 h 598"/>
                  <a:gd name="T58" fmla="*/ 2147483647 w 908"/>
                  <a:gd name="T59" fmla="*/ 2147483647 h 598"/>
                  <a:gd name="T60" fmla="*/ 2147483647 w 908"/>
                  <a:gd name="T61" fmla="*/ 2147483647 h 598"/>
                  <a:gd name="T62" fmla="*/ 2147483647 w 908"/>
                  <a:gd name="T63" fmla="*/ 2147483647 h 598"/>
                  <a:gd name="T64" fmla="*/ 2147483647 w 908"/>
                  <a:gd name="T65" fmla="*/ 2147483647 h 598"/>
                  <a:gd name="T66" fmla="*/ 2147483647 w 908"/>
                  <a:gd name="T67" fmla="*/ 2147483647 h 598"/>
                  <a:gd name="T68" fmla="*/ 0 w 908"/>
                  <a:gd name="T69" fmla="*/ 2147483647 h 598"/>
                  <a:gd name="T70" fmla="*/ 0 w 908"/>
                  <a:gd name="T71" fmla="*/ 2147483647 h 598"/>
                  <a:gd name="T72" fmla="*/ 2147483647 w 908"/>
                  <a:gd name="T73" fmla="*/ 2147483647 h 598"/>
                  <a:gd name="T74" fmla="*/ 2147483647 w 908"/>
                  <a:gd name="T75" fmla="*/ 2147483647 h 598"/>
                  <a:gd name="T76" fmla="*/ 2147483647 w 908"/>
                  <a:gd name="T77" fmla="*/ 2147483647 h 598"/>
                  <a:gd name="T78" fmla="*/ 2147483647 w 908"/>
                  <a:gd name="T79" fmla="*/ 2147483647 h 598"/>
                  <a:gd name="T80" fmla="*/ 2147483647 w 908"/>
                  <a:gd name="T81" fmla="*/ 2147483647 h 598"/>
                  <a:gd name="T82" fmla="*/ 2147483647 w 908"/>
                  <a:gd name="T83" fmla="*/ 2147483647 h 598"/>
                  <a:gd name="T84" fmla="*/ 2147483647 w 908"/>
                  <a:gd name="T85" fmla="*/ 2147483647 h 598"/>
                  <a:gd name="T86" fmla="*/ 2147483647 w 908"/>
                  <a:gd name="T87" fmla="*/ 2147483647 h 598"/>
                  <a:gd name="T88" fmla="*/ 2147483647 w 908"/>
                  <a:gd name="T89" fmla="*/ 2147483647 h 598"/>
                  <a:gd name="T90" fmla="*/ 2147483647 w 908"/>
                  <a:gd name="T91" fmla="*/ 2147483647 h 598"/>
                  <a:gd name="T92" fmla="*/ 2147483647 w 908"/>
                  <a:gd name="T93" fmla="*/ 2147483647 h 598"/>
                  <a:gd name="T94" fmla="*/ 2147483647 w 908"/>
                  <a:gd name="T95" fmla="*/ 2147483647 h 598"/>
                  <a:gd name="T96" fmla="*/ 2147483647 w 908"/>
                  <a:gd name="T97" fmla="*/ 2147483647 h 598"/>
                  <a:gd name="T98" fmla="*/ 2147483647 w 908"/>
                  <a:gd name="T99" fmla="*/ 2147483647 h 598"/>
                  <a:gd name="T100" fmla="*/ 2147483647 w 908"/>
                  <a:gd name="T101" fmla="*/ 2147483647 h 598"/>
                  <a:gd name="T102" fmla="*/ 2147483647 w 908"/>
                  <a:gd name="T103" fmla="*/ 2147483647 h 598"/>
                  <a:gd name="T104" fmla="*/ 2147483647 w 908"/>
                  <a:gd name="T105" fmla="*/ 2147483647 h 598"/>
                  <a:gd name="T106" fmla="*/ 2147483647 w 908"/>
                  <a:gd name="T107" fmla="*/ 2147483647 h 598"/>
                  <a:gd name="T108" fmla="*/ 2147483647 w 908"/>
                  <a:gd name="T109" fmla="*/ 2147483647 h 59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908"/>
                  <a:gd name="T166" fmla="*/ 0 h 598"/>
                  <a:gd name="T167" fmla="*/ 908 w 908"/>
                  <a:gd name="T168" fmla="*/ 598 h 59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908" h="598">
                    <a:moveTo>
                      <a:pt x="640" y="202"/>
                    </a:moveTo>
                    <a:lnTo>
                      <a:pt x="640" y="202"/>
                    </a:lnTo>
                    <a:cubicBezTo>
                      <a:pt x="621" y="202"/>
                      <a:pt x="606" y="217"/>
                      <a:pt x="606" y="236"/>
                    </a:cubicBezTo>
                    <a:lnTo>
                      <a:pt x="606" y="531"/>
                    </a:lnTo>
                    <a:lnTo>
                      <a:pt x="542" y="531"/>
                    </a:lnTo>
                    <a:lnTo>
                      <a:pt x="542" y="236"/>
                    </a:lnTo>
                    <a:cubicBezTo>
                      <a:pt x="542" y="217"/>
                      <a:pt x="527" y="202"/>
                      <a:pt x="508" y="202"/>
                    </a:cubicBezTo>
                    <a:lnTo>
                      <a:pt x="400" y="202"/>
                    </a:lnTo>
                    <a:cubicBezTo>
                      <a:pt x="382" y="202"/>
                      <a:pt x="367" y="217"/>
                      <a:pt x="367" y="236"/>
                    </a:cubicBezTo>
                    <a:lnTo>
                      <a:pt x="367" y="531"/>
                    </a:lnTo>
                    <a:lnTo>
                      <a:pt x="302" y="531"/>
                    </a:lnTo>
                    <a:lnTo>
                      <a:pt x="302" y="236"/>
                    </a:lnTo>
                    <a:cubicBezTo>
                      <a:pt x="302" y="217"/>
                      <a:pt x="287" y="202"/>
                      <a:pt x="269" y="202"/>
                    </a:cubicBezTo>
                    <a:lnTo>
                      <a:pt x="161" y="202"/>
                    </a:lnTo>
                    <a:cubicBezTo>
                      <a:pt x="142" y="202"/>
                      <a:pt x="128" y="217"/>
                      <a:pt x="128" y="236"/>
                    </a:cubicBezTo>
                    <a:lnTo>
                      <a:pt x="128" y="531"/>
                    </a:lnTo>
                    <a:lnTo>
                      <a:pt x="67" y="531"/>
                    </a:lnTo>
                    <a:lnTo>
                      <a:pt x="67" y="136"/>
                    </a:lnTo>
                    <a:lnTo>
                      <a:pt x="454" y="68"/>
                    </a:lnTo>
                    <a:lnTo>
                      <a:pt x="841" y="136"/>
                    </a:lnTo>
                    <a:lnTo>
                      <a:pt x="841" y="531"/>
                    </a:lnTo>
                    <a:lnTo>
                      <a:pt x="781" y="531"/>
                    </a:lnTo>
                    <a:lnTo>
                      <a:pt x="781" y="236"/>
                    </a:lnTo>
                    <a:cubicBezTo>
                      <a:pt x="781" y="217"/>
                      <a:pt x="766" y="202"/>
                      <a:pt x="748" y="202"/>
                    </a:cubicBezTo>
                    <a:lnTo>
                      <a:pt x="640" y="202"/>
                    </a:lnTo>
                    <a:close/>
                    <a:moveTo>
                      <a:pt x="748" y="598"/>
                    </a:moveTo>
                    <a:lnTo>
                      <a:pt x="748" y="598"/>
                    </a:lnTo>
                    <a:lnTo>
                      <a:pt x="875" y="598"/>
                    </a:lnTo>
                    <a:cubicBezTo>
                      <a:pt x="893" y="598"/>
                      <a:pt x="908" y="583"/>
                      <a:pt x="908" y="565"/>
                    </a:cubicBezTo>
                    <a:lnTo>
                      <a:pt x="908" y="109"/>
                    </a:lnTo>
                    <a:cubicBezTo>
                      <a:pt x="908" y="92"/>
                      <a:pt x="897" y="79"/>
                      <a:pt x="881" y="76"/>
                    </a:cubicBezTo>
                    <a:lnTo>
                      <a:pt x="460" y="1"/>
                    </a:lnTo>
                    <a:cubicBezTo>
                      <a:pt x="456" y="0"/>
                      <a:pt x="452" y="0"/>
                      <a:pt x="448" y="1"/>
                    </a:cubicBezTo>
                    <a:lnTo>
                      <a:pt x="28" y="76"/>
                    </a:lnTo>
                    <a:cubicBezTo>
                      <a:pt x="12" y="79"/>
                      <a:pt x="0" y="92"/>
                      <a:pt x="0" y="109"/>
                    </a:cubicBezTo>
                    <a:lnTo>
                      <a:pt x="0" y="565"/>
                    </a:lnTo>
                    <a:cubicBezTo>
                      <a:pt x="0" y="583"/>
                      <a:pt x="15" y="598"/>
                      <a:pt x="34" y="598"/>
                    </a:cubicBezTo>
                    <a:lnTo>
                      <a:pt x="161" y="598"/>
                    </a:lnTo>
                    <a:cubicBezTo>
                      <a:pt x="179" y="598"/>
                      <a:pt x="194" y="583"/>
                      <a:pt x="194" y="565"/>
                    </a:cubicBezTo>
                    <a:lnTo>
                      <a:pt x="194" y="269"/>
                    </a:lnTo>
                    <a:lnTo>
                      <a:pt x="236" y="269"/>
                    </a:lnTo>
                    <a:lnTo>
                      <a:pt x="236" y="565"/>
                    </a:lnTo>
                    <a:cubicBezTo>
                      <a:pt x="236" y="583"/>
                      <a:pt x="251" y="598"/>
                      <a:pt x="269" y="598"/>
                    </a:cubicBezTo>
                    <a:lnTo>
                      <a:pt x="400" y="598"/>
                    </a:lnTo>
                    <a:cubicBezTo>
                      <a:pt x="419" y="598"/>
                      <a:pt x="434" y="583"/>
                      <a:pt x="434" y="565"/>
                    </a:cubicBezTo>
                    <a:lnTo>
                      <a:pt x="434" y="269"/>
                    </a:lnTo>
                    <a:lnTo>
                      <a:pt x="475" y="269"/>
                    </a:lnTo>
                    <a:lnTo>
                      <a:pt x="475" y="565"/>
                    </a:lnTo>
                    <a:cubicBezTo>
                      <a:pt x="475" y="583"/>
                      <a:pt x="490" y="598"/>
                      <a:pt x="508" y="598"/>
                    </a:cubicBezTo>
                    <a:lnTo>
                      <a:pt x="640" y="598"/>
                    </a:lnTo>
                    <a:cubicBezTo>
                      <a:pt x="658" y="598"/>
                      <a:pt x="673" y="583"/>
                      <a:pt x="673" y="565"/>
                    </a:cubicBezTo>
                    <a:lnTo>
                      <a:pt x="673" y="269"/>
                    </a:lnTo>
                    <a:lnTo>
                      <a:pt x="714" y="269"/>
                    </a:lnTo>
                    <a:lnTo>
                      <a:pt x="714" y="565"/>
                    </a:lnTo>
                    <a:cubicBezTo>
                      <a:pt x="714" y="583"/>
                      <a:pt x="729" y="598"/>
                      <a:pt x="748" y="59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198" name="圆角矩形 75"/>
          <p:cNvSpPr/>
          <p:nvPr/>
        </p:nvSpPr>
        <p:spPr bwMode="gray">
          <a:xfrm>
            <a:off x="485774" y="5035082"/>
            <a:ext cx="5610225" cy="1132240"/>
          </a:xfrm>
          <a:prstGeom prst="roundRect">
            <a:avLst>
              <a:gd name="adj" fmla="val 2231"/>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285750" indent="-285750" fontAlgn="ctr">
              <a:lnSpc>
                <a:spcPts val="2200"/>
              </a:lnSpc>
              <a:spcAft>
                <a:spcPts val="600"/>
              </a:spcAft>
              <a:buFont typeface="Arial" panose="020B0604020202020204" pitchFamily="34" charset="0"/>
              <a:buChar char="•"/>
            </a:pPr>
            <a:endParaRPr lang="en-US" altLang="zh-CN" sz="1400" dirty="0">
              <a:solidFill>
                <a:prstClr val="black">
                  <a:lumMod val="65000"/>
                  <a:lumOff val="35000"/>
                </a:prst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201" name="Straight Connector 166"/>
          <p:cNvCxnSpPr/>
          <p:nvPr/>
        </p:nvCxnSpPr>
        <p:spPr bwMode="gray">
          <a:xfrm flipH="1">
            <a:off x="4088606" y="4862975"/>
            <a:ext cx="0" cy="175635"/>
          </a:xfrm>
          <a:prstGeom prst="line">
            <a:avLst/>
          </a:prstGeom>
          <a:noFill/>
          <a:ln w="19050">
            <a:solidFill>
              <a:schemeClr val="bg1">
                <a:lumMod val="65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 name="TextBox 85"/>
          <p:cNvSpPr txBox="1"/>
          <p:nvPr/>
        </p:nvSpPr>
        <p:spPr bwMode="gray">
          <a:xfrm>
            <a:off x="4227007" y="1939843"/>
            <a:ext cx="1015021" cy="307777"/>
          </a:xfrm>
          <a:prstGeom prst="rect">
            <a:avLst/>
          </a:prstGeom>
          <a:noFill/>
        </p:spPr>
        <p:txBody>
          <a:bodyPr wrap="none" rtlCol="0">
            <a:spAutoFit/>
          </a:bodyPr>
          <a:lstStyle/>
          <a:p>
            <a:pPr fontAlgn="ctr">
              <a:spcBef>
                <a:spcPts val="0"/>
              </a:spcBef>
              <a:spcAft>
                <a:spcPts val="0"/>
              </a:spcAft>
            </a:pPr>
            <a:r>
              <a:rPr lang="en-US" sz="1400" dirty="0" smtClean="0">
                <a:solidFill>
                  <a:prstClr val="black"/>
                </a:solidFill>
                <a:latin typeface="Huawei Sans" panose="020C0503030203020204" pitchFamily="34" charset="0"/>
              </a:rPr>
              <a:t>Core layer</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8" name="矩形 207"/>
          <p:cNvSpPr/>
          <p:nvPr/>
        </p:nvSpPr>
        <p:spPr bwMode="gray">
          <a:xfrm>
            <a:off x="6100762" y="1099888"/>
            <a:ext cx="5648326" cy="4965462"/>
          </a:xfrm>
          <a:prstGeom prst="rect">
            <a:avLst/>
          </a:prstGeom>
        </p:spPr>
        <p:txBody>
          <a:bodyPr wrap="square">
            <a:spAutoFit/>
          </a:bodyPr>
          <a:lstStyle/>
          <a:p>
            <a:pPr marL="285750" indent="-285750" fontAlgn="ctr">
              <a:lnSpc>
                <a:spcPts val="2000"/>
              </a:lnSpc>
              <a:buFont typeface="Arial" panose="020B0604020202020204" pitchFamily="34" charset="0"/>
              <a:buChar char="•"/>
            </a:pPr>
            <a:r>
              <a:rPr lang="en-US" sz="1200" dirty="0" smtClean="0">
                <a:solidFill>
                  <a:prstClr val="black"/>
                </a:solidFill>
                <a:latin typeface="Huawei Sans" panose="020C0503030203020204" pitchFamily="34" charset="0"/>
              </a:rPr>
              <a:t>The electric power industry in China is as an example.</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lvl="0" indent="-285750" fontAlgn="ctr">
              <a:lnSpc>
                <a:spcPts val="2000"/>
              </a:lnSpc>
              <a:buFont typeface="Arial" panose="020B0604020202020204" pitchFamily="34" charset="0"/>
              <a:buChar char="•"/>
            </a:pPr>
            <a:r>
              <a:rPr lang="en-US" sz="1200" dirty="0" smtClean="0">
                <a:solidFill>
                  <a:prstClr val="black"/>
                </a:solidFill>
                <a:latin typeface="Huawei Sans" panose="020C0503030203020204" pitchFamily="34" charset="0"/>
              </a:rPr>
              <a:t>The electric power industry network is divided into two independent networks based on the carried services: dispatching network and integrated data network.</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lvl="0" indent="-285750" fontAlgn="ctr">
              <a:lnSpc>
                <a:spcPts val="2000"/>
              </a:lnSpc>
              <a:buFont typeface="Arial" panose="020B0604020202020204" pitchFamily="34" charset="0"/>
              <a:buChar char="•"/>
            </a:pPr>
            <a:r>
              <a:rPr lang="en-US" sz="1200" dirty="0" smtClean="0">
                <a:solidFill>
                  <a:prstClr val="black"/>
                </a:solidFill>
                <a:latin typeface="Huawei Sans" panose="020C0503030203020204" pitchFamily="34" charset="0"/>
              </a:rPr>
              <a:t>The dispatching network, as one of the core networks for electric power </a:t>
            </a:r>
            <a:r>
              <a:rPr lang="en-US" sz="1200" dirty="0" err="1" smtClean="0">
                <a:solidFill>
                  <a:prstClr val="black"/>
                </a:solidFill>
                <a:latin typeface="Huawei Sans" panose="020C0503030203020204" pitchFamily="34" charset="0"/>
              </a:rPr>
              <a:t>informatization</a:t>
            </a:r>
            <a:r>
              <a:rPr lang="en-US" sz="1200" dirty="0" smtClean="0">
                <a:solidFill>
                  <a:prstClr val="black"/>
                </a:solidFill>
                <a:latin typeface="Huawei Sans" panose="020C0503030203020204" pitchFamily="34" charset="0"/>
              </a:rPr>
              <a:t>, mainly carries power-related service control systems.</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lvl="0" indent="-285750" fontAlgn="ctr">
              <a:lnSpc>
                <a:spcPts val="2000"/>
              </a:lnSpc>
              <a:buFont typeface="Arial" panose="020B0604020202020204" pitchFamily="34" charset="0"/>
              <a:buChar char="•"/>
            </a:pPr>
            <a:r>
              <a:rPr lang="en-US" sz="1200" dirty="0" smtClean="0">
                <a:latin typeface="Huawei Sans" panose="020C0503030203020204" pitchFamily="34" charset="0"/>
              </a:rPr>
              <a:t>The integrated data network carries applications such as OA, production management, lightning weather information, and remote monitoring of unmanned substations. It is physically independent and parallel with the power dispatching network.</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5750" lvl="0" indent="-285750" fontAlgn="ctr">
              <a:lnSpc>
                <a:spcPts val="2000"/>
              </a:lnSpc>
              <a:buFont typeface="Arial" panose="020B0604020202020204" pitchFamily="34" charset="0"/>
              <a:buChar char="•"/>
            </a:pPr>
            <a:r>
              <a:rPr lang="en-US" sz="1200" dirty="0" smtClean="0">
                <a:latin typeface="Huawei Sans" panose="020C0503030203020204" pitchFamily="34" charset="0"/>
              </a:rPr>
              <a:t>The integrated data network adopts a multi-level architecture, including the national backbone network, provincial integrated data network, and municipal integrated data network. The national backbone network is divided into the core layer (consisting of multiple core nodes deployed in the country) and the backbone layer (consisting of backbone nodes distributed in provincial companies in the country).</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285750" lvl="0" indent="-285750" fontAlgn="ctr">
              <a:lnSpc>
                <a:spcPts val="2000"/>
              </a:lnSpc>
              <a:buFont typeface="Arial" panose="020B0604020202020204" pitchFamily="34" charset="0"/>
              <a:buChar char="•"/>
            </a:pPr>
            <a:r>
              <a:rPr lang="en-US" sz="1200" dirty="0" smtClean="0">
                <a:latin typeface="Huawei Sans" panose="020C0503030203020204" pitchFamily="34" charset="0"/>
              </a:rPr>
              <a:t>The data networks of provincial companies and branches are connected to the provincial border nodes of the backbone network to implement communication between provincial networks.</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99" name="图片 198" descr="03.png"/>
          <p:cNvPicPr>
            <a:picLocks/>
          </p:cNvPicPr>
          <p:nvPr/>
        </p:nvPicPr>
        <p:blipFill>
          <a:blip r:embed="rId4" cstate="print"/>
          <a:stretch>
            <a:fillRect/>
          </a:stretch>
        </p:blipFill>
        <p:spPr bwMode="gray">
          <a:xfrm>
            <a:off x="2266547" y="1810214"/>
            <a:ext cx="335297" cy="274944"/>
          </a:xfrm>
          <a:prstGeom prst="rect">
            <a:avLst/>
          </a:prstGeom>
        </p:spPr>
      </p:pic>
      <p:pic>
        <p:nvPicPr>
          <p:cNvPr id="200" name="图片 199" descr="03.png"/>
          <p:cNvPicPr>
            <a:picLocks/>
          </p:cNvPicPr>
          <p:nvPr/>
        </p:nvPicPr>
        <p:blipFill>
          <a:blip r:embed="rId4" cstate="print"/>
          <a:stretch>
            <a:fillRect/>
          </a:stretch>
        </p:blipFill>
        <p:spPr bwMode="gray">
          <a:xfrm>
            <a:off x="2943129" y="1942081"/>
            <a:ext cx="335297" cy="274944"/>
          </a:xfrm>
          <a:prstGeom prst="rect">
            <a:avLst/>
          </a:prstGeom>
        </p:spPr>
      </p:pic>
      <p:pic>
        <p:nvPicPr>
          <p:cNvPr id="202" name="图片 201" descr="03.png"/>
          <p:cNvPicPr>
            <a:picLocks/>
          </p:cNvPicPr>
          <p:nvPr/>
        </p:nvPicPr>
        <p:blipFill>
          <a:blip r:embed="rId4" cstate="print"/>
          <a:stretch>
            <a:fillRect/>
          </a:stretch>
        </p:blipFill>
        <p:spPr bwMode="gray">
          <a:xfrm>
            <a:off x="3619710" y="1810214"/>
            <a:ext cx="335297" cy="274944"/>
          </a:xfrm>
          <a:prstGeom prst="rect">
            <a:avLst/>
          </a:prstGeom>
        </p:spPr>
      </p:pic>
      <p:pic>
        <p:nvPicPr>
          <p:cNvPr id="203" name="图片 202" descr="03.png"/>
          <p:cNvPicPr>
            <a:picLocks/>
          </p:cNvPicPr>
          <p:nvPr/>
        </p:nvPicPr>
        <p:blipFill>
          <a:blip r:embed="rId4" cstate="print"/>
          <a:stretch>
            <a:fillRect/>
          </a:stretch>
        </p:blipFill>
        <p:spPr bwMode="gray">
          <a:xfrm>
            <a:off x="2266547" y="2601157"/>
            <a:ext cx="335297" cy="274944"/>
          </a:xfrm>
          <a:prstGeom prst="rect">
            <a:avLst/>
          </a:prstGeom>
        </p:spPr>
      </p:pic>
      <p:pic>
        <p:nvPicPr>
          <p:cNvPr id="209" name="图片 208" descr="03.png"/>
          <p:cNvPicPr>
            <a:picLocks/>
          </p:cNvPicPr>
          <p:nvPr/>
        </p:nvPicPr>
        <p:blipFill>
          <a:blip r:embed="rId4" cstate="print"/>
          <a:stretch>
            <a:fillRect/>
          </a:stretch>
        </p:blipFill>
        <p:spPr bwMode="gray">
          <a:xfrm>
            <a:off x="2943129" y="2733024"/>
            <a:ext cx="335297" cy="274944"/>
          </a:xfrm>
          <a:prstGeom prst="rect">
            <a:avLst/>
          </a:prstGeom>
        </p:spPr>
      </p:pic>
      <p:pic>
        <p:nvPicPr>
          <p:cNvPr id="210" name="图片 209" descr="03.png"/>
          <p:cNvPicPr>
            <a:picLocks/>
          </p:cNvPicPr>
          <p:nvPr/>
        </p:nvPicPr>
        <p:blipFill>
          <a:blip r:embed="rId4" cstate="print"/>
          <a:stretch>
            <a:fillRect/>
          </a:stretch>
        </p:blipFill>
        <p:spPr bwMode="gray">
          <a:xfrm>
            <a:off x="3619710" y="2601157"/>
            <a:ext cx="335297" cy="274944"/>
          </a:xfrm>
          <a:prstGeom prst="rect">
            <a:avLst/>
          </a:prstGeom>
        </p:spPr>
      </p:pic>
      <p:pic>
        <p:nvPicPr>
          <p:cNvPr id="212" name="图片 211"/>
          <p:cNvPicPr>
            <a:picLocks/>
          </p:cNvPicPr>
          <p:nvPr/>
        </p:nvPicPr>
        <p:blipFill>
          <a:blip r:embed="rId5"/>
          <a:stretch>
            <a:fillRect/>
          </a:stretch>
        </p:blipFill>
        <p:spPr bwMode="gray">
          <a:xfrm>
            <a:off x="1931234" y="3357622"/>
            <a:ext cx="335297" cy="274944"/>
          </a:xfrm>
          <a:prstGeom prst="rect">
            <a:avLst/>
          </a:prstGeom>
        </p:spPr>
      </p:pic>
      <p:pic>
        <p:nvPicPr>
          <p:cNvPr id="213" name="图片 212"/>
          <p:cNvPicPr>
            <a:picLocks/>
          </p:cNvPicPr>
          <p:nvPr/>
        </p:nvPicPr>
        <p:blipFill>
          <a:blip r:embed="rId5"/>
          <a:stretch>
            <a:fillRect/>
          </a:stretch>
        </p:blipFill>
        <p:spPr bwMode="gray">
          <a:xfrm>
            <a:off x="2584815" y="3357622"/>
            <a:ext cx="335297" cy="274944"/>
          </a:xfrm>
          <a:prstGeom prst="rect">
            <a:avLst/>
          </a:prstGeom>
        </p:spPr>
      </p:pic>
      <p:pic>
        <p:nvPicPr>
          <p:cNvPr id="214" name="图片 213"/>
          <p:cNvPicPr>
            <a:picLocks/>
          </p:cNvPicPr>
          <p:nvPr/>
        </p:nvPicPr>
        <p:blipFill>
          <a:blip r:embed="rId5"/>
          <a:stretch>
            <a:fillRect/>
          </a:stretch>
        </p:blipFill>
        <p:spPr bwMode="gray">
          <a:xfrm>
            <a:off x="3238396" y="3357622"/>
            <a:ext cx="335297" cy="274944"/>
          </a:xfrm>
          <a:prstGeom prst="rect">
            <a:avLst/>
          </a:prstGeom>
        </p:spPr>
      </p:pic>
      <p:pic>
        <p:nvPicPr>
          <p:cNvPr id="215" name="图片 214"/>
          <p:cNvPicPr>
            <a:picLocks/>
          </p:cNvPicPr>
          <p:nvPr/>
        </p:nvPicPr>
        <p:blipFill>
          <a:blip r:embed="rId5"/>
          <a:stretch>
            <a:fillRect/>
          </a:stretch>
        </p:blipFill>
        <p:spPr bwMode="gray">
          <a:xfrm>
            <a:off x="3891978" y="3357622"/>
            <a:ext cx="335297" cy="274944"/>
          </a:xfrm>
          <a:prstGeom prst="rect">
            <a:avLst/>
          </a:prstGeom>
        </p:spPr>
      </p:pic>
      <p:pic>
        <p:nvPicPr>
          <p:cNvPr id="216" name="图片 215"/>
          <p:cNvPicPr>
            <a:picLocks/>
          </p:cNvPicPr>
          <p:nvPr/>
        </p:nvPicPr>
        <p:blipFill>
          <a:blip r:embed="rId5"/>
          <a:stretch>
            <a:fillRect/>
          </a:stretch>
        </p:blipFill>
        <p:spPr bwMode="gray">
          <a:xfrm>
            <a:off x="1931234" y="4012847"/>
            <a:ext cx="335297" cy="274944"/>
          </a:xfrm>
          <a:prstGeom prst="rect">
            <a:avLst/>
          </a:prstGeom>
        </p:spPr>
      </p:pic>
      <p:pic>
        <p:nvPicPr>
          <p:cNvPr id="217" name="图片 216"/>
          <p:cNvPicPr>
            <a:picLocks/>
          </p:cNvPicPr>
          <p:nvPr/>
        </p:nvPicPr>
        <p:blipFill>
          <a:blip r:embed="rId5"/>
          <a:stretch>
            <a:fillRect/>
          </a:stretch>
        </p:blipFill>
        <p:spPr bwMode="gray">
          <a:xfrm>
            <a:off x="3931873" y="4012847"/>
            <a:ext cx="335297" cy="274944"/>
          </a:xfrm>
          <a:prstGeom prst="rect">
            <a:avLst/>
          </a:prstGeom>
        </p:spPr>
      </p:pic>
      <p:pic>
        <p:nvPicPr>
          <p:cNvPr id="218" name="图片 217"/>
          <p:cNvPicPr>
            <a:picLocks/>
          </p:cNvPicPr>
          <p:nvPr/>
        </p:nvPicPr>
        <p:blipFill>
          <a:blip r:embed="rId5"/>
          <a:stretch>
            <a:fillRect/>
          </a:stretch>
        </p:blipFill>
        <p:spPr bwMode="gray">
          <a:xfrm>
            <a:off x="1931234" y="4636733"/>
            <a:ext cx="335297" cy="274944"/>
          </a:xfrm>
          <a:prstGeom prst="rect">
            <a:avLst/>
          </a:prstGeom>
        </p:spPr>
      </p:pic>
      <p:pic>
        <p:nvPicPr>
          <p:cNvPr id="219" name="图片 218"/>
          <p:cNvPicPr>
            <a:picLocks/>
          </p:cNvPicPr>
          <p:nvPr/>
        </p:nvPicPr>
        <p:blipFill>
          <a:blip r:embed="rId5"/>
          <a:stretch>
            <a:fillRect/>
          </a:stretch>
        </p:blipFill>
        <p:spPr bwMode="gray">
          <a:xfrm>
            <a:off x="3931873" y="4636733"/>
            <a:ext cx="335297" cy="274944"/>
          </a:xfrm>
          <a:prstGeom prst="rect">
            <a:avLst/>
          </a:prstGeom>
        </p:spPr>
      </p:pic>
    </p:spTree>
    <p:extLst>
      <p:ext uri="{BB962C8B-B14F-4D97-AF65-F5344CB8AC3E}">
        <p14:creationId xmlns:p14="http://schemas.microsoft.com/office/powerpoint/2010/main" val="262555905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Huawei Datacom Certification and Enterprise Network</a:t>
            </a:r>
            <a:endParaRPr lang="en-US" altLang="zh-CN" dirty="0">
              <a:sym typeface="Huawei Sans" panose="020C0503030203020204" pitchFamily="34" charset="0"/>
            </a:endParaRPr>
          </a:p>
        </p:txBody>
      </p:sp>
      <p:sp>
        <p:nvSpPr>
          <p:cNvPr id="30" name="AutoShape 3"/>
          <p:cNvSpPr>
            <a:spLocks noChangeArrowheads="1"/>
          </p:cNvSpPr>
          <p:nvPr/>
        </p:nvSpPr>
        <p:spPr bwMode="gray">
          <a:xfrm>
            <a:off x="391307" y="1561630"/>
            <a:ext cx="4993493" cy="4114800"/>
          </a:xfrm>
          <a:prstGeom prst="upArrow">
            <a:avLst>
              <a:gd name="adj1" fmla="val 73769"/>
              <a:gd name="adj2" fmla="val 32588"/>
            </a:avLst>
          </a:prstGeom>
          <a:gradFill rotWithShape="1">
            <a:gsLst>
              <a:gs pos="10000">
                <a:srgbClr val="BEE9EE"/>
              </a:gs>
              <a:gs pos="100000">
                <a:srgbClr val="666666">
                  <a:gamma/>
                  <a:tint val="0"/>
                  <a:invGamma/>
                </a:srgbClr>
              </a:gs>
            </a:gsLst>
            <a:lin ang="5400000" scaled="1"/>
          </a:gradFill>
          <a:ln>
            <a:noFill/>
          </a:ln>
          <a:effectLst/>
          <a:extLst/>
        </p:spPr>
        <p:txBody>
          <a:bodyPr wrap="none" anchor="ctr"/>
          <a:lstStyle/>
          <a:p>
            <a:pPr defTabSz="914400" fontAlgn="ctr"/>
            <a:endParaRPr lang="en-US" altLang="zh-CN"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Text Box 4"/>
          <p:cNvSpPr txBox="1">
            <a:spLocks noChangeArrowheads="1"/>
          </p:cNvSpPr>
          <p:nvPr/>
        </p:nvSpPr>
        <p:spPr bwMode="gray">
          <a:xfrm>
            <a:off x="1351845" y="1043820"/>
            <a:ext cx="3095186"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0" fontAlgn="ctr" latinLnBrk="0" hangingPunct="0">
              <a:lnSpc>
                <a:spcPct val="100000"/>
              </a:lnSpc>
              <a:spcBef>
                <a:spcPts val="0"/>
              </a:spcBef>
              <a:spcAft>
                <a:spcPts val="0"/>
              </a:spcAft>
              <a:buClrTx/>
              <a:buSzTx/>
              <a:buFontTx/>
              <a:buNone/>
              <a:tabLst/>
              <a:defRPr/>
            </a:pPr>
            <a:r>
              <a:rPr lang="en-US" sz="2800" b="1" dirty="0" smtClean="0">
                <a:solidFill>
                  <a:srgbClr val="C7000B"/>
                </a:solidFill>
                <a:latin typeface="Huawei Sans" panose="020C0503030203020204" pitchFamily="34" charset="0"/>
              </a:rPr>
              <a:t>HCIE-Datacom</a:t>
            </a:r>
            <a:endParaRPr kumimoji="0" lang="en-US" altLang="zh-CN" sz="2800" b="1" i="0" u="none" strike="noStrike" kern="0" cap="none" spc="0" normalizeH="0" noProof="0" dirty="0">
              <a:ln>
                <a:noFill/>
              </a:ln>
              <a:solidFill>
                <a:srgbClr val="C7000B"/>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Text Box 12"/>
          <p:cNvSpPr txBox="1">
            <a:spLocks noChangeArrowheads="1"/>
          </p:cNvSpPr>
          <p:nvPr/>
        </p:nvSpPr>
        <p:spPr bwMode="gray">
          <a:xfrm>
            <a:off x="1589926" y="1824565"/>
            <a:ext cx="2620124"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0" fontAlgn="ctr" latinLnBrk="0" hangingPunct="0">
              <a:lnSpc>
                <a:spcPct val="100000"/>
              </a:lnSpc>
              <a:spcBef>
                <a:spcPts val="0"/>
              </a:spcBef>
              <a:spcAft>
                <a:spcPts val="0"/>
              </a:spcAft>
              <a:buClrTx/>
              <a:buSzTx/>
              <a:buFontTx/>
              <a:buNone/>
              <a:tabLst/>
              <a:defRPr/>
            </a:pPr>
            <a:r>
              <a:rPr lang="en-US" sz="2000" b="1" i="1" dirty="0" smtClean="0">
                <a:solidFill>
                  <a:schemeClr val="bg1">
                    <a:lumMod val="50000"/>
                  </a:schemeClr>
                </a:solidFill>
                <a:latin typeface="Huawei Sans" panose="020C0503030203020204" pitchFamily="34" charset="0"/>
              </a:rPr>
              <a:t>Capability convergence</a:t>
            </a:r>
            <a:endParaRPr kumimoji="0" lang="en-US" altLang="zh-CN" sz="2000" b="1" i="0" u="none" strike="noStrike" kern="0" cap="none" spc="0" normalizeH="0" noProof="0" dirty="0">
              <a:ln>
                <a:noFill/>
              </a:ln>
              <a:solidFill>
                <a:schemeClr val="bg1">
                  <a:lumMod val="50000"/>
                </a:scheme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圆角矩形 57"/>
          <p:cNvSpPr/>
          <p:nvPr/>
        </p:nvSpPr>
        <p:spPr bwMode="gray">
          <a:xfrm>
            <a:off x="5652508" y="1304920"/>
            <a:ext cx="5737157" cy="1555265"/>
          </a:xfrm>
          <a:prstGeom prst="roundRect">
            <a:avLst>
              <a:gd name="adj" fmla="val 2222"/>
            </a:avLst>
          </a:prstGeom>
          <a:solidFill>
            <a:srgbClr val="F6F6F6"/>
          </a:solidFill>
          <a:ln w="12700">
            <a:noFill/>
            <a:prstDash val="solid"/>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t" anchorCtr="0"/>
          <a:lstStyle/>
          <a:p>
            <a:pPr marL="176213" indent="-176213" fontAlgn="ctr">
              <a:lnSpc>
                <a:spcPct val="130000"/>
              </a:lnSpc>
              <a:spcAft>
                <a:spcPts val="600"/>
              </a:spcAft>
              <a:buFont typeface="Arial" panose="020B0604020202020204" pitchFamily="34" charset="0"/>
              <a:buChar char="•"/>
            </a:pPr>
            <a:r>
              <a:rPr lang="en-US" sz="1400" dirty="0" smtClean="0">
                <a:solidFill>
                  <a:schemeClr val="tx1"/>
                </a:solidFill>
                <a:latin typeface="Huawei Sans" panose="020C0503030203020204" pitchFamily="34" charset="0"/>
              </a:rPr>
              <a:t>HCIP-Datacom-Campus Network Planning and Deployment </a:t>
            </a:r>
          </a:p>
          <a:p>
            <a:pPr marL="176213" indent="-176213" fontAlgn="ctr">
              <a:lnSpc>
                <a:spcPct val="130000"/>
              </a:lnSpc>
              <a:spcAft>
                <a:spcPts val="600"/>
              </a:spcAft>
              <a:buFont typeface="Arial" panose="020B0604020202020204" pitchFamily="34" charset="0"/>
              <a:buChar char="•"/>
            </a:pPr>
            <a:r>
              <a:rPr lang="en-US" sz="1400" dirty="0" smtClean="0">
                <a:solidFill>
                  <a:schemeClr val="tx1"/>
                </a:solidFill>
                <a:latin typeface="Huawei Sans" panose="020C0503030203020204" pitchFamily="34" charset="0"/>
              </a:rPr>
              <a:t>HCIP-Datacom-SD-WAN Planning and Deployment </a:t>
            </a:r>
          </a:p>
          <a:p>
            <a:pPr marL="176213" indent="-176213" fontAlgn="ctr">
              <a:lnSpc>
                <a:spcPct val="130000"/>
              </a:lnSpc>
              <a:spcAft>
                <a:spcPts val="600"/>
              </a:spcAft>
              <a:buFont typeface="Arial" panose="020B0604020202020204" pitchFamily="34" charset="0"/>
              <a:buChar char="•"/>
            </a:pPr>
            <a:r>
              <a:rPr lang="en-US" sz="1400" dirty="0" smtClean="0">
                <a:solidFill>
                  <a:schemeClr val="tx1"/>
                </a:solidFill>
                <a:latin typeface="Huawei Sans" panose="020C0503030203020204" pitchFamily="34" charset="0"/>
              </a:rPr>
              <a:t>HCIP-Datacom-WAN Planning and Deployment</a:t>
            </a:r>
          </a:p>
          <a:p>
            <a:pPr marL="176213" indent="-176213" fontAlgn="ctr">
              <a:lnSpc>
                <a:spcPct val="130000"/>
              </a:lnSpc>
              <a:spcAft>
                <a:spcPts val="600"/>
              </a:spcAft>
              <a:buFont typeface="Arial" panose="020B0604020202020204" pitchFamily="34" charset="0"/>
              <a:buChar char="•"/>
            </a:pPr>
            <a:r>
              <a:rPr lang="en-US" sz="1400" dirty="0" smtClean="0">
                <a:solidFill>
                  <a:schemeClr val="tx1"/>
                </a:solidFill>
                <a:latin typeface="Huawei Sans" panose="020C0503030203020204" pitchFamily="34" charset="0"/>
              </a:rPr>
              <a:t>HCIP-Datacom-Enterprise Network Solution Design </a:t>
            </a:r>
          </a:p>
          <a:p>
            <a:pPr marL="176213" indent="-176213" fontAlgn="ctr">
              <a:lnSpc>
                <a:spcPct val="130000"/>
              </a:lnSpc>
              <a:spcAft>
                <a:spcPts val="600"/>
              </a:spcAft>
              <a:buFont typeface="Arial" panose="020B0604020202020204" pitchFamily="34" charset="0"/>
              <a:buChar char="•"/>
            </a:pP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圆角矩形 59"/>
          <p:cNvSpPr/>
          <p:nvPr/>
        </p:nvSpPr>
        <p:spPr bwMode="gray">
          <a:xfrm>
            <a:off x="5652508" y="3417595"/>
            <a:ext cx="5737157" cy="797310"/>
          </a:xfrm>
          <a:prstGeom prst="roundRect">
            <a:avLst>
              <a:gd name="adj" fmla="val 2222"/>
            </a:avLst>
          </a:prstGeom>
          <a:solidFill>
            <a:srgbClr val="F6F6F6"/>
          </a:solidFill>
          <a:ln w="12700">
            <a:noFill/>
            <a:prstDash val="solid"/>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t" anchorCtr="0"/>
          <a:lstStyle/>
          <a:p>
            <a:pPr marL="176213" indent="-176213" fontAlgn="ctr">
              <a:lnSpc>
                <a:spcPct val="130000"/>
              </a:lnSpc>
              <a:spcAft>
                <a:spcPts val="600"/>
              </a:spcAft>
              <a:buFont typeface="Arial" panose="020B0604020202020204" pitchFamily="34" charset="0"/>
              <a:buChar char="•"/>
            </a:pPr>
            <a:r>
              <a:rPr lang="en-US" sz="1400" dirty="0" smtClean="0">
                <a:solidFill>
                  <a:schemeClr val="tx1"/>
                </a:solidFill>
                <a:latin typeface="Huawei Sans" panose="020C0503030203020204" pitchFamily="34" charset="0"/>
              </a:rPr>
              <a:t>HCIP-Datacom-Advanced Routing Switching Technology</a:t>
            </a:r>
          </a:p>
          <a:p>
            <a:pPr marL="176213" indent="-176213" fontAlgn="ctr">
              <a:lnSpc>
                <a:spcPct val="130000"/>
              </a:lnSpc>
              <a:spcAft>
                <a:spcPts val="600"/>
              </a:spcAft>
              <a:buFont typeface="Arial" panose="020B0604020202020204" pitchFamily="34" charset="0"/>
              <a:buChar char="•"/>
            </a:pPr>
            <a:r>
              <a:rPr lang="en-US" sz="1400" dirty="0" smtClean="0">
                <a:solidFill>
                  <a:schemeClr val="tx1"/>
                </a:solidFill>
                <a:latin typeface="Huawei Sans" panose="020C0503030203020204" pitchFamily="34" charset="0"/>
              </a:rPr>
              <a:t>HCIP-Datacom-Network Automation Developer </a:t>
            </a:r>
            <a:endParaRPr lang="en-US" sz="1400" dirty="0">
              <a:solidFill>
                <a:schemeClr val="tx1"/>
              </a:solidFill>
              <a:latin typeface="Huawei Sans" panose="020C0503030203020204" pitchFamily="34" charset="0"/>
            </a:endParaRPr>
          </a:p>
        </p:txBody>
      </p:sp>
      <p:sp>
        <p:nvSpPr>
          <p:cNvPr id="64" name="圆角矩形 63"/>
          <p:cNvSpPr/>
          <p:nvPr/>
        </p:nvSpPr>
        <p:spPr bwMode="gray">
          <a:xfrm>
            <a:off x="5652508" y="4705458"/>
            <a:ext cx="5737157" cy="797310"/>
          </a:xfrm>
          <a:prstGeom prst="roundRect">
            <a:avLst>
              <a:gd name="adj" fmla="val 2222"/>
            </a:avLst>
          </a:prstGeom>
          <a:solidFill>
            <a:srgbClr val="F6F6F6"/>
          </a:solidFill>
          <a:ln w="12700">
            <a:noFill/>
            <a:prstDash val="solid"/>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t" anchorCtr="0"/>
          <a:lstStyle/>
          <a:p>
            <a:pPr marL="176213" indent="-176213" fontAlgn="ctr">
              <a:lnSpc>
                <a:spcPct val="130000"/>
              </a:lnSpc>
              <a:spcAft>
                <a:spcPts val="600"/>
              </a:spcAft>
              <a:buFont typeface="Arial" panose="020B0604020202020204" pitchFamily="34" charset="0"/>
              <a:buChar char="•"/>
            </a:pPr>
            <a:r>
              <a:rPr lang="en-US" sz="1400" dirty="0" smtClean="0">
                <a:solidFill>
                  <a:schemeClr val="tx1"/>
                </a:solidFill>
                <a:latin typeface="Huawei Sans" panose="020C0503030203020204" pitchFamily="34" charset="0"/>
              </a:rPr>
              <a:t>HCIA-Datacom</a:t>
            </a:r>
            <a:endParaRPr lang="en-US" altLang="zh-CN"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76213" indent="-176213" fontAlgn="ctr">
              <a:lnSpc>
                <a:spcPct val="130000"/>
              </a:lnSpc>
              <a:spcAft>
                <a:spcPts val="600"/>
              </a:spcAft>
              <a:buFont typeface="Arial" panose="020B0604020202020204" pitchFamily="34" charset="0"/>
              <a:buChar char="•"/>
            </a:pPr>
            <a:r>
              <a:rPr lang="en-US" sz="1400" dirty="0" smtClean="0">
                <a:solidFill>
                  <a:schemeClr val="tx1"/>
                </a:solidFill>
                <a:latin typeface="Huawei Sans" panose="020C0503030203020204" pitchFamily="34" charset="0"/>
              </a:rPr>
              <a:t>HCIP-Datacom-Core Technology</a:t>
            </a:r>
            <a:endParaRPr lang="en-US" sz="1400" dirty="0">
              <a:solidFill>
                <a:schemeClr val="tx1"/>
              </a:solidFill>
              <a:latin typeface="Huawei Sans" panose="020C0503030203020204" pitchFamily="34" charset="0"/>
            </a:endParaRPr>
          </a:p>
        </p:txBody>
      </p:sp>
      <p:sp>
        <p:nvSpPr>
          <p:cNvPr id="31" name="AutoShape 5"/>
          <p:cNvSpPr>
            <a:spLocks noChangeArrowheads="1"/>
          </p:cNvSpPr>
          <p:nvPr/>
        </p:nvSpPr>
        <p:spPr bwMode="gray">
          <a:xfrm>
            <a:off x="2926957" y="2799880"/>
            <a:ext cx="1728000" cy="3086100"/>
          </a:xfrm>
          <a:prstGeom prst="upArrow">
            <a:avLst>
              <a:gd name="adj1" fmla="val 72694"/>
              <a:gd name="adj2" fmla="val 33931"/>
            </a:avLst>
          </a:prstGeom>
          <a:gradFill rotWithShape="1">
            <a:gsLst>
              <a:gs pos="0">
                <a:srgbClr val="56C4D2"/>
              </a:gs>
              <a:gs pos="100000">
                <a:srgbClr val="E9002F">
                  <a:gamma/>
                  <a:tint val="0"/>
                  <a:invGamma/>
                </a:srgbClr>
              </a:gs>
            </a:gsLst>
            <a:lin ang="5400000" scaled="1"/>
          </a:gradFill>
          <a:ln>
            <a:noFill/>
          </a:ln>
          <a:effectLst/>
          <a:extLst/>
        </p:spPr>
        <p:txBody>
          <a:bodyPr wrap="none" anchor="ct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矩形 3"/>
          <p:cNvSpPr/>
          <p:nvPr/>
        </p:nvSpPr>
        <p:spPr bwMode="gray">
          <a:xfrm>
            <a:off x="3272412" y="3192569"/>
            <a:ext cx="1037090" cy="646331"/>
          </a:xfrm>
          <a:prstGeom prst="rect">
            <a:avLst/>
          </a:prstGeom>
        </p:spPr>
        <p:txBody>
          <a:bodyPr wrap="square">
            <a:spAutoFit/>
          </a:bodyPr>
          <a:lstStyle/>
          <a:p>
            <a:pPr algn="ctr" defTabSz="914400" fontAlgn="ctr"/>
            <a:r>
              <a:rPr lang="en-US" sz="1200" dirty="0" smtClean="0">
                <a:latin typeface="Huawei Sans" panose="020C0503030203020204" pitchFamily="34" charset="0"/>
              </a:rPr>
              <a:t>Advanced </a:t>
            </a:r>
            <a:r>
              <a:rPr lang="en-US" sz="1200" dirty="0" err="1" smtClean="0">
                <a:latin typeface="Huawei Sans" panose="020C0503030203020204" pitchFamily="34" charset="0"/>
              </a:rPr>
              <a:t>datacom</a:t>
            </a:r>
            <a:r>
              <a:rPr lang="en-US" sz="1200" dirty="0" smtClean="0">
                <a:latin typeface="Huawei Sans" panose="020C0503030203020204" pitchFamily="34" charset="0"/>
              </a:rPr>
              <a:t> capabilities</a:t>
            </a:r>
            <a:endParaRPr lang="en-US" sz="1200" dirty="0">
              <a:latin typeface="Huawei Sans" panose="020C0503030203020204" pitchFamily="34" charset="0"/>
            </a:endParaRPr>
          </a:p>
        </p:txBody>
      </p:sp>
      <p:sp>
        <p:nvSpPr>
          <p:cNvPr id="32" name="AutoShape 5"/>
          <p:cNvSpPr>
            <a:spLocks noChangeArrowheads="1"/>
          </p:cNvSpPr>
          <p:nvPr/>
        </p:nvSpPr>
        <p:spPr bwMode="gray">
          <a:xfrm>
            <a:off x="1001115" y="2799880"/>
            <a:ext cx="1728000" cy="3086100"/>
          </a:xfrm>
          <a:prstGeom prst="upArrow">
            <a:avLst>
              <a:gd name="adj1" fmla="val 72694"/>
              <a:gd name="adj2" fmla="val 33931"/>
            </a:avLst>
          </a:prstGeom>
          <a:gradFill rotWithShape="1">
            <a:gsLst>
              <a:gs pos="0">
                <a:srgbClr val="56C4D2"/>
              </a:gs>
              <a:gs pos="100000">
                <a:srgbClr val="E9002F">
                  <a:gamma/>
                  <a:tint val="0"/>
                  <a:invGamma/>
                </a:srgbClr>
              </a:gs>
            </a:gsLst>
            <a:lin ang="5400000" scaled="1"/>
          </a:gradFill>
          <a:ln>
            <a:noFill/>
          </a:ln>
          <a:effectLst/>
          <a:extLst/>
        </p:spPr>
        <p:txBody>
          <a:bodyPr wrap="none"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矩形 4"/>
          <p:cNvSpPr/>
          <p:nvPr/>
        </p:nvSpPr>
        <p:spPr bwMode="gray">
          <a:xfrm>
            <a:off x="1181100" y="3192569"/>
            <a:ext cx="1368929" cy="1384995"/>
          </a:xfrm>
          <a:prstGeom prst="rect">
            <a:avLst/>
          </a:prstGeom>
        </p:spPr>
        <p:txBody>
          <a:bodyPr wrap="square">
            <a:spAutoFit/>
          </a:bodyPr>
          <a:lstStyle/>
          <a:p>
            <a:pPr algn="ctr" defTabSz="914400" fontAlgn="ctr"/>
            <a:r>
              <a:rPr lang="en-US" sz="1200" dirty="0" smtClean="0">
                <a:latin typeface="Huawei Sans" panose="020C0503030203020204" pitchFamily="34" charset="0"/>
              </a:rPr>
              <a:t>Scenario-based network planning, construction, maintenance, and optimization capabilities</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 name="组合 7"/>
          <p:cNvGrpSpPr/>
          <p:nvPr/>
        </p:nvGrpSpPr>
        <p:grpSpPr bwMode="gray">
          <a:xfrm>
            <a:off x="1273889" y="4260273"/>
            <a:ext cx="3173142" cy="1616075"/>
            <a:chOff x="1273889" y="4260273"/>
            <a:chExt cx="3173142" cy="1616075"/>
          </a:xfrm>
        </p:grpSpPr>
        <p:sp>
          <p:nvSpPr>
            <p:cNvPr id="34" name="AutoShape 6"/>
            <p:cNvSpPr>
              <a:spLocks noChangeArrowheads="1"/>
            </p:cNvSpPr>
            <p:nvPr/>
          </p:nvSpPr>
          <p:spPr bwMode="gray">
            <a:xfrm>
              <a:off x="1273889" y="4260273"/>
              <a:ext cx="3173142" cy="1616075"/>
            </a:xfrm>
            <a:prstGeom prst="upArrow">
              <a:avLst>
                <a:gd name="adj1" fmla="val 78306"/>
                <a:gd name="adj2" fmla="val 48213"/>
              </a:avLst>
            </a:prstGeom>
            <a:gradFill rotWithShape="1">
              <a:gsLst>
                <a:gs pos="10000">
                  <a:srgbClr val="FEEEC1"/>
                </a:gs>
                <a:gs pos="100000">
                  <a:srgbClr val="666666">
                    <a:gamma/>
                    <a:tint val="0"/>
                    <a:invGamma/>
                  </a:srgbClr>
                </a:gs>
              </a:gsLst>
              <a:lin ang="5400000" scaled="1"/>
            </a:gradFill>
            <a:ln>
              <a:noFill/>
            </a:ln>
            <a:effectLst/>
            <a:extLst/>
          </p:spPr>
          <p:txBody>
            <a:bodyPr wrap="none" anchor="ct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矩形 2"/>
            <p:cNvSpPr/>
            <p:nvPr/>
          </p:nvSpPr>
          <p:spPr bwMode="gray">
            <a:xfrm>
              <a:off x="1674997" y="4987545"/>
              <a:ext cx="2387192" cy="415498"/>
            </a:xfrm>
            <a:prstGeom prst="rect">
              <a:avLst/>
            </a:prstGeom>
          </p:spPr>
          <p:txBody>
            <a:bodyPr wrap="none">
              <a:spAutoFit/>
            </a:bodyPr>
            <a:lstStyle/>
            <a:p>
              <a:pPr algn="ctr" defTabSz="914400" fontAlgn="ctr">
                <a:lnSpc>
                  <a:spcPct val="150000"/>
                </a:lnSpc>
              </a:pPr>
              <a:r>
                <a:rPr lang="en-US" sz="1400" dirty="0" smtClean="0">
                  <a:latin typeface="Huawei Sans" panose="020C0503030203020204" pitchFamily="34" charset="0"/>
                </a:rPr>
                <a:t>Basic </a:t>
              </a:r>
              <a:r>
                <a:rPr lang="en-US" sz="1400" dirty="0" err="1" smtClean="0">
                  <a:latin typeface="Huawei Sans" panose="020C0503030203020204" pitchFamily="34" charset="0"/>
                </a:rPr>
                <a:t>datacom</a:t>
              </a:r>
              <a:r>
                <a:rPr lang="en-US" sz="1400" dirty="0" smtClean="0">
                  <a:latin typeface="Huawei Sans" panose="020C0503030203020204" pitchFamily="34" charset="0"/>
                </a:rPr>
                <a:t> capabilities</a:t>
              </a:r>
              <a:endParaRPr lang="en-US" sz="1400" dirty="0">
                <a:latin typeface="Huawei Sans" panose="020C0503030203020204" pitchFamily="34" charset="0"/>
              </a:endParaRPr>
            </a:p>
          </p:txBody>
        </p:sp>
      </p:grpSp>
      <p:cxnSp>
        <p:nvCxnSpPr>
          <p:cNvPr id="55" name="直接连接符 54"/>
          <p:cNvCxnSpPr/>
          <p:nvPr/>
        </p:nvCxnSpPr>
        <p:spPr bwMode="gray">
          <a:xfrm flipV="1">
            <a:off x="4039698" y="4747995"/>
            <a:ext cx="1613555" cy="691764"/>
          </a:xfrm>
          <a:prstGeom prst="line">
            <a:avLst/>
          </a:prstGeom>
          <a:noFill/>
          <a:ln>
            <a:solidFill>
              <a:srgbClr val="000000">
                <a:lumMod val="75000"/>
                <a:lumOff val="25000"/>
              </a:srgbClr>
            </a:solidFill>
            <a:prstDash val="dash"/>
            <a:headEnd type="ova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5" name="直接连接符 64"/>
          <p:cNvCxnSpPr/>
          <p:nvPr/>
        </p:nvCxnSpPr>
        <p:spPr bwMode="gray">
          <a:xfrm flipV="1">
            <a:off x="4039697" y="3504463"/>
            <a:ext cx="1613555" cy="691764"/>
          </a:xfrm>
          <a:prstGeom prst="line">
            <a:avLst/>
          </a:prstGeom>
          <a:noFill/>
          <a:ln>
            <a:solidFill>
              <a:srgbClr val="000000">
                <a:lumMod val="75000"/>
                <a:lumOff val="25000"/>
              </a:srgbClr>
            </a:solidFill>
            <a:prstDash val="dash"/>
            <a:headEnd type="ova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6" name="直接连接符 65"/>
          <p:cNvCxnSpPr/>
          <p:nvPr/>
        </p:nvCxnSpPr>
        <p:spPr bwMode="gray">
          <a:xfrm flipV="1">
            <a:off x="1990725" y="1382495"/>
            <a:ext cx="3662528" cy="1570201"/>
          </a:xfrm>
          <a:prstGeom prst="line">
            <a:avLst/>
          </a:prstGeom>
          <a:noFill/>
          <a:ln>
            <a:solidFill>
              <a:srgbClr val="000000">
                <a:lumMod val="75000"/>
                <a:lumOff val="25000"/>
              </a:srgbClr>
            </a:solidFill>
            <a:prstDash val="dash"/>
            <a:headEnd type="ova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354110677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a:xfrm>
            <a:off x="1019175" y="1844675"/>
            <a:ext cx="10153650" cy="4068763"/>
          </a:xfrm>
        </p:spPr>
        <p:txBody>
          <a:bodyPr/>
          <a:lstStyle/>
          <a:p>
            <a:r>
              <a:rPr lang="en-US" smtClean="0">
                <a:solidFill>
                  <a:schemeClr val="bg1">
                    <a:lumMod val="50000"/>
                  </a:schemeClr>
                </a:solidFill>
              </a:rPr>
              <a:t>Enterprise Network Overview</a:t>
            </a:r>
            <a:endParaRPr lang="en-US" altLang="zh-CN" smtClean="0">
              <a:solidFill>
                <a:schemeClr val="bg1">
                  <a:lumMod val="50000"/>
                </a:schemeClr>
              </a:solidFill>
              <a:sym typeface="Huawei Sans" panose="020C0503030203020204" pitchFamily="34" charset="0"/>
            </a:endParaRPr>
          </a:p>
          <a:p>
            <a:r>
              <a:rPr lang="en-US" b="1" smtClean="0"/>
              <a:t>Trends and Challenges of Enterprise Networks</a:t>
            </a:r>
            <a:endParaRPr lang="en-US" altLang="zh-CN" b="1" smtClean="0">
              <a:sym typeface="Huawei Sans" panose="020C0503030203020204" pitchFamily="34" charset="0"/>
            </a:endParaRPr>
          </a:p>
          <a:p>
            <a:r>
              <a:rPr lang="en-US" smtClean="0">
                <a:solidFill>
                  <a:schemeClr val="bg1">
                    <a:lumMod val="50000"/>
                  </a:schemeClr>
                </a:solidFill>
              </a:rPr>
              <a:t>Huawei Enterprise Network Solutions</a:t>
            </a:r>
            <a:endParaRPr lang="en-US" altLang="zh-CN" dirty="0">
              <a:solidFill>
                <a:schemeClr val="bg1">
                  <a:lumMod val="50000"/>
                </a:schemeClr>
              </a:solidFill>
              <a:sym typeface="Huawei Sans" panose="020C0503030203020204" pitchFamily="34" charset="0"/>
            </a:endParaRPr>
          </a:p>
        </p:txBody>
      </p:sp>
    </p:spTree>
    <p:extLst>
      <p:ext uri="{BB962C8B-B14F-4D97-AF65-F5344CB8AC3E}">
        <p14:creationId xmlns:p14="http://schemas.microsoft.com/office/powerpoint/2010/main" val="252082376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dirty="0" smtClean="0"/>
              <a:t>Industry Digital Transformation, Improving Production Efficiency and Customer Satisfaction</a:t>
            </a:r>
            <a:endParaRPr lang="en-US" dirty="0"/>
          </a:p>
        </p:txBody>
      </p:sp>
      <p:sp>
        <p:nvSpPr>
          <p:cNvPr id="4" name="圆角矩形 3"/>
          <p:cNvSpPr>
            <a:spLocks/>
          </p:cNvSpPr>
          <p:nvPr/>
        </p:nvSpPr>
        <p:spPr bwMode="gray">
          <a:xfrm>
            <a:off x="700009" y="1895072"/>
            <a:ext cx="3443366" cy="4290981"/>
          </a:xfrm>
          <a:prstGeom prst="roundRect">
            <a:avLst>
              <a:gd name="adj" fmla="val 729"/>
            </a:avLst>
          </a:prstGeom>
          <a:noFill/>
          <a:ln w="9525">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fontAlgn="ctr">
              <a:lnSpc>
                <a:spcPts val="2200"/>
              </a:lnSpc>
              <a:buFont typeface="+mj-lt"/>
              <a:buAutoNum type="arabicPeriod"/>
            </a:pPr>
            <a:endParaRPr lang="en-US" altLang="zh-CN" sz="14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5" name="圆角矩形 4"/>
          <p:cNvSpPr>
            <a:spLocks/>
          </p:cNvSpPr>
          <p:nvPr/>
        </p:nvSpPr>
        <p:spPr bwMode="gray">
          <a:xfrm>
            <a:off x="8169273" y="1895073"/>
            <a:ext cx="3311234" cy="4290981"/>
          </a:xfrm>
          <a:prstGeom prst="roundRect">
            <a:avLst>
              <a:gd name="adj" fmla="val 729"/>
            </a:avLst>
          </a:prstGeom>
          <a:noFill/>
          <a:ln w="9525">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fontAlgn="ctr">
              <a:lnSpc>
                <a:spcPts val="2200"/>
              </a:lnSpc>
              <a:buFont typeface="+mj-lt"/>
              <a:buAutoNum type="arabicPeriod"/>
            </a:pPr>
            <a:endParaRPr lang="en-US" altLang="zh-CN" sz="14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6" name="圆角矩形 5"/>
          <p:cNvSpPr>
            <a:spLocks/>
          </p:cNvSpPr>
          <p:nvPr/>
        </p:nvSpPr>
        <p:spPr bwMode="gray">
          <a:xfrm>
            <a:off x="4447790" y="1895071"/>
            <a:ext cx="3311234" cy="4290981"/>
          </a:xfrm>
          <a:prstGeom prst="roundRect">
            <a:avLst>
              <a:gd name="adj" fmla="val 985"/>
            </a:avLst>
          </a:prstGeom>
          <a:noFill/>
          <a:ln w="9525">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fontAlgn="ctr">
              <a:lnSpc>
                <a:spcPts val="2200"/>
              </a:lnSpc>
              <a:buFont typeface="+mj-lt"/>
              <a:buAutoNum type="arabicPeriod"/>
            </a:pPr>
            <a:endParaRPr lang="en-US" altLang="zh-CN" sz="14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7" name="圆角矩形 6"/>
          <p:cNvSpPr/>
          <p:nvPr/>
        </p:nvSpPr>
        <p:spPr bwMode="gray">
          <a:xfrm flipH="1">
            <a:off x="699031" y="1501756"/>
            <a:ext cx="3444344" cy="360000"/>
          </a:xfrm>
          <a:prstGeom prst="roundRect">
            <a:avLst>
              <a:gd name="adj" fmla="val 6643"/>
            </a:avLst>
          </a:prstGeom>
          <a:solidFill>
            <a:srgbClr val="F3FBFE"/>
          </a:solidFill>
          <a:ln w="12700" cap="flat" cmpd="sng" algn="ctr">
            <a:solidFill>
              <a:srgbClr val="BEE9EE"/>
            </a:solidFill>
            <a:prstDash val="solid"/>
            <a:miter lim="800000"/>
          </a:ln>
          <a:effectLst/>
        </p:spPr>
        <p:txBody>
          <a:bodyPr wrap="square" tIns="0" rtlCol="0" anchor="ctr" anchorCtr="0">
            <a:noAutofit/>
          </a:bodyPr>
          <a:lstStyle/>
          <a:p>
            <a:pPr algn="ctr" defTabSz="914400" fontAlgn="ctr"/>
            <a:r>
              <a:rPr lang="en-US" dirty="0" smtClean="0">
                <a:solidFill>
                  <a:srgbClr val="30B5C5"/>
                </a:solidFill>
                <a:latin typeface="Huawei Sans" panose="020C0503030203020204" pitchFamily="34" charset="0"/>
              </a:rPr>
              <a:t>Digital OA</a:t>
            </a:r>
            <a:endParaRPr lang="en-US" altLang="zh-CN" kern="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圆角矩形 7"/>
          <p:cNvSpPr/>
          <p:nvPr/>
        </p:nvSpPr>
        <p:spPr bwMode="gray">
          <a:xfrm flipH="1">
            <a:off x="8169273" y="1501756"/>
            <a:ext cx="3311234" cy="360000"/>
          </a:xfrm>
          <a:prstGeom prst="roundRect">
            <a:avLst>
              <a:gd name="adj" fmla="val 6643"/>
            </a:avLst>
          </a:prstGeom>
          <a:solidFill>
            <a:srgbClr val="F3FBFE"/>
          </a:solidFill>
          <a:ln w="12700" cap="flat" cmpd="sng" algn="ctr">
            <a:solidFill>
              <a:srgbClr val="BEE9EE"/>
            </a:solidFill>
            <a:prstDash val="solid"/>
            <a:miter lim="800000"/>
          </a:ln>
          <a:effectLst/>
        </p:spPr>
        <p:txBody>
          <a:bodyPr wrap="square" tIns="0" rtlCol="0" anchor="ctr" anchorCtr="0">
            <a:noAutofit/>
          </a:bodyPr>
          <a:lstStyle/>
          <a:p>
            <a:pPr algn="ctr" defTabSz="914400" fontAlgn="ctr"/>
            <a:r>
              <a:rPr lang="en-US" dirty="0" smtClean="0">
                <a:solidFill>
                  <a:srgbClr val="30B5C5"/>
                </a:solidFill>
                <a:latin typeface="Huawei Sans" panose="020C0503030203020204" pitchFamily="34" charset="0"/>
              </a:rPr>
              <a:t>Digital manufacturing</a:t>
            </a:r>
            <a:endParaRPr lang="en-US" altLang="zh-CN" kern="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文本框 8"/>
          <p:cNvSpPr txBox="1"/>
          <p:nvPr/>
        </p:nvSpPr>
        <p:spPr bwMode="gray">
          <a:xfrm>
            <a:off x="709605" y="4877511"/>
            <a:ext cx="3300660" cy="1015663"/>
          </a:xfrm>
          <a:prstGeom prst="rect">
            <a:avLst/>
          </a:prstGeom>
          <a:noFill/>
        </p:spPr>
        <p:txBody>
          <a:bodyPr wrap="square" rtlCol="0">
            <a:spAutoFit/>
          </a:bodyPr>
          <a:lstStyle/>
          <a:p>
            <a:pPr defTabSz="1219028" fontAlgn="ctr">
              <a:lnSpc>
                <a:spcPts val="1800"/>
              </a:lnSpc>
            </a:pPr>
            <a:r>
              <a:rPr lang="en-US" sz="1200" dirty="0">
                <a:latin typeface="Huawei Sans" panose="020C0503030203020204" pitchFamily="34" charset="0"/>
              </a:rPr>
              <a:t>Source: According to </a:t>
            </a:r>
            <a:r>
              <a:rPr lang="en-US" sz="1200" i="1" dirty="0">
                <a:latin typeface="Huawei Sans" panose="020C0503030203020204" pitchFamily="34" charset="0"/>
              </a:rPr>
              <a:t>Worldwide Digital Transformation 2019 </a:t>
            </a:r>
            <a:r>
              <a:rPr lang="en-US" sz="1200" i="1" dirty="0" smtClean="0">
                <a:latin typeface="Huawei Sans" panose="020C0503030203020204" pitchFamily="34" charset="0"/>
              </a:rPr>
              <a:t>Predictions </a:t>
            </a:r>
            <a:r>
              <a:rPr lang="en-US" sz="1200" dirty="0" smtClean="0">
                <a:latin typeface="Huawei Sans" panose="020C0503030203020204" pitchFamily="34" charset="0"/>
              </a:rPr>
              <a:t>released </a:t>
            </a:r>
            <a:r>
              <a:rPr lang="en-US" sz="1200" dirty="0">
                <a:latin typeface="Huawei Sans" panose="020C0503030203020204" pitchFamily="34" charset="0"/>
              </a:rPr>
              <a:t>by IDC, </a:t>
            </a:r>
            <a:r>
              <a:rPr lang="en-US" sz="1200" dirty="0" smtClean="0">
                <a:latin typeface="Huawei Sans" panose="020C0503030203020204" pitchFamily="34" charset="0"/>
              </a:rPr>
              <a:t>"at </a:t>
            </a:r>
            <a:r>
              <a:rPr lang="en-US" sz="1200" dirty="0">
                <a:latin typeface="Huawei Sans" panose="020C0503030203020204" pitchFamily="34" charset="0"/>
              </a:rPr>
              <a:t>least </a:t>
            </a:r>
            <a:r>
              <a:rPr lang="en-US" sz="1200" dirty="0">
                <a:solidFill>
                  <a:srgbClr val="C7000B"/>
                </a:solidFill>
                <a:latin typeface="Huawei Sans" panose="020C0503030203020204" pitchFamily="34" charset="0"/>
                <a:ea typeface="方正兰亭黑简体" panose="02000000000000000000" pitchFamily="2" charset="-122"/>
              </a:rPr>
              <a:t>55% </a:t>
            </a:r>
            <a:r>
              <a:rPr lang="en-US" sz="1200" dirty="0">
                <a:latin typeface="Huawei Sans" panose="020C0503030203020204" pitchFamily="34" charset="0"/>
              </a:rPr>
              <a:t>of organizations will be digitally </a:t>
            </a:r>
            <a:r>
              <a:rPr lang="en-US" sz="1200" dirty="0" smtClean="0">
                <a:latin typeface="Huawei Sans" panose="020C0503030203020204" pitchFamily="34" charset="0"/>
              </a:rPr>
              <a:t>determined by 2020."</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文本框 9"/>
          <p:cNvSpPr txBox="1"/>
          <p:nvPr/>
        </p:nvSpPr>
        <p:spPr bwMode="gray">
          <a:xfrm>
            <a:off x="8166150" y="4714316"/>
            <a:ext cx="3331582" cy="1477328"/>
          </a:xfrm>
          <a:prstGeom prst="rect">
            <a:avLst/>
          </a:prstGeom>
          <a:noFill/>
        </p:spPr>
        <p:txBody>
          <a:bodyPr wrap="square" rtlCol="0">
            <a:spAutoFit/>
          </a:bodyPr>
          <a:lstStyle/>
          <a:p>
            <a:pPr defTabSz="1219028" fontAlgn="ctr">
              <a:lnSpc>
                <a:spcPts val="1800"/>
              </a:lnSpc>
            </a:pPr>
            <a:r>
              <a:rPr lang="en-US" sz="1200" dirty="0" smtClean="0">
                <a:latin typeface="Huawei Sans" panose="020C0503030203020204" pitchFamily="34" charset="0"/>
              </a:rPr>
              <a:t>Source: IDC's 2018 manufacturing industry survey results shows that </a:t>
            </a:r>
            <a:r>
              <a:rPr lang="en-US" sz="1200" dirty="0">
                <a:solidFill>
                  <a:srgbClr val="C7000B"/>
                </a:solidFill>
                <a:latin typeface="Huawei Sans" panose="020C0503030203020204" pitchFamily="34" charset="0"/>
                <a:ea typeface="方正兰亭黑简体" panose="02000000000000000000" pitchFamily="2" charset="-122"/>
              </a:rPr>
              <a:t>84.9% </a:t>
            </a:r>
            <a:r>
              <a:rPr lang="en-US" sz="1200" dirty="0" smtClean="0">
                <a:latin typeface="Huawei Sans" panose="020C0503030203020204" pitchFamily="34" charset="0"/>
              </a:rPr>
              <a:t>manufacturing enterprises are undergoing digital transformation, driving business model innovations and reshaping the business ecosystem.</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圆角矩形 10"/>
          <p:cNvSpPr/>
          <p:nvPr/>
        </p:nvSpPr>
        <p:spPr bwMode="gray">
          <a:xfrm flipH="1">
            <a:off x="4447790" y="1501756"/>
            <a:ext cx="3311234" cy="360000"/>
          </a:xfrm>
          <a:prstGeom prst="roundRect">
            <a:avLst>
              <a:gd name="adj" fmla="val 6643"/>
            </a:avLst>
          </a:prstGeom>
          <a:solidFill>
            <a:srgbClr val="F3FBFE"/>
          </a:solidFill>
          <a:ln w="12700" cap="flat" cmpd="sng" algn="ctr">
            <a:solidFill>
              <a:srgbClr val="BEE9EE"/>
            </a:solidFill>
            <a:prstDash val="solid"/>
            <a:miter lim="800000"/>
          </a:ln>
          <a:effectLst/>
        </p:spPr>
        <p:txBody>
          <a:bodyPr wrap="square" tIns="0" rtlCol="0" anchor="ctr" anchorCtr="0">
            <a:noAutofit/>
          </a:bodyPr>
          <a:lstStyle/>
          <a:p>
            <a:pPr algn="ctr" defTabSz="914400" fontAlgn="ctr"/>
            <a:r>
              <a:rPr lang="en-US" dirty="0" smtClean="0">
                <a:solidFill>
                  <a:srgbClr val="30B5C5"/>
                </a:solidFill>
                <a:latin typeface="Huawei Sans" panose="020C0503030203020204" pitchFamily="34" charset="0"/>
              </a:rPr>
              <a:t>Digital education</a:t>
            </a:r>
            <a:endParaRPr lang="en-US" altLang="zh-CN" kern="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文本框 11"/>
          <p:cNvSpPr txBox="1"/>
          <p:nvPr/>
        </p:nvSpPr>
        <p:spPr bwMode="gray">
          <a:xfrm>
            <a:off x="4442581" y="4877511"/>
            <a:ext cx="3316443" cy="1246495"/>
          </a:xfrm>
          <a:prstGeom prst="rect">
            <a:avLst/>
          </a:prstGeom>
          <a:noFill/>
        </p:spPr>
        <p:txBody>
          <a:bodyPr wrap="square" rtlCol="0">
            <a:spAutoFit/>
          </a:bodyPr>
          <a:lstStyle/>
          <a:p>
            <a:pPr defTabSz="1219028" fontAlgn="ctr">
              <a:lnSpc>
                <a:spcPts val="1800"/>
              </a:lnSpc>
            </a:pPr>
            <a:r>
              <a:rPr lang="en-US" sz="1200" dirty="0" smtClean="0">
                <a:latin typeface="Huawei Sans" panose="020C0503030203020204" pitchFamily="34" charset="0"/>
              </a:rPr>
              <a:t>Source: Gartner's </a:t>
            </a:r>
            <a:r>
              <a:rPr lang="en-US" sz="1200" i="1" dirty="0">
                <a:latin typeface="Huawei Sans" panose="020C0503030203020204" pitchFamily="34" charset="0"/>
              </a:rPr>
              <a:t>2019 CIO Agenda: Higher Education Industry </a:t>
            </a:r>
            <a:r>
              <a:rPr lang="en-US" sz="1200" i="1" dirty="0" smtClean="0">
                <a:latin typeface="Huawei Sans" panose="020C0503030203020204" pitchFamily="34" charset="0"/>
              </a:rPr>
              <a:t>Insights </a:t>
            </a:r>
            <a:r>
              <a:rPr lang="en-US" sz="1200" dirty="0" smtClean="0">
                <a:latin typeface="Huawei Sans" panose="020C0503030203020204" pitchFamily="34" charset="0"/>
              </a:rPr>
              <a:t>reveals that </a:t>
            </a:r>
            <a:r>
              <a:rPr lang="en-US" sz="1200" dirty="0">
                <a:solidFill>
                  <a:srgbClr val="C7000B"/>
                </a:solidFill>
                <a:latin typeface="Huawei Sans" panose="020C0503030203020204" pitchFamily="34" charset="0"/>
                <a:ea typeface="方正兰亭黑简体" panose="02000000000000000000" pitchFamily="2" charset="-122"/>
              </a:rPr>
              <a:t>86% </a:t>
            </a:r>
            <a:r>
              <a:rPr lang="en-US" sz="1200" dirty="0" smtClean="0">
                <a:latin typeface="Huawei Sans" panose="020C0503030203020204" pitchFamily="34" charset="0"/>
              </a:rPr>
              <a:t>of higher education CIOs would regard IT as a key factor in enabling education business transformation.</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文本框 12"/>
          <p:cNvSpPr txBox="1"/>
          <p:nvPr/>
        </p:nvSpPr>
        <p:spPr bwMode="gray">
          <a:xfrm>
            <a:off x="8169273" y="1860223"/>
            <a:ext cx="3311234" cy="837904"/>
          </a:xfrm>
          <a:prstGeom prst="rect">
            <a:avLst/>
          </a:prstGeom>
          <a:noFill/>
        </p:spPr>
        <p:txBody>
          <a:bodyPr wrap="square" lIns="108000" tIns="72000" rIns="108000" bIns="72000" rtlCol="0">
            <a:spAutoFit/>
          </a:bodyPr>
          <a:lstStyle>
            <a:defPPr>
              <a:defRPr lang="zh-CN"/>
            </a:defPPr>
            <a:lvl1pPr algn="ctr">
              <a:lnSpc>
                <a:spcPts val="2000"/>
              </a:lnSpc>
              <a:defRPr sz="1200">
                <a:latin typeface="Arial" panose="02000604040000020004" pitchFamily="50" charset="0"/>
                <a:ea typeface="微软雅黑" panose="020B0503020204020204" pitchFamily="34" charset="-122"/>
              </a:defRPr>
            </a:lvl1pPr>
          </a:lstStyle>
          <a:p>
            <a:pPr defTabSz="1219028" fontAlgn="ctr">
              <a:lnSpc>
                <a:spcPts val="1800"/>
              </a:lnSpc>
            </a:pPr>
            <a:r>
              <a:rPr lang="en-US" dirty="0" smtClean="0">
                <a:solidFill>
                  <a:prstClr val="black"/>
                </a:solidFill>
                <a:latin typeface="Huawei Sans" panose="020C0503030203020204" pitchFamily="34" charset="0"/>
              </a:rPr>
              <a:t>Always</a:t>
            </a:r>
            <a:r>
              <a:rPr lang="en-US" altLang="zh-CN" dirty="0" smtClean="0">
                <a:solidFill>
                  <a:prstClr val="black"/>
                </a:solidFill>
                <a:latin typeface="Huawei Sans" panose="020C0503030203020204" pitchFamily="34" charset="0"/>
              </a:rPr>
              <a:t>-</a:t>
            </a:r>
            <a:r>
              <a:rPr lang="en-US" dirty="0" smtClean="0">
                <a:solidFill>
                  <a:prstClr val="black"/>
                </a:solidFill>
                <a:latin typeface="Huawei Sans" panose="020C0503030203020204" pitchFamily="34" charset="0"/>
              </a:rPr>
              <a:t>online mass terminals/sensors, </a:t>
            </a:r>
            <a:r>
              <a:rPr lang="en-US" altLang="zh-CN" dirty="0" smtClean="0">
                <a:solidFill>
                  <a:prstClr val="black"/>
                </a:solidFill>
                <a:latin typeface="Huawei Sans" panose="020C0503030203020204" pitchFamily="34" charset="0"/>
              </a:rPr>
              <a:t>real-time </a:t>
            </a:r>
            <a:r>
              <a:rPr lang="en-US" dirty="0" smtClean="0">
                <a:solidFill>
                  <a:prstClr val="black"/>
                </a:solidFill>
                <a:latin typeface="Huawei Sans" panose="020C0503030203020204" pitchFamily="34" charset="0"/>
              </a:rPr>
              <a:t>production data collection, and automatic and precise control</a:t>
            </a:r>
            <a:endParaRPr lang="en-US" altLang="zh-CN"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文本框 13"/>
          <p:cNvSpPr txBox="1"/>
          <p:nvPr/>
        </p:nvSpPr>
        <p:spPr bwMode="gray">
          <a:xfrm>
            <a:off x="709605" y="1860223"/>
            <a:ext cx="3433770" cy="1015663"/>
          </a:xfrm>
          <a:prstGeom prst="rect">
            <a:avLst/>
          </a:prstGeom>
          <a:noFill/>
        </p:spPr>
        <p:txBody>
          <a:bodyPr wrap="square" lIns="108000" rIns="108000" rtlCol="0">
            <a:spAutoFit/>
          </a:bodyPr>
          <a:lstStyle/>
          <a:p>
            <a:pPr algn="ctr" defTabSz="1219028" fontAlgn="ctr">
              <a:lnSpc>
                <a:spcPts val="1800"/>
              </a:lnSpc>
            </a:pPr>
            <a:r>
              <a:rPr lang="en-US" sz="1200" dirty="0" smtClean="0">
                <a:solidFill>
                  <a:prstClr val="black"/>
                </a:solidFill>
                <a:latin typeface="Huawei Sans" panose="020C0503030203020204" pitchFamily="34" charset="0"/>
              </a:rPr>
              <a:t>All-wireless access, OA anytime and anywhere, one-click conference scheduling using an app, and automatic adjustment of lighting and temperature</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文本框 14"/>
          <p:cNvSpPr txBox="1"/>
          <p:nvPr/>
        </p:nvSpPr>
        <p:spPr bwMode="gray">
          <a:xfrm>
            <a:off x="4447790" y="1860223"/>
            <a:ext cx="3311234" cy="837904"/>
          </a:xfrm>
          <a:prstGeom prst="rect">
            <a:avLst/>
          </a:prstGeom>
          <a:noFill/>
        </p:spPr>
        <p:txBody>
          <a:bodyPr wrap="square" lIns="108000" tIns="72000" rIns="108000" bIns="72000" rtlCol="0">
            <a:spAutoFit/>
          </a:bodyPr>
          <a:lstStyle>
            <a:defPPr>
              <a:defRPr lang="zh-CN"/>
            </a:defPPr>
            <a:lvl1pPr algn="ctr">
              <a:lnSpc>
                <a:spcPts val="2000"/>
              </a:lnSpc>
              <a:defRPr sz="1200">
                <a:latin typeface="Arial" panose="02000604040000020004" pitchFamily="50" charset="0"/>
                <a:ea typeface="微软雅黑" panose="020B0503020204020204" pitchFamily="34" charset="-122"/>
              </a:defRPr>
            </a:lvl1pPr>
          </a:lstStyle>
          <a:p>
            <a:pPr defTabSz="1219028" fontAlgn="ctr">
              <a:lnSpc>
                <a:spcPts val="1800"/>
              </a:lnSpc>
            </a:pPr>
            <a:r>
              <a:rPr lang="en-US" dirty="0" smtClean="0">
                <a:solidFill>
                  <a:prstClr val="black"/>
                </a:solidFill>
                <a:latin typeface="Huawei Sans" panose="020C0503030203020204" pitchFamily="34" charset="0"/>
              </a:rPr>
              <a:t>Change </a:t>
            </a:r>
            <a:r>
              <a:rPr lang="en-US" dirty="0">
                <a:solidFill>
                  <a:prstClr val="black"/>
                </a:solidFill>
                <a:latin typeface="Huawei Sans" panose="020C0503030203020204" pitchFamily="34" charset="0"/>
              </a:rPr>
              <a:t>from stuffing the </a:t>
            </a:r>
            <a:r>
              <a:rPr lang="en-US" dirty="0" smtClean="0">
                <a:solidFill>
                  <a:prstClr val="black"/>
                </a:solidFill>
                <a:latin typeface="Huawei Sans" panose="020C0503030203020204" pitchFamily="34" charset="0"/>
              </a:rPr>
              <a:t>duck to immersion, high-quality teaching resources on demand, and real-world teaching</a:t>
            </a:r>
            <a:endParaRPr lang="en-US" altLang="zh-CN"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7" name="Picture 4" descr="http://3ms.huawei.com/multimedia/ImageDetailServlet?f_id=img201909270561&amp;type=2&amp;loc=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gray">
          <a:xfrm>
            <a:off x="4792037" y="2870656"/>
            <a:ext cx="2700000" cy="1802250"/>
          </a:xfrm>
          <a:prstGeom prst="roundRect">
            <a:avLst>
              <a:gd name="adj" fmla="val 3895"/>
            </a:avLst>
          </a:prstGeom>
          <a:noFill/>
          <a:ln w="12700">
            <a:solidFill>
              <a:schemeClr val="bg1">
                <a:lumMod val="85000"/>
              </a:schemeClr>
            </a:solidFill>
          </a:ln>
          <a:extLst>
            <a:ext uri="{909E8E84-426E-40DD-AFC4-6F175D3DCCD1}">
              <a14:hiddenFill xmlns:a14="http://schemas.microsoft.com/office/drawing/2010/main">
                <a:solidFill>
                  <a:srgbClr val="FFFFFF"/>
                </a:solidFill>
              </a14:hiddenFill>
            </a:ext>
          </a:extLst>
        </p:spPr>
      </p:pic>
      <p:sp>
        <p:nvSpPr>
          <p:cNvPr id="27" name="燕尾形 26"/>
          <p:cNvSpPr/>
          <p:nvPr/>
        </p:nvSpPr>
        <p:spPr bwMode="gray">
          <a:xfrm>
            <a:off x="9114462" y="99476"/>
            <a:ext cx="1368000" cy="252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1200" dirty="0">
                <a:solidFill>
                  <a:prstClr val="black"/>
                </a:solidFill>
                <a:latin typeface="Huawei Sans" panose="020C0503030203020204" pitchFamily="34" charset="0"/>
              </a:rPr>
              <a:t>DC</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燕尾形 27"/>
          <p:cNvSpPr/>
          <p:nvPr/>
        </p:nvSpPr>
        <p:spPr bwMode="gray">
          <a:xfrm>
            <a:off x="10381088" y="99476"/>
            <a:ext cx="1368000" cy="252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1200" dirty="0">
                <a:solidFill>
                  <a:prstClr val="black"/>
                </a:solidFill>
                <a:latin typeface="Huawei Sans" panose="020C0503030203020204" pitchFamily="34" charset="0"/>
              </a:rPr>
              <a:t>WAN</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五边形 23"/>
          <p:cNvSpPr/>
          <p:nvPr/>
        </p:nvSpPr>
        <p:spPr bwMode="gray">
          <a:xfrm>
            <a:off x="7563478" y="99476"/>
            <a:ext cx="1652357" cy="252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rgbClr val="FFFFFF"/>
                </a:solidFill>
                <a:latin typeface="Huawei Sans" panose="020C0503030203020204" pitchFamily="34" charset="0"/>
              </a:rPr>
              <a:t>Campus Network</a:t>
            </a:r>
            <a:endParaRPr lang="en-US" sz="1200" b="1" dirty="0">
              <a:solidFill>
                <a:srgbClr val="FFFFFF"/>
              </a:solidFill>
              <a:latin typeface="Huawei Sans" panose="020C0503030203020204" pitchFamily="34" charset="0"/>
            </a:endParaRPr>
          </a:p>
        </p:txBody>
      </p:sp>
      <p:pic>
        <p:nvPicPr>
          <p:cNvPr id="21" name="Picture 2" descr="http://3ms.huawei.com/multimedia/ImageDetailServlet?f_id=img201911070433&amp;type=2&amp;loc=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gray">
          <a:xfrm>
            <a:off x="1086403" y="2870656"/>
            <a:ext cx="2700000" cy="1922400"/>
          </a:xfrm>
          <a:prstGeom prst="roundRect">
            <a:avLst>
              <a:gd name="adj" fmla="val 3895"/>
            </a:avLst>
          </a:prstGeom>
          <a:noFill/>
          <a:extLst>
            <a:ext uri="{909E8E84-426E-40DD-AFC4-6F175D3DCCD1}">
              <a14:hiddenFill xmlns:a14="http://schemas.microsoft.com/office/drawing/2010/main">
                <a:solidFill>
                  <a:srgbClr val="FFFFFF"/>
                </a:solidFill>
              </a14:hiddenFill>
            </a:ext>
          </a:extLst>
        </p:spPr>
      </p:pic>
      <p:pic>
        <p:nvPicPr>
          <p:cNvPr id="26" name="Picture 6" descr="http://3ms.huawei.com/multimedia/ImageDetailServlet?f_id=img201909260824&amp;type=2&amp;loc=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gray">
          <a:xfrm>
            <a:off x="8472825" y="2870656"/>
            <a:ext cx="2700000" cy="1922400"/>
          </a:xfrm>
          <a:prstGeom prst="roundRect">
            <a:avLst>
              <a:gd name="adj" fmla="val 3895"/>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758342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p:txBody>
          <a:bodyPr/>
          <a:lstStyle/>
          <a:p>
            <a:r>
              <a:rPr lang="en-US" dirty="0" smtClean="0"/>
              <a:t>Enterprise Network Introduction</a:t>
            </a:r>
            <a:endParaRPr lang="en-US" altLang="zh-CN" dirty="0">
              <a:sym typeface="Huawei Sans" panose="020C0503030203020204" pitchFamily="34" charset="0"/>
            </a:endParaRPr>
          </a:p>
        </p:txBody>
      </p:sp>
    </p:spTree>
    <p:extLst>
      <p:ext uri="{BB962C8B-B14F-4D97-AF65-F5344CB8AC3E}">
        <p14:creationId xmlns:p14="http://schemas.microsoft.com/office/powerpoint/2010/main" val="208028485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bwMode="gray"/>
        <p:txBody>
          <a:bodyPr>
            <a:normAutofit/>
          </a:bodyPr>
          <a:lstStyle/>
          <a:p>
            <a:pPr fontAlgn="ctr"/>
            <a:r>
              <a:rPr lang="en-US" dirty="0" smtClean="0">
                <a:latin typeface="Huawei Sans" panose="020C0503030203020204" pitchFamily="34" charset="0"/>
              </a:rPr>
              <a:t>In the Digital Era, How Campus Networks Support Digital Transformation Across Industries?</a:t>
            </a:r>
            <a:endParaRPr lang="en-US" altLang="zh-CN" dirty="0">
              <a:latin typeface="Huawei Sans" panose="020C0503030203020204" pitchFamily="34" charset="0"/>
              <a:sym typeface="Huawei Sans" panose="020C0503030203020204" pitchFamily="34" charset="0"/>
            </a:endParaRPr>
          </a:p>
        </p:txBody>
      </p:sp>
      <p:sp>
        <p:nvSpPr>
          <p:cNvPr id="37" name="矩形 36"/>
          <p:cNvSpPr/>
          <p:nvPr/>
        </p:nvSpPr>
        <p:spPr bwMode="gray">
          <a:xfrm>
            <a:off x="3197994" y="1710190"/>
            <a:ext cx="2200208" cy="707886"/>
          </a:xfrm>
          <a:prstGeom prst="rect">
            <a:avLst/>
          </a:prstGeom>
        </p:spPr>
        <p:txBody>
          <a:bodyPr wrap="square">
            <a:spAutoFit/>
          </a:bodyPr>
          <a:lstStyle/>
          <a:p>
            <a:pPr marL="0" marR="0" lvl="0" indent="0" algn="ctr" defTabSz="1219028" eaLnBrk="1" fontAlgn="ctr" latinLnBrk="0" hangingPunct="1">
              <a:lnSpc>
                <a:spcPct val="100000"/>
              </a:lnSpc>
              <a:spcBef>
                <a:spcPct val="0"/>
              </a:spcBef>
              <a:spcAft>
                <a:spcPct val="0"/>
              </a:spcAft>
              <a:buClr>
                <a:srgbClr val="CC9900"/>
              </a:buClr>
              <a:buSzTx/>
              <a:buFontTx/>
              <a:buNone/>
              <a:tabLst/>
              <a:defRPr/>
            </a:pPr>
            <a:r>
              <a:rPr lang="en-US" sz="2000" b="1" dirty="0" smtClean="0">
                <a:solidFill>
                  <a:srgbClr val="30B5C5"/>
                </a:solidFill>
                <a:latin typeface="Huawei Sans" panose="020C0503030203020204" pitchFamily="34" charset="0"/>
              </a:rPr>
              <a:t>On-demand services</a:t>
            </a:r>
            <a:endParaRPr kumimoji="1" lang="en-US" altLang="zh-CN" sz="2000" b="1" i="0" u="none" strike="noStrike" kern="0" cap="none" spc="0" normalizeH="0" baseline="0" noProof="0" dirty="0" smtClean="0">
              <a:ln>
                <a:noFill/>
              </a:ln>
              <a:solidFill>
                <a:srgbClr val="30B5C5"/>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4" name="组合 43"/>
          <p:cNvGrpSpPr/>
          <p:nvPr/>
        </p:nvGrpSpPr>
        <p:grpSpPr bwMode="gray">
          <a:xfrm>
            <a:off x="3545478" y="2474363"/>
            <a:ext cx="1505239" cy="1462284"/>
            <a:chOff x="4939373" y="2757827"/>
            <a:chExt cx="1505239" cy="1462284"/>
          </a:xfrm>
        </p:grpSpPr>
        <p:sp>
          <p:nvSpPr>
            <p:cNvPr id="38" name="椭圆 37">
              <a:extLst>
                <a:ext uri="{FF2B5EF4-FFF2-40B4-BE49-F238E27FC236}">
                  <a16:creationId xmlns:a16="http://schemas.microsoft.com/office/drawing/2014/main" xmlns="" id="{ED8394DC-89C4-4587-B2DC-858A22EC31E1}"/>
                </a:ext>
              </a:extLst>
            </p:cNvPr>
            <p:cNvSpPr>
              <a:spLocks/>
            </p:cNvSpPr>
            <p:nvPr/>
          </p:nvSpPr>
          <p:spPr bwMode="gray">
            <a:xfrm>
              <a:off x="4939373" y="2757827"/>
              <a:ext cx="1505239" cy="1462284"/>
            </a:xfrm>
            <a:prstGeom prst="ellipse">
              <a:avLst/>
            </a:prstGeom>
            <a:solidFill>
              <a:sysClr val="window" lastClr="FFFFFF"/>
            </a:solidFill>
            <a:ln w="19050" cap="flat" cmpd="sng" algn="ctr">
              <a:solidFill>
                <a:srgbClr val="30B5C5"/>
              </a:solidFill>
              <a:prstDash val="solid"/>
              <a:round/>
              <a:headEnd type="none" w="med" len="med"/>
              <a:tailEnd type="none" w="med" len="med"/>
            </a:ln>
            <a:effectLst/>
          </p:spPr>
          <p:txBody>
            <a:bodyPr vert="horz" wrap="square" lIns="91419" tIns="45709" rIns="91419" bIns="45709" numCol="1" rtlCol="0" anchor="t" anchorCtr="0" compatLnSpc="1">
              <a:prstTxWarp prst="textNoShape">
                <a:avLst/>
              </a:prstTxWarp>
            </a:bodyPr>
            <a:lstStyle/>
            <a:p>
              <a:pPr marL="0" marR="0" lvl="0" indent="0" defTabSz="914217" eaLnBrk="1" fontAlgn="ctr" latinLnBrk="0" hangingPunct="1">
                <a:lnSpc>
                  <a:spcPct val="100000"/>
                </a:lnSpc>
                <a:spcBef>
                  <a:spcPct val="0"/>
                </a:spcBef>
                <a:spcAft>
                  <a:spcPct val="0"/>
                </a:spcAft>
                <a:buClr>
                  <a:srgbClr val="CC9900"/>
                </a:buClr>
                <a:buSzTx/>
                <a:buFont typeface="Wingdings" pitchFamily="2" charset="2"/>
                <a:buChar char="n"/>
                <a:tabLst/>
                <a:defRPr/>
              </a:pPr>
              <a:endParaRPr kumimoji="0" lang="en-US" altLang="zh-CN" sz="1800" b="1" i="0" u="none" strike="noStrike" kern="0" cap="none" spc="0" normalizeH="0" baseline="0" noProof="0" dirty="0" smtClean="0">
                <a:ln>
                  <a:noFill/>
                </a:ln>
                <a:solidFill>
                  <a:srgbClr val="1D1D1B"/>
                </a:solidFill>
                <a:effectLst/>
                <a:uLnTx/>
                <a:uFillTx/>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39" name="Freeform 15"/>
            <p:cNvSpPr>
              <a:spLocks noChangeAspect="1" noEditPoints="1"/>
            </p:cNvSpPr>
            <p:nvPr/>
          </p:nvSpPr>
          <p:spPr bwMode="gray">
            <a:xfrm>
              <a:off x="5425217" y="3164969"/>
              <a:ext cx="533550" cy="648000"/>
            </a:xfrm>
            <a:custGeom>
              <a:avLst/>
              <a:gdLst>
                <a:gd name="T0" fmla="*/ 18 w 36"/>
                <a:gd name="T1" fmla="*/ 5 h 44"/>
                <a:gd name="T2" fmla="*/ 36 w 36"/>
                <a:gd name="T3" fmla="*/ 23 h 44"/>
                <a:gd name="T4" fmla="*/ 22 w 36"/>
                <a:gd name="T5" fmla="*/ 40 h 44"/>
                <a:gd name="T6" fmla="*/ 31 w 36"/>
                <a:gd name="T7" fmla="*/ 43 h 44"/>
                <a:gd name="T8" fmla="*/ 31 w 36"/>
                <a:gd name="T9" fmla="*/ 44 h 44"/>
                <a:gd name="T10" fmla="*/ 5 w 36"/>
                <a:gd name="T11" fmla="*/ 44 h 44"/>
                <a:gd name="T12" fmla="*/ 5 w 36"/>
                <a:gd name="T13" fmla="*/ 43 h 44"/>
                <a:gd name="T14" fmla="*/ 13 w 36"/>
                <a:gd name="T15" fmla="*/ 40 h 44"/>
                <a:gd name="T16" fmla="*/ 0 w 36"/>
                <a:gd name="T17" fmla="*/ 23 h 44"/>
                <a:gd name="T18" fmla="*/ 18 w 36"/>
                <a:gd name="T19" fmla="*/ 5 h 44"/>
                <a:gd name="T20" fmla="*/ 18 w 36"/>
                <a:gd name="T21" fmla="*/ 5 h 44"/>
                <a:gd name="T22" fmla="*/ 17 w 36"/>
                <a:gd name="T23" fmla="*/ 21 h 44"/>
                <a:gd name="T24" fmla="*/ 16 w 36"/>
                <a:gd name="T25" fmla="*/ 16 h 44"/>
                <a:gd name="T26" fmla="*/ 18 w 36"/>
                <a:gd name="T27" fmla="*/ 14 h 44"/>
                <a:gd name="T28" fmla="*/ 19 w 36"/>
                <a:gd name="T29" fmla="*/ 16 h 44"/>
                <a:gd name="T30" fmla="*/ 18 w 36"/>
                <a:gd name="T31" fmla="*/ 21 h 44"/>
                <a:gd name="T32" fmla="*/ 19 w 36"/>
                <a:gd name="T33" fmla="*/ 23 h 44"/>
                <a:gd name="T34" fmla="*/ 19 w 36"/>
                <a:gd name="T35" fmla="*/ 24 h 44"/>
                <a:gd name="T36" fmla="*/ 24 w 36"/>
                <a:gd name="T37" fmla="*/ 28 h 44"/>
                <a:gd name="T38" fmla="*/ 27 w 36"/>
                <a:gd name="T39" fmla="*/ 32 h 44"/>
                <a:gd name="T40" fmla="*/ 22 w 36"/>
                <a:gd name="T41" fmla="*/ 29 h 44"/>
                <a:gd name="T42" fmla="*/ 19 w 36"/>
                <a:gd name="T43" fmla="*/ 24 h 44"/>
                <a:gd name="T44" fmla="*/ 18 w 36"/>
                <a:gd name="T45" fmla="*/ 25 h 44"/>
                <a:gd name="T46" fmla="*/ 16 w 36"/>
                <a:gd name="T47" fmla="*/ 23 h 44"/>
                <a:gd name="T48" fmla="*/ 17 w 36"/>
                <a:gd name="T49" fmla="*/ 21 h 44"/>
                <a:gd name="T50" fmla="*/ 17 w 36"/>
                <a:gd name="T51" fmla="*/ 21 h 44"/>
                <a:gd name="T52" fmla="*/ 4 w 36"/>
                <a:gd name="T53" fmla="*/ 22 h 44"/>
                <a:gd name="T54" fmla="*/ 6 w 36"/>
                <a:gd name="T55" fmla="*/ 22 h 44"/>
                <a:gd name="T56" fmla="*/ 6 w 36"/>
                <a:gd name="T57" fmla="*/ 24 h 44"/>
                <a:gd name="T58" fmla="*/ 4 w 36"/>
                <a:gd name="T59" fmla="*/ 24 h 44"/>
                <a:gd name="T60" fmla="*/ 17 w 36"/>
                <a:gd name="T61" fmla="*/ 37 h 44"/>
                <a:gd name="T62" fmla="*/ 17 w 36"/>
                <a:gd name="T63" fmla="*/ 35 h 44"/>
                <a:gd name="T64" fmla="*/ 18 w 36"/>
                <a:gd name="T65" fmla="*/ 35 h 44"/>
                <a:gd name="T66" fmla="*/ 18 w 36"/>
                <a:gd name="T67" fmla="*/ 37 h 44"/>
                <a:gd name="T68" fmla="*/ 32 w 36"/>
                <a:gd name="T69" fmla="*/ 24 h 44"/>
                <a:gd name="T70" fmla="*/ 29 w 36"/>
                <a:gd name="T71" fmla="*/ 24 h 44"/>
                <a:gd name="T72" fmla="*/ 29 w 36"/>
                <a:gd name="T73" fmla="*/ 22 h 44"/>
                <a:gd name="T74" fmla="*/ 32 w 36"/>
                <a:gd name="T75" fmla="*/ 22 h 44"/>
                <a:gd name="T76" fmla="*/ 18 w 36"/>
                <a:gd name="T77" fmla="*/ 9 h 44"/>
                <a:gd name="T78" fmla="*/ 18 w 36"/>
                <a:gd name="T79" fmla="*/ 11 h 44"/>
                <a:gd name="T80" fmla="*/ 17 w 36"/>
                <a:gd name="T81" fmla="*/ 11 h 44"/>
                <a:gd name="T82" fmla="*/ 17 w 36"/>
                <a:gd name="T83" fmla="*/ 9 h 44"/>
                <a:gd name="T84" fmla="*/ 4 w 36"/>
                <a:gd name="T85" fmla="*/ 22 h 44"/>
                <a:gd name="T86" fmla="*/ 4 w 36"/>
                <a:gd name="T87" fmla="*/ 22 h 44"/>
                <a:gd name="T88" fmla="*/ 17 w 36"/>
                <a:gd name="T89" fmla="*/ 0 h 44"/>
                <a:gd name="T90" fmla="*/ 19 w 36"/>
                <a:gd name="T91" fmla="*/ 0 h 44"/>
                <a:gd name="T92" fmla="*/ 20 w 36"/>
                <a:gd name="T93" fmla="*/ 2 h 44"/>
                <a:gd name="T94" fmla="*/ 20 w 36"/>
                <a:gd name="T95" fmla="*/ 4 h 44"/>
                <a:gd name="T96" fmla="*/ 18 w 36"/>
                <a:gd name="T97" fmla="*/ 3 h 44"/>
                <a:gd name="T98" fmla="*/ 15 w 36"/>
                <a:gd name="T99" fmla="*/ 4 h 44"/>
                <a:gd name="T100" fmla="*/ 15 w 36"/>
                <a:gd name="T101" fmla="*/ 2 h 44"/>
                <a:gd name="T102" fmla="*/ 17 w 36"/>
                <a:gd name="T103" fmla="*/ 0 h 44"/>
                <a:gd name="T104" fmla="*/ 17 w 36"/>
                <a:gd name="T105"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 h="44">
                  <a:moveTo>
                    <a:pt x="18" y="5"/>
                  </a:moveTo>
                  <a:cubicBezTo>
                    <a:pt x="27" y="5"/>
                    <a:pt x="36" y="13"/>
                    <a:pt x="36" y="23"/>
                  </a:cubicBezTo>
                  <a:cubicBezTo>
                    <a:pt x="36" y="31"/>
                    <a:pt x="30" y="39"/>
                    <a:pt x="22" y="40"/>
                  </a:cubicBezTo>
                  <a:cubicBezTo>
                    <a:pt x="31" y="43"/>
                    <a:pt x="31" y="43"/>
                    <a:pt x="31" y="43"/>
                  </a:cubicBezTo>
                  <a:cubicBezTo>
                    <a:pt x="31" y="44"/>
                    <a:pt x="31" y="44"/>
                    <a:pt x="31" y="44"/>
                  </a:cubicBezTo>
                  <a:cubicBezTo>
                    <a:pt x="5" y="44"/>
                    <a:pt x="5" y="44"/>
                    <a:pt x="5" y="44"/>
                  </a:cubicBezTo>
                  <a:cubicBezTo>
                    <a:pt x="5" y="43"/>
                    <a:pt x="5" y="43"/>
                    <a:pt x="5" y="43"/>
                  </a:cubicBezTo>
                  <a:cubicBezTo>
                    <a:pt x="13" y="40"/>
                    <a:pt x="13" y="40"/>
                    <a:pt x="13" y="40"/>
                  </a:cubicBezTo>
                  <a:cubicBezTo>
                    <a:pt x="6" y="39"/>
                    <a:pt x="0" y="31"/>
                    <a:pt x="0" y="23"/>
                  </a:cubicBezTo>
                  <a:cubicBezTo>
                    <a:pt x="0" y="13"/>
                    <a:pt x="8" y="5"/>
                    <a:pt x="18" y="5"/>
                  </a:cubicBezTo>
                  <a:cubicBezTo>
                    <a:pt x="18" y="5"/>
                    <a:pt x="18" y="5"/>
                    <a:pt x="18" y="5"/>
                  </a:cubicBezTo>
                  <a:close/>
                  <a:moveTo>
                    <a:pt x="17" y="21"/>
                  </a:moveTo>
                  <a:cubicBezTo>
                    <a:pt x="16" y="16"/>
                    <a:pt x="16" y="16"/>
                    <a:pt x="16" y="16"/>
                  </a:cubicBezTo>
                  <a:cubicBezTo>
                    <a:pt x="18" y="14"/>
                    <a:pt x="18" y="14"/>
                    <a:pt x="18" y="14"/>
                  </a:cubicBezTo>
                  <a:cubicBezTo>
                    <a:pt x="19" y="16"/>
                    <a:pt x="19" y="16"/>
                    <a:pt x="19" y="16"/>
                  </a:cubicBezTo>
                  <a:cubicBezTo>
                    <a:pt x="18" y="21"/>
                    <a:pt x="18" y="21"/>
                    <a:pt x="18" y="21"/>
                  </a:cubicBezTo>
                  <a:cubicBezTo>
                    <a:pt x="19" y="22"/>
                    <a:pt x="19" y="22"/>
                    <a:pt x="19" y="23"/>
                  </a:cubicBezTo>
                  <a:cubicBezTo>
                    <a:pt x="19" y="23"/>
                    <a:pt x="19" y="24"/>
                    <a:pt x="19" y="24"/>
                  </a:cubicBezTo>
                  <a:cubicBezTo>
                    <a:pt x="24" y="28"/>
                    <a:pt x="24" y="28"/>
                    <a:pt x="24" y="28"/>
                  </a:cubicBezTo>
                  <a:cubicBezTo>
                    <a:pt x="27" y="32"/>
                    <a:pt x="27" y="32"/>
                    <a:pt x="27" y="32"/>
                  </a:cubicBezTo>
                  <a:cubicBezTo>
                    <a:pt x="22" y="29"/>
                    <a:pt x="22" y="29"/>
                    <a:pt x="22" y="29"/>
                  </a:cubicBezTo>
                  <a:cubicBezTo>
                    <a:pt x="19" y="24"/>
                    <a:pt x="19" y="24"/>
                    <a:pt x="19" y="24"/>
                  </a:cubicBezTo>
                  <a:cubicBezTo>
                    <a:pt x="19" y="25"/>
                    <a:pt x="18" y="25"/>
                    <a:pt x="18" y="25"/>
                  </a:cubicBezTo>
                  <a:cubicBezTo>
                    <a:pt x="17" y="25"/>
                    <a:pt x="16" y="24"/>
                    <a:pt x="16" y="23"/>
                  </a:cubicBezTo>
                  <a:cubicBezTo>
                    <a:pt x="16" y="22"/>
                    <a:pt x="16" y="22"/>
                    <a:pt x="17" y="21"/>
                  </a:cubicBezTo>
                  <a:cubicBezTo>
                    <a:pt x="17" y="21"/>
                    <a:pt x="17" y="21"/>
                    <a:pt x="17" y="21"/>
                  </a:cubicBezTo>
                  <a:close/>
                  <a:moveTo>
                    <a:pt x="4" y="22"/>
                  </a:moveTo>
                  <a:cubicBezTo>
                    <a:pt x="6" y="22"/>
                    <a:pt x="6" y="22"/>
                    <a:pt x="6" y="22"/>
                  </a:cubicBezTo>
                  <a:cubicBezTo>
                    <a:pt x="6" y="24"/>
                    <a:pt x="6" y="24"/>
                    <a:pt x="6" y="24"/>
                  </a:cubicBezTo>
                  <a:cubicBezTo>
                    <a:pt x="4" y="24"/>
                    <a:pt x="4" y="24"/>
                    <a:pt x="4" y="24"/>
                  </a:cubicBezTo>
                  <a:cubicBezTo>
                    <a:pt x="4" y="31"/>
                    <a:pt x="10" y="36"/>
                    <a:pt x="17" y="37"/>
                  </a:cubicBezTo>
                  <a:cubicBezTo>
                    <a:pt x="17" y="35"/>
                    <a:pt x="17" y="35"/>
                    <a:pt x="17" y="35"/>
                  </a:cubicBezTo>
                  <a:cubicBezTo>
                    <a:pt x="18" y="35"/>
                    <a:pt x="18" y="35"/>
                    <a:pt x="18" y="35"/>
                  </a:cubicBezTo>
                  <a:cubicBezTo>
                    <a:pt x="18" y="37"/>
                    <a:pt x="18" y="37"/>
                    <a:pt x="18" y="37"/>
                  </a:cubicBezTo>
                  <a:cubicBezTo>
                    <a:pt x="25" y="36"/>
                    <a:pt x="31" y="31"/>
                    <a:pt x="32" y="24"/>
                  </a:cubicBezTo>
                  <a:cubicBezTo>
                    <a:pt x="29" y="24"/>
                    <a:pt x="29" y="24"/>
                    <a:pt x="29" y="24"/>
                  </a:cubicBezTo>
                  <a:cubicBezTo>
                    <a:pt x="29" y="22"/>
                    <a:pt x="29" y="22"/>
                    <a:pt x="29" y="22"/>
                  </a:cubicBezTo>
                  <a:cubicBezTo>
                    <a:pt x="32" y="22"/>
                    <a:pt x="32" y="22"/>
                    <a:pt x="32" y="22"/>
                  </a:cubicBezTo>
                  <a:cubicBezTo>
                    <a:pt x="31" y="15"/>
                    <a:pt x="25" y="9"/>
                    <a:pt x="18" y="9"/>
                  </a:cubicBezTo>
                  <a:cubicBezTo>
                    <a:pt x="18" y="11"/>
                    <a:pt x="18" y="11"/>
                    <a:pt x="18" y="11"/>
                  </a:cubicBezTo>
                  <a:cubicBezTo>
                    <a:pt x="17" y="11"/>
                    <a:pt x="17" y="11"/>
                    <a:pt x="17" y="11"/>
                  </a:cubicBezTo>
                  <a:cubicBezTo>
                    <a:pt x="17" y="9"/>
                    <a:pt x="17" y="9"/>
                    <a:pt x="17" y="9"/>
                  </a:cubicBezTo>
                  <a:cubicBezTo>
                    <a:pt x="10" y="9"/>
                    <a:pt x="4" y="15"/>
                    <a:pt x="4" y="22"/>
                  </a:cubicBezTo>
                  <a:cubicBezTo>
                    <a:pt x="4" y="22"/>
                    <a:pt x="4" y="22"/>
                    <a:pt x="4" y="22"/>
                  </a:cubicBezTo>
                  <a:close/>
                  <a:moveTo>
                    <a:pt x="17" y="0"/>
                  </a:moveTo>
                  <a:cubicBezTo>
                    <a:pt x="19" y="0"/>
                    <a:pt x="19" y="0"/>
                    <a:pt x="19" y="0"/>
                  </a:cubicBezTo>
                  <a:cubicBezTo>
                    <a:pt x="20" y="0"/>
                    <a:pt x="20" y="1"/>
                    <a:pt x="20" y="2"/>
                  </a:cubicBezTo>
                  <a:cubicBezTo>
                    <a:pt x="20" y="4"/>
                    <a:pt x="20" y="4"/>
                    <a:pt x="20" y="4"/>
                  </a:cubicBezTo>
                  <a:cubicBezTo>
                    <a:pt x="19" y="4"/>
                    <a:pt x="19" y="3"/>
                    <a:pt x="18" y="3"/>
                  </a:cubicBezTo>
                  <a:cubicBezTo>
                    <a:pt x="17" y="3"/>
                    <a:pt x="16" y="4"/>
                    <a:pt x="15" y="4"/>
                  </a:cubicBezTo>
                  <a:cubicBezTo>
                    <a:pt x="15" y="2"/>
                    <a:pt x="15" y="2"/>
                    <a:pt x="15" y="2"/>
                  </a:cubicBezTo>
                  <a:cubicBezTo>
                    <a:pt x="15" y="1"/>
                    <a:pt x="16" y="0"/>
                    <a:pt x="17" y="0"/>
                  </a:cubicBezTo>
                  <a:cubicBezTo>
                    <a:pt x="17" y="0"/>
                    <a:pt x="17" y="0"/>
                    <a:pt x="17" y="0"/>
                  </a:cubicBezTo>
                  <a:close/>
                </a:path>
              </a:pathLst>
            </a:custGeom>
            <a:solidFill>
              <a:srgbClr val="666666">
                <a:lumMod val="75000"/>
              </a:srgbClr>
            </a:solidFill>
            <a:ln>
              <a:noFill/>
            </a:ln>
          </p:spPr>
          <p:txBody>
            <a:bodyPr vert="horz" wrap="square" lIns="91419" tIns="45709" rIns="91419" bIns="45709" numCol="1" anchor="t" anchorCtr="0" compatLnSpc="1">
              <a:prstTxWarp prst="textNoShape">
                <a:avLst/>
              </a:prstTxWarp>
            </a:bodyPr>
            <a:lstStyle/>
            <a:p>
              <a:pPr marL="0" marR="0" lvl="0" indent="0" defTabSz="1219028"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smtClean="0">
                <a:ln>
                  <a:noFill/>
                </a:ln>
                <a:solidFill>
                  <a:srgbClr val="1D1D1B"/>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0" name="矩形 39"/>
          <p:cNvSpPr/>
          <p:nvPr/>
        </p:nvSpPr>
        <p:spPr bwMode="gray">
          <a:xfrm>
            <a:off x="3037581" y="4042575"/>
            <a:ext cx="2534357" cy="1708160"/>
          </a:xfrm>
          <a:prstGeom prst="rect">
            <a:avLst/>
          </a:prstGeom>
        </p:spPr>
        <p:txBody>
          <a:bodyPr wrap="square">
            <a:spAutoFit/>
          </a:bodyPr>
          <a:lstStyle/>
          <a:p>
            <a:pPr marL="285693" marR="0" lvl="0" indent="-285693" defTabSz="1219028" eaLnBrk="1" fontAlgn="ctr" latinLnBrk="0" hangingPunct="1">
              <a:lnSpc>
                <a:spcPct val="150000"/>
              </a:lnSpc>
              <a:spcBef>
                <a:spcPct val="0"/>
              </a:spcBef>
              <a:spcAft>
                <a:spcPct val="0"/>
              </a:spcAft>
              <a:buClr>
                <a:prstClr val="black"/>
              </a:buClr>
              <a:buSzTx/>
              <a:buFont typeface="Arial" panose="020B0604020202020204" pitchFamily="34" charset="0"/>
              <a:buChar char="•"/>
              <a:tabLst/>
              <a:defRPr/>
            </a:pPr>
            <a:r>
              <a:rPr lang="en-US" sz="1400" dirty="0" smtClean="0">
                <a:solidFill>
                  <a:srgbClr val="1D1D1B"/>
                </a:solidFill>
                <a:latin typeface="Huawei Sans" panose="020C0503030203020204" pitchFamily="34" charset="0"/>
              </a:rPr>
              <a:t>Quick service deployment and adjustment</a:t>
            </a:r>
            <a:endParaRPr kumimoji="1" lang="en-US" altLang="zh-CN" sz="1400" i="0" u="none" strike="noStrike" kern="0" cap="none" spc="0" normalizeH="0" baseline="0" noProof="0" dirty="0" smtClean="0">
              <a:ln>
                <a:noFill/>
              </a:ln>
              <a:solidFill>
                <a:srgbClr val="1D1D1B"/>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a:p>
            <a:pPr marL="285693" marR="0" lvl="0" indent="-285693" defTabSz="1219028" eaLnBrk="1" fontAlgn="ctr" latinLnBrk="0" hangingPunct="1">
              <a:lnSpc>
                <a:spcPct val="150000"/>
              </a:lnSpc>
              <a:spcBef>
                <a:spcPct val="0"/>
              </a:spcBef>
              <a:spcAft>
                <a:spcPct val="0"/>
              </a:spcAft>
              <a:buClr>
                <a:prstClr val="black"/>
              </a:buClr>
              <a:buSzTx/>
              <a:buFont typeface="Arial" panose="020B0604020202020204" pitchFamily="34" charset="0"/>
              <a:buChar char="•"/>
              <a:tabLst/>
              <a:defRPr/>
            </a:pPr>
            <a:r>
              <a:rPr lang="en-US" sz="1400" dirty="0" smtClean="0">
                <a:solidFill>
                  <a:srgbClr val="1D1D1B"/>
                </a:solidFill>
                <a:latin typeface="Huawei Sans" panose="020C0503030203020204" pitchFamily="34" charset="0"/>
              </a:rPr>
              <a:t>Rapid rollout of value-added applications</a:t>
            </a:r>
            <a:endParaRPr kumimoji="1" lang="en-US" altLang="zh-CN" sz="1400" i="0" u="none" strike="noStrike" kern="0" cap="none" spc="0" normalizeH="0" baseline="0" noProof="0" dirty="0" smtClean="0">
              <a:ln>
                <a:noFill/>
              </a:ln>
              <a:solidFill>
                <a:srgbClr val="1D1D1B"/>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矩形 29"/>
          <p:cNvSpPr/>
          <p:nvPr/>
        </p:nvSpPr>
        <p:spPr bwMode="gray">
          <a:xfrm>
            <a:off x="656773" y="4042575"/>
            <a:ext cx="2397323" cy="1384995"/>
          </a:xfrm>
          <a:prstGeom prst="rect">
            <a:avLst/>
          </a:prstGeom>
        </p:spPr>
        <p:txBody>
          <a:bodyPr wrap="square">
            <a:spAutoFit/>
          </a:bodyPr>
          <a:lstStyle/>
          <a:p>
            <a:pPr marL="285693" marR="0" lvl="0" indent="-285693" defTabSz="1219028" eaLnBrk="1" fontAlgn="ctr" latinLnBrk="0" hangingPunct="1">
              <a:lnSpc>
                <a:spcPct val="150000"/>
              </a:lnSpc>
              <a:spcBef>
                <a:spcPct val="0"/>
              </a:spcBef>
              <a:spcAft>
                <a:spcPct val="0"/>
              </a:spcAft>
              <a:buClr>
                <a:prstClr val="black"/>
              </a:buClr>
              <a:buSzTx/>
              <a:buFont typeface="Arial" panose="020B0604020202020204" pitchFamily="34" charset="0"/>
              <a:buChar char="•"/>
              <a:tabLst/>
              <a:defRPr/>
            </a:pPr>
            <a:r>
              <a:rPr lang="en-US" sz="1400" dirty="0" smtClean="0">
                <a:solidFill>
                  <a:srgbClr val="1D1D1B"/>
                </a:solidFill>
                <a:latin typeface="Huawei Sans" panose="020C0503030203020204" pitchFamily="34" charset="0"/>
              </a:rPr>
              <a:t>Access anytime, anywhere</a:t>
            </a:r>
            <a:endParaRPr kumimoji="1" lang="en-US" altLang="zh-CN" sz="1400" i="0" u="none" strike="noStrike" kern="0" cap="none" spc="0" normalizeH="0" baseline="0" noProof="0" dirty="0" smtClean="0">
              <a:ln>
                <a:noFill/>
              </a:ln>
              <a:solidFill>
                <a:srgbClr val="1D1D1B"/>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a:p>
            <a:pPr marL="285693" marR="0" lvl="0" indent="-285693" defTabSz="1219028" eaLnBrk="1" fontAlgn="ctr" latinLnBrk="0" hangingPunct="1">
              <a:lnSpc>
                <a:spcPct val="150000"/>
              </a:lnSpc>
              <a:spcBef>
                <a:spcPct val="0"/>
              </a:spcBef>
              <a:spcAft>
                <a:spcPct val="0"/>
              </a:spcAft>
              <a:buClr>
                <a:prstClr val="black"/>
              </a:buClr>
              <a:buSzTx/>
              <a:buFont typeface="Arial" panose="020B0604020202020204" pitchFamily="34" charset="0"/>
              <a:buChar char="•"/>
              <a:tabLst/>
              <a:defRPr/>
            </a:pPr>
            <a:r>
              <a:rPr lang="en-US" sz="1400" dirty="0" smtClean="0">
                <a:solidFill>
                  <a:srgbClr val="1D1D1B"/>
                </a:solidFill>
                <a:latin typeface="Huawei Sans" panose="020C0503030203020204" pitchFamily="34" charset="0"/>
              </a:rPr>
              <a:t>High-quality service transport</a:t>
            </a:r>
            <a:endParaRPr kumimoji="1" lang="en-US" altLang="zh-CN" sz="1400" i="0" u="none" strike="noStrike" kern="0" cap="none" spc="0" normalizeH="0" baseline="0" noProof="0" dirty="0" smtClean="0">
              <a:ln>
                <a:noFill/>
              </a:ln>
              <a:solidFill>
                <a:srgbClr val="1D1D1B"/>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任意多边形 85"/>
          <p:cNvSpPr/>
          <p:nvPr/>
        </p:nvSpPr>
        <p:spPr bwMode="gray">
          <a:xfrm>
            <a:off x="1430678" y="2934130"/>
            <a:ext cx="910327" cy="690238"/>
          </a:xfrm>
          <a:custGeom>
            <a:avLst/>
            <a:gdLst>
              <a:gd name="connsiteX0" fmla="*/ 96105 w 628567"/>
              <a:gd name="connsiteY0" fmla="*/ 192304 h 476598"/>
              <a:gd name="connsiteX1" fmla="*/ 96105 w 628567"/>
              <a:gd name="connsiteY1" fmla="*/ 476598 h 476598"/>
              <a:gd name="connsiteX2" fmla="*/ 0 w 628567"/>
              <a:gd name="connsiteY2" fmla="*/ 476598 h 476598"/>
              <a:gd name="connsiteX3" fmla="*/ 0 w 628567"/>
              <a:gd name="connsiteY3" fmla="*/ 267440 h 476598"/>
              <a:gd name="connsiteX4" fmla="*/ 451079 w 628567"/>
              <a:gd name="connsiteY4" fmla="*/ 149738 h 476598"/>
              <a:gd name="connsiteX5" fmla="*/ 451079 w 628567"/>
              <a:gd name="connsiteY5" fmla="*/ 476598 h 476598"/>
              <a:gd name="connsiteX6" fmla="*/ 354974 w 628567"/>
              <a:gd name="connsiteY6" fmla="*/ 476598 h 476598"/>
              <a:gd name="connsiteX7" fmla="*/ 354974 w 628567"/>
              <a:gd name="connsiteY7" fmla="*/ 196833 h 476598"/>
              <a:gd name="connsiteX8" fmla="*/ 357633 w 628567"/>
              <a:gd name="connsiteY8" fmla="*/ 200277 h 476598"/>
              <a:gd name="connsiteX9" fmla="*/ 359009 w 628567"/>
              <a:gd name="connsiteY9" fmla="*/ 199214 h 476598"/>
              <a:gd name="connsiteX10" fmla="*/ 372907 w 628567"/>
              <a:gd name="connsiteY10" fmla="*/ 215687 h 476598"/>
              <a:gd name="connsiteX11" fmla="*/ 255352 w 628567"/>
              <a:gd name="connsiteY11" fmla="*/ 67803 h 476598"/>
              <a:gd name="connsiteX12" fmla="*/ 273592 w 628567"/>
              <a:gd name="connsiteY12" fmla="*/ 91427 h 476598"/>
              <a:gd name="connsiteX13" fmla="*/ 273592 w 628567"/>
              <a:gd name="connsiteY13" fmla="*/ 476598 h 476598"/>
              <a:gd name="connsiteX14" fmla="*/ 177487 w 628567"/>
              <a:gd name="connsiteY14" fmla="*/ 476598 h 476598"/>
              <a:gd name="connsiteX15" fmla="*/ 177487 w 628567"/>
              <a:gd name="connsiteY15" fmla="*/ 128679 h 476598"/>
              <a:gd name="connsiteX16" fmla="*/ 628567 w 628567"/>
              <a:gd name="connsiteY16" fmla="*/ 0 h 476598"/>
              <a:gd name="connsiteX17" fmla="*/ 628567 w 628567"/>
              <a:gd name="connsiteY17" fmla="*/ 476598 h 476598"/>
              <a:gd name="connsiteX18" fmla="*/ 532462 w 628567"/>
              <a:gd name="connsiteY18" fmla="*/ 476598 h 476598"/>
              <a:gd name="connsiteX19" fmla="*/ 532462 w 628567"/>
              <a:gd name="connsiteY19" fmla="*/ 81079 h 476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28567" h="476598">
                <a:moveTo>
                  <a:pt x="96105" y="192304"/>
                </a:moveTo>
                <a:lnTo>
                  <a:pt x="96105" y="476598"/>
                </a:lnTo>
                <a:lnTo>
                  <a:pt x="0" y="476598"/>
                </a:lnTo>
                <a:lnTo>
                  <a:pt x="0" y="267440"/>
                </a:lnTo>
                <a:close/>
                <a:moveTo>
                  <a:pt x="451079" y="149738"/>
                </a:moveTo>
                <a:lnTo>
                  <a:pt x="451079" y="476598"/>
                </a:lnTo>
                <a:lnTo>
                  <a:pt x="354974" y="476598"/>
                </a:lnTo>
                <a:lnTo>
                  <a:pt x="354974" y="196833"/>
                </a:lnTo>
                <a:lnTo>
                  <a:pt x="357633" y="200277"/>
                </a:lnTo>
                <a:lnTo>
                  <a:pt x="359009" y="199214"/>
                </a:lnTo>
                <a:lnTo>
                  <a:pt x="372907" y="215687"/>
                </a:lnTo>
                <a:close/>
                <a:moveTo>
                  <a:pt x="255352" y="67803"/>
                </a:moveTo>
                <a:lnTo>
                  <a:pt x="273592" y="91427"/>
                </a:lnTo>
                <a:lnTo>
                  <a:pt x="273592" y="476598"/>
                </a:lnTo>
                <a:lnTo>
                  <a:pt x="177487" y="476598"/>
                </a:lnTo>
                <a:lnTo>
                  <a:pt x="177487" y="128679"/>
                </a:lnTo>
                <a:close/>
                <a:moveTo>
                  <a:pt x="628567" y="0"/>
                </a:moveTo>
                <a:lnTo>
                  <a:pt x="628567" y="476598"/>
                </a:lnTo>
                <a:lnTo>
                  <a:pt x="532462" y="476598"/>
                </a:lnTo>
                <a:lnTo>
                  <a:pt x="532462" y="81079"/>
                </a:lnTo>
                <a:close/>
              </a:path>
            </a:pathLst>
          </a:custGeom>
          <a:solidFill>
            <a:srgbClr val="666666">
              <a:lumMod val="75000"/>
            </a:srgbClr>
          </a:solidFill>
          <a:ln w="25400" cap="flat" cmpd="sng" algn="ctr">
            <a:noFill/>
            <a:prstDash val="solid"/>
          </a:ln>
          <a:effectLst/>
        </p:spPr>
        <p:txBody>
          <a:bodyPr rot="0" spcFirstLastPara="0" vertOverflow="overflow" horzOverflow="overflow" vert="horz" wrap="square" lIns="91419" tIns="45709" rIns="91419" bIns="45709" numCol="1" spcCol="0" rtlCol="0" fromWordArt="0" anchor="ctr" anchorCtr="0" forceAA="0" compatLnSpc="1">
            <a:prstTxWarp prst="textNoShape">
              <a:avLst/>
            </a:prstTxWarp>
            <a:noAutofit/>
          </a:bodyPr>
          <a:lstStyle/>
          <a:p>
            <a:pPr marL="0" marR="0" lvl="0" indent="0" algn="ctr" defTabSz="1219028"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任意多边形 86"/>
          <p:cNvSpPr/>
          <p:nvPr/>
        </p:nvSpPr>
        <p:spPr bwMode="gray">
          <a:xfrm rot="13790841">
            <a:off x="1649837" y="2450296"/>
            <a:ext cx="472008" cy="1144704"/>
          </a:xfrm>
          <a:custGeom>
            <a:avLst/>
            <a:gdLst>
              <a:gd name="connsiteX0" fmla="*/ 97660 w 325915"/>
              <a:gd name="connsiteY0" fmla="*/ 790400 h 790400"/>
              <a:gd name="connsiteX1" fmla="*/ 0 w 325915"/>
              <a:gd name="connsiteY1" fmla="*/ 664808 h 790400"/>
              <a:gd name="connsiteX2" fmla="*/ 70970 w 325915"/>
              <a:gd name="connsiteY2" fmla="*/ 664808 h 790400"/>
              <a:gd name="connsiteX3" fmla="*/ 70970 w 325915"/>
              <a:gd name="connsiteY3" fmla="*/ 320500 h 790400"/>
              <a:gd name="connsiteX4" fmla="*/ 92523 w 325915"/>
              <a:gd name="connsiteY4" fmla="*/ 320500 h 790400"/>
              <a:gd name="connsiteX5" fmla="*/ 92598 w 325915"/>
              <a:gd name="connsiteY5" fmla="*/ 318763 h 790400"/>
              <a:gd name="connsiteX6" fmla="*/ 259805 w 325915"/>
              <a:gd name="connsiteY6" fmla="*/ 326009 h 790400"/>
              <a:gd name="connsiteX7" fmla="*/ 271953 w 325915"/>
              <a:gd name="connsiteY7" fmla="*/ 0 h 790400"/>
              <a:gd name="connsiteX8" fmla="*/ 325915 w 325915"/>
              <a:gd name="connsiteY8" fmla="*/ 2011 h 790400"/>
              <a:gd name="connsiteX9" fmla="*/ 311729 w 325915"/>
              <a:gd name="connsiteY9" fmla="*/ 382747 h 790400"/>
              <a:gd name="connsiteX10" fmla="*/ 257766 w 325915"/>
              <a:gd name="connsiteY10" fmla="*/ 380736 h 790400"/>
              <a:gd name="connsiteX11" fmla="*/ 257794 w 325915"/>
              <a:gd name="connsiteY11" fmla="*/ 379973 h 790400"/>
              <a:gd name="connsiteX12" fmla="*/ 124349 w 325915"/>
              <a:gd name="connsiteY12" fmla="*/ 374190 h 790400"/>
              <a:gd name="connsiteX13" fmla="*/ 124349 w 325915"/>
              <a:gd name="connsiteY13" fmla="*/ 664808 h 790400"/>
              <a:gd name="connsiteX14" fmla="*/ 195319 w 325915"/>
              <a:gd name="connsiteY14" fmla="*/ 664808 h 790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5915" h="790400">
                <a:moveTo>
                  <a:pt x="97660" y="790400"/>
                </a:moveTo>
                <a:lnTo>
                  <a:pt x="0" y="664808"/>
                </a:lnTo>
                <a:lnTo>
                  <a:pt x="70970" y="664808"/>
                </a:lnTo>
                <a:lnTo>
                  <a:pt x="70970" y="320500"/>
                </a:lnTo>
                <a:lnTo>
                  <a:pt x="92523" y="320500"/>
                </a:lnTo>
                <a:lnTo>
                  <a:pt x="92598" y="318763"/>
                </a:lnTo>
                <a:lnTo>
                  <a:pt x="259805" y="326009"/>
                </a:lnTo>
                <a:lnTo>
                  <a:pt x="271953" y="0"/>
                </a:lnTo>
                <a:lnTo>
                  <a:pt x="325915" y="2011"/>
                </a:lnTo>
                <a:lnTo>
                  <a:pt x="311729" y="382747"/>
                </a:lnTo>
                <a:lnTo>
                  <a:pt x="257766" y="380736"/>
                </a:lnTo>
                <a:lnTo>
                  <a:pt x="257794" y="379973"/>
                </a:lnTo>
                <a:lnTo>
                  <a:pt x="124349" y="374190"/>
                </a:lnTo>
                <a:lnTo>
                  <a:pt x="124349" y="664808"/>
                </a:lnTo>
                <a:lnTo>
                  <a:pt x="195319" y="664808"/>
                </a:lnTo>
                <a:close/>
              </a:path>
            </a:pathLst>
          </a:custGeom>
          <a:solidFill>
            <a:sysClr val="window" lastClr="FFFFFF"/>
          </a:solidFill>
          <a:ln w="25400" cap="flat" cmpd="sng" algn="ctr">
            <a:noFill/>
            <a:prstDash val="solid"/>
          </a:ln>
          <a:effectLst/>
        </p:spPr>
        <p:txBody>
          <a:bodyPr rot="0" spcFirstLastPara="0" vertOverflow="overflow" horzOverflow="overflow" vert="horz" wrap="square" lIns="91419" tIns="45709" rIns="91419" bIns="45709" numCol="1" spcCol="0" rtlCol="0" fromWordArt="0" anchor="ctr" anchorCtr="0" forceAA="0" compatLnSpc="1">
            <a:prstTxWarp prst="textNoShape">
              <a:avLst/>
            </a:prstTxWarp>
            <a:noAutofit/>
          </a:bodyPr>
          <a:lstStyle/>
          <a:p>
            <a:pPr marL="0" marR="0" lvl="0" indent="0" algn="ctr" defTabSz="1219028"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矩形 27"/>
          <p:cNvSpPr/>
          <p:nvPr/>
        </p:nvSpPr>
        <p:spPr bwMode="gray">
          <a:xfrm>
            <a:off x="618778" y="1710190"/>
            <a:ext cx="2534128" cy="707886"/>
          </a:xfrm>
          <a:prstGeom prst="rect">
            <a:avLst/>
          </a:prstGeom>
        </p:spPr>
        <p:txBody>
          <a:bodyPr wrap="square">
            <a:spAutoFit/>
          </a:bodyPr>
          <a:lstStyle/>
          <a:p>
            <a:pPr marL="0" marR="0" lvl="0" indent="0" algn="ctr" defTabSz="1219028" eaLnBrk="1" fontAlgn="ctr" latinLnBrk="0" hangingPunct="1">
              <a:lnSpc>
                <a:spcPct val="100000"/>
              </a:lnSpc>
              <a:spcBef>
                <a:spcPct val="0"/>
              </a:spcBef>
              <a:spcAft>
                <a:spcPct val="0"/>
              </a:spcAft>
              <a:buClr>
                <a:srgbClr val="CC9900"/>
              </a:buClr>
              <a:buSzTx/>
              <a:buFontTx/>
              <a:buNone/>
              <a:tabLst/>
              <a:defRPr/>
            </a:pPr>
            <a:r>
              <a:rPr lang="en-US" sz="2000" b="1" dirty="0" smtClean="0">
                <a:solidFill>
                  <a:srgbClr val="30B5C5"/>
                </a:solidFill>
                <a:latin typeface="Huawei Sans" panose="020C0503030203020204" pitchFamily="34" charset="0"/>
              </a:rPr>
              <a:t>Ubiquitous connectivity</a:t>
            </a:r>
            <a:endParaRPr kumimoji="1" lang="en-US" altLang="zh-CN" sz="2000" b="1" i="0" u="none" strike="noStrike" kern="0" cap="none" spc="0" normalizeH="0" baseline="0" noProof="0" dirty="0" smtClean="0">
              <a:ln>
                <a:noFill/>
              </a:ln>
              <a:solidFill>
                <a:srgbClr val="30B5C5"/>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5" name="组合 44"/>
          <p:cNvGrpSpPr/>
          <p:nvPr/>
        </p:nvGrpSpPr>
        <p:grpSpPr bwMode="gray">
          <a:xfrm>
            <a:off x="1126556" y="2474363"/>
            <a:ext cx="1505239" cy="1462284"/>
            <a:chOff x="1560308" y="2757827"/>
            <a:chExt cx="1505239" cy="1462284"/>
          </a:xfrm>
        </p:grpSpPr>
        <p:sp>
          <p:nvSpPr>
            <p:cNvPr id="29" name="椭圆 28">
              <a:extLst>
                <a:ext uri="{FF2B5EF4-FFF2-40B4-BE49-F238E27FC236}">
                  <a16:creationId xmlns:a16="http://schemas.microsoft.com/office/drawing/2014/main" xmlns="" id="{8F387102-E817-4CFB-9E15-DB2712D97A23}"/>
                </a:ext>
              </a:extLst>
            </p:cNvPr>
            <p:cNvSpPr>
              <a:spLocks/>
            </p:cNvSpPr>
            <p:nvPr/>
          </p:nvSpPr>
          <p:spPr bwMode="gray">
            <a:xfrm>
              <a:off x="1560308" y="2757827"/>
              <a:ext cx="1505239" cy="1462284"/>
            </a:xfrm>
            <a:prstGeom prst="ellipse">
              <a:avLst/>
            </a:prstGeom>
            <a:solidFill>
              <a:sysClr val="window" lastClr="FFFFFF"/>
            </a:solidFill>
            <a:ln w="19050" cap="flat" cmpd="sng" algn="ctr">
              <a:solidFill>
                <a:srgbClr val="30B5C5"/>
              </a:solidFill>
              <a:prstDash val="solid"/>
              <a:round/>
              <a:headEnd type="none" w="med" len="med"/>
              <a:tailEnd type="none" w="med" len="med"/>
            </a:ln>
            <a:effectLst/>
          </p:spPr>
          <p:txBody>
            <a:bodyPr vert="horz" wrap="square" lIns="91419" tIns="45709" rIns="91419" bIns="45709" numCol="1" rtlCol="0" anchor="t" anchorCtr="0" compatLnSpc="1">
              <a:prstTxWarp prst="textNoShape">
                <a:avLst/>
              </a:prstTxWarp>
            </a:bodyPr>
            <a:lstStyle/>
            <a:p>
              <a:pPr marL="0" marR="0" lvl="0" indent="0" defTabSz="914217" eaLnBrk="1" fontAlgn="ctr" latinLnBrk="0" hangingPunct="1">
                <a:lnSpc>
                  <a:spcPct val="100000"/>
                </a:lnSpc>
                <a:spcBef>
                  <a:spcPct val="0"/>
                </a:spcBef>
                <a:spcAft>
                  <a:spcPct val="0"/>
                </a:spcAft>
                <a:buClr>
                  <a:srgbClr val="CC9900"/>
                </a:buClr>
                <a:buSzTx/>
                <a:buFont typeface="Wingdings" pitchFamily="2" charset="2"/>
                <a:buChar char="n"/>
                <a:tabLst/>
                <a:defRPr/>
              </a:pPr>
              <a:endParaRPr kumimoji="0" lang="en-US" altLang="zh-CN" sz="1800" b="1" i="0" u="none" strike="noStrike" kern="0" cap="none" spc="0" normalizeH="0" baseline="0" noProof="0" dirty="0" smtClean="0">
                <a:ln>
                  <a:noFill/>
                </a:ln>
                <a:solidFill>
                  <a:srgbClr val="1D1D1B"/>
                </a:solidFill>
                <a:effectLst/>
                <a:uLnTx/>
                <a:uFillTx/>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31" name="Freeform 5"/>
            <p:cNvSpPr>
              <a:spLocks noEditPoints="1"/>
            </p:cNvSpPr>
            <p:nvPr/>
          </p:nvSpPr>
          <p:spPr bwMode="gray">
            <a:xfrm>
              <a:off x="1984824" y="3165007"/>
              <a:ext cx="669538" cy="647924"/>
            </a:xfrm>
            <a:custGeom>
              <a:avLst/>
              <a:gdLst>
                <a:gd name="T0" fmla="*/ 2147483646 w 667"/>
                <a:gd name="T1" fmla="*/ 2147483646 h 646"/>
                <a:gd name="T2" fmla="*/ 2147483646 w 667"/>
                <a:gd name="T3" fmla="*/ 2147483646 h 646"/>
                <a:gd name="T4" fmla="*/ 0 w 667"/>
                <a:gd name="T5" fmla="*/ 2147483646 h 646"/>
                <a:gd name="T6" fmla="*/ 2147483646 w 667"/>
                <a:gd name="T7" fmla="*/ 2147483646 h 646"/>
                <a:gd name="T8" fmla="*/ 2147483646 w 667"/>
                <a:gd name="T9" fmla="*/ 2147483646 h 646"/>
                <a:gd name="T10" fmla="*/ 2147483646 w 667"/>
                <a:gd name="T11" fmla="*/ 2147483646 h 646"/>
                <a:gd name="T12" fmla="*/ 2147483646 w 667"/>
                <a:gd name="T13" fmla="*/ 2147483646 h 646"/>
                <a:gd name="T14" fmla="*/ 2147483646 w 667"/>
                <a:gd name="T15" fmla="*/ 2147483646 h 646"/>
                <a:gd name="T16" fmla="*/ 2147483646 w 667"/>
                <a:gd name="T17" fmla="*/ 2147483646 h 646"/>
                <a:gd name="T18" fmla="*/ 2147483646 w 667"/>
                <a:gd name="T19" fmla="*/ 2147483646 h 646"/>
                <a:gd name="T20" fmla="*/ 2147483646 w 667"/>
                <a:gd name="T21" fmla="*/ 2147483646 h 646"/>
                <a:gd name="T22" fmla="*/ 2147483646 w 667"/>
                <a:gd name="T23" fmla="*/ 2147483646 h 646"/>
                <a:gd name="T24" fmla="*/ 2147483646 w 667"/>
                <a:gd name="T25" fmla="*/ 2147483646 h 646"/>
                <a:gd name="T26" fmla="*/ 2147483646 w 667"/>
                <a:gd name="T27" fmla="*/ 2147483646 h 646"/>
                <a:gd name="T28" fmla="*/ 2147483646 w 667"/>
                <a:gd name="T29" fmla="*/ 2147483646 h 646"/>
                <a:gd name="T30" fmla="*/ 2147483646 w 667"/>
                <a:gd name="T31" fmla="*/ 2147483646 h 646"/>
                <a:gd name="T32" fmla="*/ 2147483646 w 667"/>
                <a:gd name="T33" fmla="*/ 2147483646 h 646"/>
                <a:gd name="T34" fmla="*/ 2147483646 w 667"/>
                <a:gd name="T35" fmla="*/ 2147483646 h 646"/>
                <a:gd name="T36" fmla="*/ 2147483646 w 667"/>
                <a:gd name="T37" fmla="*/ 2147483646 h 646"/>
                <a:gd name="T38" fmla="*/ 2147483646 w 667"/>
                <a:gd name="T39" fmla="*/ 2147483646 h 646"/>
                <a:gd name="T40" fmla="*/ 2147483646 w 667"/>
                <a:gd name="T41" fmla="*/ 2147483646 h 646"/>
                <a:gd name="T42" fmla="*/ 2147483646 w 667"/>
                <a:gd name="T43" fmla="*/ 2147483646 h 646"/>
                <a:gd name="T44" fmla="*/ 2147483646 w 667"/>
                <a:gd name="T45" fmla="*/ 2147483646 h 646"/>
                <a:gd name="T46" fmla="*/ 2147483646 w 667"/>
                <a:gd name="T47" fmla="*/ 2147483646 h 646"/>
                <a:gd name="T48" fmla="*/ 2147483646 w 667"/>
                <a:gd name="T49" fmla="*/ 2147483646 h 646"/>
                <a:gd name="T50" fmla="*/ 2147483646 w 667"/>
                <a:gd name="T51" fmla="*/ 2147483646 h 646"/>
                <a:gd name="T52" fmla="*/ 2147483646 w 667"/>
                <a:gd name="T53" fmla="*/ 2147483646 h 646"/>
                <a:gd name="T54" fmla="*/ 2147483646 w 667"/>
                <a:gd name="T55" fmla="*/ 2147483646 h 646"/>
                <a:gd name="T56" fmla="*/ 2147483646 w 667"/>
                <a:gd name="T57" fmla="*/ 2147483646 h 646"/>
                <a:gd name="T58" fmla="*/ 2147483646 w 667"/>
                <a:gd name="T59" fmla="*/ 2147483646 h 646"/>
                <a:gd name="T60" fmla="*/ 2147483646 w 667"/>
                <a:gd name="T61" fmla="*/ 2147483646 h 646"/>
                <a:gd name="T62" fmla="*/ 2147483646 w 667"/>
                <a:gd name="T63" fmla="*/ 2147483646 h 646"/>
                <a:gd name="T64" fmla="*/ 2147483646 w 667"/>
                <a:gd name="T65" fmla="*/ 2147483646 h 646"/>
                <a:gd name="T66" fmla="*/ 2147483646 w 667"/>
                <a:gd name="T67" fmla="*/ 2147483646 h 646"/>
                <a:gd name="T68" fmla="*/ 2147483646 w 667"/>
                <a:gd name="T69" fmla="*/ 2147483646 h 646"/>
                <a:gd name="T70" fmla="*/ 2147483646 w 667"/>
                <a:gd name="T71" fmla="*/ 2147483646 h 646"/>
                <a:gd name="T72" fmla="*/ 2147483646 w 667"/>
                <a:gd name="T73" fmla="*/ 2147483646 h 646"/>
                <a:gd name="T74" fmla="*/ 2147483646 w 667"/>
                <a:gd name="T75" fmla="*/ 2147483646 h 646"/>
                <a:gd name="T76" fmla="*/ 2147483646 w 667"/>
                <a:gd name="T77" fmla="*/ 2147483646 h 646"/>
                <a:gd name="T78" fmla="*/ 2147483646 w 667"/>
                <a:gd name="T79" fmla="*/ 2147483646 h 646"/>
                <a:gd name="T80" fmla="*/ 2147483646 w 667"/>
                <a:gd name="T81" fmla="*/ 2147483646 h 646"/>
                <a:gd name="T82" fmla="*/ 2147483646 w 667"/>
                <a:gd name="T83" fmla="*/ 2147483646 h 646"/>
                <a:gd name="T84" fmla="*/ 2147483646 w 667"/>
                <a:gd name="T85" fmla="*/ 2147483646 h 646"/>
                <a:gd name="T86" fmla="*/ 2147483646 w 667"/>
                <a:gd name="T87" fmla="*/ 2147483646 h 646"/>
                <a:gd name="T88" fmla="*/ 2147483646 w 667"/>
                <a:gd name="T89" fmla="*/ 2147483646 h 646"/>
                <a:gd name="T90" fmla="*/ 2147483646 w 667"/>
                <a:gd name="T91" fmla="*/ 2147483646 h 646"/>
                <a:gd name="T92" fmla="*/ 2147483646 w 667"/>
                <a:gd name="T93" fmla="*/ 2147483646 h 646"/>
                <a:gd name="T94" fmla="*/ 2147483646 w 667"/>
                <a:gd name="T95" fmla="*/ 2147483646 h 646"/>
                <a:gd name="T96" fmla="*/ 2147483646 w 667"/>
                <a:gd name="T97" fmla="*/ 2147483646 h 6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667"/>
                <a:gd name="T148" fmla="*/ 0 h 646"/>
                <a:gd name="T149" fmla="*/ 667 w 667"/>
                <a:gd name="T150" fmla="*/ 646 h 6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667" h="646">
                  <a:moveTo>
                    <a:pt x="44" y="155"/>
                  </a:moveTo>
                  <a:cubicBezTo>
                    <a:pt x="44" y="113"/>
                    <a:pt x="60" y="71"/>
                    <a:pt x="92" y="39"/>
                  </a:cubicBezTo>
                  <a:cubicBezTo>
                    <a:pt x="92" y="39"/>
                    <a:pt x="92" y="39"/>
                    <a:pt x="92" y="39"/>
                  </a:cubicBezTo>
                  <a:cubicBezTo>
                    <a:pt x="101" y="31"/>
                    <a:pt x="101" y="17"/>
                    <a:pt x="92" y="8"/>
                  </a:cubicBezTo>
                  <a:cubicBezTo>
                    <a:pt x="83" y="0"/>
                    <a:pt x="70" y="0"/>
                    <a:pt x="61" y="8"/>
                  </a:cubicBezTo>
                  <a:cubicBezTo>
                    <a:pt x="21" y="49"/>
                    <a:pt x="0" y="102"/>
                    <a:pt x="0" y="155"/>
                  </a:cubicBezTo>
                  <a:cubicBezTo>
                    <a:pt x="0" y="208"/>
                    <a:pt x="21" y="261"/>
                    <a:pt x="61" y="302"/>
                  </a:cubicBezTo>
                  <a:cubicBezTo>
                    <a:pt x="65" y="306"/>
                    <a:pt x="71" y="308"/>
                    <a:pt x="77" y="308"/>
                  </a:cubicBezTo>
                  <a:cubicBezTo>
                    <a:pt x="82" y="308"/>
                    <a:pt x="88" y="306"/>
                    <a:pt x="92" y="302"/>
                  </a:cubicBezTo>
                  <a:cubicBezTo>
                    <a:pt x="101" y="293"/>
                    <a:pt x="101" y="279"/>
                    <a:pt x="92" y="271"/>
                  </a:cubicBezTo>
                  <a:cubicBezTo>
                    <a:pt x="60" y="239"/>
                    <a:pt x="44" y="197"/>
                    <a:pt x="44" y="155"/>
                  </a:cubicBezTo>
                  <a:close/>
                  <a:moveTo>
                    <a:pt x="442" y="196"/>
                  </a:moveTo>
                  <a:cubicBezTo>
                    <a:pt x="446" y="201"/>
                    <a:pt x="451" y="203"/>
                    <a:pt x="457" y="203"/>
                  </a:cubicBezTo>
                  <a:cubicBezTo>
                    <a:pt x="463" y="203"/>
                    <a:pt x="468" y="201"/>
                    <a:pt x="473" y="196"/>
                  </a:cubicBezTo>
                  <a:cubicBezTo>
                    <a:pt x="484" y="185"/>
                    <a:pt x="490" y="170"/>
                    <a:pt x="490" y="155"/>
                  </a:cubicBezTo>
                  <a:cubicBezTo>
                    <a:pt x="490" y="140"/>
                    <a:pt x="484" y="125"/>
                    <a:pt x="473" y="113"/>
                  </a:cubicBezTo>
                  <a:cubicBezTo>
                    <a:pt x="464" y="105"/>
                    <a:pt x="450" y="105"/>
                    <a:pt x="442" y="113"/>
                  </a:cubicBezTo>
                  <a:cubicBezTo>
                    <a:pt x="433" y="122"/>
                    <a:pt x="433" y="136"/>
                    <a:pt x="442" y="144"/>
                  </a:cubicBezTo>
                  <a:cubicBezTo>
                    <a:pt x="442" y="144"/>
                    <a:pt x="442" y="144"/>
                    <a:pt x="442" y="144"/>
                  </a:cubicBezTo>
                  <a:cubicBezTo>
                    <a:pt x="445" y="147"/>
                    <a:pt x="446" y="151"/>
                    <a:pt x="446" y="155"/>
                  </a:cubicBezTo>
                  <a:cubicBezTo>
                    <a:pt x="446" y="159"/>
                    <a:pt x="444" y="162"/>
                    <a:pt x="442" y="165"/>
                  </a:cubicBezTo>
                  <a:cubicBezTo>
                    <a:pt x="433" y="174"/>
                    <a:pt x="433" y="188"/>
                    <a:pt x="442" y="196"/>
                  </a:cubicBezTo>
                  <a:close/>
                  <a:moveTo>
                    <a:pt x="131" y="155"/>
                  </a:moveTo>
                  <a:cubicBezTo>
                    <a:pt x="131" y="134"/>
                    <a:pt x="139" y="113"/>
                    <a:pt x="155" y="97"/>
                  </a:cubicBezTo>
                  <a:cubicBezTo>
                    <a:pt x="155" y="97"/>
                    <a:pt x="155" y="97"/>
                    <a:pt x="155" y="97"/>
                  </a:cubicBezTo>
                  <a:cubicBezTo>
                    <a:pt x="164" y="88"/>
                    <a:pt x="164" y="74"/>
                    <a:pt x="155" y="66"/>
                  </a:cubicBezTo>
                  <a:cubicBezTo>
                    <a:pt x="147" y="57"/>
                    <a:pt x="133" y="57"/>
                    <a:pt x="125" y="66"/>
                  </a:cubicBezTo>
                  <a:cubicBezTo>
                    <a:pt x="100" y="90"/>
                    <a:pt x="88" y="123"/>
                    <a:pt x="88" y="155"/>
                  </a:cubicBezTo>
                  <a:cubicBezTo>
                    <a:pt x="88" y="187"/>
                    <a:pt x="100" y="220"/>
                    <a:pt x="125" y="244"/>
                  </a:cubicBezTo>
                  <a:cubicBezTo>
                    <a:pt x="129" y="248"/>
                    <a:pt x="134" y="251"/>
                    <a:pt x="140" y="251"/>
                  </a:cubicBezTo>
                  <a:cubicBezTo>
                    <a:pt x="146" y="251"/>
                    <a:pt x="151" y="248"/>
                    <a:pt x="155" y="244"/>
                  </a:cubicBezTo>
                  <a:cubicBezTo>
                    <a:pt x="164" y="236"/>
                    <a:pt x="164" y="222"/>
                    <a:pt x="156" y="213"/>
                  </a:cubicBezTo>
                  <a:cubicBezTo>
                    <a:pt x="139" y="197"/>
                    <a:pt x="131" y="176"/>
                    <a:pt x="131" y="155"/>
                  </a:cubicBezTo>
                  <a:close/>
                  <a:moveTo>
                    <a:pt x="210" y="203"/>
                  </a:moveTo>
                  <a:cubicBezTo>
                    <a:pt x="216" y="203"/>
                    <a:pt x="221" y="201"/>
                    <a:pt x="225" y="196"/>
                  </a:cubicBezTo>
                  <a:cubicBezTo>
                    <a:pt x="234" y="188"/>
                    <a:pt x="234" y="174"/>
                    <a:pt x="225" y="165"/>
                  </a:cubicBezTo>
                  <a:cubicBezTo>
                    <a:pt x="223" y="162"/>
                    <a:pt x="221" y="159"/>
                    <a:pt x="221" y="155"/>
                  </a:cubicBezTo>
                  <a:cubicBezTo>
                    <a:pt x="221" y="151"/>
                    <a:pt x="223" y="147"/>
                    <a:pt x="225" y="144"/>
                  </a:cubicBezTo>
                  <a:cubicBezTo>
                    <a:pt x="225" y="144"/>
                    <a:pt x="225" y="144"/>
                    <a:pt x="225" y="144"/>
                  </a:cubicBezTo>
                  <a:cubicBezTo>
                    <a:pt x="234" y="136"/>
                    <a:pt x="234" y="122"/>
                    <a:pt x="225" y="113"/>
                  </a:cubicBezTo>
                  <a:cubicBezTo>
                    <a:pt x="217" y="105"/>
                    <a:pt x="203" y="105"/>
                    <a:pt x="195" y="113"/>
                  </a:cubicBezTo>
                  <a:cubicBezTo>
                    <a:pt x="183" y="125"/>
                    <a:pt x="177" y="140"/>
                    <a:pt x="177" y="155"/>
                  </a:cubicBezTo>
                  <a:cubicBezTo>
                    <a:pt x="177" y="170"/>
                    <a:pt x="183" y="185"/>
                    <a:pt x="194" y="196"/>
                  </a:cubicBezTo>
                  <a:cubicBezTo>
                    <a:pt x="199" y="201"/>
                    <a:pt x="204" y="203"/>
                    <a:pt x="210" y="203"/>
                  </a:cubicBezTo>
                  <a:close/>
                  <a:moveTo>
                    <a:pt x="543" y="66"/>
                  </a:moveTo>
                  <a:cubicBezTo>
                    <a:pt x="534" y="57"/>
                    <a:pt x="520" y="57"/>
                    <a:pt x="512" y="66"/>
                  </a:cubicBezTo>
                  <a:cubicBezTo>
                    <a:pt x="503" y="74"/>
                    <a:pt x="503" y="88"/>
                    <a:pt x="512" y="97"/>
                  </a:cubicBezTo>
                  <a:cubicBezTo>
                    <a:pt x="512" y="97"/>
                    <a:pt x="512" y="97"/>
                    <a:pt x="512" y="97"/>
                  </a:cubicBezTo>
                  <a:cubicBezTo>
                    <a:pt x="528" y="113"/>
                    <a:pt x="536" y="134"/>
                    <a:pt x="536" y="155"/>
                  </a:cubicBezTo>
                  <a:cubicBezTo>
                    <a:pt x="536" y="176"/>
                    <a:pt x="528" y="197"/>
                    <a:pt x="512" y="213"/>
                  </a:cubicBezTo>
                  <a:cubicBezTo>
                    <a:pt x="503" y="222"/>
                    <a:pt x="503" y="236"/>
                    <a:pt x="512" y="244"/>
                  </a:cubicBezTo>
                  <a:cubicBezTo>
                    <a:pt x="516" y="248"/>
                    <a:pt x="521" y="251"/>
                    <a:pt x="527" y="251"/>
                  </a:cubicBezTo>
                  <a:cubicBezTo>
                    <a:pt x="533" y="251"/>
                    <a:pt x="538" y="248"/>
                    <a:pt x="543" y="244"/>
                  </a:cubicBezTo>
                  <a:cubicBezTo>
                    <a:pt x="567" y="220"/>
                    <a:pt x="580" y="187"/>
                    <a:pt x="580" y="155"/>
                  </a:cubicBezTo>
                  <a:cubicBezTo>
                    <a:pt x="580" y="123"/>
                    <a:pt x="567" y="90"/>
                    <a:pt x="543" y="66"/>
                  </a:cubicBezTo>
                  <a:close/>
                  <a:moveTo>
                    <a:pt x="373" y="202"/>
                  </a:moveTo>
                  <a:cubicBezTo>
                    <a:pt x="385" y="192"/>
                    <a:pt x="393" y="175"/>
                    <a:pt x="393" y="158"/>
                  </a:cubicBezTo>
                  <a:cubicBezTo>
                    <a:pt x="393" y="125"/>
                    <a:pt x="366" y="98"/>
                    <a:pt x="334" y="98"/>
                  </a:cubicBezTo>
                  <a:cubicBezTo>
                    <a:pt x="301" y="98"/>
                    <a:pt x="274" y="125"/>
                    <a:pt x="274" y="158"/>
                  </a:cubicBezTo>
                  <a:cubicBezTo>
                    <a:pt x="274" y="175"/>
                    <a:pt x="282" y="192"/>
                    <a:pt x="294" y="202"/>
                  </a:cubicBezTo>
                  <a:cubicBezTo>
                    <a:pt x="173" y="627"/>
                    <a:pt x="173" y="627"/>
                    <a:pt x="173" y="627"/>
                  </a:cubicBezTo>
                  <a:cubicBezTo>
                    <a:pt x="170" y="638"/>
                    <a:pt x="176" y="646"/>
                    <a:pt x="187" y="646"/>
                  </a:cubicBezTo>
                  <a:cubicBezTo>
                    <a:pt x="192" y="646"/>
                    <a:pt x="192" y="646"/>
                    <a:pt x="192" y="646"/>
                  </a:cubicBezTo>
                  <a:cubicBezTo>
                    <a:pt x="203" y="646"/>
                    <a:pt x="215" y="638"/>
                    <a:pt x="219" y="628"/>
                  </a:cubicBezTo>
                  <a:cubicBezTo>
                    <a:pt x="250" y="552"/>
                    <a:pt x="250" y="552"/>
                    <a:pt x="250" y="552"/>
                  </a:cubicBezTo>
                  <a:cubicBezTo>
                    <a:pt x="252" y="547"/>
                    <a:pt x="257" y="544"/>
                    <a:pt x="262" y="544"/>
                  </a:cubicBezTo>
                  <a:cubicBezTo>
                    <a:pt x="405" y="544"/>
                    <a:pt x="405" y="544"/>
                    <a:pt x="405" y="544"/>
                  </a:cubicBezTo>
                  <a:cubicBezTo>
                    <a:pt x="410" y="544"/>
                    <a:pt x="415" y="547"/>
                    <a:pt x="417" y="552"/>
                  </a:cubicBezTo>
                  <a:cubicBezTo>
                    <a:pt x="448" y="628"/>
                    <a:pt x="448" y="628"/>
                    <a:pt x="448" y="628"/>
                  </a:cubicBezTo>
                  <a:cubicBezTo>
                    <a:pt x="452" y="638"/>
                    <a:pt x="464" y="646"/>
                    <a:pt x="475" y="646"/>
                  </a:cubicBezTo>
                  <a:cubicBezTo>
                    <a:pt x="480" y="646"/>
                    <a:pt x="480" y="646"/>
                    <a:pt x="480" y="646"/>
                  </a:cubicBezTo>
                  <a:cubicBezTo>
                    <a:pt x="491" y="646"/>
                    <a:pt x="497" y="638"/>
                    <a:pt x="494" y="627"/>
                  </a:cubicBezTo>
                  <a:lnTo>
                    <a:pt x="373" y="202"/>
                  </a:lnTo>
                  <a:close/>
                  <a:moveTo>
                    <a:pt x="297" y="378"/>
                  </a:moveTo>
                  <a:cubicBezTo>
                    <a:pt x="370" y="378"/>
                    <a:pt x="370" y="378"/>
                    <a:pt x="370" y="378"/>
                  </a:cubicBezTo>
                  <a:cubicBezTo>
                    <a:pt x="379" y="378"/>
                    <a:pt x="387" y="386"/>
                    <a:pt x="387" y="396"/>
                  </a:cubicBezTo>
                  <a:cubicBezTo>
                    <a:pt x="387" y="405"/>
                    <a:pt x="379" y="413"/>
                    <a:pt x="370" y="413"/>
                  </a:cubicBezTo>
                  <a:cubicBezTo>
                    <a:pt x="297" y="413"/>
                    <a:pt x="297" y="413"/>
                    <a:pt x="297" y="413"/>
                  </a:cubicBezTo>
                  <a:cubicBezTo>
                    <a:pt x="288" y="413"/>
                    <a:pt x="280" y="405"/>
                    <a:pt x="280" y="396"/>
                  </a:cubicBezTo>
                  <a:cubicBezTo>
                    <a:pt x="280" y="386"/>
                    <a:pt x="288" y="378"/>
                    <a:pt x="297" y="378"/>
                  </a:cubicBezTo>
                  <a:close/>
                  <a:moveTo>
                    <a:pt x="384" y="488"/>
                  </a:moveTo>
                  <a:cubicBezTo>
                    <a:pt x="283" y="488"/>
                    <a:pt x="283" y="488"/>
                    <a:pt x="283" y="488"/>
                  </a:cubicBezTo>
                  <a:cubicBezTo>
                    <a:pt x="273" y="488"/>
                    <a:pt x="265" y="480"/>
                    <a:pt x="265" y="470"/>
                  </a:cubicBezTo>
                  <a:cubicBezTo>
                    <a:pt x="265" y="461"/>
                    <a:pt x="273" y="453"/>
                    <a:pt x="283" y="453"/>
                  </a:cubicBezTo>
                  <a:cubicBezTo>
                    <a:pt x="384" y="453"/>
                    <a:pt x="384" y="453"/>
                    <a:pt x="384" y="453"/>
                  </a:cubicBezTo>
                  <a:cubicBezTo>
                    <a:pt x="394" y="453"/>
                    <a:pt x="402" y="461"/>
                    <a:pt x="402" y="470"/>
                  </a:cubicBezTo>
                  <a:cubicBezTo>
                    <a:pt x="402" y="480"/>
                    <a:pt x="394" y="488"/>
                    <a:pt x="384" y="488"/>
                  </a:cubicBezTo>
                  <a:close/>
                  <a:moveTo>
                    <a:pt x="606" y="8"/>
                  </a:moveTo>
                  <a:cubicBezTo>
                    <a:pt x="597" y="0"/>
                    <a:pt x="584" y="0"/>
                    <a:pt x="575" y="8"/>
                  </a:cubicBezTo>
                  <a:cubicBezTo>
                    <a:pt x="566" y="17"/>
                    <a:pt x="566" y="31"/>
                    <a:pt x="575" y="39"/>
                  </a:cubicBezTo>
                  <a:cubicBezTo>
                    <a:pt x="575" y="39"/>
                    <a:pt x="575" y="39"/>
                    <a:pt x="575" y="39"/>
                  </a:cubicBezTo>
                  <a:cubicBezTo>
                    <a:pt x="607" y="71"/>
                    <a:pt x="623" y="113"/>
                    <a:pt x="623" y="155"/>
                  </a:cubicBezTo>
                  <a:cubicBezTo>
                    <a:pt x="623" y="197"/>
                    <a:pt x="607" y="239"/>
                    <a:pt x="575" y="271"/>
                  </a:cubicBezTo>
                  <a:cubicBezTo>
                    <a:pt x="566" y="279"/>
                    <a:pt x="566" y="293"/>
                    <a:pt x="575" y="302"/>
                  </a:cubicBezTo>
                  <a:cubicBezTo>
                    <a:pt x="579" y="306"/>
                    <a:pt x="585" y="308"/>
                    <a:pt x="591" y="308"/>
                  </a:cubicBezTo>
                  <a:cubicBezTo>
                    <a:pt x="596" y="308"/>
                    <a:pt x="602" y="306"/>
                    <a:pt x="606" y="302"/>
                  </a:cubicBezTo>
                  <a:cubicBezTo>
                    <a:pt x="647" y="261"/>
                    <a:pt x="667" y="208"/>
                    <a:pt x="667" y="155"/>
                  </a:cubicBezTo>
                  <a:cubicBezTo>
                    <a:pt x="667" y="102"/>
                    <a:pt x="647" y="49"/>
                    <a:pt x="606" y="8"/>
                  </a:cubicBezTo>
                  <a:close/>
                </a:path>
              </a:pathLst>
            </a:custGeom>
            <a:solidFill>
              <a:srgbClr val="666666">
                <a:lumMod val="75000"/>
              </a:srgbClr>
            </a:solidFill>
            <a:ln>
              <a:noFill/>
            </a:ln>
          </p:spPr>
          <p:txBody>
            <a:bodyPr lIns="27645" tIns="13822" rIns="27645" bIns="13822"/>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4" name="矩形 33"/>
          <p:cNvSpPr/>
          <p:nvPr/>
        </p:nvSpPr>
        <p:spPr bwMode="gray">
          <a:xfrm>
            <a:off x="5568696" y="4042575"/>
            <a:ext cx="3232948" cy="1384995"/>
          </a:xfrm>
          <a:prstGeom prst="rect">
            <a:avLst/>
          </a:prstGeom>
        </p:spPr>
        <p:txBody>
          <a:bodyPr wrap="square">
            <a:spAutoFit/>
          </a:bodyPr>
          <a:lstStyle/>
          <a:p>
            <a:pPr marL="285693" marR="0" lvl="0" indent="-285693" defTabSz="1219028" eaLnBrk="1" fontAlgn="ctr" latinLnBrk="0" hangingPunct="1">
              <a:lnSpc>
                <a:spcPct val="150000"/>
              </a:lnSpc>
              <a:spcBef>
                <a:spcPct val="0"/>
              </a:spcBef>
              <a:spcAft>
                <a:spcPct val="0"/>
              </a:spcAft>
              <a:buClr>
                <a:prstClr val="black"/>
              </a:buClr>
              <a:buSzTx/>
              <a:buFont typeface="Arial" panose="020B0604020202020204" pitchFamily="34" charset="0"/>
              <a:buChar char="•"/>
              <a:tabLst/>
              <a:defRPr/>
            </a:pPr>
            <a:r>
              <a:rPr lang="en-US" sz="1400" dirty="0" smtClean="0">
                <a:solidFill>
                  <a:srgbClr val="1D1D1B"/>
                </a:solidFill>
                <a:latin typeface="Huawei Sans" panose="020C0503030203020204" pitchFamily="34" charset="0"/>
              </a:rPr>
              <a:t>Accurate measurement and evaluation of user experience</a:t>
            </a:r>
            <a:endParaRPr kumimoji="1" lang="en-US" altLang="zh-CN" sz="1400" b="0" i="0" u="none" strike="noStrike" kern="0" cap="none" spc="0" normalizeH="0" baseline="0" noProof="0" dirty="0" smtClean="0">
              <a:ln>
                <a:noFill/>
              </a:ln>
              <a:solidFill>
                <a:srgbClr val="1D1D1B"/>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a:p>
            <a:pPr marL="285693" marR="0" lvl="0" indent="-285693" defTabSz="1219028" eaLnBrk="1" fontAlgn="ctr" latinLnBrk="0" hangingPunct="1">
              <a:lnSpc>
                <a:spcPct val="150000"/>
              </a:lnSpc>
              <a:spcBef>
                <a:spcPct val="0"/>
              </a:spcBef>
              <a:spcAft>
                <a:spcPct val="0"/>
              </a:spcAft>
              <a:buClr>
                <a:prstClr val="black"/>
              </a:buClr>
              <a:buSzTx/>
              <a:buFont typeface="Arial" panose="020B0604020202020204" pitchFamily="34" charset="0"/>
              <a:buChar char="•"/>
              <a:tabLst/>
              <a:defRPr/>
            </a:pPr>
            <a:r>
              <a:rPr lang="en-US" sz="1400" dirty="0" smtClean="0">
                <a:solidFill>
                  <a:srgbClr val="1D1D1B"/>
                </a:solidFill>
                <a:latin typeface="Huawei Sans" panose="020C0503030203020204" pitchFamily="34" charset="0"/>
              </a:rPr>
              <a:t>AI-powered automatic adjustment of resource allocation</a:t>
            </a:r>
            <a:endParaRPr kumimoji="1" lang="en-US" altLang="zh-CN" sz="1400" b="0" i="0" u="none" strike="noStrike" kern="0" cap="none" spc="0" normalizeH="0" baseline="0" noProof="0" dirty="0" smtClean="0">
              <a:ln>
                <a:noFill/>
              </a:ln>
              <a:solidFill>
                <a:srgbClr val="1D1D1B"/>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矩形 32"/>
          <p:cNvSpPr/>
          <p:nvPr/>
        </p:nvSpPr>
        <p:spPr bwMode="gray">
          <a:xfrm>
            <a:off x="5980024" y="1710190"/>
            <a:ext cx="2281396" cy="707886"/>
          </a:xfrm>
          <a:prstGeom prst="rect">
            <a:avLst/>
          </a:prstGeom>
        </p:spPr>
        <p:txBody>
          <a:bodyPr wrap="square">
            <a:spAutoFit/>
          </a:bodyPr>
          <a:lstStyle/>
          <a:p>
            <a:pPr marL="0" marR="0" lvl="0" indent="0" algn="ctr" defTabSz="1219028" eaLnBrk="1" fontAlgn="ctr" latinLnBrk="0" hangingPunct="1">
              <a:lnSpc>
                <a:spcPct val="100000"/>
              </a:lnSpc>
              <a:spcBef>
                <a:spcPct val="0"/>
              </a:spcBef>
              <a:spcAft>
                <a:spcPct val="0"/>
              </a:spcAft>
              <a:buClr>
                <a:srgbClr val="CC9900"/>
              </a:buClr>
              <a:buSzTx/>
              <a:buFontTx/>
              <a:buNone/>
              <a:tabLst/>
              <a:defRPr/>
            </a:pPr>
            <a:r>
              <a:rPr lang="en-US" sz="2000" b="1" dirty="0" smtClean="0">
                <a:solidFill>
                  <a:srgbClr val="30B5C5"/>
                </a:solidFill>
                <a:latin typeface="Huawei Sans" panose="020C0503030203020204" pitchFamily="34" charset="0"/>
              </a:rPr>
              <a:t>Perceptible experience</a:t>
            </a:r>
            <a:endParaRPr kumimoji="1" lang="en-US" altLang="zh-CN" sz="2000" b="1" i="0" u="none" strike="noStrike" kern="0" cap="none" spc="0" normalizeH="0" baseline="0" noProof="0" dirty="0" smtClean="0">
              <a:ln>
                <a:noFill/>
              </a:ln>
              <a:solidFill>
                <a:srgbClr val="30B5C5"/>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椭圆 31">
            <a:extLst>
              <a:ext uri="{FF2B5EF4-FFF2-40B4-BE49-F238E27FC236}">
                <a16:creationId xmlns:a16="http://schemas.microsoft.com/office/drawing/2014/main" xmlns="" id="{34A90377-791A-4E41-8715-62E028600663}"/>
              </a:ext>
            </a:extLst>
          </p:cNvPr>
          <p:cNvSpPr>
            <a:spLocks/>
          </p:cNvSpPr>
          <p:nvPr/>
        </p:nvSpPr>
        <p:spPr bwMode="gray">
          <a:xfrm>
            <a:off x="6368103" y="2437751"/>
            <a:ext cx="1505239" cy="1462284"/>
          </a:xfrm>
          <a:prstGeom prst="ellipse">
            <a:avLst/>
          </a:prstGeom>
          <a:solidFill>
            <a:sysClr val="window" lastClr="FFFFFF"/>
          </a:solidFill>
          <a:ln w="19050" cap="flat" cmpd="sng" algn="ctr">
            <a:solidFill>
              <a:srgbClr val="30B5C5"/>
            </a:solidFill>
            <a:prstDash val="solid"/>
            <a:round/>
            <a:headEnd type="none" w="med" len="med"/>
            <a:tailEnd type="none" w="med" len="med"/>
          </a:ln>
          <a:effectLst/>
        </p:spPr>
        <p:txBody>
          <a:bodyPr vert="horz" wrap="square" lIns="91419" tIns="45709" rIns="91419" bIns="45709" numCol="1" rtlCol="0" anchor="t" anchorCtr="0" compatLnSpc="1">
            <a:prstTxWarp prst="textNoShape">
              <a:avLst/>
            </a:prstTxWarp>
          </a:bodyPr>
          <a:lstStyle/>
          <a:p>
            <a:pPr marL="0" marR="0" lvl="0" indent="0" defTabSz="914217" eaLnBrk="1" fontAlgn="ctr" latinLnBrk="0" hangingPunct="1">
              <a:lnSpc>
                <a:spcPct val="100000"/>
              </a:lnSpc>
              <a:spcBef>
                <a:spcPct val="0"/>
              </a:spcBef>
              <a:spcAft>
                <a:spcPct val="0"/>
              </a:spcAft>
              <a:buClr>
                <a:srgbClr val="CC9900"/>
              </a:buClr>
              <a:buSzTx/>
              <a:buFont typeface="Wingdings" pitchFamily="2" charset="2"/>
              <a:buChar char="n"/>
              <a:tabLst/>
              <a:defRPr/>
            </a:pPr>
            <a:endParaRPr kumimoji="0" lang="en-US" altLang="zh-CN" sz="1800" b="1" i="0" u="none" strike="noStrike" kern="0" cap="none" spc="0" normalizeH="0" baseline="0" noProof="0" dirty="0" smtClean="0">
              <a:ln>
                <a:noFill/>
              </a:ln>
              <a:solidFill>
                <a:srgbClr val="1D1D1B"/>
              </a:solidFill>
              <a:effectLst/>
              <a:uLnTx/>
              <a:uFillTx/>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1" name="iconfont-1187-868526"/>
          <p:cNvSpPr>
            <a:spLocks noChangeAspect="1"/>
          </p:cNvSpPr>
          <p:nvPr/>
        </p:nvSpPr>
        <p:spPr bwMode="gray">
          <a:xfrm>
            <a:off x="6771407" y="2946142"/>
            <a:ext cx="698629" cy="399380"/>
          </a:xfrm>
          <a:custGeom>
            <a:avLst/>
            <a:gdLst>
              <a:gd name="T0" fmla="*/ 6403 w 12806"/>
              <a:gd name="T1" fmla="*/ 0 h 7319"/>
              <a:gd name="T2" fmla="*/ 0 w 12806"/>
              <a:gd name="T3" fmla="*/ 3659 h 7319"/>
              <a:gd name="T4" fmla="*/ 6403 w 12806"/>
              <a:gd name="T5" fmla="*/ 7319 h 7319"/>
              <a:gd name="T6" fmla="*/ 12806 w 12806"/>
              <a:gd name="T7" fmla="*/ 3701 h 7319"/>
              <a:gd name="T8" fmla="*/ 6403 w 12806"/>
              <a:gd name="T9" fmla="*/ 0 h 7319"/>
              <a:gd name="T10" fmla="*/ 6403 w 12806"/>
              <a:gd name="T11" fmla="*/ 6269 h 7319"/>
              <a:gd name="T12" fmla="*/ 3842 w 12806"/>
              <a:gd name="T13" fmla="*/ 3659 h 7319"/>
              <a:gd name="T14" fmla="*/ 6403 w 12806"/>
              <a:gd name="T15" fmla="*/ 1050 h 7319"/>
              <a:gd name="T16" fmla="*/ 8965 w 12806"/>
              <a:gd name="T17" fmla="*/ 3659 h 7319"/>
              <a:gd name="T18" fmla="*/ 6403 w 12806"/>
              <a:gd name="T19" fmla="*/ 6269 h 7319"/>
              <a:gd name="T20" fmla="*/ 6403 w 12806"/>
              <a:gd name="T21" fmla="*/ 6269 h 7319"/>
              <a:gd name="T22" fmla="*/ 6403 w 12806"/>
              <a:gd name="T23" fmla="*/ 2744 h 7319"/>
              <a:gd name="T24" fmla="*/ 6621 w 12806"/>
              <a:gd name="T25" fmla="*/ 2151 h 7319"/>
              <a:gd name="T26" fmla="*/ 6403 w 12806"/>
              <a:gd name="T27" fmla="*/ 2135 h 7319"/>
              <a:gd name="T28" fmla="*/ 4908 w 12806"/>
              <a:gd name="T29" fmla="*/ 3659 h 7319"/>
              <a:gd name="T30" fmla="*/ 6403 w 12806"/>
              <a:gd name="T31" fmla="*/ 5183 h 7319"/>
              <a:gd name="T32" fmla="*/ 7898 w 12806"/>
              <a:gd name="T33" fmla="*/ 3659 h 7319"/>
              <a:gd name="T34" fmla="*/ 7886 w 12806"/>
              <a:gd name="T35" fmla="*/ 3461 h 7319"/>
              <a:gd name="T36" fmla="*/ 7319 w 12806"/>
              <a:gd name="T37" fmla="*/ 3659 h 7319"/>
              <a:gd name="T38" fmla="*/ 6403 w 12806"/>
              <a:gd name="T39" fmla="*/ 2744 h 7319"/>
              <a:gd name="T40" fmla="*/ 6403 w 12806"/>
              <a:gd name="T41" fmla="*/ 2744 h 7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06" h="7319">
                <a:moveTo>
                  <a:pt x="6403" y="0"/>
                </a:moveTo>
                <a:cubicBezTo>
                  <a:pt x="4063" y="0"/>
                  <a:pt x="2238" y="1396"/>
                  <a:pt x="0" y="3659"/>
                </a:cubicBezTo>
                <a:cubicBezTo>
                  <a:pt x="1927" y="5593"/>
                  <a:pt x="3544" y="7319"/>
                  <a:pt x="6403" y="7319"/>
                </a:cubicBezTo>
                <a:cubicBezTo>
                  <a:pt x="9259" y="7319"/>
                  <a:pt x="11359" y="5135"/>
                  <a:pt x="12806" y="3701"/>
                </a:cubicBezTo>
                <a:cubicBezTo>
                  <a:pt x="11327" y="2020"/>
                  <a:pt x="9227" y="0"/>
                  <a:pt x="6403" y="0"/>
                </a:cubicBezTo>
                <a:close/>
                <a:moveTo>
                  <a:pt x="6403" y="6269"/>
                </a:moveTo>
                <a:cubicBezTo>
                  <a:pt x="4991" y="6269"/>
                  <a:pt x="3842" y="5097"/>
                  <a:pt x="3842" y="3659"/>
                </a:cubicBezTo>
                <a:cubicBezTo>
                  <a:pt x="3842" y="2219"/>
                  <a:pt x="4991" y="1050"/>
                  <a:pt x="6403" y="1050"/>
                </a:cubicBezTo>
                <a:cubicBezTo>
                  <a:pt x="7815" y="1050"/>
                  <a:pt x="8965" y="2222"/>
                  <a:pt x="8965" y="3659"/>
                </a:cubicBezTo>
                <a:cubicBezTo>
                  <a:pt x="8965" y="5100"/>
                  <a:pt x="7815" y="6269"/>
                  <a:pt x="6403" y="6269"/>
                </a:cubicBezTo>
                <a:close/>
                <a:moveTo>
                  <a:pt x="6403" y="6269"/>
                </a:moveTo>
                <a:close/>
                <a:moveTo>
                  <a:pt x="6403" y="2744"/>
                </a:moveTo>
                <a:cubicBezTo>
                  <a:pt x="6403" y="2516"/>
                  <a:pt x="6487" y="2311"/>
                  <a:pt x="6621" y="2151"/>
                </a:cubicBezTo>
                <a:cubicBezTo>
                  <a:pt x="6550" y="2138"/>
                  <a:pt x="6477" y="2135"/>
                  <a:pt x="6403" y="2135"/>
                </a:cubicBezTo>
                <a:cubicBezTo>
                  <a:pt x="5580" y="2135"/>
                  <a:pt x="4908" y="2817"/>
                  <a:pt x="4908" y="3659"/>
                </a:cubicBezTo>
                <a:cubicBezTo>
                  <a:pt x="4908" y="4501"/>
                  <a:pt x="5580" y="5183"/>
                  <a:pt x="6403" y="5183"/>
                </a:cubicBezTo>
                <a:cubicBezTo>
                  <a:pt x="7226" y="5183"/>
                  <a:pt x="7898" y="4501"/>
                  <a:pt x="7898" y="3659"/>
                </a:cubicBezTo>
                <a:cubicBezTo>
                  <a:pt x="7898" y="3592"/>
                  <a:pt x="7892" y="3528"/>
                  <a:pt x="7886" y="3461"/>
                </a:cubicBezTo>
                <a:cubicBezTo>
                  <a:pt x="7729" y="3582"/>
                  <a:pt x="7533" y="3659"/>
                  <a:pt x="7319" y="3659"/>
                </a:cubicBezTo>
                <a:cubicBezTo>
                  <a:pt x="6813" y="3659"/>
                  <a:pt x="6403" y="3249"/>
                  <a:pt x="6403" y="2744"/>
                </a:cubicBezTo>
                <a:close/>
                <a:moveTo>
                  <a:pt x="6403" y="2744"/>
                </a:moveTo>
                <a:close/>
              </a:path>
            </a:pathLst>
          </a:custGeom>
          <a:solidFill>
            <a:srgbClr val="4D4D4D"/>
          </a:solidFill>
          <a:ln>
            <a:noFill/>
          </a:ln>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矩形 49"/>
          <p:cNvSpPr/>
          <p:nvPr/>
        </p:nvSpPr>
        <p:spPr bwMode="gray">
          <a:xfrm>
            <a:off x="9025509" y="4042575"/>
            <a:ext cx="2623948" cy="1384995"/>
          </a:xfrm>
          <a:prstGeom prst="rect">
            <a:avLst/>
          </a:prstGeom>
        </p:spPr>
        <p:txBody>
          <a:bodyPr wrap="square">
            <a:spAutoFit/>
          </a:bodyPr>
          <a:lstStyle/>
          <a:p>
            <a:pPr marL="285693" marR="0" lvl="0" indent="-285693" defTabSz="1219028" eaLnBrk="1" fontAlgn="ctr" latinLnBrk="0" hangingPunct="1">
              <a:lnSpc>
                <a:spcPct val="150000"/>
              </a:lnSpc>
              <a:spcBef>
                <a:spcPct val="0"/>
              </a:spcBef>
              <a:spcAft>
                <a:spcPct val="0"/>
              </a:spcAft>
              <a:buClr>
                <a:prstClr val="black"/>
              </a:buClr>
              <a:buSzTx/>
              <a:buFont typeface="Arial" panose="020B0604020202020204" pitchFamily="34" charset="0"/>
              <a:buChar char="•"/>
              <a:tabLst/>
              <a:defRPr/>
            </a:pPr>
            <a:r>
              <a:rPr lang="en-US" sz="1400" dirty="0" smtClean="0">
                <a:solidFill>
                  <a:srgbClr val="1D1D1B"/>
                </a:solidFill>
                <a:latin typeface="Huawei Sans" panose="020C0503030203020204" pitchFamily="34" charset="0"/>
              </a:rPr>
              <a:t>Service-based configuration delivery</a:t>
            </a:r>
            <a:endParaRPr kumimoji="1" lang="en-US" altLang="zh-CN" sz="1400" kern="0" noProof="0" dirty="0" smtClean="0">
              <a:solidFill>
                <a:srgbClr val="1D1D1B"/>
              </a:solidFill>
              <a:latin typeface="Huawei Sans" panose="020C0503030203020204" pitchFamily="34" charset="0"/>
              <a:ea typeface="方正兰亭黑简体" panose="02000000000000000000" pitchFamily="2" charset="-122"/>
              <a:sym typeface="Huawei Sans" panose="020C0503030203020204" pitchFamily="34" charset="0"/>
            </a:endParaRPr>
          </a:p>
          <a:p>
            <a:pPr marL="285693" marR="0" lvl="0" indent="-285693" defTabSz="1219028" eaLnBrk="1" fontAlgn="ctr" latinLnBrk="0" hangingPunct="1">
              <a:lnSpc>
                <a:spcPct val="150000"/>
              </a:lnSpc>
              <a:spcBef>
                <a:spcPct val="0"/>
              </a:spcBef>
              <a:spcAft>
                <a:spcPct val="0"/>
              </a:spcAft>
              <a:buClr>
                <a:prstClr val="black"/>
              </a:buClr>
              <a:buSzTx/>
              <a:buFont typeface="Arial" panose="020B0604020202020204" pitchFamily="34" charset="0"/>
              <a:buChar char="•"/>
              <a:tabLst/>
              <a:defRPr/>
            </a:pPr>
            <a:r>
              <a:rPr lang="en-US" sz="1400" dirty="0" smtClean="0">
                <a:solidFill>
                  <a:srgbClr val="1D1D1B"/>
                </a:solidFill>
                <a:latin typeface="Huawei Sans" panose="020C0503030203020204" pitchFamily="34" charset="0"/>
              </a:rPr>
              <a:t>Quick and accurate fault locating</a:t>
            </a:r>
            <a:endParaRPr kumimoji="1" lang="en-US" altLang="zh-CN" sz="1400" i="0" u="none" strike="noStrike" kern="0" cap="none" spc="0" normalizeH="0" baseline="0" noProof="0" dirty="0" smtClean="0">
              <a:ln>
                <a:noFill/>
              </a:ln>
              <a:solidFill>
                <a:srgbClr val="1D1D1B"/>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矩形 54"/>
          <p:cNvSpPr/>
          <p:nvPr/>
        </p:nvSpPr>
        <p:spPr bwMode="gray">
          <a:xfrm>
            <a:off x="9509572" y="1864078"/>
            <a:ext cx="1457450" cy="400110"/>
          </a:xfrm>
          <a:prstGeom prst="rect">
            <a:avLst/>
          </a:prstGeom>
        </p:spPr>
        <p:txBody>
          <a:bodyPr wrap="none">
            <a:spAutoFit/>
          </a:bodyPr>
          <a:lstStyle/>
          <a:p>
            <a:pPr marL="0" marR="0" lvl="0" indent="0" algn="ctr" defTabSz="1219028" eaLnBrk="1" fontAlgn="ctr" latinLnBrk="0" hangingPunct="1">
              <a:lnSpc>
                <a:spcPct val="100000"/>
              </a:lnSpc>
              <a:spcBef>
                <a:spcPct val="0"/>
              </a:spcBef>
              <a:spcAft>
                <a:spcPct val="0"/>
              </a:spcAft>
              <a:buClr>
                <a:srgbClr val="CC9900"/>
              </a:buClr>
              <a:buSzTx/>
              <a:buFontTx/>
              <a:buNone/>
              <a:tabLst/>
              <a:defRPr/>
            </a:pPr>
            <a:r>
              <a:rPr lang="en-US" sz="2000" b="1" dirty="0" smtClean="0">
                <a:solidFill>
                  <a:srgbClr val="30B5C5"/>
                </a:solidFill>
                <a:latin typeface="Huawei Sans" panose="020C0503030203020204" pitchFamily="34" charset="0"/>
              </a:rPr>
              <a:t>Easy O&amp;M</a:t>
            </a:r>
            <a:endParaRPr kumimoji="1" lang="en-US" altLang="zh-CN" sz="2000" b="1" i="0" u="none" strike="noStrike" kern="0" cap="none" spc="0" normalizeH="0" baseline="0" noProof="0" dirty="0" smtClean="0">
              <a:ln>
                <a:noFill/>
              </a:ln>
              <a:solidFill>
                <a:srgbClr val="30B5C5"/>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椭圆 55">
            <a:extLst>
              <a:ext uri="{FF2B5EF4-FFF2-40B4-BE49-F238E27FC236}">
                <a16:creationId xmlns:a16="http://schemas.microsoft.com/office/drawing/2014/main" xmlns="" id="{34A90377-791A-4E41-8715-62E028600663}"/>
              </a:ext>
            </a:extLst>
          </p:cNvPr>
          <p:cNvSpPr>
            <a:spLocks/>
          </p:cNvSpPr>
          <p:nvPr/>
        </p:nvSpPr>
        <p:spPr bwMode="gray">
          <a:xfrm>
            <a:off x="9485679" y="2459982"/>
            <a:ext cx="1505239" cy="1462284"/>
          </a:xfrm>
          <a:prstGeom prst="ellipse">
            <a:avLst/>
          </a:prstGeom>
          <a:solidFill>
            <a:sysClr val="window" lastClr="FFFFFF"/>
          </a:solidFill>
          <a:ln w="19050" cap="flat" cmpd="sng" algn="ctr">
            <a:solidFill>
              <a:srgbClr val="30B5C5"/>
            </a:solidFill>
            <a:prstDash val="solid"/>
            <a:round/>
            <a:headEnd type="none" w="med" len="med"/>
            <a:tailEnd type="none" w="med" len="med"/>
          </a:ln>
          <a:effectLst/>
        </p:spPr>
        <p:txBody>
          <a:bodyPr vert="horz" wrap="square" lIns="91419" tIns="45709" rIns="91419" bIns="45709" numCol="1" rtlCol="0" anchor="t" anchorCtr="0" compatLnSpc="1">
            <a:prstTxWarp prst="textNoShape">
              <a:avLst/>
            </a:prstTxWarp>
          </a:bodyPr>
          <a:lstStyle/>
          <a:p>
            <a:pPr marL="0" marR="0" lvl="0" indent="0" defTabSz="914217" eaLnBrk="1" fontAlgn="ctr" latinLnBrk="0" hangingPunct="1">
              <a:lnSpc>
                <a:spcPct val="100000"/>
              </a:lnSpc>
              <a:spcBef>
                <a:spcPct val="0"/>
              </a:spcBef>
              <a:spcAft>
                <a:spcPct val="0"/>
              </a:spcAft>
              <a:buClr>
                <a:srgbClr val="CC9900"/>
              </a:buClr>
              <a:buSzTx/>
              <a:buFont typeface="Wingdings" pitchFamily="2" charset="2"/>
              <a:buChar char="n"/>
              <a:tabLst/>
              <a:defRPr/>
            </a:pPr>
            <a:endParaRPr kumimoji="0" lang="en-US" altLang="zh-CN" sz="1800" b="1" i="0" u="none" strike="noStrike" kern="0" cap="none" spc="0" normalizeH="0" baseline="0" noProof="0" dirty="0" smtClean="0">
              <a:ln>
                <a:noFill/>
              </a:ln>
              <a:solidFill>
                <a:srgbClr val="1D1D1B"/>
              </a:solidFill>
              <a:effectLst/>
              <a:uLnTx/>
              <a:uFillTx/>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62" name="iconfont-1177-865983"/>
          <p:cNvSpPr>
            <a:spLocks noChangeAspect="1"/>
          </p:cNvSpPr>
          <p:nvPr/>
        </p:nvSpPr>
        <p:spPr bwMode="gray">
          <a:xfrm>
            <a:off x="9933453" y="2881505"/>
            <a:ext cx="609685" cy="598393"/>
          </a:xfrm>
          <a:custGeom>
            <a:avLst/>
            <a:gdLst>
              <a:gd name="T0" fmla="*/ 5204 w 6300"/>
              <a:gd name="T1" fmla="*/ 4432 h 6181"/>
              <a:gd name="T2" fmla="*/ 3924 w 6300"/>
              <a:gd name="T3" fmla="*/ 3151 h 6181"/>
              <a:gd name="T4" fmla="*/ 4963 w 6300"/>
              <a:gd name="T5" fmla="*/ 2112 h 6181"/>
              <a:gd name="T6" fmla="*/ 5932 w 6300"/>
              <a:gd name="T7" fmla="*/ 1837 h 6181"/>
              <a:gd name="T8" fmla="*/ 6179 w 6300"/>
              <a:gd name="T9" fmla="*/ 773 h 6181"/>
              <a:gd name="T10" fmla="*/ 5690 w 6300"/>
              <a:gd name="T11" fmla="*/ 1262 h 6181"/>
              <a:gd name="T12" fmla="*/ 5051 w 6300"/>
              <a:gd name="T13" fmla="*/ 1250 h 6181"/>
              <a:gd name="T14" fmla="*/ 5038 w 6300"/>
              <a:gd name="T15" fmla="*/ 611 h 6181"/>
              <a:gd name="T16" fmla="*/ 5527 w 6300"/>
              <a:gd name="T17" fmla="*/ 122 h 6181"/>
              <a:gd name="T18" fmla="*/ 4463 w 6300"/>
              <a:gd name="T19" fmla="*/ 368 h 6181"/>
              <a:gd name="T20" fmla="*/ 4189 w 6300"/>
              <a:gd name="T21" fmla="*/ 1338 h 6181"/>
              <a:gd name="T22" fmla="*/ 3150 w 6300"/>
              <a:gd name="T23" fmla="*/ 2376 h 6181"/>
              <a:gd name="T24" fmla="*/ 2111 w 6300"/>
              <a:gd name="T25" fmla="*/ 1338 h 6181"/>
              <a:gd name="T26" fmla="*/ 1837 w 6300"/>
              <a:gd name="T27" fmla="*/ 368 h 6181"/>
              <a:gd name="T28" fmla="*/ 773 w 6300"/>
              <a:gd name="T29" fmla="*/ 122 h 6181"/>
              <a:gd name="T30" fmla="*/ 1261 w 6300"/>
              <a:gd name="T31" fmla="*/ 611 h 6181"/>
              <a:gd name="T32" fmla="*/ 1249 w 6300"/>
              <a:gd name="T33" fmla="*/ 1250 h 6181"/>
              <a:gd name="T34" fmla="*/ 610 w 6300"/>
              <a:gd name="T35" fmla="*/ 1262 h 6181"/>
              <a:gd name="T36" fmla="*/ 122 w 6300"/>
              <a:gd name="T37" fmla="*/ 773 h 6181"/>
              <a:gd name="T38" fmla="*/ 368 w 6300"/>
              <a:gd name="T39" fmla="*/ 1838 h 6181"/>
              <a:gd name="T40" fmla="*/ 1338 w 6300"/>
              <a:gd name="T41" fmla="*/ 2112 h 6181"/>
              <a:gd name="T42" fmla="*/ 2376 w 6300"/>
              <a:gd name="T43" fmla="*/ 3150 h 6181"/>
              <a:gd name="T44" fmla="*/ 1096 w 6300"/>
              <a:gd name="T45" fmla="*/ 4430 h 6181"/>
              <a:gd name="T46" fmla="*/ 448 w 6300"/>
              <a:gd name="T47" fmla="*/ 4670 h 6181"/>
              <a:gd name="T48" fmla="*/ 448 w 6300"/>
              <a:gd name="T49" fmla="*/ 5854 h 6181"/>
              <a:gd name="T50" fmla="*/ 1631 w 6300"/>
              <a:gd name="T51" fmla="*/ 5854 h 6181"/>
              <a:gd name="T52" fmla="*/ 1871 w 6300"/>
              <a:gd name="T53" fmla="*/ 5204 h 6181"/>
              <a:gd name="T54" fmla="*/ 3150 w 6300"/>
              <a:gd name="T55" fmla="*/ 3925 h 6181"/>
              <a:gd name="T56" fmla="*/ 4430 w 6300"/>
              <a:gd name="T57" fmla="*/ 5205 h 6181"/>
              <a:gd name="T58" fmla="*/ 4670 w 6300"/>
              <a:gd name="T59" fmla="*/ 5854 h 6181"/>
              <a:gd name="T60" fmla="*/ 5853 w 6300"/>
              <a:gd name="T61" fmla="*/ 5854 h 6181"/>
              <a:gd name="T62" fmla="*/ 5853 w 6300"/>
              <a:gd name="T63" fmla="*/ 4670 h 6181"/>
              <a:gd name="T64" fmla="*/ 5204 w 6300"/>
              <a:gd name="T65" fmla="*/ 4432 h 6181"/>
              <a:gd name="T66" fmla="*/ 1153 w 6300"/>
              <a:gd name="T67" fmla="*/ 5687 h 6181"/>
              <a:gd name="T68" fmla="*/ 727 w 6300"/>
              <a:gd name="T69" fmla="*/ 5573 h 6181"/>
              <a:gd name="T70" fmla="*/ 614 w 6300"/>
              <a:gd name="T71" fmla="*/ 5148 h 6181"/>
              <a:gd name="T72" fmla="*/ 925 w 6300"/>
              <a:gd name="T73" fmla="*/ 4836 h 6181"/>
              <a:gd name="T74" fmla="*/ 1350 w 6300"/>
              <a:gd name="T75" fmla="*/ 4950 h 6181"/>
              <a:gd name="T76" fmla="*/ 1464 w 6300"/>
              <a:gd name="T77" fmla="*/ 5375 h 6181"/>
              <a:gd name="T78" fmla="*/ 1153 w 6300"/>
              <a:gd name="T79" fmla="*/ 5687 h 6181"/>
              <a:gd name="T80" fmla="*/ 5573 w 6300"/>
              <a:gd name="T81" fmla="*/ 5574 h 6181"/>
              <a:gd name="T82" fmla="*/ 5147 w 6300"/>
              <a:gd name="T83" fmla="*/ 5688 h 6181"/>
              <a:gd name="T84" fmla="*/ 4836 w 6300"/>
              <a:gd name="T85" fmla="*/ 5376 h 6181"/>
              <a:gd name="T86" fmla="*/ 4949 w 6300"/>
              <a:gd name="T87" fmla="*/ 4951 h 6181"/>
              <a:gd name="T88" fmla="*/ 5375 w 6300"/>
              <a:gd name="T89" fmla="*/ 4837 h 6181"/>
              <a:gd name="T90" fmla="*/ 5687 w 6300"/>
              <a:gd name="T91" fmla="*/ 5148 h 6181"/>
              <a:gd name="T92" fmla="*/ 5573 w 6300"/>
              <a:gd name="T93" fmla="*/ 5574 h 6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300" h="6181">
                <a:moveTo>
                  <a:pt x="5204" y="4432"/>
                </a:moveTo>
                <a:lnTo>
                  <a:pt x="3924" y="3151"/>
                </a:lnTo>
                <a:lnTo>
                  <a:pt x="4963" y="2112"/>
                </a:lnTo>
                <a:cubicBezTo>
                  <a:pt x="5300" y="2191"/>
                  <a:pt x="5669" y="2101"/>
                  <a:pt x="5932" y="1837"/>
                </a:cubicBezTo>
                <a:cubicBezTo>
                  <a:pt x="6221" y="1549"/>
                  <a:pt x="6300" y="1135"/>
                  <a:pt x="6179" y="773"/>
                </a:cubicBezTo>
                <a:lnTo>
                  <a:pt x="5690" y="1262"/>
                </a:lnTo>
                <a:cubicBezTo>
                  <a:pt x="5516" y="1435"/>
                  <a:pt x="5231" y="1430"/>
                  <a:pt x="5051" y="1250"/>
                </a:cubicBezTo>
                <a:cubicBezTo>
                  <a:pt x="4871" y="1070"/>
                  <a:pt x="4865" y="784"/>
                  <a:pt x="5038" y="611"/>
                </a:cubicBezTo>
                <a:lnTo>
                  <a:pt x="5527" y="122"/>
                </a:lnTo>
                <a:cubicBezTo>
                  <a:pt x="5166" y="0"/>
                  <a:pt x="4752" y="80"/>
                  <a:pt x="4463" y="368"/>
                </a:cubicBezTo>
                <a:cubicBezTo>
                  <a:pt x="4200" y="631"/>
                  <a:pt x="4111" y="1000"/>
                  <a:pt x="4189" y="1338"/>
                </a:cubicBezTo>
                <a:lnTo>
                  <a:pt x="3150" y="2376"/>
                </a:lnTo>
                <a:lnTo>
                  <a:pt x="2111" y="1338"/>
                </a:lnTo>
                <a:cubicBezTo>
                  <a:pt x="2190" y="1000"/>
                  <a:pt x="2099" y="632"/>
                  <a:pt x="1837" y="368"/>
                </a:cubicBezTo>
                <a:cubicBezTo>
                  <a:pt x="1549" y="80"/>
                  <a:pt x="1135" y="1"/>
                  <a:pt x="773" y="122"/>
                </a:cubicBezTo>
                <a:lnTo>
                  <a:pt x="1261" y="611"/>
                </a:lnTo>
                <a:cubicBezTo>
                  <a:pt x="1435" y="784"/>
                  <a:pt x="1430" y="1070"/>
                  <a:pt x="1249" y="1250"/>
                </a:cubicBezTo>
                <a:cubicBezTo>
                  <a:pt x="1069" y="1430"/>
                  <a:pt x="784" y="1435"/>
                  <a:pt x="610" y="1262"/>
                </a:cubicBezTo>
                <a:lnTo>
                  <a:pt x="122" y="773"/>
                </a:lnTo>
                <a:cubicBezTo>
                  <a:pt x="0" y="1135"/>
                  <a:pt x="80" y="1549"/>
                  <a:pt x="368" y="1838"/>
                </a:cubicBezTo>
                <a:cubicBezTo>
                  <a:pt x="631" y="2101"/>
                  <a:pt x="999" y="2190"/>
                  <a:pt x="1338" y="2112"/>
                </a:cubicBezTo>
                <a:lnTo>
                  <a:pt x="2376" y="3150"/>
                </a:lnTo>
                <a:lnTo>
                  <a:pt x="1096" y="4430"/>
                </a:lnTo>
                <a:cubicBezTo>
                  <a:pt x="863" y="4414"/>
                  <a:pt x="625" y="4492"/>
                  <a:pt x="448" y="4670"/>
                </a:cubicBezTo>
                <a:cubicBezTo>
                  <a:pt x="120" y="4997"/>
                  <a:pt x="120" y="5527"/>
                  <a:pt x="448" y="5854"/>
                </a:cubicBezTo>
                <a:cubicBezTo>
                  <a:pt x="774" y="6180"/>
                  <a:pt x="1304" y="6180"/>
                  <a:pt x="1631" y="5854"/>
                </a:cubicBezTo>
                <a:cubicBezTo>
                  <a:pt x="1809" y="5676"/>
                  <a:pt x="1886" y="5437"/>
                  <a:pt x="1871" y="5204"/>
                </a:cubicBezTo>
                <a:lnTo>
                  <a:pt x="3150" y="3925"/>
                </a:lnTo>
                <a:lnTo>
                  <a:pt x="4430" y="5205"/>
                </a:lnTo>
                <a:cubicBezTo>
                  <a:pt x="4414" y="5438"/>
                  <a:pt x="4492" y="5676"/>
                  <a:pt x="4670" y="5854"/>
                </a:cubicBezTo>
                <a:cubicBezTo>
                  <a:pt x="4996" y="6181"/>
                  <a:pt x="5527" y="6181"/>
                  <a:pt x="5853" y="5854"/>
                </a:cubicBezTo>
                <a:cubicBezTo>
                  <a:pt x="6180" y="5527"/>
                  <a:pt x="6180" y="4997"/>
                  <a:pt x="5853" y="4670"/>
                </a:cubicBezTo>
                <a:cubicBezTo>
                  <a:pt x="5675" y="4493"/>
                  <a:pt x="5437" y="4415"/>
                  <a:pt x="5204" y="4432"/>
                </a:cubicBezTo>
                <a:close/>
                <a:moveTo>
                  <a:pt x="1153" y="5687"/>
                </a:moveTo>
                <a:lnTo>
                  <a:pt x="727" y="5573"/>
                </a:lnTo>
                <a:lnTo>
                  <a:pt x="614" y="5148"/>
                </a:lnTo>
                <a:lnTo>
                  <a:pt x="925" y="4836"/>
                </a:lnTo>
                <a:lnTo>
                  <a:pt x="1350" y="4950"/>
                </a:lnTo>
                <a:lnTo>
                  <a:pt x="1464" y="5375"/>
                </a:lnTo>
                <a:lnTo>
                  <a:pt x="1153" y="5687"/>
                </a:lnTo>
                <a:close/>
                <a:moveTo>
                  <a:pt x="5573" y="5574"/>
                </a:moveTo>
                <a:lnTo>
                  <a:pt x="5147" y="5688"/>
                </a:lnTo>
                <a:lnTo>
                  <a:pt x="4836" y="5376"/>
                </a:lnTo>
                <a:lnTo>
                  <a:pt x="4949" y="4951"/>
                </a:lnTo>
                <a:lnTo>
                  <a:pt x="5375" y="4837"/>
                </a:lnTo>
                <a:lnTo>
                  <a:pt x="5687" y="5148"/>
                </a:lnTo>
                <a:lnTo>
                  <a:pt x="5573" y="5574"/>
                </a:lnTo>
                <a:close/>
              </a:path>
            </a:pathLst>
          </a:custGeom>
          <a:solidFill>
            <a:srgbClr val="4D4D4D"/>
          </a:solidFill>
          <a:ln>
            <a:noFill/>
          </a:ln>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3" name="组合 42"/>
          <p:cNvGrpSpPr/>
          <p:nvPr/>
        </p:nvGrpSpPr>
        <p:grpSpPr>
          <a:xfrm>
            <a:off x="7563478" y="99476"/>
            <a:ext cx="4185610" cy="252000"/>
            <a:chOff x="7563478" y="99476"/>
            <a:chExt cx="4185610" cy="252000"/>
          </a:xfrm>
        </p:grpSpPr>
        <p:sp>
          <p:nvSpPr>
            <p:cNvPr id="46" name="燕尾形 45"/>
            <p:cNvSpPr/>
            <p:nvPr/>
          </p:nvSpPr>
          <p:spPr bwMode="gray">
            <a:xfrm>
              <a:off x="9114462" y="99476"/>
              <a:ext cx="1368000" cy="252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1200" dirty="0">
                  <a:solidFill>
                    <a:prstClr val="black"/>
                  </a:solidFill>
                  <a:latin typeface="Huawei Sans" panose="020C0503030203020204" pitchFamily="34" charset="0"/>
                </a:rPr>
                <a:t>DC</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燕尾形 46"/>
            <p:cNvSpPr/>
            <p:nvPr/>
          </p:nvSpPr>
          <p:spPr bwMode="gray">
            <a:xfrm>
              <a:off x="10381088" y="99476"/>
              <a:ext cx="1368000" cy="252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1200" dirty="0">
                  <a:solidFill>
                    <a:prstClr val="black"/>
                  </a:solidFill>
                  <a:latin typeface="Huawei Sans" panose="020C0503030203020204" pitchFamily="34" charset="0"/>
                </a:rPr>
                <a:t>WAN</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五边形 47"/>
            <p:cNvSpPr/>
            <p:nvPr/>
          </p:nvSpPr>
          <p:spPr bwMode="gray">
            <a:xfrm>
              <a:off x="7563478" y="99476"/>
              <a:ext cx="1652357" cy="252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rgbClr val="FFFFFF"/>
                  </a:solidFill>
                  <a:latin typeface="Huawei Sans" panose="020C0503030203020204" pitchFamily="34" charset="0"/>
                </a:rPr>
                <a:t>Campus Network</a:t>
              </a:r>
              <a:endParaRPr lang="en-US" sz="1200" b="1" dirty="0">
                <a:solidFill>
                  <a:srgbClr val="FFFFFF"/>
                </a:solidFill>
                <a:latin typeface="Huawei Sans" panose="020C0503030203020204" pitchFamily="34" charset="0"/>
              </a:endParaRPr>
            </a:p>
          </p:txBody>
        </p:sp>
      </p:grpSp>
    </p:spTree>
    <p:custDataLst>
      <p:tags r:id="rId1"/>
    </p:custDataLst>
    <p:extLst>
      <p:ext uri="{BB962C8B-B14F-4D97-AF65-F5344CB8AC3E}">
        <p14:creationId xmlns:p14="http://schemas.microsoft.com/office/powerpoint/2010/main" val="284261901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dirty="0" smtClean="0"/>
              <a:t>Service Requirements and Challenges of Large- and Medium-Sized Campus Networks</a:t>
            </a:r>
            <a:endParaRPr lang="en-US" altLang="zh-CN" dirty="0">
              <a:sym typeface="Huawei Sans" panose="020C0503030203020204" pitchFamily="34" charset="0"/>
            </a:endParaRPr>
          </a:p>
        </p:txBody>
      </p:sp>
      <p:sp>
        <p:nvSpPr>
          <p:cNvPr id="3" name="圆角矩形 2"/>
          <p:cNvSpPr/>
          <p:nvPr/>
        </p:nvSpPr>
        <p:spPr bwMode="gray">
          <a:xfrm>
            <a:off x="524077" y="1526829"/>
            <a:ext cx="3565970" cy="364249"/>
          </a:xfrm>
          <a:prstGeom prst="roundRect">
            <a:avLst/>
          </a:prstGeom>
          <a:solidFill>
            <a:srgbClr val="F3FBFE"/>
          </a:solidFill>
          <a:ln w="12700" cap="flat" cmpd="sng" algn="ctr">
            <a:solidFill>
              <a:srgbClr val="BEE9EE"/>
            </a:solidFill>
            <a:prstDash val="solid"/>
            <a:miter lim="800000"/>
          </a:ln>
          <a:effectLst/>
        </p:spPr>
        <p:txBody>
          <a:bodyPr wrap="square" tIns="0" rtlCol="0" anchor="ctr" anchorCtr="0">
            <a:noAutofit/>
          </a:bodyPr>
          <a:lstStyle/>
          <a:p>
            <a:pPr algn="ctr" defTabSz="914400" fontAlgn="ctr"/>
            <a:r>
              <a:rPr lang="en-US" dirty="0" smtClean="0">
                <a:solidFill>
                  <a:srgbClr val="30B5C5"/>
                </a:solidFill>
                <a:latin typeface="Huawei Sans" panose="020C0503030203020204" pitchFamily="34" charset="0"/>
              </a:rPr>
              <a:t>Converged transport</a:t>
            </a:r>
            <a:endParaRPr lang="en-US" dirty="0">
              <a:solidFill>
                <a:srgbClr val="30B5C5"/>
              </a:solidFill>
              <a:latin typeface="Huawei Sans" panose="020C0503030203020204" pitchFamily="34" charset="0"/>
            </a:endParaRPr>
          </a:p>
        </p:txBody>
      </p:sp>
      <p:sp>
        <p:nvSpPr>
          <p:cNvPr id="4" name="圆角矩形 3"/>
          <p:cNvSpPr/>
          <p:nvPr/>
        </p:nvSpPr>
        <p:spPr bwMode="gray">
          <a:xfrm>
            <a:off x="524077" y="1949921"/>
            <a:ext cx="3565970" cy="4131982"/>
          </a:xfrm>
          <a:prstGeom prst="roundRect">
            <a:avLst>
              <a:gd name="adj" fmla="val 2222"/>
            </a:avLst>
          </a:prstGeom>
          <a:noFill/>
          <a:ln w="9525">
            <a:solidFill>
              <a:srgbClr val="94DAE2"/>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08000" tIns="72000" rIns="108000" bIns="72000" rtlCol="0" anchor="t" anchorCtr="0"/>
          <a:lstStyle/>
          <a:p>
            <a:pPr fontAlgn="ctr">
              <a:lnSpc>
                <a:spcPts val="2000"/>
              </a:lnSpc>
              <a:spcAft>
                <a:spcPts val="600"/>
              </a:spcAft>
            </a:pPr>
            <a:r>
              <a:rPr lang="en-US" sz="1400" b="1" dirty="0" smtClean="0">
                <a:solidFill>
                  <a:schemeClr val="tx1"/>
                </a:solidFill>
                <a:latin typeface="Huawei Sans" panose="020C0503030203020204" pitchFamily="34" charset="0"/>
              </a:rPr>
              <a:t>Requirements:</a:t>
            </a:r>
            <a:endParaRPr lang="en-US" altLang="zh-CN"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2000"/>
              </a:lnSpc>
              <a:spcAft>
                <a:spcPts val="600"/>
              </a:spcAft>
            </a:pPr>
            <a:r>
              <a:rPr lang="en-US" sz="1400" dirty="0" smtClean="0">
                <a:solidFill>
                  <a:schemeClr val="tx1"/>
                </a:solidFill>
                <a:latin typeface="Huawei Sans" panose="020C0503030203020204" pitchFamily="34" charset="0"/>
              </a:rPr>
              <a:t>Access terminals and services are diversified, and a converged transport network is required.</a:t>
            </a:r>
            <a:endParaRPr lang="en-US" altLang="zh-CN"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2000"/>
              </a:lnSpc>
              <a:spcAft>
                <a:spcPts val="600"/>
              </a:spcAft>
            </a:pPr>
            <a:r>
              <a:rPr lang="en-US" sz="1400" b="1" dirty="0" smtClean="0">
                <a:solidFill>
                  <a:schemeClr val="tx1"/>
                </a:solidFill>
                <a:latin typeface="Huawei Sans" panose="020C0503030203020204" pitchFamily="34" charset="0"/>
              </a:rPr>
              <a:t>Challenges:</a:t>
            </a:r>
            <a:endParaRPr lang="en-US" altLang="zh-CN"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82563" indent="-182563" fontAlgn="ctr">
              <a:lnSpc>
                <a:spcPts val="2000"/>
              </a:lnSpc>
              <a:spcAft>
                <a:spcPts val="600"/>
              </a:spcAft>
              <a:buFont typeface="Arial" panose="020B0604020202020204" pitchFamily="34" charset="0"/>
              <a:buChar char="•"/>
            </a:pPr>
            <a:r>
              <a:rPr lang="en-US" sz="1400" dirty="0" smtClean="0">
                <a:solidFill>
                  <a:schemeClr val="tx1"/>
                </a:solidFill>
                <a:latin typeface="Huawei Sans" panose="020C0503030203020204" pitchFamily="34" charset="0"/>
              </a:rPr>
              <a:t>Wi-Fi and </a:t>
            </a:r>
            <a:r>
              <a:rPr lang="en-US" sz="1400" dirty="0" err="1" smtClean="0">
                <a:solidFill>
                  <a:schemeClr val="tx1"/>
                </a:solidFill>
                <a:latin typeface="Huawei Sans" panose="020C0503030203020204" pitchFamily="34" charset="0"/>
              </a:rPr>
              <a:t>IoT</a:t>
            </a:r>
            <a:r>
              <a:rPr lang="en-US" sz="1400" dirty="0" smtClean="0">
                <a:solidFill>
                  <a:schemeClr val="tx1"/>
                </a:solidFill>
                <a:latin typeface="Huawei Sans" panose="020C0503030203020204" pitchFamily="34" charset="0"/>
              </a:rPr>
              <a:t> services are independently planned, deployed, and managed. The overall network construction cost is high.</a:t>
            </a:r>
            <a:endParaRPr lang="en-US" altLang="zh-CN"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82563" indent="-182563" fontAlgn="ctr">
              <a:lnSpc>
                <a:spcPts val="2000"/>
              </a:lnSpc>
              <a:spcAft>
                <a:spcPts val="600"/>
              </a:spcAft>
              <a:buFont typeface="Arial" panose="020B0604020202020204" pitchFamily="34" charset="0"/>
              <a:buChar char="•"/>
            </a:pPr>
            <a:r>
              <a:rPr lang="en-US" sz="1400" dirty="0" smtClean="0">
                <a:solidFill>
                  <a:schemeClr val="tx1"/>
                </a:solidFill>
                <a:latin typeface="Huawei Sans" panose="020C0503030203020204" pitchFamily="34" charset="0"/>
              </a:rPr>
              <a:t>The workload of network management and O&amp;M is heavy.</a:t>
            </a:r>
            <a:endParaRPr lang="en-US" altLang="zh-CN"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2000"/>
              </a:lnSpc>
              <a:spcAft>
                <a:spcPts val="600"/>
              </a:spcAft>
            </a:pP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圆角矩形 4"/>
          <p:cNvSpPr/>
          <p:nvPr/>
        </p:nvSpPr>
        <p:spPr bwMode="gray">
          <a:xfrm>
            <a:off x="4262603" y="1526829"/>
            <a:ext cx="3560570" cy="364249"/>
          </a:xfrm>
          <a:prstGeom prst="roundRect">
            <a:avLst/>
          </a:prstGeom>
          <a:solidFill>
            <a:srgbClr val="F3FBFE"/>
          </a:solidFill>
          <a:ln w="12700" cap="flat" cmpd="sng" algn="ctr">
            <a:solidFill>
              <a:srgbClr val="BEE9EE"/>
            </a:solidFill>
            <a:prstDash val="solid"/>
            <a:miter lim="800000"/>
          </a:ln>
          <a:effectLst/>
        </p:spPr>
        <p:txBody>
          <a:bodyPr wrap="square" tIns="0" rtlCol="0" anchor="ctr" anchorCtr="0">
            <a:noAutofit/>
          </a:bodyPr>
          <a:lstStyle/>
          <a:p>
            <a:pPr algn="ctr" defTabSz="914400" fontAlgn="ctr"/>
            <a:r>
              <a:rPr lang="en-US" dirty="0" smtClean="0">
                <a:solidFill>
                  <a:srgbClr val="30B5C5"/>
                </a:solidFill>
                <a:latin typeface="Huawei Sans" panose="020C0503030203020204" pitchFamily="34" charset="0"/>
              </a:rPr>
              <a:t>User experience awareness</a:t>
            </a:r>
            <a:endParaRPr lang="en-US" dirty="0">
              <a:solidFill>
                <a:srgbClr val="30B5C5"/>
              </a:solidFill>
              <a:latin typeface="Huawei Sans" panose="020C0503030203020204" pitchFamily="34" charset="0"/>
            </a:endParaRPr>
          </a:p>
        </p:txBody>
      </p:sp>
      <p:sp>
        <p:nvSpPr>
          <p:cNvPr id="6" name="圆角矩形 5"/>
          <p:cNvSpPr/>
          <p:nvPr/>
        </p:nvSpPr>
        <p:spPr bwMode="gray">
          <a:xfrm>
            <a:off x="4268003" y="1949921"/>
            <a:ext cx="3560570" cy="4131982"/>
          </a:xfrm>
          <a:prstGeom prst="roundRect">
            <a:avLst>
              <a:gd name="adj" fmla="val 2222"/>
            </a:avLst>
          </a:prstGeom>
          <a:noFill/>
          <a:ln w="9525">
            <a:solidFill>
              <a:srgbClr val="94DAE2"/>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08000" tIns="72000" rIns="108000" bIns="72000" rtlCol="0" anchor="t" anchorCtr="0"/>
          <a:lstStyle/>
          <a:p>
            <a:pPr fontAlgn="ctr">
              <a:lnSpc>
                <a:spcPts val="2000"/>
              </a:lnSpc>
              <a:spcAft>
                <a:spcPts val="600"/>
              </a:spcAft>
            </a:pPr>
            <a:r>
              <a:rPr lang="en-US" sz="1400" b="1" dirty="0" smtClean="0">
                <a:solidFill>
                  <a:schemeClr val="tx1"/>
                </a:solidFill>
                <a:latin typeface="Huawei Sans" panose="020C0503030203020204" pitchFamily="34" charset="0"/>
              </a:rPr>
              <a:t>Requirements:</a:t>
            </a:r>
            <a:endParaRPr lang="en-US" altLang="zh-CN"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2000"/>
              </a:lnSpc>
              <a:spcAft>
                <a:spcPts val="600"/>
              </a:spcAft>
            </a:pPr>
            <a:r>
              <a:rPr lang="en-US" sz="1400" dirty="0" smtClean="0">
                <a:solidFill>
                  <a:schemeClr val="tx1"/>
                </a:solidFill>
                <a:latin typeface="Huawei Sans" panose="020C0503030203020204" pitchFamily="34" charset="0"/>
              </a:rPr>
              <a:t>Network O&amp;M needs to be automated and intelligent to perceive user experience anytime and anywhere.</a:t>
            </a:r>
          </a:p>
          <a:p>
            <a:pPr fontAlgn="ctr">
              <a:lnSpc>
                <a:spcPts val="2000"/>
              </a:lnSpc>
              <a:spcAft>
                <a:spcPts val="600"/>
              </a:spcAft>
            </a:pPr>
            <a:r>
              <a:rPr lang="en-US" sz="1400" b="1" dirty="0" smtClean="0">
                <a:solidFill>
                  <a:schemeClr val="tx1"/>
                </a:solidFill>
                <a:latin typeface="Huawei Sans" panose="020C0503030203020204" pitchFamily="34" charset="0"/>
              </a:rPr>
              <a:t>Challenges:</a:t>
            </a:r>
            <a:endParaRPr lang="en-US" altLang="zh-CN"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82563" indent="-182563" fontAlgn="ctr">
              <a:lnSpc>
                <a:spcPts val="2000"/>
              </a:lnSpc>
              <a:spcAft>
                <a:spcPts val="600"/>
              </a:spcAft>
              <a:buFont typeface="Arial" panose="020B0604020202020204" pitchFamily="34" charset="0"/>
              <a:buChar char="•"/>
            </a:pPr>
            <a:r>
              <a:rPr lang="en-US" sz="1400" dirty="0" smtClean="0">
                <a:solidFill>
                  <a:schemeClr val="tx1"/>
                </a:solidFill>
                <a:latin typeface="Huawei Sans" panose="020C0503030203020204" pitchFamily="34" charset="0"/>
              </a:rPr>
              <a:t>Service faults cannot be detected in a timely manner.</a:t>
            </a:r>
            <a:endParaRPr lang="en-US" altLang="zh-CN"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82563" indent="-182563" fontAlgn="ctr">
              <a:lnSpc>
                <a:spcPts val="2000"/>
              </a:lnSpc>
              <a:spcAft>
                <a:spcPts val="600"/>
              </a:spcAft>
              <a:buFont typeface="Arial" panose="020B0604020202020204" pitchFamily="34" charset="0"/>
              <a:buChar char="•"/>
            </a:pPr>
            <a:r>
              <a:rPr lang="en-US" sz="1400" dirty="0" smtClean="0">
                <a:solidFill>
                  <a:schemeClr val="tx1"/>
                </a:solidFill>
                <a:latin typeface="Huawei Sans" panose="020C0503030203020204" pitchFamily="34" charset="0"/>
              </a:rPr>
              <a:t>After a fault occurs, the fault cause is determined based on the O&amp;M experience of professional personnel, and the fault cannot be quickly located.</a:t>
            </a:r>
            <a:endParaRPr lang="en-US" altLang="zh-CN"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82563" indent="-182563" fontAlgn="ctr">
              <a:lnSpc>
                <a:spcPts val="2000"/>
              </a:lnSpc>
              <a:spcAft>
                <a:spcPts val="600"/>
              </a:spcAft>
              <a:buFont typeface="Arial" panose="020B0604020202020204" pitchFamily="34" charset="0"/>
              <a:buChar char="•"/>
            </a:pPr>
            <a:r>
              <a:rPr lang="en-US" sz="1400" dirty="0" smtClean="0">
                <a:solidFill>
                  <a:schemeClr val="tx1"/>
                </a:solidFill>
                <a:latin typeface="Huawei Sans" panose="020C0503030203020204" pitchFamily="34" charset="0"/>
              </a:rPr>
              <a:t>The network cannot be automatically optimized.</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圆角矩形 6"/>
          <p:cNvSpPr/>
          <p:nvPr/>
        </p:nvSpPr>
        <p:spPr bwMode="gray">
          <a:xfrm>
            <a:off x="8001129" y="1526829"/>
            <a:ext cx="3565970" cy="364249"/>
          </a:xfrm>
          <a:prstGeom prst="roundRect">
            <a:avLst/>
          </a:prstGeom>
          <a:solidFill>
            <a:srgbClr val="F3FBFE"/>
          </a:solidFill>
          <a:ln w="12700" cap="flat" cmpd="sng" algn="ctr">
            <a:solidFill>
              <a:srgbClr val="BEE9EE"/>
            </a:solidFill>
            <a:prstDash val="solid"/>
            <a:miter lim="800000"/>
          </a:ln>
          <a:effectLst/>
        </p:spPr>
        <p:txBody>
          <a:bodyPr wrap="square" tIns="0" rtlCol="0" anchor="ctr" anchorCtr="0">
            <a:noAutofit/>
          </a:bodyPr>
          <a:lstStyle/>
          <a:p>
            <a:pPr algn="ctr" defTabSz="914400" fontAlgn="ctr"/>
            <a:r>
              <a:rPr lang="en-US" dirty="0" smtClean="0">
                <a:solidFill>
                  <a:srgbClr val="30B5C5"/>
                </a:solidFill>
                <a:latin typeface="Huawei Sans" panose="020C0503030203020204" pitchFamily="34" charset="0"/>
              </a:rPr>
              <a:t>Network automation</a:t>
            </a:r>
            <a:endParaRPr lang="en-US" dirty="0">
              <a:solidFill>
                <a:srgbClr val="30B5C5"/>
              </a:solidFill>
              <a:latin typeface="Huawei Sans" panose="020C0503030203020204" pitchFamily="34" charset="0"/>
            </a:endParaRPr>
          </a:p>
        </p:txBody>
      </p:sp>
      <p:sp>
        <p:nvSpPr>
          <p:cNvPr id="8" name="圆角矩形 7"/>
          <p:cNvSpPr/>
          <p:nvPr/>
        </p:nvSpPr>
        <p:spPr bwMode="gray">
          <a:xfrm>
            <a:off x="8001129" y="1949921"/>
            <a:ext cx="3565970" cy="4131982"/>
          </a:xfrm>
          <a:prstGeom prst="roundRect">
            <a:avLst>
              <a:gd name="adj" fmla="val 2222"/>
            </a:avLst>
          </a:prstGeom>
          <a:noFill/>
          <a:ln w="9525">
            <a:solidFill>
              <a:srgbClr val="94DAE2"/>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08000" tIns="72000" rIns="108000" bIns="72000" rtlCol="0" anchor="t" anchorCtr="0"/>
          <a:lstStyle/>
          <a:p>
            <a:pPr fontAlgn="ctr">
              <a:lnSpc>
                <a:spcPts val="2000"/>
              </a:lnSpc>
              <a:spcAft>
                <a:spcPts val="600"/>
              </a:spcAft>
            </a:pPr>
            <a:r>
              <a:rPr lang="en-US" sz="1400" b="1" dirty="0" smtClean="0">
                <a:solidFill>
                  <a:schemeClr val="tx1"/>
                </a:solidFill>
                <a:latin typeface="Huawei Sans" panose="020C0503030203020204" pitchFamily="34" charset="0"/>
              </a:rPr>
              <a:t>Requirements:</a:t>
            </a:r>
            <a:endParaRPr lang="en-US" altLang="zh-CN"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2000"/>
              </a:lnSpc>
              <a:spcAft>
                <a:spcPts val="600"/>
              </a:spcAft>
            </a:pPr>
            <a:r>
              <a:rPr lang="en-US" sz="1400" dirty="0" smtClean="0">
                <a:solidFill>
                  <a:schemeClr val="tx1"/>
                </a:solidFill>
                <a:latin typeface="Huawei Sans" panose="020C0503030203020204" pitchFamily="34" charset="0"/>
              </a:rPr>
              <a:t>Networks need to be automated to cope with the complexity of deployment and policies caused by the surge of applications and services.</a:t>
            </a:r>
            <a:endParaRPr lang="en-US" altLang="zh-CN"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2000"/>
              </a:lnSpc>
              <a:spcAft>
                <a:spcPts val="600"/>
              </a:spcAft>
            </a:pPr>
            <a:r>
              <a:rPr lang="en-US" sz="1400" b="1" dirty="0" smtClean="0">
                <a:solidFill>
                  <a:schemeClr val="tx1"/>
                </a:solidFill>
                <a:latin typeface="Huawei Sans" panose="020C0503030203020204" pitchFamily="34" charset="0"/>
              </a:rPr>
              <a:t>Challenges:</a:t>
            </a:r>
            <a:endParaRPr lang="en-US" altLang="zh-CN" sz="14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82563" indent="-182563" fontAlgn="ctr">
              <a:lnSpc>
                <a:spcPts val="2000"/>
              </a:lnSpc>
              <a:spcAft>
                <a:spcPts val="600"/>
              </a:spcAft>
              <a:buFont typeface="Arial" panose="020B0604020202020204" pitchFamily="34" charset="0"/>
              <a:buChar char="•"/>
            </a:pPr>
            <a:r>
              <a:rPr lang="en-US" sz="1400" dirty="0" smtClean="0">
                <a:solidFill>
                  <a:schemeClr val="tx1"/>
                </a:solidFill>
                <a:latin typeface="Huawei Sans" panose="020C0503030203020204" pitchFamily="34" charset="0"/>
              </a:rPr>
              <a:t>The workload is repetitive and heavy, and manual configuration is complex.</a:t>
            </a:r>
            <a:endParaRPr lang="en-US" altLang="zh-CN"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82563" indent="-182563" fontAlgn="ctr">
              <a:lnSpc>
                <a:spcPts val="2000"/>
              </a:lnSpc>
              <a:spcAft>
                <a:spcPts val="600"/>
              </a:spcAft>
              <a:buFont typeface="Arial" panose="020B0604020202020204" pitchFamily="34" charset="0"/>
              <a:buChar char="•"/>
            </a:pPr>
            <a:r>
              <a:rPr lang="en-US" sz="1400" dirty="0" smtClean="0">
                <a:solidFill>
                  <a:schemeClr val="tx1"/>
                </a:solidFill>
                <a:latin typeface="Huawei Sans" panose="020C0503030203020204" pitchFamily="34" charset="0"/>
              </a:rPr>
              <a:t>New services need to be configured on devices one by one, which is time-consuming and costly.</a:t>
            </a:r>
            <a:endParaRPr lang="en-US" altLang="zh-CN"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82563" indent="-182563" fontAlgn="ctr">
              <a:lnSpc>
                <a:spcPts val="2000"/>
              </a:lnSpc>
              <a:spcAft>
                <a:spcPts val="600"/>
              </a:spcAft>
              <a:buFont typeface="Arial" panose="020B0604020202020204" pitchFamily="34" charset="0"/>
              <a:buChar char="•"/>
            </a:pPr>
            <a:r>
              <a:rPr lang="en-US" sz="1400" dirty="0" smtClean="0">
                <a:solidFill>
                  <a:schemeClr val="tx1"/>
                </a:solidFill>
                <a:latin typeface="Huawei Sans" panose="020C0503030203020204" pitchFamily="34" charset="0"/>
              </a:rPr>
              <a:t>The workload of network policy deployment and adjustment is heavy.</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7" name="组合 16"/>
          <p:cNvGrpSpPr/>
          <p:nvPr/>
        </p:nvGrpSpPr>
        <p:grpSpPr>
          <a:xfrm>
            <a:off x="7563478" y="99476"/>
            <a:ext cx="4185610" cy="252000"/>
            <a:chOff x="7563478" y="99476"/>
            <a:chExt cx="4185610" cy="252000"/>
          </a:xfrm>
        </p:grpSpPr>
        <p:sp>
          <p:nvSpPr>
            <p:cNvPr id="18" name="燕尾形 17"/>
            <p:cNvSpPr/>
            <p:nvPr/>
          </p:nvSpPr>
          <p:spPr bwMode="gray">
            <a:xfrm>
              <a:off x="9114462" y="99476"/>
              <a:ext cx="1368000" cy="252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1200" dirty="0">
                  <a:solidFill>
                    <a:prstClr val="black"/>
                  </a:solidFill>
                  <a:latin typeface="Huawei Sans" panose="020C0503030203020204" pitchFamily="34" charset="0"/>
                </a:rPr>
                <a:t>DC</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燕尾形 18"/>
            <p:cNvSpPr/>
            <p:nvPr/>
          </p:nvSpPr>
          <p:spPr bwMode="gray">
            <a:xfrm>
              <a:off x="10381088" y="99476"/>
              <a:ext cx="1368000" cy="252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1200" dirty="0">
                  <a:solidFill>
                    <a:prstClr val="black"/>
                  </a:solidFill>
                  <a:latin typeface="Huawei Sans" panose="020C0503030203020204" pitchFamily="34" charset="0"/>
                </a:rPr>
                <a:t>WAN</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五边形 19"/>
            <p:cNvSpPr/>
            <p:nvPr/>
          </p:nvSpPr>
          <p:spPr bwMode="gray">
            <a:xfrm>
              <a:off x="7563478" y="99476"/>
              <a:ext cx="1652357" cy="252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rgbClr val="FFFFFF"/>
                  </a:solidFill>
                  <a:latin typeface="Huawei Sans" panose="020C0503030203020204" pitchFamily="34" charset="0"/>
                </a:rPr>
                <a:t>Campus Network</a:t>
              </a:r>
              <a:endParaRPr lang="en-US" sz="1200" b="1" dirty="0">
                <a:solidFill>
                  <a:srgbClr val="FFFFFF"/>
                </a:solidFill>
                <a:latin typeface="Huawei Sans" panose="020C0503030203020204" pitchFamily="34" charset="0"/>
              </a:endParaRPr>
            </a:p>
          </p:txBody>
        </p:sp>
      </p:grpSp>
    </p:spTree>
    <p:extLst>
      <p:ext uri="{BB962C8B-B14F-4D97-AF65-F5344CB8AC3E}">
        <p14:creationId xmlns:p14="http://schemas.microsoft.com/office/powerpoint/2010/main" val="175858112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dirty="0" smtClean="0"/>
              <a:t>Service Requirements and Challenges of Small- and Medium-Sized Campus Networks</a:t>
            </a:r>
            <a:endParaRPr lang="en-US" altLang="zh-CN" dirty="0">
              <a:sym typeface="Huawei Sans" panose="020C0503030203020204" pitchFamily="34" charset="0"/>
            </a:endParaRPr>
          </a:p>
        </p:txBody>
      </p:sp>
      <p:sp>
        <p:nvSpPr>
          <p:cNvPr id="3" name="圆角矩形 2"/>
          <p:cNvSpPr/>
          <p:nvPr/>
        </p:nvSpPr>
        <p:spPr bwMode="gray">
          <a:xfrm>
            <a:off x="838202" y="1490472"/>
            <a:ext cx="3420532" cy="663224"/>
          </a:xfrm>
          <a:prstGeom prst="roundRect">
            <a:avLst>
              <a:gd name="adj" fmla="val 14624"/>
            </a:avLst>
          </a:prstGeom>
          <a:solidFill>
            <a:srgbClr val="F3FBFE"/>
          </a:solidFill>
          <a:ln w="12700" cap="flat" cmpd="sng" algn="ctr">
            <a:solidFill>
              <a:srgbClr val="BEE9EE"/>
            </a:solidFill>
            <a:prstDash val="solid"/>
            <a:miter lim="800000"/>
          </a:ln>
          <a:effectLst/>
        </p:spPr>
        <p:txBody>
          <a:bodyPr wrap="square" tIns="0" rtlCol="0" anchor="ctr" anchorCtr="0">
            <a:noAutofit/>
          </a:bodyPr>
          <a:lstStyle/>
          <a:p>
            <a:pPr algn="ctr" defTabSz="914400" fontAlgn="ctr"/>
            <a:r>
              <a:rPr lang="en-US" sz="1400" dirty="0" smtClean="0">
                <a:solidFill>
                  <a:srgbClr val="30B5C5"/>
                </a:solidFill>
                <a:latin typeface="Huawei Sans" panose="020C0503030203020204" pitchFamily="34" charset="0"/>
              </a:rPr>
              <a:t>Plug-and-play network devices, improving deployment efficiency</a:t>
            </a:r>
            <a:endParaRPr lang="en-US" sz="1400" dirty="0">
              <a:solidFill>
                <a:srgbClr val="30B5C5"/>
              </a:solidFill>
              <a:latin typeface="Huawei Sans" panose="020C0503030203020204" pitchFamily="34" charset="0"/>
            </a:endParaRPr>
          </a:p>
        </p:txBody>
      </p:sp>
      <p:sp>
        <p:nvSpPr>
          <p:cNvPr id="4" name="圆角矩形 3"/>
          <p:cNvSpPr/>
          <p:nvPr/>
        </p:nvSpPr>
        <p:spPr bwMode="gray">
          <a:xfrm>
            <a:off x="838201" y="2188988"/>
            <a:ext cx="3420532" cy="4001500"/>
          </a:xfrm>
          <a:prstGeom prst="roundRect">
            <a:avLst>
              <a:gd name="adj" fmla="val 2222"/>
            </a:avLst>
          </a:prstGeom>
          <a:noFill/>
          <a:ln w="9525">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fontAlgn="ctr">
              <a:spcAft>
                <a:spcPts val="600"/>
              </a:spcAft>
            </a:pP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矩形 4"/>
          <p:cNvSpPr/>
          <p:nvPr/>
        </p:nvSpPr>
        <p:spPr bwMode="gray">
          <a:xfrm>
            <a:off x="838203" y="4398115"/>
            <a:ext cx="3434108" cy="1785104"/>
          </a:xfrm>
          <a:prstGeom prst="rect">
            <a:avLst/>
          </a:prstGeom>
        </p:spPr>
        <p:txBody>
          <a:bodyPr wrap="square">
            <a:spAutoFit/>
          </a:bodyPr>
          <a:lstStyle/>
          <a:p>
            <a:pPr marL="182563" indent="-182563" fontAlgn="ctr">
              <a:lnSpc>
                <a:spcPts val="1800"/>
              </a:lnSpc>
              <a:spcAft>
                <a:spcPts val="600"/>
              </a:spcAft>
              <a:buFont typeface="Arial" panose="020B0604020202020204" pitchFamily="34" charset="0"/>
              <a:buChar char="•"/>
            </a:pPr>
            <a:r>
              <a:rPr lang="en-US" sz="1200" dirty="0" smtClean="0">
                <a:latin typeface="Huawei Sans" panose="020C0503030203020204" pitchFamily="34" charset="0"/>
              </a:rPr>
              <a:t>The network configurations of multiple sites are centrally delivered, reducing onsite configuration and commissioning workload and improving deployment efficiency.</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82563" indent="-182563" fontAlgn="ctr">
              <a:lnSpc>
                <a:spcPts val="1800"/>
              </a:lnSpc>
              <a:spcAft>
                <a:spcPts val="600"/>
              </a:spcAft>
              <a:buFont typeface="Arial" panose="020B0604020202020204" pitchFamily="34" charset="0"/>
              <a:buChar char="•"/>
            </a:pPr>
            <a:r>
              <a:rPr lang="en-US" sz="1200" dirty="0" smtClean="0">
                <a:latin typeface="Huawei Sans" panose="020C0503030203020204" pitchFamily="34" charset="0"/>
              </a:rPr>
              <a:t>The network is plug-and-play and able to be expanded on demand, requiring low costs for upgrades.</a:t>
            </a:r>
            <a:endParaRPr lang="en-US" sz="1200" dirty="0">
              <a:latin typeface="Huawei Sans" panose="020C0503030203020204" pitchFamily="34" charset="0"/>
            </a:endParaRPr>
          </a:p>
        </p:txBody>
      </p:sp>
      <p:sp>
        <p:nvSpPr>
          <p:cNvPr id="6" name="圆角矩形 5"/>
          <p:cNvSpPr/>
          <p:nvPr/>
        </p:nvSpPr>
        <p:spPr bwMode="gray">
          <a:xfrm>
            <a:off x="4385736" y="1490472"/>
            <a:ext cx="3420532" cy="663224"/>
          </a:xfrm>
          <a:prstGeom prst="roundRect">
            <a:avLst>
              <a:gd name="adj" fmla="val 14624"/>
            </a:avLst>
          </a:prstGeom>
          <a:solidFill>
            <a:srgbClr val="F3FBFE"/>
          </a:solidFill>
          <a:ln w="12700" cap="flat" cmpd="sng" algn="ctr">
            <a:solidFill>
              <a:srgbClr val="BEE9EE"/>
            </a:solidFill>
            <a:prstDash val="solid"/>
            <a:miter lim="800000"/>
          </a:ln>
          <a:effectLst/>
        </p:spPr>
        <p:txBody>
          <a:bodyPr wrap="square" tIns="0" rtlCol="0" anchor="ctr" anchorCtr="0">
            <a:noAutofit/>
          </a:bodyPr>
          <a:lstStyle/>
          <a:p>
            <a:pPr algn="ctr" defTabSz="914400" fontAlgn="ctr"/>
            <a:r>
              <a:rPr lang="en-US" sz="1400" dirty="0" smtClean="0">
                <a:solidFill>
                  <a:srgbClr val="30B5C5"/>
                </a:solidFill>
                <a:latin typeface="Huawei Sans" panose="020C0503030203020204" pitchFamily="34" charset="0"/>
              </a:rPr>
              <a:t>Centralized O&amp;M on the cloud, simplifying O&amp;M of multiple sites</a:t>
            </a:r>
            <a:endParaRPr lang="en-US" sz="1400" dirty="0">
              <a:solidFill>
                <a:srgbClr val="30B5C5"/>
              </a:solidFill>
              <a:latin typeface="Huawei Sans" panose="020C0503030203020204" pitchFamily="34" charset="0"/>
            </a:endParaRPr>
          </a:p>
        </p:txBody>
      </p:sp>
      <p:sp>
        <p:nvSpPr>
          <p:cNvPr id="7" name="圆角矩形 6"/>
          <p:cNvSpPr/>
          <p:nvPr/>
        </p:nvSpPr>
        <p:spPr bwMode="gray">
          <a:xfrm>
            <a:off x="4385735" y="2188988"/>
            <a:ext cx="3420532" cy="4001500"/>
          </a:xfrm>
          <a:prstGeom prst="roundRect">
            <a:avLst>
              <a:gd name="adj" fmla="val 2222"/>
            </a:avLst>
          </a:prstGeom>
          <a:noFill/>
          <a:ln w="9525">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fontAlgn="ctr">
              <a:spcAft>
                <a:spcPts val="600"/>
              </a:spcAft>
            </a:pP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矩形 7"/>
          <p:cNvSpPr/>
          <p:nvPr/>
        </p:nvSpPr>
        <p:spPr bwMode="gray">
          <a:xfrm>
            <a:off x="4431839" y="4398115"/>
            <a:ext cx="3328324" cy="1477328"/>
          </a:xfrm>
          <a:prstGeom prst="rect">
            <a:avLst/>
          </a:prstGeom>
        </p:spPr>
        <p:txBody>
          <a:bodyPr wrap="square">
            <a:spAutoFit/>
          </a:bodyPr>
          <a:lstStyle/>
          <a:p>
            <a:pPr fontAlgn="ctr">
              <a:lnSpc>
                <a:spcPts val="1800"/>
              </a:lnSpc>
            </a:pPr>
            <a:r>
              <a:rPr lang="en-US" sz="1200" dirty="0" smtClean="0">
                <a:latin typeface="Huawei Sans" panose="020C0503030203020204" pitchFamily="34" charset="0"/>
              </a:rPr>
              <a:t>Scattered campus branch networks are centrally managed on the cloud through the Internet, and automation tools for troubleshooting, monitoring, and other management operations are integrated, implementing remote automated O&amp;M.</a:t>
            </a:r>
            <a:endParaRPr lang="en-US" sz="1200" dirty="0">
              <a:latin typeface="Huawei Sans" panose="020C0503030203020204" pitchFamily="34" charset="0"/>
            </a:endParaRPr>
          </a:p>
        </p:txBody>
      </p:sp>
      <p:sp>
        <p:nvSpPr>
          <p:cNvPr id="9" name="圆角矩形 8"/>
          <p:cNvSpPr/>
          <p:nvPr/>
        </p:nvSpPr>
        <p:spPr bwMode="gray">
          <a:xfrm>
            <a:off x="7933269" y="1490472"/>
            <a:ext cx="3420532" cy="663224"/>
          </a:xfrm>
          <a:prstGeom prst="roundRect">
            <a:avLst>
              <a:gd name="adj" fmla="val 14624"/>
            </a:avLst>
          </a:prstGeom>
          <a:solidFill>
            <a:srgbClr val="F3FBFE"/>
          </a:solidFill>
          <a:ln w="12700" cap="flat" cmpd="sng" algn="ctr">
            <a:solidFill>
              <a:srgbClr val="BEE9EE"/>
            </a:solidFill>
            <a:prstDash val="solid"/>
            <a:miter lim="800000"/>
          </a:ln>
          <a:effectLst/>
        </p:spPr>
        <p:txBody>
          <a:bodyPr wrap="square" tIns="0" rtlCol="0" anchor="ctr" anchorCtr="0">
            <a:noAutofit/>
          </a:bodyPr>
          <a:lstStyle/>
          <a:p>
            <a:pPr algn="ctr" defTabSz="914400" fontAlgn="ctr"/>
            <a:r>
              <a:rPr lang="en-US" sz="1400" dirty="0" smtClean="0">
                <a:solidFill>
                  <a:srgbClr val="30B5C5"/>
                </a:solidFill>
                <a:latin typeface="Huawei Sans" panose="020C0503030203020204" pitchFamily="34" charset="0"/>
              </a:rPr>
              <a:t>Open APIs, accelerating integration of business applications</a:t>
            </a:r>
            <a:endParaRPr lang="en-US" sz="1400" dirty="0">
              <a:solidFill>
                <a:srgbClr val="30B5C5"/>
              </a:solidFill>
              <a:latin typeface="Huawei Sans" panose="020C0503030203020204" pitchFamily="34" charset="0"/>
            </a:endParaRPr>
          </a:p>
        </p:txBody>
      </p:sp>
      <p:sp>
        <p:nvSpPr>
          <p:cNvPr id="10" name="圆角矩形 9"/>
          <p:cNvSpPr/>
          <p:nvPr/>
        </p:nvSpPr>
        <p:spPr bwMode="gray">
          <a:xfrm>
            <a:off x="7933268" y="2188988"/>
            <a:ext cx="3420532" cy="4001500"/>
          </a:xfrm>
          <a:prstGeom prst="roundRect">
            <a:avLst>
              <a:gd name="adj" fmla="val 2222"/>
            </a:avLst>
          </a:prstGeom>
          <a:noFill/>
          <a:ln w="9525">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fontAlgn="ctr">
              <a:spcAft>
                <a:spcPts val="600"/>
              </a:spcAft>
            </a:pP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矩形 10"/>
          <p:cNvSpPr/>
          <p:nvPr/>
        </p:nvSpPr>
        <p:spPr bwMode="gray">
          <a:xfrm>
            <a:off x="7979373" y="4398115"/>
            <a:ext cx="3328323" cy="1708160"/>
          </a:xfrm>
          <a:prstGeom prst="rect">
            <a:avLst/>
          </a:prstGeom>
        </p:spPr>
        <p:txBody>
          <a:bodyPr wrap="square">
            <a:spAutoFit/>
          </a:bodyPr>
          <a:lstStyle/>
          <a:p>
            <a:pPr fontAlgn="ctr">
              <a:lnSpc>
                <a:spcPts val="1800"/>
              </a:lnSpc>
            </a:pPr>
            <a:r>
              <a:rPr lang="en-US" sz="1200" dirty="0" smtClean="0">
                <a:latin typeface="Huawei Sans" panose="020C0503030203020204" pitchFamily="34" charset="0"/>
              </a:rPr>
              <a:t>With open APIs and big data analytics capabilities, multiple management systems can be combined and interconnected to achieve unified network management. More value-added applications are available, </a:t>
            </a:r>
            <a:r>
              <a:rPr lang="en-US" altLang="zh-CN" sz="1200" dirty="0" smtClean="0">
                <a:latin typeface="Huawei Sans" panose="020C0503030203020204" pitchFamily="34" charset="0"/>
              </a:rPr>
              <a:t>leading </a:t>
            </a:r>
            <a:r>
              <a:rPr lang="en-US" sz="1200" dirty="0" smtClean="0">
                <a:latin typeface="Huawei Sans" panose="020C0503030203020204" pitchFamily="34" charset="0"/>
              </a:rPr>
              <a:t>enterprises into digital transformation.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Freeform 159"/>
          <p:cNvSpPr/>
          <p:nvPr/>
        </p:nvSpPr>
        <p:spPr bwMode="gray">
          <a:xfrm flipH="1">
            <a:off x="1371599" y="3102545"/>
            <a:ext cx="2353734" cy="123036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3" name="图片 76" descr="接入交换机.png"/>
          <p:cNvPicPr>
            <a:picLocks noChangeAspect="1"/>
          </p:cNvPicPr>
          <p:nvPr/>
        </p:nvPicPr>
        <p:blipFill>
          <a:blip r:embed="rId3"/>
          <a:stretch>
            <a:fillRect/>
          </a:stretch>
        </p:blipFill>
        <p:spPr bwMode="gray">
          <a:xfrm>
            <a:off x="2575301" y="3717165"/>
            <a:ext cx="335297" cy="274335"/>
          </a:xfrm>
          <a:prstGeom prst="rect">
            <a:avLst/>
          </a:prstGeom>
        </p:spPr>
      </p:pic>
      <p:pic>
        <p:nvPicPr>
          <p:cNvPr id="14" name="图片 105" descr="AP.png"/>
          <p:cNvPicPr>
            <a:picLocks noChangeAspect="1"/>
          </p:cNvPicPr>
          <p:nvPr/>
        </p:nvPicPr>
        <p:blipFill>
          <a:blip r:embed="rId4"/>
          <a:stretch>
            <a:fillRect/>
          </a:stretch>
        </p:blipFill>
        <p:spPr bwMode="gray">
          <a:xfrm>
            <a:off x="2200878" y="3717165"/>
            <a:ext cx="335297" cy="274335"/>
          </a:xfrm>
          <a:prstGeom prst="rect">
            <a:avLst/>
          </a:prstGeom>
        </p:spPr>
      </p:pic>
      <p:pic>
        <p:nvPicPr>
          <p:cNvPr id="15" name="图片 114" descr="中心AP.png"/>
          <p:cNvPicPr>
            <a:picLocks noChangeAspect="1"/>
          </p:cNvPicPr>
          <p:nvPr/>
        </p:nvPicPr>
        <p:blipFill>
          <a:blip r:embed="rId5"/>
          <a:stretch>
            <a:fillRect/>
          </a:stretch>
        </p:blipFill>
        <p:spPr bwMode="gray">
          <a:xfrm>
            <a:off x="2949724" y="3719095"/>
            <a:ext cx="330578" cy="270474"/>
          </a:xfrm>
          <a:prstGeom prst="rect">
            <a:avLst/>
          </a:prstGeom>
        </p:spPr>
      </p:pic>
      <p:pic>
        <p:nvPicPr>
          <p:cNvPr id="16" name="图片 20" descr="RRU蓝.png"/>
          <p:cNvPicPr>
            <a:picLocks noChangeAspect="1"/>
          </p:cNvPicPr>
          <p:nvPr/>
        </p:nvPicPr>
        <p:blipFill>
          <a:blip r:embed="rId6"/>
          <a:stretch>
            <a:fillRect/>
          </a:stretch>
        </p:blipFill>
        <p:spPr bwMode="gray">
          <a:xfrm>
            <a:off x="3319428" y="3719095"/>
            <a:ext cx="330578" cy="270474"/>
          </a:xfrm>
          <a:prstGeom prst="rect">
            <a:avLst/>
          </a:prstGeom>
        </p:spPr>
      </p:pic>
      <p:pic>
        <p:nvPicPr>
          <p:cNvPr id="17" name="图片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gray">
          <a:xfrm>
            <a:off x="1451943" y="3717165"/>
            <a:ext cx="335297" cy="274335"/>
          </a:xfrm>
          <a:prstGeom prst="rect">
            <a:avLst/>
          </a:prstGeom>
        </p:spPr>
      </p:pic>
      <p:pic>
        <p:nvPicPr>
          <p:cNvPr id="18" name="Picture 2" descr="G:\做的项目\公共\扁平图标切换\更新2015_01_21\oss扁平图标库2015_01_21更新-04.png"/>
          <p:cNvPicPr>
            <a:picLocks noChangeAspect="1" noChangeArrowheads="1"/>
          </p:cNvPicPr>
          <p:nvPr/>
        </p:nvPicPr>
        <p:blipFill>
          <a:blip r:embed="rId8"/>
          <a:stretch>
            <a:fillRect/>
          </a:stretch>
        </p:blipFill>
        <p:spPr bwMode="gray">
          <a:xfrm>
            <a:off x="1826366" y="3719095"/>
            <a:ext cx="335386" cy="270474"/>
          </a:xfrm>
          <a:prstGeom prst="rect">
            <a:avLst/>
          </a:prstGeom>
          <a:noFill/>
        </p:spPr>
      </p:pic>
      <p:sp>
        <p:nvSpPr>
          <p:cNvPr id="19" name="文本框 18"/>
          <p:cNvSpPr txBox="1"/>
          <p:nvPr/>
        </p:nvSpPr>
        <p:spPr bwMode="gray">
          <a:xfrm>
            <a:off x="1766636" y="3340608"/>
            <a:ext cx="1717137" cy="276999"/>
          </a:xfrm>
          <a:prstGeom prst="rect">
            <a:avLst/>
          </a:prstGeom>
          <a:noFill/>
        </p:spPr>
        <p:txBody>
          <a:bodyPr wrap="none" rtlCol="0">
            <a:spAutoFit/>
          </a:bodyPr>
          <a:lstStyle/>
          <a:p>
            <a:pPr fontAlgn="ctr"/>
            <a:r>
              <a:rPr lang="en-US" sz="1200" dirty="0" smtClean="0">
                <a:latin typeface="Huawei Sans" panose="020C0503030203020204" pitchFamily="34" charset="0"/>
              </a:rPr>
              <a:t>Sites' network devices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Right Arrow 158"/>
          <p:cNvSpPr/>
          <p:nvPr/>
        </p:nvSpPr>
        <p:spPr bwMode="gray">
          <a:xfrm rot="5400000">
            <a:off x="2258599" y="2761763"/>
            <a:ext cx="633403" cy="494305"/>
          </a:xfrm>
          <a:prstGeom prst="rightArrow">
            <a:avLst>
              <a:gd name="adj1" fmla="val 79333"/>
              <a:gd name="adj2" fmla="val 50000"/>
            </a:avLst>
          </a:prstGeom>
          <a:gradFill flip="none" rotWithShape="1">
            <a:gsLst>
              <a:gs pos="15000">
                <a:schemeClr val="accent1">
                  <a:lumMod val="5000"/>
                  <a:lumOff val="95000"/>
                  <a:alpha val="0"/>
                </a:schemeClr>
              </a:gs>
              <a:gs pos="81000">
                <a:srgbClr val="FDD351"/>
              </a:gs>
            </a:gsLst>
            <a:lin ang="0" scaled="1"/>
            <a:tileRect/>
          </a:gradFill>
          <a:ln>
            <a:gradFill flip="none" rotWithShape="1">
              <a:gsLst>
                <a:gs pos="11000">
                  <a:schemeClr val="accent1">
                    <a:lumMod val="0"/>
                    <a:lumOff val="100000"/>
                    <a:alpha val="0"/>
                  </a:schemeClr>
                </a:gs>
                <a:gs pos="67000">
                  <a:srgbClr val="FF9933"/>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文本框 20"/>
          <p:cNvSpPr txBox="1"/>
          <p:nvPr/>
        </p:nvSpPr>
        <p:spPr bwMode="gray">
          <a:xfrm>
            <a:off x="891873" y="2254454"/>
            <a:ext cx="3366862" cy="461665"/>
          </a:xfrm>
          <a:prstGeom prst="rect">
            <a:avLst/>
          </a:prstGeom>
          <a:noFill/>
        </p:spPr>
        <p:txBody>
          <a:bodyPr wrap="square" rtlCol="0">
            <a:spAutoFit/>
          </a:bodyPr>
          <a:lstStyle/>
          <a:p>
            <a:pPr algn="ctr" fontAlgn="ctr"/>
            <a:r>
              <a:rPr lang="en-US" sz="1200" dirty="0" smtClean="0">
                <a:latin typeface="Huawei Sans" panose="020C0503030203020204" pitchFamily="34" charset="0"/>
              </a:rPr>
              <a:t>Unified management and centralized configuration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文本框 21"/>
          <p:cNvSpPr txBox="1"/>
          <p:nvPr/>
        </p:nvSpPr>
        <p:spPr bwMode="gray">
          <a:xfrm>
            <a:off x="1659830" y="3928946"/>
            <a:ext cx="1830949" cy="461665"/>
          </a:xfrm>
          <a:prstGeom prst="rect">
            <a:avLst/>
          </a:prstGeom>
          <a:noFill/>
        </p:spPr>
        <p:txBody>
          <a:bodyPr wrap="none" rtlCol="0">
            <a:spAutoFit/>
          </a:bodyPr>
          <a:lstStyle/>
          <a:p>
            <a:pPr algn="ctr" fontAlgn="ctr"/>
            <a:r>
              <a:rPr lang="en-US" sz="1200" b="1" dirty="0" smtClean="0">
                <a:latin typeface="Huawei Sans" panose="020C0503030203020204" pitchFamily="34" charset="0"/>
              </a:rPr>
              <a:t>Plug-and-play, </a:t>
            </a:r>
          </a:p>
          <a:p>
            <a:pPr algn="ctr" fontAlgn="ctr"/>
            <a:r>
              <a:rPr lang="en-US" sz="1200" b="1" dirty="0" smtClean="0">
                <a:latin typeface="Huawei Sans" panose="020C0503030203020204" pitchFamily="34" charset="0"/>
              </a:rPr>
              <a:t>on-demand expansion</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Right Arrow 158"/>
          <p:cNvSpPr/>
          <p:nvPr/>
        </p:nvSpPr>
        <p:spPr bwMode="gray">
          <a:xfrm rot="5400000">
            <a:off x="5851048" y="2708378"/>
            <a:ext cx="526633" cy="494305"/>
          </a:xfrm>
          <a:prstGeom prst="rightArrow">
            <a:avLst>
              <a:gd name="adj1" fmla="val 79333"/>
              <a:gd name="adj2" fmla="val 50000"/>
            </a:avLst>
          </a:prstGeom>
          <a:gradFill flip="none" rotWithShape="1">
            <a:gsLst>
              <a:gs pos="15000">
                <a:schemeClr val="accent1">
                  <a:lumMod val="5000"/>
                  <a:lumOff val="95000"/>
                  <a:alpha val="0"/>
                </a:schemeClr>
              </a:gs>
              <a:gs pos="81000">
                <a:srgbClr val="FDD351"/>
              </a:gs>
            </a:gsLst>
            <a:lin ang="0" scaled="1"/>
            <a:tileRect/>
          </a:gradFill>
          <a:ln>
            <a:gradFill flip="none" rotWithShape="1">
              <a:gsLst>
                <a:gs pos="11000">
                  <a:schemeClr val="accent1">
                    <a:lumMod val="0"/>
                    <a:lumOff val="100000"/>
                    <a:alpha val="0"/>
                  </a:schemeClr>
                </a:gs>
                <a:gs pos="67000">
                  <a:srgbClr val="FF9933"/>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文本框 23"/>
          <p:cNvSpPr txBox="1"/>
          <p:nvPr/>
        </p:nvSpPr>
        <p:spPr bwMode="gray">
          <a:xfrm>
            <a:off x="4385736" y="2254454"/>
            <a:ext cx="3420531" cy="461665"/>
          </a:xfrm>
          <a:prstGeom prst="rect">
            <a:avLst/>
          </a:prstGeom>
          <a:noFill/>
        </p:spPr>
        <p:txBody>
          <a:bodyPr wrap="square" rtlCol="0">
            <a:spAutoFit/>
          </a:bodyPr>
          <a:lstStyle/>
          <a:p>
            <a:pPr algn="ctr" fontAlgn="ctr"/>
            <a:r>
              <a:rPr lang="en-US" sz="1200" dirty="0" smtClean="0">
                <a:latin typeface="Huawei Sans" panose="020C0503030203020204" pitchFamily="34" charset="0"/>
              </a:rPr>
              <a:t>Centralized management of multiple branches on the cloud and remote automatic O&amp;M</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Freeform 159"/>
          <p:cNvSpPr/>
          <p:nvPr/>
        </p:nvSpPr>
        <p:spPr bwMode="gray">
          <a:xfrm flipH="1">
            <a:off x="5878632" y="3218847"/>
            <a:ext cx="1088628" cy="51868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文本框 25"/>
          <p:cNvSpPr txBox="1"/>
          <p:nvPr/>
        </p:nvSpPr>
        <p:spPr bwMode="gray">
          <a:xfrm>
            <a:off x="4797487" y="3838809"/>
            <a:ext cx="1200970"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Site network 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Freeform 159"/>
          <p:cNvSpPr/>
          <p:nvPr/>
        </p:nvSpPr>
        <p:spPr bwMode="gray">
          <a:xfrm flipH="1">
            <a:off x="4817362" y="3607445"/>
            <a:ext cx="1088628" cy="51868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文本框 27"/>
          <p:cNvSpPr txBox="1"/>
          <p:nvPr/>
        </p:nvSpPr>
        <p:spPr bwMode="gray">
          <a:xfrm>
            <a:off x="5851620" y="3441914"/>
            <a:ext cx="1200970"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Site network 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Freeform 159"/>
          <p:cNvSpPr/>
          <p:nvPr/>
        </p:nvSpPr>
        <p:spPr bwMode="gray">
          <a:xfrm flipH="1">
            <a:off x="6322021" y="3845503"/>
            <a:ext cx="1088628" cy="51868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文本框 29"/>
          <p:cNvSpPr txBox="1"/>
          <p:nvPr/>
        </p:nvSpPr>
        <p:spPr bwMode="gray">
          <a:xfrm>
            <a:off x="6275919" y="4077714"/>
            <a:ext cx="1231427"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Site network 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1" name="Group 3"/>
          <p:cNvGrpSpPr/>
          <p:nvPr/>
        </p:nvGrpSpPr>
        <p:grpSpPr bwMode="gray">
          <a:xfrm>
            <a:off x="6068183" y="3946442"/>
            <a:ext cx="261965" cy="61979"/>
            <a:chOff x="559282" y="6488261"/>
            <a:chExt cx="261965" cy="61979"/>
          </a:xfrm>
          <a:solidFill>
            <a:schemeClr val="bg1">
              <a:lumMod val="50000"/>
            </a:schemeClr>
          </a:solidFill>
        </p:grpSpPr>
        <p:sp>
          <p:nvSpPr>
            <p:cNvPr id="32" name="Oval 1"/>
            <p:cNvSpPr>
              <a:spLocks noChangeAspect="1"/>
            </p:cNvSpPr>
            <p:nvPr/>
          </p:nvSpPr>
          <p:spPr bwMode="gray">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Oval 174"/>
            <p:cNvSpPr>
              <a:spLocks noChangeAspect="1"/>
            </p:cNvSpPr>
            <p:nvPr/>
          </p:nvSpPr>
          <p:spPr bwMode="gray">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Oval 175"/>
            <p:cNvSpPr>
              <a:spLocks noChangeAspect="1"/>
            </p:cNvSpPr>
            <p:nvPr/>
          </p:nvSpPr>
          <p:spPr bwMode="gray">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5" name="文本框 34"/>
          <p:cNvSpPr txBox="1"/>
          <p:nvPr/>
        </p:nvSpPr>
        <p:spPr bwMode="gray">
          <a:xfrm>
            <a:off x="9168268" y="4152914"/>
            <a:ext cx="1066318" cy="276999"/>
          </a:xfrm>
          <a:prstGeom prst="rect">
            <a:avLst/>
          </a:prstGeom>
          <a:noFill/>
        </p:spPr>
        <p:txBody>
          <a:bodyPr wrap="none" rtlCol="0">
            <a:spAutoFit/>
          </a:bodyPr>
          <a:lstStyle/>
          <a:p>
            <a:pPr fontAlgn="ctr"/>
            <a:r>
              <a:rPr lang="en-US" sz="1200" dirty="0" smtClean="0">
                <a:latin typeface="Huawei Sans" panose="020C0503030203020204" pitchFamily="34" charset="0"/>
              </a:rPr>
              <a:t>Site network</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Freeform 159"/>
          <p:cNvSpPr/>
          <p:nvPr/>
        </p:nvSpPr>
        <p:spPr bwMode="gray">
          <a:xfrm flipH="1">
            <a:off x="9154537" y="3939838"/>
            <a:ext cx="992273" cy="51868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Freeform 159"/>
          <p:cNvSpPr/>
          <p:nvPr/>
        </p:nvSpPr>
        <p:spPr bwMode="gray">
          <a:xfrm flipH="1">
            <a:off x="8965580" y="3037810"/>
            <a:ext cx="1415508" cy="58698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rgbClr val="56C4D2"/>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Right Arrow 158"/>
          <p:cNvSpPr/>
          <p:nvPr/>
        </p:nvSpPr>
        <p:spPr bwMode="gray">
          <a:xfrm rot="5400000" flipH="1">
            <a:off x="9384189" y="2570995"/>
            <a:ext cx="518689" cy="494305"/>
          </a:xfrm>
          <a:prstGeom prst="rightArrow">
            <a:avLst>
              <a:gd name="adj1" fmla="val 79333"/>
              <a:gd name="adj2" fmla="val 50000"/>
            </a:avLst>
          </a:prstGeom>
          <a:gradFill flip="none" rotWithShape="1">
            <a:gsLst>
              <a:gs pos="15000">
                <a:schemeClr val="accent1">
                  <a:lumMod val="5000"/>
                  <a:lumOff val="95000"/>
                  <a:alpha val="0"/>
                </a:schemeClr>
              </a:gs>
              <a:gs pos="81000">
                <a:srgbClr val="FDD351"/>
              </a:gs>
            </a:gsLst>
            <a:lin ang="0" scaled="1"/>
            <a:tileRect/>
          </a:gradFill>
          <a:ln>
            <a:gradFill flip="none" rotWithShape="1">
              <a:gsLst>
                <a:gs pos="11000">
                  <a:schemeClr val="accent1">
                    <a:lumMod val="0"/>
                    <a:lumOff val="100000"/>
                    <a:alpha val="0"/>
                  </a:schemeClr>
                </a:gs>
                <a:gs pos="67000">
                  <a:srgbClr val="FF9933"/>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文本框 38"/>
          <p:cNvSpPr txBox="1"/>
          <p:nvPr/>
        </p:nvSpPr>
        <p:spPr bwMode="gray">
          <a:xfrm>
            <a:off x="8162417" y="3874982"/>
            <a:ext cx="1066318" cy="276999"/>
          </a:xfrm>
          <a:prstGeom prst="rect">
            <a:avLst/>
          </a:prstGeom>
          <a:noFill/>
        </p:spPr>
        <p:txBody>
          <a:bodyPr wrap="none" rtlCol="0">
            <a:spAutoFit/>
          </a:bodyPr>
          <a:lstStyle/>
          <a:p>
            <a:pPr fontAlgn="ctr"/>
            <a:r>
              <a:rPr lang="en-US" sz="1200" dirty="0" smtClean="0">
                <a:latin typeface="Huawei Sans" panose="020C0503030203020204" pitchFamily="34" charset="0"/>
              </a:rPr>
              <a:t>Site network</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Freeform 159"/>
          <p:cNvSpPr/>
          <p:nvPr/>
        </p:nvSpPr>
        <p:spPr bwMode="gray">
          <a:xfrm flipH="1">
            <a:off x="8148686" y="3661906"/>
            <a:ext cx="992273" cy="51868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文本框 40"/>
          <p:cNvSpPr txBox="1"/>
          <p:nvPr/>
        </p:nvSpPr>
        <p:spPr bwMode="gray">
          <a:xfrm>
            <a:off x="10226327" y="3874982"/>
            <a:ext cx="1066318" cy="276999"/>
          </a:xfrm>
          <a:prstGeom prst="rect">
            <a:avLst/>
          </a:prstGeom>
          <a:noFill/>
        </p:spPr>
        <p:txBody>
          <a:bodyPr wrap="none" rtlCol="0">
            <a:spAutoFit/>
          </a:bodyPr>
          <a:lstStyle/>
          <a:p>
            <a:pPr fontAlgn="ctr"/>
            <a:r>
              <a:rPr lang="en-US" sz="1200" dirty="0" smtClean="0">
                <a:latin typeface="Huawei Sans" panose="020C0503030203020204" pitchFamily="34" charset="0"/>
              </a:rPr>
              <a:t>Site network</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Freeform 159"/>
          <p:cNvSpPr/>
          <p:nvPr/>
        </p:nvSpPr>
        <p:spPr bwMode="gray">
          <a:xfrm flipH="1">
            <a:off x="10212596" y="3661906"/>
            <a:ext cx="992273" cy="51868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文本框 42"/>
          <p:cNvSpPr txBox="1"/>
          <p:nvPr/>
        </p:nvSpPr>
        <p:spPr bwMode="gray">
          <a:xfrm>
            <a:off x="8207884" y="2254454"/>
            <a:ext cx="2871299"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Open and big data </a:t>
            </a:r>
            <a:r>
              <a:rPr lang="en-US" altLang="zh-CN" sz="1200" dirty="0" smtClean="0">
                <a:latin typeface="Huawei Sans" panose="020C0503030203020204" pitchFamily="34" charset="0"/>
              </a:rPr>
              <a:t>analytics</a:t>
            </a:r>
            <a:r>
              <a:rPr lang="en-US" altLang="zh-CN" sz="1200" dirty="0">
                <a:latin typeface="Huawei Sans" panose="020C0503030203020204" pitchFamily="34" charset="0"/>
              </a:rPr>
              <a:t> </a:t>
            </a:r>
            <a:r>
              <a:rPr lang="en-US" sz="1200" dirty="0" smtClean="0">
                <a:latin typeface="Huawei Sans" panose="020C0503030203020204" pitchFamily="34" charset="0"/>
              </a:rPr>
              <a:t>capability</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文本框 43"/>
          <p:cNvSpPr txBox="1"/>
          <p:nvPr/>
        </p:nvSpPr>
        <p:spPr>
          <a:xfrm>
            <a:off x="9035907" y="3005616"/>
            <a:ext cx="1331040" cy="646331"/>
          </a:xfrm>
          <a:prstGeom prst="rect">
            <a:avLst/>
          </a:prstGeom>
          <a:noFill/>
        </p:spPr>
        <p:txBody>
          <a:bodyPr wrap="square" rtlCol="0">
            <a:spAutoFit/>
          </a:bodyPr>
          <a:lstStyle/>
          <a:p>
            <a:pPr lvl="0" algn="ctr" fontAlgn="ctr"/>
            <a:r>
              <a:rPr lang="en-US" altLang="zh-CN" sz="1200" b="1" dirty="0">
                <a:solidFill>
                  <a:prstClr val="white"/>
                </a:solidFill>
                <a:latin typeface="Huawei Sans" panose="020C0503030203020204" pitchFamily="34" charset="0"/>
              </a:rPr>
              <a:t>Cloud management </a:t>
            </a:r>
            <a:r>
              <a:rPr lang="en-US" altLang="zh-CN" sz="1200" b="1" dirty="0" smtClean="0">
                <a:solidFill>
                  <a:prstClr val="white"/>
                </a:solidFill>
                <a:latin typeface="Huawei Sans" panose="020C0503030203020204" pitchFamily="34" charset="0"/>
              </a:rPr>
              <a:t>platform</a:t>
            </a:r>
            <a:endParaRPr lang="en-US" altLang="zh-CN"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9" name="组合 48"/>
          <p:cNvGrpSpPr/>
          <p:nvPr/>
        </p:nvGrpSpPr>
        <p:grpSpPr>
          <a:xfrm>
            <a:off x="7563478" y="99476"/>
            <a:ext cx="4185610" cy="252000"/>
            <a:chOff x="7563478" y="99476"/>
            <a:chExt cx="4185610" cy="252000"/>
          </a:xfrm>
        </p:grpSpPr>
        <p:sp>
          <p:nvSpPr>
            <p:cNvPr id="50" name="燕尾形 49"/>
            <p:cNvSpPr/>
            <p:nvPr/>
          </p:nvSpPr>
          <p:spPr bwMode="gray">
            <a:xfrm>
              <a:off x="9114462" y="99476"/>
              <a:ext cx="1368000" cy="252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1200" dirty="0">
                  <a:solidFill>
                    <a:prstClr val="black"/>
                  </a:solidFill>
                  <a:latin typeface="Huawei Sans" panose="020C0503030203020204" pitchFamily="34" charset="0"/>
                </a:rPr>
                <a:t>DC</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燕尾形 52"/>
            <p:cNvSpPr/>
            <p:nvPr/>
          </p:nvSpPr>
          <p:spPr bwMode="gray">
            <a:xfrm>
              <a:off x="10381088" y="99476"/>
              <a:ext cx="1368000" cy="252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1200" dirty="0">
                  <a:solidFill>
                    <a:prstClr val="black"/>
                  </a:solidFill>
                  <a:latin typeface="Huawei Sans" panose="020C0503030203020204" pitchFamily="34" charset="0"/>
                </a:rPr>
                <a:t>WAN</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五边形 55"/>
            <p:cNvSpPr/>
            <p:nvPr/>
          </p:nvSpPr>
          <p:spPr bwMode="gray">
            <a:xfrm>
              <a:off x="7563478" y="99476"/>
              <a:ext cx="1652357" cy="252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rgbClr val="FFFFFF"/>
                  </a:solidFill>
                  <a:latin typeface="Huawei Sans" panose="020C0503030203020204" pitchFamily="34" charset="0"/>
                </a:rPr>
                <a:t>Campus Network</a:t>
              </a:r>
              <a:endParaRPr lang="en-US" sz="1200" b="1" dirty="0">
                <a:solidFill>
                  <a:srgbClr val="FFFFFF"/>
                </a:solidFill>
                <a:latin typeface="Huawei Sans" panose="020C0503030203020204" pitchFamily="34" charset="0"/>
              </a:endParaRPr>
            </a:p>
          </p:txBody>
        </p:sp>
      </p:grpSp>
    </p:spTree>
    <p:extLst>
      <p:ext uri="{BB962C8B-B14F-4D97-AF65-F5344CB8AC3E}">
        <p14:creationId xmlns:p14="http://schemas.microsoft.com/office/powerpoint/2010/main" val="200291463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smtClean="0"/>
              <a:t>Development of Enterprise SD-WAN Technologies</a:t>
            </a:r>
            <a:endParaRPr lang="en-US" altLang="zh-CN" dirty="0">
              <a:sym typeface="Huawei Sans" panose="020C0503030203020204" pitchFamily="34" charset="0"/>
            </a:endParaRPr>
          </a:p>
        </p:txBody>
      </p:sp>
      <p:sp>
        <p:nvSpPr>
          <p:cNvPr id="21" name="圆角矩形 20"/>
          <p:cNvSpPr>
            <a:spLocks/>
          </p:cNvSpPr>
          <p:nvPr/>
        </p:nvSpPr>
        <p:spPr bwMode="gray">
          <a:xfrm>
            <a:off x="576184" y="1786264"/>
            <a:ext cx="3520544" cy="3981133"/>
          </a:xfrm>
          <a:prstGeom prst="roundRect">
            <a:avLst>
              <a:gd name="adj" fmla="val 729"/>
            </a:avLst>
          </a:prstGeom>
          <a:noFill/>
          <a:ln w="9525">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fontAlgn="ctr">
              <a:buFont typeface="+mj-lt"/>
              <a:buAutoNum type="arabicPeriod"/>
            </a:pPr>
            <a:endParaRPr lang="en-US" altLang="zh-CN" sz="14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2" name="圆角矩形 21"/>
          <p:cNvSpPr/>
          <p:nvPr/>
        </p:nvSpPr>
        <p:spPr bwMode="gray">
          <a:xfrm flipH="1">
            <a:off x="575206" y="1241117"/>
            <a:ext cx="3520544" cy="452584"/>
          </a:xfrm>
          <a:prstGeom prst="roundRect">
            <a:avLst>
              <a:gd name="adj" fmla="val 6643"/>
            </a:avLst>
          </a:prstGeom>
          <a:solidFill>
            <a:srgbClr val="F3FBFE"/>
          </a:solidFill>
          <a:ln w="12700" cap="flat" cmpd="sng" algn="ctr">
            <a:solidFill>
              <a:srgbClr val="BEE9EE"/>
            </a:solidFill>
            <a:prstDash val="solid"/>
            <a:miter lim="800000"/>
          </a:ln>
          <a:effectLst/>
        </p:spPr>
        <p:txBody>
          <a:bodyPr wrap="square" lIns="252000" tIns="0" rIns="252000" rtlCol="0" anchor="ctr" anchorCtr="0">
            <a:noAutofit/>
          </a:bodyPr>
          <a:lstStyle/>
          <a:p>
            <a:pPr algn="ctr" defTabSz="914400" fontAlgn="ctr"/>
            <a:r>
              <a:rPr lang="en-US" sz="1400" dirty="0" smtClean="0">
                <a:solidFill>
                  <a:srgbClr val="30B5C5"/>
                </a:solidFill>
                <a:latin typeface="Huawei Sans" panose="020C0503030203020204" pitchFamily="34" charset="0"/>
              </a:rPr>
              <a:t>Migration of enterprise services to the cloud</a:t>
            </a:r>
            <a:endParaRPr lang="en-US" altLang="zh-CN" sz="1400" kern="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梯形 29"/>
          <p:cNvSpPr/>
          <p:nvPr/>
        </p:nvSpPr>
        <p:spPr>
          <a:xfrm>
            <a:off x="828527" y="2875281"/>
            <a:ext cx="3103282" cy="1611690"/>
          </a:xfrm>
          <a:prstGeom prst="trapezoid">
            <a:avLst>
              <a:gd name="adj" fmla="val 22961"/>
            </a:avLst>
          </a:prstGeom>
          <a:gradFill flip="none" rotWithShape="1">
            <a:gsLst>
              <a:gs pos="0">
                <a:schemeClr val="bg1">
                  <a:alpha val="4000"/>
                </a:schemeClr>
              </a:gs>
              <a:gs pos="100000">
                <a:schemeClr val="accent4">
                  <a:lumMod val="60000"/>
                  <a:lumOff val="40000"/>
                  <a:alpha val="70000"/>
                </a:schemeClr>
              </a:gs>
            </a:gsLst>
            <a:lin ang="5400000" scaled="1"/>
            <a:tileRect/>
          </a:gradFill>
          <a:ln>
            <a:gradFill flip="none" rotWithShape="1">
              <a:gsLst>
                <a:gs pos="0">
                  <a:schemeClr val="accent1">
                    <a:lumMod val="5000"/>
                    <a:lumOff val="95000"/>
                    <a:alpha val="0"/>
                  </a:schemeClr>
                </a:gs>
                <a:gs pos="82000">
                  <a:srgbClr val="F08500"/>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1" name="文本框 30"/>
          <p:cNvSpPr txBox="1"/>
          <p:nvPr/>
        </p:nvSpPr>
        <p:spPr>
          <a:xfrm>
            <a:off x="686303" y="1765252"/>
            <a:ext cx="3328734" cy="738664"/>
          </a:xfrm>
          <a:prstGeom prst="rect">
            <a:avLst/>
          </a:prstGeom>
          <a:noFill/>
        </p:spPr>
        <p:txBody>
          <a:bodyPr wrap="square" rtlCol="0">
            <a:spAutoFit/>
          </a:bodyPr>
          <a:lstStyle/>
          <a:p>
            <a:pPr algn="ctr" fontAlgn="ctr"/>
            <a:r>
              <a:rPr lang="en-US" sz="1400" b="1" dirty="0" smtClean="0">
                <a:latin typeface="Huawei Sans" panose="020C0503030203020204" pitchFamily="34" charset="0"/>
              </a:rPr>
              <a:t>Enterprise services are migrated to the cloud, and enterprise egress traffic increases sharply.</a:t>
            </a:r>
            <a:endParaRPr lang="en-US" altLang="zh-CN" sz="14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2" name="矩形 31"/>
          <p:cNvSpPr/>
          <p:nvPr/>
        </p:nvSpPr>
        <p:spPr>
          <a:xfrm>
            <a:off x="977550" y="3873049"/>
            <a:ext cx="1874306" cy="646331"/>
          </a:xfrm>
          <a:prstGeom prst="rect">
            <a:avLst/>
          </a:prstGeom>
        </p:spPr>
        <p:txBody>
          <a:bodyPr wrap="square">
            <a:spAutoFit/>
          </a:bodyPr>
          <a:lstStyle/>
          <a:p>
            <a:pPr fontAlgn="ctr"/>
            <a:r>
              <a:rPr lang="en-US" sz="1200" dirty="0" smtClean="0">
                <a:latin typeface="Huawei Sans" panose="020C0503030203020204" pitchFamily="34" charset="0"/>
              </a:rPr>
              <a:t>Proportion of egress traffic to total traffic on the enterprise network</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3" name="矩形 32"/>
          <p:cNvSpPr/>
          <p:nvPr/>
        </p:nvSpPr>
        <p:spPr>
          <a:xfrm>
            <a:off x="2904662" y="4210993"/>
            <a:ext cx="987716" cy="276969"/>
          </a:xfrm>
          <a:prstGeom prst="rect">
            <a:avLst/>
          </a:prstGeom>
        </p:spPr>
        <p:txBody>
          <a:bodyPr wrap="none" lIns="91413" tIns="45705" rIns="91413" bIns="45705">
            <a:spAutoFit/>
          </a:bodyPr>
          <a:lstStyle/>
          <a:p>
            <a:pPr defTabSz="1214527" fontAlgn="ctr">
              <a:spcBef>
                <a:spcPts val="0"/>
              </a:spcBef>
              <a:spcAft>
                <a:spcPts val="0"/>
              </a:spcAft>
            </a:pPr>
            <a:r>
              <a:rPr lang="en-US" sz="1200" i="1" dirty="0" smtClean="0">
                <a:latin typeface="Huawei Sans" panose="020C0503030203020204" pitchFamily="34" charset="0"/>
              </a:rPr>
              <a:t>Source: IDC</a:t>
            </a:r>
            <a:endParaRPr lang="en-US" sz="1200" i="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4" name="Freeform 14"/>
          <p:cNvSpPr>
            <a:spLocks noEditPoints="1"/>
          </p:cNvSpPr>
          <p:nvPr/>
        </p:nvSpPr>
        <p:spPr bwMode="auto">
          <a:xfrm>
            <a:off x="1515798" y="4721220"/>
            <a:ext cx="565509" cy="430151"/>
          </a:xfrm>
          <a:custGeom>
            <a:avLst/>
            <a:gdLst/>
            <a:ahLst/>
            <a:cxnLst>
              <a:cxn ang="0">
                <a:pos x="398" y="176"/>
              </a:cxn>
              <a:cxn ang="0">
                <a:pos x="174" y="400"/>
              </a:cxn>
              <a:cxn ang="0">
                <a:pos x="154" y="176"/>
              </a:cxn>
              <a:cxn ang="0">
                <a:pos x="422" y="200"/>
              </a:cxn>
              <a:cxn ang="0">
                <a:pos x="442" y="424"/>
              </a:cxn>
              <a:cxn ang="0">
                <a:pos x="210" y="442"/>
              </a:cxn>
              <a:cxn ang="0">
                <a:pos x="386" y="418"/>
              </a:cxn>
              <a:cxn ang="0">
                <a:pos x="416" y="380"/>
              </a:cxn>
              <a:cxn ang="0">
                <a:pos x="352" y="18"/>
              </a:cxn>
              <a:cxn ang="0">
                <a:pos x="446" y="110"/>
              </a:cxn>
              <a:cxn ang="0">
                <a:pos x="524" y="134"/>
              </a:cxn>
              <a:cxn ang="0">
                <a:pos x="580" y="208"/>
              </a:cxn>
              <a:cxn ang="0">
                <a:pos x="572" y="310"/>
              </a:cxn>
              <a:cxn ang="0">
                <a:pos x="502" y="264"/>
              </a:cxn>
              <a:cxn ang="0">
                <a:pos x="472" y="226"/>
              </a:cxn>
              <a:cxn ang="0">
                <a:pos x="454" y="198"/>
              </a:cxn>
              <a:cxn ang="0">
                <a:pos x="416" y="176"/>
              </a:cxn>
              <a:cxn ang="0">
                <a:pos x="392" y="140"/>
              </a:cxn>
              <a:cxn ang="0">
                <a:pos x="152" y="144"/>
              </a:cxn>
              <a:cxn ang="0">
                <a:pos x="136" y="380"/>
              </a:cxn>
              <a:cxn ang="0">
                <a:pos x="50" y="370"/>
              </a:cxn>
              <a:cxn ang="0">
                <a:pos x="0" y="274"/>
              </a:cxn>
              <a:cxn ang="0">
                <a:pos x="76" y="164"/>
              </a:cxn>
              <a:cxn ang="0">
                <a:pos x="124" y="82"/>
              </a:cxn>
              <a:cxn ang="0">
                <a:pos x="210" y="12"/>
              </a:cxn>
              <a:cxn ang="0">
                <a:pos x="464" y="244"/>
              </a:cxn>
              <a:cxn ang="0">
                <a:pos x="484" y="468"/>
              </a:cxn>
              <a:cxn ang="0">
                <a:pos x="252" y="486"/>
              </a:cxn>
              <a:cxn ang="0">
                <a:pos x="428" y="462"/>
              </a:cxn>
              <a:cxn ang="0">
                <a:pos x="460" y="424"/>
              </a:cxn>
              <a:cxn ang="0">
                <a:pos x="182" y="306"/>
              </a:cxn>
              <a:cxn ang="0">
                <a:pos x="200" y="244"/>
              </a:cxn>
              <a:cxn ang="0">
                <a:pos x="250" y="256"/>
              </a:cxn>
              <a:cxn ang="0">
                <a:pos x="272" y="248"/>
              </a:cxn>
              <a:cxn ang="0">
                <a:pos x="278" y="300"/>
              </a:cxn>
              <a:cxn ang="0">
                <a:pos x="250" y="300"/>
              </a:cxn>
              <a:cxn ang="0">
                <a:pos x="250" y="284"/>
              </a:cxn>
              <a:cxn ang="0">
                <a:pos x="268" y="292"/>
              </a:cxn>
              <a:cxn ang="0">
                <a:pos x="268" y="264"/>
              </a:cxn>
              <a:cxn ang="0">
                <a:pos x="250" y="268"/>
              </a:cxn>
              <a:cxn ang="0">
                <a:pos x="304" y="252"/>
              </a:cxn>
              <a:cxn ang="0">
                <a:pos x="330" y="254"/>
              </a:cxn>
              <a:cxn ang="0">
                <a:pos x="330" y="300"/>
              </a:cxn>
              <a:cxn ang="0">
                <a:pos x="302" y="328"/>
              </a:cxn>
              <a:cxn ang="0">
                <a:pos x="306" y="290"/>
              </a:cxn>
              <a:cxn ang="0">
                <a:pos x="320" y="292"/>
              </a:cxn>
              <a:cxn ang="0">
                <a:pos x="318" y="260"/>
              </a:cxn>
              <a:cxn ang="0">
                <a:pos x="302" y="276"/>
              </a:cxn>
              <a:cxn ang="0">
                <a:pos x="358" y="296"/>
              </a:cxn>
              <a:cxn ang="0">
                <a:pos x="370" y="290"/>
              </a:cxn>
              <a:cxn ang="0">
                <a:pos x="346" y="278"/>
              </a:cxn>
              <a:cxn ang="0">
                <a:pos x="352" y="248"/>
              </a:cxn>
              <a:cxn ang="0">
                <a:pos x="382" y="262"/>
              </a:cxn>
              <a:cxn ang="0">
                <a:pos x="354" y="260"/>
              </a:cxn>
              <a:cxn ang="0">
                <a:pos x="374" y="274"/>
              </a:cxn>
              <a:cxn ang="0">
                <a:pos x="378" y="302"/>
              </a:cxn>
              <a:cxn ang="0">
                <a:pos x="346" y="304"/>
              </a:cxn>
            </a:cxnLst>
            <a:rect l="0" t="0" r="r" b="b"/>
            <a:pathLst>
              <a:path w="586" h="488">
                <a:moveTo>
                  <a:pt x="174" y="154"/>
                </a:moveTo>
                <a:lnTo>
                  <a:pt x="378" y="154"/>
                </a:lnTo>
                <a:lnTo>
                  <a:pt x="378" y="154"/>
                </a:lnTo>
                <a:lnTo>
                  <a:pt x="386" y="156"/>
                </a:lnTo>
                <a:lnTo>
                  <a:pt x="392" y="160"/>
                </a:lnTo>
                <a:lnTo>
                  <a:pt x="396" y="168"/>
                </a:lnTo>
                <a:lnTo>
                  <a:pt x="398" y="176"/>
                </a:lnTo>
                <a:lnTo>
                  <a:pt x="398" y="380"/>
                </a:lnTo>
                <a:lnTo>
                  <a:pt x="398" y="380"/>
                </a:lnTo>
                <a:lnTo>
                  <a:pt x="396" y="388"/>
                </a:lnTo>
                <a:lnTo>
                  <a:pt x="392" y="394"/>
                </a:lnTo>
                <a:lnTo>
                  <a:pt x="386" y="398"/>
                </a:lnTo>
                <a:lnTo>
                  <a:pt x="378" y="400"/>
                </a:lnTo>
                <a:lnTo>
                  <a:pt x="174" y="400"/>
                </a:lnTo>
                <a:lnTo>
                  <a:pt x="174" y="400"/>
                </a:lnTo>
                <a:lnTo>
                  <a:pt x="166" y="398"/>
                </a:lnTo>
                <a:lnTo>
                  <a:pt x="160" y="394"/>
                </a:lnTo>
                <a:lnTo>
                  <a:pt x="156" y="388"/>
                </a:lnTo>
                <a:lnTo>
                  <a:pt x="154" y="380"/>
                </a:lnTo>
                <a:lnTo>
                  <a:pt x="154" y="176"/>
                </a:lnTo>
                <a:lnTo>
                  <a:pt x="154" y="176"/>
                </a:lnTo>
                <a:lnTo>
                  <a:pt x="156" y="168"/>
                </a:lnTo>
                <a:lnTo>
                  <a:pt x="160" y="160"/>
                </a:lnTo>
                <a:lnTo>
                  <a:pt x="166" y="156"/>
                </a:lnTo>
                <a:lnTo>
                  <a:pt x="174" y="154"/>
                </a:lnTo>
                <a:lnTo>
                  <a:pt x="174" y="154"/>
                </a:lnTo>
                <a:close/>
                <a:moveTo>
                  <a:pt x="416" y="200"/>
                </a:moveTo>
                <a:lnTo>
                  <a:pt x="422" y="200"/>
                </a:lnTo>
                <a:lnTo>
                  <a:pt x="422" y="200"/>
                </a:lnTo>
                <a:lnTo>
                  <a:pt x="430" y="200"/>
                </a:lnTo>
                <a:lnTo>
                  <a:pt x="436" y="206"/>
                </a:lnTo>
                <a:lnTo>
                  <a:pt x="440" y="212"/>
                </a:lnTo>
                <a:lnTo>
                  <a:pt x="442" y="220"/>
                </a:lnTo>
                <a:lnTo>
                  <a:pt x="442" y="424"/>
                </a:lnTo>
                <a:lnTo>
                  <a:pt x="442" y="424"/>
                </a:lnTo>
                <a:lnTo>
                  <a:pt x="440" y="432"/>
                </a:lnTo>
                <a:lnTo>
                  <a:pt x="436" y="438"/>
                </a:lnTo>
                <a:lnTo>
                  <a:pt x="430" y="442"/>
                </a:lnTo>
                <a:lnTo>
                  <a:pt x="422" y="444"/>
                </a:lnTo>
                <a:lnTo>
                  <a:pt x="218" y="444"/>
                </a:lnTo>
                <a:lnTo>
                  <a:pt x="218" y="444"/>
                </a:lnTo>
                <a:lnTo>
                  <a:pt x="210" y="442"/>
                </a:lnTo>
                <a:lnTo>
                  <a:pt x="202" y="438"/>
                </a:lnTo>
                <a:lnTo>
                  <a:pt x="198" y="432"/>
                </a:lnTo>
                <a:lnTo>
                  <a:pt x="196" y="424"/>
                </a:lnTo>
                <a:lnTo>
                  <a:pt x="196" y="418"/>
                </a:lnTo>
                <a:lnTo>
                  <a:pt x="378" y="418"/>
                </a:lnTo>
                <a:lnTo>
                  <a:pt x="378" y="418"/>
                </a:lnTo>
                <a:lnTo>
                  <a:pt x="386" y="418"/>
                </a:lnTo>
                <a:lnTo>
                  <a:pt x="392" y="414"/>
                </a:lnTo>
                <a:lnTo>
                  <a:pt x="400" y="412"/>
                </a:lnTo>
                <a:lnTo>
                  <a:pt x="406" y="406"/>
                </a:lnTo>
                <a:lnTo>
                  <a:pt x="410" y="400"/>
                </a:lnTo>
                <a:lnTo>
                  <a:pt x="414" y="394"/>
                </a:lnTo>
                <a:lnTo>
                  <a:pt x="416" y="388"/>
                </a:lnTo>
                <a:lnTo>
                  <a:pt x="416" y="380"/>
                </a:lnTo>
                <a:lnTo>
                  <a:pt x="416" y="200"/>
                </a:lnTo>
                <a:lnTo>
                  <a:pt x="416" y="200"/>
                </a:lnTo>
                <a:close/>
                <a:moveTo>
                  <a:pt x="274" y="0"/>
                </a:moveTo>
                <a:lnTo>
                  <a:pt x="274" y="0"/>
                </a:lnTo>
                <a:lnTo>
                  <a:pt x="302" y="2"/>
                </a:lnTo>
                <a:lnTo>
                  <a:pt x="328" y="8"/>
                </a:lnTo>
                <a:lnTo>
                  <a:pt x="352" y="18"/>
                </a:lnTo>
                <a:lnTo>
                  <a:pt x="376" y="30"/>
                </a:lnTo>
                <a:lnTo>
                  <a:pt x="396" y="46"/>
                </a:lnTo>
                <a:lnTo>
                  <a:pt x="414" y="66"/>
                </a:lnTo>
                <a:lnTo>
                  <a:pt x="428" y="88"/>
                </a:lnTo>
                <a:lnTo>
                  <a:pt x="440" y="110"/>
                </a:lnTo>
                <a:lnTo>
                  <a:pt x="440" y="110"/>
                </a:lnTo>
                <a:lnTo>
                  <a:pt x="446" y="110"/>
                </a:lnTo>
                <a:lnTo>
                  <a:pt x="446" y="110"/>
                </a:lnTo>
                <a:lnTo>
                  <a:pt x="462" y="112"/>
                </a:lnTo>
                <a:lnTo>
                  <a:pt x="474" y="114"/>
                </a:lnTo>
                <a:lnTo>
                  <a:pt x="488" y="116"/>
                </a:lnTo>
                <a:lnTo>
                  <a:pt x="502" y="122"/>
                </a:lnTo>
                <a:lnTo>
                  <a:pt x="514" y="128"/>
                </a:lnTo>
                <a:lnTo>
                  <a:pt x="524" y="134"/>
                </a:lnTo>
                <a:lnTo>
                  <a:pt x="536" y="142"/>
                </a:lnTo>
                <a:lnTo>
                  <a:pt x="546" y="152"/>
                </a:lnTo>
                <a:lnTo>
                  <a:pt x="554" y="162"/>
                </a:lnTo>
                <a:lnTo>
                  <a:pt x="562" y="172"/>
                </a:lnTo>
                <a:lnTo>
                  <a:pt x="570" y="184"/>
                </a:lnTo>
                <a:lnTo>
                  <a:pt x="576" y="196"/>
                </a:lnTo>
                <a:lnTo>
                  <a:pt x="580" y="208"/>
                </a:lnTo>
                <a:lnTo>
                  <a:pt x="584" y="222"/>
                </a:lnTo>
                <a:lnTo>
                  <a:pt x="586" y="236"/>
                </a:lnTo>
                <a:lnTo>
                  <a:pt x="586" y="250"/>
                </a:lnTo>
                <a:lnTo>
                  <a:pt x="586" y="250"/>
                </a:lnTo>
                <a:lnTo>
                  <a:pt x="584" y="272"/>
                </a:lnTo>
                <a:lnTo>
                  <a:pt x="580" y="292"/>
                </a:lnTo>
                <a:lnTo>
                  <a:pt x="572" y="310"/>
                </a:lnTo>
                <a:lnTo>
                  <a:pt x="562" y="328"/>
                </a:lnTo>
                <a:lnTo>
                  <a:pt x="550" y="342"/>
                </a:lnTo>
                <a:lnTo>
                  <a:pt x="536" y="356"/>
                </a:lnTo>
                <a:lnTo>
                  <a:pt x="520" y="368"/>
                </a:lnTo>
                <a:lnTo>
                  <a:pt x="502" y="378"/>
                </a:lnTo>
                <a:lnTo>
                  <a:pt x="502" y="264"/>
                </a:lnTo>
                <a:lnTo>
                  <a:pt x="502" y="264"/>
                </a:lnTo>
                <a:lnTo>
                  <a:pt x="502" y="256"/>
                </a:lnTo>
                <a:lnTo>
                  <a:pt x="500" y="250"/>
                </a:lnTo>
                <a:lnTo>
                  <a:pt x="496" y="242"/>
                </a:lnTo>
                <a:lnTo>
                  <a:pt x="492" y="236"/>
                </a:lnTo>
                <a:lnTo>
                  <a:pt x="486" y="232"/>
                </a:lnTo>
                <a:lnTo>
                  <a:pt x="480" y="228"/>
                </a:lnTo>
                <a:lnTo>
                  <a:pt x="472" y="226"/>
                </a:lnTo>
                <a:lnTo>
                  <a:pt x="464" y="226"/>
                </a:lnTo>
                <a:lnTo>
                  <a:pt x="460" y="226"/>
                </a:lnTo>
                <a:lnTo>
                  <a:pt x="460" y="220"/>
                </a:lnTo>
                <a:lnTo>
                  <a:pt x="460" y="220"/>
                </a:lnTo>
                <a:lnTo>
                  <a:pt x="458" y="212"/>
                </a:lnTo>
                <a:lnTo>
                  <a:pt x="456" y="204"/>
                </a:lnTo>
                <a:lnTo>
                  <a:pt x="454" y="198"/>
                </a:lnTo>
                <a:lnTo>
                  <a:pt x="448" y="192"/>
                </a:lnTo>
                <a:lnTo>
                  <a:pt x="442" y="188"/>
                </a:lnTo>
                <a:lnTo>
                  <a:pt x="436" y="184"/>
                </a:lnTo>
                <a:lnTo>
                  <a:pt x="428" y="182"/>
                </a:lnTo>
                <a:lnTo>
                  <a:pt x="422" y="182"/>
                </a:lnTo>
                <a:lnTo>
                  <a:pt x="416" y="182"/>
                </a:lnTo>
                <a:lnTo>
                  <a:pt x="416" y="176"/>
                </a:lnTo>
                <a:lnTo>
                  <a:pt x="416" y="176"/>
                </a:lnTo>
                <a:lnTo>
                  <a:pt x="416" y="168"/>
                </a:lnTo>
                <a:lnTo>
                  <a:pt x="414" y="160"/>
                </a:lnTo>
                <a:lnTo>
                  <a:pt x="410" y="154"/>
                </a:lnTo>
                <a:lnTo>
                  <a:pt x="406" y="148"/>
                </a:lnTo>
                <a:lnTo>
                  <a:pt x="400" y="144"/>
                </a:lnTo>
                <a:lnTo>
                  <a:pt x="392" y="140"/>
                </a:lnTo>
                <a:lnTo>
                  <a:pt x="386" y="138"/>
                </a:lnTo>
                <a:lnTo>
                  <a:pt x="378" y="136"/>
                </a:lnTo>
                <a:lnTo>
                  <a:pt x="174" y="136"/>
                </a:lnTo>
                <a:lnTo>
                  <a:pt x="174" y="136"/>
                </a:lnTo>
                <a:lnTo>
                  <a:pt x="166" y="138"/>
                </a:lnTo>
                <a:lnTo>
                  <a:pt x="158" y="140"/>
                </a:lnTo>
                <a:lnTo>
                  <a:pt x="152" y="144"/>
                </a:lnTo>
                <a:lnTo>
                  <a:pt x="146" y="148"/>
                </a:lnTo>
                <a:lnTo>
                  <a:pt x="142" y="154"/>
                </a:lnTo>
                <a:lnTo>
                  <a:pt x="138" y="160"/>
                </a:lnTo>
                <a:lnTo>
                  <a:pt x="136" y="168"/>
                </a:lnTo>
                <a:lnTo>
                  <a:pt x="136" y="176"/>
                </a:lnTo>
                <a:lnTo>
                  <a:pt x="136" y="380"/>
                </a:lnTo>
                <a:lnTo>
                  <a:pt x="136" y="380"/>
                </a:lnTo>
                <a:lnTo>
                  <a:pt x="136" y="390"/>
                </a:lnTo>
                <a:lnTo>
                  <a:pt x="116" y="390"/>
                </a:lnTo>
                <a:lnTo>
                  <a:pt x="116" y="390"/>
                </a:lnTo>
                <a:lnTo>
                  <a:pt x="104" y="388"/>
                </a:lnTo>
                <a:lnTo>
                  <a:pt x="92" y="388"/>
                </a:lnTo>
                <a:lnTo>
                  <a:pt x="70" y="380"/>
                </a:lnTo>
                <a:lnTo>
                  <a:pt x="50" y="370"/>
                </a:lnTo>
                <a:lnTo>
                  <a:pt x="34" y="356"/>
                </a:lnTo>
                <a:lnTo>
                  <a:pt x="20" y="338"/>
                </a:lnTo>
                <a:lnTo>
                  <a:pt x="8" y="318"/>
                </a:lnTo>
                <a:lnTo>
                  <a:pt x="2" y="296"/>
                </a:lnTo>
                <a:lnTo>
                  <a:pt x="0" y="286"/>
                </a:lnTo>
                <a:lnTo>
                  <a:pt x="0" y="274"/>
                </a:lnTo>
                <a:lnTo>
                  <a:pt x="0" y="274"/>
                </a:lnTo>
                <a:lnTo>
                  <a:pt x="2" y="252"/>
                </a:lnTo>
                <a:lnTo>
                  <a:pt x="6" y="232"/>
                </a:lnTo>
                <a:lnTo>
                  <a:pt x="16" y="214"/>
                </a:lnTo>
                <a:lnTo>
                  <a:pt x="28" y="198"/>
                </a:lnTo>
                <a:lnTo>
                  <a:pt x="42" y="184"/>
                </a:lnTo>
                <a:lnTo>
                  <a:pt x="58" y="172"/>
                </a:lnTo>
                <a:lnTo>
                  <a:pt x="76" y="164"/>
                </a:lnTo>
                <a:lnTo>
                  <a:pt x="96" y="158"/>
                </a:lnTo>
                <a:lnTo>
                  <a:pt x="96" y="158"/>
                </a:lnTo>
                <a:lnTo>
                  <a:pt x="100" y="142"/>
                </a:lnTo>
                <a:lnTo>
                  <a:pt x="104" y="126"/>
                </a:lnTo>
                <a:lnTo>
                  <a:pt x="108" y="110"/>
                </a:lnTo>
                <a:lnTo>
                  <a:pt x="116" y="96"/>
                </a:lnTo>
                <a:lnTo>
                  <a:pt x="124" y="82"/>
                </a:lnTo>
                <a:lnTo>
                  <a:pt x="132" y="68"/>
                </a:lnTo>
                <a:lnTo>
                  <a:pt x="144" y="56"/>
                </a:lnTo>
                <a:lnTo>
                  <a:pt x="154" y="46"/>
                </a:lnTo>
                <a:lnTo>
                  <a:pt x="166" y="36"/>
                </a:lnTo>
                <a:lnTo>
                  <a:pt x="180" y="26"/>
                </a:lnTo>
                <a:lnTo>
                  <a:pt x="194" y="18"/>
                </a:lnTo>
                <a:lnTo>
                  <a:pt x="210" y="12"/>
                </a:lnTo>
                <a:lnTo>
                  <a:pt x="224" y="6"/>
                </a:lnTo>
                <a:lnTo>
                  <a:pt x="240" y="2"/>
                </a:lnTo>
                <a:lnTo>
                  <a:pt x="258" y="0"/>
                </a:lnTo>
                <a:lnTo>
                  <a:pt x="274" y="0"/>
                </a:lnTo>
                <a:lnTo>
                  <a:pt x="274" y="0"/>
                </a:lnTo>
                <a:close/>
                <a:moveTo>
                  <a:pt x="460" y="244"/>
                </a:moveTo>
                <a:lnTo>
                  <a:pt x="464" y="244"/>
                </a:lnTo>
                <a:lnTo>
                  <a:pt x="464" y="244"/>
                </a:lnTo>
                <a:lnTo>
                  <a:pt x="472" y="246"/>
                </a:lnTo>
                <a:lnTo>
                  <a:pt x="478" y="250"/>
                </a:lnTo>
                <a:lnTo>
                  <a:pt x="484" y="256"/>
                </a:lnTo>
                <a:lnTo>
                  <a:pt x="484" y="264"/>
                </a:lnTo>
                <a:lnTo>
                  <a:pt x="484" y="468"/>
                </a:lnTo>
                <a:lnTo>
                  <a:pt x="484" y="468"/>
                </a:lnTo>
                <a:lnTo>
                  <a:pt x="484" y="476"/>
                </a:lnTo>
                <a:lnTo>
                  <a:pt x="478" y="482"/>
                </a:lnTo>
                <a:lnTo>
                  <a:pt x="472" y="486"/>
                </a:lnTo>
                <a:lnTo>
                  <a:pt x="464" y="488"/>
                </a:lnTo>
                <a:lnTo>
                  <a:pt x="260" y="488"/>
                </a:lnTo>
                <a:lnTo>
                  <a:pt x="260" y="488"/>
                </a:lnTo>
                <a:lnTo>
                  <a:pt x="252" y="486"/>
                </a:lnTo>
                <a:lnTo>
                  <a:pt x="246" y="482"/>
                </a:lnTo>
                <a:lnTo>
                  <a:pt x="242" y="476"/>
                </a:lnTo>
                <a:lnTo>
                  <a:pt x="240" y="468"/>
                </a:lnTo>
                <a:lnTo>
                  <a:pt x="240" y="462"/>
                </a:lnTo>
                <a:lnTo>
                  <a:pt x="422" y="462"/>
                </a:lnTo>
                <a:lnTo>
                  <a:pt x="422" y="462"/>
                </a:lnTo>
                <a:lnTo>
                  <a:pt x="428" y="462"/>
                </a:lnTo>
                <a:lnTo>
                  <a:pt x="436" y="460"/>
                </a:lnTo>
                <a:lnTo>
                  <a:pt x="442" y="456"/>
                </a:lnTo>
                <a:lnTo>
                  <a:pt x="448" y="450"/>
                </a:lnTo>
                <a:lnTo>
                  <a:pt x="454" y="446"/>
                </a:lnTo>
                <a:lnTo>
                  <a:pt x="456" y="438"/>
                </a:lnTo>
                <a:lnTo>
                  <a:pt x="458" y="432"/>
                </a:lnTo>
                <a:lnTo>
                  <a:pt x="460" y="424"/>
                </a:lnTo>
                <a:lnTo>
                  <a:pt x="460" y="244"/>
                </a:lnTo>
                <a:lnTo>
                  <a:pt x="460" y="244"/>
                </a:lnTo>
                <a:close/>
                <a:moveTo>
                  <a:pt x="234" y="306"/>
                </a:moveTo>
                <a:lnTo>
                  <a:pt x="220" y="306"/>
                </a:lnTo>
                <a:lnTo>
                  <a:pt x="214" y="288"/>
                </a:lnTo>
                <a:lnTo>
                  <a:pt x="188" y="288"/>
                </a:lnTo>
                <a:lnTo>
                  <a:pt x="182" y="306"/>
                </a:lnTo>
                <a:lnTo>
                  <a:pt x="168" y="306"/>
                </a:lnTo>
                <a:lnTo>
                  <a:pt x="194" y="226"/>
                </a:lnTo>
                <a:lnTo>
                  <a:pt x="208" y="226"/>
                </a:lnTo>
                <a:lnTo>
                  <a:pt x="234" y="306"/>
                </a:lnTo>
                <a:lnTo>
                  <a:pt x="234" y="306"/>
                </a:lnTo>
                <a:close/>
                <a:moveTo>
                  <a:pt x="210" y="274"/>
                </a:moveTo>
                <a:lnTo>
                  <a:pt x="200" y="244"/>
                </a:lnTo>
                <a:lnTo>
                  <a:pt x="192" y="274"/>
                </a:lnTo>
                <a:lnTo>
                  <a:pt x="210" y="274"/>
                </a:lnTo>
                <a:lnTo>
                  <a:pt x="210" y="274"/>
                </a:lnTo>
                <a:close/>
                <a:moveTo>
                  <a:pt x="238" y="248"/>
                </a:moveTo>
                <a:lnTo>
                  <a:pt x="250" y="248"/>
                </a:lnTo>
                <a:lnTo>
                  <a:pt x="250" y="256"/>
                </a:lnTo>
                <a:lnTo>
                  <a:pt x="250" y="256"/>
                </a:lnTo>
                <a:lnTo>
                  <a:pt x="252" y="252"/>
                </a:lnTo>
                <a:lnTo>
                  <a:pt x="256" y="250"/>
                </a:lnTo>
                <a:lnTo>
                  <a:pt x="256" y="250"/>
                </a:lnTo>
                <a:lnTo>
                  <a:pt x="260" y="248"/>
                </a:lnTo>
                <a:lnTo>
                  <a:pt x="264" y="248"/>
                </a:lnTo>
                <a:lnTo>
                  <a:pt x="264" y="248"/>
                </a:lnTo>
                <a:lnTo>
                  <a:pt x="272" y="248"/>
                </a:lnTo>
                <a:lnTo>
                  <a:pt x="278" y="254"/>
                </a:lnTo>
                <a:lnTo>
                  <a:pt x="278" y="254"/>
                </a:lnTo>
                <a:lnTo>
                  <a:pt x="282" y="264"/>
                </a:lnTo>
                <a:lnTo>
                  <a:pt x="284" y="276"/>
                </a:lnTo>
                <a:lnTo>
                  <a:pt x="284" y="276"/>
                </a:lnTo>
                <a:lnTo>
                  <a:pt x="282" y="290"/>
                </a:lnTo>
                <a:lnTo>
                  <a:pt x="278" y="300"/>
                </a:lnTo>
                <a:lnTo>
                  <a:pt x="278" y="300"/>
                </a:lnTo>
                <a:lnTo>
                  <a:pt x="272" y="306"/>
                </a:lnTo>
                <a:lnTo>
                  <a:pt x="264" y="308"/>
                </a:lnTo>
                <a:lnTo>
                  <a:pt x="264" y="308"/>
                </a:lnTo>
                <a:lnTo>
                  <a:pt x="256" y="306"/>
                </a:lnTo>
                <a:lnTo>
                  <a:pt x="256" y="306"/>
                </a:lnTo>
                <a:lnTo>
                  <a:pt x="250" y="300"/>
                </a:lnTo>
                <a:lnTo>
                  <a:pt x="250" y="328"/>
                </a:lnTo>
                <a:lnTo>
                  <a:pt x="238" y="328"/>
                </a:lnTo>
                <a:lnTo>
                  <a:pt x="238" y="248"/>
                </a:lnTo>
                <a:lnTo>
                  <a:pt x="238" y="248"/>
                </a:lnTo>
                <a:close/>
                <a:moveTo>
                  <a:pt x="250" y="276"/>
                </a:moveTo>
                <a:lnTo>
                  <a:pt x="250" y="276"/>
                </a:lnTo>
                <a:lnTo>
                  <a:pt x="250" y="284"/>
                </a:lnTo>
                <a:lnTo>
                  <a:pt x="254" y="290"/>
                </a:lnTo>
                <a:lnTo>
                  <a:pt x="254" y="290"/>
                </a:lnTo>
                <a:lnTo>
                  <a:pt x="256" y="294"/>
                </a:lnTo>
                <a:lnTo>
                  <a:pt x="260" y="296"/>
                </a:lnTo>
                <a:lnTo>
                  <a:pt x="260" y="296"/>
                </a:lnTo>
                <a:lnTo>
                  <a:pt x="264" y="294"/>
                </a:lnTo>
                <a:lnTo>
                  <a:pt x="268" y="292"/>
                </a:lnTo>
                <a:lnTo>
                  <a:pt x="268" y="292"/>
                </a:lnTo>
                <a:lnTo>
                  <a:pt x="270" y="286"/>
                </a:lnTo>
                <a:lnTo>
                  <a:pt x="272" y="278"/>
                </a:lnTo>
                <a:lnTo>
                  <a:pt x="272" y="278"/>
                </a:lnTo>
                <a:lnTo>
                  <a:pt x="270" y="270"/>
                </a:lnTo>
                <a:lnTo>
                  <a:pt x="268" y="264"/>
                </a:lnTo>
                <a:lnTo>
                  <a:pt x="268" y="264"/>
                </a:lnTo>
                <a:lnTo>
                  <a:pt x="264" y="260"/>
                </a:lnTo>
                <a:lnTo>
                  <a:pt x="260" y="260"/>
                </a:lnTo>
                <a:lnTo>
                  <a:pt x="260" y="260"/>
                </a:lnTo>
                <a:lnTo>
                  <a:pt x="256" y="260"/>
                </a:lnTo>
                <a:lnTo>
                  <a:pt x="254" y="264"/>
                </a:lnTo>
                <a:lnTo>
                  <a:pt x="254" y="264"/>
                </a:lnTo>
                <a:lnTo>
                  <a:pt x="250" y="268"/>
                </a:lnTo>
                <a:lnTo>
                  <a:pt x="250" y="276"/>
                </a:lnTo>
                <a:lnTo>
                  <a:pt x="250" y="276"/>
                </a:lnTo>
                <a:close/>
                <a:moveTo>
                  <a:pt x="290" y="248"/>
                </a:moveTo>
                <a:lnTo>
                  <a:pt x="302" y="248"/>
                </a:lnTo>
                <a:lnTo>
                  <a:pt x="302" y="256"/>
                </a:lnTo>
                <a:lnTo>
                  <a:pt x="302" y="256"/>
                </a:lnTo>
                <a:lnTo>
                  <a:pt x="304" y="252"/>
                </a:lnTo>
                <a:lnTo>
                  <a:pt x="308" y="250"/>
                </a:lnTo>
                <a:lnTo>
                  <a:pt x="308" y="250"/>
                </a:lnTo>
                <a:lnTo>
                  <a:pt x="312" y="248"/>
                </a:lnTo>
                <a:lnTo>
                  <a:pt x="316" y="248"/>
                </a:lnTo>
                <a:lnTo>
                  <a:pt x="316" y="248"/>
                </a:lnTo>
                <a:lnTo>
                  <a:pt x="324" y="248"/>
                </a:lnTo>
                <a:lnTo>
                  <a:pt x="330" y="254"/>
                </a:lnTo>
                <a:lnTo>
                  <a:pt x="330" y="254"/>
                </a:lnTo>
                <a:lnTo>
                  <a:pt x="336" y="264"/>
                </a:lnTo>
                <a:lnTo>
                  <a:pt x="336" y="276"/>
                </a:lnTo>
                <a:lnTo>
                  <a:pt x="336" y="276"/>
                </a:lnTo>
                <a:lnTo>
                  <a:pt x="336" y="290"/>
                </a:lnTo>
                <a:lnTo>
                  <a:pt x="330" y="300"/>
                </a:lnTo>
                <a:lnTo>
                  <a:pt x="330" y="300"/>
                </a:lnTo>
                <a:lnTo>
                  <a:pt x="324" y="306"/>
                </a:lnTo>
                <a:lnTo>
                  <a:pt x="316" y="308"/>
                </a:lnTo>
                <a:lnTo>
                  <a:pt x="316" y="308"/>
                </a:lnTo>
                <a:lnTo>
                  <a:pt x="310" y="306"/>
                </a:lnTo>
                <a:lnTo>
                  <a:pt x="310" y="306"/>
                </a:lnTo>
                <a:lnTo>
                  <a:pt x="302" y="300"/>
                </a:lnTo>
                <a:lnTo>
                  <a:pt x="302" y="328"/>
                </a:lnTo>
                <a:lnTo>
                  <a:pt x="290" y="328"/>
                </a:lnTo>
                <a:lnTo>
                  <a:pt x="290" y="248"/>
                </a:lnTo>
                <a:lnTo>
                  <a:pt x="290" y="248"/>
                </a:lnTo>
                <a:close/>
                <a:moveTo>
                  <a:pt x="302" y="276"/>
                </a:moveTo>
                <a:lnTo>
                  <a:pt x="302" y="276"/>
                </a:lnTo>
                <a:lnTo>
                  <a:pt x="304" y="284"/>
                </a:lnTo>
                <a:lnTo>
                  <a:pt x="306" y="290"/>
                </a:lnTo>
                <a:lnTo>
                  <a:pt x="306" y="290"/>
                </a:lnTo>
                <a:lnTo>
                  <a:pt x="310" y="294"/>
                </a:lnTo>
                <a:lnTo>
                  <a:pt x="314" y="296"/>
                </a:lnTo>
                <a:lnTo>
                  <a:pt x="314" y="296"/>
                </a:lnTo>
                <a:lnTo>
                  <a:pt x="318" y="294"/>
                </a:lnTo>
                <a:lnTo>
                  <a:pt x="320" y="292"/>
                </a:lnTo>
                <a:lnTo>
                  <a:pt x="320" y="292"/>
                </a:lnTo>
                <a:lnTo>
                  <a:pt x="324" y="286"/>
                </a:lnTo>
                <a:lnTo>
                  <a:pt x="324" y="278"/>
                </a:lnTo>
                <a:lnTo>
                  <a:pt x="324" y="278"/>
                </a:lnTo>
                <a:lnTo>
                  <a:pt x="324" y="270"/>
                </a:lnTo>
                <a:lnTo>
                  <a:pt x="320" y="264"/>
                </a:lnTo>
                <a:lnTo>
                  <a:pt x="320" y="264"/>
                </a:lnTo>
                <a:lnTo>
                  <a:pt x="318" y="260"/>
                </a:lnTo>
                <a:lnTo>
                  <a:pt x="314" y="260"/>
                </a:lnTo>
                <a:lnTo>
                  <a:pt x="314" y="260"/>
                </a:lnTo>
                <a:lnTo>
                  <a:pt x="310" y="260"/>
                </a:lnTo>
                <a:lnTo>
                  <a:pt x="306" y="264"/>
                </a:lnTo>
                <a:lnTo>
                  <a:pt x="306" y="264"/>
                </a:lnTo>
                <a:lnTo>
                  <a:pt x="304" y="268"/>
                </a:lnTo>
                <a:lnTo>
                  <a:pt x="302" y="276"/>
                </a:lnTo>
                <a:lnTo>
                  <a:pt x="302" y="276"/>
                </a:lnTo>
                <a:close/>
                <a:moveTo>
                  <a:pt x="338" y="290"/>
                </a:moveTo>
                <a:lnTo>
                  <a:pt x="352" y="288"/>
                </a:lnTo>
                <a:lnTo>
                  <a:pt x="352" y="288"/>
                </a:lnTo>
                <a:lnTo>
                  <a:pt x="352" y="292"/>
                </a:lnTo>
                <a:lnTo>
                  <a:pt x="354" y="294"/>
                </a:lnTo>
                <a:lnTo>
                  <a:pt x="358" y="296"/>
                </a:lnTo>
                <a:lnTo>
                  <a:pt x="362" y="296"/>
                </a:lnTo>
                <a:lnTo>
                  <a:pt x="362" y="296"/>
                </a:lnTo>
                <a:lnTo>
                  <a:pt x="368" y="294"/>
                </a:lnTo>
                <a:lnTo>
                  <a:pt x="368" y="294"/>
                </a:lnTo>
                <a:lnTo>
                  <a:pt x="370" y="292"/>
                </a:lnTo>
                <a:lnTo>
                  <a:pt x="370" y="290"/>
                </a:lnTo>
                <a:lnTo>
                  <a:pt x="370" y="290"/>
                </a:lnTo>
                <a:lnTo>
                  <a:pt x="370" y="288"/>
                </a:lnTo>
                <a:lnTo>
                  <a:pt x="370" y="288"/>
                </a:lnTo>
                <a:lnTo>
                  <a:pt x="366" y="286"/>
                </a:lnTo>
                <a:lnTo>
                  <a:pt x="366" y="286"/>
                </a:lnTo>
                <a:lnTo>
                  <a:pt x="352" y="282"/>
                </a:lnTo>
                <a:lnTo>
                  <a:pt x="346" y="278"/>
                </a:lnTo>
                <a:lnTo>
                  <a:pt x="346" y="278"/>
                </a:lnTo>
                <a:lnTo>
                  <a:pt x="342" y="272"/>
                </a:lnTo>
                <a:lnTo>
                  <a:pt x="340" y="264"/>
                </a:lnTo>
                <a:lnTo>
                  <a:pt x="340" y="264"/>
                </a:lnTo>
                <a:lnTo>
                  <a:pt x="342" y="258"/>
                </a:lnTo>
                <a:lnTo>
                  <a:pt x="346" y="252"/>
                </a:lnTo>
                <a:lnTo>
                  <a:pt x="346" y="252"/>
                </a:lnTo>
                <a:lnTo>
                  <a:pt x="352" y="248"/>
                </a:lnTo>
                <a:lnTo>
                  <a:pt x="360" y="248"/>
                </a:lnTo>
                <a:lnTo>
                  <a:pt x="360" y="248"/>
                </a:lnTo>
                <a:lnTo>
                  <a:pt x="368" y="248"/>
                </a:lnTo>
                <a:lnTo>
                  <a:pt x="374" y="250"/>
                </a:lnTo>
                <a:lnTo>
                  <a:pt x="374" y="250"/>
                </a:lnTo>
                <a:lnTo>
                  <a:pt x="380" y="256"/>
                </a:lnTo>
                <a:lnTo>
                  <a:pt x="382" y="262"/>
                </a:lnTo>
                <a:lnTo>
                  <a:pt x="370" y="266"/>
                </a:lnTo>
                <a:lnTo>
                  <a:pt x="370" y="266"/>
                </a:lnTo>
                <a:lnTo>
                  <a:pt x="366" y="260"/>
                </a:lnTo>
                <a:lnTo>
                  <a:pt x="360" y="258"/>
                </a:lnTo>
                <a:lnTo>
                  <a:pt x="360" y="258"/>
                </a:lnTo>
                <a:lnTo>
                  <a:pt x="354" y="260"/>
                </a:lnTo>
                <a:lnTo>
                  <a:pt x="354" y="260"/>
                </a:lnTo>
                <a:lnTo>
                  <a:pt x="352" y="262"/>
                </a:lnTo>
                <a:lnTo>
                  <a:pt x="352" y="262"/>
                </a:lnTo>
                <a:lnTo>
                  <a:pt x="354" y="266"/>
                </a:lnTo>
                <a:lnTo>
                  <a:pt x="354" y="266"/>
                </a:lnTo>
                <a:lnTo>
                  <a:pt x="366" y="270"/>
                </a:lnTo>
                <a:lnTo>
                  <a:pt x="366" y="270"/>
                </a:lnTo>
                <a:lnTo>
                  <a:pt x="374" y="274"/>
                </a:lnTo>
                <a:lnTo>
                  <a:pt x="380" y="278"/>
                </a:lnTo>
                <a:lnTo>
                  <a:pt x="380" y="278"/>
                </a:lnTo>
                <a:lnTo>
                  <a:pt x="382" y="282"/>
                </a:lnTo>
                <a:lnTo>
                  <a:pt x="384" y="288"/>
                </a:lnTo>
                <a:lnTo>
                  <a:pt x="384" y="288"/>
                </a:lnTo>
                <a:lnTo>
                  <a:pt x="382" y="296"/>
                </a:lnTo>
                <a:lnTo>
                  <a:pt x="378" y="302"/>
                </a:lnTo>
                <a:lnTo>
                  <a:pt x="378" y="302"/>
                </a:lnTo>
                <a:lnTo>
                  <a:pt x="370" y="306"/>
                </a:lnTo>
                <a:lnTo>
                  <a:pt x="362" y="308"/>
                </a:lnTo>
                <a:lnTo>
                  <a:pt x="362" y="308"/>
                </a:lnTo>
                <a:lnTo>
                  <a:pt x="354" y="306"/>
                </a:lnTo>
                <a:lnTo>
                  <a:pt x="346" y="304"/>
                </a:lnTo>
                <a:lnTo>
                  <a:pt x="346" y="304"/>
                </a:lnTo>
                <a:lnTo>
                  <a:pt x="342" y="298"/>
                </a:lnTo>
                <a:lnTo>
                  <a:pt x="338" y="290"/>
                </a:lnTo>
                <a:lnTo>
                  <a:pt x="338" y="290"/>
                </a:lnTo>
                <a:close/>
              </a:path>
            </a:pathLst>
          </a:custGeom>
          <a:solidFill>
            <a:srgbClr val="BFBFBF"/>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buClr>
                <a:srgbClr val="CC9900"/>
              </a:buClr>
              <a:buFont typeface="Wingdings" pitchFamily="2" charset="2"/>
              <a:buChar char="n"/>
            </a:pPr>
            <a:endParaRPr lang="en-US" altLang="zh-CN" sz="2000" b="1" dirty="0">
              <a:solidFill>
                <a:srgbClr val="FFC000"/>
              </a:solidFill>
              <a:effectLst>
                <a:outerShdw blurRad="38100" dist="38100" dir="2700000" algn="tl">
                  <a:srgbClr val="000000">
                    <a:alpha val="43137"/>
                  </a:srgbClr>
                </a:outerShdw>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35" name="组合 176"/>
          <p:cNvGrpSpPr/>
          <p:nvPr/>
        </p:nvGrpSpPr>
        <p:grpSpPr>
          <a:xfrm>
            <a:off x="2322698" y="4745126"/>
            <a:ext cx="782057" cy="382338"/>
            <a:chOff x="6664389" y="3756660"/>
            <a:chExt cx="1627972" cy="875519"/>
          </a:xfrm>
          <a:solidFill>
            <a:srgbClr val="BFBFBF"/>
          </a:solidFill>
        </p:grpSpPr>
        <p:grpSp>
          <p:nvGrpSpPr>
            <p:cNvPr id="36" name="组合 155"/>
            <p:cNvGrpSpPr/>
            <p:nvPr/>
          </p:nvGrpSpPr>
          <p:grpSpPr>
            <a:xfrm>
              <a:off x="6664389" y="3756660"/>
              <a:ext cx="1627972" cy="875519"/>
              <a:chOff x="9391650" y="3060700"/>
              <a:chExt cx="1928813" cy="769938"/>
            </a:xfrm>
            <a:grpFill/>
          </p:grpSpPr>
          <p:sp>
            <p:nvSpPr>
              <p:cNvPr id="43" name="Freeform 6"/>
              <p:cNvSpPr>
                <a:spLocks noEditPoints="1"/>
              </p:cNvSpPr>
              <p:nvPr/>
            </p:nvSpPr>
            <p:spPr bwMode="auto">
              <a:xfrm>
                <a:off x="9391650" y="3384550"/>
                <a:ext cx="1928813" cy="446088"/>
              </a:xfrm>
              <a:custGeom>
                <a:avLst/>
                <a:gdLst/>
                <a:ahLst/>
                <a:cxnLst>
                  <a:cxn ang="0">
                    <a:pos x="62" y="330"/>
                  </a:cxn>
                  <a:cxn ang="0">
                    <a:pos x="212" y="278"/>
                  </a:cxn>
                  <a:cxn ang="0">
                    <a:pos x="2393" y="128"/>
                  </a:cxn>
                  <a:cxn ang="0">
                    <a:pos x="4510" y="206"/>
                  </a:cxn>
                  <a:cxn ang="0">
                    <a:pos x="7765" y="353"/>
                  </a:cxn>
                  <a:cxn ang="0">
                    <a:pos x="10877" y="240"/>
                  </a:cxn>
                  <a:cxn ang="0">
                    <a:pos x="13961" y="54"/>
                  </a:cxn>
                  <a:cxn ang="0">
                    <a:pos x="16864" y="102"/>
                  </a:cxn>
                  <a:cxn ang="0">
                    <a:pos x="16999" y="197"/>
                  </a:cxn>
                  <a:cxn ang="0">
                    <a:pos x="16963" y="378"/>
                  </a:cxn>
                  <a:cxn ang="0">
                    <a:pos x="16746" y="799"/>
                  </a:cxn>
                  <a:cxn ang="0">
                    <a:pos x="16144" y="2365"/>
                  </a:cxn>
                  <a:cxn ang="0">
                    <a:pos x="15928" y="2534"/>
                  </a:cxn>
                  <a:cxn ang="0">
                    <a:pos x="15168" y="2502"/>
                  </a:cxn>
                  <a:cxn ang="0">
                    <a:pos x="14362" y="2416"/>
                  </a:cxn>
                  <a:cxn ang="0">
                    <a:pos x="14106" y="2326"/>
                  </a:cxn>
                  <a:cxn ang="0">
                    <a:pos x="13964" y="2178"/>
                  </a:cxn>
                  <a:cxn ang="0">
                    <a:pos x="13919" y="2001"/>
                  </a:cxn>
                  <a:cxn ang="0">
                    <a:pos x="12236" y="3551"/>
                  </a:cxn>
                  <a:cxn ang="0">
                    <a:pos x="12157" y="3752"/>
                  </a:cxn>
                  <a:cxn ang="0">
                    <a:pos x="11921" y="3844"/>
                  </a:cxn>
                  <a:cxn ang="0">
                    <a:pos x="11645" y="3844"/>
                  </a:cxn>
                  <a:cxn ang="0">
                    <a:pos x="10774" y="3204"/>
                  </a:cxn>
                  <a:cxn ang="0">
                    <a:pos x="10657" y="2863"/>
                  </a:cxn>
                  <a:cxn ang="0">
                    <a:pos x="10627" y="2313"/>
                  </a:cxn>
                  <a:cxn ang="0">
                    <a:pos x="6840" y="1774"/>
                  </a:cxn>
                  <a:cxn ang="0">
                    <a:pos x="6783" y="3140"/>
                  </a:cxn>
                  <a:cxn ang="0">
                    <a:pos x="6615" y="3402"/>
                  </a:cxn>
                  <a:cxn ang="0">
                    <a:pos x="6098" y="3899"/>
                  </a:cxn>
                  <a:cxn ang="0">
                    <a:pos x="5811" y="3936"/>
                  </a:cxn>
                  <a:cxn ang="0">
                    <a:pos x="5562" y="3846"/>
                  </a:cxn>
                  <a:cxn ang="0">
                    <a:pos x="5461" y="3601"/>
                  </a:cxn>
                  <a:cxn ang="0">
                    <a:pos x="5457" y="2622"/>
                  </a:cxn>
                  <a:cxn ang="0">
                    <a:pos x="3263" y="2085"/>
                  </a:cxn>
                  <a:cxn ang="0">
                    <a:pos x="3115" y="2420"/>
                  </a:cxn>
                  <a:cxn ang="0">
                    <a:pos x="2862" y="2578"/>
                  </a:cxn>
                  <a:cxn ang="0">
                    <a:pos x="1682" y="2738"/>
                  </a:cxn>
                  <a:cxn ang="0">
                    <a:pos x="1208" y="2739"/>
                  </a:cxn>
                  <a:cxn ang="0">
                    <a:pos x="954" y="2606"/>
                  </a:cxn>
                  <a:cxn ang="0">
                    <a:pos x="728" y="2303"/>
                  </a:cxn>
                  <a:cxn ang="0">
                    <a:pos x="504" y="937"/>
                  </a:cxn>
                  <a:cxn ang="0">
                    <a:pos x="320" y="728"/>
                  </a:cxn>
                  <a:cxn ang="0">
                    <a:pos x="0" y="493"/>
                  </a:cxn>
                  <a:cxn ang="0">
                    <a:pos x="15805" y="1979"/>
                  </a:cxn>
                  <a:cxn ang="0">
                    <a:pos x="15716" y="2093"/>
                  </a:cxn>
                  <a:cxn ang="0">
                    <a:pos x="15355" y="2064"/>
                  </a:cxn>
                  <a:cxn ang="0">
                    <a:pos x="14590" y="1994"/>
                  </a:cxn>
                  <a:cxn ang="0">
                    <a:pos x="12376" y="1529"/>
                  </a:cxn>
                  <a:cxn ang="0">
                    <a:pos x="11066" y="2953"/>
                  </a:cxn>
                  <a:cxn ang="0">
                    <a:pos x="11017" y="2709"/>
                  </a:cxn>
                  <a:cxn ang="0">
                    <a:pos x="11018" y="1948"/>
                  </a:cxn>
                  <a:cxn ang="0">
                    <a:pos x="6398" y="3094"/>
                  </a:cxn>
                  <a:cxn ang="0">
                    <a:pos x="6480" y="2792"/>
                  </a:cxn>
                  <a:cxn ang="0">
                    <a:pos x="6479" y="2171"/>
                  </a:cxn>
                  <a:cxn ang="0">
                    <a:pos x="2589" y="2054"/>
                  </a:cxn>
                  <a:cxn ang="0">
                    <a:pos x="2512" y="2140"/>
                  </a:cxn>
                  <a:cxn ang="0">
                    <a:pos x="1684" y="2267"/>
                  </a:cxn>
                  <a:cxn ang="0">
                    <a:pos x="1357" y="2281"/>
                  </a:cxn>
                  <a:cxn ang="0">
                    <a:pos x="1307" y="2205"/>
                  </a:cxn>
                </a:cxnLst>
                <a:rect l="0" t="0" r="r" b="b"/>
                <a:pathLst>
                  <a:path w="17010" h="3937">
                    <a:moveTo>
                      <a:pt x="0" y="493"/>
                    </a:moveTo>
                    <a:lnTo>
                      <a:pt x="1" y="483"/>
                    </a:lnTo>
                    <a:lnTo>
                      <a:pt x="5" y="460"/>
                    </a:lnTo>
                    <a:lnTo>
                      <a:pt x="10" y="444"/>
                    </a:lnTo>
                    <a:lnTo>
                      <a:pt x="14" y="426"/>
                    </a:lnTo>
                    <a:lnTo>
                      <a:pt x="20" y="406"/>
                    </a:lnTo>
                    <a:lnTo>
                      <a:pt x="28" y="386"/>
                    </a:lnTo>
                    <a:lnTo>
                      <a:pt x="37" y="366"/>
                    </a:lnTo>
                    <a:lnTo>
                      <a:pt x="48" y="347"/>
                    </a:lnTo>
                    <a:lnTo>
                      <a:pt x="54" y="338"/>
                    </a:lnTo>
                    <a:lnTo>
                      <a:pt x="62" y="330"/>
                    </a:lnTo>
                    <a:lnTo>
                      <a:pt x="68" y="321"/>
                    </a:lnTo>
                    <a:lnTo>
                      <a:pt x="77" y="313"/>
                    </a:lnTo>
                    <a:lnTo>
                      <a:pt x="84" y="306"/>
                    </a:lnTo>
                    <a:lnTo>
                      <a:pt x="94" y="300"/>
                    </a:lnTo>
                    <a:lnTo>
                      <a:pt x="103" y="294"/>
                    </a:lnTo>
                    <a:lnTo>
                      <a:pt x="113" y="289"/>
                    </a:lnTo>
                    <a:lnTo>
                      <a:pt x="123" y="285"/>
                    </a:lnTo>
                    <a:lnTo>
                      <a:pt x="135" y="282"/>
                    </a:lnTo>
                    <a:lnTo>
                      <a:pt x="147" y="281"/>
                    </a:lnTo>
                    <a:lnTo>
                      <a:pt x="159" y="280"/>
                    </a:lnTo>
                    <a:lnTo>
                      <a:pt x="212" y="278"/>
                    </a:lnTo>
                    <a:lnTo>
                      <a:pt x="311" y="272"/>
                    </a:lnTo>
                    <a:lnTo>
                      <a:pt x="453" y="263"/>
                    </a:lnTo>
                    <a:lnTo>
                      <a:pt x="627" y="252"/>
                    </a:lnTo>
                    <a:lnTo>
                      <a:pt x="829" y="238"/>
                    </a:lnTo>
                    <a:lnTo>
                      <a:pt x="1050" y="222"/>
                    </a:lnTo>
                    <a:lnTo>
                      <a:pt x="1284" y="206"/>
                    </a:lnTo>
                    <a:lnTo>
                      <a:pt x="1523" y="189"/>
                    </a:lnTo>
                    <a:lnTo>
                      <a:pt x="1761" y="172"/>
                    </a:lnTo>
                    <a:lnTo>
                      <a:pt x="1990" y="156"/>
                    </a:lnTo>
                    <a:lnTo>
                      <a:pt x="2203" y="141"/>
                    </a:lnTo>
                    <a:lnTo>
                      <a:pt x="2393" y="128"/>
                    </a:lnTo>
                    <a:lnTo>
                      <a:pt x="2554" y="116"/>
                    </a:lnTo>
                    <a:lnTo>
                      <a:pt x="2677" y="107"/>
                    </a:lnTo>
                    <a:lnTo>
                      <a:pt x="2756" y="101"/>
                    </a:lnTo>
                    <a:lnTo>
                      <a:pt x="2784" y="99"/>
                    </a:lnTo>
                    <a:lnTo>
                      <a:pt x="2829" y="102"/>
                    </a:lnTo>
                    <a:lnTo>
                      <a:pt x="2958" y="111"/>
                    </a:lnTo>
                    <a:lnTo>
                      <a:pt x="3160" y="123"/>
                    </a:lnTo>
                    <a:lnTo>
                      <a:pt x="3426" y="140"/>
                    </a:lnTo>
                    <a:lnTo>
                      <a:pt x="3746" y="161"/>
                    </a:lnTo>
                    <a:lnTo>
                      <a:pt x="4111" y="183"/>
                    </a:lnTo>
                    <a:lnTo>
                      <a:pt x="4510" y="206"/>
                    </a:lnTo>
                    <a:lnTo>
                      <a:pt x="4934" y="231"/>
                    </a:lnTo>
                    <a:lnTo>
                      <a:pt x="5373" y="255"/>
                    </a:lnTo>
                    <a:lnTo>
                      <a:pt x="5816" y="279"/>
                    </a:lnTo>
                    <a:lnTo>
                      <a:pt x="6255" y="300"/>
                    </a:lnTo>
                    <a:lnTo>
                      <a:pt x="6680" y="319"/>
                    </a:lnTo>
                    <a:lnTo>
                      <a:pt x="6883" y="328"/>
                    </a:lnTo>
                    <a:lnTo>
                      <a:pt x="7078" y="335"/>
                    </a:lnTo>
                    <a:lnTo>
                      <a:pt x="7266" y="341"/>
                    </a:lnTo>
                    <a:lnTo>
                      <a:pt x="7444" y="347"/>
                    </a:lnTo>
                    <a:lnTo>
                      <a:pt x="7611" y="350"/>
                    </a:lnTo>
                    <a:lnTo>
                      <a:pt x="7765" y="353"/>
                    </a:lnTo>
                    <a:lnTo>
                      <a:pt x="7906" y="354"/>
                    </a:lnTo>
                    <a:lnTo>
                      <a:pt x="8033" y="354"/>
                    </a:lnTo>
                    <a:lnTo>
                      <a:pt x="8161" y="352"/>
                    </a:lnTo>
                    <a:lnTo>
                      <a:pt x="8304" y="350"/>
                    </a:lnTo>
                    <a:lnTo>
                      <a:pt x="8465" y="346"/>
                    </a:lnTo>
                    <a:lnTo>
                      <a:pt x="8639" y="340"/>
                    </a:lnTo>
                    <a:lnTo>
                      <a:pt x="9025" y="326"/>
                    </a:lnTo>
                    <a:lnTo>
                      <a:pt x="9452" y="309"/>
                    </a:lnTo>
                    <a:lnTo>
                      <a:pt x="9910" y="287"/>
                    </a:lnTo>
                    <a:lnTo>
                      <a:pt x="10389" y="265"/>
                    </a:lnTo>
                    <a:lnTo>
                      <a:pt x="10877" y="240"/>
                    </a:lnTo>
                    <a:lnTo>
                      <a:pt x="11365" y="214"/>
                    </a:lnTo>
                    <a:lnTo>
                      <a:pt x="11840" y="188"/>
                    </a:lnTo>
                    <a:lnTo>
                      <a:pt x="12294" y="163"/>
                    </a:lnTo>
                    <a:lnTo>
                      <a:pt x="12715" y="138"/>
                    </a:lnTo>
                    <a:lnTo>
                      <a:pt x="13092" y="116"/>
                    </a:lnTo>
                    <a:lnTo>
                      <a:pt x="13417" y="95"/>
                    </a:lnTo>
                    <a:lnTo>
                      <a:pt x="13677" y="78"/>
                    </a:lnTo>
                    <a:lnTo>
                      <a:pt x="13779" y="70"/>
                    </a:lnTo>
                    <a:lnTo>
                      <a:pt x="13862" y="64"/>
                    </a:lnTo>
                    <a:lnTo>
                      <a:pt x="13923" y="59"/>
                    </a:lnTo>
                    <a:lnTo>
                      <a:pt x="13961" y="54"/>
                    </a:lnTo>
                    <a:lnTo>
                      <a:pt x="14058" y="41"/>
                    </a:lnTo>
                    <a:lnTo>
                      <a:pt x="14135" y="31"/>
                    </a:lnTo>
                    <a:lnTo>
                      <a:pt x="14196" y="21"/>
                    </a:lnTo>
                    <a:lnTo>
                      <a:pt x="14242" y="14"/>
                    </a:lnTo>
                    <a:lnTo>
                      <a:pt x="14275" y="7"/>
                    </a:lnTo>
                    <a:lnTo>
                      <a:pt x="14295" y="3"/>
                    </a:lnTo>
                    <a:lnTo>
                      <a:pt x="14306" y="0"/>
                    </a:lnTo>
                    <a:lnTo>
                      <a:pt x="14310" y="0"/>
                    </a:lnTo>
                    <a:lnTo>
                      <a:pt x="16831" y="91"/>
                    </a:lnTo>
                    <a:lnTo>
                      <a:pt x="16841" y="94"/>
                    </a:lnTo>
                    <a:lnTo>
                      <a:pt x="16864" y="102"/>
                    </a:lnTo>
                    <a:lnTo>
                      <a:pt x="16879" y="107"/>
                    </a:lnTo>
                    <a:lnTo>
                      <a:pt x="16896" y="115"/>
                    </a:lnTo>
                    <a:lnTo>
                      <a:pt x="16914" y="123"/>
                    </a:lnTo>
                    <a:lnTo>
                      <a:pt x="16932" y="134"/>
                    </a:lnTo>
                    <a:lnTo>
                      <a:pt x="16950" y="146"/>
                    </a:lnTo>
                    <a:lnTo>
                      <a:pt x="16966" y="159"/>
                    </a:lnTo>
                    <a:lnTo>
                      <a:pt x="16975" y="165"/>
                    </a:lnTo>
                    <a:lnTo>
                      <a:pt x="16981" y="172"/>
                    </a:lnTo>
                    <a:lnTo>
                      <a:pt x="16988" y="180"/>
                    </a:lnTo>
                    <a:lnTo>
                      <a:pt x="16994" y="188"/>
                    </a:lnTo>
                    <a:lnTo>
                      <a:pt x="16999" y="197"/>
                    </a:lnTo>
                    <a:lnTo>
                      <a:pt x="17004" y="205"/>
                    </a:lnTo>
                    <a:lnTo>
                      <a:pt x="17007" y="215"/>
                    </a:lnTo>
                    <a:lnTo>
                      <a:pt x="17009" y="224"/>
                    </a:lnTo>
                    <a:lnTo>
                      <a:pt x="17010" y="234"/>
                    </a:lnTo>
                    <a:lnTo>
                      <a:pt x="17010" y="244"/>
                    </a:lnTo>
                    <a:lnTo>
                      <a:pt x="17009" y="254"/>
                    </a:lnTo>
                    <a:lnTo>
                      <a:pt x="17006" y="266"/>
                    </a:lnTo>
                    <a:lnTo>
                      <a:pt x="16998" y="289"/>
                    </a:lnTo>
                    <a:lnTo>
                      <a:pt x="16988" y="317"/>
                    </a:lnTo>
                    <a:lnTo>
                      <a:pt x="16976" y="346"/>
                    </a:lnTo>
                    <a:lnTo>
                      <a:pt x="16963" y="378"/>
                    </a:lnTo>
                    <a:lnTo>
                      <a:pt x="16933" y="443"/>
                    </a:lnTo>
                    <a:lnTo>
                      <a:pt x="16902" y="510"/>
                    </a:lnTo>
                    <a:lnTo>
                      <a:pt x="16871" y="574"/>
                    </a:lnTo>
                    <a:lnTo>
                      <a:pt x="16842" y="631"/>
                    </a:lnTo>
                    <a:lnTo>
                      <a:pt x="16819" y="677"/>
                    </a:lnTo>
                    <a:lnTo>
                      <a:pt x="16804" y="706"/>
                    </a:lnTo>
                    <a:lnTo>
                      <a:pt x="16793" y="727"/>
                    </a:lnTo>
                    <a:lnTo>
                      <a:pt x="16782" y="746"/>
                    </a:lnTo>
                    <a:lnTo>
                      <a:pt x="16772" y="763"/>
                    </a:lnTo>
                    <a:lnTo>
                      <a:pt x="16761" y="778"/>
                    </a:lnTo>
                    <a:lnTo>
                      <a:pt x="16746" y="799"/>
                    </a:lnTo>
                    <a:lnTo>
                      <a:pt x="16740" y="807"/>
                    </a:lnTo>
                    <a:lnTo>
                      <a:pt x="16300" y="899"/>
                    </a:lnTo>
                    <a:lnTo>
                      <a:pt x="16235" y="2164"/>
                    </a:lnTo>
                    <a:lnTo>
                      <a:pt x="16230" y="2182"/>
                    </a:lnTo>
                    <a:lnTo>
                      <a:pt x="16215" y="2228"/>
                    </a:lnTo>
                    <a:lnTo>
                      <a:pt x="16202" y="2257"/>
                    </a:lnTo>
                    <a:lnTo>
                      <a:pt x="16186" y="2291"/>
                    </a:lnTo>
                    <a:lnTo>
                      <a:pt x="16178" y="2309"/>
                    </a:lnTo>
                    <a:lnTo>
                      <a:pt x="16167" y="2328"/>
                    </a:lnTo>
                    <a:lnTo>
                      <a:pt x="16155" y="2347"/>
                    </a:lnTo>
                    <a:lnTo>
                      <a:pt x="16144" y="2365"/>
                    </a:lnTo>
                    <a:lnTo>
                      <a:pt x="16130" y="2384"/>
                    </a:lnTo>
                    <a:lnTo>
                      <a:pt x="16115" y="2402"/>
                    </a:lnTo>
                    <a:lnTo>
                      <a:pt x="16099" y="2420"/>
                    </a:lnTo>
                    <a:lnTo>
                      <a:pt x="16082" y="2438"/>
                    </a:lnTo>
                    <a:lnTo>
                      <a:pt x="16064" y="2454"/>
                    </a:lnTo>
                    <a:lnTo>
                      <a:pt x="16045" y="2471"/>
                    </a:lnTo>
                    <a:lnTo>
                      <a:pt x="16024" y="2486"/>
                    </a:lnTo>
                    <a:lnTo>
                      <a:pt x="16002" y="2500"/>
                    </a:lnTo>
                    <a:lnTo>
                      <a:pt x="15979" y="2513"/>
                    </a:lnTo>
                    <a:lnTo>
                      <a:pt x="15953" y="2523"/>
                    </a:lnTo>
                    <a:lnTo>
                      <a:pt x="15928" y="2534"/>
                    </a:lnTo>
                    <a:lnTo>
                      <a:pt x="15900" y="2541"/>
                    </a:lnTo>
                    <a:lnTo>
                      <a:pt x="15870" y="2548"/>
                    </a:lnTo>
                    <a:lnTo>
                      <a:pt x="15839" y="2551"/>
                    </a:lnTo>
                    <a:lnTo>
                      <a:pt x="15808" y="2553"/>
                    </a:lnTo>
                    <a:lnTo>
                      <a:pt x="15774" y="2553"/>
                    </a:lnTo>
                    <a:lnTo>
                      <a:pt x="15697" y="2549"/>
                    </a:lnTo>
                    <a:lnTo>
                      <a:pt x="15607" y="2541"/>
                    </a:lnTo>
                    <a:lnTo>
                      <a:pt x="15507" y="2534"/>
                    </a:lnTo>
                    <a:lnTo>
                      <a:pt x="15398" y="2524"/>
                    </a:lnTo>
                    <a:lnTo>
                      <a:pt x="15285" y="2514"/>
                    </a:lnTo>
                    <a:lnTo>
                      <a:pt x="15168" y="2502"/>
                    </a:lnTo>
                    <a:lnTo>
                      <a:pt x="15050" y="2490"/>
                    </a:lnTo>
                    <a:lnTo>
                      <a:pt x="14934" y="2479"/>
                    </a:lnTo>
                    <a:lnTo>
                      <a:pt x="14822" y="2467"/>
                    </a:lnTo>
                    <a:lnTo>
                      <a:pt x="14718" y="2455"/>
                    </a:lnTo>
                    <a:lnTo>
                      <a:pt x="14622" y="2445"/>
                    </a:lnTo>
                    <a:lnTo>
                      <a:pt x="14539" y="2436"/>
                    </a:lnTo>
                    <a:lnTo>
                      <a:pt x="14469" y="2429"/>
                    </a:lnTo>
                    <a:lnTo>
                      <a:pt x="14417" y="2422"/>
                    </a:lnTo>
                    <a:lnTo>
                      <a:pt x="14384" y="2418"/>
                    </a:lnTo>
                    <a:lnTo>
                      <a:pt x="14372" y="2417"/>
                    </a:lnTo>
                    <a:lnTo>
                      <a:pt x="14362" y="2416"/>
                    </a:lnTo>
                    <a:lnTo>
                      <a:pt x="14334" y="2409"/>
                    </a:lnTo>
                    <a:lnTo>
                      <a:pt x="14315" y="2405"/>
                    </a:lnTo>
                    <a:lnTo>
                      <a:pt x="14293" y="2400"/>
                    </a:lnTo>
                    <a:lnTo>
                      <a:pt x="14268" y="2393"/>
                    </a:lnTo>
                    <a:lnTo>
                      <a:pt x="14242" y="2385"/>
                    </a:lnTo>
                    <a:lnTo>
                      <a:pt x="14215" y="2376"/>
                    </a:lnTo>
                    <a:lnTo>
                      <a:pt x="14187" y="2366"/>
                    </a:lnTo>
                    <a:lnTo>
                      <a:pt x="14159" y="2354"/>
                    </a:lnTo>
                    <a:lnTo>
                      <a:pt x="14132" y="2340"/>
                    </a:lnTo>
                    <a:lnTo>
                      <a:pt x="14118" y="2334"/>
                    </a:lnTo>
                    <a:lnTo>
                      <a:pt x="14106" y="2326"/>
                    </a:lnTo>
                    <a:lnTo>
                      <a:pt x="14093" y="2318"/>
                    </a:lnTo>
                    <a:lnTo>
                      <a:pt x="14080" y="2309"/>
                    </a:lnTo>
                    <a:lnTo>
                      <a:pt x="14068" y="2301"/>
                    </a:lnTo>
                    <a:lnTo>
                      <a:pt x="14058" y="2291"/>
                    </a:lnTo>
                    <a:lnTo>
                      <a:pt x="14047" y="2283"/>
                    </a:lnTo>
                    <a:lnTo>
                      <a:pt x="14038" y="2272"/>
                    </a:lnTo>
                    <a:lnTo>
                      <a:pt x="14019" y="2252"/>
                    </a:lnTo>
                    <a:lnTo>
                      <a:pt x="14003" y="2233"/>
                    </a:lnTo>
                    <a:lnTo>
                      <a:pt x="13989" y="2214"/>
                    </a:lnTo>
                    <a:lnTo>
                      <a:pt x="13976" y="2196"/>
                    </a:lnTo>
                    <a:lnTo>
                      <a:pt x="13964" y="2178"/>
                    </a:lnTo>
                    <a:lnTo>
                      <a:pt x="13955" y="2161"/>
                    </a:lnTo>
                    <a:lnTo>
                      <a:pt x="13945" y="2143"/>
                    </a:lnTo>
                    <a:lnTo>
                      <a:pt x="13938" y="2126"/>
                    </a:lnTo>
                    <a:lnTo>
                      <a:pt x="13932" y="2111"/>
                    </a:lnTo>
                    <a:lnTo>
                      <a:pt x="13927" y="2093"/>
                    </a:lnTo>
                    <a:lnTo>
                      <a:pt x="13923" y="2079"/>
                    </a:lnTo>
                    <a:lnTo>
                      <a:pt x="13921" y="2063"/>
                    </a:lnTo>
                    <a:lnTo>
                      <a:pt x="13918" y="2047"/>
                    </a:lnTo>
                    <a:lnTo>
                      <a:pt x="13918" y="2032"/>
                    </a:lnTo>
                    <a:lnTo>
                      <a:pt x="13918" y="2016"/>
                    </a:lnTo>
                    <a:lnTo>
                      <a:pt x="13919" y="2001"/>
                    </a:lnTo>
                    <a:lnTo>
                      <a:pt x="13927" y="1946"/>
                    </a:lnTo>
                    <a:lnTo>
                      <a:pt x="13932" y="1903"/>
                    </a:lnTo>
                    <a:lnTo>
                      <a:pt x="13937" y="1875"/>
                    </a:lnTo>
                    <a:lnTo>
                      <a:pt x="13938" y="1865"/>
                    </a:lnTo>
                    <a:lnTo>
                      <a:pt x="12265" y="1792"/>
                    </a:lnTo>
                    <a:lnTo>
                      <a:pt x="12247" y="3421"/>
                    </a:lnTo>
                    <a:lnTo>
                      <a:pt x="12247" y="3435"/>
                    </a:lnTo>
                    <a:lnTo>
                      <a:pt x="12245" y="3470"/>
                    </a:lnTo>
                    <a:lnTo>
                      <a:pt x="12243" y="3494"/>
                    </a:lnTo>
                    <a:lnTo>
                      <a:pt x="12240" y="3521"/>
                    </a:lnTo>
                    <a:lnTo>
                      <a:pt x="12236" y="3551"/>
                    </a:lnTo>
                    <a:lnTo>
                      <a:pt x="12230" y="3582"/>
                    </a:lnTo>
                    <a:lnTo>
                      <a:pt x="12223" y="3614"/>
                    </a:lnTo>
                    <a:lnTo>
                      <a:pt x="12214" y="3644"/>
                    </a:lnTo>
                    <a:lnTo>
                      <a:pt x="12209" y="3660"/>
                    </a:lnTo>
                    <a:lnTo>
                      <a:pt x="12204" y="3675"/>
                    </a:lnTo>
                    <a:lnTo>
                      <a:pt x="12197" y="3690"/>
                    </a:lnTo>
                    <a:lnTo>
                      <a:pt x="12190" y="3704"/>
                    </a:lnTo>
                    <a:lnTo>
                      <a:pt x="12182" y="3717"/>
                    </a:lnTo>
                    <a:lnTo>
                      <a:pt x="12175" y="3730"/>
                    </a:lnTo>
                    <a:lnTo>
                      <a:pt x="12165" y="3741"/>
                    </a:lnTo>
                    <a:lnTo>
                      <a:pt x="12157" y="3752"/>
                    </a:lnTo>
                    <a:lnTo>
                      <a:pt x="12146" y="3761"/>
                    </a:lnTo>
                    <a:lnTo>
                      <a:pt x="12136" y="3770"/>
                    </a:lnTo>
                    <a:lnTo>
                      <a:pt x="12124" y="3777"/>
                    </a:lnTo>
                    <a:lnTo>
                      <a:pt x="12111" y="3783"/>
                    </a:lnTo>
                    <a:lnTo>
                      <a:pt x="12086" y="3793"/>
                    </a:lnTo>
                    <a:lnTo>
                      <a:pt x="12059" y="3803"/>
                    </a:lnTo>
                    <a:lnTo>
                      <a:pt x="12032" y="3813"/>
                    </a:lnTo>
                    <a:lnTo>
                      <a:pt x="12005" y="3821"/>
                    </a:lnTo>
                    <a:lnTo>
                      <a:pt x="11976" y="3830"/>
                    </a:lnTo>
                    <a:lnTo>
                      <a:pt x="11948" y="3837"/>
                    </a:lnTo>
                    <a:lnTo>
                      <a:pt x="11921" y="3844"/>
                    </a:lnTo>
                    <a:lnTo>
                      <a:pt x="11892" y="3850"/>
                    </a:lnTo>
                    <a:lnTo>
                      <a:pt x="11864" y="3855"/>
                    </a:lnTo>
                    <a:lnTo>
                      <a:pt x="11837" y="3859"/>
                    </a:lnTo>
                    <a:lnTo>
                      <a:pt x="11810" y="3861"/>
                    </a:lnTo>
                    <a:lnTo>
                      <a:pt x="11784" y="3864"/>
                    </a:lnTo>
                    <a:lnTo>
                      <a:pt x="11758" y="3864"/>
                    </a:lnTo>
                    <a:lnTo>
                      <a:pt x="11733" y="3863"/>
                    </a:lnTo>
                    <a:lnTo>
                      <a:pt x="11709" y="3859"/>
                    </a:lnTo>
                    <a:lnTo>
                      <a:pt x="11687" y="3855"/>
                    </a:lnTo>
                    <a:lnTo>
                      <a:pt x="11666" y="3850"/>
                    </a:lnTo>
                    <a:lnTo>
                      <a:pt x="11645" y="3844"/>
                    </a:lnTo>
                    <a:lnTo>
                      <a:pt x="11627" y="3838"/>
                    </a:lnTo>
                    <a:lnTo>
                      <a:pt x="11610" y="3832"/>
                    </a:lnTo>
                    <a:lnTo>
                      <a:pt x="11594" y="3824"/>
                    </a:lnTo>
                    <a:lnTo>
                      <a:pt x="11581" y="3818"/>
                    </a:lnTo>
                    <a:lnTo>
                      <a:pt x="11568" y="3811"/>
                    </a:lnTo>
                    <a:lnTo>
                      <a:pt x="11557" y="3805"/>
                    </a:lnTo>
                    <a:lnTo>
                      <a:pt x="11538" y="3792"/>
                    </a:lnTo>
                    <a:lnTo>
                      <a:pt x="11525" y="3783"/>
                    </a:lnTo>
                    <a:lnTo>
                      <a:pt x="11518" y="3776"/>
                    </a:lnTo>
                    <a:lnTo>
                      <a:pt x="11515" y="3774"/>
                    </a:lnTo>
                    <a:lnTo>
                      <a:pt x="10774" y="3204"/>
                    </a:lnTo>
                    <a:lnTo>
                      <a:pt x="10768" y="3194"/>
                    </a:lnTo>
                    <a:lnTo>
                      <a:pt x="10755" y="3165"/>
                    </a:lnTo>
                    <a:lnTo>
                      <a:pt x="10746" y="3144"/>
                    </a:lnTo>
                    <a:lnTo>
                      <a:pt x="10735" y="3119"/>
                    </a:lnTo>
                    <a:lnTo>
                      <a:pt x="10724" y="3091"/>
                    </a:lnTo>
                    <a:lnTo>
                      <a:pt x="10712" y="3059"/>
                    </a:lnTo>
                    <a:lnTo>
                      <a:pt x="10700" y="3025"/>
                    </a:lnTo>
                    <a:lnTo>
                      <a:pt x="10689" y="2988"/>
                    </a:lnTo>
                    <a:lnTo>
                      <a:pt x="10677" y="2948"/>
                    </a:lnTo>
                    <a:lnTo>
                      <a:pt x="10666" y="2906"/>
                    </a:lnTo>
                    <a:lnTo>
                      <a:pt x="10657" y="2863"/>
                    </a:lnTo>
                    <a:lnTo>
                      <a:pt x="10649" y="2818"/>
                    </a:lnTo>
                    <a:lnTo>
                      <a:pt x="10645" y="2796"/>
                    </a:lnTo>
                    <a:lnTo>
                      <a:pt x="10642" y="2772"/>
                    </a:lnTo>
                    <a:lnTo>
                      <a:pt x="10640" y="2749"/>
                    </a:lnTo>
                    <a:lnTo>
                      <a:pt x="10638" y="2724"/>
                    </a:lnTo>
                    <a:lnTo>
                      <a:pt x="10634" y="2672"/>
                    </a:lnTo>
                    <a:lnTo>
                      <a:pt x="10632" y="2612"/>
                    </a:lnTo>
                    <a:lnTo>
                      <a:pt x="10630" y="2543"/>
                    </a:lnTo>
                    <a:lnTo>
                      <a:pt x="10629" y="2469"/>
                    </a:lnTo>
                    <a:lnTo>
                      <a:pt x="10628" y="2392"/>
                    </a:lnTo>
                    <a:lnTo>
                      <a:pt x="10627" y="2313"/>
                    </a:lnTo>
                    <a:lnTo>
                      <a:pt x="10627" y="2233"/>
                    </a:lnTo>
                    <a:lnTo>
                      <a:pt x="10627" y="2155"/>
                    </a:lnTo>
                    <a:lnTo>
                      <a:pt x="10627" y="2080"/>
                    </a:lnTo>
                    <a:lnTo>
                      <a:pt x="10627" y="2008"/>
                    </a:lnTo>
                    <a:lnTo>
                      <a:pt x="10627" y="1945"/>
                    </a:lnTo>
                    <a:lnTo>
                      <a:pt x="10628" y="1887"/>
                    </a:lnTo>
                    <a:lnTo>
                      <a:pt x="10628" y="1840"/>
                    </a:lnTo>
                    <a:lnTo>
                      <a:pt x="10628" y="1805"/>
                    </a:lnTo>
                    <a:lnTo>
                      <a:pt x="10629" y="1783"/>
                    </a:lnTo>
                    <a:lnTo>
                      <a:pt x="10629" y="1774"/>
                    </a:lnTo>
                    <a:lnTo>
                      <a:pt x="6840" y="1774"/>
                    </a:lnTo>
                    <a:lnTo>
                      <a:pt x="6840" y="2797"/>
                    </a:lnTo>
                    <a:lnTo>
                      <a:pt x="6840" y="2812"/>
                    </a:lnTo>
                    <a:lnTo>
                      <a:pt x="6837" y="2851"/>
                    </a:lnTo>
                    <a:lnTo>
                      <a:pt x="6835" y="2877"/>
                    </a:lnTo>
                    <a:lnTo>
                      <a:pt x="6832" y="2908"/>
                    </a:lnTo>
                    <a:lnTo>
                      <a:pt x="6826" y="2943"/>
                    </a:lnTo>
                    <a:lnTo>
                      <a:pt x="6821" y="2981"/>
                    </a:lnTo>
                    <a:lnTo>
                      <a:pt x="6814" y="3019"/>
                    </a:lnTo>
                    <a:lnTo>
                      <a:pt x="6805" y="3059"/>
                    </a:lnTo>
                    <a:lnTo>
                      <a:pt x="6795" y="3100"/>
                    </a:lnTo>
                    <a:lnTo>
                      <a:pt x="6783" y="3140"/>
                    </a:lnTo>
                    <a:lnTo>
                      <a:pt x="6776" y="3160"/>
                    </a:lnTo>
                    <a:lnTo>
                      <a:pt x="6769" y="3180"/>
                    </a:lnTo>
                    <a:lnTo>
                      <a:pt x="6761" y="3199"/>
                    </a:lnTo>
                    <a:lnTo>
                      <a:pt x="6753" y="3218"/>
                    </a:lnTo>
                    <a:lnTo>
                      <a:pt x="6744" y="3236"/>
                    </a:lnTo>
                    <a:lnTo>
                      <a:pt x="6735" y="3253"/>
                    </a:lnTo>
                    <a:lnTo>
                      <a:pt x="6724" y="3270"/>
                    </a:lnTo>
                    <a:lnTo>
                      <a:pt x="6714" y="3286"/>
                    </a:lnTo>
                    <a:lnTo>
                      <a:pt x="6688" y="3319"/>
                    </a:lnTo>
                    <a:lnTo>
                      <a:pt x="6654" y="3358"/>
                    </a:lnTo>
                    <a:lnTo>
                      <a:pt x="6615" y="3402"/>
                    </a:lnTo>
                    <a:lnTo>
                      <a:pt x="6571" y="3449"/>
                    </a:lnTo>
                    <a:lnTo>
                      <a:pt x="6523" y="3499"/>
                    </a:lnTo>
                    <a:lnTo>
                      <a:pt x="6473" y="3549"/>
                    </a:lnTo>
                    <a:lnTo>
                      <a:pt x="6422" y="3600"/>
                    </a:lnTo>
                    <a:lnTo>
                      <a:pt x="6371" y="3650"/>
                    </a:lnTo>
                    <a:lnTo>
                      <a:pt x="6275" y="3743"/>
                    </a:lnTo>
                    <a:lnTo>
                      <a:pt x="6194" y="3820"/>
                    </a:lnTo>
                    <a:lnTo>
                      <a:pt x="6137" y="3872"/>
                    </a:lnTo>
                    <a:lnTo>
                      <a:pt x="6117" y="3891"/>
                    </a:lnTo>
                    <a:lnTo>
                      <a:pt x="6112" y="3893"/>
                    </a:lnTo>
                    <a:lnTo>
                      <a:pt x="6098" y="3899"/>
                    </a:lnTo>
                    <a:lnTo>
                      <a:pt x="6075" y="3906"/>
                    </a:lnTo>
                    <a:lnTo>
                      <a:pt x="6045" y="3915"/>
                    </a:lnTo>
                    <a:lnTo>
                      <a:pt x="6027" y="3919"/>
                    </a:lnTo>
                    <a:lnTo>
                      <a:pt x="6008" y="3923"/>
                    </a:lnTo>
                    <a:lnTo>
                      <a:pt x="5986" y="3926"/>
                    </a:lnTo>
                    <a:lnTo>
                      <a:pt x="5964" y="3930"/>
                    </a:lnTo>
                    <a:lnTo>
                      <a:pt x="5941" y="3933"/>
                    </a:lnTo>
                    <a:lnTo>
                      <a:pt x="5916" y="3935"/>
                    </a:lnTo>
                    <a:lnTo>
                      <a:pt x="5891" y="3937"/>
                    </a:lnTo>
                    <a:lnTo>
                      <a:pt x="5864" y="3937"/>
                    </a:lnTo>
                    <a:lnTo>
                      <a:pt x="5811" y="3936"/>
                    </a:lnTo>
                    <a:lnTo>
                      <a:pt x="5763" y="3933"/>
                    </a:lnTo>
                    <a:lnTo>
                      <a:pt x="5721" y="3928"/>
                    </a:lnTo>
                    <a:lnTo>
                      <a:pt x="5683" y="3923"/>
                    </a:lnTo>
                    <a:lnTo>
                      <a:pt x="5653" y="3919"/>
                    </a:lnTo>
                    <a:lnTo>
                      <a:pt x="5630" y="3914"/>
                    </a:lnTo>
                    <a:lnTo>
                      <a:pt x="5615" y="3911"/>
                    </a:lnTo>
                    <a:lnTo>
                      <a:pt x="5611" y="3909"/>
                    </a:lnTo>
                    <a:lnTo>
                      <a:pt x="5604" y="3902"/>
                    </a:lnTo>
                    <a:lnTo>
                      <a:pt x="5587" y="3880"/>
                    </a:lnTo>
                    <a:lnTo>
                      <a:pt x="5575" y="3865"/>
                    </a:lnTo>
                    <a:lnTo>
                      <a:pt x="5562" y="3846"/>
                    </a:lnTo>
                    <a:lnTo>
                      <a:pt x="5548" y="3824"/>
                    </a:lnTo>
                    <a:lnTo>
                      <a:pt x="5534" y="3800"/>
                    </a:lnTo>
                    <a:lnTo>
                      <a:pt x="5520" y="3774"/>
                    </a:lnTo>
                    <a:lnTo>
                      <a:pt x="5506" y="3746"/>
                    </a:lnTo>
                    <a:lnTo>
                      <a:pt x="5492" y="3716"/>
                    </a:lnTo>
                    <a:lnTo>
                      <a:pt x="5481" y="3685"/>
                    </a:lnTo>
                    <a:lnTo>
                      <a:pt x="5476" y="3669"/>
                    </a:lnTo>
                    <a:lnTo>
                      <a:pt x="5471" y="3652"/>
                    </a:lnTo>
                    <a:lnTo>
                      <a:pt x="5467" y="3635"/>
                    </a:lnTo>
                    <a:lnTo>
                      <a:pt x="5463" y="3618"/>
                    </a:lnTo>
                    <a:lnTo>
                      <a:pt x="5461" y="3601"/>
                    </a:lnTo>
                    <a:lnTo>
                      <a:pt x="5459" y="3584"/>
                    </a:lnTo>
                    <a:lnTo>
                      <a:pt x="5457" y="3566"/>
                    </a:lnTo>
                    <a:lnTo>
                      <a:pt x="5457" y="3548"/>
                    </a:lnTo>
                    <a:lnTo>
                      <a:pt x="5457" y="3498"/>
                    </a:lnTo>
                    <a:lnTo>
                      <a:pt x="5457" y="3420"/>
                    </a:lnTo>
                    <a:lnTo>
                      <a:pt x="5457" y="3320"/>
                    </a:lnTo>
                    <a:lnTo>
                      <a:pt x="5457" y="3201"/>
                    </a:lnTo>
                    <a:lnTo>
                      <a:pt x="5457" y="3067"/>
                    </a:lnTo>
                    <a:lnTo>
                      <a:pt x="5457" y="2923"/>
                    </a:lnTo>
                    <a:lnTo>
                      <a:pt x="5457" y="2773"/>
                    </a:lnTo>
                    <a:lnTo>
                      <a:pt x="5457" y="2622"/>
                    </a:lnTo>
                    <a:lnTo>
                      <a:pt x="5457" y="2472"/>
                    </a:lnTo>
                    <a:lnTo>
                      <a:pt x="5457" y="2329"/>
                    </a:lnTo>
                    <a:lnTo>
                      <a:pt x="5457" y="2197"/>
                    </a:lnTo>
                    <a:lnTo>
                      <a:pt x="5457" y="2079"/>
                    </a:lnTo>
                    <a:lnTo>
                      <a:pt x="5457" y="1980"/>
                    </a:lnTo>
                    <a:lnTo>
                      <a:pt x="5457" y="1903"/>
                    </a:lnTo>
                    <a:lnTo>
                      <a:pt x="5457" y="1855"/>
                    </a:lnTo>
                    <a:lnTo>
                      <a:pt x="5457" y="1838"/>
                    </a:lnTo>
                    <a:lnTo>
                      <a:pt x="3278" y="2009"/>
                    </a:lnTo>
                    <a:lnTo>
                      <a:pt x="3274" y="2031"/>
                    </a:lnTo>
                    <a:lnTo>
                      <a:pt x="3263" y="2085"/>
                    </a:lnTo>
                    <a:lnTo>
                      <a:pt x="3252" y="2121"/>
                    </a:lnTo>
                    <a:lnTo>
                      <a:pt x="3240" y="2163"/>
                    </a:lnTo>
                    <a:lnTo>
                      <a:pt x="3226" y="2208"/>
                    </a:lnTo>
                    <a:lnTo>
                      <a:pt x="3206" y="2255"/>
                    </a:lnTo>
                    <a:lnTo>
                      <a:pt x="3197" y="2280"/>
                    </a:lnTo>
                    <a:lnTo>
                      <a:pt x="3185" y="2304"/>
                    </a:lnTo>
                    <a:lnTo>
                      <a:pt x="3173" y="2328"/>
                    </a:lnTo>
                    <a:lnTo>
                      <a:pt x="3160" y="2352"/>
                    </a:lnTo>
                    <a:lnTo>
                      <a:pt x="3146" y="2375"/>
                    </a:lnTo>
                    <a:lnTo>
                      <a:pt x="3131" y="2398"/>
                    </a:lnTo>
                    <a:lnTo>
                      <a:pt x="3115" y="2420"/>
                    </a:lnTo>
                    <a:lnTo>
                      <a:pt x="3099" y="2441"/>
                    </a:lnTo>
                    <a:lnTo>
                      <a:pt x="3081" y="2462"/>
                    </a:lnTo>
                    <a:lnTo>
                      <a:pt x="3062" y="2481"/>
                    </a:lnTo>
                    <a:lnTo>
                      <a:pt x="3042" y="2499"/>
                    </a:lnTo>
                    <a:lnTo>
                      <a:pt x="3021" y="2515"/>
                    </a:lnTo>
                    <a:lnTo>
                      <a:pt x="2999" y="2530"/>
                    </a:lnTo>
                    <a:lnTo>
                      <a:pt x="2976" y="2542"/>
                    </a:lnTo>
                    <a:lnTo>
                      <a:pt x="2951" y="2553"/>
                    </a:lnTo>
                    <a:lnTo>
                      <a:pt x="2926" y="2562"/>
                    </a:lnTo>
                    <a:lnTo>
                      <a:pt x="2896" y="2570"/>
                    </a:lnTo>
                    <a:lnTo>
                      <a:pt x="2862" y="2578"/>
                    </a:lnTo>
                    <a:lnTo>
                      <a:pt x="2823" y="2586"/>
                    </a:lnTo>
                    <a:lnTo>
                      <a:pt x="2778" y="2595"/>
                    </a:lnTo>
                    <a:lnTo>
                      <a:pt x="2679" y="2612"/>
                    </a:lnTo>
                    <a:lnTo>
                      <a:pt x="2565" y="2629"/>
                    </a:lnTo>
                    <a:lnTo>
                      <a:pt x="2442" y="2647"/>
                    </a:lnTo>
                    <a:lnTo>
                      <a:pt x="2313" y="2664"/>
                    </a:lnTo>
                    <a:lnTo>
                      <a:pt x="2180" y="2681"/>
                    </a:lnTo>
                    <a:lnTo>
                      <a:pt x="2048" y="2697"/>
                    </a:lnTo>
                    <a:lnTo>
                      <a:pt x="1918" y="2712"/>
                    </a:lnTo>
                    <a:lnTo>
                      <a:pt x="1795" y="2725"/>
                    </a:lnTo>
                    <a:lnTo>
                      <a:pt x="1682" y="2738"/>
                    </a:lnTo>
                    <a:lnTo>
                      <a:pt x="1582" y="2749"/>
                    </a:lnTo>
                    <a:lnTo>
                      <a:pt x="1498" y="2757"/>
                    </a:lnTo>
                    <a:lnTo>
                      <a:pt x="1434" y="2765"/>
                    </a:lnTo>
                    <a:lnTo>
                      <a:pt x="1394" y="2769"/>
                    </a:lnTo>
                    <a:lnTo>
                      <a:pt x="1379" y="2770"/>
                    </a:lnTo>
                    <a:lnTo>
                      <a:pt x="1366" y="2769"/>
                    </a:lnTo>
                    <a:lnTo>
                      <a:pt x="1330" y="2766"/>
                    </a:lnTo>
                    <a:lnTo>
                      <a:pt x="1304" y="2762"/>
                    </a:lnTo>
                    <a:lnTo>
                      <a:pt x="1276" y="2756"/>
                    </a:lnTo>
                    <a:lnTo>
                      <a:pt x="1243" y="2749"/>
                    </a:lnTo>
                    <a:lnTo>
                      <a:pt x="1208" y="2739"/>
                    </a:lnTo>
                    <a:lnTo>
                      <a:pt x="1171" y="2728"/>
                    </a:lnTo>
                    <a:lnTo>
                      <a:pt x="1131" y="2713"/>
                    </a:lnTo>
                    <a:lnTo>
                      <a:pt x="1111" y="2704"/>
                    </a:lnTo>
                    <a:lnTo>
                      <a:pt x="1091" y="2696"/>
                    </a:lnTo>
                    <a:lnTo>
                      <a:pt x="1072" y="2685"/>
                    </a:lnTo>
                    <a:lnTo>
                      <a:pt x="1051" y="2674"/>
                    </a:lnTo>
                    <a:lnTo>
                      <a:pt x="1031" y="2663"/>
                    </a:lnTo>
                    <a:lnTo>
                      <a:pt x="1011" y="2650"/>
                    </a:lnTo>
                    <a:lnTo>
                      <a:pt x="992" y="2636"/>
                    </a:lnTo>
                    <a:lnTo>
                      <a:pt x="973" y="2622"/>
                    </a:lnTo>
                    <a:lnTo>
                      <a:pt x="954" y="2606"/>
                    </a:lnTo>
                    <a:lnTo>
                      <a:pt x="936" y="2589"/>
                    </a:lnTo>
                    <a:lnTo>
                      <a:pt x="917" y="2572"/>
                    </a:lnTo>
                    <a:lnTo>
                      <a:pt x="900" y="2553"/>
                    </a:lnTo>
                    <a:lnTo>
                      <a:pt x="868" y="2515"/>
                    </a:lnTo>
                    <a:lnTo>
                      <a:pt x="839" y="2479"/>
                    </a:lnTo>
                    <a:lnTo>
                      <a:pt x="813" y="2443"/>
                    </a:lnTo>
                    <a:lnTo>
                      <a:pt x="791" y="2412"/>
                    </a:lnTo>
                    <a:lnTo>
                      <a:pt x="772" y="2381"/>
                    </a:lnTo>
                    <a:lnTo>
                      <a:pt x="755" y="2353"/>
                    </a:lnTo>
                    <a:lnTo>
                      <a:pt x="740" y="2326"/>
                    </a:lnTo>
                    <a:lnTo>
                      <a:pt x="728" y="2303"/>
                    </a:lnTo>
                    <a:lnTo>
                      <a:pt x="719" y="2282"/>
                    </a:lnTo>
                    <a:lnTo>
                      <a:pt x="710" y="2263"/>
                    </a:lnTo>
                    <a:lnTo>
                      <a:pt x="704" y="2247"/>
                    </a:lnTo>
                    <a:lnTo>
                      <a:pt x="700" y="2234"/>
                    </a:lnTo>
                    <a:lnTo>
                      <a:pt x="693" y="2215"/>
                    </a:lnTo>
                    <a:lnTo>
                      <a:pt x="692" y="2209"/>
                    </a:lnTo>
                    <a:lnTo>
                      <a:pt x="689" y="2085"/>
                    </a:lnTo>
                    <a:lnTo>
                      <a:pt x="830" y="1948"/>
                    </a:lnTo>
                    <a:lnTo>
                      <a:pt x="768" y="1021"/>
                    </a:lnTo>
                    <a:lnTo>
                      <a:pt x="511" y="943"/>
                    </a:lnTo>
                    <a:lnTo>
                      <a:pt x="504" y="937"/>
                    </a:lnTo>
                    <a:lnTo>
                      <a:pt x="485" y="921"/>
                    </a:lnTo>
                    <a:lnTo>
                      <a:pt x="458" y="897"/>
                    </a:lnTo>
                    <a:lnTo>
                      <a:pt x="425" y="866"/>
                    </a:lnTo>
                    <a:lnTo>
                      <a:pt x="408" y="848"/>
                    </a:lnTo>
                    <a:lnTo>
                      <a:pt x="391" y="830"/>
                    </a:lnTo>
                    <a:lnTo>
                      <a:pt x="374" y="810"/>
                    </a:lnTo>
                    <a:lnTo>
                      <a:pt x="358" y="789"/>
                    </a:lnTo>
                    <a:lnTo>
                      <a:pt x="344" y="769"/>
                    </a:lnTo>
                    <a:lnTo>
                      <a:pt x="332" y="749"/>
                    </a:lnTo>
                    <a:lnTo>
                      <a:pt x="325" y="738"/>
                    </a:lnTo>
                    <a:lnTo>
                      <a:pt x="320" y="728"/>
                    </a:lnTo>
                    <a:lnTo>
                      <a:pt x="316" y="717"/>
                    </a:lnTo>
                    <a:lnTo>
                      <a:pt x="313" y="707"/>
                    </a:lnTo>
                    <a:lnTo>
                      <a:pt x="301" y="669"/>
                    </a:lnTo>
                    <a:lnTo>
                      <a:pt x="291" y="636"/>
                    </a:lnTo>
                    <a:lnTo>
                      <a:pt x="285" y="608"/>
                    </a:lnTo>
                    <a:lnTo>
                      <a:pt x="281" y="585"/>
                    </a:lnTo>
                    <a:lnTo>
                      <a:pt x="279" y="567"/>
                    </a:lnTo>
                    <a:lnTo>
                      <a:pt x="276" y="554"/>
                    </a:lnTo>
                    <a:lnTo>
                      <a:pt x="276" y="547"/>
                    </a:lnTo>
                    <a:lnTo>
                      <a:pt x="276" y="545"/>
                    </a:lnTo>
                    <a:lnTo>
                      <a:pt x="0" y="493"/>
                    </a:lnTo>
                    <a:close/>
                    <a:moveTo>
                      <a:pt x="1208" y="1116"/>
                    </a:moveTo>
                    <a:lnTo>
                      <a:pt x="1894" y="1205"/>
                    </a:lnTo>
                    <a:lnTo>
                      <a:pt x="2601" y="1652"/>
                    </a:lnTo>
                    <a:lnTo>
                      <a:pt x="2595" y="1817"/>
                    </a:lnTo>
                    <a:lnTo>
                      <a:pt x="1276" y="1914"/>
                    </a:lnTo>
                    <a:lnTo>
                      <a:pt x="1208" y="1116"/>
                    </a:lnTo>
                    <a:close/>
                    <a:moveTo>
                      <a:pt x="14533" y="1838"/>
                    </a:moveTo>
                    <a:lnTo>
                      <a:pt x="15819" y="1936"/>
                    </a:lnTo>
                    <a:lnTo>
                      <a:pt x="15817" y="1945"/>
                    </a:lnTo>
                    <a:lnTo>
                      <a:pt x="15811" y="1965"/>
                    </a:lnTo>
                    <a:lnTo>
                      <a:pt x="15805" y="1979"/>
                    </a:lnTo>
                    <a:lnTo>
                      <a:pt x="15800" y="1995"/>
                    </a:lnTo>
                    <a:lnTo>
                      <a:pt x="15793" y="2011"/>
                    </a:lnTo>
                    <a:lnTo>
                      <a:pt x="15783" y="2026"/>
                    </a:lnTo>
                    <a:lnTo>
                      <a:pt x="15774" y="2042"/>
                    </a:lnTo>
                    <a:lnTo>
                      <a:pt x="15761" y="2058"/>
                    </a:lnTo>
                    <a:lnTo>
                      <a:pt x="15754" y="2066"/>
                    </a:lnTo>
                    <a:lnTo>
                      <a:pt x="15748" y="2072"/>
                    </a:lnTo>
                    <a:lnTo>
                      <a:pt x="15741" y="2079"/>
                    </a:lnTo>
                    <a:lnTo>
                      <a:pt x="15733" y="2084"/>
                    </a:lnTo>
                    <a:lnTo>
                      <a:pt x="15725" y="2089"/>
                    </a:lnTo>
                    <a:lnTo>
                      <a:pt x="15716" y="2093"/>
                    </a:lnTo>
                    <a:lnTo>
                      <a:pt x="15708" y="2097"/>
                    </a:lnTo>
                    <a:lnTo>
                      <a:pt x="15698" y="2099"/>
                    </a:lnTo>
                    <a:lnTo>
                      <a:pt x="15689" y="2101"/>
                    </a:lnTo>
                    <a:lnTo>
                      <a:pt x="15678" y="2101"/>
                    </a:lnTo>
                    <a:lnTo>
                      <a:pt x="15667" y="2101"/>
                    </a:lnTo>
                    <a:lnTo>
                      <a:pt x="15657" y="2099"/>
                    </a:lnTo>
                    <a:lnTo>
                      <a:pt x="15624" y="2093"/>
                    </a:lnTo>
                    <a:lnTo>
                      <a:pt x="15576" y="2087"/>
                    </a:lnTo>
                    <a:lnTo>
                      <a:pt x="15512" y="2080"/>
                    </a:lnTo>
                    <a:lnTo>
                      <a:pt x="15438" y="2072"/>
                    </a:lnTo>
                    <a:lnTo>
                      <a:pt x="15355" y="2064"/>
                    </a:lnTo>
                    <a:lnTo>
                      <a:pt x="15265" y="2055"/>
                    </a:lnTo>
                    <a:lnTo>
                      <a:pt x="15172" y="2046"/>
                    </a:lnTo>
                    <a:lnTo>
                      <a:pt x="15077" y="2037"/>
                    </a:lnTo>
                    <a:lnTo>
                      <a:pt x="14984" y="2029"/>
                    </a:lnTo>
                    <a:lnTo>
                      <a:pt x="14895" y="2020"/>
                    </a:lnTo>
                    <a:lnTo>
                      <a:pt x="14813" y="2013"/>
                    </a:lnTo>
                    <a:lnTo>
                      <a:pt x="14739" y="2006"/>
                    </a:lnTo>
                    <a:lnTo>
                      <a:pt x="14678" y="2001"/>
                    </a:lnTo>
                    <a:lnTo>
                      <a:pt x="14631" y="1997"/>
                    </a:lnTo>
                    <a:lnTo>
                      <a:pt x="14601" y="1994"/>
                    </a:lnTo>
                    <a:lnTo>
                      <a:pt x="14590" y="1994"/>
                    </a:lnTo>
                    <a:lnTo>
                      <a:pt x="14533" y="1838"/>
                    </a:lnTo>
                    <a:close/>
                    <a:moveTo>
                      <a:pt x="14557" y="1651"/>
                    </a:moveTo>
                    <a:lnTo>
                      <a:pt x="15811" y="1733"/>
                    </a:lnTo>
                    <a:lnTo>
                      <a:pt x="15860" y="1007"/>
                    </a:lnTo>
                    <a:lnTo>
                      <a:pt x="15192" y="1081"/>
                    </a:lnTo>
                    <a:lnTo>
                      <a:pt x="14549" y="1504"/>
                    </a:lnTo>
                    <a:lnTo>
                      <a:pt x="14557" y="1651"/>
                    </a:lnTo>
                    <a:close/>
                    <a:moveTo>
                      <a:pt x="12376" y="1529"/>
                    </a:moveTo>
                    <a:lnTo>
                      <a:pt x="13914" y="1627"/>
                    </a:lnTo>
                    <a:lnTo>
                      <a:pt x="13947" y="1277"/>
                    </a:lnTo>
                    <a:lnTo>
                      <a:pt x="12376" y="1529"/>
                    </a:lnTo>
                    <a:close/>
                    <a:moveTo>
                      <a:pt x="11017" y="1773"/>
                    </a:moveTo>
                    <a:lnTo>
                      <a:pt x="11815" y="1773"/>
                    </a:lnTo>
                    <a:lnTo>
                      <a:pt x="11799" y="3516"/>
                    </a:lnTo>
                    <a:lnTo>
                      <a:pt x="11147" y="3092"/>
                    </a:lnTo>
                    <a:lnTo>
                      <a:pt x="11142" y="3085"/>
                    </a:lnTo>
                    <a:lnTo>
                      <a:pt x="11126" y="3063"/>
                    </a:lnTo>
                    <a:lnTo>
                      <a:pt x="11115" y="3047"/>
                    </a:lnTo>
                    <a:lnTo>
                      <a:pt x="11103" y="3027"/>
                    </a:lnTo>
                    <a:lnTo>
                      <a:pt x="11092" y="3005"/>
                    </a:lnTo>
                    <a:lnTo>
                      <a:pt x="11079" y="2981"/>
                    </a:lnTo>
                    <a:lnTo>
                      <a:pt x="11066" y="2953"/>
                    </a:lnTo>
                    <a:lnTo>
                      <a:pt x="11054" y="2924"/>
                    </a:lnTo>
                    <a:lnTo>
                      <a:pt x="11044" y="2892"/>
                    </a:lnTo>
                    <a:lnTo>
                      <a:pt x="11034" y="2859"/>
                    </a:lnTo>
                    <a:lnTo>
                      <a:pt x="11030" y="2841"/>
                    </a:lnTo>
                    <a:lnTo>
                      <a:pt x="11026" y="2823"/>
                    </a:lnTo>
                    <a:lnTo>
                      <a:pt x="11022" y="2805"/>
                    </a:lnTo>
                    <a:lnTo>
                      <a:pt x="11020" y="2787"/>
                    </a:lnTo>
                    <a:lnTo>
                      <a:pt x="11018" y="2768"/>
                    </a:lnTo>
                    <a:lnTo>
                      <a:pt x="11017" y="2749"/>
                    </a:lnTo>
                    <a:lnTo>
                      <a:pt x="11016" y="2730"/>
                    </a:lnTo>
                    <a:lnTo>
                      <a:pt x="11017" y="2709"/>
                    </a:lnTo>
                    <a:lnTo>
                      <a:pt x="11018" y="2665"/>
                    </a:lnTo>
                    <a:lnTo>
                      <a:pt x="11019" y="2608"/>
                    </a:lnTo>
                    <a:lnTo>
                      <a:pt x="11019" y="2545"/>
                    </a:lnTo>
                    <a:lnTo>
                      <a:pt x="11020" y="2474"/>
                    </a:lnTo>
                    <a:lnTo>
                      <a:pt x="11020" y="2399"/>
                    </a:lnTo>
                    <a:lnTo>
                      <a:pt x="11020" y="2320"/>
                    </a:lnTo>
                    <a:lnTo>
                      <a:pt x="11020" y="2241"/>
                    </a:lnTo>
                    <a:lnTo>
                      <a:pt x="11020" y="2162"/>
                    </a:lnTo>
                    <a:lnTo>
                      <a:pt x="11019" y="2086"/>
                    </a:lnTo>
                    <a:lnTo>
                      <a:pt x="11019" y="2014"/>
                    </a:lnTo>
                    <a:lnTo>
                      <a:pt x="11018" y="1948"/>
                    </a:lnTo>
                    <a:lnTo>
                      <a:pt x="11018" y="1889"/>
                    </a:lnTo>
                    <a:lnTo>
                      <a:pt x="11017" y="1841"/>
                    </a:lnTo>
                    <a:lnTo>
                      <a:pt x="11017" y="1805"/>
                    </a:lnTo>
                    <a:lnTo>
                      <a:pt x="11017" y="1782"/>
                    </a:lnTo>
                    <a:lnTo>
                      <a:pt x="11017" y="1773"/>
                    </a:lnTo>
                    <a:close/>
                    <a:moveTo>
                      <a:pt x="6481" y="1773"/>
                    </a:moveTo>
                    <a:lnTo>
                      <a:pt x="5876" y="1773"/>
                    </a:lnTo>
                    <a:lnTo>
                      <a:pt x="5888" y="3559"/>
                    </a:lnTo>
                    <a:lnTo>
                      <a:pt x="6382" y="3125"/>
                    </a:lnTo>
                    <a:lnTo>
                      <a:pt x="6386" y="3117"/>
                    </a:lnTo>
                    <a:lnTo>
                      <a:pt x="6398" y="3094"/>
                    </a:lnTo>
                    <a:lnTo>
                      <a:pt x="6406" y="3077"/>
                    </a:lnTo>
                    <a:lnTo>
                      <a:pt x="6415" y="3058"/>
                    </a:lnTo>
                    <a:lnTo>
                      <a:pt x="6424" y="3036"/>
                    </a:lnTo>
                    <a:lnTo>
                      <a:pt x="6434" y="3010"/>
                    </a:lnTo>
                    <a:lnTo>
                      <a:pt x="6443" y="2983"/>
                    </a:lnTo>
                    <a:lnTo>
                      <a:pt x="6452" y="2952"/>
                    </a:lnTo>
                    <a:lnTo>
                      <a:pt x="6461" y="2920"/>
                    </a:lnTo>
                    <a:lnTo>
                      <a:pt x="6468" y="2886"/>
                    </a:lnTo>
                    <a:lnTo>
                      <a:pt x="6473" y="2850"/>
                    </a:lnTo>
                    <a:lnTo>
                      <a:pt x="6479" y="2812"/>
                    </a:lnTo>
                    <a:lnTo>
                      <a:pt x="6480" y="2792"/>
                    </a:lnTo>
                    <a:lnTo>
                      <a:pt x="6481" y="2773"/>
                    </a:lnTo>
                    <a:lnTo>
                      <a:pt x="6481" y="2753"/>
                    </a:lnTo>
                    <a:lnTo>
                      <a:pt x="6481" y="2733"/>
                    </a:lnTo>
                    <a:lnTo>
                      <a:pt x="6480" y="2686"/>
                    </a:lnTo>
                    <a:lnTo>
                      <a:pt x="6479" y="2630"/>
                    </a:lnTo>
                    <a:lnTo>
                      <a:pt x="6479" y="2564"/>
                    </a:lnTo>
                    <a:lnTo>
                      <a:pt x="6478" y="2491"/>
                    </a:lnTo>
                    <a:lnTo>
                      <a:pt x="6478" y="2414"/>
                    </a:lnTo>
                    <a:lnTo>
                      <a:pt x="6478" y="2334"/>
                    </a:lnTo>
                    <a:lnTo>
                      <a:pt x="6478" y="2252"/>
                    </a:lnTo>
                    <a:lnTo>
                      <a:pt x="6479" y="2171"/>
                    </a:lnTo>
                    <a:lnTo>
                      <a:pt x="6479" y="2093"/>
                    </a:lnTo>
                    <a:lnTo>
                      <a:pt x="6479" y="2020"/>
                    </a:lnTo>
                    <a:lnTo>
                      <a:pt x="6480" y="1952"/>
                    </a:lnTo>
                    <a:lnTo>
                      <a:pt x="6480" y="1892"/>
                    </a:lnTo>
                    <a:lnTo>
                      <a:pt x="6480" y="1844"/>
                    </a:lnTo>
                    <a:lnTo>
                      <a:pt x="6481" y="1805"/>
                    </a:lnTo>
                    <a:lnTo>
                      <a:pt x="6481" y="1782"/>
                    </a:lnTo>
                    <a:lnTo>
                      <a:pt x="6481" y="1773"/>
                    </a:lnTo>
                    <a:close/>
                    <a:moveTo>
                      <a:pt x="1303" y="2202"/>
                    </a:moveTo>
                    <a:lnTo>
                      <a:pt x="2588" y="2051"/>
                    </a:lnTo>
                    <a:lnTo>
                      <a:pt x="2589" y="2054"/>
                    </a:lnTo>
                    <a:lnTo>
                      <a:pt x="2588" y="2062"/>
                    </a:lnTo>
                    <a:lnTo>
                      <a:pt x="2586" y="2072"/>
                    </a:lnTo>
                    <a:lnTo>
                      <a:pt x="2581" y="2085"/>
                    </a:lnTo>
                    <a:lnTo>
                      <a:pt x="2577" y="2092"/>
                    </a:lnTo>
                    <a:lnTo>
                      <a:pt x="2573" y="2100"/>
                    </a:lnTo>
                    <a:lnTo>
                      <a:pt x="2566" y="2107"/>
                    </a:lnTo>
                    <a:lnTo>
                      <a:pt x="2559" y="2115"/>
                    </a:lnTo>
                    <a:lnTo>
                      <a:pt x="2550" y="2122"/>
                    </a:lnTo>
                    <a:lnTo>
                      <a:pt x="2540" y="2129"/>
                    </a:lnTo>
                    <a:lnTo>
                      <a:pt x="2527" y="2135"/>
                    </a:lnTo>
                    <a:lnTo>
                      <a:pt x="2512" y="2140"/>
                    </a:lnTo>
                    <a:lnTo>
                      <a:pt x="2487" y="2147"/>
                    </a:lnTo>
                    <a:lnTo>
                      <a:pt x="2443" y="2155"/>
                    </a:lnTo>
                    <a:lnTo>
                      <a:pt x="2385" y="2165"/>
                    </a:lnTo>
                    <a:lnTo>
                      <a:pt x="2312" y="2176"/>
                    </a:lnTo>
                    <a:lnTo>
                      <a:pt x="2230" y="2189"/>
                    </a:lnTo>
                    <a:lnTo>
                      <a:pt x="2142" y="2202"/>
                    </a:lnTo>
                    <a:lnTo>
                      <a:pt x="2048" y="2216"/>
                    </a:lnTo>
                    <a:lnTo>
                      <a:pt x="1953" y="2230"/>
                    </a:lnTo>
                    <a:lnTo>
                      <a:pt x="1858" y="2243"/>
                    </a:lnTo>
                    <a:lnTo>
                      <a:pt x="1768" y="2256"/>
                    </a:lnTo>
                    <a:lnTo>
                      <a:pt x="1684" y="2267"/>
                    </a:lnTo>
                    <a:lnTo>
                      <a:pt x="1609" y="2278"/>
                    </a:lnTo>
                    <a:lnTo>
                      <a:pt x="1546" y="2286"/>
                    </a:lnTo>
                    <a:lnTo>
                      <a:pt x="1497" y="2292"/>
                    </a:lnTo>
                    <a:lnTo>
                      <a:pt x="1466" y="2297"/>
                    </a:lnTo>
                    <a:lnTo>
                      <a:pt x="1454" y="2299"/>
                    </a:lnTo>
                    <a:lnTo>
                      <a:pt x="1437" y="2298"/>
                    </a:lnTo>
                    <a:lnTo>
                      <a:pt x="1398" y="2293"/>
                    </a:lnTo>
                    <a:lnTo>
                      <a:pt x="1387" y="2291"/>
                    </a:lnTo>
                    <a:lnTo>
                      <a:pt x="1377" y="2288"/>
                    </a:lnTo>
                    <a:lnTo>
                      <a:pt x="1366" y="2285"/>
                    </a:lnTo>
                    <a:lnTo>
                      <a:pt x="1357" y="2281"/>
                    </a:lnTo>
                    <a:lnTo>
                      <a:pt x="1348" y="2276"/>
                    </a:lnTo>
                    <a:lnTo>
                      <a:pt x="1341" y="2271"/>
                    </a:lnTo>
                    <a:lnTo>
                      <a:pt x="1337" y="2268"/>
                    </a:lnTo>
                    <a:lnTo>
                      <a:pt x="1335" y="2265"/>
                    </a:lnTo>
                    <a:lnTo>
                      <a:pt x="1333" y="2261"/>
                    </a:lnTo>
                    <a:lnTo>
                      <a:pt x="1331" y="2257"/>
                    </a:lnTo>
                    <a:lnTo>
                      <a:pt x="1326" y="2243"/>
                    </a:lnTo>
                    <a:lnTo>
                      <a:pt x="1321" y="2232"/>
                    </a:lnTo>
                    <a:lnTo>
                      <a:pt x="1316" y="2222"/>
                    </a:lnTo>
                    <a:lnTo>
                      <a:pt x="1312" y="2215"/>
                    </a:lnTo>
                    <a:lnTo>
                      <a:pt x="1307" y="2205"/>
                    </a:lnTo>
                    <a:lnTo>
                      <a:pt x="1303" y="2202"/>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buClr>
                    <a:srgbClr val="CC9900"/>
                  </a:buClr>
                  <a:buFont typeface="Wingdings" pitchFamily="2" charset="2"/>
                  <a:buChar char="n"/>
                </a:pPr>
                <a:endParaRPr lang="en-US" altLang="zh-CN" sz="2000" b="1" dirty="0">
                  <a:solidFill>
                    <a:srgbClr val="FFC000"/>
                  </a:solidFill>
                  <a:effectLst>
                    <a:outerShdw blurRad="38100" dist="38100" dir="2700000" algn="tl">
                      <a:srgbClr val="000000">
                        <a:alpha val="43137"/>
                      </a:srgbClr>
                    </a:outerShdw>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4" name="Freeform 7"/>
              <p:cNvSpPr>
                <a:spLocks noEditPoints="1"/>
              </p:cNvSpPr>
              <p:nvPr/>
            </p:nvSpPr>
            <p:spPr bwMode="auto">
              <a:xfrm>
                <a:off x="9586913" y="3060700"/>
                <a:ext cx="1512888" cy="342900"/>
              </a:xfrm>
              <a:custGeom>
                <a:avLst/>
                <a:gdLst/>
                <a:ahLst/>
                <a:cxnLst>
                  <a:cxn ang="0">
                    <a:pos x="12983" y="15"/>
                  </a:cxn>
                  <a:cxn ang="0">
                    <a:pos x="13125" y="80"/>
                  </a:cxn>
                  <a:cxn ang="0">
                    <a:pos x="13238" y="187"/>
                  </a:cxn>
                  <a:cxn ang="0">
                    <a:pos x="13309" y="327"/>
                  </a:cxn>
                  <a:cxn ang="0">
                    <a:pos x="13330" y="2696"/>
                  </a:cxn>
                  <a:cxn ang="0">
                    <a:pos x="12299" y="2713"/>
                  </a:cxn>
                  <a:cxn ang="0">
                    <a:pos x="11963" y="2746"/>
                  </a:cxn>
                  <a:cxn ang="0">
                    <a:pos x="10964" y="2808"/>
                  </a:cxn>
                  <a:cxn ang="0">
                    <a:pos x="9474" y="2891"/>
                  </a:cxn>
                  <a:cxn ang="0">
                    <a:pos x="8162" y="2957"/>
                  </a:cxn>
                  <a:cxn ang="0">
                    <a:pos x="7295" y="2994"/>
                  </a:cxn>
                  <a:cxn ang="0">
                    <a:pos x="6428" y="3021"/>
                  </a:cxn>
                  <a:cxn ang="0">
                    <a:pos x="5784" y="3017"/>
                  </a:cxn>
                  <a:cxn ang="0">
                    <a:pos x="5142" y="2996"/>
                  </a:cxn>
                  <a:cxn ang="0">
                    <a:pos x="3825" y="2933"/>
                  </a:cxn>
                  <a:cxn ang="0">
                    <a:pos x="2239" y="2842"/>
                  </a:cxn>
                  <a:cxn ang="0">
                    <a:pos x="1229" y="2779"/>
                  </a:cxn>
                  <a:cxn ang="0">
                    <a:pos x="923" y="2776"/>
                  </a:cxn>
                  <a:cxn ang="0">
                    <a:pos x="463" y="2809"/>
                  </a:cxn>
                  <a:cxn ang="0">
                    <a:pos x="4" y="2842"/>
                  </a:cxn>
                  <a:cxn ang="0">
                    <a:pos x="2" y="417"/>
                  </a:cxn>
                  <a:cxn ang="0">
                    <a:pos x="45" y="263"/>
                  </a:cxn>
                  <a:cxn ang="0">
                    <a:pos x="136" y="136"/>
                  </a:cxn>
                  <a:cxn ang="0">
                    <a:pos x="262" y="46"/>
                  </a:cxn>
                  <a:cxn ang="0">
                    <a:pos x="416" y="2"/>
                  </a:cxn>
                  <a:cxn ang="0">
                    <a:pos x="6288" y="165"/>
                  </a:cxn>
                  <a:cxn ang="0">
                    <a:pos x="6323" y="197"/>
                  </a:cxn>
                  <a:cxn ang="0">
                    <a:pos x="6331" y="246"/>
                  </a:cxn>
                  <a:cxn ang="0">
                    <a:pos x="6306" y="286"/>
                  </a:cxn>
                  <a:cxn ang="0">
                    <a:pos x="6260" y="303"/>
                  </a:cxn>
                  <a:cxn ang="0">
                    <a:pos x="6215" y="286"/>
                  </a:cxn>
                  <a:cxn ang="0">
                    <a:pos x="6190" y="246"/>
                  </a:cxn>
                  <a:cxn ang="0">
                    <a:pos x="6198" y="197"/>
                  </a:cxn>
                  <a:cxn ang="0">
                    <a:pos x="6233" y="165"/>
                  </a:cxn>
                  <a:cxn ang="0">
                    <a:pos x="6679" y="161"/>
                  </a:cxn>
                  <a:cxn ang="0">
                    <a:pos x="6721" y="186"/>
                  </a:cxn>
                  <a:cxn ang="0">
                    <a:pos x="6737" y="231"/>
                  </a:cxn>
                  <a:cxn ang="0">
                    <a:pos x="6721" y="277"/>
                  </a:cxn>
                  <a:cxn ang="0">
                    <a:pos x="6679" y="301"/>
                  </a:cxn>
                  <a:cxn ang="0">
                    <a:pos x="6631" y="295"/>
                  </a:cxn>
                  <a:cxn ang="0">
                    <a:pos x="6600" y="260"/>
                  </a:cxn>
                  <a:cxn ang="0">
                    <a:pos x="6596" y="210"/>
                  </a:cxn>
                  <a:cxn ang="0">
                    <a:pos x="6625" y="172"/>
                  </a:cxn>
                  <a:cxn ang="0">
                    <a:pos x="7069" y="160"/>
                  </a:cxn>
                  <a:cxn ang="0">
                    <a:pos x="7115" y="177"/>
                  </a:cxn>
                  <a:cxn ang="0">
                    <a:pos x="7140" y="217"/>
                  </a:cxn>
                  <a:cxn ang="0">
                    <a:pos x="7132" y="265"/>
                  </a:cxn>
                  <a:cxn ang="0">
                    <a:pos x="7098" y="297"/>
                  </a:cxn>
                  <a:cxn ang="0">
                    <a:pos x="7048" y="300"/>
                  </a:cxn>
                  <a:cxn ang="0">
                    <a:pos x="7011" y="271"/>
                  </a:cxn>
                  <a:cxn ang="0">
                    <a:pos x="6998" y="224"/>
                  </a:cxn>
                  <a:cxn ang="0">
                    <a:pos x="7019" y="181"/>
                  </a:cxn>
                  <a:cxn ang="0">
                    <a:pos x="7062" y="160"/>
                  </a:cxn>
                  <a:cxn ang="0">
                    <a:pos x="589" y="468"/>
                  </a:cxn>
                  <a:cxn ang="0">
                    <a:pos x="8587" y="2531"/>
                  </a:cxn>
                  <a:cxn ang="0">
                    <a:pos x="8898" y="468"/>
                  </a:cxn>
                </a:cxnLst>
                <a:rect l="0" t="0" r="r" b="b"/>
                <a:pathLst>
                  <a:path w="13330" h="3022">
                    <a:moveTo>
                      <a:pt x="463" y="0"/>
                    </a:moveTo>
                    <a:lnTo>
                      <a:pt x="12867" y="0"/>
                    </a:lnTo>
                    <a:lnTo>
                      <a:pt x="12891" y="1"/>
                    </a:lnTo>
                    <a:lnTo>
                      <a:pt x="12914" y="2"/>
                    </a:lnTo>
                    <a:lnTo>
                      <a:pt x="12937" y="5"/>
                    </a:lnTo>
                    <a:lnTo>
                      <a:pt x="12960" y="10"/>
                    </a:lnTo>
                    <a:lnTo>
                      <a:pt x="12983" y="15"/>
                    </a:lnTo>
                    <a:lnTo>
                      <a:pt x="13004" y="21"/>
                    </a:lnTo>
                    <a:lnTo>
                      <a:pt x="13026" y="29"/>
                    </a:lnTo>
                    <a:lnTo>
                      <a:pt x="13046" y="36"/>
                    </a:lnTo>
                    <a:lnTo>
                      <a:pt x="13068" y="46"/>
                    </a:lnTo>
                    <a:lnTo>
                      <a:pt x="13088" y="56"/>
                    </a:lnTo>
                    <a:lnTo>
                      <a:pt x="13107" y="67"/>
                    </a:lnTo>
                    <a:lnTo>
                      <a:pt x="13125" y="80"/>
                    </a:lnTo>
                    <a:lnTo>
                      <a:pt x="13144" y="93"/>
                    </a:lnTo>
                    <a:lnTo>
                      <a:pt x="13161" y="106"/>
                    </a:lnTo>
                    <a:lnTo>
                      <a:pt x="13178" y="121"/>
                    </a:lnTo>
                    <a:lnTo>
                      <a:pt x="13194" y="136"/>
                    </a:lnTo>
                    <a:lnTo>
                      <a:pt x="13210" y="152"/>
                    </a:lnTo>
                    <a:lnTo>
                      <a:pt x="13224" y="169"/>
                    </a:lnTo>
                    <a:lnTo>
                      <a:pt x="13238" y="187"/>
                    </a:lnTo>
                    <a:lnTo>
                      <a:pt x="13250" y="205"/>
                    </a:lnTo>
                    <a:lnTo>
                      <a:pt x="13263" y="223"/>
                    </a:lnTo>
                    <a:lnTo>
                      <a:pt x="13274" y="244"/>
                    </a:lnTo>
                    <a:lnTo>
                      <a:pt x="13284" y="263"/>
                    </a:lnTo>
                    <a:lnTo>
                      <a:pt x="13294" y="284"/>
                    </a:lnTo>
                    <a:lnTo>
                      <a:pt x="13303" y="305"/>
                    </a:lnTo>
                    <a:lnTo>
                      <a:pt x="13309" y="327"/>
                    </a:lnTo>
                    <a:lnTo>
                      <a:pt x="13315" y="348"/>
                    </a:lnTo>
                    <a:lnTo>
                      <a:pt x="13321" y="370"/>
                    </a:lnTo>
                    <a:lnTo>
                      <a:pt x="13325" y="394"/>
                    </a:lnTo>
                    <a:lnTo>
                      <a:pt x="13328" y="417"/>
                    </a:lnTo>
                    <a:lnTo>
                      <a:pt x="13330" y="440"/>
                    </a:lnTo>
                    <a:lnTo>
                      <a:pt x="13330" y="464"/>
                    </a:lnTo>
                    <a:lnTo>
                      <a:pt x="13330" y="2696"/>
                    </a:lnTo>
                    <a:lnTo>
                      <a:pt x="12564" y="2668"/>
                    </a:lnTo>
                    <a:lnTo>
                      <a:pt x="12520" y="2677"/>
                    </a:lnTo>
                    <a:lnTo>
                      <a:pt x="12475" y="2686"/>
                    </a:lnTo>
                    <a:lnTo>
                      <a:pt x="12432" y="2693"/>
                    </a:lnTo>
                    <a:lnTo>
                      <a:pt x="12387" y="2700"/>
                    </a:lnTo>
                    <a:lnTo>
                      <a:pt x="12344" y="2707"/>
                    </a:lnTo>
                    <a:lnTo>
                      <a:pt x="12299" y="2713"/>
                    </a:lnTo>
                    <a:lnTo>
                      <a:pt x="12255" y="2719"/>
                    </a:lnTo>
                    <a:lnTo>
                      <a:pt x="12211" y="2724"/>
                    </a:lnTo>
                    <a:lnTo>
                      <a:pt x="12161" y="2730"/>
                    </a:lnTo>
                    <a:lnTo>
                      <a:pt x="12112" y="2734"/>
                    </a:lnTo>
                    <a:lnTo>
                      <a:pt x="12062" y="2738"/>
                    </a:lnTo>
                    <a:lnTo>
                      <a:pt x="12013" y="2741"/>
                    </a:lnTo>
                    <a:lnTo>
                      <a:pt x="11963" y="2746"/>
                    </a:lnTo>
                    <a:lnTo>
                      <a:pt x="11913" y="2749"/>
                    </a:lnTo>
                    <a:lnTo>
                      <a:pt x="11864" y="2752"/>
                    </a:lnTo>
                    <a:lnTo>
                      <a:pt x="11814" y="2755"/>
                    </a:lnTo>
                    <a:lnTo>
                      <a:pt x="11602" y="2769"/>
                    </a:lnTo>
                    <a:lnTo>
                      <a:pt x="11389" y="2783"/>
                    </a:lnTo>
                    <a:lnTo>
                      <a:pt x="11176" y="2796"/>
                    </a:lnTo>
                    <a:lnTo>
                      <a:pt x="10964" y="2808"/>
                    </a:lnTo>
                    <a:lnTo>
                      <a:pt x="10751" y="2821"/>
                    </a:lnTo>
                    <a:lnTo>
                      <a:pt x="10538" y="2834"/>
                    </a:lnTo>
                    <a:lnTo>
                      <a:pt x="10326" y="2846"/>
                    </a:lnTo>
                    <a:lnTo>
                      <a:pt x="10112" y="2857"/>
                    </a:lnTo>
                    <a:lnTo>
                      <a:pt x="9899" y="2869"/>
                    </a:lnTo>
                    <a:lnTo>
                      <a:pt x="9687" y="2881"/>
                    </a:lnTo>
                    <a:lnTo>
                      <a:pt x="9474" y="2891"/>
                    </a:lnTo>
                    <a:lnTo>
                      <a:pt x="9262" y="2903"/>
                    </a:lnTo>
                    <a:lnTo>
                      <a:pt x="9049" y="2914"/>
                    </a:lnTo>
                    <a:lnTo>
                      <a:pt x="8835" y="2924"/>
                    </a:lnTo>
                    <a:lnTo>
                      <a:pt x="8623" y="2935"/>
                    </a:lnTo>
                    <a:lnTo>
                      <a:pt x="8410" y="2946"/>
                    </a:lnTo>
                    <a:lnTo>
                      <a:pt x="8287" y="2951"/>
                    </a:lnTo>
                    <a:lnTo>
                      <a:pt x="8162" y="2957"/>
                    </a:lnTo>
                    <a:lnTo>
                      <a:pt x="8039" y="2963"/>
                    </a:lnTo>
                    <a:lnTo>
                      <a:pt x="7915" y="2968"/>
                    </a:lnTo>
                    <a:lnTo>
                      <a:pt x="7791" y="2974"/>
                    </a:lnTo>
                    <a:lnTo>
                      <a:pt x="7667" y="2980"/>
                    </a:lnTo>
                    <a:lnTo>
                      <a:pt x="7544" y="2985"/>
                    </a:lnTo>
                    <a:lnTo>
                      <a:pt x="7419" y="2990"/>
                    </a:lnTo>
                    <a:lnTo>
                      <a:pt x="7295" y="2994"/>
                    </a:lnTo>
                    <a:lnTo>
                      <a:pt x="7171" y="3000"/>
                    </a:lnTo>
                    <a:lnTo>
                      <a:pt x="7047" y="3004"/>
                    </a:lnTo>
                    <a:lnTo>
                      <a:pt x="6924" y="3008"/>
                    </a:lnTo>
                    <a:lnTo>
                      <a:pt x="6799" y="3012"/>
                    </a:lnTo>
                    <a:lnTo>
                      <a:pt x="6676" y="3016"/>
                    </a:lnTo>
                    <a:lnTo>
                      <a:pt x="6552" y="3019"/>
                    </a:lnTo>
                    <a:lnTo>
                      <a:pt x="6428" y="3021"/>
                    </a:lnTo>
                    <a:lnTo>
                      <a:pt x="6336" y="3022"/>
                    </a:lnTo>
                    <a:lnTo>
                      <a:pt x="6244" y="3022"/>
                    </a:lnTo>
                    <a:lnTo>
                      <a:pt x="6152" y="3022"/>
                    </a:lnTo>
                    <a:lnTo>
                      <a:pt x="6061" y="3022"/>
                    </a:lnTo>
                    <a:lnTo>
                      <a:pt x="5968" y="3021"/>
                    </a:lnTo>
                    <a:lnTo>
                      <a:pt x="5877" y="3019"/>
                    </a:lnTo>
                    <a:lnTo>
                      <a:pt x="5784" y="3017"/>
                    </a:lnTo>
                    <a:lnTo>
                      <a:pt x="5693" y="3015"/>
                    </a:lnTo>
                    <a:lnTo>
                      <a:pt x="5601" y="3012"/>
                    </a:lnTo>
                    <a:lnTo>
                      <a:pt x="5509" y="3009"/>
                    </a:lnTo>
                    <a:lnTo>
                      <a:pt x="5417" y="3006"/>
                    </a:lnTo>
                    <a:lnTo>
                      <a:pt x="5325" y="3003"/>
                    </a:lnTo>
                    <a:lnTo>
                      <a:pt x="5233" y="2999"/>
                    </a:lnTo>
                    <a:lnTo>
                      <a:pt x="5142" y="2996"/>
                    </a:lnTo>
                    <a:lnTo>
                      <a:pt x="5049" y="2991"/>
                    </a:lnTo>
                    <a:lnTo>
                      <a:pt x="4958" y="2988"/>
                    </a:lnTo>
                    <a:lnTo>
                      <a:pt x="4732" y="2977"/>
                    </a:lnTo>
                    <a:lnTo>
                      <a:pt x="4504" y="2967"/>
                    </a:lnTo>
                    <a:lnTo>
                      <a:pt x="4278" y="2956"/>
                    </a:lnTo>
                    <a:lnTo>
                      <a:pt x="4051" y="2944"/>
                    </a:lnTo>
                    <a:lnTo>
                      <a:pt x="3825" y="2933"/>
                    </a:lnTo>
                    <a:lnTo>
                      <a:pt x="3598" y="2921"/>
                    </a:lnTo>
                    <a:lnTo>
                      <a:pt x="3372" y="2908"/>
                    </a:lnTo>
                    <a:lnTo>
                      <a:pt x="3144" y="2896"/>
                    </a:lnTo>
                    <a:lnTo>
                      <a:pt x="2918" y="2883"/>
                    </a:lnTo>
                    <a:lnTo>
                      <a:pt x="2691" y="2870"/>
                    </a:lnTo>
                    <a:lnTo>
                      <a:pt x="2465" y="2856"/>
                    </a:lnTo>
                    <a:lnTo>
                      <a:pt x="2239" y="2842"/>
                    </a:lnTo>
                    <a:lnTo>
                      <a:pt x="2012" y="2829"/>
                    </a:lnTo>
                    <a:lnTo>
                      <a:pt x="1786" y="2815"/>
                    </a:lnTo>
                    <a:lnTo>
                      <a:pt x="1559" y="2800"/>
                    </a:lnTo>
                    <a:lnTo>
                      <a:pt x="1333" y="2786"/>
                    </a:lnTo>
                    <a:lnTo>
                      <a:pt x="1298" y="2784"/>
                    </a:lnTo>
                    <a:lnTo>
                      <a:pt x="1264" y="2781"/>
                    </a:lnTo>
                    <a:lnTo>
                      <a:pt x="1229" y="2779"/>
                    </a:lnTo>
                    <a:lnTo>
                      <a:pt x="1194" y="2776"/>
                    </a:lnTo>
                    <a:lnTo>
                      <a:pt x="1158" y="2774"/>
                    </a:lnTo>
                    <a:lnTo>
                      <a:pt x="1124" y="2772"/>
                    </a:lnTo>
                    <a:lnTo>
                      <a:pt x="1089" y="2770"/>
                    </a:lnTo>
                    <a:lnTo>
                      <a:pt x="1054" y="2768"/>
                    </a:lnTo>
                    <a:lnTo>
                      <a:pt x="988" y="2772"/>
                    </a:lnTo>
                    <a:lnTo>
                      <a:pt x="923" y="2776"/>
                    </a:lnTo>
                    <a:lnTo>
                      <a:pt x="858" y="2782"/>
                    </a:lnTo>
                    <a:lnTo>
                      <a:pt x="792" y="2786"/>
                    </a:lnTo>
                    <a:lnTo>
                      <a:pt x="726" y="2790"/>
                    </a:lnTo>
                    <a:lnTo>
                      <a:pt x="660" y="2796"/>
                    </a:lnTo>
                    <a:lnTo>
                      <a:pt x="595" y="2800"/>
                    </a:lnTo>
                    <a:lnTo>
                      <a:pt x="529" y="2805"/>
                    </a:lnTo>
                    <a:lnTo>
                      <a:pt x="463" y="2809"/>
                    </a:lnTo>
                    <a:lnTo>
                      <a:pt x="397" y="2815"/>
                    </a:lnTo>
                    <a:lnTo>
                      <a:pt x="332" y="2819"/>
                    </a:lnTo>
                    <a:lnTo>
                      <a:pt x="266" y="2823"/>
                    </a:lnTo>
                    <a:lnTo>
                      <a:pt x="201" y="2829"/>
                    </a:lnTo>
                    <a:lnTo>
                      <a:pt x="135" y="2833"/>
                    </a:lnTo>
                    <a:lnTo>
                      <a:pt x="69" y="2838"/>
                    </a:lnTo>
                    <a:lnTo>
                      <a:pt x="4" y="2842"/>
                    </a:lnTo>
                    <a:lnTo>
                      <a:pt x="2" y="2827"/>
                    </a:lnTo>
                    <a:lnTo>
                      <a:pt x="1" y="2813"/>
                    </a:lnTo>
                    <a:lnTo>
                      <a:pt x="0" y="2798"/>
                    </a:lnTo>
                    <a:lnTo>
                      <a:pt x="0" y="2783"/>
                    </a:lnTo>
                    <a:lnTo>
                      <a:pt x="0" y="464"/>
                    </a:lnTo>
                    <a:lnTo>
                      <a:pt x="1" y="440"/>
                    </a:lnTo>
                    <a:lnTo>
                      <a:pt x="2" y="417"/>
                    </a:lnTo>
                    <a:lnTo>
                      <a:pt x="5" y="394"/>
                    </a:lnTo>
                    <a:lnTo>
                      <a:pt x="9" y="370"/>
                    </a:lnTo>
                    <a:lnTo>
                      <a:pt x="15" y="348"/>
                    </a:lnTo>
                    <a:lnTo>
                      <a:pt x="21" y="327"/>
                    </a:lnTo>
                    <a:lnTo>
                      <a:pt x="28" y="305"/>
                    </a:lnTo>
                    <a:lnTo>
                      <a:pt x="36" y="284"/>
                    </a:lnTo>
                    <a:lnTo>
                      <a:pt x="45" y="263"/>
                    </a:lnTo>
                    <a:lnTo>
                      <a:pt x="56" y="244"/>
                    </a:lnTo>
                    <a:lnTo>
                      <a:pt x="67" y="223"/>
                    </a:lnTo>
                    <a:lnTo>
                      <a:pt x="79" y="205"/>
                    </a:lnTo>
                    <a:lnTo>
                      <a:pt x="92" y="187"/>
                    </a:lnTo>
                    <a:lnTo>
                      <a:pt x="106" y="169"/>
                    </a:lnTo>
                    <a:lnTo>
                      <a:pt x="121" y="152"/>
                    </a:lnTo>
                    <a:lnTo>
                      <a:pt x="136" y="136"/>
                    </a:lnTo>
                    <a:lnTo>
                      <a:pt x="152" y="121"/>
                    </a:lnTo>
                    <a:lnTo>
                      <a:pt x="169" y="106"/>
                    </a:lnTo>
                    <a:lnTo>
                      <a:pt x="187" y="93"/>
                    </a:lnTo>
                    <a:lnTo>
                      <a:pt x="205" y="80"/>
                    </a:lnTo>
                    <a:lnTo>
                      <a:pt x="223" y="67"/>
                    </a:lnTo>
                    <a:lnTo>
                      <a:pt x="243" y="56"/>
                    </a:lnTo>
                    <a:lnTo>
                      <a:pt x="262" y="46"/>
                    </a:lnTo>
                    <a:lnTo>
                      <a:pt x="283" y="36"/>
                    </a:lnTo>
                    <a:lnTo>
                      <a:pt x="305" y="29"/>
                    </a:lnTo>
                    <a:lnTo>
                      <a:pt x="326" y="21"/>
                    </a:lnTo>
                    <a:lnTo>
                      <a:pt x="347" y="15"/>
                    </a:lnTo>
                    <a:lnTo>
                      <a:pt x="370" y="10"/>
                    </a:lnTo>
                    <a:lnTo>
                      <a:pt x="393" y="5"/>
                    </a:lnTo>
                    <a:lnTo>
                      <a:pt x="416" y="2"/>
                    </a:lnTo>
                    <a:lnTo>
                      <a:pt x="440" y="1"/>
                    </a:lnTo>
                    <a:lnTo>
                      <a:pt x="463" y="0"/>
                    </a:lnTo>
                    <a:close/>
                    <a:moveTo>
                      <a:pt x="6260" y="160"/>
                    </a:moveTo>
                    <a:lnTo>
                      <a:pt x="6268" y="160"/>
                    </a:lnTo>
                    <a:lnTo>
                      <a:pt x="6274" y="161"/>
                    </a:lnTo>
                    <a:lnTo>
                      <a:pt x="6282" y="163"/>
                    </a:lnTo>
                    <a:lnTo>
                      <a:pt x="6288" y="165"/>
                    </a:lnTo>
                    <a:lnTo>
                      <a:pt x="6294" y="168"/>
                    </a:lnTo>
                    <a:lnTo>
                      <a:pt x="6300" y="172"/>
                    </a:lnTo>
                    <a:lnTo>
                      <a:pt x="6306" y="177"/>
                    </a:lnTo>
                    <a:lnTo>
                      <a:pt x="6310" y="181"/>
                    </a:lnTo>
                    <a:lnTo>
                      <a:pt x="6316" y="186"/>
                    </a:lnTo>
                    <a:lnTo>
                      <a:pt x="6320" y="191"/>
                    </a:lnTo>
                    <a:lnTo>
                      <a:pt x="6323" y="197"/>
                    </a:lnTo>
                    <a:lnTo>
                      <a:pt x="6326" y="203"/>
                    </a:lnTo>
                    <a:lnTo>
                      <a:pt x="6328" y="210"/>
                    </a:lnTo>
                    <a:lnTo>
                      <a:pt x="6331" y="217"/>
                    </a:lnTo>
                    <a:lnTo>
                      <a:pt x="6332" y="224"/>
                    </a:lnTo>
                    <a:lnTo>
                      <a:pt x="6332" y="231"/>
                    </a:lnTo>
                    <a:lnTo>
                      <a:pt x="6332" y="238"/>
                    </a:lnTo>
                    <a:lnTo>
                      <a:pt x="6331" y="246"/>
                    </a:lnTo>
                    <a:lnTo>
                      <a:pt x="6328" y="252"/>
                    </a:lnTo>
                    <a:lnTo>
                      <a:pt x="6326" y="260"/>
                    </a:lnTo>
                    <a:lnTo>
                      <a:pt x="6323" y="265"/>
                    </a:lnTo>
                    <a:lnTo>
                      <a:pt x="6320" y="271"/>
                    </a:lnTo>
                    <a:lnTo>
                      <a:pt x="6316" y="277"/>
                    </a:lnTo>
                    <a:lnTo>
                      <a:pt x="6310" y="282"/>
                    </a:lnTo>
                    <a:lnTo>
                      <a:pt x="6306" y="286"/>
                    </a:lnTo>
                    <a:lnTo>
                      <a:pt x="6300" y="290"/>
                    </a:lnTo>
                    <a:lnTo>
                      <a:pt x="6294" y="295"/>
                    </a:lnTo>
                    <a:lnTo>
                      <a:pt x="6288" y="297"/>
                    </a:lnTo>
                    <a:lnTo>
                      <a:pt x="6282" y="300"/>
                    </a:lnTo>
                    <a:lnTo>
                      <a:pt x="6274" y="301"/>
                    </a:lnTo>
                    <a:lnTo>
                      <a:pt x="6268" y="302"/>
                    </a:lnTo>
                    <a:lnTo>
                      <a:pt x="6260" y="303"/>
                    </a:lnTo>
                    <a:lnTo>
                      <a:pt x="6253" y="302"/>
                    </a:lnTo>
                    <a:lnTo>
                      <a:pt x="6246" y="301"/>
                    </a:lnTo>
                    <a:lnTo>
                      <a:pt x="6239" y="300"/>
                    </a:lnTo>
                    <a:lnTo>
                      <a:pt x="6233" y="297"/>
                    </a:lnTo>
                    <a:lnTo>
                      <a:pt x="6226" y="295"/>
                    </a:lnTo>
                    <a:lnTo>
                      <a:pt x="6220" y="290"/>
                    </a:lnTo>
                    <a:lnTo>
                      <a:pt x="6215" y="286"/>
                    </a:lnTo>
                    <a:lnTo>
                      <a:pt x="6209" y="282"/>
                    </a:lnTo>
                    <a:lnTo>
                      <a:pt x="6205" y="277"/>
                    </a:lnTo>
                    <a:lnTo>
                      <a:pt x="6201" y="271"/>
                    </a:lnTo>
                    <a:lnTo>
                      <a:pt x="6198" y="265"/>
                    </a:lnTo>
                    <a:lnTo>
                      <a:pt x="6194" y="260"/>
                    </a:lnTo>
                    <a:lnTo>
                      <a:pt x="6192" y="252"/>
                    </a:lnTo>
                    <a:lnTo>
                      <a:pt x="6190" y="246"/>
                    </a:lnTo>
                    <a:lnTo>
                      <a:pt x="6189" y="238"/>
                    </a:lnTo>
                    <a:lnTo>
                      <a:pt x="6189" y="231"/>
                    </a:lnTo>
                    <a:lnTo>
                      <a:pt x="6189" y="224"/>
                    </a:lnTo>
                    <a:lnTo>
                      <a:pt x="6190" y="217"/>
                    </a:lnTo>
                    <a:lnTo>
                      <a:pt x="6192" y="210"/>
                    </a:lnTo>
                    <a:lnTo>
                      <a:pt x="6194" y="203"/>
                    </a:lnTo>
                    <a:lnTo>
                      <a:pt x="6198" y="197"/>
                    </a:lnTo>
                    <a:lnTo>
                      <a:pt x="6201" y="191"/>
                    </a:lnTo>
                    <a:lnTo>
                      <a:pt x="6205" y="186"/>
                    </a:lnTo>
                    <a:lnTo>
                      <a:pt x="6209" y="181"/>
                    </a:lnTo>
                    <a:lnTo>
                      <a:pt x="6215" y="177"/>
                    </a:lnTo>
                    <a:lnTo>
                      <a:pt x="6220" y="172"/>
                    </a:lnTo>
                    <a:lnTo>
                      <a:pt x="6226" y="168"/>
                    </a:lnTo>
                    <a:lnTo>
                      <a:pt x="6233" y="165"/>
                    </a:lnTo>
                    <a:lnTo>
                      <a:pt x="6239" y="163"/>
                    </a:lnTo>
                    <a:lnTo>
                      <a:pt x="6246" y="161"/>
                    </a:lnTo>
                    <a:lnTo>
                      <a:pt x="6253" y="160"/>
                    </a:lnTo>
                    <a:lnTo>
                      <a:pt x="6260" y="160"/>
                    </a:lnTo>
                    <a:close/>
                    <a:moveTo>
                      <a:pt x="6665" y="160"/>
                    </a:moveTo>
                    <a:lnTo>
                      <a:pt x="6672" y="160"/>
                    </a:lnTo>
                    <a:lnTo>
                      <a:pt x="6679" y="161"/>
                    </a:lnTo>
                    <a:lnTo>
                      <a:pt x="6687" y="163"/>
                    </a:lnTo>
                    <a:lnTo>
                      <a:pt x="6693" y="165"/>
                    </a:lnTo>
                    <a:lnTo>
                      <a:pt x="6699" y="168"/>
                    </a:lnTo>
                    <a:lnTo>
                      <a:pt x="6705" y="172"/>
                    </a:lnTo>
                    <a:lnTo>
                      <a:pt x="6710" y="177"/>
                    </a:lnTo>
                    <a:lnTo>
                      <a:pt x="6715" y="181"/>
                    </a:lnTo>
                    <a:lnTo>
                      <a:pt x="6721" y="186"/>
                    </a:lnTo>
                    <a:lnTo>
                      <a:pt x="6724" y="191"/>
                    </a:lnTo>
                    <a:lnTo>
                      <a:pt x="6728" y="197"/>
                    </a:lnTo>
                    <a:lnTo>
                      <a:pt x="6731" y="203"/>
                    </a:lnTo>
                    <a:lnTo>
                      <a:pt x="6733" y="210"/>
                    </a:lnTo>
                    <a:lnTo>
                      <a:pt x="6736" y="217"/>
                    </a:lnTo>
                    <a:lnTo>
                      <a:pt x="6737" y="224"/>
                    </a:lnTo>
                    <a:lnTo>
                      <a:pt x="6737" y="231"/>
                    </a:lnTo>
                    <a:lnTo>
                      <a:pt x="6737" y="238"/>
                    </a:lnTo>
                    <a:lnTo>
                      <a:pt x="6736" y="246"/>
                    </a:lnTo>
                    <a:lnTo>
                      <a:pt x="6733" y="252"/>
                    </a:lnTo>
                    <a:lnTo>
                      <a:pt x="6731" y="260"/>
                    </a:lnTo>
                    <a:lnTo>
                      <a:pt x="6728" y="265"/>
                    </a:lnTo>
                    <a:lnTo>
                      <a:pt x="6724" y="271"/>
                    </a:lnTo>
                    <a:lnTo>
                      <a:pt x="6721" y="277"/>
                    </a:lnTo>
                    <a:lnTo>
                      <a:pt x="6715" y="282"/>
                    </a:lnTo>
                    <a:lnTo>
                      <a:pt x="6710" y="286"/>
                    </a:lnTo>
                    <a:lnTo>
                      <a:pt x="6705" y="290"/>
                    </a:lnTo>
                    <a:lnTo>
                      <a:pt x="6699" y="295"/>
                    </a:lnTo>
                    <a:lnTo>
                      <a:pt x="6693" y="297"/>
                    </a:lnTo>
                    <a:lnTo>
                      <a:pt x="6687" y="300"/>
                    </a:lnTo>
                    <a:lnTo>
                      <a:pt x="6679" y="301"/>
                    </a:lnTo>
                    <a:lnTo>
                      <a:pt x="6672" y="302"/>
                    </a:lnTo>
                    <a:lnTo>
                      <a:pt x="6665" y="303"/>
                    </a:lnTo>
                    <a:lnTo>
                      <a:pt x="6658" y="302"/>
                    </a:lnTo>
                    <a:lnTo>
                      <a:pt x="6651" y="301"/>
                    </a:lnTo>
                    <a:lnTo>
                      <a:pt x="6644" y="300"/>
                    </a:lnTo>
                    <a:lnTo>
                      <a:pt x="6637" y="297"/>
                    </a:lnTo>
                    <a:lnTo>
                      <a:pt x="6631" y="295"/>
                    </a:lnTo>
                    <a:lnTo>
                      <a:pt x="6625" y="290"/>
                    </a:lnTo>
                    <a:lnTo>
                      <a:pt x="6620" y="286"/>
                    </a:lnTo>
                    <a:lnTo>
                      <a:pt x="6614" y="282"/>
                    </a:lnTo>
                    <a:lnTo>
                      <a:pt x="6610" y="277"/>
                    </a:lnTo>
                    <a:lnTo>
                      <a:pt x="6606" y="271"/>
                    </a:lnTo>
                    <a:lnTo>
                      <a:pt x="6602" y="265"/>
                    </a:lnTo>
                    <a:lnTo>
                      <a:pt x="6600" y="260"/>
                    </a:lnTo>
                    <a:lnTo>
                      <a:pt x="6596" y="252"/>
                    </a:lnTo>
                    <a:lnTo>
                      <a:pt x="6595" y="246"/>
                    </a:lnTo>
                    <a:lnTo>
                      <a:pt x="6594" y="238"/>
                    </a:lnTo>
                    <a:lnTo>
                      <a:pt x="6593" y="231"/>
                    </a:lnTo>
                    <a:lnTo>
                      <a:pt x="6594" y="224"/>
                    </a:lnTo>
                    <a:lnTo>
                      <a:pt x="6595" y="217"/>
                    </a:lnTo>
                    <a:lnTo>
                      <a:pt x="6596" y="210"/>
                    </a:lnTo>
                    <a:lnTo>
                      <a:pt x="6600" y="203"/>
                    </a:lnTo>
                    <a:lnTo>
                      <a:pt x="6602" y="197"/>
                    </a:lnTo>
                    <a:lnTo>
                      <a:pt x="6606" y="191"/>
                    </a:lnTo>
                    <a:lnTo>
                      <a:pt x="6610" y="186"/>
                    </a:lnTo>
                    <a:lnTo>
                      <a:pt x="6614" y="181"/>
                    </a:lnTo>
                    <a:lnTo>
                      <a:pt x="6620" y="177"/>
                    </a:lnTo>
                    <a:lnTo>
                      <a:pt x="6625" y="172"/>
                    </a:lnTo>
                    <a:lnTo>
                      <a:pt x="6631" y="168"/>
                    </a:lnTo>
                    <a:lnTo>
                      <a:pt x="6637" y="165"/>
                    </a:lnTo>
                    <a:lnTo>
                      <a:pt x="6644" y="163"/>
                    </a:lnTo>
                    <a:lnTo>
                      <a:pt x="6651" y="161"/>
                    </a:lnTo>
                    <a:lnTo>
                      <a:pt x="6658" y="160"/>
                    </a:lnTo>
                    <a:lnTo>
                      <a:pt x="6665" y="160"/>
                    </a:lnTo>
                    <a:close/>
                    <a:moveTo>
                      <a:pt x="7069" y="160"/>
                    </a:moveTo>
                    <a:lnTo>
                      <a:pt x="7077" y="160"/>
                    </a:lnTo>
                    <a:lnTo>
                      <a:pt x="7084" y="161"/>
                    </a:lnTo>
                    <a:lnTo>
                      <a:pt x="7091" y="163"/>
                    </a:lnTo>
                    <a:lnTo>
                      <a:pt x="7098" y="165"/>
                    </a:lnTo>
                    <a:lnTo>
                      <a:pt x="7103" y="168"/>
                    </a:lnTo>
                    <a:lnTo>
                      <a:pt x="7110" y="172"/>
                    </a:lnTo>
                    <a:lnTo>
                      <a:pt x="7115" y="177"/>
                    </a:lnTo>
                    <a:lnTo>
                      <a:pt x="7120" y="181"/>
                    </a:lnTo>
                    <a:lnTo>
                      <a:pt x="7125" y="186"/>
                    </a:lnTo>
                    <a:lnTo>
                      <a:pt x="7129" y="191"/>
                    </a:lnTo>
                    <a:lnTo>
                      <a:pt x="7132" y="197"/>
                    </a:lnTo>
                    <a:lnTo>
                      <a:pt x="7135" y="203"/>
                    </a:lnTo>
                    <a:lnTo>
                      <a:pt x="7139" y="210"/>
                    </a:lnTo>
                    <a:lnTo>
                      <a:pt x="7140" y="217"/>
                    </a:lnTo>
                    <a:lnTo>
                      <a:pt x="7141" y="224"/>
                    </a:lnTo>
                    <a:lnTo>
                      <a:pt x="7142" y="231"/>
                    </a:lnTo>
                    <a:lnTo>
                      <a:pt x="7141" y="238"/>
                    </a:lnTo>
                    <a:lnTo>
                      <a:pt x="7140" y="246"/>
                    </a:lnTo>
                    <a:lnTo>
                      <a:pt x="7139" y="252"/>
                    </a:lnTo>
                    <a:lnTo>
                      <a:pt x="7135" y="260"/>
                    </a:lnTo>
                    <a:lnTo>
                      <a:pt x="7132" y="265"/>
                    </a:lnTo>
                    <a:lnTo>
                      <a:pt x="7129" y="271"/>
                    </a:lnTo>
                    <a:lnTo>
                      <a:pt x="7125" y="277"/>
                    </a:lnTo>
                    <a:lnTo>
                      <a:pt x="7120" y="282"/>
                    </a:lnTo>
                    <a:lnTo>
                      <a:pt x="7115" y="286"/>
                    </a:lnTo>
                    <a:lnTo>
                      <a:pt x="7110" y="290"/>
                    </a:lnTo>
                    <a:lnTo>
                      <a:pt x="7103" y="295"/>
                    </a:lnTo>
                    <a:lnTo>
                      <a:pt x="7098" y="297"/>
                    </a:lnTo>
                    <a:lnTo>
                      <a:pt x="7091" y="300"/>
                    </a:lnTo>
                    <a:lnTo>
                      <a:pt x="7084" y="301"/>
                    </a:lnTo>
                    <a:lnTo>
                      <a:pt x="7077" y="302"/>
                    </a:lnTo>
                    <a:lnTo>
                      <a:pt x="7069" y="303"/>
                    </a:lnTo>
                    <a:lnTo>
                      <a:pt x="7062" y="302"/>
                    </a:lnTo>
                    <a:lnTo>
                      <a:pt x="7056" y="301"/>
                    </a:lnTo>
                    <a:lnTo>
                      <a:pt x="7048" y="300"/>
                    </a:lnTo>
                    <a:lnTo>
                      <a:pt x="7042" y="297"/>
                    </a:lnTo>
                    <a:lnTo>
                      <a:pt x="7035" y="295"/>
                    </a:lnTo>
                    <a:lnTo>
                      <a:pt x="7030" y="290"/>
                    </a:lnTo>
                    <a:lnTo>
                      <a:pt x="7025" y="286"/>
                    </a:lnTo>
                    <a:lnTo>
                      <a:pt x="7019" y="282"/>
                    </a:lnTo>
                    <a:lnTo>
                      <a:pt x="7014" y="277"/>
                    </a:lnTo>
                    <a:lnTo>
                      <a:pt x="7011" y="271"/>
                    </a:lnTo>
                    <a:lnTo>
                      <a:pt x="7007" y="265"/>
                    </a:lnTo>
                    <a:lnTo>
                      <a:pt x="7004" y="260"/>
                    </a:lnTo>
                    <a:lnTo>
                      <a:pt x="7001" y="252"/>
                    </a:lnTo>
                    <a:lnTo>
                      <a:pt x="6999" y="246"/>
                    </a:lnTo>
                    <a:lnTo>
                      <a:pt x="6998" y="238"/>
                    </a:lnTo>
                    <a:lnTo>
                      <a:pt x="6998" y="231"/>
                    </a:lnTo>
                    <a:lnTo>
                      <a:pt x="6998" y="224"/>
                    </a:lnTo>
                    <a:lnTo>
                      <a:pt x="6999" y="217"/>
                    </a:lnTo>
                    <a:lnTo>
                      <a:pt x="7001" y="210"/>
                    </a:lnTo>
                    <a:lnTo>
                      <a:pt x="7004" y="203"/>
                    </a:lnTo>
                    <a:lnTo>
                      <a:pt x="7007" y="197"/>
                    </a:lnTo>
                    <a:lnTo>
                      <a:pt x="7011" y="191"/>
                    </a:lnTo>
                    <a:lnTo>
                      <a:pt x="7014" y="186"/>
                    </a:lnTo>
                    <a:lnTo>
                      <a:pt x="7019" y="181"/>
                    </a:lnTo>
                    <a:lnTo>
                      <a:pt x="7025" y="177"/>
                    </a:lnTo>
                    <a:lnTo>
                      <a:pt x="7030" y="172"/>
                    </a:lnTo>
                    <a:lnTo>
                      <a:pt x="7035" y="168"/>
                    </a:lnTo>
                    <a:lnTo>
                      <a:pt x="7042" y="165"/>
                    </a:lnTo>
                    <a:lnTo>
                      <a:pt x="7048" y="163"/>
                    </a:lnTo>
                    <a:lnTo>
                      <a:pt x="7056" y="161"/>
                    </a:lnTo>
                    <a:lnTo>
                      <a:pt x="7062" y="160"/>
                    </a:lnTo>
                    <a:lnTo>
                      <a:pt x="7069" y="160"/>
                    </a:lnTo>
                    <a:close/>
                    <a:moveTo>
                      <a:pt x="6044" y="78"/>
                    </a:moveTo>
                    <a:lnTo>
                      <a:pt x="7286" y="78"/>
                    </a:lnTo>
                    <a:lnTo>
                      <a:pt x="7286" y="385"/>
                    </a:lnTo>
                    <a:lnTo>
                      <a:pt x="6044" y="385"/>
                    </a:lnTo>
                    <a:lnTo>
                      <a:pt x="6044" y="78"/>
                    </a:lnTo>
                    <a:close/>
                    <a:moveTo>
                      <a:pt x="589" y="468"/>
                    </a:moveTo>
                    <a:lnTo>
                      <a:pt x="4432" y="468"/>
                    </a:lnTo>
                    <a:lnTo>
                      <a:pt x="4432" y="2531"/>
                    </a:lnTo>
                    <a:lnTo>
                      <a:pt x="589" y="2531"/>
                    </a:lnTo>
                    <a:lnTo>
                      <a:pt x="589" y="468"/>
                    </a:lnTo>
                    <a:close/>
                    <a:moveTo>
                      <a:pt x="4743" y="468"/>
                    </a:moveTo>
                    <a:lnTo>
                      <a:pt x="8587" y="468"/>
                    </a:lnTo>
                    <a:lnTo>
                      <a:pt x="8587" y="2531"/>
                    </a:lnTo>
                    <a:lnTo>
                      <a:pt x="4743" y="2531"/>
                    </a:lnTo>
                    <a:lnTo>
                      <a:pt x="4743" y="468"/>
                    </a:lnTo>
                    <a:close/>
                    <a:moveTo>
                      <a:pt x="8898" y="468"/>
                    </a:moveTo>
                    <a:lnTo>
                      <a:pt x="12741" y="468"/>
                    </a:lnTo>
                    <a:lnTo>
                      <a:pt x="12741" y="2531"/>
                    </a:lnTo>
                    <a:lnTo>
                      <a:pt x="8898" y="2531"/>
                    </a:lnTo>
                    <a:lnTo>
                      <a:pt x="8898" y="468"/>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buClr>
                    <a:srgbClr val="CC9900"/>
                  </a:buClr>
                  <a:buFont typeface="Wingdings" pitchFamily="2" charset="2"/>
                  <a:buChar char="n"/>
                </a:pPr>
                <a:endParaRPr lang="en-US" altLang="zh-CN" sz="2000" b="1" dirty="0">
                  <a:solidFill>
                    <a:srgbClr val="FFC000"/>
                  </a:solidFill>
                  <a:effectLst>
                    <a:outerShdw blurRad="38100" dist="38100" dir="2700000" algn="tl">
                      <a:srgbClr val="000000">
                        <a:alpha val="43137"/>
                      </a:srgbClr>
                    </a:outerShdw>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37" name="组合 170"/>
            <p:cNvGrpSpPr/>
            <p:nvPr/>
          </p:nvGrpSpPr>
          <p:grpSpPr>
            <a:xfrm>
              <a:off x="6926580" y="3825302"/>
              <a:ext cx="175260" cy="246636"/>
              <a:chOff x="2247900" y="4005263"/>
              <a:chExt cx="787400" cy="1108075"/>
            </a:xfrm>
            <a:grpFill/>
          </p:grpSpPr>
          <p:sp>
            <p:nvSpPr>
              <p:cNvPr id="40" name="Freeform 111"/>
              <p:cNvSpPr>
                <a:spLocks/>
              </p:cNvSpPr>
              <p:nvPr/>
            </p:nvSpPr>
            <p:spPr bwMode="auto">
              <a:xfrm>
                <a:off x="2562225" y="4075113"/>
                <a:ext cx="149225" cy="146050"/>
              </a:xfrm>
              <a:custGeom>
                <a:avLst/>
                <a:gdLst/>
                <a:ahLst/>
                <a:cxnLst>
                  <a:cxn ang="0">
                    <a:pos x="690" y="2117"/>
                  </a:cxn>
                  <a:cxn ang="0">
                    <a:pos x="1426" y="2117"/>
                  </a:cxn>
                  <a:cxn ang="0">
                    <a:pos x="1426" y="1426"/>
                  </a:cxn>
                  <a:cxn ang="0">
                    <a:pos x="2162" y="1426"/>
                  </a:cxn>
                  <a:cxn ang="0">
                    <a:pos x="2162" y="690"/>
                  </a:cxn>
                  <a:cxn ang="0">
                    <a:pos x="1426" y="690"/>
                  </a:cxn>
                  <a:cxn ang="0">
                    <a:pos x="1426" y="0"/>
                  </a:cxn>
                  <a:cxn ang="0">
                    <a:pos x="690" y="0"/>
                  </a:cxn>
                  <a:cxn ang="0">
                    <a:pos x="690" y="690"/>
                  </a:cxn>
                  <a:cxn ang="0">
                    <a:pos x="0" y="690"/>
                  </a:cxn>
                  <a:cxn ang="0">
                    <a:pos x="0" y="1426"/>
                  </a:cxn>
                  <a:cxn ang="0">
                    <a:pos x="690" y="1426"/>
                  </a:cxn>
                  <a:cxn ang="0">
                    <a:pos x="690" y="2117"/>
                  </a:cxn>
                </a:cxnLst>
                <a:rect l="0" t="0" r="r" b="b"/>
                <a:pathLst>
                  <a:path w="2162" h="2117">
                    <a:moveTo>
                      <a:pt x="690" y="2117"/>
                    </a:moveTo>
                    <a:lnTo>
                      <a:pt x="1426" y="2117"/>
                    </a:lnTo>
                    <a:lnTo>
                      <a:pt x="1426" y="1426"/>
                    </a:lnTo>
                    <a:lnTo>
                      <a:pt x="2162" y="1426"/>
                    </a:lnTo>
                    <a:lnTo>
                      <a:pt x="2162" y="690"/>
                    </a:lnTo>
                    <a:lnTo>
                      <a:pt x="1426" y="690"/>
                    </a:lnTo>
                    <a:lnTo>
                      <a:pt x="1426" y="0"/>
                    </a:lnTo>
                    <a:lnTo>
                      <a:pt x="690" y="0"/>
                    </a:lnTo>
                    <a:lnTo>
                      <a:pt x="690" y="690"/>
                    </a:lnTo>
                    <a:lnTo>
                      <a:pt x="0" y="690"/>
                    </a:lnTo>
                    <a:lnTo>
                      <a:pt x="0" y="1426"/>
                    </a:lnTo>
                    <a:lnTo>
                      <a:pt x="690" y="1426"/>
                    </a:lnTo>
                    <a:lnTo>
                      <a:pt x="690" y="2117"/>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buClr>
                    <a:srgbClr val="CC9900"/>
                  </a:buClr>
                  <a:buFont typeface="Wingdings" pitchFamily="2" charset="2"/>
                  <a:buChar char="n"/>
                </a:pPr>
                <a:endParaRPr lang="en-US" altLang="zh-CN" sz="2000" b="1" dirty="0">
                  <a:solidFill>
                    <a:srgbClr val="FFC000"/>
                  </a:solidFill>
                  <a:effectLst>
                    <a:outerShdw blurRad="38100" dist="38100" dir="2700000" algn="tl">
                      <a:srgbClr val="000000">
                        <a:alpha val="43137"/>
                      </a:srgbClr>
                    </a:outerShdw>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1" name="Freeform 112"/>
              <p:cNvSpPr>
                <a:spLocks/>
              </p:cNvSpPr>
              <p:nvPr/>
            </p:nvSpPr>
            <p:spPr bwMode="auto">
              <a:xfrm>
                <a:off x="2247900" y="4824413"/>
                <a:ext cx="787400" cy="288925"/>
              </a:xfrm>
              <a:custGeom>
                <a:avLst/>
                <a:gdLst/>
                <a:ahLst/>
                <a:cxnLst>
                  <a:cxn ang="0">
                    <a:pos x="10258" y="414"/>
                  </a:cxn>
                  <a:cxn ang="0">
                    <a:pos x="7084" y="0"/>
                  </a:cxn>
                  <a:cxn ang="0">
                    <a:pos x="5704" y="2346"/>
                  </a:cxn>
                  <a:cxn ang="0">
                    <a:pos x="4232" y="46"/>
                  </a:cxn>
                  <a:cxn ang="0">
                    <a:pos x="1150" y="414"/>
                  </a:cxn>
                  <a:cxn ang="0">
                    <a:pos x="828" y="782"/>
                  </a:cxn>
                  <a:cxn ang="0">
                    <a:pos x="552" y="1242"/>
                  </a:cxn>
                  <a:cxn ang="0">
                    <a:pos x="322" y="1656"/>
                  </a:cxn>
                  <a:cxn ang="0">
                    <a:pos x="184" y="2162"/>
                  </a:cxn>
                  <a:cxn ang="0">
                    <a:pos x="92" y="2622"/>
                  </a:cxn>
                  <a:cxn ang="0">
                    <a:pos x="0" y="3128"/>
                  </a:cxn>
                  <a:cxn ang="0">
                    <a:pos x="0" y="3634"/>
                  </a:cxn>
                  <a:cxn ang="0">
                    <a:pos x="0" y="4186"/>
                  </a:cxn>
                  <a:cxn ang="0">
                    <a:pos x="11362" y="4186"/>
                  </a:cxn>
                  <a:cxn ang="0">
                    <a:pos x="11408" y="3634"/>
                  </a:cxn>
                  <a:cxn ang="0">
                    <a:pos x="11362" y="3128"/>
                  </a:cxn>
                  <a:cxn ang="0">
                    <a:pos x="11316" y="2622"/>
                  </a:cxn>
                  <a:cxn ang="0">
                    <a:pos x="11178" y="2162"/>
                  </a:cxn>
                  <a:cxn ang="0">
                    <a:pos x="11040" y="1656"/>
                  </a:cxn>
                  <a:cxn ang="0">
                    <a:pos x="10810" y="1242"/>
                  </a:cxn>
                  <a:cxn ang="0">
                    <a:pos x="10580" y="782"/>
                  </a:cxn>
                  <a:cxn ang="0">
                    <a:pos x="10258" y="414"/>
                  </a:cxn>
                </a:cxnLst>
                <a:rect l="0" t="0" r="r" b="b"/>
                <a:pathLst>
                  <a:path w="11408" h="4186">
                    <a:moveTo>
                      <a:pt x="10258" y="414"/>
                    </a:moveTo>
                    <a:lnTo>
                      <a:pt x="7084" y="0"/>
                    </a:lnTo>
                    <a:lnTo>
                      <a:pt x="5704" y="2346"/>
                    </a:lnTo>
                    <a:lnTo>
                      <a:pt x="4232" y="46"/>
                    </a:lnTo>
                    <a:lnTo>
                      <a:pt x="1150" y="414"/>
                    </a:lnTo>
                    <a:lnTo>
                      <a:pt x="828" y="782"/>
                    </a:lnTo>
                    <a:lnTo>
                      <a:pt x="552" y="1242"/>
                    </a:lnTo>
                    <a:lnTo>
                      <a:pt x="322" y="1656"/>
                    </a:lnTo>
                    <a:lnTo>
                      <a:pt x="184" y="2162"/>
                    </a:lnTo>
                    <a:lnTo>
                      <a:pt x="92" y="2622"/>
                    </a:lnTo>
                    <a:lnTo>
                      <a:pt x="0" y="3128"/>
                    </a:lnTo>
                    <a:lnTo>
                      <a:pt x="0" y="3634"/>
                    </a:lnTo>
                    <a:lnTo>
                      <a:pt x="0" y="4186"/>
                    </a:lnTo>
                    <a:lnTo>
                      <a:pt x="11362" y="4186"/>
                    </a:lnTo>
                    <a:lnTo>
                      <a:pt x="11408" y="3634"/>
                    </a:lnTo>
                    <a:lnTo>
                      <a:pt x="11362" y="3128"/>
                    </a:lnTo>
                    <a:lnTo>
                      <a:pt x="11316" y="2622"/>
                    </a:lnTo>
                    <a:lnTo>
                      <a:pt x="11178" y="2162"/>
                    </a:lnTo>
                    <a:lnTo>
                      <a:pt x="11040" y="1656"/>
                    </a:lnTo>
                    <a:lnTo>
                      <a:pt x="10810" y="1242"/>
                    </a:lnTo>
                    <a:lnTo>
                      <a:pt x="10580" y="782"/>
                    </a:lnTo>
                    <a:lnTo>
                      <a:pt x="10258" y="414"/>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buClr>
                    <a:srgbClr val="CC9900"/>
                  </a:buClr>
                  <a:buFont typeface="Wingdings" pitchFamily="2" charset="2"/>
                  <a:buChar char="n"/>
                </a:pPr>
                <a:endParaRPr lang="en-US" altLang="zh-CN" sz="2000" b="1" dirty="0">
                  <a:solidFill>
                    <a:srgbClr val="FFC000"/>
                  </a:solidFill>
                  <a:effectLst>
                    <a:outerShdw blurRad="38100" dist="38100" dir="2700000" algn="tl">
                      <a:srgbClr val="000000">
                        <a:alpha val="43137"/>
                      </a:srgbClr>
                    </a:outerShdw>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2" name="Freeform 113"/>
              <p:cNvSpPr>
                <a:spLocks noEditPoints="1"/>
              </p:cNvSpPr>
              <p:nvPr/>
            </p:nvSpPr>
            <p:spPr bwMode="auto">
              <a:xfrm>
                <a:off x="2339975" y="4005263"/>
                <a:ext cx="590550" cy="806450"/>
              </a:xfrm>
              <a:custGeom>
                <a:avLst/>
                <a:gdLst/>
                <a:ahLst/>
                <a:cxnLst>
                  <a:cxn ang="0">
                    <a:pos x="4324" y="11684"/>
                  </a:cxn>
                  <a:cxn ang="0">
                    <a:pos x="4968" y="11455"/>
                  </a:cxn>
                  <a:cxn ang="0">
                    <a:pos x="5980" y="10810"/>
                  </a:cxn>
                  <a:cxn ang="0">
                    <a:pos x="6440" y="10350"/>
                  </a:cxn>
                  <a:cxn ang="0">
                    <a:pos x="8556" y="10166"/>
                  </a:cxn>
                  <a:cxn ang="0">
                    <a:pos x="8326" y="5842"/>
                  </a:cxn>
                  <a:cxn ang="0">
                    <a:pos x="8188" y="5106"/>
                  </a:cxn>
                  <a:cxn ang="0">
                    <a:pos x="7912" y="4462"/>
                  </a:cxn>
                  <a:cxn ang="0">
                    <a:pos x="7590" y="3864"/>
                  </a:cxn>
                  <a:cxn ang="0">
                    <a:pos x="7590" y="414"/>
                  </a:cxn>
                  <a:cxn ang="0">
                    <a:pos x="7221" y="0"/>
                  </a:cxn>
                  <a:cxn ang="0">
                    <a:pos x="874" y="0"/>
                  </a:cxn>
                  <a:cxn ang="0">
                    <a:pos x="1196" y="3680"/>
                  </a:cxn>
                  <a:cxn ang="0">
                    <a:pos x="690" y="4554"/>
                  </a:cxn>
                  <a:cxn ang="0">
                    <a:pos x="460" y="5152"/>
                  </a:cxn>
                  <a:cxn ang="0">
                    <a:pos x="368" y="5842"/>
                  </a:cxn>
                  <a:cxn ang="0">
                    <a:pos x="0" y="10166"/>
                  </a:cxn>
                  <a:cxn ang="0">
                    <a:pos x="2208" y="10442"/>
                  </a:cxn>
                  <a:cxn ang="0">
                    <a:pos x="2760" y="10948"/>
                  </a:cxn>
                  <a:cxn ang="0">
                    <a:pos x="3312" y="11316"/>
                  </a:cxn>
                  <a:cxn ang="0">
                    <a:pos x="3910" y="11546"/>
                  </a:cxn>
                  <a:cxn ang="0">
                    <a:pos x="6808" y="782"/>
                  </a:cxn>
                  <a:cxn ang="0">
                    <a:pos x="5980" y="3542"/>
                  </a:cxn>
                  <a:cxn ang="0">
                    <a:pos x="4830" y="3404"/>
                  </a:cxn>
                  <a:cxn ang="0">
                    <a:pos x="3680" y="3404"/>
                  </a:cxn>
                  <a:cxn ang="0">
                    <a:pos x="2576" y="3542"/>
                  </a:cxn>
                  <a:cxn ang="0">
                    <a:pos x="1702" y="782"/>
                  </a:cxn>
                  <a:cxn ang="0">
                    <a:pos x="1748" y="6808"/>
                  </a:cxn>
                  <a:cxn ang="0">
                    <a:pos x="2576" y="6440"/>
                  </a:cxn>
                  <a:cxn ang="0">
                    <a:pos x="2852" y="5750"/>
                  </a:cxn>
                  <a:cxn ang="0">
                    <a:pos x="2944" y="6440"/>
                  </a:cxn>
                  <a:cxn ang="0">
                    <a:pos x="3772" y="6762"/>
                  </a:cxn>
                  <a:cxn ang="0">
                    <a:pos x="5106" y="6486"/>
                  </a:cxn>
                  <a:cxn ang="0">
                    <a:pos x="6164" y="6118"/>
                  </a:cxn>
                  <a:cxn ang="0">
                    <a:pos x="6716" y="6854"/>
                  </a:cxn>
                  <a:cxn ang="0">
                    <a:pos x="6670" y="7820"/>
                  </a:cxn>
                  <a:cxn ang="0">
                    <a:pos x="6394" y="8970"/>
                  </a:cxn>
                  <a:cxn ang="0">
                    <a:pos x="5888" y="9890"/>
                  </a:cxn>
                  <a:cxn ang="0">
                    <a:pos x="5796" y="9936"/>
                  </a:cxn>
                  <a:cxn ang="0">
                    <a:pos x="5750" y="10028"/>
                  </a:cxn>
                  <a:cxn ang="0">
                    <a:pos x="5704" y="10074"/>
                  </a:cxn>
                  <a:cxn ang="0">
                    <a:pos x="5658" y="10120"/>
                  </a:cxn>
                  <a:cxn ang="0">
                    <a:pos x="5612" y="10166"/>
                  </a:cxn>
                  <a:cxn ang="0">
                    <a:pos x="5014" y="10626"/>
                  </a:cxn>
                  <a:cxn ang="0">
                    <a:pos x="4324" y="10948"/>
                  </a:cxn>
                  <a:cxn ang="0">
                    <a:pos x="3588" y="10626"/>
                  </a:cxn>
                  <a:cxn ang="0">
                    <a:pos x="2944" y="10166"/>
                  </a:cxn>
                  <a:cxn ang="0">
                    <a:pos x="2898" y="10120"/>
                  </a:cxn>
                  <a:cxn ang="0">
                    <a:pos x="2852" y="10074"/>
                  </a:cxn>
                  <a:cxn ang="0">
                    <a:pos x="2760" y="10028"/>
                  </a:cxn>
                  <a:cxn ang="0">
                    <a:pos x="2714" y="9936"/>
                  </a:cxn>
                  <a:cxn ang="0">
                    <a:pos x="2668" y="9890"/>
                  </a:cxn>
                  <a:cxn ang="0">
                    <a:pos x="2622" y="9798"/>
                  </a:cxn>
                  <a:cxn ang="0">
                    <a:pos x="2576" y="9752"/>
                  </a:cxn>
                  <a:cxn ang="0">
                    <a:pos x="2484" y="9660"/>
                  </a:cxn>
                  <a:cxn ang="0">
                    <a:pos x="2392" y="9522"/>
                  </a:cxn>
                  <a:cxn ang="0">
                    <a:pos x="2346" y="9476"/>
                  </a:cxn>
                  <a:cxn ang="0">
                    <a:pos x="2070" y="8878"/>
                  </a:cxn>
                  <a:cxn ang="0">
                    <a:pos x="1748" y="7590"/>
                  </a:cxn>
                </a:cxnLst>
                <a:rect l="0" t="0" r="r" b="b"/>
                <a:pathLst>
                  <a:path w="8556" h="11684">
                    <a:moveTo>
                      <a:pt x="4232" y="11638"/>
                    </a:moveTo>
                    <a:lnTo>
                      <a:pt x="4324" y="11684"/>
                    </a:lnTo>
                    <a:lnTo>
                      <a:pt x="4370" y="11638"/>
                    </a:lnTo>
                    <a:lnTo>
                      <a:pt x="4968" y="11455"/>
                    </a:lnTo>
                    <a:lnTo>
                      <a:pt x="5474" y="11178"/>
                    </a:lnTo>
                    <a:lnTo>
                      <a:pt x="5980" y="10810"/>
                    </a:lnTo>
                    <a:lnTo>
                      <a:pt x="6210" y="10580"/>
                    </a:lnTo>
                    <a:lnTo>
                      <a:pt x="6440" y="10350"/>
                    </a:lnTo>
                    <a:lnTo>
                      <a:pt x="6532" y="10166"/>
                    </a:lnTo>
                    <a:lnTo>
                      <a:pt x="8556" y="10166"/>
                    </a:lnTo>
                    <a:lnTo>
                      <a:pt x="8326" y="6210"/>
                    </a:lnTo>
                    <a:lnTo>
                      <a:pt x="8326" y="5842"/>
                    </a:lnTo>
                    <a:lnTo>
                      <a:pt x="8234" y="5474"/>
                    </a:lnTo>
                    <a:lnTo>
                      <a:pt x="8188" y="5106"/>
                    </a:lnTo>
                    <a:lnTo>
                      <a:pt x="8050" y="4784"/>
                    </a:lnTo>
                    <a:lnTo>
                      <a:pt x="7912" y="4462"/>
                    </a:lnTo>
                    <a:lnTo>
                      <a:pt x="7774" y="4140"/>
                    </a:lnTo>
                    <a:lnTo>
                      <a:pt x="7590" y="3864"/>
                    </a:lnTo>
                    <a:lnTo>
                      <a:pt x="7360" y="3588"/>
                    </a:lnTo>
                    <a:lnTo>
                      <a:pt x="7590" y="414"/>
                    </a:lnTo>
                    <a:lnTo>
                      <a:pt x="7636" y="0"/>
                    </a:lnTo>
                    <a:lnTo>
                      <a:pt x="7221" y="0"/>
                    </a:lnTo>
                    <a:lnTo>
                      <a:pt x="1288" y="0"/>
                    </a:lnTo>
                    <a:lnTo>
                      <a:pt x="874" y="0"/>
                    </a:lnTo>
                    <a:lnTo>
                      <a:pt x="920" y="414"/>
                    </a:lnTo>
                    <a:lnTo>
                      <a:pt x="1196" y="3680"/>
                    </a:lnTo>
                    <a:lnTo>
                      <a:pt x="828" y="4232"/>
                    </a:lnTo>
                    <a:lnTo>
                      <a:pt x="690" y="4554"/>
                    </a:lnTo>
                    <a:lnTo>
                      <a:pt x="552" y="4830"/>
                    </a:lnTo>
                    <a:lnTo>
                      <a:pt x="460" y="5152"/>
                    </a:lnTo>
                    <a:lnTo>
                      <a:pt x="414" y="5474"/>
                    </a:lnTo>
                    <a:lnTo>
                      <a:pt x="368" y="5842"/>
                    </a:lnTo>
                    <a:lnTo>
                      <a:pt x="322" y="6210"/>
                    </a:lnTo>
                    <a:lnTo>
                      <a:pt x="0" y="10166"/>
                    </a:lnTo>
                    <a:lnTo>
                      <a:pt x="1978" y="10166"/>
                    </a:lnTo>
                    <a:lnTo>
                      <a:pt x="2208" y="10442"/>
                    </a:lnTo>
                    <a:lnTo>
                      <a:pt x="2484" y="10718"/>
                    </a:lnTo>
                    <a:lnTo>
                      <a:pt x="2760" y="10948"/>
                    </a:lnTo>
                    <a:lnTo>
                      <a:pt x="3036" y="11132"/>
                    </a:lnTo>
                    <a:lnTo>
                      <a:pt x="3312" y="11316"/>
                    </a:lnTo>
                    <a:lnTo>
                      <a:pt x="3634" y="11455"/>
                    </a:lnTo>
                    <a:lnTo>
                      <a:pt x="3910" y="11546"/>
                    </a:lnTo>
                    <a:lnTo>
                      <a:pt x="4232" y="11638"/>
                    </a:lnTo>
                    <a:close/>
                    <a:moveTo>
                      <a:pt x="6808" y="782"/>
                    </a:moveTo>
                    <a:lnTo>
                      <a:pt x="6578" y="3634"/>
                    </a:lnTo>
                    <a:lnTo>
                      <a:pt x="5980" y="3542"/>
                    </a:lnTo>
                    <a:lnTo>
                      <a:pt x="5428" y="3450"/>
                    </a:lnTo>
                    <a:lnTo>
                      <a:pt x="4830" y="3404"/>
                    </a:lnTo>
                    <a:lnTo>
                      <a:pt x="4278" y="3358"/>
                    </a:lnTo>
                    <a:lnTo>
                      <a:pt x="3680" y="3404"/>
                    </a:lnTo>
                    <a:lnTo>
                      <a:pt x="3128" y="3450"/>
                    </a:lnTo>
                    <a:lnTo>
                      <a:pt x="2576" y="3542"/>
                    </a:lnTo>
                    <a:lnTo>
                      <a:pt x="1978" y="3634"/>
                    </a:lnTo>
                    <a:lnTo>
                      <a:pt x="1702" y="782"/>
                    </a:lnTo>
                    <a:lnTo>
                      <a:pt x="6808" y="782"/>
                    </a:lnTo>
                    <a:close/>
                    <a:moveTo>
                      <a:pt x="1748" y="6808"/>
                    </a:moveTo>
                    <a:lnTo>
                      <a:pt x="2438" y="6808"/>
                    </a:lnTo>
                    <a:lnTo>
                      <a:pt x="2576" y="6440"/>
                    </a:lnTo>
                    <a:lnTo>
                      <a:pt x="2714" y="6118"/>
                    </a:lnTo>
                    <a:lnTo>
                      <a:pt x="2852" y="5750"/>
                    </a:lnTo>
                    <a:lnTo>
                      <a:pt x="2898" y="6118"/>
                    </a:lnTo>
                    <a:lnTo>
                      <a:pt x="2944" y="6440"/>
                    </a:lnTo>
                    <a:lnTo>
                      <a:pt x="2990" y="6808"/>
                    </a:lnTo>
                    <a:lnTo>
                      <a:pt x="3772" y="6762"/>
                    </a:lnTo>
                    <a:lnTo>
                      <a:pt x="4554" y="6624"/>
                    </a:lnTo>
                    <a:lnTo>
                      <a:pt x="5106" y="6486"/>
                    </a:lnTo>
                    <a:lnTo>
                      <a:pt x="5612" y="6302"/>
                    </a:lnTo>
                    <a:lnTo>
                      <a:pt x="6164" y="6118"/>
                    </a:lnTo>
                    <a:lnTo>
                      <a:pt x="6624" y="5888"/>
                    </a:lnTo>
                    <a:lnTo>
                      <a:pt x="6716" y="6854"/>
                    </a:lnTo>
                    <a:lnTo>
                      <a:pt x="6716" y="7314"/>
                    </a:lnTo>
                    <a:lnTo>
                      <a:pt x="6670" y="7820"/>
                    </a:lnTo>
                    <a:lnTo>
                      <a:pt x="6578" y="8418"/>
                    </a:lnTo>
                    <a:lnTo>
                      <a:pt x="6394" y="8970"/>
                    </a:lnTo>
                    <a:lnTo>
                      <a:pt x="6164" y="9476"/>
                    </a:lnTo>
                    <a:lnTo>
                      <a:pt x="5888" y="9890"/>
                    </a:lnTo>
                    <a:lnTo>
                      <a:pt x="5842" y="9936"/>
                    </a:lnTo>
                    <a:lnTo>
                      <a:pt x="5796" y="9936"/>
                    </a:lnTo>
                    <a:lnTo>
                      <a:pt x="5796" y="9982"/>
                    </a:lnTo>
                    <a:lnTo>
                      <a:pt x="5750" y="10028"/>
                    </a:lnTo>
                    <a:lnTo>
                      <a:pt x="5750" y="10074"/>
                    </a:lnTo>
                    <a:lnTo>
                      <a:pt x="5704" y="10074"/>
                    </a:lnTo>
                    <a:lnTo>
                      <a:pt x="5704" y="10120"/>
                    </a:lnTo>
                    <a:lnTo>
                      <a:pt x="5658" y="10120"/>
                    </a:lnTo>
                    <a:lnTo>
                      <a:pt x="5658" y="10166"/>
                    </a:lnTo>
                    <a:lnTo>
                      <a:pt x="5612" y="10166"/>
                    </a:lnTo>
                    <a:lnTo>
                      <a:pt x="5336" y="10442"/>
                    </a:lnTo>
                    <a:lnTo>
                      <a:pt x="5014" y="10626"/>
                    </a:lnTo>
                    <a:lnTo>
                      <a:pt x="4646" y="10810"/>
                    </a:lnTo>
                    <a:lnTo>
                      <a:pt x="4324" y="10948"/>
                    </a:lnTo>
                    <a:lnTo>
                      <a:pt x="3956" y="10810"/>
                    </a:lnTo>
                    <a:lnTo>
                      <a:pt x="3588" y="10626"/>
                    </a:lnTo>
                    <a:lnTo>
                      <a:pt x="3266" y="10442"/>
                    </a:lnTo>
                    <a:lnTo>
                      <a:pt x="2944" y="10166"/>
                    </a:lnTo>
                    <a:lnTo>
                      <a:pt x="2898" y="10166"/>
                    </a:lnTo>
                    <a:lnTo>
                      <a:pt x="2898" y="10120"/>
                    </a:lnTo>
                    <a:lnTo>
                      <a:pt x="2852" y="10120"/>
                    </a:lnTo>
                    <a:lnTo>
                      <a:pt x="2852" y="10074"/>
                    </a:lnTo>
                    <a:lnTo>
                      <a:pt x="2806" y="10028"/>
                    </a:lnTo>
                    <a:lnTo>
                      <a:pt x="2760" y="10028"/>
                    </a:lnTo>
                    <a:lnTo>
                      <a:pt x="2760" y="9982"/>
                    </a:lnTo>
                    <a:lnTo>
                      <a:pt x="2714" y="9936"/>
                    </a:lnTo>
                    <a:lnTo>
                      <a:pt x="2714" y="9890"/>
                    </a:lnTo>
                    <a:lnTo>
                      <a:pt x="2668" y="9890"/>
                    </a:lnTo>
                    <a:lnTo>
                      <a:pt x="2622" y="9844"/>
                    </a:lnTo>
                    <a:lnTo>
                      <a:pt x="2622" y="9798"/>
                    </a:lnTo>
                    <a:lnTo>
                      <a:pt x="2576" y="9798"/>
                    </a:lnTo>
                    <a:lnTo>
                      <a:pt x="2576" y="9752"/>
                    </a:lnTo>
                    <a:lnTo>
                      <a:pt x="2530" y="9706"/>
                    </a:lnTo>
                    <a:lnTo>
                      <a:pt x="2484" y="9660"/>
                    </a:lnTo>
                    <a:lnTo>
                      <a:pt x="2438" y="9568"/>
                    </a:lnTo>
                    <a:lnTo>
                      <a:pt x="2392" y="9522"/>
                    </a:lnTo>
                    <a:lnTo>
                      <a:pt x="2392" y="9476"/>
                    </a:lnTo>
                    <a:lnTo>
                      <a:pt x="2346" y="9476"/>
                    </a:lnTo>
                    <a:lnTo>
                      <a:pt x="2346" y="9430"/>
                    </a:lnTo>
                    <a:lnTo>
                      <a:pt x="2070" y="8878"/>
                    </a:lnTo>
                    <a:lnTo>
                      <a:pt x="1886" y="8280"/>
                    </a:lnTo>
                    <a:lnTo>
                      <a:pt x="1748" y="7590"/>
                    </a:lnTo>
                    <a:lnTo>
                      <a:pt x="1748" y="6808"/>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buClr>
                    <a:srgbClr val="CC9900"/>
                  </a:buClr>
                  <a:buFont typeface="Wingdings" pitchFamily="2" charset="2"/>
                  <a:buChar char="n"/>
                </a:pPr>
                <a:endParaRPr lang="en-US" altLang="zh-CN" sz="2000" b="1" dirty="0">
                  <a:solidFill>
                    <a:srgbClr val="FFC000"/>
                  </a:solidFill>
                  <a:effectLst>
                    <a:outerShdw blurRad="38100" dist="38100" dir="2700000" algn="tl">
                      <a:srgbClr val="000000">
                        <a:alpha val="43137"/>
                      </a:srgbClr>
                    </a:outerShdw>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38" name="Freeform 118"/>
            <p:cNvSpPr>
              <a:spLocks noEditPoints="1"/>
            </p:cNvSpPr>
            <p:nvPr/>
          </p:nvSpPr>
          <p:spPr bwMode="auto">
            <a:xfrm>
              <a:off x="7765912" y="3819548"/>
              <a:ext cx="219847" cy="246675"/>
            </a:xfrm>
            <a:custGeom>
              <a:avLst/>
              <a:gdLst/>
              <a:ahLst/>
              <a:cxnLst>
                <a:cxn ang="0">
                  <a:pos x="2600" y="1750"/>
                </a:cxn>
                <a:cxn ang="0">
                  <a:pos x="4050" y="1600"/>
                </a:cxn>
                <a:cxn ang="0">
                  <a:pos x="6000" y="850"/>
                </a:cxn>
                <a:cxn ang="0">
                  <a:pos x="8000" y="150"/>
                </a:cxn>
                <a:cxn ang="0">
                  <a:pos x="9500" y="50"/>
                </a:cxn>
                <a:cxn ang="0">
                  <a:pos x="11050" y="700"/>
                </a:cxn>
                <a:cxn ang="0">
                  <a:pos x="11500" y="4650"/>
                </a:cxn>
                <a:cxn ang="0">
                  <a:pos x="11200" y="6850"/>
                </a:cxn>
                <a:cxn ang="0">
                  <a:pos x="10401" y="9200"/>
                </a:cxn>
                <a:cxn ang="0">
                  <a:pos x="9400" y="10550"/>
                </a:cxn>
                <a:cxn ang="0">
                  <a:pos x="8150" y="10800"/>
                </a:cxn>
                <a:cxn ang="0">
                  <a:pos x="5350" y="10700"/>
                </a:cxn>
                <a:cxn ang="0">
                  <a:pos x="4550" y="9950"/>
                </a:cxn>
                <a:cxn ang="0">
                  <a:pos x="3350" y="7600"/>
                </a:cxn>
                <a:cxn ang="0">
                  <a:pos x="2900" y="5550"/>
                </a:cxn>
                <a:cxn ang="0">
                  <a:pos x="7500" y="6000"/>
                </a:cxn>
                <a:cxn ang="0">
                  <a:pos x="9350" y="6000"/>
                </a:cxn>
                <a:cxn ang="0">
                  <a:pos x="6900" y="5550"/>
                </a:cxn>
                <a:cxn ang="0">
                  <a:pos x="4600" y="5800"/>
                </a:cxn>
                <a:cxn ang="0">
                  <a:pos x="4950" y="7300"/>
                </a:cxn>
                <a:cxn ang="0">
                  <a:pos x="7000" y="7150"/>
                </a:cxn>
                <a:cxn ang="0">
                  <a:pos x="7449" y="7300"/>
                </a:cxn>
                <a:cxn ang="0">
                  <a:pos x="9700" y="7300"/>
                </a:cxn>
                <a:cxn ang="0">
                  <a:pos x="9800" y="5550"/>
                </a:cxn>
                <a:cxn ang="0">
                  <a:pos x="6900" y="6000"/>
                </a:cxn>
                <a:cxn ang="0">
                  <a:pos x="6650" y="6850"/>
                </a:cxn>
                <a:cxn ang="0">
                  <a:pos x="5500" y="11500"/>
                </a:cxn>
                <a:cxn ang="0">
                  <a:pos x="0" y="15900"/>
                </a:cxn>
                <a:cxn ang="0">
                  <a:pos x="250" y="14050"/>
                </a:cxn>
                <a:cxn ang="0">
                  <a:pos x="1100" y="12450"/>
                </a:cxn>
                <a:cxn ang="0">
                  <a:pos x="11550" y="13000"/>
                </a:cxn>
                <a:cxn ang="0">
                  <a:pos x="12400" y="14750"/>
                </a:cxn>
                <a:cxn ang="0">
                  <a:pos x="10650" y="15600"/>
                </a:cxn>
                <a:cxn ang="0">
                  <a:pos x="9800" y="13850"/>
                </a:cxn>
                <a:cxn ang="0">
                  <a:pos x="9200" y="11500"/>
                </a:cxn>
                <a:cxn ang="0">
                  <a:pos x="14750" y="15900"/>
                </a:cxn>
                <a:cxn ang="0">
                  <a:pos x="14500" y="14050"/>
                </a:cxn>
                <a:cxn ang="0">
                  <a:pos x="13700" y="12450"/>
                </a:cxn>
                <a:cxn ang="0">
                  <a:pos x="5700" y="4600"/>
                </a:cxn>
                <a:cxn ang="0">
                  <a:pos x="3800" y="4150"/>
                </a:cxn>
                <a:cxn ang="0">
                  <a:pos x="4150" y="6550"/>
                </a:cxn>
                <a:cxn ang="0">
                  <a:pos x="4950" y="8600"/>
                </a:cxn>
                <a:cxn ang="0">
                  <a:pos x="6450" y="9750"/>
                </a:cxn>
                <a:cxn ang="0">
                  <a:pos x="8750" y="9700"/>
                </a:cxn>
                <a:cxn ang="0">
                  <a:pos x="9800" y="7950"/>
                </a:cxn>
                <a:cxn ang="0">
                  <a:pos x="10300" y="6000"/>
                </a:cxn>
                <a:cxn ang="0">
                  <a:pos x="9250" y="5050"/>
                </a:cxn>
                <a:cxn ang="0">
                  <a:pos x="7449" y="5000"/>
                </a:cxn>
              </a:cxnLst>
              <a:rect l="0" t="0" r="r" b="b"/>
              <a:pathLst>
                <a:path w="14750" h="16550">
                  <a:moveTo>
                    <a:pt x="2800" y="4800"/>
                  </a:moveTo>
                  <a:lnTo>
                    <a:pt x="2100" y="1701"/>
                  </a:lnTo>
                  <a:lnTo>
                    <a:pt x="2600" y="1750"/>
                  </a:lnTo>
                  <a:lnTo>
                    <a:pt x="3100" y="1750"/>
                  </a:lnTo>
                  <a:lnTo>
                    <a:pt x="3950" y="2900"/>
                  </a:lnTo>
                  <a:lnTo>
                    <a:pt x="4050" y="1600"/>
                  </a:lnTo>
                  <a:lnTo>
                    <a:pt x="4550" y="1450"/>
                  </a:lnTo>
                  <a:lnTo>
                    <a:pt x="5050" y="1250"/>
                  </a:lnTo>
                  <a:lnTo>
                    <a:pt x="6000" y="850"/>
                  </a:lnTo>
                  <a:lnTo>
                    <a:pt x="7000" y="450"/>
                  </a:lnTo>
                  <a:lnTo>
                    <a:pt x="7500" y="250"/>
                  </a:lnTo>
                  <a:lnTo>
                    <a:pt x="8000" y="150"/>
                  </a:lnTo>
                  <a:lnTo>
                    <a:pt x="8500" y="50"/>
                  </a:lnTo>
                  <a:lnTo>
                    <a:pt x="9000" y="0"/>
                  </a:lnTo>
                  <a:lnTo>
                    <a:pt x="9500" y="50"/>
                  </a:lnTo>
                  <a:lnTo>
                    <a:pt x="10000" y="200"/>
                  </a:lnTo>
                  <a:lnTo>
                    <a:pt x="10500" y="400"/>
                  </a:lnTo>
                  <a:lnTo>
                    <a:pt x="11050" y="700"/>
                  </a:lnTo>
                  <a:lnTo>
                    <a:pt x="11550" y="1150"/>
                  </a:lnTo>
                  <a:lnTo>
                    <a:pt x="12050" y="1701"/>
                  </a:lnTo>
                  <a:lnTo>
                    <a:pt x="11500" y="4650"/>
                  </a:lnTo>
                  <a:lnTo>
                    <a:pt x="11400" y="5400"/>
                  </a:lnTo>
                  <a:lnTo>
                    <a:pt x="11350" y="6150"/>
                  </a:lnTo>
                  <a:lnTo>
                    <a:pt x="11200" y="6850"/>
                  </a:lnTo>
                  <a:lnTo>
                    <a:pt x="11050" y="7500"/>
                  </a:lnTo>
                  <a:lnTo>
                    <a:pt x="10750" y="8400"/>
                  </a:lnTo>
                  <a:lnTo>
                    <a:pt x="10401" y="9200"/>
                  </a:lnTo>
                  <a:lnTo>
                    <a:pt x="9950" y="9900"/>
                  </a:lnTo>
                  <a:lnTo>
                    <a:pt x="9700" y="10250"/>
                  </a:lnTo>
                  <a:lnTo>
                    <a:pt x="9400" y="10550"/>
                  </a:lnTo>
                  <a:lnTo>
                    <a:pt x="9300" y="10700"/>
                  </a:lnTo>
                  <a:lnTo>
                    <a:pt x="9100" y="10700"/>
                  </a:lnTo>
                  <a:lnTo>
                    <a:pt x="8150" y="10800"/>
                  </a:lnTo>
                  <a:lnTo>
                    <a:pt x="7250" y="10850"/>
                  </a:lnTo>
                  <a:lnTo>
                    <a:pt x="6300" y="10800"/>
                  </a:lnTo>
                  <a:lnTo>
                    <a:pt x="5350" y="10700"/>
                  </a:lnTo>
                  <a:lnTo>
                    <a:pt x="5200" y="10700"/>
                  </a:lnTo>
                  <a:lnTo>
                    <a:pt x="5050" y="10550"/>
                  </a:lnTo>
                  <a:lnTo>
                    <a:pt x="4550" y="9950"/>
                  </a:lnTo>
                  <a:lnTo>
                    <a:pt x="4100" y="9250"/>
                  </a:lnTo>
                  <a:lnTo>
                    <a:pt x="3700" y="8450"/>
                  </a:lnTo>
                  <a:lnTo>
                    <a:pt x="3350" y="7600"/>
                  </a:lnTo>
                  <a:lnTo>
                    <a:pt x="3200" y="6950"/>
                  </a:lnTo>
                  <a:lnTo>
                    <a:pt x="3000" y="6250"/>
                  </a:lnTo>
                  <a:lnTo>
                    <a:pt x="2900" y="5550"/>
                  </a:lnTo>
                  <a:lnTo>
                    <a:pt x="2800" y="4800"/>
                  </a:lnTo>
                  <a:close/>
                  <a:moveTo>
                    <a:pt x="9350" y="6000"/>
                  </a:moveTo>
                  <a:lnTo>
                    <a:pt x="7500" y="6000"/>
                  </a:lnTo>
                  <a:lnTo>
                    <a:pt x="7800" y="6850"/>
                  </a:lnTo>
                  <a:lnTo>
                    <a:pt x="9300" y="6850"/>
                  </a:lnTo>
                  <a:lnTo>
                    <a:pt x="9350" y="6000"/>
                  </a:lnTo>
                  <a:close/>
                  <a:moveTo>
                    <a:pt x="7500" y="5550"/>
                  </a:moveTo>
                  <a:lnTo>
                    <a:pt x="7200" y="5550"/>
                  </a:lnTo>
                  <a:lnTo>
                    <a:pt x="6900" y="5550"/>
                  </a:lnTo>
                  <a:lnTo>
                    <a:pt x="4850" y="5550"/>
                  </a:lnTo>
                  <a:lnTo>
                    <a:pt x="4600" y="5550"/>
                  </a:lnTo>
                  <a:lnTo>
                    <a:pt x="4600" y="5800"/>
                  </a:lnTo>
                  <a:lnTo>
                    <a:pt x="4700" y="7100"/>
                  </a:lnTo>
                  <a:lnTo>
                    <a:pt x="4750" y="7300"/>
                  </a:lnTo>
                  <a:lnTo>
                    <a:pt x="4950" y="7300"/>
                  </a:lnTo>
                  <a:lnTo>
                    <a:pt x="6800" y="7300"/>
                  </a:lnTo>
                  <a:lnTo>
                    <a:pt x="6950" y="7300"/>
                  </a:lnTo>
                  <a:lnTo>
                    <a:pt x="7000" y="7150"/>
                  </a:lnTo>
                  <a:lnTo>
                    <a:pt x="7200" y="6500"/>
                  </a:lnTo>
                  <a:lnTo>
                    <a:pt x="7400" y="7150"/>
                  </a:lnTo>
                  <a:lnTo>
                    <a:pt x="7449" y="7300"/>
                  </a:lnTo>
                  <a:lnTo>
                    <a:pt x="7600" y="7300"/>
                  </a:lnTo>
                  <a:lnTo>
                    <a:pt x="9500" y="7300"/>
                  </a:lnTo>
                  <a:lnTo>
                    <a:pt x="9700" y="7300"/>
                  </a:lnTo>
                  <a:lnTo>
                    <a:pt x="9700" y="7100"/>
                  </a:lnTo>
                  <a:lnTo>
                    <a:pt x="9800" y="5800"/>
                  </a:lnTo>
                  <a:lnTo>
                    <a:pt x="9800" y="5550"/>
                  </a:lnTo>
                  <a:lnTo>
                    <a:pt x="9600" y="5550"/>
                  </a:lnTo>
                  <a:lnTo>
                    <a:pt x="7500" y="5550"/>
                  </a:lnTo>
                  <a:close/>
                  <a:moveTo>
                    <a:pt x="6900" y="6000"/>
                  </a:moveTo>
                  <a:lnTo>
                    <a:pt x="5050" y="6000"/>
                  </a:lnTo>
                  <a:lnTo>
                    <a:pt x="5150" y="6850"/>
                  </a:lnTo>
                  <a:lnTo>
                    <a:pt x="6650" y="6850"/>
                  </a:lnTo>
                  <a:lnTo>
                    <a:pt x="6900" y="6000"/>
                  </a:lnTo>
                  <a:close/>
                  <a:moveTo>
                    <a:pt x="1500" y="11950"/>
                  </a:moveTo>
                  <a:lnTo>
                    <a:pt x="5500" y="11500"/>
                  </a:lnTo>
                  <a:lnTo>
                    <a:pt x="7100" y="16550"/>
                  </a:lnTo>
                  <a:lnTo>
                    <a:pt x="50" y="16550"/>
                  </a:lnTo>
                  <a:lnTo>
                    <a:pt x="0" y="15900"/>
                  </a:lnTo>
                  <a:lnTo>
                    <a:pt x="50" y="15300"/>
                  </a:lnTo>
                  <a:lnTo>
                    <a:pt x="150" y="14650"/>
                  </a:lnTo>
                  <a:lnTo>
                    <a:pt x="250" y="14050"/>
                  </a:lnTo>
                  <a:lnTo>
                    <a:pt x="500" y="13500"/>
                  </a:lnTo>
                  <a:lnTo>
                    <a:pt x="750" y="12950"/>
                  </a:lnTo>
                  <a:lnTo>
                    <a:pt x="1100" y="12450"/>
                  </a:lnTo>
                  <a:lnTo>
                    <a:pt x="1500" y="11950"/>
                  </a:lnTo>
                  <a:close/>
                  <a:moveTo>
                    <a:pt x="10650" y="13000"/>
                  </a:moveTo>
                  <a:lnTo>
                    <a:pt x="11550" y="13000"/>
                  </a:lnTo>
                  <a:lnTo>
                    <a:pt x="11550" y="13850"/>
                  </a:lnTo>
                  <a:lnTo>
                    <a:pt x="12400" y="13850"/>
                  </a:lnTo>
                  <a:lnTo>
                    <a:pt x="12400" y="14750"/>
                  </a:lnTo>
                  <a:lnTo>
                    <a:pt x="11550" y="14750"/>
                  </a:lnTo>
                  <a:lnTo>
                    <a:pt x="11550" y="15600"/>
                  </a:lnTo>
                  <a:lnTo>
                    <a:pt x="10650" y="15600"/>
                  </a:lnTo>
                  <a:lnTo>
                    <a:pt x="10650" y="14750"/>
                  </a:lnTo>
                  <a:lnTo>
                    <a:pt x="9800" y="14750"/>
                  </a:lnTo>
                  <a:lnTo>
                    <a:pt x="9800" y="13850"/>
                  </a:lnTo>
                  <a:lnTo>
                    <a:pt x="10650" y="13850"/>
                  </a:lnTo>
                  <a:lnTo>
                    <a:pt x="10650" y="13000"/>
                  </a:lnTo>
                  <a:close/>
                  <a:moveTo>
                    <a:pt x="9200" y="11500"/>
                  </a:moveTo>
                  <a:lnTo>
                    <a:pt x="7650" y="16550"/>
                  </a:lnTo>
                  <a:lnTo>
                    <a:pt x="14750" y="16550"/>
                  </a:lnTo>
                  <a:lnTo>
                    <a:pt x="14750" y="15900"/>
                  </a:lnTo>
                  <a:lnTo>
                    <a:pt x="14700" y="15300"/>
                  </a:lnTo>
                  <a:lnTo>
                    <a:pt x="14650" y="14650"/>
                  </a:lnTo>
                  <a:lnTo>
                    <a:pt x="14500" y="14050"/>
                  </a:lnTo>
                  <a:lnTo>
                    <a:pt x="14300" y="13500"/>
                  </a:lnTo>
                  <a:lnTo>
                    <a:pt x="14000" y="12950"/>
                  </a:lnTo>
                  <a:lnTo>
                    <a:pt x="13700" y="12450"/>
                  </a:lnTo>
                  <a:lnTo>
                    <a:pt x="13250" y="11950"/>
                  </a:lnTo>
                  <a:lnTo>
                    <a:pt x="9200" y="11500"/>
                  </a:lnTo>
                  <a:close/>
                  <a:moveTo>
                    <a:pt x="5700" y="4600"/>
                  </a:moveTo>
                  <a:lnTo>
                    <a:pt x="4750" y="4300"/>
                  </a:lnTo>
                  <a:lnTo>
                    <a:pt x="4250" y="4200"/>
                  </a:lnTo>
                  <a:lnTo>
                    <a:pt x="3800" y="4150"/>
                  </a:lnTo>
                  <a:lnTo>
                    <a:pt x="3850" y="5000"/>
                  </a:lnTo>
                  <a:lnTo>
                    <a:pt x="4000" y="5800"/>
                  </a:lnTo>
                  <a:lnTo>
                    <a:pt x="4150" y="6550"/>
                  </a:lnTo>
                  <a:lnTo>
                    <a:pt x="4349" y="7300"/>
                  </a:lnTo>
                  <a:lnTo>
                    <a:pt x="4600" y="8000"/>
                  </a:lnTo>
                  <a:lnTo>
                    <a:pt x="4950" y="8600"/>
                  </a:lnTo>
                  <a:lnTo>
                    <a:pt x="5300" y="9200"/>
                  </a:lnTo>
                  <a:lnTo>
                    <a:pt x="5700" y="9700"/>
                  </a:lnTo>
                  <a:lnTo>
                    <a:pt x="6450" y="9750"/>
                  </a:lnTo>
                  <a:lnTo>
                    <a:pt x="7250" y="9800"/>
                  </a:lnTo>
                  <a:lnTo>
                    <a:pt x="8000" y="9750"/>
                  </a:lnTo>
                  <a:lnTo>
                    <a:pt x="8750" y="9700"/>
                  </a:lnTo>
                  <a:lnTo>
                    <a:pt x="9150" y="9150"/>
                  </a:lnTo>
                  <a:lnTo>
                    <a:pt x="9500" y="8600"/>
                  </a:lnTo>
                  <a:lnTo>
                    <a:pt x="9800" y="7950"/>
                  </a:lnTo>
                  <a:lnTo>
                    <a:pt x="10050" y="7250"/>
                  </a:lnTo>
                  <a:lnTo>
                    <a:pt x="10200" y="6600"/>
                  </a:lnTo>
                  <a:lnTo>
                    <a:pt x="10300" y="6000"/>
                  </a:lnTo>
                  <a:lnTo>
                    <a:pt x="10450" y="4600"/>
                  </a:lnTo>
                  <a:lnTo>
                    <a:pt x="9850" y="4850"/>
                  </a:lnTo>
                  <a:lnTo>
                    <a:pt x="9250" y="5050"/>
                  </a:lnTo>
                  <a:lnTo>
                    <a:pt x="8650" y="5101"/>
                  </a:lnTo>
                  <a:lnTo>
                    <a:pt x="8050" y="5101"/>
                  </a:lnTo>
                  <a:lnTo>
                    <a:pt x="7449" y="5000"/>
                  </a:lnTo>
                  <a:lnTo>
                    <a:pt x="6900" y="4900"/>
                  </a:lnTo>
                  <a:lnTo>
                    <a:pt x="5700" y="4600"/>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buClr>
                  <a:srgbClr val="CC9900"/>
                </a:buClr>
                <a:buFont typeface="Wingdings" pitchFamily="2" charset="2"/>
                <a:buChar char="n"/>
              </a:pPr>
              <a:endParaRPr lang="en-US" altLang="zh-CN" sz="2000" b="1" dirty="0">
                <a:solidFill>
                  <a:srgbClr val="FFC000"/>
                </a:solidFill>
                <a:effectLst>
                  <a:outerShdw blurRad="38100" dist="38100" dir="2700000" algn="tl">
                    <a:srgbClr val="000000">
                      <a:alpha val="43137"/>
                    </a:srgbClr>
                  </a:outerShdw>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9" name="Freeform 128"/>
            <p:cNvSpPr>
              <a:spLocks noEditPoints="1"/>
            </p:cNvSpPr>
            <p:nvPr/>
          </p:nvSpPr>
          <p:spPr bwMode="auto">
            <a:xfrm>
              <a:off x="7326313" y="3830525"/>
              <a:ext cx="255587" cy="240459"/>
            </a:xfrm>
            <a:custGeom>
              <a:avLst/>
              <a:gdLst/>
              <a:ahLst/>
              <a:cxnLst>
                <a:cxn ang="0">
                  <a:pos x="7800" y="10600"/>
                </a:cxn>
                <a:cxn ang="0">
                  <a:pos x="10150" y="11350"/>
                </a:cxn>
                <a:cxn ang="0">
                  <a:pos x="9950" y="13900"/>
                </a:cxn>
                <a:cxn ang="0">
                  <a:pos x="7650" y="14350"/>
                </a:cxn>
                <a:cxn ang="0">
                  <a:pos x="7550" y="13200"/>
                </a:cxn>
                <a:cxn ang="0">
                  <a:pos x="6550" y="12000"/>
                </a:cxn>
                <a:cxn ang="0">
                  <a:pos x="6000" y="2300"/>
                </a:cxn>
                <a:cxn ang="0">
                  <a:pos x="5700" y="5050"/>
                </a:cxn>
                <a:cxn ang="0">
                  <a:pos x="7250" y="7400"/>
                </a:cxn>
                <a:cxn ang="0">
                  <a:pos x="9700" y="8250"/>
                </a:cxn>
                <a:cxn ang="0">
                  <a:pos x="11700" y="8800"/>
                </a:cxn>
                <a:cxn ang="0">
                  <a:pos x="14400" y="14000"/>
                </a:cxn>
                <a:cxn ang="0">
                  <a:pos x="15850" y="13700"/>
                </a:cxn>
                <a:cxn ang="0">
                  <a:pos x="13750" y="8650"/>
                </a:cxn>
                <a:cxn ang="0">
                  <a:pos x="12700" y="6950"/>
                </a:cxn>
                <a:cxn ang="0">
                  <a:pos x="13800" y="3600"/>
                </a:cxn>
                <a:cxn ang="0">
                  <a:pos x="12500" y="1100"/>
                </a:cxn>
                <a:cxn ang="0">
                  <a:pos x="10000" y="0"/>
                </a:cxn>
                <a:cxn ang="0">
                  <a:pos x="6950" y="4750"/>
                </a:cxn>
                <a:cxn ang="0">
                  <a:pos x="7500" y="2200"/>
                </a:cxn>
                <a:cxn ang="0">
                  <a:pos x="9950" y="1200"/>
                </a:cxn>
                <a:cxn ang="0">
                  <a:pos x="8150" y="2350"/>
                </a:cxn>
                <a:cxn ang="0">
                  <a:pos x="10600" y="750"/>
                </a:cxn>
                <a:cxn ang="0">
                  <a:pos x="12550" y="2100"/>
                </a:cxn>
                <a:cxn ang="0">
                  <a:pos x="13200" y="4350"/>
                </a:cxn>
                <a:cxn ang="0">
                  <a:pos x="12300" y="6500"/>
                </a:cxn>
                <a:cxn ang="0">
                  <a:pos x="10150" y="7600"/>
                </a:cxn>
                <a:cxn ang="0">
                  <a:pos x="7900" y="7100"/>
                </a:cxn>
                <a:cxn ang="0">
                  <a:pos x="6400" y="5250"/>
                </a:cxn>
                <a:cxn ang="0">
                  <a:pos x="6450" y="2900"/>
                </a:cxn>
                <a:cxn ang="0">
                  <a:pos x="7950" y="1100"/>
                </a:cxn>
                <a:cxn ang="0">
                  <a:pos x="10300" y="700"/>
                </a:cxn>
                <a:cxn ang="0">
                  <a:pos x="5100" y="2000"/>
                </a:cxn>
                <a:cxn ang="0">
                  <a:pos x="5100" y="4800"/>
                </a:cxn>
                <a:cxn ang="0">
                  <a:pos x="7600" y="4350"/>
                </a:cxn>
                <a:cxn ang="0">
                  <a:pos x="8750" y="4500"/>
                </a:cxn>
                <a:cxn ang="0">
                  <a:pos x="2150" y="6500"/>
                </a:cxn>
                <a:cxn ang="0">
                  <a:pos x="2550" y="10900"/>
                </a:cxn>
                <a:cxn ang="0">
                  <a:pos x="4100" y="12500"/>
                </a:cxn>
                <a:cxn ang="0">
                  <a:pos x="4300" y="600"/>
                </a:cxn>
                <a:cxn ang="0">
                  <a:pos x="6050" y="250"/>
                </a:cxn>
                <a:cxn ang="0">
                  <a:pos x="5150" y="2550"/>
                </a:cxn>
                <a:cxn ang="0">
                  <a:pos x="4550" y="1500"/>
                </a:cxn>
                <a:cxn ang="0">
                  <a:pos x="1150" y="6800"/>
                </a:cxn>
                <a:cxn ang="0">
                  <a:pos x="2400" y="6250"/>
                </a:cxn>
                <a:cxn ang="0">
                  <a:pos x="3350" y="5900"/>
                </a:cxn>
                <a:cxn ang="0">
                  <a:pos x="2300" y="4650"/>
                </a:cxn>
                <a:cxn ang="0">
                  <a:pos x="850" y="5400"/>
                </a:cxn>
                <a:cxn ang="0">
                  <a:pos x="11200" y="2750"/>
                </a:cxn>
                <a:cxn ang="0">
                  <a:pos x="11400" y="5200"/>
                </a:cxn>
                <a:cxn ang="0">
                  <a:pos x="8850" y="5951"/>
                </a:cxn>
                <a:cxn ang="0">
                  <a:pos x="9050" y="4550"/>
                </a:cxn>
                <a:cxn ang="0">
                  <a:pos x="8350" y="3400"/>
                </a:cxn>
                <a:cxn ang="0">
                  <a:pos x="9250" y="2300"/>
                </a:cxn>
                <a:cxn ang="0">
                  <a:pos x="800" y="11650"/>
                </a:cxn>
                <a:cxn ang="0">
                  <a:pos x="3200" y="11850"/>
                </a:cxn>
                <a:cxn ang="0">
                  <a:pos x="3450" y="14250"/>
                </a:cxn>
                <a:cxn ang="0">
                  <a:pos x="1200" y="14951"/>
                </a:cxn>
              </a:cxnLst>
              <a:rect l="0" t="0" r="r" b="b"/>
              <a:pathLst>
                <a:path w="16050" h="15100">
                  <a:moveTo>
                    <a:pt x="6550" y="12000"/>
                  </a:moveTo>
                  <a:lnTo>
                    <a:pt x="6650" y="11700"/>
                  </a:lnTo>
                  <a:lnTo>
                    <a:pt x="6800" y="11400"/>
                  </a:lnTo>
                  <a:lnTo>
                    <a:pt x="7000" y="11150"/>
                  </a:lnTo>
                  <a:lnTo>
                    <a:pt x="7250" y="10950"/>
                  </a:lnTo>
                  <a:lnTo>
                    <a:pt x="7500" y="10750"/>
                  </a:lnTo>
                  <a:lnTo>
                    <a:pt x="7800" y="10600"/>
                  </a:lnTo>
                  <a:lnTo>
                    <a:pt x="8150" y="10500"/>
                  </a:lnTo>
                  <a:lnTo>
                    <a:pt x="8450" y="10500"/>
                  </a:lnTo>
                  <a:lnTo>
                    <a:pt x="8900" y="10550"/>
                  </a:lnTo>
                  <a:lnTo>
                    <a:pt x="9250" y="10650"/>
                  </a:lnTo>
                  <a:lnTo>
                    <a:pt x="9600" y="10800"/>
                  </a:lnTo>
                  <a:lnTo>
                    <a:pt x="9900" y="11050"/>
                  </a:lnTo>
                  <a:lnTo>
                    <a:pt x="10150" y="11350"/>
                  </a:lnTo>
                  <a:lnTo>
                    <a:pt x="10350" y="11700"/>
                  </a:lnTo>
                  <a:lnTo>
                    <a:pt x="10450" y="12100"/>
                  </a:lnTo>
                  <a:lnTo>
                    <a:pt x="10500" y="12500"/>
                  </a:lnTo>
                  <a:lnTo>
                    <a:pt x="10500" y="12900"/>
                  </a:lnTo>
                  <a:lnTo>
                    <a:pt x="10350" y="13250"/>
                  </a:lnTo>
                  <a:lnTo>
                    <a:pt x="10200" y="13600"/>
                  </a:lnTo>
                  <a:lnTo>
                    <a:pt x="9950" y="13900"/>
                  </a:lnTo>
                  <a:lnTo>
                    <a:pt x="9650" y="14150"/>
                  </a:lnTo>
                  <a:lnTo>
                    <a:pt x="9300" y="14350"/>
                  </a:lnTo>
                  <a:lnTo>
                    <a:pt x="8900" y="14500"/>
                  </a:lnTo>
                  <a:lnTo>
                    <a:pt x="8499" y="14550"/>
                  </a:lnTo>
                  <a:lnTo>
                    <a:pt x="8200" y="14500"/>
                  </a:lnTo>
                  <a:lnTo>
                    <a:pt x="7950" y="14450"/>
                  </a:lnTo>
                  <a:lnTo>
                    <a:pt x="7650" y="14350"/>
                  </a:lnTo>
                  <a:lnTo>
                    <a:pt x="7450" y="14200"/>
                  </a:lnTo>
                  <a:lnTo>
                    <a:pt x="7200" y="14050"/>
                  </a:lnTo>
                  <a:lnTo>
                    <a:pt x="7000" y="13850"/>
                  </a:lnTo>
                  <a:lnTo>
                    <a:pt x="6850" y="13650"/>
                  </a:lnTo>
                  <a:lnTo>
                    <a:pt x="6700" y="13400"/>
                  </a:lnTo>
                  <a:lnTo>
                    <a:pt x="7500" y="13300"/>
                  </a:lnTo>
                  <a:lnTo>
                    <a:pt x="7550" y="13200"/>
                  </a:lnTo>
                  <a:lnTo>
                    <a:pt x="7650" y="12850"/>
                  </a:lnTo>
                  <a:lnTo>
                    <a:pt x="7650" y="12550"/>
                  </a:lnTo>
                  <a:lnTo>
                    <a:pt x="7550" y="12250"/>
                  </a:lnTo>
                  <a:lnTo>
                    <a:pt x="7500" y="12100"/>
                  </a:lnTo>
                  <a:lnTo>
                    <a:pt x="7350" y="12000"/>
                  </a:lnTo>
                  <a:lnTo>
                    <a:pt x="7300" y="11950"/>
                  </a:lnTo>
                  <a:lnTo>
                    <a:pt x="6550" y="12000"/>
                  </a:lnTo>
                  <a:close/>
                  <a:moveTo>
                    <a:pt x="7650" y="550"/>
                  </a:moveTo>
                  <a:lnTo>
                    <a:pt x="7300" y="800"/>
                  </a:lnTo>
                  <a:lnTo>
                    <a:pt x="7000" y="1050"/>
                  </a:lnTo>
                  <a:lnTo>
                    <a:pt x="6700" y="1350"/>
                  </a:lnTo>
                  <a:lnTo>
                    <a:pt x="6450" y="1650"/>
                  </a:lnTo>
                  <a:lnTo>
                    <a:pt x="6200" y="1950"/>
                  </a:lnTo>
                  <a:lnTo>
                    <a:pt x="6000" y="2300"/>
                  </a:lnTo>
                  <a:lnTo>
                    <a:pt x="5850" y="2700"/>
                  </a:lnTo>
                  <a:lnTo>
                    <a:pt x="5750" y="3050"/>
                  </a:lnTo>
                  <a:lnTo>
                    <a:pt x="5650" y="3450"/>
                  </a:lnTo>
                  <a:lnTo>
                    <a:pt x="5600" y="3850"/>
                  </a:lnTo>
                  <a:lnTo>
                    <a:pt x="5600" y="4250"/>
                  </a:lnTo>
                  <a:lnTo>
                    <a:pt x="5650" y="4650"/>
                  </a:lnTo>
                  <a:lnTo>
                    <a:pt x="5700" y="5050"/>
                  </a:lnTo>
                  <a:lnTo>
                    <a:pt x="5800" y="5400"/>
                  </a:lnTo>
                  <a:lnTo>
                    <a:pt x="5950" y="5800"/>
                  </a:lnTo>
                  <a:lnTo>
                    <a:pt x="6150" y="6200"/>
                  </a:lnTo>
                  <a:lnTo>
                    <a:pt x="6400" y="6550"/>
                  </a:lnTo>
                  <a:lnTo>
                    <a:pt x="6650" y="6850"/>
                  </a:lnTo>
                  <a:lnTo>
                    <a:pt x="6899" y="7150"/>
                  </a:lnTo>
                  <a:lnTo>
                    <a:pt x="7250" y="7400"/>
                  </a:lnTo>
                  <a:lnTo>
                    <a:pt x="7550" y="7650"/>
                  </a:lnTo>
                  <a:lnTo>
                    <a:pt x="7900" y="7850"/>
                  </a:lnTo>
                  <a:lnTo>
                    <a:pt x="8250" y="8000"/>
                  </a:lnTo>
                  <a:lnTo>
                    <a:pt x="8650" y="8100"/>
                  </a:lnTo>
                  <a:lnTo>
                    <a:pt x="9000" y="8200"/>
                  </a:lnTo>
                  <a:lnTo>
                    <a:pt x="9350" y="8250"/>
                  </a:lnTo>
                  <a:lnTo>
                    <a:pt x="9700" y="8250"/>
                  </a:lnTo>
                  <a:lnTo>
                    <a:pt x="10050" y="8250"/>
                  </a:lnTo>
                  <a:lnTo>
                    <a:pt x="10450" y="8200"/>
                  </a:lnTo>
                  <a:lnTo>
                    <a:pt x="10800" y="8100"/>
                  </a:lnTo>
                  <a:lnTo>
                    <a:pt x="11150" y="8000"/>
                  </a:lnTo>
                  <a:lnTo>
                    <a:pt x="11500" y="7850"/>
                  </a:lnTo>
                  <a:lnTo>
                    <a:pt x="11850" y="8500"/>
                  </a:lnTo>
                  <a:lnTo>
                    <a:pt x="11700" y="8800"/>
                  </a:lnTo>
                  <a:lnTo>
                    <a:pt x="11600" y="9150"/>
                  </a:lnTo>
                  <a:lnTo>
                    <a:pt x="11650" y="9500"/>
                  </a:lnTo>
                  <a:lnTo>
                    <a:pt x="11750" y="9800"/>
                  </a:lnTo>
                  <a:lnTo>
                    <a:pt x="13950" y="13550"/>
                  </a:lnTo>
                  <a:lnTo>
                    <a:pt x="14050" y="13750"/>
                  </a:lnTo>
                  <a:lnTo>
                    <a:pt x="14250" y="13900"/>
                  </a:lnTo>
                  <a:lnTo>
                    <a:pt x="14400" y="14000"/>
                  </a:lnTo>
                  <a:lnTo>
                    <a:pt x="14600" y="14100"/>
                  </a:lnTo>
                  <a:lnTo>
                    <a:pt x="14850" y="14150"/>
                  </a:lnTo>
                  <a:lnTo>
                    <a:pt x="15050" y="14100"/>
                  </a:lnTo>
                  <a:lnTo>
                    <a:pt x="15300" y="14050"/>
                  </a:lnTo>
                  <a:lnTo>
                    <a:pt x="15500" y="14000"/>
                  </a:lnTo>
                  <a:lnTo>
                    <a:pt x="15650" y="13850"/>
                  </a:lnTo>
                  <a:lnTo>
                    <a:pt x="15850" y="13700"/>
                  </a:lnTo>
                  <a:lnTo>
                    <a:pt x="15950" y="13500"/>
                  </a:lnTo>
                  <a:lnTo>
                    <a:pt x="16000" y="13300"/>
                  </a:lnTo>
                  <a:lnTo>
                    <a:pt x="16050" y="13050"/>
                  </a:lnTo>
                  <a:lnTo>
                    <a:pt x="16050" y="12850"/>
                  </a:lnTo>
                  <a:lnTo>
                    <a:pt x="16000" y="12650"/>
                  </a:lnTo>
                  <a:lnTo>
                    <a:pt x="15900" y="12400"/>
                  </a:lnTo>
                  <a:lnTo>
                    <a:pt x="13750" y="8650"/>
                  </a:lnTo>
                  <a:lnTo>
                    <a:pt x="13500" y="8400"/>
                  </a:lnTo>
                  <a:lnTo>
                    <a:pt x="13200" y="8200"/>
                  </a:lnTo>
                  <a:lnTo>
                    <a:pt x="12900" y="8100"/>
                  </a:lnTo>
                  <a:lnTo>
                    <a:pt x="12550" y="8100"/>
                  </a:lnTo>
                  <a:lnTo>
                    <a:pt x="12150" y="7450"/>
                  </a:lnTo>
                  <a:lnTo>
                    <a:pt x="12450" y="7200"/>
                  </a:lnTo>
                  <a:lnTo>
                    <a:pt x="12700" y="6950"/>
                  </a:lnTo>
                  <a:lnTo>
                    <a:pt x="13150" y="6450"/>
                  </a:lnTo>
                  <a:lnTo>
                    <a:pt x="13450" y="5850"/>
                  </a:lnTo>
                  <a:lnTo>
                    <a:pt x="13700" y="5200"/>
                  </a:lnTo>
                  <a:lnTo>
                    <a:pt x="13750" y="4800"/>
                  </a:lnTo>
                  <a:lnTo>
                    <a:pt x="13800" y="4400"/>
                  </a:lnTo>
                  <a:lnTo>
                    <a:pt x="13850" y="4000"/>
                  </a:lnTo>
                  <a:lnTo>
                    <a:pt x="13800" y="3600"/>
                  </a:lnTo>
                  <a:lnTo>
                    <a:pt x="13750" y="3200"/>
                  </a:lnTo>
                  <a:lnTo>
                    <a:pt x="13600" y="2850"/>
                  </a:lnTo>
                  <a:lnTo>
                    <a:pt x="13450" y="2450"/>
                  </a:lnTo>
                  <a:lnTo>
                    <a:pt x="13300" y="2050"/>
                  </a:lnTo>
                  <a:lnTo>
                    <a:pt x="13050" y="1700"/>
                  </a:lnTo>
                  <a:lnTo>
                    <a:pt x="12800" y="1400"/>
                  </a:lnTo>
                  <a:lnTo>
                    <a:pt x="12500" y="1100"/>
                  </a:lnTo>
                  <a:lnTo>
                    <a:pt x="12200" y="850"/>
                  </a:lnTo>
                  <a:lnTo>
                    <a:pt x="11850" y="600"/>
                  </a:lnTo>
                  <a:lnTo>
                    <a:pt x="11500" y="450"/>
                  </a:lnTo>
                  <a:lnTo>
                    <a:pt x="11150" y="250"/>
                  </a:lnTo>
                  <a:lnTo>
                    <a:pt x="10800" y="150"/>
                  </a:lnTo>
                  <a:lnTo>
                    <a:pt x="10400" y="50"/>
                  </a:lnTo>
                  <a:lnTo>
                    <a:pt x="10000" y="0"/>
                  </a:lnTo>
                  <a:lnTo>
                    <a:pt x="9600" y="0"/>
                  </a:lnTo>
                  <a:lnTo>
                    <a:pt x="9200" y="50"/>
                  </a:lnTo>
                  <a:lnTo>
                    <a:pt x="8800" y="100"/>
                  </a:lnTo>
                  <a:lnTo>
                    <a:pt x="8400" y="200"/>
                  </a:lnTo>
                  <a:lnTo>
                    <a:pt x="8050" y="350"/>
                  </a:lnTo>
                  <a:lnTo>
                    <a:pt x="7650" y="550"/>
                  </a:lnTo>
                  <a:close/>
                  <a:moveTo>
                    <a:pt x="6950" y="4750"/>
                  </a:moveTo>
                  <a:lnTo>
                    <a:pt x="6850" y="4350"/>
                  </a:lnTo>
                  <a:lnTo>
                    <a:pt x="6850" y="3950"/>
                  </a:lnTo>
                  <a:lnTo>
                    <a:pt x="6850" y="3550"/>
                  </a:lnTo>
                  <a:lnTo>
                    <a:pt x="6950" y="3200"/>
                  </a:lnTo>
                  <a:lnTo>
                    <a:pt x="7050" y="2800"/>
                  </a:lnTo>
                  <a:lnTo>
                    <a:pt x="7250" y="2500"/>
                  </a:lnTo>
                  <a:lnTo>
                    <a:pt x="7500" y="2200"/>
                  </a:lnTo>
                  <a:lnTo>
                    <a:pt x="7750" y="1900"/>
                  </a:lnTo>
                  <a:lnTo>
                    <a:pt x="8050" y="1700"/>
                  </a:lnTo>
                  <a:lnTo>
                    <a:pt x="8350" y="1500"/>
                  </a:lnTo>
                  <a:lnTo>
                    <a:pt x="8750" y="1350"/>
                  </a:lnTo>
                  <a:lnTo>
                    <a:pt x="9100" y="1250"/>
                  </a:lnTo>
                  <a:lnTo>
                    <a:pt x="9550" y="1200"/>
                  </a:lnTo>
                  <a:lnTo>
                    <a:pt x="9950" y="1200"/>
                  </a:lnTo>
                  <a:lnTo>
                    <a:pt x="10400" y="1250"/>
                  </a:lnTo>
                  <a:lnTo>
                    <a:pt x="10850" y="1400"/>
                  </a:lnTo>
                  <a:lnTo>
                    <a:pt x="10000" y="1550"/>
                  </a:lnTo>
                  <a:lnTo>
                    <a:pt x="9300" y="1750"/>
                  </a:lnTo>
                  <a:lnTo>
                    <a:pt x="8650" y="2000"/>
                  </a:lnTo>
                  <a:lnTo>
                    <a:pt x="8400" y="2150"/>
                  </a:lnTo>
                  <a:lnTo>
                    <a:pt x="8150" y="2350"/>
                  </a:lnTo>
                  <a:lnTo>
                    <a:pt x="7900" y="2550"/>
                  </a:lnTo>
                  <a:lnTo>
                    <a:pt x="7700" y="2800"/>
                  </a:lnTo>
                  <a:lnTo>
                    <a:pt x="7550" y="3050"/>
                  </a:lnTo>
                  <a:lnTo>
                    <a:pt x="7400" y="3350"/>
                  </a:lnTo>
                  <a:lnTo>
                    <a:pt x="7100" y="4000"/>
                  </a:lnTo>
                  <a:lnTo>
                    <a:pt x="6950" y="4750"/>
                  </a:lnTo>
                  <a:close/>
                  <a:moveTo>
                    <a:pt x="10600" y="750"/>
                  </a:moveTo>
                  <a:lnTo>
                    <a:pt x="10950" y="850"/>
                  </a:lnTo>
                  <a:lnTo>
                    <a:pt x="11250" y="1000"/>
                  </a:lnTo>
                  <a:lnTo>
                    <a:pt x="11550" y="1150"/>
                  </a:lnTo>
                  <a:lnTo>
                    <a:pt x="11800" y="1350"/>
                  </a:lnTo>
                  <a:lnTo>
                    <a:pt x="12100" y="1550"/>
                  </a:lnTo>
                  <a:lnTo>
                    <a:pt x="12350" y="1800"/>
                  </a:lnTo>
                  <a:lnTo>
                    <a:pt x="12550" y="2100"/>
                  </a:lnTo>
                  <a:lnTo>
                    <a:pt x="12750" y="2400"/>
                  </a:lnTo>
                  <a:lnTo>
                    <a:pt x="12900" y="2700"/>
                  </a:lnTo>
                  <a:lnTo>
                    <a:pt x="13050" y="3000"/>
                  </a:lnTo>
                  <a:lnTo>
                    <a:pt x="13100" y="3350"/>
                  </a:lnTo>
                  <a:lnTo>
                    <a:pt x="13200" y="3700"/>
                  </a:lnTo>
                  <a:lnTo>
                    <a:pt x="13200" y="4050"/>
                  </a:lnTo>
                  <a:lnTo>
                    <a:pt x="13200" y="4350"/>
                  </a:lnTo>
                  <a:lnTo>
                    <a:pt x="13150" y="4700"/>
                  </a:lnTo>
                  <a:lnTo>
                    <a:pt x="13100" y="5050"/>
                  </a:lnTo>
                  <a:lnTo>
                    <a:pt x="12999" y="5350"/>
                  </a:lnTo>
                  <a:lnTo>
                    <a:pt x="12850" y="5650"/>
                  </a:lnTo>
                  <a:lnTo>
                    <a:pt x="12700" y="5951"/>
                  </a:lnTo>
                  <a:lnTo>
                    <a:pt x="12500" y="6250"/>
                  </a:lnTo>
                  <a:lnTo>
                    <a:pt x="12300" y="6500"/>
                  </a:lnTo>
                  <a:lnTo>
                    <a:pt x="12050" y="6750"/>
                  </a:lnTo>
                  <a:lnTo>
                    <a:pt x="11750" y="6950"/>
                  </a:lnTo>
                  <a:lnTo>
                    <a:pt x="11450" y="7150"/>
                  </a:lnTo>
                  <a:lnTo>
                    <a:pt x="11150" y="7300"/>
                  </a:lnTo>
                  <a:lnTo>
                    <a:pt x="10800" y="7450"/>
                  </a:lnTo>
                  <a:lnTo>
                    <a:pt x="10500" y="7551"/>
                  </a:lnTo>
                  <a:lnTo>
                    <a:pt x="10150" y="7600"/>
                  </a:lnTo>
                  <a:lnTo>
                    <a:pt x="9800" y="7600"/>
                  </a:lnTo>
                  <a:lnTo>
                    <a:pt x="9450" y="7600"/>
                  </a:lnTo>
                  <a:lnTo>
                    <a:pt x="9151" y="7551"/>
                  </a:lnTo>
                  <a:lnTo>
                    <a:pt x="8800" y="7500"/>
                  </a:lnTo>
                  <a:lnTo>
                    <a:pt x="8499" y="7400"/>
                  </a:lnTo>
                  <a:lnTo>
                    <a:pt x="8200" y="7250"/>
                  </a:lnTo>
                  <a:lnTo>
                    <a:pt x="7900" y="7100"/>
                  </a:lnTo>
                  <a:lnTo>
                    <a:pt x="7600" y="6900"/>
                  </a:lnTo>
                  <a:lnTo>
                    <a:pt x="7350" y="6700"/>
                  </a:lnTo>
                  <a:lnTo>
                    <a:pt x="7100" y="6450"/>
                  </a:lnTo>
                  <a:lnTo>
                    <a:pt x="6899" y="6150"/>
                  </a:lnTo>
                  <a:lnTo>
                    <a:pt x="6700" y="5850"/>
                  </a:lnTo>
                  <a:lnTo>
                    <a:pt x="6500" y="5550"/>
                  </a:lnTo>
                  <a:lnTo>
                    <a:pt x="6400" y="5250"/>
                  </a:lnTo>
                  <a:lnTo>
                    <a:pt x="6300" y="4900"/>
                  </a:lnTo>
                  <a:lnTo>
                    <a:pt x="6250" y="4550"/>
                  </a:lnTo>
                  <a:lnTo>
                    <a:pt x="6200" y="4200"/>
                  </a:lnTo>
                  <a:lnTo>
                    <a:pt x="6200" y="3900"/>
                  </a:lnTo>
                  <a:lnTo>
                    <a:pt x="6250" y="3550"/>
                  </a:lnTo>
                  <a:lnTo>
                    <a:pt x="6350" y="3200"/>
                  </a:lnTo>
                  <a:lnTo>
                    <a:pt x="6450" y="2900"/>
                  </a:lnTo>
                  <a:lnTo>
                    <a:pt x="6550" y="2600"/>
                  </a:lnTo>
                  <a:lnTo>
                    <a:pt x="6750" y="2300"/>
                  </a:lnTo>
                  <a:lnTo>
                    <a:pt x="6899" y="2000"/>
                  </a:lnTo>
                  <a:lnTo>
                    <a:pt x="7150" y="1750"/>
                  </a:lnTo>
                  <a:lnTo>
                    <a:pt x="7400" y="1500"/>
                  </a:lnTo>
                  <a:lnTo>
                    <a:pt x="7650" y="1300"/>
                  </a:lnTo>
                  <a:lnTo>
                    <a:pt x="7950" y="1100"/>
                  </a:lnTo>
                  <a:lnTo>
                    <a:pt x="8300" y="950"/>
                  </a:lnTo>
                  <a:lnTo>
                    <a:pt x="8600" y="800"/>
                  </a:lnTo>
                  <a:lnTo>
                    <a:pt x="8950" y="700"/>
                  </a:lnTo>
                  <a:lnTo>
                    <a:pt x="9300" y="650"/>
                  </a:lnTo>
                  <a:lnTo>
                    <a:pt x="9600" y="650"/>
                  </a:lnTo>
                  <a:lnTo>
                    <a:pt x="9950" y="650"/>
                  </a:lnTo>
                  <a:lnTo>
                    <a:pt x="10300" y="700"/>
                  </a:lnTo>
                  <a:lnTo>
                    <a:pt x="10600" y="750"/>
                  </a:lnTo>
                  <a:close/>
                  <a:moveTo>
                    <a:pt x="2800" y="4400"/>
                  </a:moveTo>
                  <a:lnTo>
                    <a:pt x="4800" y="1800"/>
                  </a:lnTo>
                  <a:lnTo>
                    <a:pt x="4900" y="1800"/>
                  </a:lnTo>
                  <a:lnTo>
                    <a:pt x="5000" y="1850"/>
                  </a:lnTo>
                  <a:lnTo>
                    <a:pt x="5050" y="1950"/>
                  </a:lnTo>
                  <a:lnTo>
                    <a:pt x="5100" y="2000"/>
                  </a:lnTo>
                  <a:lnTo>
                    <a:pt x="3300" y="4750"/>
                  </a:lnTo>
                  <a:lnTo>
                    <a:pt x="3050" y="4550"/>
                  </a:lnTo>
                  <a:lnTo>
                    <a:pt x="2800" y="4400"/>
                  </a:lnTo>
                  <a:close/>
                  <a:moveTo>
                    <a:pt x="3700" y="6050"/>
                  </a:moveTo>
                  <a:lnTo>
                    <a:pt x="5350" y="5700"/>
                  </a:lnTo>
                  <a:lnTo>
                    <a:pt x="5200" y="5250"/>
                  </a:lnTo>
                  <a:lnTo>
                    <a:pt x="5100" y="4800"/>
                  </a:lnTo>
                  <a:lnTo>
                    <a:pt x="3550" y="5300"/>
                  </a:lnTo>
                  <a:lnTo>
                    <a:pt x="3650" y="5600"/>
                  </a:lnTo>
                  <a:lnTo>
                    <a:pt x="3700" y="5900"/>
                  </a:lnTo>
                  <a:lnTo>
                    <a:pt x="3700" y="6050"/>
                  </a:lnTo>
                  <a:close/>
                  <a:moveTo>
                    <a:pt x="7400" y="5250"/>
                  </a:moveTo>
                  <a:lnTo>
                    <a:pt x="7500" y="4850"/>
                  </a:lnTo>
                  <a:lnTo>
                    <a:pt x="7600" y="4350"/>
                  </a:lnTo>
                  <a:lnTo>
                    <a:pt x="7700" y="3950"/>
                  </a:lnTo>
                  <a:lnTo>
                    <a:pt x="8350" y="3700"/>
                  </a:lnTo>
                  <a:lnTo>
                    <a:pt x="8499" y="3850"/>
                  </a:lnTo>
                  <a:lnTo>
                    <a:pt x="8600" y="3950"/>
                  </a:lnTo>
                  <a:lnTo>
                    <a:pt x="8650" y="4150"/>
                  </a:lnTo>
                  <a:lnTo>
                    <a:pt x="8750" y="4300"/>
                  </a:lnTo>
                  <a:lnTo>
                    <a:pt x="8750" y="4500"/>
                  </a:lnTo>
                  <a:lnTo>
                    <a:pt x="8750" y="4650"/>
                  </a:lnTo>
                  <a:lnTo>
                    <a:pt x="8700" y="4800"/>
                  </a:lnTo>
                  <a:lnTo>
                    <a:pt x="8650" y="4950"/>
                  </a:lnTo>
                  <a:lnTo>
                    <a:pt x="7400" y="5250"/>
                  </a:lnTo>
                  <a:close/>
                  <a:moveTo>
                    <a:pt x="2550" y="10900"/>
                  </a:moveTo>
                  <a:lnTo>
                    <a:pt x="2300" y="6550"/>
                  </a:lnTo>
                  <a:lnTo>
                    <a:pt x="2150" y="6500"/>
                  </a:lnTo>
                  <a:lnTo>
                    <a:pt x="2000" y="6500"/>
                  </a:lnTo>
                  <a:lnTo>
                    <a:pt x="1850" y="6500"/>
                  </a:lnTo>
                  <a:lnTo>
                    <a:pt x="1700" y="6600"/>
                  </a:lnTo>
                  <a:lnTo>
                    <a:pt x="1550" y="10900"/>
                  </a:lnTo>
                  <a:lnTo>
                    <a:pt x="2000" y="10850"/>
                  </a:lnTo>
                  <a:lnTo>
                    <a:pt x="2300" y="10850"/>
                  </a:lnTo>
                  <a:lnTo>
                    <a:pt x="2550" y="10900"/>
                  </a:lnTo>
                  <a:close/>
                  <a:moveTo>
                    <a:pt x="4250" y="13450"/>
                  </a:moveTo>
                  <a:lnTo>
                    <a:pt x="7150" y="13050"/>
                  </a:lnTo>
                  <a:lnTo>
                    <a:pt x="7200" y="12850"/>
                  </a:lnTo>
                  <a:lnTo>
                    <a:pt x="7200" y="12650"/>
                  </a:lnTo>
                  <a:lnTo>
                    <a:pt x="7150" y="12450"/>
                  </a:lnTo>
                  <a:lnTo>
                    <a:pt x="7050" y="12250"/>
                  </a:lnTo>
                  <a:lnTo>
                    <a:pt x="4100" y="12500"/>
                  </a:lnTo>
                  <a:lnTo>
                    <a:pt x="4200" y="12850"/>
                  </a:lnTo>
                  <a:lnTo>
                    <a:pt x="4250" y="13200"/>
                  </a:lnTo>
                  <a:lnTo>
                    <a:pt x="4250" y="13450"/>
                  </a:lnTo>
                  <a:close/>
                  <a:moveTo>
                    <a:pt x="4100" y="1300"/>
                  </a:moveTo>
                  <a:lnTo>
                    <a:pt x="4100" y="1050"/>
                  </a:lnTo>
                  <a:lnTo>
                    <a:pt x="4200" y="850"/>
                  </a:lnTo>
                  <a:lnTo>
                    <a:pt x="4300" y="600"/>
                  </a:lnTo>
                  <a:lnTo>
                    <a:pt x="4450" y="400"/>
                  </a:lnTo>
                  <a:lnTo>
                    <a:pt x="4650" y="250"/>
                  </a:lnTo>
                  <a:lnTo>
                    <a:pt x="4850" y="150"/>
                  </a:lnTo>
                  <a:lnTo>
                    <a:pt x="5100" y="50"/>
                  </a:lnTo>
                  <a:lnTo>
                    <a:pt x="5350" y="50"/>
                  </a:lnTo>
                  <a:lnTo>
                    <a:pt x="5700" y="100"/>
                  </a:lnTo>
                  <a:lnTo>
                    <a:pt x="6050" y="250"/>
                  </a:lnTo>
                  <a:lnTo>
                    <a:pt x="6300" y="450"/>
                  </a:lnTo>
                  <a:lnTo>
                    <a:pt x="6500" y="750"/>
                  </a:lnTo>
                  <a:lnTo>
                    <a:pt x="6100" y="1150"/>
                  </a:lnTo>
                  <a:lnTo>
                    <a:pt x="5800" y="1600"/>
                  </a:lnTo>
                  <a:lnTo>
                    <a:pt x="5550" y="2050"/>
                  </a:lnTo>
                  <a:lnTo>
                    <a:pt x="5300" y="2600"/>
                  </a:lnTo>
                  <a:lnTo>
                    <a:pt x="5150" y="2550"/>
                  </a:lnTo>
                  <a:lnTo>
                    <a:pt x="5450" y="2100"/>
                  </a:lnTo>
                  <a:lnTo>
                    <a:pt x="5400" y="1950"/>
                  </a:lnTo>
                  <a:lnTo>
                    <a:pt x="5300" y="1750"/>
                  </a:lnTo>
                  <a:lnTo>
                    <a:pt x="5150" y="1600"/>
                  </a:lnTo>
                  <a:lnTo>
                    <a:pt x="4950" y="1500"/>
                  </a:lnTo>
                  <a:lnTo>
                    <a:pt x="4700" y="1500"/>
                  </a:lnTo>
                  <a:lnTo>
                    <a:pt x="4550" y="1500"/>
                  </a:lnTo>
                  <a:lnTo>
                    <a:pt x="4250" y="1950"/>
                  </a:lnTo>
                  <a:lnTo>
                    <a:pt x="4150" y="1650"/>
                  </a:lnTo>
                  <a:lnTo>
                    <a:pt x="4100" y="1300"/>
                  </a:lnTo>
                  <a:close/>
                  <a:moveTo>
                    <a:pt x="800" y="5900"/>
                  </a:moveTo>
                  <a:lnTo>
                    <a:pt x="800" y="6250"/>
                  </a:lnTo>
                  <a:lnTo>
                    <a:pt x="950" y="6550"/>
                  </a:lnTo>
                  <a:lnTo>
                    <a:pt x="1150" y="6800"/>
                  </a:lnTo>
                  <a:lnTo>
                    <a:pt x="1350" y="6950"/>
                  </a:lnTo>
                  <a:lnTo>
                    <a:pt x="1400" y="6500"/>
                  </a:lnTo>
                  <a:lnTo>
                    <a:pt x="1450" y="6400"/>
                  </a:lnTo>
                  <a:lnTo>
                    <a:pt x="1700" y="6250"/>
                  </a:lnTo>
                  <a:lnTo>
                    <a:pt x="2000" y="6150"/>
                  </a:lnTo>
                  <a:lnTo>
                    <a:pt x="2300" y="6200"/>
                  </a:lnTo>
                  <a:lnTo>
                    <a:pt x="2400" y="6250"/>
                  </a:lnTo>
                  <a:lnTo>
                    <a:pt x="2500" y="6350"/>
                  </a:lnTo>
                  <a:lnTo>
                    <a:pt x="2600" y="6450"/>
                  </a:lnTo>
                  <a:lnTo>
                    <a:pt x="2650" y="7050"/>
                  </a:lnTo>
                  <a:lnTo>
                    <a:pt x="2900" y="6850"/>
                  </a:lnTo>
                  <a:lnTo>
                    <a:pt x="3150" y="6550"/>
                  </a:lnTo>
                  <a:lnTo>
                    <a:pt x="3300" y="6250"/>
                  </a:lnTo>
                  <a:lnTo>
                    <a:pt x="3350" y="5900"/>
                  </a:lnTo>
                  <a:lnTo>
                    <a:pt x="3300" y="5650"/>
                  </a:lnTo>
                  <a:lnTo>
                    <a:pt x="3200" y="5400"/>
                  </a:lnTo>
                  <a:lnTo>
                    <a:pt x="3100" y="5200"/>
                  </a:lnTo>
                  <a:lnTo>
                    <a:pt x="2950" y="5000"/>
                  </a:lnTo>
                  <a:lnTo>
                    <a:pt x="2750" y="4850"/>
                  </a:lnTo>
                  <a:lnTo>
                    <a:pt x="2550" y="4700"/>
                  </a:lnTo>
                  <a:lnTo>
                    <a:pt x="2300" y="4650"/>
                  </a:lnTo>
                  <a:lnTo>
                    <a:pt x="2050" y="4650"/>
                  </a:lnTo>
                  <a:lnTo>
                    <a:pt x="1800" y="4650"/>
                  </a:lnTo>
                  <a:lnTo>
                    <a:pt x="1550" y="4750"/>
                  </a:lnTo>
                  <a:lnTo>
                    <a:pt x="1350" y="4850"/>
                  </a:lnTo>
                  <a:lnTo>
                    <a:pt x="1150" y="5000"/>
                  </a:lnTo>
                  <a:lnTo>
                    <a:pt x="1000" y="5200"/>
                  </a:lnTo>
                  <a:lnTo>
                    <a:pt x="850" y="5400"/>
                  </a:lnTo>
                  <a:lnTo>
                    <a:pt x="800" y="5650"/>
                  </a:lnTo>
                  <a:lnTo>
                    <a:pt x="800" y="5900"/>
                  </a:lnTo>
                  <a:close/>
                  <a:moveTo>
                    <a:pt x="9900" y="2100"/>
                  </a:moveTo>
                  <a:lnTo>
                    <a:pt x="10300" y="2150"/>
                  </a:lnTo>
                  <a:lnTo>
                    <a:pt x="10600" y="2300"/>
                  </a:lnTo>
                  <a:lnTo>
                    <a:pt x="10900" y="2500"/>
                  </a:lnTo>
                  <a:lnTo>
                    <a:pt x="11200" y="2750"/>
                  </a:lnTo>
                  <a:lnTo>
                    <a:pt x="11400" y="3050"/>
                  </a:lnTo>
                  <a:lnTo>
                    <a:pt x="11550" y="3350"/>
                  </a:lnTo>
                  <a:lnTo>
                    <a:pt x="11650" y="3700"/>
                  </a:lnTo>
                  <a:lnTo>
                    <a:pt x="11700" y="4100"/>
                  </a:lnTo>
                  <a:lnTo>
                    <a:pt x="11700" y="4500"/>
                  </a:lnTo>
                  <a:lnTo>
                    <a:pt x="11550" y="4850"/>
                  </a:lnTo>
                  <a:lnTo>
                    <a:pt x="11400" y="5200"/>
                  </a:lnTo>
                  <a:lnTo>
                    <a:pt x="11150" y="5500"/>
                  </a:lnTo>
                  <a:lnTo>
                    <a:pt x="10850" y="5750"/>
                  </a:lnTo>
                  <a:lnTo>
                    <a:pt x="10500" y="5951"/>
                  </a:lnTo>
                  <a:lnTo>
                    <a:pt x="10100" y="6100"/>
                  </a:lnTo>
                  <a:lnTo>
                    <a:pt x="9700" y="6150"/>
                  </a:lnTo>
                  <a:lnTo>
                    <a:pt x="9250" y="6100"/>
                  </a:lnTo>
                  <a:lnTo>
                    <a:pt x="8850" y="5951"/>
                  </a:lnTo>
                  <a:lnTo>
                    <a:pt x="8450" y="5700"/>
                  </a:lnTo>
                  <a:lnTo>
                    <a:pt x="8150" y="5400"/>
                  </a:lnTo>
                  <a:lnTo>
                    <a:pt x="8800" y="5250"/>
                  </a:lnTo>
                  <a:lnTo>
                    <a:pt x="8850" y="5150"/>
                  </a:lnTo>
                  <a:lnTo>
                    <a:pt x="9000" y="5000"/>
                  </a:lnTo>
                  <a:lnTo>
                    <a:pt x="9050" y="4800"/>
                  </a:lnTo>
                  <a:lnTo>
                    <a:pt x="9050" y="4550"/>
                  </a:lnTo>
                  <a:lnTo>
                    <a:pt x="9050" y="4350"/>
                  </a:lnTo>
                  <a:lnTo>
                    <a:pt x="9000" y="4150"/>
                  </a:lnTo>
                  <a:lnTo>
                    <a:pt x="8900" y="3950"/>
                  </a:lnTo>
                  <a:lnTo>
                    <a:pt x="8800" y="3750"/>
                  </a:lnTo>
                  <a:lnTo>
                    <a:pt x="8650" y="3600"/>
                  </a:lnTo>
                  <a:lnTo>
                    <a:pt x="8450" y="3450"/>
                  </a:lnTo>
                  <a:lnTo>
                    <a:pt x="8350" y="3400"/>
                  </a:lnTo>
                  <a:lnTo>
                    <a:pt x="7900" y="3500"/>
                  </a:lnTo>
                  <a:lnTo>
                    <a:pt x="8050" y="3250"/>
                  </a:lnTo>
                  <a:lnTo>
                    <a:pt x="8250" y="3000"/>
                  </a:lnTo>
                  <a:lnTo>
                    <a:pt x="8450" y="2800"/>
                  </a:lnTo>
                  <a:lnTo>
                    <a:pt x="8700" y="2600"/>
                  </a:lnTo>
                  <a:lnTo>
                    <a:pt x="8950" y="2450"/>
                  </a:lnTo>
                  <a:lnTo>
                    <a:pt x="9250" y="2300"/>
                  </a:lnTo>
                  <a:lnTo>
                    <a:pt x="9900" y="2100"/>
                  </a:lnTo>
                  <a:close/>
                  <a:moveTo>
                    <a:pt x="0" y="13250"/>
                  </a:moveTo>
                  <a:lnTo>
                    <a:pt x="50" y="12850"/>
                  </a:lnTo>
                  <a:lnTo>
                    <a:pt x="150" y="12500"/>
                  </a:lnTo>
                  <a:lnTo>
                    <a:pt x="300" y="12150"/>
                  </a:lnTo>
                  <a:lnTo>
                    <a:pt x="550" y="11900"/>
                  </a:lnTo>
                  <a:lnTo>
                    <a:pt x="800" y="11650"/>
                  </a:lnTo>
                  <a:lnTo>
                    <a:pt x="1150" y="11500"/>
                  </a:lnTo>
                  <a:lnTo>
                    <a:pt x="1500" y="11350"/>
                  </a:lnTo>
                  <a:lnTo>
                    <a:pt x="1850" y="11350"/>
                  </a:lnTo>
                  <a:lnTo>
                    <a:pt x="2250" y="11350"/>
                  </a:lnTo>
                  <a:lnTo>
                    <a:pt x="2600" y="11450"/>
                  </a:lnTo>
                  <a:lnTo>
                    <a:pt x="2950" y="11650"/>
                  </a:lnTo>
                  <a:lnTo>
                    <a:pt x="3200" y="11850"/>
                  </a:lnTo>
                  <a:lnTo>
                    <a:pt x="3450" y="12150"/>
                  </a:lnTo>
                  <a:lnTo>
                    <a:pt x="3600" y="12450"/>
                  </a:lnTo>
                  <a:lnTo>
                    <a:pt x="3750" y="12800"/>
                  </a:lnTo>
                  <a:lnTo>
                    <a:pt x="3800" y="13200"/>
                  </a:lnTo>
                  <a:lnTo>
                    <a:pt x="3750" y="13550"/>
                  </a:lnTo>
                  <a:lnTo>
                    <a:pt x="3650" y="13900"/>
                  </a:lnTo>
                  <a:lnTo>
                    <a:pt x="3450" y="14250"/>
                  </a:lnTo>
                  <a:lnTo>
                    <a:pt x="3250" y="14550"/>
                  </a:lnTo>
                  <a:lnTo>
                    <a:pt x="2950" y="14750"/>
                  </a:lnTo>
                  <a:lnTo>
                    <a:pt x="2650" y="14951"/>
                  </a:lnTo>
                  <a:lnTo>
                    <a:pt x="2300" y="15050"/>
                  </a:lnTo>
                  <a:lnTo>
                    <a:pt x="1900" y="15100"/>
                  </a:lnTo>
                  <a:lnTo>
                    <a:pt x="1550" y="15050"/>
                  </a:lnTo>
                  <a:lnTo>
                    <a:pt x="1200" y="14951"/>
                  </a:lnTo>
                  <a:lnTo>
                    <a:pt x="850" y="14800"/>
                  </a:lnTo>
                  <a:lnTo>
                    <a:pt x="600" y="14550"/>
                  </a:lnTo>
                  <a:lnTo>
                    <a:pt x="350" y="14300"/>
                  </a:lnTo>
                  <a:lnTo>
                    <a:pt x="150" y="13950"/>
                  </a:lnTo>
                  <a:lnTo>
                    <a:pt x="50" y="13600"/>
                  </a:lnTo>
                  <a:lnTo>
                    <a:pt x="0" y="13250"/>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buClr>
                  <a:srgbClr val="CC9900"/>
                </a:buClr>
                <a:buFont typeface="Wingdings" pitchFamily="2" charset="2"/>
                <a:buChar char="n"/>
              </a:pPr>
              <a:endParaRPr lang="en-US" altLang="zh-CN" sz="2000" b="1" dirty="0">
                <a:solidFill>
                  <a:srgbClr val="FFC000"/>
                </a:solidFill>
                <a:effectLst>
                  <a:outerShdw blurRad="38100" dist="38100" dir="2700000" algn="tl">
                    <a:srgbClr val="000000">
                      <a:alpha val="43137"/>
                    </a:srgbClr>
                  </a:outerShdw>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pic>
        <p:nvPicPr>
          <p:cNvPr id="45" name="pasted-image.pdf" descr="pasted-image.pdf"/>
          <p:cNvPicPr>
            <a:picLocks noChangeAspect="1"/>
          </p:cNvPicPr>
          <p:nvPr/>
        </p:nvPicPr>
        <p:blipFill>
          <a:blip r:embed="rId3">
            <a:duotone>
              <a:prstClr val="black"/>
              <a:schemeClr val="accent3">
                <a:tint val="45000"/>
                <a:satMod val="400000"/>
              </a:schemeClr>
            </a:duotone>
            <a:extLst>
              <a:ext uri="{BEBA8EAE-BF5A-486C-A8C5-ECC9F3942E4B}">
                <a14:imgProps xmlns:a14="http://schemas.microsoft.com/office/drawing/2010/main">
                  <a14:imgLayer r:embed="rId4">
                    <a14:imgEffect>
                      <a14:colorTemperature colorTemp="11500"/>
                    </a14:imgEffect>
                  </a14:imgLayer>
                </a14:imgProps>
              </a:ext>
            </a:extLst>
          </a:blip>
          <a:stretch>
            <a:fillRect/>
          </a:stretch>
        </p:blipFill>
        <p:spPr>
          <a:xfrm>
            <a:off x="860039" y="4711481"/>
            <a:ext cx="436186" cy="449629"/>
          </a:xfrm>
          <a:prstGeom prst="rect">
            <a:avLst/>
          </a:prstGeom>
          <a:noFill/>
          <a:ln w="12700" cap="flat">
            <a:noFill/>
            <a:miter lim="400000"/>
          </a:ln>
          <a:effectLst/>
        </p:spPr>
      </p:pic>
      <p:sp>
        <p:nvSpPr>
          <p:cNvPr id="46" name="矩形 45"/>
          <p:cNvSpPr/>
          <p:nvPr/>
        </p:nvSpPr>
        <p:spPr>
          <a:xfrm>
            <a:off x="537806" y="5182713"/>
            <a:ext cx="989374" cy="276999"/>
          </a:xfrm>
          <a:prstGeom prst="rect">
            <a:avLst/>
          </a:prstGeom>
        </p:spPr>
        <p:txBody>
          <a:bodyPr wrap="none">
            <a:spAutoFit/>
          </a:bodyPr>
          <a:lstStyle/>
          <a:p>
            <a:pPr algn="ctr" fontAlgn="ctr"/>
            <a:r>
              <a:rPr lang="en-US" sz="1200" dirty="0" smtClean="0">
                <a:latin typeface="Huawei Sans" panose="020C0503030203020204" pitchFamily="34" charset="0"/>
              </a:rPr>
              <a:t>Intelligen</a:t>
            </a:r>
            <a:r>
              <a:rPr lang="en-US" altLang="zh-CN" sz="1200" dirty="0" smtClean="0">
                <a:latin typeface="Huawei Sans" panose="020C0503030203020204" pitchFamily="34" charset="0"/>
              </a:rPr>
              <a:t>ce</a:t>
            </a:r>
            <a:endParaRPr lang="en-US"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7" name="矩形 46"/>
          <p:cNvSpPr/>
          <p:nvPr/>
        </p:nvSpPr>
        <p:spPr>
          <a:xfrm>
            <a:off x="1383072" y="5182713"/>
            <a:ext cx="1146468" cy="276999"/>
          </a:xfrm>
          <a:prstGeom prst="rect">
            <a:avLst/>
          </a:prstGeom>
        </p:spPr>
        <p:txBody>
          <a:bodyPr wrap="none">
            <a:spAutoFit/>
          </a:bodyPr>
          <a:lstStyle/>
          <a:p>
            <a:pPr fontAlgn="ctr"/>
            <a:r>
              <a:rPr lang="en-US" sz="1200" dirty="0" err="1" smtClean="0">
                <a:latin typeface="Huawei Sans" panose="020C0503030203020204" pitchFamily="34" charset="0"/>
              </a:rPr>
              <a:t>Cloudification</a:t>
            </a:r>
            <a:endParaRPr lang="en-US"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8" name="矩形 47"/>
          <p:cNvSpPr/>
          <p:nvPr/>
        </p:nvSpPr>
        <p:spPr>
          <a:xfrm>
            <a:off x="2440254" y="5182713"/>
            <a:ext cx="579005" cy="276999"/>
          </a:xfrm>
          <a:prstGeom prst="rect">
            <a:avLst/>
          </a:prstGeom>
        </p:spPr>
        <p:txBody>
          <a:bodyPr wrap="none">
            <a:spAutoFit/>
          </a:bodyPr>
          <a:lstStyle/>
          <a:p>
            <a:pPr fontAlgn="ctr"/>
            <a:r>
              <a:rPr lang="en-US" sz="1200" dirty="0" smtClean="0">
                <a:latin typeface="Huawei Sans" panose="020C0503030203020204" pitchFamily="34" charset="0"/>
              </a:rPr>
              <a:t>Video</a:t>
            </a:r>
            <a:endParaRPr lang="en-US"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49" name="组合 200"/>
          <p:cNvGrpSpPr/>
          <p:nvPr/>
        </p:nvGrpSpPr>
        <p:grpSpPr>
          <a:xfrm>
            <a:off x="3476619" y="4727820"/>
            <a:ext cx="301742" cy="416950"/>
            <a:chOff x="11015663" y="180975"/>
            <a:chExt cx="722312" cy="1000125"/>
          </a:xfrm>
          <a:solidFill>
            <a:srgbClr val="BFBFBF"/>
          </a:solidFill>
        </p:grpSpPr>
        <p:sp>
          <p:nvSpPr>
            <p:cNvPr id="50" name="Freeform 29"/>
            <p:cNvSpPr>
              <a:spLocks/>
            </p:cNvSpPr>
            <p:nvPr/>
          </p:nvSpPr>
          <p:spPr bwMode="auto">
            <a:xfrm>
              <a:off x="11493500" y="180975"/>
              <a:ext cx="244475" cy="268288"/>
            </a:xfrm>
            <a:custGeom>
              <a:avLst/>
              <a:gdLst/>
              <a:ahLst/>
              <a:cxnLst>
                <a:cxn ang="0">
                  <a:pos x="15" y="72"/>
                </a:cxn>
                <a:cxn ang="0">
                  <a:pos x="58" y="77"/>
                </a:cxn>
                <a:cxn ang="0">
                  <a:pos x="98" y="91"/>
                </a:cxn>
                <a:cxn ang="0">
                  <a:pos x="135" y="113"/>
                </a:cxn>
                <a:cxn ang="0">
                  <a:pos x="169" y="140"/>
                </a:cxn>
                <a:cxn ang="0">
                  <a:pos x="179" y="150"/>
                </a:cxn>
                <a:cxn ang="0">
                  <a:pos x="193" y="168"/>
                </a:cxn>
                <a:cxn ang="0">
                  <a:pos x="216" y="207"/>
                </a:cxn>
                <a:cxn ang="0">
                  <a:pos x="231" y="249"/>
                </a:cxn>
                <a:cxn ang="0">
                  <a:pos x="236" y="295"/>
                </a:cxn>
                <a:cxn ang="0">
                  <a:pos x="236" y="319"/>
                </a:cxn>
                <a:cxn ang="0">
                  <a:pos x="241" y="330"/>
                </a:cxn>
                <a:cxn ang="0">
                  <a:pos x="247" y="334"/>
                </a:cxn>
                <a:cxn ang="0">
                  <a:pos x="292" y="337"/>
                </a:cxn>
                <a:cxn ang="0">
                  <a:pos x="299" y="337"/>
                </a:cxn>
                <a:cxn ang="0">
                  <a:pos x="304" y="334"/>
                </a:cxn>
                <a:cxn ang="0">
                  <a:pos x="309" y="324"/>
                </a:cxn>
                <a:cxn ang="0">
                  <a:pos x="309" y="293"/>
                </a:cxn>
                <a:cxn ang="0">
                  <a:pos x="302" y="233"/>
                </a:cxn>
                <a:cxn ang="0">
                  <a:pos x="282" y="177"/>
                </a:cxn>
                <a:cxn ang="0">
                  <a:pos x="252" y="125"/>
                </a:cxn>
                <a:cxn ang="0">
                  <a:pos x="233" y="101"/>
                </a:cxn>
                <a:cxn ang="0">
                  <a:pos x="221" y="88"/>
                </a:cxn>
                <a:cxn ang="0">
                  <a:pos x="177" y="52"/>
                </a:cxn>
                <a:cxn ang="0">
                  <a:pos x="128" y="25"/>
                </a:cxn>
                <a:cxn ang="0">
                  <a:pos x="74" y="7"/>
                </a:cxn>
                <a:cxn ang="0">
                  <a:pos x="19" y="0"/>
                </a:cxn>
                <a:cxn ang="0">
                  <a:pos x="12" y="0"/>
                </a:cxn>
                <a:cxn ang="0">
                  <a:pos x="4" y="8"/>
                </a:cxn>
                <a:cxn ang="0">
                  <a:pos x="0" y="55"/>
                </a:cxn>
                <a:cxn ang="0">
                  <a:pos x="2" y="62"/>
                </a:cxn>
                <a:cxn ang="0">
                  <a:pos x="5" y="67"/>
                </a:cxn>
                <a:cxn ang="0">
                  <a:pos x="15" y="72"/>
                </a:cxn>
              </a:cxnLst>
              <a:rect l="0" t="0" r="r" b="b"/>
              <a:pathLst>
                <a:path w="309" h="337">
                  <a:moveTo>
                    <a:pt x="15" y="72"/>
                  </a:moveTo>
                  <a:lnTo>
                    <a:pt x="15" y="72"/>
                  </a:lnTo>
                  <a:lnTo>
                    <a:pt x="37" y="74"/>
                  </a:lnTo>
                  <a:lnTo>
                    <a:pt x="58" y="77"/>
                  </a:lnTo>
                  <a:lnTo>
                    <a:pt x="78" y="84"/>
                  </a:lnTo>
                  <a:lnTo>
                    <a:pt x="98" y="91"/>
                  </a:lnTo>
                  <a:lnTo>
                    <a:pt x="118" y="101"/>
                  </a:lnTo>
                  <a:lnTo>
                    <a:pt x="135" y="113"/>
                  </a:lnTo>
                  <a:lnTo>
                    <a:pt x="154" y="125"/>
                  </a:lnTo>
                  <a:lnTo>
                    <a:pt x="169" y="140"/>
                  </a:lnTo>
                  <a:lnTo>
                    <a:pt x="169" y="140"/>
                  </a:lnTo>
                  <a:lnTo>
                    <a:pt x="179" y="150"/>
                  </a:lnTo>
                  <a:lnTo>
                    <a:pt x="179" y="150"/>
                  </a:lnTo>
                  <a:lnTo>
                    <a:pt x="193" y="168"/>
                  </a:lnTo>
                  <a:lnTo>
                    <a:pt x="206" y="187"/>
                  </a:lnTo>
                  <a:lnTo>
                    <a:pt x="216" y="207"/>
                  </a:lnTo>
                  <a:lnTo>
                    <a:pt x="225" y="228"/>
                  </a:lnTo>
                  <a:lnTo>
                    <a:pt x="231" y="249"/>
                  </a:lnTo>
                  <a:lnTo>
                    <a:pt x="235" y="271"/>
                  </a:lnTo>
                  <a:lnTo>
                    <a:pt x="236" y="295"/>
                  </a:lnTo>
                  <a:lnTo>
                    <a:pt x="236" y="319"/>
                  </a:lnTo>
                  <a:lnTo>
                    <a:pt x="236" y="319"/>
                  </a:lnTo>
                  <a:lnTo>
                    <a:pt x="238" y="325"/>
                  </a:lnTo>
                  <a:lnTo>
                    <a:pt x="241" y="330"/>
                  </a:lnTo>
                  <a:lnTo>
                    <a:pt x="241" y="330"/>
                  </a:lnTo>
                  <a:lnTo>
                    <a:pt x="247" y="334"/>
                  </a:lnTo>
                  <a:lnTo>
                    <a:pt x="252" y="336"/>
                  </a:lnTo>
                  <a:lnTo>
                    <a:pt x="292" y="337"/>
                  </a:lnTo>
                  <a:lnTo>
                    <a:pt x="292" y="337"/>
                  </a:lnTo>
                  <a:lnTo>
                    <a:pt x="299" y="337"/>
                  </a:lnTo>
                  <a:lnTo>
                    <a:pt x="304" y="334"/>
                  </a:lnTo>
                  <a:lnTo>
                    <a:pt x="304" y="334"/>
                  </a:lnTo>
                  <a:lnTo>
                    <a:pt x="307" y="329"/>
                  </a:lnTo>
                  <a:lnTo>
                    <a:pt x="309" y="324"/>
                  </a:lnTo>
                  <a:lnTo>
                    <a:pt x="309" y="324"/>
                  </a:lnTo>
                  <a:lnTo>
                    <a:pt x="309" y="293"/>
                  </a:lnTo>
                  <a:lnTo>
                    <a:pt x="307" y="263"/>
                  </a:lnTo>
                  <a:lnTo>
                    <a:pt x="302" y="233"/>
                  </a:lnTo>
                  <a:lnTo>
                    <a:pt x="294" y="204"/>
                  </a:lnTo>
                  <a:lnTo>
                    <a:pt x="282" y="177"/>
                  </a:lnTo>
                  <a:lnTo>
                    <a:pt x="268" y="150"/>
                  </a:lnTo>
                  <a:lnTo>
                    <a:pt x="252" y="125"/>
                  </a:lnTo>
                  <a:lnTo>
                    <a:pt x="233" y="101"/>
                  </a:lnTo>
                  <a:lnTo>
                    <a:pt x="233" y="101"/>
                  </a:lnTo>
                  <a:lnTo>
                    <a:pt x="221" y="88"/>
                  </a:lnTo>
                  <a:lnTo>
                    <a:pt x="221" y="88"/>
                  </a:lnTo>
                  <a:lnTo>
                    <a:pt x="199" y="69"/>
                  </a:lnTo>
                  <a:lnTo>
                    <a:pt x="177" y="52"/>
                  </a:lnTo>
                  <a:lnTo>
                    <a:pt x="154" y="37"/>
                  </a:lnTo>
                  <a:lnTo>
                    <a:pt x="128" y="25"/>
                  </a:lnTo>
                  <a:lnTo>
                    <a:pt x="101" y="15"/>
                  </a:lnTo>
                  <a:lnTo>
                    <a:pt x="74" y="7"/>
                  </a:lnTo>
                  <a:lnTo>
                    <a:pt x="47" y="1"/>
                  </a:lnTo>
                  <a:lnTo>
                    <a:pt x="19" y="0"/>
                  </a:lnTo>
                  <a:lnTo>
                    <a:pt x="19" y="0"/>
                  </a:lnTo>
                  <a:lnTo>
                    <a:pt x="12" y="0"/>
                  </a:lnTo>
                  <a:lnTo>
                    <a:pt x="7" y="3"/>
                  </a:lnTo>
                  <a:lnTo>
                    <a:pt x="4" y="8"/>
                  </a:lnTo>
                  <a:lnTo>
                    <a:pt x="2" y="15"/>
                  </a:lnTo>
                  <a:lnTo>
                    <a:pt x="0" y="55"/>
                  </a:lnTo>
                  <a:lnTo>
                    <a:pt x="0" y="55"/>
                  </a:lnTo>
                  <a:lnTo>
                    <a:pt x="2" y="62"/>
                  </a:lnTo>
                  <a:lnTo>
                    <a:pt x="5" y="67"/>
                  </a:lnTo>
                  <a:lnTo>
                    <a:pt x="5" y="67"/>
                  </a:lnTo>
                  <a:lnTo>
                    <a:pt x="9" y="71"/>
                  </a:lnTo>
                  <a:lnTo>
                    <a:pt x="15" y="72"/>
                  </a:lnTo>
                  <a:lnTo>
                    <a:pt x="15" y="7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fontAlgn="ctr"/>
              <a:endParaRPr lang="en-US" altLang="zh-CN"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1" name="Freeform 30"/>
            <p:cNvSpPr>
              <a:spLocks/>
            </p:cNvSpPr>
            <p:nvPr/>
          </p:nvSpPr>
          <p:spPr bwMode="auto">
            <a:xfrm>
              <a:off x="11496675" y="280988"/>
              <a:ext cx="142875" cy="152400"/>
            </a:xfrm>
            <a:custGeom>
              <a:avLst/>
              <a:gdLst/>
              <a:ahLst/>
              <a:cxnLst>
                <a:cxn ang="0">
                  <a:pos x="112" y="184"/>
                </a:cxn>
                <a:cxn ang="0">
                  <a:pos x="112" y="184"/>
                </a:cxn>
                <a:cxn ang="0">
                  <a:pos x="117" y="188"/>
                </a:cxn>
                <a:cxn ang="0">
                  <a:pos x="122" y="189"/>
                </a:cxn>
                <a:cxn ang="0">
                  <a:pos x="164" y="193"/>
                </a:cxn>
                <a:cxn ang="0">
                  <a:pos x="164" y="193"/>
                </a:cxn>
                <a:cxn ang="0">
                  <a:pos x="169" y="191"/>
                </a:cxn>
                <a:cxn ang="0">
                  <a:pos x="176" y="189"/>
                </a:cxn>
                <a:cxn ang="0">
                  <a:pos x="176" y="189"/>
                </a:cxn>
                <a:cxn ang="0">
                  <a:pos x="179" y="184"/>
                </a:cxn>
                <a:cxn ang="0">
                  <a:pos x="181" y="177"/>
                </a:cxn>
                <a:cxn ang="0">
                  <a:pos x="181" y="177"/>
                </a:cxn>
                <a:cxn ang="0">
                  <a:pos x="181" y="161"/>
                </a:cxn>
                <a:cxn ang="0">
                  <a:pos x="179" y="145"/>
                </a:cxn>
                <a:cxn ang="0">
                  <a:pos x="176" y="129"/>
                </a:cxn>
                <a:cxn ang="0">
                  <a:pos x="171" y="113"/>
                </a:cxn>
                <a:cxn ang="0">
                  <a:pos x="164" y="98"/>
                </a:cxn>
                <a:cxn ang="0">
                  <a:pos x="157" y="83"/>
                </a:cxn>
                <a:cxn ang="0">
                  <a:pos x="149" y="69"/>
                </a:cxn>
                <a:cxn ang="0">
                  <a:pos x="137" y="56"/>
                </a:cxn>
                <a:cxn ang="0">
                  <a:pos x="137" y="56"/>
                </a:cxn>
                <a:cxn ang="0">
                  <a:pos x="130" y="49"/>
                </a:cxn>
                <a:cxn ang="0">
                  <a:pos x="130" y="49"/>
                </a:cxn>
                <a:cxn ang="0">
                  <a:pos x="118" y="37"/>
                </a:cxn>
                <a:cxn ang="0">
                  <a:pos x="107" y="29"/>
                </a:cxn>
                <a:cxn ang="0">
                  <a:pos x="93" y="21"/>
                </a:cxn>
                <a:cxn ang="0">
                  <a:pos x="80" y="14"/>
                </a:cxn>
                <a:cxn ang="0">
                  <a:pos x="64" y="9"/>
                </a:cxn>
                <a:cxn ang="0">
                  <a:pos x="49" y="4"/>
                </a:cxn>
                <a:cxn ang="0">
                  <a:pos x="34" y="0"/>
                </a:cxn>
                <a:cxn ang="0">
                  <a:pos x="19" y="0"/>
                </a:cxn>
                <a:cxn ang="0">
                  <a:pos x="19" y="0"/>
                </a:cxn>
                <a:cxn ang="0">
                  <a:pos x="12" y="0"/>
                </a:cxn>
                <a:cxn ang="0">
                  <a:pos x="7" y="4"/>
                </a:cxn>
                <a:cxn ang="0">
                  <a:pos x="4" y="9"/>
                </a:cxn>
                <a:cxn ang="0">
                  <a:pos x="2" y="14"/>
                </a:cxn>
                <a:cxn ang="0">
                  <a:pos x="0" y="56"/>
                </a:cxn>
                <a:cxn ang="0">
                  <a:pos x="0" y="56"/>
                </a:cxn>
                <a:cxn ang="0">
                  <a:pos x="0" y="63"/>
                </a:cxn>
                <a:cxn ang="0">
                  <a:pos x="5" y="68"/>
                </a:cxn>
                <a:cxn ang="0">
                  <a:pos x="5" y="68"/>
                </a:cxn>
                <a:cxn ang="0">
                  <a:pos x="9" y="71"/>
                </a:cxn>
                <a:cxn ang="0">
                  <a:pos x="16" y="73"/>
                </a:cxn>
                <a:cxn ang="0">
                  <a:pos x="16" y="73"/>
                </a:cxn>
                <a:cxn ang="0">
                  <a:pos x="32" y="75"/>
                </a:cxn>
                <a:cxn ang="0">
                  <a:pos x="49" y="81"/>
                </a:cxn>
                <a:cxn ang="0">
                  <a:pos x="66" y="90"/>
                </a:cxn>
                <a:cxn ang="0">
                  <a:pos x="80" y="100"/>
                </a:cxn>
                <a:cxn ang="0">
                  <a:pos x="80" y="100"/>
                </a:cxn>
                <a:cxn ang="0">
                  <a:pos x="83" y="105"/>
                </a:cxn>
                <a:cxn ang="0">
                  <a:pos x="83" y="105"/>
                </a:cxn>
                <a:cxn ang="0">
                  <a:pos x="95" y="120"/>
                </a:cxn>
                <a:cxn ang="0">
                  <a:pos x="102" y="137"/>
                </a:cxn>
                <a:cxn ang="0">
                  <a:pos x="107" y="154"/>
                </a:cxn>
                <a:cxn ang="0">
                  <a:pos x="107" y="172"/>
                </a:cxn>
                <a:cxn ang="0">
                  <a:pos x="107" y="172"/>
                </a:cxn>
                <a:cxn ang="0">
                  <a:pos x="108" y="179"/>
                </a:cxn>
                <a:cxn ang="0">
                  <a:pos x="112" y="184"/>
                </a:cxn>
                <a:cxn ang="0">
                  <a:pos x="112" y="184"/>
                </a:cxn>
              </a:cxnLst>
              <a:rect l="0" t="0" r="r" b="b"/>
              <a:pathLst>
                <a:path w="181" h="193">
                  <a:moveTo>
                    <a:pt x="112" y="184"/>
                  </a:moveTo>
                  <a:lnTo>
                    <a:pt x="112" y="184"/>
                  </a:lnTo>
                  <a:lnTo>
                    <a:pt x="117" y="188"/>
                  </a:lnTo>
                  <a:lnTo>
                    <a:pt x="122" y="189"/>
                  </a:lnTo>
                  <a:lnTo>
                    <a:pt x="164" y="193"/>
                  </a:lnTo>
                  <a:lnTo>
                    <a:pt x="164" y="193"/>
                  </a:lnTo>
                  <a:lnTo>
                    <a:pt x="169" y="191"/>
                  </a:lnTo>
                  <a:lnTo>
                    <a:pt x="176" y="189"/>
                  </a:lnTo>
                  <a:lnTo>
                    <a:pt x="176" y="189"/>
                  </a:lnTo>
                  <a:lnTo>
                    <a:pt x="179" y="184"/>
                  </a:lnTo>
                  <a:lnTo>
                    <a:pt x="181" y="177"/>
                  </a:lnTo>
                  <a:lnTo>
                    <a:pt x="181" y="177"/>
                  </a:lnTo>
                  <a:lnTo>
                    <a:pt x="181" y="161"/>
                  </a:lnTo>
                  <a:lnTo>
                    <a:pt x="179" y="145"/>
                  </a:lnTo>
                  <a:lnTo>
                    <a:pt x="176" y="129"/>
                  </a:lnTo>
                  <a:lnTo>
                    <a:pt x="171" y="113"/>
                  </a:lnTo>
                  <a:lnTo>
                    <a:pt x="164" y="98"/>
                  </a:lnTo>
                  <a:lnTo>
                    <a:pt x="157" y="83"/>
                  </a:lnTo>
                  <a:lnTo>
                    <a:pt x="149" y="69"/>
                  </a:lnTo>
                  <a:lnTo>
                    <a:pt x="137" y="56"/>
                  </a:lnTo>
                  <a:lnTo>
                    <a:pt x="137" y="56"/>
                  </a:lnTo>
                  <a:lnTo>
                    <a:pt x="130" y="49"/>
                  </a:lnTo>
                  <a:lnTo>
                    <a:pt x="130" y="49"/>
                  </a:lnTo>
                  <a:lnTo>
                    <a:pt x="118" y="37"/>
                  </a:lnTo>
                  <a:lnTo>
                    <a:pt x="107" y="29"/>
                  </a:lnTo>
                  <a:lnTo>
                    <a:pt x="93" y="21"/>
                  </a:lnTo>
                  <a:lnTo>
                    <a:pt x="80" y="14"/>
                  </a:lnTo>
                  <a:lnTo>
                    <a:pt x="64" y="9"/>
                  </a:lnTo>
                  <a:lnTo>
                    <a:pt x="49" y="4"/>
                  </a:lnTo>
                  <a:lnTo>
                    <a:pt x="34" y="0"/>
                  </a:lnTo>
                  <a:lnTo>
                    <a:pt x="19" y="0"/>
                  </a:lnTo>
                  <a:lnTo>
                    <a:pt x="19" y="0"/>
                  </a:lnTo>
                  <a:lnTo>
                    <a:pt x="12" y="0"/>
                  </a:lnTo>
                  <a:lnTo>
                    <a:pt x="7" y="4"/>
                  </a:lnTo>
                  <a:lnTo>
                    <a:pt x="4" y="9"/>
                  </a:lnTo>
                  <a:lnTo>
                    <a:pt x="2" y="14"/>
                  </a:lnTo>
                  <a:lnTo>
                    <a:pt x="0" y="56"/>
                  </a:lnTo>
                  <a:lnTo>
                    <a:pt x="0" y="56"/>
                  </a:lnTo>
                  <a:lnTo>
                    <a:pt x="0" y="63"/>
                  </a:lnTo>
                  <a:lnTo>
                    <a:pt x="5" y="68"/>
                  </a:lnTo>
                  <a:lnTo>
                    <a:pt x="5" y="68"/>
                  </a:lnTo>
                  <a:lnTo>
                    <a:pt x="9" y="71"/>
                  </a:lnTo>
                  <a:lnTo>
                    <a:pt x="16" y="73"/>
                  </a:lnTo>
                  <a:lnTo>
                    <a:pt x="16" y="73"/>
                  </a:lnTo>
                  <a:lnTo>
                    <a:pt x="32" y="75"/>
                  </a:lnTo>
                  <a:lnTo>
                    <a:pt x="49" y="81"/>
                  </a:lnTo>
                  <a:lnTo>
                    <a:pt x="66" y="90"/>
                  </a:lnTo>
                  <a:lnTo>
                    <a:pt x="80" y="100"/>
                  </a:lnTo>
                  <a:lnTo>
                    <a:pt x="80" y="100"/>
                  </a:lnTo>
                  <a:lnTo>
                    <a:pt x="83" y="105"/>
                  </a:lnTo>
                  <a:lnTo>
                    <a:pt x="83" y="105"/>
                  </a:lnTo>
                  <a:lnTo>
                    <a:pt x="95" y="120"/>
                  </a:lnTo>
                  <a:lnTo>
                    <a:pt x="102" y="137"/>
                  </a:lnTo>
                  <a:lnTo>
                    <a:pt x="107" y="154"/>
                  </a:lnTo>
                  <a:lnTo>
                    <a:pt x="107" y="172"/>
                  </a:lnTo>
                  <a:lnTo>
                    <a:pt x="107" y="172"/>
                  </a:lnTo>
                  <a:lnTo>
                    <a:pt x="108" y="179"/>
                  </a:lnTo>
                  <a:lnTo>
                    <a:pt x="112" y="184"/>
                  </a:lnTo>
                  <a:lnTo>
                    <a:pt x="112" y="18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fontAlgn="ctr"/>
              <a:endParaRPr lang="en-US" altLang="zh-CN"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2" name="Freeform 31"/>
            <p:cNvSpPr>
              <a:spLocks noEditPoints="1"/>
            </p:cNvSpPr>
            <p:nvPr/>
          </p:nvSpPr>
          <p:spPr bwMode="auto">
            <a:xfrm>
              <a:off x="11015663" y="377825"/>
              <a:ext cx="522288" cy="803275"/>
            </a:xfrm>
            <a:custGeom>
              <a:avLst/>
              <a:gdLst/>
              <a:ahLst/>
              <a:cxnLst>
                <a:cxn ang="0">
                  <a:pos x="639" y="1012"/>
                </a:cxn>
                <a:cxn ang="0">
                  <a:pos x="647" y="1012"/>
                </a:cxn>
                <a:cxn ang="0">
                  <a:pos x="656" y="1002"/>
                </a:cxn>
                <a:cxn ang="0">
                  <a:pos x="658" y="103"/>
                </a:cxn>
                <a:cxn ang="0">
                  <a:pos x="658" y="93"/>
                </a:cxn>
                <a:cxn ang="0">
                  <a:pos x="653" y="72"/>
                </a:cxn>
                <a:cxn ang="0">
                  <a:pos x="641" y="45"/>
                </a:cxn>
                <a:cxn ang="0">
                  <a:pos x="612" y="18"/>
                </a:cxn>
                <a:cxn ang="0">
                  <a:pos x="585" y="5"/>
                </a:cxn>
                <a:cxn ang="0">
                  <a:pos x="565" y="0"/>
                </a:cxn>
                <a:cxn ang="0">
                  <a:pos x="103" y="0"/>
                </a:cxn>
                <a:cxn ang="0">
                  <a:pos x="93" y="0"/>
                </a:cxn>
                <a:cxn ang="0">
                  <a:pos x="72" y="5"/>
                </a:cxn>
                <a:cxn ang="0">
                  <a:pos x="45" y="18"/>
                </a:cxn>
                <a:cxn ang="0">
                  <a:pos x="17" y="45"/>
                </a:cxn>
                <a:cxn ang="0">
                  <a:pos x="3" y="72"/>
                </a:cxn>
                <a:cxn ang="0">
                  <a:pos x="0" y="93"/>
                </a:cxn>
                <a:cxn ang="0">
                  <a:pos x="0" y="995"/>
                </a:cxn>
                <a:cxn ang="0">
                  <a:pos x="1" y="1002"/>
                </a:cxn>
                <a:cxn ang="0">
                  <a:pos x="10" y="1012"/>
                </a:cxn>
                <a:cxn ang="0">
                  <a:pos x="17" y="1012"/>
                </a:cxn>
                <a:cxn ang="0">
                  <a:pos x="361" y="926"/>
                </a:cxn>
                <a:cxn ang="0">
                  <a:pos x="356" y="939"/>
                </a:cxn>
                <a:cxn ang="0">
                  <a:pos x="342" y="945"/>
                </a:cxn>
                <a:cxn ang="0">
                  <a:pos x="314" y="945"/>
                </a:cxn>
                <a:cxn ang="0">
                  <a:pos x="302" y="939"/>
                </a:cxn>
                <a:cxn ang="0">
                  <a:pos x="297" y="926"/>
                </a:cxn>
                <a:cxn ang="0">
                  <a:pos x="297" y="911"/>
                </a:cxn>
                <a:cxn ang="0">
                  <a:pos x="302" y="897"/>
                </a:cxn>
                <a:cxn ang="0">
                  <a:pos x="314" y="892"/>
                </a:cxn>
                <a:cxn ang="0">
                  <a:pos x="342" y="892"/>
                </a:cxn>
                <a:cxn ang="0">
                  <a:pos x="356" y="897"/>
                </a:cxn>
                <a:cxn ang="0">
                  <a:pos x="361" y="911"/>
                </a:cxn>
                <a:cxn ang="0">
                  <a:pos x="114" y="126"/>
                </a:cxn>
                <a:cxn ang="0">
                  <a:pos x="116" y="120"/>
                </a:cxn>
                <a:cxn ang="0">
                  <a:pos x="126" y="109"/>
                </a:cxn>
                <a:cxn ang="0">
                  <a:pos x="524" y="108"/>
                </a:cxn>
                <a:cxn ang="0">
                  <a:pos x="531" y="109"/>
                </a:cxn>
                <a:cxn ang="0">
                  <a:pos x="541" y="120"/>
                </a:cxn>
                <a:cxn ang="0">
                  <a:pos x="543" y="821"/>
                </a:cxn>
                <a:cxn ang="0">
                  <a:pos x="541" y="828"/>
                </a:cxn>
                <a:cxn ang="0">
                  <a:pos x="531" y="838"/>
                </a:cxn>
                <a:cxn ang="0">
                  <a:pos x="133" y="840"/>
                </a:cxn>
                <a:cxn ang="0">
                  <a:pos x="126" y="838"/>
                </a:cxn>
                <a:cxn ang="0">
                  <a:pos x="116" y="828"/>
                </a:cxn>
                <a:cxn ang="0">
                  <a:pos x="114" y="126"/>
                </a:cxn>
              </a:cxnLst>
              <a:rect l="0" t="0" r="r" b="b"/>
              <a:pathLst>
                <a:path w="658" h="1012">
                  <a:moveTo>
                    <a:pt x="17" y="1012"/>
                  </a:moveTo>
                  <a:lnTo>
                    <a:pt x="639" y="1012"/>
                  </a:lnTo>
                  <a:lnTo>
                    <a:pt x="639" y="1012"/>
                  </a:lnTo>
                  <a:lnTo>
                    <a:pt x="647" y="1012"/>
                  </a:lnTo>
                  <a:lnTo>
                    <a:pt x="653" y="1007"/>
                  </a:lnTo>
                  <a:lnTo>
                    <a:pt x="656" y="1002"/>
                  </a:lnTo>
                  <a:lnTo>
                    <a:pt x="658" y="995"/>
                  </a:lnTo>
                  <a:lnTo>
                    <a:pt x="658" y="103"/>
                  </a:lnTo>
                  <a:lnTo>
                    <a:pt x="658" y="103"/>
                  </a:lnTo>
                  <a:lnTo>
                    <a:pt x="658" y="93"/>
                  </a:lnTo>
                  <a:lnTo>
                    <a:pt x="656" y="82"/>
                  </a:lnTo>
                  <a:lnTo>
                    <a:pt x="653" y="72"/>
                  </a:lnTo>
                  <a:lnTo>
                    <a:pt x="649" y="64"/>
                  </a:lnTo>
                  <a:lnTo>
                    <a:pt x="641" y="45"/>
                  </a:lnTo>
                  <a:lnTo>
                    <a:pt x="627" y="30"/>
                  </a:lnTo>
                  <a:lnTo>
                    <a:pt x="612" y="18"/>
                  </a:lnTo>
                  <a:lnTo>
                    <a:pt x="595" y="8"/>
                  </a:lnTo>
                  <a:lnTo>
                    <a:pt x="585" y="5"/>
                  </a:lnTo>
                  <a:lnTo>
                    <a:pt x="575" y="1"/>
                  </a:lnTo>
                  <a:lnTo>
                    <a:pt x="565" y="0"/>
                  </a:lnTo>
                  <a:lnTo>
                    <a:pt x="555" y="0"/>
                  </a:lnTo>
                  <a:lnTo>
                    <a:pt x="103" y="0"/>
                  </a:lnTo>
                  <a:lnTo>
                    <a:pt x="103" y="0"/>
                  </a:lnTo>
                  <a:lnTo>
                    <a:pt x="93" y="0"/>
                  </a:lnTo>
                  <a:lnTo>
                    <a:pt x="82" y="1"/>
                  </a:lnTo>
                  <a:lnTo>
                    <a:pt x="72" y="5"/>
                  </a:lnTo>
                  <a:lnTo>
                    <a:pt x="62" y="8"/>
                  </a:lnTo>
                  <a:lnTo>
                    <a:pt x="45" y="18"/>
                  </a:lnTo>
                  <a:lnTo>
                    <a:pt x="30" y="30"/>
                  </a:lnTo>
                  <a:lnTo>
                    <a:pt x="17" y="45"/>
                  </a:lnTo>
                  <a:lnTo>
                    <a:pt x="7" y="64"/>
                  </a:lnTo>
                  <a:lnTo>
                    <a:pt x="3" y="72"/>
                  </a:lnTo>
                  <a:lnTo>
                    <a:pt x="1" y="82"/>
                  </a:lnTo>
                  <a:lnTo>
                    <a:pt x="0" y="93"/>
                  </a:lnTo>
                  <a:lnTo>
                    <a:pt x="0" y="103"/>
                  </a:lnTo>
                  <a:lnTo>
                    <a:pt x="0" y="995"/>
                  </a:lnTo>
                  <a:lnTo>
                    <a:pt x="0" y="995"/>
                  </a:lnTo>
                  <a:lnTo>
                    <a:pt x="1" y="1002"/>
                  </a:lnTo>
                  <a:lnTo>
                    <a:pt x="5" y="1007"/>
                  </a:lnTo>
                  <a:lnTo>
                    <a:pt x="10" y="1012"/>
                  </a:lnTo>
                  <a:lnTo>
                    <a:pt x="17" y="1012"/>
                  </a:lnTo>
                  <a:lnTo>
                    <a:pt x="17" y="1012"/>
                  </a:lnTo>
                  <a:close/>
                  <a:moveTo>
                    <a:pt x="361" y="926"/>
                  </a:moveTo>
                  <a:lnTo>
                    <a:pt x="361" y="926"/>
                  </a:lnTo>
                  <a:lnTo>
                    <a:pt x="359" y="933"/>
                  </a:lnTo>
                  <a:lnTo>
                    <a:pt x="356" y="939"/>
                  </a:lnTo>
                  <a:lnTo>
                    <a:pt x="351" y="943"/>
                  </a:lnTo>
                  <a:lnTo>
                    <a:pt x="342" y="945"/>
                  </a:lnTo>
                  <a:lnTo>
                    <a:pt x="314" y="945"/>
                  </a:lnTo>
                  <a:lnTo>
                    <a:pt x="314" y="945"/>
                  </a:lnTo>
                  <a:lnTo>
                    <a:pt x="307" y="943"/>
                  </a:lnTo>
                  <a:lnTo>
                    <a:pt x="302" y="939"/>
                  </a:lnTo>
                  <a:lnTo>
                    <a:pt x="297" y="933"/>
                  </a:lnTo>
                  <a:lnTo>
                    <a:pt x="297" y="926"/>
                  </a:lnTo>
                  <a:lnTo>
                    <a:pt x="297" y="911"/>
                  </a:lnTo>
                  <a:lnTo>
                    <a:pt x="297" y="911"/>
                  </a:lnTo>
                  <a:lnTo>
                    <a:pt x="297" y="904"/>
                  </a:lnTo>
                  <a:lnTo>
                    <a:pt x="302" y="897"/>
                  </a:lnTo>
                  <a:lnTo>
                    <a:pt x="307" y="894"/>
                  </a:lnTo>
                  <a:lnTo>
                    <a:pt x="314" y="892"/>
                  </a:lnTo>
                  <a:lnTo>
                    <a:pt x="342" y="892"/>
                  </a:lnTo>
                  <a:lnTo>
                    <a:pt x="342" y="892"/>
                  </a:lnTo>
                  <a:lnTo>
                    <a:pt x="351" y="894"/>
                  </a:lnTo>
                  <a:lnTo>
                    <a:pt x="356" y="897"/>
                  </a:lnTo>
                  <a:lnTo>
                    <a:pt x="359" y="904"/>
                  </a:lnTo>
                  <a:lnTo>
                    <a:pt x="361" y="911"/>
                  </a:lnTo>
                  <a:lnTo>
                    <a:pt x="361" y="926"/>
                  </a:lnTo>
                  <a:close/>
                  <a:moveTo>
                    <a:pt x="114" y="126"/>
                  </a:moveTo>
                  <a:lnTo>
                    <a:pt x="114" y="126"/>
                  </a:lnTo>
                  <a:lnTo>
                    <a:pt x="116" y="120"/>
                  </a:lnTo>
                  <a:lnTo>
                    <a:pt x="120" y="113"/>
                  </a:lnTo>
                  <a:lnTo>
                    <a:pt x="126" y="109"/>
                  </a:lnTo>
                  <a:lnTo>
                    <a:pt x="133" y="108"/>
                  </a:lnTo>
                  <a:lnTo>
                    <a:pt x="524" y="108"/>
                  </a:lnTo>
                  <a:lnTo>
                    <a:pt x="524" y="108"/>
                  </a:lnTo>
                  <a:lnTo>
                    <a:pt x="531" y="109"/>
                  </a:lnTo>
                  <a:lnTo>
                    <a:pt x="538" y="113"/>
                  </a:lnTo>
                  <a:lnTo>
                    <a:pt x="541" y="120"/>
                  </a:lnTo>
                  <a:lnTo>
                    <a:pt x="543" y="126"/>
                  </a:lnTo>
                  <a:lnTo>
                    <a:pt x="543" y="821"/>
                  </a:lnTo>
                  <a:lnTo>
                    <a:pt x="543" y="821"/>
                  </a:lnTo>
                  <a:lnTo>
                    <a:pt x="541" y="828"/>
                  </a:lnTo>
                  <a:lnTo>
                    <a:pt x="538" y="835"/>
                  </a:lnTo>
                  <a:lnTo>
                    <a:pt x="531" y="838"/>
                  </a:lnTo>
                  <a:lnTo>
                    <a:pt x="524" y="840"/>
                  </a:lnTo>
                  <a:lnTo>
                    <a:pt x="133" y="840"/>
                  </a:lnTo>
                  <a:lnTo>
                    <a:pt x="133" y="840"/>
                  </a:lnTo>
                  <a:lnTo>
                    <a:pt x="126" y="838"/>
                  </a:lnTo>
                  <a:lnTo>
                    <a:pt x="120" y="835"/>
                  </a:lnTo>
                  <a:lnTo>
                    <a:pt x="116" y="828"/>
                  </a:lnTo>
                  <a:lnTo>
                    <a:pt x="114" y="821"/>
                  </a:lnTo>
                  <a:lnTo>
                    <a:pt x="114" y="12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fontAlgn="ctr"/>
              <a:endParaRPr lang="en-US" altLang="zh-CN"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53" name="矩形 52"/>
          <p:cNvSpPr/>
          <p:nvPr/>
        </p:nvSpPr>
        <p:spPr>
          <a:xfrm>
            <a:off x="3304325" y="5182713"/>
            <a:ext cx="753732" cy="276999"/>
          </a:xfrm>
          <a:prstGeom prst="rect">
            <a:avLst/>
          </a:prstGeom>
        </p:spPr>
        <p:txBody>
          <a:bodyPr wrap="none">
            <a:spAutoFit/>
          </a:bodyPr>
          <a:lstStyle/>
          <a:p>
            <a:pPr fontAlgn="ctr"/>
            <a:r>
              <a:rPr lang="en-US" sz="1200" dirty="0" smtClean="0">
                <a:latin typeface="Huawei Sans" panose="020C0503030203020204" pitchFamily="34" charset="0"/>
              </a:rPr>
              <a:t>Mobil</a:t>
            </a:r>
            <a:r>
              <a:rPr lang="en-US" altLang="zh-CN" sz="1200" dirty="0" smtClean="0">
                <a:latin typeface="Huawei Sans" panose="020C0503030203020204" pitchFamily="34" charset="0"/>
              </a:rPr>
              <a:t>ity</a:t>
            </a:r>
            <a:endParaRPr lang="en-US"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54" name="组合 53"/>
          <p:cNvGrpSpPr/>
          <p:nvPr/>
        </p:nvGrpSpPr>
        <p:grpSpPr>
          <a:xfrm>
            <a:off x="1520645" y="2534021"/>
            <a:ext cx="1719047" cy="1204502"/>
            <a:chOff x="1229330" y="2409763"/>
            <a:chExt cx="1719047" cy="1204502"/>
          </a:xfrm>
        </p:grpSpPr>
        <p:sp>
          <p:nvSpPr>
            <p:cNvPr id="55" name="矩形 54"/>
            <p:cNvSpPr/>
            <p:nvPr/>
          </p:nvSpPr>
          <p:spPr>
            <a:xfrm rot="10800000" flipV="1">
              <a:off x="1268267" y="3026859"/>
              <a:ext cx="453041" cy="28155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buNone/>
              </a:pPr>
              <a:endParaRPr lang="en-US" altLang="zh-CN" sz="36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6" name="矩形 55"/>
            <p:cNvSpPr/>
            <p:nvPr/>
          </p:nvSpPr>
          <p:spPr>
            <a:xfrm rot="10800000">
              <a:off x="2441378" y="2409763"/>
              <a:ext cx="453041" cy="89271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buNone/>
              </a:pPr>
              <a:endParaRPr lang="en-US" altLang="zh-CN" sz="36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57" name="直接连接符 56"/>
            <p:cNvCxnSpPr/>
            <p:nvPr/>
          </p:nvCxnSpPr>
          <p:spPr>
            <a:xfrm>
              <a:off x="1268998" y="3300421"/>
              <a:ext cx="1625421" cy="0"/>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58" name="TextBox 32"/>
            <p:cNvSpPr txBox="1"/>
            <p:nvPr/>
          </p:nvSpPr>
          <p:spPr>
            <a:xfrm>
              <a:off x="1229330" y="3337266"/>
              <a:ext cx="530915" cy="276999"/>
            </a:xfrm>
            <a:prstGeom prst="rect">
              <a:avLst/>
            </a:prstGeom>
            <a:noFill/>
          </p:spPr>
          <p:txBody>
            <a:bodyPr wrap="none" rtlCol="0">
              <a:spAutoFit/>
            </a:bodyPr>
            <a:lstStyle/>
            <a:p>
              <a:pPr algn="ctr" fontAlgn="ctr">
                <a:buNone/>
              </a:pPr>
              <a:r>
                <a:rPr lang="en-US" sz="1200" dirty="0" smtClean="0">
                  <a:latin typeface="Huawei Sans" panose="020C0503030203020204" pitchFamily="34" charset="0"/>
                </a:rPr>
                <a:t>2016</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9" name="TextBox 33"/>
            <p:cNvSpPr txBox="1"/>
            <p:nvPr/>
          </p:nvSpPr>
          <p:spPr>
            <a:xfrm>
              <a:off x="2417462" y="3337266"/>
              <a:ext cx="530915" cy="276999"/>
            </a:xfrm>
            <a:prstGeom prst="rect">
              <a:avLst/>
            </a:prstGeom>
            <a:noFill/>
          </p:spPr>
          <p:txBody>
            <a:bodyPr wrap="none" rtlCol="0">
              <a:spAutoFit/>
            </a:bodyPr>
            <a:lstStyle/>
            <a:p>
              <a:pPr algn="ctr" fontAlgn="ctr">
                <a:buNone/>
              </a:pPr>
              <a:r>
                <a:rPr lang="en-US" sz="1200" dirty="0" smtClean="0">
                  <a:latin typeface="Huawei Sans" panose="020C0503030203020204" pitchFamily="34" charset="0"/>
                </a:rPr>
                <a:t>2020</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0" name="TextBox 34"/>
            <p:cNvSpPr txBox="1"/>
            <p:nvPr/>
          </p:nvSpPr>
          <p:spPr>
            <a:xfrm>
              <a:off x="1268998" y="3034272"/>
              <a:ext cx="451579" cy="257369"/>
            </a:xfrm>
            <a:prstGeom prst="rect">
              <a:avLst/>
            </a:prstGeom>
            <a:noFill/>
          </p:spPr>
          <p:txBody>
            <a:bodyPr wrap="none" lIns="72000" tIns="36000" rIns="72000" bIns="36000" rtlCol="0">
              <a:noAutofit/>
            </a:bodyPr>
            <a:lstStyle/>
            <a:p>
              <a:pPr algn="ctr" fontAlgn="ctr">
                <a:buNone/>
              </a:pPr>
              <a:r>
                <a:rPr lang="en-US" sz="1200" dirty="0" smtClean="0">
                  <a:solidFill>
                    <a:schemeClr val="bg1"/>
                  </a:solidFill>
                  <a:latin typeface="Huawei Sans" panose="020C0503030203020204" pitchFamily="34" charset="0"/>
                </a:rPr>
                <a:t>20%</a:t>
              </a:r>
              <a:endParaRPr lang="en-US" altLang="zh-CN" sz="12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1" name="TextBox 35"/>
            <p:cNvSpPr txBox="1"/>
            <p:nvPr/>
          </p:nvSpPr>
          <p:spPr>
            <a:xfrm>
              <a:off x="2457128" y="2709904"/>
              <a:ext cx="451579" cy="257369"/>
            </a:xfrm>
            <a:prstGeom prst="rect">
              <a:avLst/>
            </a:prstGeom>
            <a:noFill/>
          </p:spPr>
          <p:txBody>
            <a:bodyPr wrap="none" lIns="72000" tIns="36000" rIns="72000" bIns="36000" rtlCol="0">
              <a:noAutofit/>
            </a:bodyPr>
            <a:lstStyle/>
            <a:p>
              <a:pPr algn="ctr" fontAlgn="ctr">
                <a:buNone/>
              </a:pPr>
              <a:r>
                <a:rPr lang="en-US" sz="1200" dirty="0" smtClean="0">
                  <a:solidFill>
                    <a:schemeClr val="bg1"/>
                  </a:solidFill>
                  <a:latin typeface="Huawei Sans" panose="020C0503030203020204" pitchFamily="34" charset="0"/>
                </a:rPr>
                <a:t>80%</a:t>
              </a:r>
              <a:endParaRPr lang="en-US" altLang="zh-CN" sz="1200"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2" name="Freeform 222"/>
            <p:cNvSpPr/>
            <p:nvPr/>
          </p:nvSpPr>
          <p:spPr>
            <a:xfrm rot="10800000" flipH="1">
              <a:off x="1801709" y="2836333"/>
              <a:ext cx="559266" cy="369204"/>
            </a:xfrm>
            <a:custGeom>
              <a:avLst/>
              <a:gdLst>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084915"/>
                <a:gd name="connsiteX1" fmla="*/ 2264144 w 2370470"/>
                <a:gd name="connsiteY1" fmla="*/ 776571 h 1084915"/>
                <a:gd name="connsiteX2" fmla="*/ 2370470 w 2370470"/>
                <a:gd name="connsiteY2" fmla="*/ 617082 h 1084915"/>
                <a:gd name="connsiteX3" fmla="*/ 2359837 w 2370470"/>
                <a:gd name="connsiteY3" fmla="*/ 1084915 h 1084915"/>
                <a:gd name="connsiteX4" fmla="*/ 1915928 w 2370470"/>
                <a:gd name="connsiteY4" fmla="*/ 1066110 h 1084915"/>
                <a:gd name="connsiteX5" fmla="*/ 2168451 w 2370470"/>
                <a:gd name="connsiteY5" fmla="*/ 914794 h 1084915"/>
                <a:gd name="connsiteX6" fmla="*/ 116860 w 2370470"/>
                <a:gd name="connsiteY6" fmla="*/ 695448 h 1084915"/>
                <a:gd name="connsiteX0" fmla="*/ 0 w 2370470"/>
                <a:gd name="connsiteY0" fmla="*/ 0 h 1144182"/>
                <a:gd name="connsiteX1" fmla="*/ 2264144 w 2370470"/>
                <a:gd name="connsiteY1" fmla="*/ 776571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70470"/>
                <a:gd name="connsiteY0" fmla="*/ 0 h 1144182"/>
                <a:gd name="connsiteX1" fmla="*/ 2238744 w 2370470"/>
                <a:gd name="connsiteY1" fmla="*/ 835838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1915928 w 2332370"/>
                <a:gd name="connsiteY4" fmla="*/ 1066110 h 1144182"/>
                <a:gd name="connsiteX5" fmla="*/ 2168451 w 2332370"/>
                <a:gd name="connsiteY5" fmla="*/ 914794 h 1144182"/>
                <a:gd name="connsiteX6" fmla="*/ 116860 w 23323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2025995 w 2332370"/>
                <a:gd name="connsiteY4" fmla="*/ 1040710 h 1144182"/>
                <a:gd name="connsiteX5" fmla="*/ 2168451 w 2332370"/>
                <a:gd name="connsiteY5" fmla="*/ 914794 h 1144182"/>
                <a:gd name="connsiteX6" fmla="*/ 116860 w 2332370"/>
                <a:gd name="connsiteY6" fmla="*/ 695448 h 1144182"/>
                <a:gd name="connsiteX0" fmla="*/ 0 w 2357770"/>
                <a:gd name="connsiteY0" fmla="*/ 0 h 1144182"/>
                <a:gd name="connsiteX1" fmla="*/ 2238744 w 2357770"/>
                <a:gd name="connsiteY1" fmla="*/ 8358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45070"/>
                <a:gd name="connsiteY0" fmla="*/ 0 h 1144182"/>
                <a:gd name="connsiteX1" fmla="*/ 2238744 w 2345070"/>
                <a:gd name="connsiteY1" fmla="*/ 899338 h 1144182"/>
                <a:gd name="connsiteX2" fmla="*/ 2345070 w 2345070"/>
                <a:gd name="connsiteY2" fmla="*/ 744082 h 1144182"/>
                <a:gd name="connsiteX3" fmla="*/ 2317504 w 2345070"/>
                <a:gd name="connsiteY3" fmla="*/ 1144182 h 1144182"/>
                <a:gd name="connsiteX4" fmla="*/ 2025995 w 2345070"/>
                <a:gd name="connsiteY4" fmla="*/ 1040710 h 1144182"/>
                <a:gd name="connsiteX5" fmla="*/ 2172685 w 2345070"/>
                <a:gd name="connsiteY5" fmla="*/ 935960 h 1144182"/>
                <a:gd name="connsiteX6" fmla="*/ 116860 w 2345070"/>
                <a:gd name="connsiteY6" fmla="*/ 695448 h 1144182"/>
                <a:gd name="connsiteX0" fmla="*/ 0 w 2357770"/>
                <a:gd name="connsiteY0" fmla="*/ 0 h 1144182"/>
                <a:gd name="connsiteX1" fmla="*/ 2238744 w 2357770"/>
                <a:gd name="connsiteY1" fmla="*/ 899338 h 1144182"/>
                <a:gd name="connsiteX2" fmla="*/ 2357770 w 2357770"/>
                <a:gd name="connsiteY2" fmla="*/ 7567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57770"/>
                <a:gd name="connsiteY0" fmla="*/ 0 h 1118782"/>
                <a:gd name="connsiteX1" fmla="*/ 2238744 w 2357770"/>
                <a:gd name="connsiteY1" fmla="*/ 899338 h 1118782"/>
                <a:gd name="connsiteX2" fmla="*/ 2357770 w 2357770"/>
                <a:gd name="connsiteY2" fmla="*/ 756782 h 1118782"/>
                <a:gd name="connsiteX3" fmla="*/ 2355604 w 2357770"/>
                <a:gd name="connsiteY3" fmla="*/ 1118782 h 1118782"/>
                <a:gd name="connsiteX4" fmla="*/ 2025995 w 2357770"/>
                <a:gd name="connsiteY4" fmla="*/ 1040710 h 1118782"/>
                <a:gd name="connsiteX5" fmla="*/ 2172685 w 2357770"/>
                <a:gd name="connsiteY5" fmla="*/ 935960 h 1118782"/>
                <a:gd name="connsiteX6" fmla="*/ 116860 w 2357770"/>
                <a:gd name="connsiteY6" fmla="*/ 695448 h 1118782"/>
                <a:gd name="connsiteX0" fmla="*/ 0 w 2357770"/>
                <a:gd name="connsiteY0" fmla="*/ 0 h 1135715"/>
                <a:gd name="connsiteX1" fmla="*/ 2238744 w 2357770"/>
                <a:gd name="connsiteY1" fmla="*/ 899338 h 1135715"/>
                <a:gd name="connsiteX2" fmla="*/ 2357770 w 2357770"/>
                <a:gd name="connsiteY2" fmla="*/ 756782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773715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814990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094440"/>
                <a:gd name="connsiteX1" fmla="*/ 2238744 w 2357770"/>
                <a:gd name="connsiteY1" fmla="*/ 899338 h 1094440"/>
                <a:gd name="connsiteX2" fmla="*/ 2357770 w 2357770"/>
                <a:gd name="connsiteY2" fmla="*/ 814990 h 1094440"/>
                <a:gd name="connsiteX3" fmla="*/ 2339171 w 2357770"/>
                <a:gd name="connsiteY3" fmla="*/ 1094440 h 1094440"/>
                <a:gd name="connsiteX4" fmla="*/ 2025995 w 2357770"/>
                <a:gd name="connsiteY4" fmla="*/ 1040710 h 1094440"/>
                <a:gd name="connsiteX5" fmla="*/ 2172685 w 2357770"/>
                <a:gd name="connsiteY5" fmla="*/ 935960 h 1094440"/>
                <a:gd name="connsiteX6" fmla="*/ 116860 w 2357770"/>
                <a:gd name="connsiteY6" fmla="*/ 695448 h 10944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25995 w 2430790"/>
                <a:gd name="connsiteY4" fmla="*/ 1040710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17936 w 2430790"/>
                <a:gd name="connsiteY2" fmla="*/ 79594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18840"/>
                <a:gd name="connsiteY0" fmla="*/ 0 h 1119840"/>
                <a:gd name="connsiteX1" fmla="*/ 2238744 w 2418840"/>
                <a:gd name="connsiteY1" fmla="*/ 899338 h 1119840"/>
                <a:gd name="connsiteX2" fmla="*/ 2317936 w 2418840"/>
                <a:gd name="connsiteY2" fmla="*/ 795940 h 1119840"/>
                <a:gd name="connsiteX3" fmla="*/ 2418840 w 2418840"/>
                <a:gd name="connsiteY3" fmla="*/ 1119840 h 1119840"/>
                <a:gd name="connsiteX4" fmla="*/ 2014045 w 2418840"/>
                <a:gd name="connsiteY4" fmla="*/ 1012135 h 1119840"/>
                <a:gd name="connsiteX5" fmla="*/ 2172685 w 2418840"/>
                <a:gd name="connsiteY5" fmla="*/ 935960 h 1119840"/>
                <a:gd name="connsiteX6" fmla="*/ 116860 w 2418840"/>
                <a:gd name="connsiteY6" fmla="*/ 695448 h 1119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18840" h="1119840">
                  <a:moveTo>
                    <a:pt x="0" y="0"/>
                  </a:moveTo>
                  <a:cubicBezTo>
                    <a:pt x="1542115" y="93757"/>
                    <a:pt x="2025896" y="712448"/>
                    <a:pt x="2238744" y="899338"/>
                  </a:cubicBezTo>
                  <a:lnTo>
                    <a:pt x="2317936" y="795940"/>
                  </a:lnTo>
                  <a:lnTo>
                    <a:pt x="2418840" y="1119840"/>
                  </a:lnTo>
                  <a:lnTo>
                    <a:pt x="2014045" y="1012135"/>
                  </a:lnTo>
                  <a:lnTo>
                    <a:pt x="2172685" y="935960"/>
                  </a:lnTo>
                  <a:cubicBezTo>
                    <a:pt x="1329367" y="531234"/>
                    <a:pt x="409846" y="668374"/>
                    <a:pt x="116860" y="695448"/>
                  </a:cubicBezTo>
                </a:path>
              </a:pathLst>
            </a:custGeom>
            <a:gradFill flip="none" rotWithShape="1">
              <a:gsLst>
                <a:gs pos="23000">
                  <a:schemeClr val="accent1">
                    <a:lumMod val="5000"/>
                    <a:lumOff val="95000"/>
                    <a:alpha val="0"/>
                  </a:schemeClr>
                </a:gs>
                <a:gs pos="100000">
                  <a:srgbClr val="FFCC66"/>
                </a:gs>
              </a:gsLst>
              <a:lin ang="2700000" scaled="1"/>
              <a:tileRect/>
            </a:gradFill>
            <a:ln>
              <a:gradFill flip="none" rotWithShape="1">
                <a:gsLst>
                  <a:gs pos="0">
                    <a:schemeClr val="accent1">
                      <a:lumMod val="0"/>
                      <a:lumOff val="100000"/>
                      <a:alpha val="0"/>
                    </a:schemeClr>
                  </a:gs>
                  <a:gs pos="86000">
                    <a:srgbClr val="FF9933"/>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63" name="圆角矩形 62"/>
          <p:cNvSpPr>
            <a:spLocks/>
          </p:cNvSpPr>
          <p:nvPr/>
        </p:nvSpPr>
        <p:spPr bwMode="gray">
          <a:xfrm>
            <a:off x="4303938" y="1786264"/>
            <a:ext cx="3520544" cy="3981133"/>
          </a:xfrm>
          <a:prstGeom prst="roundRect">
            <a:avLst>
              <a:gd name="adj" fmla="val 729"/>
            </a:avLst>
          </a:prstGeom>
          <a:noFill/>
          <a:ln w="9525">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fontAlgn="ctr">
              <a:buFont typeface="+mj-lt"/>
              <a:buAutoNum type="arabicPeriod"/>
            </a:pPr>
            <a:endParaRPr lang="en-US" altLang="zh-CN" sz="14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64" name="圆角矩形 63"/>
          <p:cNvSpPr/>
          <p:nvPr/>
        </p:nvSpPr>
        <p:spPr bwMode="gray">
          <a:xfrm flipH="1">
            <a:off x="4302960" y="1241117"/>
            <a:ext cx="3520544" cy="452584"/>
          </a:xfrm>
          <a:prstGeom prst="roundRect">
            <a:avLst>
              <a:gd name="adj" fmla="val 6643"/>
            </a:avLst>
          </a:prstGeom>
          <a:solidFill>
            <a:srgbClr val="F3FBFE"/>
          </a:solidFill>
          <a:ln w="12700" cap="flat" cmpd="sng" algn="ctr">
            <a:solidFill>
              <a:srgbClr val="BEE9EE"/>
            </a:solidFill>
            <a:prstDash val="solid"/>
            <a:miter lim="800000"/>
          </a:ln>
          <a:effectLst/>
        </p:spPr>
        <p:txBody>
          <a:bodyPr wrap="square" tIns="0" rtlCol="0" anchor="ctr" anchorCtr="0">
            <a:noAutofit/>
          </a:bodyPr>
          <a:lstStyle/>
          <a:p>
            <a:pPr algn="ctr" defTabSz="914400" fontAlgn="ctr"/>
            <a:r>
              <a:rPr lang="en-US" sz="1400" dirty="0" smtClean="0">
                <a:solidFill>
                  <a:srgbClr val="30B5C5"/>
                </a:solidFill>
                <a:latin typeface="Huawei Sans" panose="020C0503030203020204" pitchFamily="34" charset="0"/>
              </a:rPr>
              <a:t>Emergence of Software defined networking (SDN)</a:t>
            </a:r>
            <a:endParaRPr lang="en-US" sz="1400" dirty="0">
              <a:solidFill>
                <a:srgbClr val="30B5C5"/>
              </a:solidFill>
              <a:latin typeface="Huawei Sans" panose="020C0503030203020204" pitchFamily="34" charset="0"/>
            </a:endParaRPr>
          </a:p>
        </p:txBody>
      </p:sp>
      <p:sp>
        <p:nvSpPr>
          <p:cNvPr id="66" name="文本框 65"/>
          <p:cNvSpPr txBox="1"/>
          <p:nvPr/>
        </p:nvSpPr>
        <p:spPr>
          <a:xfrm>
            <a:off x="4253601" y="1849890"/>
            <a:ext cx="3648800" cy="523220"/>
          </a:xfrm>
          <a:prstGeom prst="rect">
            <a:avLst/>
          </a:prstGeom>
          <a:noFill/>
        </p:spPr>
        <p:txBody>
          <a:bodyPr wrap="square" rtlCol="0">
            <a:spAutoFit/>
          </a:bodyPr>
          <a:lstStyle/>
          <a:p>
            <a:pPr algn="ctr" fontAlgn="ctr"/>
            <a:r>
              <a:rPr lang="en-US" sz="1400" b="1" dirty="0">
                <a:latin typeface="Huawei Sans" panose="020C0503030203020204" pitchFamily="34" charset="0"/>
              </a:rPr>
              <a:t>Unified management and centralized configuration</a:t>
            </a:r>
          </a:p>
        </p:txBody>
      </p:sp>
      <p:sp>
        <p:nvSpPr>
          <p:cNvPr id="98" name="圆角矩形 97"/>
          <p:cNvSpPr>
            <a:spLocks/>
          </p:cNvSpPr>
          <p:nvPr/>
        </p:nvSpPr>
        <p:spPr bwMode="gray">
          <a:xfrm>
            <a:off x="8003265" y="1786264"/>
            <a:ext cx="3520544" cy="3981133"/>
          </a:xfrm>
          <a:prstGeom prst="roundRect">
            <a:avLst>
              <a:gd name="adj" fmla="val 729"/>
            </a:avLst>
          </a:prstGeom>
          <a:noFill/>
          <a:ln w="9525">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fontAlgn="ctr">
              <a:buFont typeface="+mj-lt"/>
              <a:buAutoNum type="arabicPeriod"/>
            </a:pPr>
            <a:endParaRPr lang="en-US" altLang="zh-CN" sz="14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99" name="圆角矩形 98"/>
          <p:cNvSpPr/>
          <p:nvPr/>
        </p:nvSpPr>
        <p:spPr bwMode="gray">
          <a:xfrm flipH="1">
            <a:off x="8002287" y="1241117"/>
            <a:ext cx="3520544" cy="452584"/>
          </a:xfrm>
          <a:prstGeom prst="roundRect">
            <a:avLst>
              <a:gd name="adj" fmla="val 6643"/>
            </a:avLst>
          </a:prstGeom>
          <a:solidFill>
            <a:srgbClr val="F3FBFE"/>
          </a:solidFill>
          <a:ln w="12700" cap="flat" cmpd="sng" algn="ctr">
            <a:solidFill>
              <a:srgbClr val="BEE9EE"/>
            </a:solidFill>
            <a:prstDash val="solid"/>
            <a:miter lim="800000"/>
          </a:ln>
          <a:effectLst/>
        </p:spPr>
        <p:txBody>
          <a:bodyPr wrap="square" tIns="0" rtlCol="0" anchor="ctr" anchorCtr="0">
            <a:noAutofit/>
          </a:bodyPr>
          <a:lstStyle/>
          <a:p>
            <a:pPr algn="ctr" defTabSz="914400" fontAlgn="ctr"/>
            <a:r>
              <a:rPr lang="en-US" sz="1400" dirty="0" smtClean="0">
                <a:solidFill>
                  <a:srgbClr val="30B5C5"/>
                </a:solidFill>
                <a:latin typeface="Huawei Sans" panose="020C0503030203020204" pitchFamily="34" charset="0"/>
              </a:rPr>
              <a:t>High-speed development of the Internet</a:t>
            </a:r>
            <a:endParaRPr lang="en-US" altLang="zh-CN" sz="1400" kern="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3" name="文本框 132"/>
          <p:cNvSpPr txBox="1"/>
          <p:nvPr/>
        </p:nvSpPr>
        <p:spPr>
          <a:xfrm>
            <a:off x="8099205" y="1765252"/>
            <a:ext cx="3328664" cy="738664"/>
          </a:xfrm>
          <a:prstGeom prst="rect">
            <a:avLst/>
          </a:prstGeom>
          <a:noFill/>
        </p:spPr>
        <p:txBody>
          <a:bodyPr wrap="square" rtlCol="0">
            <a:spAutoFit/>
          </a:bodyPr>
          <a:lstStyle/>
          <a:p>
            <a:pPr algn="ctr" fontAlgn="ctr"/>
            <a:r>
              <a:rPr lang="en-US" altLang="zh-CN" sz="1400" b="1" dirty="0" smtClean="0">
                <a:solidFill>
                  <a:prstClr val="black"/>
                </a:solidFill>
                <a:latin typeface="Huawei Sans" panose="020C0503030203020204" pitchFamily="34" charset="0"/>
              </a:rPr>
              <a:t>Rapidly </a:t>
            </a:r>
            <a:r>
              <a:rPr lang="en-US" altLang="zh-CN" sz="1400" b="1" dirty="0">
                <a:solidFill>
                  <a:prstClr val="black"/>
                </a:solidFill>
                <a:latin typeface="Huawei Sans" panose="020C0503030203020204" pitchFamily="34" charset="0"/>
              </a:rPr>
              <a:t>narrowing </a:t>
            </a:r>
            <a:r>
              <a:rPr lang="en-US" sz="1400" b="1" dirty="0" smtClean="0">
                <a:solidFill>
                  <a:prstClr val="black"/>
                </a:solidFill>
                <a:latin typeface="Huawei Sans" panose="020C0503030203020204" pitchFamily="34" charset="0"/>
              </a:rPr>
              <a:t>gap between the quality of the Internet and traditional private lines</a:t>
            </a:r>
            <a:endParaRPr lang="en-US" sz="1400" b="1" dirty="0">
              <a:solidFill>
                <a:prstClr val="black"/>
              </a:solidFill>
              <a:latin typeface="Huawei Sans" panose="020C0503030203020204" pitchFamily="34" charset="0"/>
            </a:endParaRPr>
          </a:p>
        </p:txBody>
      </p:sp>
      <p:sp>
        <p:nvSpPr>
          <p:cNvPr id="134" name="矩形 133"/>
          <p:cNvSpPr/>
          <p:nvPr/>
        </p:nvSpPr>
        <p:spPr>
          <a:xfrm>
            <a:off x="8002287" y="4214251"/>
            <a:ext cx="3425582" cy="1384995"/>
          </a:xfrm>
          <a:prstGeom prst="rect">
            <a:avLst/>
          </a:prstGeom>
        </p:spPr>
        <p:txBody>
          <a:bodyPr wrap="square">
            <a:spAutoFit/>
          </a:bodyPr>
          <a:lstStyle/>
          <a:p>
            <a:pPr fontAlgn="ctr"/>
            <a:r>
              <a:rPr lang="en-US" sz="1200" dirty="0" smtClean="0">
                <a:solidFill>
                  <a:prstClr val="black"/>
                </a:solidFill>
                <a:latin typeface="Huawei Sans" panose="020C0503030203020204" pitchFamily="34" charset="0"/>
              </a:rPr>
              <a:t>The coverage and network performance of the Internet are continuously improving, and the gap between the quality of the Internet and traditional private lines is narrowing rapidly. As such, more and more enterprises and organizations are using the Internet for interconnection.</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135" name="组合 35"/>
          <p:cNvGrpSpPr/>
          <p:nvPr/>
        </p:nvGrpSpPr>
        <p:grpSpPr>
          <a:xfrm>
            <a:off x="9604763" y="2508946"/>
            <a:ext cx="1543534" cy="875054"/>
            <a:chOff x="3269076" y="1744970"/>
            <a:chExt cx="1860118" cy="1054529"/>
          </a:xfrm>
          <a:solidFill>
            <a:sysClr val="window" lastClr="FFFFFF">
              <a:lumMod val="75000"/>
            </a:sysClr>
          </a:solidFill>
        </p:grpSpPr>
        <p:sp>
          <p:nvSpPr>
            <p:cNvPr id="136" name="矩形 36"/>
            <p:cNvSpPr/>
            <p:nvPr/>
          </p:nvSpPr>
          <p:spPr>
            <a:xfrm>
              <a:off x="3495526" y="2457907"/>
              <a:ext cx="1426464" cy="341592"/>
            </a:xfrm>
            <a:prstGeom prst="rect">
              <a:avLst/>
            </a:prstGeom>
            <a:grpFill/>
            <a:ln w="12700" cap="flat" cmpd="sng" algn="ctr">
              <a:noFill/>
              <a:prstDash val="solid"/>
              <a:miter lim="800000"/>
            </a:ln>
            <a:effectLst/>
          </p:spPr>
          <p:txBody>
            <a:bodyPr rtlCol="0" anchor="ctr"/>
            <a:lstStyle/>
            <a:p>
              <a:pPr marL="0" marR="0" lvl="0" indent="0" algn="ctr" defTabSz="914400" eaLnBrk="1" fontAlgn="ctr" latinLnBrk="0" hangingPunct="1">
                <a:spcBef>
                  <a:spcPts val="0"/>
                </a:spcBef>
                <a:spcAft>
                  <a:spcPts val="0"/>
                </a:spcAft>
                <a:buClrTx/>
                <a:buSzTx/>
                <a:buFontTx/>
                <a:buNone/>
                <a:tabLst/>
                <a:defRPr/>
              </a:pPr>
              <a:endParaRPr kumimoji="0" lang="en-US"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7" name="Oval 62"/>
            <p:cNvSpPr/>
            <p:nvPr/>
          </p:nvSpPr>
          <p:spPr bwMode="auto">
            <a:xfrm>
              <a:off x="3452774" y="1920065"/>
              <a:ext cx="761732" cy="698886"/>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784225" eaLnBrk="0" fontAlgn="ctr" latinLnBrk="0" hangingPunct="0">
                <a:spcBef>
                  <a:spcPct val="0"/>
                </a:spcBef>
                <a:spcAft>
                  <a:spcPct val="0"/>
                </a:spcAft>
                <a:buClrTx/>
                <a:buSzTx/>
                <a:buFontTx/>
                <a:buNone/>
                <a:tabLst/>
                <a:defRPr/>
              </a:pPr>
              <a:endParaRPr kumimoji="0" lang="en-US" altLang="zh-CN" sz="24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8" name="Oval 63"/>
            <p:cNvSpPr/>
            <p:nvPr/>
          </p:nvSpPr>
          <p:spPr bwMode="auto">
            <a:xfrm>
              <a:off x="3269076" y="2248790"/>
              <a:ext cx="545661" cy="550709"/>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784225" eaLnBrk="0" fontAlgn="ctr" latinLnBrk="0" hangingPunct="0">
                <a:spcBef>
                  <a:spcPct val="0"/>
                </a:spcBef>
                <a:spcAft>
                  <a:spcPct val="0"/>
                </a:spcAft>
                <a:buClrTx/>
                <a:buSzTx/>
                <a:buFontTx/>
                <a:buNone/>
                <a:tabLst/>
                <a:defRPr/>
              </a:pPr>
              <a:endParaRPr kumimoji="0" lang="en-US" altLang="zh-CN" sz="24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9" name="Oval 64"/>
            <p:cNvSpPr/>
            <p:nvPr/>
          </p:nvSpPr>
          <p:spPr bwMode="auto">
            <a:xfrm>
              <a:off x="4633138" y="2298856"/>
              <a:ext cx="496056" cy="500643"/>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784225" eaLnBrk="0" fontAlgn="ctr" latinLnBrk="0" hangingPunct="0">
                <a:spcBef>
                  <a:spcPct val="0"/>
                </a:spcBef>
                <a:spcAft>
                  <a:spcPct val="0"/>
                </a:spcAft>
                <a:buClrTx/>
                <a:buSzTx/>
                <a:buFontTx/>
                <a:buNone/>
                <a:tabLst/>
                <a:defRPr/>
              </a:pPr>
              <a:endParaRPr kumimoji="0" lang="en-US" altLang="zh-CN" sz="24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0" name="Oval 65"/>
            <p:cNvSpPr/>
            <p:nvPr/>
          </p:nvSpPr>
          <p:spPr bwMode="auto">
            <a:xfrm>
              <a:off x="3759782" y="2292552"/>
              <a:ext cx="496056" cy="3761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784225" eaLnBrk="0" fontAlgn="ctr" latinLnBrk="0" hangingPunct="0">
                <a:spcBef>
                  <a:spcPct val="0"/>
                </a:spcBef>
                <a:spcAft>
                  <a:spcPct val="0"/>
                </a:spcAft>
                <a:buClrTx/>
                <a:buSzTx/>
                <a:buFontTx/>
                <a:buNone/>
                <a:tabLst/>
                <a:defRPr/>
              </a:pPr>
              <a:endParaRPr kumimoji="0" lang="en-US" altLang="zh-CN" sz="24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1" name="Oval 64"/>
            <p:cNvSpPr/>
            <p:nvPr/>
          </p:nvSpPr>
          <p:spPr bwMode="auto">
            <a:xfrm>
              <a:off x="3924619" y="1744970"/>
              <a:ext cx="998406" cy="10076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784225" eaLnBrk="0" fontAlgn="ctr" latinLnBrk="0" hangingPunct="0">
                <a:spcBef>
                  <a:spcPct val="0"/>
                </a:spcBef>
                <a:spcAft>
                  <a:spcPct val="0"/>
                </a:spcAft>
                <a:buClrTx/>
                <a:buSzTx/>
                <a:buFontTx/>
                <a:buNone/>
                <a:tabLst/>
                <a:defRPr/>
              </a:pPr>
              <a:endParaRPr kumimoji="0" lang="en-US" altLang="zh-CN" sz="24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142" name="文本框 141"/>
          <p:cNvSpPr txBox="1"/>
          <p:nvPr/>
        </p:nvSpPr>
        <p:spPr>
          <a:xfrm>
            <a:off x="9706874" y="2759496"/>
            <a:ext cx="1269484" cy="646331"/>
          </a:xfrm>
          <a:prstGeom prst="rect">
            <a:avLst/>
          </a:prstGeom>
          <a:noFill/>
        </p:spPr>
        <p:txBody>
          <a:bodyPr wrap="square" rtlCol="0">
            <a:spAutoFit/>
          </a:bodyPr>
          <a:lstStyle/>
          <a:p>
            <a:pPr algn="ctr" fontAlgn="ctr"/>
            <a:r>
              <a:rPr lang="en-US" sz="1200" dirty="0" smtClean="0">
                <a:solidFill>
                  <a:prstClr val="black"/>
                </a:solidFill>
                <a:latin typeface="Huawei Sans" panose="020C0503030203020204" pitchFamily="34" charset="0"/>
              </a:rPr>
              <a:t>Traditional carrier private lines/MPLS</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143" name="组合 35"/>
          <p:cNvGrpSpPr/>
          <p:nvPr/>
        </p:nvGrpSpPr>
        <p:grpSpPr>
          <a:xfrm>
            <a:off x="8372428" y="3373639"/>
            <a:ext cx="1378332" cy="781398"/>
            <a:chOff x="3269076" y="1744970"/>
            <a:chExt cx="1860118" cy="1054529"/>
          </a:xfrm>
          <a:solidFill>
            <a:sysClr val="window" lastClr="FFFFFF">
              <a:lumMod val="75000"/>
            </a:sysClr>
          </a:solidFill>
        </p:grpSpPr>
        <p:sp>
          <p:nvSpPr>
            <p:cNvPr id="144" name="矩形 36"/>
            <p:cNvSpPr/>
            <p:nvPr/>
          </p:nvSpPr>
          <p:spPr>
            <a:xfrm>
              <a:off x="3495526" y="2457907"/>
              <a:ext cx="1426464" cy="341592"/>
            </a:xfrm>
            <a:prstGeom prst="rect">
              <a:avLst/>
            </a:prstGeom>
            <a:grpFill/>
            <a:ln w="12700" cap="flat" cmpd="sng" algn="ctr">
              <a:noFill/>
              <a:prstDash val="solid"/>
              <a:miter lim="800000"/>
            </a:ln>
            <a:effectLst/>
          </p:spPr>
          <p:txBody>
            <a:bodyPr rtlCol="0" anchor="ctr"/>
            <a:lstStyle/>
            <a:p>
              <a:pPr marL="0" marR="0" lvl="0" indent="0" algn="ctr" defTabSz="914400" eaLnBrk="1" fontAlgn="ctr" latinLnBrk="0" hangingPunct="1">
                <a:spcBef>
                  <a:spcPts val="0"/>
                </a:spcBef>
                <a:spcAft>
                  <a:spcPts val="0"/>
                </a:spcAft>
                <a:buClrTx/>
                <a:buSzTx/>
                <a:buFontTx/>
                <a:buNone/>
                <a:tabLst/>
                <a:defRPr/>
              </a:pPr>
              <a:endParaRPr kumimoji="0" lang="en-US"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5" name="Oval 62"/>
            <p:cNvSpPr/>
            <p:nvPr/>
          </p:nvSpPr>
          <p:spPr bwMode="auto">
            <a:xfrm>
              <a:off x="3452774" y="1920065"/>
              <a:ext cx="761732" cy="698886"/>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784225" eaLnBrk="0" fontAlgn="ctr" latinLnBrk="0" hangingPunct="0">
                <a:spcBef>
                  <a:spcPct val="0"/>
                </a:spcBef>
                <a:spcAft>
                  <a:spcPct val="0"/>
                </a:spcAft>
                <a:buClrTx/>
                <a:buSzTx/>
                <a:buFontTx/>
                <a:buNone/>
                <a:tabLst/>
                <a:defRPr/>
              </a:pPr>
              <a:endParaRPr kumimoji="0" lang="en-US" altLang="zh-CN" sz="24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6" name="Oval 63"/>
            <p:cNvSpPr/>
            <p:nvPr/>
          </p:nvSpPr>
          <p:spPr bwMode="auto">
            <a:xfrm>
              <a:off x="3269076" y="2248790"/>
              <a:ext cx="545661" cy="550709"/>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784225" eaLnBrk="0" fontAlgn="ctr" latinLnBrk="0" hangingPunct="0">
                <a:spcBef>
                  <a:spcPct val="0"/>
                </a:spcBef>
                <a:spcAft>
                  <a:spcPct val="0"/>
                </a:spcAft>
                <a:buClrTx/>
                <a:buSzTx/>
                <a:buFontTx/>
                <a:buNone/>
                <a:tabLst/>
                <a:defRPr/>
              </a:pPr>
              <a:endParaRPr kumimoji="0" lang="en-US" altLang="zh-CN" sz="24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7" name="Oval 64"/>
            <p:cNvSpPr/>
            <p:nvPr/>
          </p:nvSpPr>
          <p:spPr bwMode="auto">
            <a:xfrm>
              <a:off x="4633138" y="2298856"/>
              <a:ext cx="496056" cy="500643"/>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784225" eaLnBrk="0" fontAlgn="ctr" latinLnBrk="0" hangingPunct="0">
                <a:spcBef>
                  <a:spcPct val="0"/>
                </a:spcBef>
                <a:spcAft>
                  <a:spcPct val="0"/>
                </a:spcAft>
                <a:buClrTx/>
                <a:buSzTx/>
                <a:buFontTx/>
                <a:buNone/>
                <a:tabLst/>
                <a:defRPr/>
              </a:pPr>
              <a:endParaRPr kumimoji="0" lang="en-US" altLang="zh-CN" sz="24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8" name="Oval 65"/>
            <p:cNvSpPr/>
            <p:nvPr/>
          </p:nvSpPr>
          <p:spPr bwMode="auto">
            <a:xfrm>
              <a:off x="3759782" y="2292552"/>
              <a:ext cx="496056" cy="3761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784225" eaLnBrk="0" fontAlgn="ctr" latinLnBrk="0" hangingPunct="0">
                <a:spcBef>
                  <a:spcPct val="0"/>
                </a:spcBef>
                <a:spcAft>
                  <a:spcPct val="0"/>
                </a:spcAft>
                <a:buClrTx/>
                <a:buSzTx/>
                <a:buFontTx/>
                <a:buNone/>
                <a:tabLst/>
                <a:defRPr/>
              </a:pPr>
              <a:endParaRPr kumimoji="0" lang="en-US" altLang="zh-CN" sz="24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9" name="Oval 64"/>
            <p:cNvSpPr/>
            <p:nvPr/>
          </p:nvSpPr>
          <p:spPr bwMode="auto">
            <a:xfrm>
              <a:off x="3924619" y="1744970"/>
              <a:ext cx="998406" cy="10076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784225" eaLnBrk="0" fontAlgn="ctr" latinLnBrk="0" hangingPunct="0">
                <a:spcBef>
                  <a:spcPct val="0"/>
                </a:spcBef>
                <a:spcAft>
                  <a:spcPct val="0"/>
                </a:spcAft>
                <a:buClrTx/>
                <a:buSzTx/>
                <a:buFontTx/>
                <a:buNone/>
                <a:tabLst/>
                <a:defRPr/>
              </a:pPr>
              <a:endParaRPr kumimoji="0" lang="en-US" altLang="zh-CN" sz="24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150" name="文本框 149"/>
          <p:cNvSpPr txBox="1"/>
          <p:nvPr/>
        </p:nvSpPr>
        <p:spPr>
          <a:xfrm>
            <a:off x="8519545" y="3704327"/>
            <a:ext cx="1106878" cy="276999"/>
          </a:xfrm>
          <a:prstGeom prst="rect">
            <a:avLst/>
          </a:prstGeom>
          <a:noFill/>
        </p:spPr>
        <p:txBody>
          <a:bodyPr wrap="square" rtlCol="0">
            <a:spAutoFit/>
          </a:bodyPr>
          <a:lstStyle/>
          <a:p>
            <a:pPr algn="ctr" fontAlgn="ctr"/>
            <a:r>
              <a:rPr lang="en-US" sz="1200" dirty="0" smtClean="0">
                <a:solidFill>
                  <a:prstClr val="black"/>
                </a:solidFill>
                <a:latin typeface="Huawei Sans" panose="020C0503030203020204" pitchFamily="34" charset="0"/>
              </a:rPr>
              <a:t>Internet</a:t>
            </a:r>
            <a:endParaRPr lang="en-US" altLang="zh-CN" sz="12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1" name="Right Arrow 158"/>
          <p:cNvSpPr/>
          <p:nvPr/>
        </p:nvSpPr>
        <p:spPr>
          <a:xfrm rot="7703658" flipH="1">
            <a:off x="9305258" y="3230431"/>
            <a:ext cx="567013" cy="494305"/>
          </a:xfrm>
          <a:prstGeom prst="rightArrow">
            <a:avLst>
              <a:gd name="adj1" fmla="val 79333"/>
              <a:gd name="adj2" fmla="val 50000"/>
            </a:avLst>
          </a:prstGeom>
          <a:gradFill flip="none" rotWithShape="1">
            <a:gsLst>
              <a:gs pos="15000">
                <a:srgbClr val="5B9BD5">
                  <a:lumMod val="5000"/>
                  <a:lumOff val="95000"/>
                  <a:alpha val="0"/>
                </a:srgbClr>
              </a:gs>
              <a:gs pos="81000">
                <a:srgbClr val="FFCC66"/>
              </a:gs>
            </a:gsLst>
            <a:lin ang="0" scaled="1"/>
            <a:tileRect/>
          </a:gradFill>
          <a:ln w="12700" cap="flat" cmpd="sng" algn="ctr">
            <a:gradFill flip="none" rotWithShape="1">
              <a:gsLst>
                <a:gs pos="11000">
                  <a:srgbClr val="5B9BD5">
                    <a:lumMod val="0"/>
                    <a:lumOff val="100000"/>
                    <a:alpha val="0"/>
                  </a:srgbClr>
                </a:gs>
                <a:gs pos="67000">
                  <a:srgbClr val="FF9933"/>
                </a:gs>
              </a:gsLst>
              <a:lin ang="0" scaled="1"/>
              <a:tileRect/>
            </a:gradFill>
            <a:prstDash val="solid"/>
            <a:miter lim="800000"/>
          </a:ln>
          <a:effectLst/>
        </p:spPr>
        <p:txBody>
          <a:bodyPr rtlCol="0" anchor="ctr"/>
          <a:lstStyle/>
          <a:p>
            <a:pPr marL="0" marR="0" lvl="0" indent="0" algn="ctr" defTabSz="914400" eaLnBrk="1" fontAlgn="ctr" latinLnBrk="0" hangingPunct="1">
              <a:spcBef>
                <a:spcPts val="0"/>
              </a:spcBef>
              <a:spcAft>
                <a:spcPts val="0"/>
              </a:spcAft>
              <a:buClrTx/>
              <a:buSzTx/>
              <a:buFontTx/>
              <a:buNone/>
              <a:tabLst/>
              <a:defRPr/>
            </a:pPr>
            <a:endParaRPr kumimoji="0" lang="en-US" altLang="zh-CN"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152" name="组合 292"/>
          <p:cNvGrpSpPr/>
          <p:nvPr/>
        </p:nvGrpSpPr>
        <p:grpSpPr>
          <a:xfrm>
            <a:off x="5650267" y="2824714"/>
            <a:ext cx="891466" cy="887773"/>
            <a:chOff x="3429000" y="3554413"/>
            <a:chExt cx="668338" cy="666751"/>
          </a:xfrm>
          <a:solidFill>
            <a:srgbClr val="3C3C3B"/>
          </a:solidFill>
        </p:grpSpPr>
        <p:sp>
          <p:nvSpPr>
            <p:cNvPr id="153" name="Freeform 166"/>
            <p:cNvSpPr/>
            <p:nvPr/>
          </p:nvSpPr>
          <p:spPr bwMode="auto">
            <a:xfrm>
              <a:off x="3429000" y="3554413"/>
              <a:ext cx="668338" cy="666750"/>
            </a:xfrm>
            <a:custGeom>
              <a:avLst/>
              <a:gdLst/>
              <a:ahLst/>
              <a:cxnLst>
                <a:cxn ang="0">
                  <a:pos x="795" y="1591"/>
                </a:cxn>
                <a:cxn ang="0">
                  <a:pos x="795" y="1591"/>
                </a:cxn>
                <a:cxn ang="0">
                  <a:pos x="0" y="796"/>
                </a:cxn>
                <a:cxn ang="0">
                  <a:pos x="795" y="0"/>
                </a:cxn>
                <a:cxn ang="0">
                  <a:pos x="1591" y="796"/>
                </a:cxn>
                <a:cxn ang="0">
                  <a:pos x="1371" y="1346"/>
                </a:cxn>
                <a:cxn ang="0">
                  <a:pos x="1323" y="1347"/>
                </a:cxn>
                <a:cxn ang="0">
                  <a:pos x="1322" y="1300"/>
                </a:cxn>
                <a:cxn ang="0">
                  <a:pos x="1525" y="796"/>
                </a:cxn>
                <a:cxn ang="0">
                  <a:pos x="795" y="66"/>
                </a:cxn>
                <a:cxn ang="0">
                  <a:pos x="66" y="796"/>
                </a:cxn>
                <a:cxn ang="0">
                  <a:pos x="795" y="1525"/>
                </a:cxn>
                <a:cxn ang="0">
                  <a:pos x="1188" y="1410"/>
                </a:cxn>
                <a:cxn ang="0">
                  <a:pos x="1234" y="1420"/>
                </a:cxn>
                <a:cxn ang="0">
                  <a:pos x="1224" y="1466"/>
                </a:cxn>
                <a:cxn ang="0">
                  <a:pos x="795" y="1591"/>
                </a:cxn>
              </a:cxnLst>
              <a:rect l="0" t="0" r="r" b="b"/>
              <a:pathLst>
                <a:path w="1591" h="1591">
                  <a:moveTo>
                    <a:pt x="795" y="1591"/>
                  </a:moveTo>
                  <a:lnTo>
                    <a:pt x="795" y="1591"/>
                  </a:lnTo>
                  <a:cubicBezTo>
                    <a:pt x="357" y="1591"/>
                    <a:pt x="0" y="1234"/>
                    <a:pt x="0" y="796"/>
                  </a:cubicBezTo>
                  <a:cubicBezTo>
                    <a:pt x="0" y="357"/>
                    <a:pt x="357" y="0"/>
                    <a:pt x="795" y="0"/>
                  </a:cubicBezTo>
                  <a:cubicBezTo>
                    <a:pt x="1234" y="0"/>
                    <a:pt x="1591" y="357"/>
                    <a:pt x="1591" y="796"/>
                  </a:cubicBezTo>
                  <a:cubicBezTo>
                    <a:pt x="1591" y="1002"/>
                    <a:pt x="1513" y="1197"/>
                    <a:pt x="1371" y="1346"/>
                  </a:cubicBezTo>
                  <a:cubicBezTo>
                    <a:pt x="1358" y="1359"/>
                    <a:pt x="1337" y="1360"/>
                    <a:pt x="1323" y="1347"/>
                  </a:cubicBezTo>
                  <a:cubicBezTo>
                    <a:pt x="1310" y="1334"/>
                    <a:pt x="1310" y="1313"/>
                    <a:pt x="1322" y="1300"/>
                  </a:cubicBezTo>
                  <a:cubicBezTo>
                    <a:pt x="1453" y="1163"/>
                    <a:pt x="1525" y="984"/>
                    <a:pt x="1525" y="796"/>
                  </a:cubicBezTo>
                  <a:cubicBezTo>
                    <a:pt x="1525" y="393"/>
                    <a:pt x="1198" y="66"/>
                    <a:pt x="795" y="66"/>
                  </a:cubicBezTo>
                  <a:cubicBezTo>
                    <a:pt x="393" y="66"/>
                    <a:pt x="66" y="393"/>
                    <a:pt x="66" y="796"/>
                  </a:cubicBezTo>
                  <a:cubicBezTo>
                    <a:pt x="66" y="1198"/>
                    <a:pt x="393" y="1525"/>
                    <a:pt x="795" y="1525"/>
                  </a:cubicBezTo>
                  <a:cubicBezTo>
                    <a:pt x="935" y="1525"/>
                    <a:pt x="1071" y="1485"/>
                    <a:pt x="1188" y="1410"/>
                  </a:cubicBezTo>
                  <a:cubicBezTo>
                    <a:pt x="1204" y="1400"/>
                    <a:pt x="1224" y="1405"/>
                    <a:pt x="1234" y="1420"/>
                  </a:cubicBezTo>
                  <a:cubicBezTo>
                    <a:pt x="1244" y="1436"/>
                    <a:pt x="1240" y="1456"/>
                    <a:pt x="1224" y="1466"/>
                  </a:cubicBezTo>
                  <a:cubicBezTo>
                    <a:pt x="1096" y="1548"/>
                    <a:pt x="948" y="1591"/>
                    <a:pt x="795" y="1591"/>
                  </a:cubicBezTo>
                  <a:close/>
                </a:path>
              </a:pathLst>
            </a:custGeom>
            <a:grpFill/>
            <a:ln w="0">
              <a:noFill/>
              <a:prstDash val="solid"/>
              <a:round/>
            </a:ln>
          </p:spPr>
          <p:txBody>
            <a:bodyPr/>
            <a:lstStyle/>
            <a:p>
              <a:pPr defTabSz="542010" fontAlgn="ctr">
                <a:defRPr/>
              </a:pPr>
              <a:endParaRPr kumimoji="1" lang="en-US" altLang="zh-CN" sz="2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4" name="Freeform 167"/>
            <p:cNvSpPr>
              <a:spLocks noEditPoints="1"/>
            </p:cNvSpPr>
            <p:nvPr/>
          </p:nvSpPr>
          <p:spPr bwMode="auto">
            <a:xfrm>
              <a:off x="3570288" y="3554413"/>
              <a:ext cx="385763" cy="666750"/>
            </a:xfrm>
            <a:custGeom>
              <a:avLst/>
              <a:gdLst/>
              <a:ahLst/>
              <a:cxnLst>
                <a:cxn ang="0">
                  <a:pos x="458" y="66"/>
                </a:cxn>
                <a:cxn ang="0">
                  <a:pos x="458" y="66"/>
                </a:cxn>
                <a:cxn ang="0">
                  <a:pos x="66" y="796"/>
                </a:cxn>
                <a:cxn ang="0">
                  <a:pos x="458" y="1525"/>
                </a:cxn>
                <a:cxn ang="0">
                  <a:pos x="851" y="796"/>
                </a:cxn>
                <a:cxn ang="0">
                  <a:pos x="458" y="66"/>
                </a:cxn>
                <a:cxn ang="0">
                  <a:pos x="458" y="1591"/>
                </a:cxn>
                <a:cxn ang="0">
                  <a:pos x="458" y="1591"/>
                </a:cxn>
                <a:cxn ang="0">
                  <a:pos x="0" y="796"/>
                </a:cxn>
                <a:cxn ang="0">
                  <a:pos x="458" y="0"/>
                </a:cxn>
                <a:cxn ang="0">
                  <a:pos x="917" y="796"/>
                </a:cxn>
                <a:cxn ang="0">
                  <a:pos x="458" y="1591"/>
                </a:cxn>
              </a:cxnLst>
              <a:rect l="0" t="0" r="r" b="b"/>
              <a:pathLst>
                <a:path w="917" h="1591">
                  <a:moveTo>
                    <a:pt x="458" y="66"/>
                  </a:moveTo>
                  <a:lnTo>
                    <a:pt x="458" y="66"/>
                  </a:lnTo>
                  <a:cubicBezTo>
                    <a:pt x="242" y="66"/>
                    <a:pt x="66" y="393"/>
                    <a:pt x="66" y="796"/>
                  </a:cubicBezTo>
                  <a:cubicBezTo>
                    <a:pt x="66" y="1198"/>
                    <a:pt x="242" y="1525"/>
                    <a:pt x="458" y="1525"/>
                  </a:cubicBezTo>
                  <a:cubicBezTo>
                    <a:pt x="675" y="1525"/>
                    <a:pt x="851" y="1198"/>
                    <a:pt x="851" y="796"/>
                  </a:cubicBezTo>
                  <a:cubicBezTo>
                    <a:pt x="851" y="393"/>
                    <a:pt x="675" y="66"/>
                    <a:pt x="458" y="66"/>
                  </a:cubicBezTo>
                  <a:close/>
                  <a:moveTo>
                    <a:pt x="458" y="1591"/>
                  </a:moveTo>
                  <a:lnTo>
                    <a:pt x="458" y="1591"/>
                  </a:lnTo>
                  <a:cubicBezTo>
                    <a:pt x="201" y="1591"/>
                    <a:pt x="0" y="1242"/>
                    <a:pt x="0" y="796"/>
                  </a:cubicBezTo>
                  <a:cubicBezTo>
                    <a:pt x="0" y="349"/>
                    <a:pt x="201" y="0"/>
                    <a:pt x="458" y="0"/>
                  </a:cubicBezTo>
                  <a:cubicBezTo>
                    <a:pt x="716" y="0"/>
                    <a:pt x="917" y="349"/>
                    <a:pt x="917" y="796"/>
                  </a:cubicBezTo>
                  <a:cubicBezTo>
                    <a:pt x="917" y="1242"/>
                    <a:pt x="716" y="1591"/>
                    <a:pt x="458" y="1591"/>
                  </a:cubicBezTo>
                  <a:close/>
                </a:path>
              </a:pathLst>
            </a:custGeom>
            <a:grpFill/>
            <a:ln w="0">
              <a:noFill/>
              <a:prstDash val="solid"/>
              <a:round/>
            </a:ln>
          </p:spPr>
          <p:txBody>
            <a:bodyPr/>
            <a:lstStyle/>
            <a:p>
              <a:pPr defTabSz="542010" fontAlgn="ctr">
                <a:defRPr/>
              </a:pPr>
              <a:endParaRPr kumimoji="1" lang="en-US" altLang="zh-CN" sz="2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5" name="Freeform 168"/>
            <p:cNvSpPr/>
            <p:nvPr/>
          </p:nvSpPr>
          <p:spPr bwMode="auto">
            <a:xfrm>
              <a:off x="3927475" y="3873501"/>
              <a:ext cx="169863" cy="28575"/>
            </a:xfrm>
            <a:custGeom>
              <a:avLst/>
              <a:gdLst/>
              <a:ahLst/>
              <a:cxnLst>
                <a:cxn ang="0">
                  <a:pos x="369" y="67"/>
                </a:cxn>
                <a:cxn ang="0">
                  <a:pos x="369" y="67"/>
                </a:cxn>
                <a:cxn ang="0">
                  <a:pos x="34" y="67"/>
                </a:cxn>
                <a:cxn ang="0">
                  <a:pos x="0" y="34"/>
                </a:cxn>
                <a:cxn ang="0">
                  <a:pos x="34" y="0"/>
                </a:cxn>
                <a:cxn ang="0">
                  <a:pos x="369" y="0"/>
                </a:cxn>
                <a:cxn ang="0">
                  <a:pos x="403" y="34"/>
                </a:cxn>
                <a:cxn ang="0">
                  <a:pos x="369" y="67"/>
                </a:cxn>
              </a:cxnLst>
              <a:rect l="0" t="0" r="r" b="b"/>
              <a:pathLst>
                <a:path w="403" h="67">
                  <a:moveTo>
                    <a:pt x="369" y="67"/>
                  </a:moveTo>
                  <a:lnTo>
                    <a:pt x="369" y="67"/>
                  </a:lnTo>
                  <a:lnTo>
                    <a:pt x="34" y="67"/>
                  </a:lnTo>
                  <a:cubicBezTo>
                    <a:pt x="15" y="67"/>
                    <a:pt x="0" y="52"/>
                    <a:pt x="0" y="34"/>
                  </a:cubicBezTo>
                  <a:cubicBezTo>
                    <a:pt x="0" y="15"/>
                    <a:pt x="15" y="0"/>
                    <a:pt x="34" y="0"/>
                  </a:cubicBezTo>
                  <a:lnTo>
                    <a:pt x="369" y="0"/>
                  </a:lnTo>
                  <a:cubicBezTo>
                    <a:pt x="388" y="0"/>
                    <a:pt x="403" y="15"/>
                    <a:pt x="403" y="34"/>
                  </a:cubicBezTo>
                  <a:cubicBezTo>
                    <a:pt x="403" y="52"/>
                    <a:pt x="388" y="67"/>
                    <a:pt x="369" y="67"/>
                  </a:cubicBezTo>
                  <a:close/>
                </a:path>
              </a:pathLst>
            </a:custGeom>
            <a:grpFill/>
            <a:ln w="0">
              <a:noFill/>
              <a:prstDash val="solid"/>
              <a:round/>
            </a:ln>
          </p:spPr>
          <p:txBody>
            <a:bodyPr/>
            <a:lstStyle/>
            <a:p>
              <a:pPr defTabSz="542010" fontAlgn="ctr">
                <a:defRPr/>
              </a:pPr>
              <a:endParaRPr kumimoji="1" lang="en-US" altLang="zh-CN" sz="2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6" name="Freeform 169"/>
            <p:cNvSpPr/>
            <p:nvPr/>
          </p:nvSpPr>
          <p:spPr bwMode="auto">
            <a:xfrm>
              <a:off x="3429000" y="3873501"/>
              <a:ext cx="165100" cy="28575"/>
            </a:xfrm>
            <a:custGeom>
              <a:avLst/>
              <a:gdLst/>
              <a:ahLst/>
              <a:cxnLst>
                <a:cxn ang="0">
                  <a:pos x="359" y="67"/>
                </a:cxn>
                <a:cxn ang="0">
                  <a:pos x="359" y="67"/>
                </a:cxn>
                <a:cxn ang="0">
                  <a:pos x="34" y="67"/>
                </a:cxn>
                <a:cxn ang="0">
                  <a:pos x="0" y="34"/>
                </a:cxn>
                <a:cxn ang="0">
                  <a:pos x="34" y="0"/>
                </a:cxn>
                <a:cxn ang="0">
                  <a:pos x="359" y="0"/>
                </a:cxn>
                <a:cxn ang="0">
                  <a:pos x="392" y="34"/>
                </a:cxn>
                <a:cxn ang="0">
                  <a:pos x="359" y="67"/>
                </a:cxn>
              </a:cxnLst>
              <a:rect l="0" t="0" r="r" b="b"/>
              <a:pathLst>
                <a:path w="392" h="67">
                  <a:moveTo>
                    <a:pt x="359" y="67"/>
                  </a:moveTo>
                  <a:lnTo>
                    <a:pt x="359" y="67"/>
                  </a:lnTo>
                  <a:lnTo>
                    <a:pt x="34" y="67"/>
                  </a:lnTo>
                  <a:cubicBezTo>
                    <a:pt x="15" y="67"/>
                    <a:pt x="0" y="52"/>
                    <a:pt x="0" y="34"/>
                  </a:cubicBezTo>
                  <a:cubicBezTo>
                    <a:pt x="0" y="15"/>
                    <a:pt x="15" y="0"/>
                    <a:pt x="34" y="0"/>
                  </a:cubicBezTo>
                  <a:lnTo>
                    <a:pt x="359" y="0"/>
                  </a:lnTo>
                  <a:cubicBezTo>
                    <a:pt x="377" y="0"/>
                    <a:pt x="392" y="15"/>
                    <a:pt x="392" y="34"/>
                  </a:cubicBezTo>
                  <a:cubicBezTo>
                    <a:pt x="392" y="52"/>
                    <a:pt x="377" y="67"/>
                    <a:pt x="359" y="67"/>
                  </a:cubicBezTo>
                  <a:close/>
                </a:path>
              </a:pathLst>
            </a:custGeom>
            <a:grpFill/>
            <a:ln w="0">
              <a:noFill/>
              <a:prstDash val="solid"/>
              <a:round/>
            </a:ln>
          </p:spPr>
          <p:txBody>
            <a:bodyPr/>
            <a:lstStyle/>
            <a:p>
              <a:pPr defTabSz="542010" fontAlgn="ctr">
                <a:defRPr/>
              </a:pPr>
              <a:endParaRPr kumimoji="1" lang="en-US" altLang="zh-CN" sz="2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7" name="Freeform 170"/>
            <p:cNvSpPr/>
            <p:nvPr/>
          </p:nvSpPr>
          <p:spPr bwMode="auto">
            <a:xfrm>
              <a:off x="3749675" y="3981451"/>
              <a:ext cx="26988" cy="239713"/>
            </a:xfrm>
            <a:custGeom>
              <a:avLst/>
              <a:gdLst/>
              <a:ahLst/>
              <a:cxnLst>
                <a:cxn ang="0">
                  <a:pos x="33" y="572"/>
                </a:cxn>
                <a:cxn ang="0">
                  <a:pos x="33" y="572"/>
                </a:cxn>
                <a:cxn ang="0">
                  <a:pos x="0" y="539"/>
                </a:cxn>
                <a:cxn ang="0">
                  <a:pos x="0" y="34"/>
                </a:cxn>
                <a:cxn ang="0">
                  <a:pos x="33" y="0"/>
                </a:cxn>
                <a:cxn ang="0">
                  <a:pos x="67" y="34"/>
                </a:cxn>
                <a:cxn ang="0">
                  <a:pos x="67" y="539"/>
                </a:cxn>
                <a:cxn ang="0">
                  <a:pos x="33" y="572"/>
                </a:cxn>
              </a:cxnLst>
              <a:rect l="0" t="0" r="r" b="b"/>
              <a:pathLst>
                <a:path w="67" h="572">
                  <a:moveTo>
                    <a:pt x="33" y="572"/>
                  </a:moveTo>
                  <a:lnTo>
                    <a:pt x="33" y="572"/>
                  </a:lnTo>
                  <a:cubicBezTo>
                    <a:pt x="15" y="572"/>
                    <a:pt x="0" y="558"/>
                    <a:pt x="0" y="539"/>
                  </a:cubicBezTo>
                  <a:lnTo>
                    <a:pt x="0" y="34"/>
                  </a:lnTo>
                  <a:cubicBezTo>
                    <a:pt x="0" y="15"/>
                    <a:pt x="15" y="0"/>
                    <a:pt x="33" y="0"/>
                  </a:cubicBezTo>
                  <a:cubicBezTo>
                    <a:pt x="52" y="0"/>
                    <a:pt x="67" y="15"/>
                    <a:pt x="67" y="34"/>
                  </a:cubicBezTo>
                  <a:lnTo>
                    <a:pt x="67" y="539"/>
                  </a:lnTo>
                  <a:cubicBezTo>
                    <a:pt x="67" y="558"/>
                    <a:pt x="52" y="572"/>
                    <a:pt x="33" y="572"/>
                  </a:cubicBezTo>
                  <a:close/>
                </a:path>
              </a:pathLst>
            </a:custGeom>
            <a:grpFill/>
            <a:ln w="0">
              <a:noFill/>
              <a:prstDash val="solid"/>
              <a:round/>
            </a:ln>
          </p:spPr>
          <p:txBody>
            <a:bodyPr/>
            <a:lstStyle/>
            <a:p>
              <a:pPr defTabSz="542010" fontAlgn="ctr">
                <a:defRPr/>
              </a:pPr>
              <a:endParaRPr kumimoji="1" lang="en-US" altLang="zh-CN" sz="2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8" name="Freeform 171"/>
            <p:cNvSpPr/>
            <p:nvPr/>
          </p:nvSpPr>
          <p:spPr bwMode="auto">
            <a:xfrm>
              <a:off x="3749675" y="3554413"/>
              <a:ext cx="26988" cy="234950"/>
            </a:xfrm>
            <a:custGeom>
              <a:avLst/>
              <a:gdLst/>
              <a:ahLst/>
              <a:cxnLst>
                <a:cxn ang="0">
                  <a:pos x="33" y="562"/>
                </a:cxn>
                <a:cxn ang="0">
                  <a:pos x="33" y="562"/>
                </a:cxn>
                <a:cxn ang="0">
                  <a:pos x="0" y="529"/>
                </a:cxn>
                <a:cxn ang="0">
                  <a:pos x="0" y="33"/>
                </a:cxn>
                <a:cxn ang="0">
                  <a:pos x="33" y="0"/>
                </a:cxn>
                <a:cxn ang="0">
                  <a:pos x="67" y="33"/>
                </a:cxn>
                <a:cxn ang="0">
                  <a:pos x="67" y="529"/>
                </a:cxn>
                <a:cxn ang="0">
                  <a:pos x="33" y="562"/>
                </a:cxn>
              </a:cxnLst>
              <a:rect l="0" t="0" r="r" b="b"/>
              <a:pathLst>
                <a:path w="67" h="562">
                  <a:moveTo>
                    <a:pt x="33" y="562"/>
                  </a:moveTo>
                  <a:lnTo>
                    <a:pt x="33" y="562"/>
                  </a:lnTo>
                  <a:cubicBezTo>
                    <a:pt x="15" y="562"/>
                    <a:pt x="0" y="547"/>
                    <a:pt x="0" y="529"/>
                  </a:cubicBezTo>
                  <a:lnTo>
                    <a:pt x="0" y="33"/>
                  </a:lnTo>
                  <a:cubicBezTo>
                    <a:pt x="0" y="15"/>
                    <a:pt x="15" y="0"/>
                    <a:pt x="33" y="0"/>
                  </a:cubicBezTo>
                  <a:cubicBezTo>
                    <a:pt x="52" y="0"/>
                    <a:pt x="67" y="15"/>
                    <a:pt x="67" y="33"/>
                  </a:cubicBezTo>
                  <a:lnTo>
                    <a:pt x="67" y="529"/>
                  </a:lnTo>
                  <a:cubicBezTo>
                    <a:pt x="67" y="547"/>
                    <a:pt x="52" y="562"/>
                    <a:pt x="33" y="562"/>
                  </a:cubicBezTo>
                  <a:close/>
                </a:path>
              </a:pathLst>
            </a:custGeom>
            <a:grpFill/>
            <a:ln w="0">
              <a:noFill/>
              <a:prstDash val="solid"/>
              <a:round/>
            </a:ln>
          </p:spPr>
          <p:txBody>
            <a:bodyPr/>
            <a:lstStyle/>
            <a:p>
              <a:pPr defTabSz="542010" fontAlgn="ctr">
                <a:defRPr/>
              </a:pPr>
              <a:endParaRPr kumimoji="1" lang="en-US" altLang="zh-CN" sz="2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9" name="Freeform 172"/>
            <p:cNvSpPr/>
            <p:nvPr/>
          </p:nvSpPr>
          <p:spPr bwMode="auto">
            <a:xfrm>
              <a:off x="3514725" y="4048126"/>
              <a:ext cx="490538" cy="73025"/>
            </a:xfrm>
            <a:custGeom>
              <a:avLst/>
              <a:gdLst/>
              <a:ahLst/>
              <a:cxnLst>
                <a:cxn ang="0">
                  <a:pos x="38" y="175"/>
                </a:cxn>
                <a:cxn ang="0">
                  <a:pos x="38" y="175"/>
                </a:cxn>
                <a:cxn ang="0">
                  <a:pos x="8" y="156"/>
                </a:cxn>
                <a:cxn ang="0">
                  <a:pos x="23" y="112"/>
                </a:cxn>
                <a:cxn ang="0">
                  <a:pos x="591" y="0"/>
                </a:cxn>
                <a:cxn ang="0">
                  <a:pos x="1144" y="104"/>
                </a:cxn>
                <a:cxn ang="0">
                  <a:pos x="1161" y="149"/>
                </a:cxn>
                <a:cxn ang="0">
                  <a:pos x="1117" y="165"/>
                </a:cxn>
                <a:cxn ang="0">
                  <a:pos x="591" y="67"/>
                </a:cxn>
                <a:cxn ang="0">
                  <a:pos x="52" y="172"/>
                </a:cxn>
                <a:cxn ang="0">
                  <a:pos x="38" y="175"/>
                </a:cxn>
              </a:cxnLst>
              <a:rect l="0" t="0" r="r" b="b"/>
              <a:pathLst>
                <a:path w="1169" h="175">
                  <a:moveTo>
                    <a:pt x="38" y="175"/>
                  </a:moveTo>
                  <a:lnTo>
                    <a:pt x="38" y="175"/>
                  </a:lnTo>
                  <a:cubicBezTo>
                    <a:pt x="25" y="175"/>
                    <a:pt x="13" y="168"/>
                    <a:pt x="8" y="156"/>
                  </a:cubicBezTo>
                  <a:cubicBezTo>
                    <a:pt x="0" y="139"/>
                    <a:pt x="7" y="120"/>
                    <a:pt x="23" y="112"/>
                  </a:cubicBezTo>
                  <a:cubicBezTo>
                    <a:pt x="173" y="40"/>
                    <a:pt x="375" y="0"/>
                    <a:pt x="591" y="0"/>
                  </a:cubicBezTo>
                  <a:cubicBezTo>
                    <a:pt x="800" y="0"/>
                    <a:pt x="996" y="37"/>
                    <a:pt x="1144" y="104"/>
                  </a:cubicBezTo>
                  <a:cubicBezTo>
                    <a:pt x="1161" y="112"/>
                    <a:pt x="1169" y="132"/>
                    <a:pt x="1161" y="149"/>
                  </a:cubicBezTo>
                  <a:cubicBezTo>
                    <a:pt x="1153" y="165"/>
                    <a:pt x="1134" y="173"/>
                    <a:pt x="1117" y="165"/>
                  </a:cubicBezTo>
                  <a:cubicBezTo>
                    <a:pt x="977" y="102"/>
                    <a:pt x="790" y="67"/>
                    <a:pt x="591" y="67"/>
                  </a:cubicBezTo>
                  <a:cubicBezTo>
                    <a:pt x="388" y="67"/>
                    <a:pt x="191" y="105"/>
                    <a:pt x="52" y="172"/>
                  </a:cubicBezTo>
                  <a:cubicBezTo>
                    <a:pt x="48" y="174"/>
                    <a:pt x="43" y="175"/>
                    <a:pt x="38" y="175"/>
                  </a:cubicBezTo>
                  <a:close/>
                </a:path>
              </a:pathLst>
            </a:custGeom>
            <a:grpFill/>
            <a:ln w="0">
              <a:noFill/>
              <a:prstDash val="solid"/>
              <a:round/>
            </a:ln>
          </p:spPr>
          <p:txBody>
            <a:bodyPr/>
            <a:lstStyle/>
            <a:p>
              <a:pPr defTabSz="542010" fontAlgn="ctr">
                <a:defRPr/>
              </a:pPr>
              <a:endParaRPr kumimoji="1" lang="en-US" altLang="zh-CN" sz="2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0" name="Freeform 173"/>
            <p:cNvSpPr/>
            <p:nvPr/>
          </p:nvSpPr>
          <p:spPr bwMode="auto">
            <a:xfrm>
              <a:off x="3514725" y="3657601"/>
              <a:ext cx="490538" cy="76200"/>
            </a:xfrm>
            <a:custGeom>
              <a:avLst/>
              <a:gdLst/>
              <a:ahLst/>
              <a:cxnLst>
                <a:cxn ang="0">
                  <a:pos x="591" y="180"/>
                </a:cxn>
                <a:cxn ang="0">
                  <a:pos x="591" y="180"/>
                </a:cxn>
                <a:cxn ang="0">
                  <a:pos x="23" y="68"/>
                </a:cxn>
                <a:cxn ang="0">
                  <a:pos x="8" y="24"/>
                </a:cxn>
                <a:cxn ang="0">
                  <a:pos x="52" y="8"/>
                </a:cxn>
                <a:cxn ang="0">
                  <a:pos x="591" y="113"/>
                </a:cxn>
                <a:cxn ang="0">
                  <a:pos x="1117" y="15"/>
                </a:cxn>
                <a:cxn ang="0">
                  <a:pos x="1161" y="31"/>
                </a:cxn>
                <a:cxn ang="0">
                  <a:pos x="1144" y="75"/>
                </a:cxn>
                <a:cxn ang="0">
                  <a:pos x="591" y="180"/>
                </a:cxn>
              </a:cxnLst>
              <a:rect l="0" t="0" r="r" b="b"/>
              <a:pathLst>
                <a:path w="1169" h="180">
                  <a:moveTo>
                    <a:pt x="591" y="180"/>
                  </a:moveTo>
                  <a:lnTo>
                    <a:pt x="591" y="180"/>
                  </a:lnTo>
                  <a:cubicBezTo>
                    <a:pt x="375" y="180"/>
                    <a:pt x="173" y="140"/>
                    <a:pt x="23" y="68"/>
                  </a:cubicBezTo>
                  <a:cubicBezTo>
                    <a:pt x="7" y="60"/>
                    <a:pt x="0" y="40"/>
                    <a:pt x="8" y="24"/>
                  </a:cubicBezTo>
                  <a:cubicBezTo>
                    <a:pt x="16" y="7"/>
                    <a:pt x="36" y="0"/>
                    <a:pt x="52" y="8"/>
                  </a:cubicBezTo>
                  <a:cubicBezTo>
                    <a:pt x="191" y="75"/>
                    <a:pt x="388" y="113"/>
                    <a:pt x="591" y="113"/>
                  </a:cubicBezTo>
                  <a:cubicBezTo>
                    <a:pt x="790" y="113"/>
                    <a:pt x="977" y="78"/>
                    <a:pt x="1117" y="15"/>
                  </a:cubicBezTo>
                  <a:cubicBezTo>
                    <a:pt x="1134" y="7"/>
                    <a:pt x="1153" y="14"/>
                    <a:pt x="1161" y="31"/>
                  </a:cubicBezTo>
                  <a:cubicBezTo>
                    <a:pt x="1169" y="48"/>
                    <a:pt x="1161" y="68"/>
                    <a:pt x="1144" y="75"/>
                  </a:cubicBezTo>
                  <a:cubicBezTo>
                    <a:pt x="996" y="143"/>
                    <a:pt x="800" y="180"/>
                    <a:pt x="591" y="180"/>
                  </a:cubicBezTo>
                  <a:close/>
                </a:path>
              </a:pathLst>
            </a:custGeom>
            <a:grpFill/>
            <a:ln w="0">
              <a:noFill/>
              <a:prstDash val="solid"/>
              <a:round/>
            </a:ln>
          </p:spPr>
          <p:txBody>
            <a:bodyPr/>
            <a:lstStyle/>
            <a:p>
              <a:pPr defTabSz="542010" fontAlgn="ctr">
                <a:defRPr/>
              </a:pPr>
              <a:endParaRPr kumimoji="1" lang="en-US" altLang="zh-CN" sz="2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1" name="Freeform 174"/>
            <p:cNvSpPr/>
            <p:nvPr/>
          </p:nvSpPr>
          <p:spPr bwMode="auto">
            <a:xfrm>
              <a:off x="3894138" y="4130676"/>
              <a:ext cx="65088" cy="65088"/>
            </a:xfrm>
            <a:custGeom>
              <a:avLst/>
              <a:gdLst/>
              <a:ahLst/>
              <a:cxnLst>
                <a:cxn ang="0">
                  <a:pos x="121" y="133"/>
                </a:cxn>
                <a:cxn ang="0">
                  <a:pos x="121" y="133"/>
                </a:cxn>
                <a:cxn ang="0">
                  <a:pos x="24" y="122"/>
                </a:cxn>
                <a:cxn ang="0">
                  <a:pos x="35" y="24"/>
                </a:cxn>
                <a:cxn ang="0">
                  <a:pos x="132" y="35"/>
                </a:cxn>
                <a:cxn ang="0">
                  <a:pos x="121" y="133"/>
                </a:cxn>
              </a:cxnLst>
              <a:rect l="0" t="0" r="r" b="b"/>
              <a:pathLst>
                <a:path w="156" h="157">
                  <a:moveTo>
                    <a:pt x="121" y="133"/>
                  </a:moveTo>
                  <a:lnTo>
                    <a:pt x="121" y="133"/>
                  </a:lnTo>
                  <a:cubicBezTo>
                    <a:pt x="91" y="157"/>
                    <a:pt x="48" y="152"/>
                    <a:pt x="24" y="122"/>
                  </a:cubicBezTo>
                  <a:cubicBezTo>
                    <a:pt x="0" y="92"/>
                    <a:pt x="5" y="48"/>
                    <a:pt x="35" y="24"/>
                  </a:cubicBezTo>
                  <a:cubicBezTo>
                    <a:pt x="65" y="0"/>
                    <a:pt x="109" y="5"/>
                    <a:pt x="132" y="35"/>
                  </a:cubicBezTo>
                  <a:cubicBezTo>
                    <a:pt x="156" y="65"/>
                    <a:pt x="151" y="109"/>
                    <a:pt x="121" y="133"/>
                  </a:cubicBezTo>
                  <a:close/>
                </a:path>
              </a:pathLst>
            </a:custGeom>
            <a:grpFill/>
            <a:ln w="0">
              <a:noFill/>
              <a:prstDash val="solid"/>
              <a:round/>
            </a:ln>
          </p:spPr>
          <p:txBody>
            <a:bodyPr/>
            <a:lstStyle/>
            <a:p>
              <a:pPr defTabSz="542010" fontAlgn="ctr">
                <a:defRPr/>
              </a:pPr>
              <a:endParaRPr kumimoji="1" lang="en-US" altLang="zh-CN" sz="2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2" name="Freeform 175"/>
            <p:cNvSpPr/>
            <p:nvPr/>
          </p:nvSpPr>
          <p:spPr bwMode="auto">
            <a:xfrm>
              <a:off x="3963988" y="4075113"/>
              <a:ext cx="66675" cy="65088"/>
            </a:xfrm>
            <a:custGeom>
              <a:avLst/>
              <a:gdLst/>
              <a:ahLst/>
              <a:cxnLst>
                <a:cxn ang="0">
                  <a:pos x="121" y="132"/>
                </a:cxn>
                <a:cxn ang="0">
                  <a:pos x="121" y="132"/>
                </a:cxn>
                <a:cxn ang="0">
                  <a:pos x="23" y="121"/>
                </a:cxn>
                <a:cxn ang="0">
                  <a:pos x="35" y="24"/>
                </a:cxn>
                <a:cxn ang="0">
                  <a:pos x="132" y="35"/>
                </a:cxn>
                <a:cxn ang="0">
                  <a:pos x="121" y="132"/>
                </a:cxn>
              </a:cxnLst>
              <a:rect l="0" t="0" r="r" b="b"/>
              <a:pathLst>
                <a:path w="156" h="156">
                  <a:moveTo>
                    <a:pt x="121" y="132"/>
                  </a:moveTo>
                  <a:lnTo>
                    <a:pt x="121" y="132"/>
                  </a:lnTo>
                  <a:cubicBezTo>
                    <a:pt x="91" y="156"/>
                    <a:pt x="47" y="151"/>
                    <a:pt x="23" y="121"/>
                  </a:cubicBezTo>
                  <a:cubicBezTo>
                    <a:pt x="0" y="91"/>
                    <a:pt x="4" y="48"/>
                    <a:pt x="35" y="24"/>
                  </a:cubicBezTo>
                  <a:cubicBezTo>
                    <a:pt x="64" y="0"/>
                    <a:pt x="108" y="5"/>
                    <a:pt x="132" y="35"/>
                  </a:cubicBezTo>
                  <a:cubicBezTo>
                    <a:pt x="156" y="65"/>
                    <a:pt x="151" y="108"/>
                    <a:pt x="121" y="132"/>
                  </a:cubicBezTo>
                  <a:close/>
                </a:path>
              </a:pathLst>
            </a:custGeom>
            <a:grpFill/>
            <a:ln w="0">
              <a:noFill/>
              <a:prstDash val="solid"/>
              <a:round/>
            </a:ln>
          </p:spPr>
          <p:txBody>
            <a:bodyPr/>
            <a:lstStyle/>
            <a:p>
              <a:pPr defTabSz="542010" fontAlgn="ctr">
                <a:defRPr/>
              </a:pPr>
              <a:endParaRPr kumimoji="1" lang="en-US" altLang="zh-CN" sz="2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3" name="Freeform 176"/>
            <p:cNvSpPr/>
            <p:nvPr/>
          </p:nvSpPr>
          <p:spPr bwMode="auto">
            <a:xfrm>
              <a:off x="3611563" y="3830638"/>
              <a:ext cx="88900" cy="109538"/>
            </a:xfrm>
            <a:custGeom>
              <a:avLst/>
              <a:gdLst/>
              <a:ahLst/>
              <a:cxnLst>
                <a:cxn ang="0">
                  <a:pos x="0" y="177"/>
                </a:cxn>
                <a:cxn ang="0">
                  <a:pos x="0" y="177"/>
                </a:cxn>
                <a:cxn ang="0">
                  <a:pos x="56" y="166"/>
                </a:cxn>
                <a:cxn ang="0">
                  <a:pos x="113" y="219"/>
                </a:cxn>
                <a:cxn ang="0">
                  <a:pos x="153" y="188"/>
                </a:cxn>
                <a:cxn ang="0">
                  <a:pos x="127" y="156"/>
                </a:cxn>
                <a:cxn ang="0">
                  <a:pos x="77" y="142"/>
                </a:cxn>
                <a:cxn ang="0">
                  <a:pos x="9" y="69"/>
                </a:cxn>
                <a:cxn ang="0">
                  <a:pos x="102" y="1"/>
                </a:cxn>
                <a:cxn ang="0">
                  <a:pos x="207" y="72"/>
                </a:cxn>
                <a:cxn ang="0">
                  <a:pos x="151" y="82"/>
                </a:cxn>
                <a:cxn ang="0">
                  <a:pos x="104" y="46"/>
                </a:cxn>
                <a:cxn ang="0">
                  <a:pos x="69" y="70"/>
                </a:cxn>
                <a:cxn ang="0">
                  <a:pos x="113" y="101"/>
                </a:cxn>
                <a:cxn ang="0">
                  <a:pos x="173" y="121"/>
                </a:cxn>
                <a:cxn ang="0">
                  <a:pos x="214" y="185"/>
                </a:cxn>
                <a:cxn ang="0">
                  <a:pos x="114" y="261"/>
                </a:cxn>
                <a:cxn ang="0">
                  <a:pos x="0" y="177"/>
                </a:cxn>
              </a:cxnLst>
              <a:rect l="0" t="0" r="r" b="b"/>
              <a:pathLst>
                <a:path w="214" h="262">
                  <a:moveTo>
                    <a:pt x="0" y="177"/>
                  </a:moveTo>
                  <a:lnTo>
                    <a:pt x="0" y="177"/>
                  </a:lnTo>
                  <a:lnTo>
                    <a:pt x="56" y="166"/>
                  </a:lnTo>
                  <a:cubicBezTo>
                    <a:pt x="61" y="201"/>
                    <a:pt x="80" y="219"/>
                    <a:pt x="113" y="219"/>
                  </a:cubicBezTo>
                  <a:cubicBezTo>
                    <a:pt x="138" y="218"/>
                    <a:pt x="152" y="208"/>
                    <a:pt x="153" y="188"/>
                  </a:cubicBezTo>
                  <a:cubicBezTo>
                    <a:pt x="154" y="174"/>
                    <a:pt x="145" y="163"/>
                    <a:pt x="127" y="156"/>
                  </a:cubicBezTo>
                  <a:cubicBezTo>
                    <a:pt x="108" y="149"/>
                    <a:pt x="91" y="144"/>
                    <a:pt x="77" y="142"/>
                  </a:cubicBezTo>
                  <a:cubicBezTo>
                    <a:pt x="30" y="132"/>
                    <a:pt x="8" y="108"/>
                    <a:pt x="9" y="69"/>
                  </a:cubicBezTo>
                  <a:cubicBezTo>
                    <a:pt x="14" y="27"/>
                    <a:pt x="45" y="4"/>
                    <a:pt x="102" y="1"/>
                  </a:cubicBezTo>
                  <a:cubicBezTo>
                    <a:pt x="162" y="0"/>
                    <a:pt x="197" y="23"/>
                    <a:pt x="207" y="72"/>
                  </a:cubicBezTo>
                  <a:lnTo>
                    <a:pt x="151" y="82"/>
                  </a:lnTo>
                  <a:cubicBezTo>
                    <a:pt x="147" y="58"/>
                    <a:pt x="132" y="46"/>
                    <a:pt x="104" y="46"/>
                  </a:cubicBezTo>
                  <a:cubicBezTo>
                    <a:pt x="82" y="47"/>
                    <a:pt x="70" y="55"/>
                    <a:pt x="69" y="70"/>
                  </a:cubicBezTo>
                  <a:cubicBezTo>
                    <a:pt x="67" y="84"/>
                    <a:pt x="82" y="94"/>
                    <a:pt x="113" y="101"/>
                  </a:cubicBezTo>
                  <a:cubicBezTo>
                    <a:pt x="138" y="106"/>
                    <a:pt x="157" y="113"/>
                    <a:pt x="173" y="121"/>
                  </a:cubicBezTo>
                  <a:cubicBezTo>
                    <a:pt x="199" y="137"/>
                    <a:pt x="213" y="158"/>
                    <a:pt x="214" y="185"/>
                  </a:cubicBezTo>
                  <a:cubicBezTo>
                    <a:pt x="212" y="234"/>
                    <a:pt x="178" y="259"/>
                    <a:pt x="114" y="261"/>
                  </a:cubicBezTo>
                  <a:cubicBezTo>
                    <a:pt x="50" y="262"/>
                    <a:pt x="12" y="234"/>
                    <a:pt x="0" y="177"/>
                  </a:cubicBezTo>
                  <a:close/>
                </a:path>
              </a:pathLst>
            </a:custGeom>
            <a:grpFill/>
            <a:ln w="0">
              <a:noFill/>
              <a:prstDash val="solid"/>
              <a:round/>
            </a:ln>
          </p:spPr>
          <p:txBody>
            <a:bodyPr/>
            <a:lstStyle/>
            <a:p>
              <a:pPr defTabSz="542010" fontAlgn="ctr">
                <a:defRPr/>
              </a:pPr>
              <a:endParaRPr kumimoji="1" lang="en-US" altLang="zh-CN" sz="2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4" name="Freeform 177"/>
            <p:cNvSpPr>
              <a:spLocks noEditPoints="1"/>
            </p:cNvSpPr>
            <p:nvPr/>
          </p:nvSpPr>
          <p:spPr bwMode="auto">
            <a:xfrm>
              <a:off x="3713163" y="3832226"/>
              <a:ext cx="92075" cy="106363"/>
            </a:xfrm>
            <a:custGeom>
              <a:avLst/>
              <a:gdLst/>
              <a:ahLst/>
              <a:cxnLst>
                <a:cxn ang="0">
                  <a:pos x="78" y="47"/>
                </a:cxn>
                <a:cxn ang="0">
                  <a:pos x="78" y="47"/>
                </a:cxn>
                <a:cxn ang="0">
                  <a:pos x="59" y="47"/>
                </a:cxn>
                <a:cxn ang="0">
                  <a:pos x="59" y="207"/>
                </a:cxn>
                <a:cxn ang="0">
                  <a:pos x="78" y="207"/>
                </a:cxn>
                <a:cxn ang="0">
                  <a:pos x="157" y="124"/>
                </a:cxn>
                <a:cxn ang="0">
                  <a:pos x="78" y="47"/>
                </a:cxn>
                <a:cxn ang="0">
                  <a:pos x="83" y="251"/>
                </a:cxn>
                <a:cxn ang="0">
                  <a:pos x="83" y="251"/>
                </a:cxn>
                <a:cxn ang="0">
                  <a:pos x="0" y="251"/>
                </a:cxn>
                <a:cxn ang="0">
                  <a:pos x="0" y="0"/>
                </a:cxn>
                <a:cxn ang="0">
                  <a:pos x="79" y="0"/>
                </a:cxn>
                <a:cxn ang="0">
                  <a:pos x="218" y="123"/>
                </a:cxn>
                <a:cxn ang="0">
                  <a:pos x="83" y="251"/>
                </a:cxn>
              </a:cxnLst>
              <a:rect l="0" t="0" r="r" b="b"/>
              <a:pathLst>
                <a:path w="221" h="254">
                  <a:moveTo>
                    <a:pt x="78" y="47"/>
                  </a:moveTo>
                  <a:lnTo>
                    <a:pt x="78" y="47"/>
                  </a:lnTo>
                  <a:lnTo>
                    <a:pt x="59" y="47"/>
                  </a:lnTo>
                  <a:lnTo>
                    <a:pt x="59" y="207"/>
                  </a:lnTo>
                  <a:lnTo>
                    <a:pt x="78" y="207"/>
                  </a:lnTo>
                  <a:cubicBezTo>
                    <a:pt x="131" y="207"/>
                    <a:pt x="157" y="179"/>
                    <a:pt x="157" y="124"/>
                  </a:cubicBezTo>
                  <a:cubicBezTo>
                    <a:pt x="156" y="73"/>
                    <a:pt x="129" y="47"/>
                    <a:pt x="78" y="47"/>
                  </a:cubicBezTo>
                  <a:close/>
                  <a:moveTo>
                    <a:pt x="83" y="251"/>
                  </a:moveTo>
                  <a:lnTo>
                    <a:pt x="83" y="251"/>
                  </a:lnTo>
                  <a:lnTo>
                    <a:pt x="0" y="251"/>
                  </a:lnTo>
                  <a:lnTo>
                    <a:pt x="0" y="0"/>
                  </a:lnTo>
                  <a:lnTo>
                    <a:pt x="79" y="0"/>
                  </a:lnTo>
                  <a:cubicBezTo>
                    <a:pt x="170" y="1"/>
                    <a:pt x="216" y="42"/>
                    <a:pt x="218" y="123"/>
                  </a:cubicBezTo>
                  <a:cubicBezTo>
                    <a:pt x="221" y="212"/>
                    <a:pt x="176" y="254"/>
                    <a:pt x="83" y="251"/>
                  </a:cubicBezTo>
                  <a:close/>
                </a:path>
              </a:pathLst>
            </a:custGeom>
            <a:grpFill/>
            <a:ln w="0">
              <a:noFill/>
              <a:prstDash val="solid"/>
              <a:round/>
            </a:ln>
          </p:spPr>
          <p:txBody>
            <a:bodyPr/>
            <a:lstStyle/>
            <a:p>
              <a:pPr defTabSz="542010" fontAlgn="ctr">
                <a:defRPr/>
              </a:pPr>
              <a:endParaRPr kumimoji="1" lang="en-US" altLang="zh-CN" sz="2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5" name="Freeform 178"/>
            <p:cNvSpPr/>
            <p:nvPr/>
          </p:nvSpPr>
          <p:spPr bwMode="auto">
            <a:xfrm>
              <a:off x="3816350" y="3832226"/>
              <a:ext cx="93663" cy="106363"/>
            </a:xfrm>
            <a:custGeom>
              <a:avLst/>
              <a:gdLst/>
              <a:ahLst/>
              <a:cxnLst>
                <a:cxn ang="0">
                  <a:pos x="224" y="251"/>
                </a:cxn>
                <a:cxn ang="0">
                  <a:pos x="224" y="251"/>
                </a:cxn>
                <a:cxn ang="0">
                  <a:pos x="166" y="251"/>
                </a:cxn>
                <a:cxn ang="0">
                  <a:pos x="67" y="94"/>
                </a:cxn>
                <a:cxn ang="0">
                  <a:pos x="53" y="71"/>
                </a:cxn>
                <a:cxn ang="0">
                  <a:pos x="54" y="113"/>
                </a:cxn>
                <a:cxn ang="0">
                  <a:pos x="54" y="251"/>
                </a:cxn>
                <a:cxn ang="0">
                  <a:pos x="0" y="251"/>
                </a:cxn>
                <a:cxn ang="0">
                  <a:pos x="0" y="0"/>
                </a:cxn>
                <a:cxn ang="0">
                  <a:pos x="62" y="0"/>
                </a:cxn>
                <a:cxn ang="0">
                  <a:pos x="158" y="154"/>
                </a:cxn>
                <a:cxn ang="0">
                  <a:pos x="161" y="160"/>
                </a:cxn>
                <a:cxn ang="0">
                  <a:pos x="172" y="179"/>
                </a:cxn>
                <a:cxn ang="0">
                  <a:pos x="172" y="178"/>
                </a:cxn>
                <a:cxn ang="0">
                  <a:pos x="171" y="140"/>
                </a:cxn>
                <a:cxn ang="0">
                  <a:pos x="171" y="0"/>
                </a:cxn>
                <a:cxn ang="0">
                  <a:pos x="224" y="0"/>
                </a:cxn>
                <a:cxn ang="0">
                  <a:pos x="224" y="251"/>
                </a:cxn>
              </a:cxnLst>
              <a:rect l="0" t="0" r="r" b="b"/>
              <a:pathLst>
                <a:path w="224" h="251">
                  <a:moveTo>
                    <a:pt x="224" y="251"/>
                  </a:moveTo>
                  <a:lnTo>
                    <a:pt x="224" y="251"/>
                  </a:lnTo>
                  <a:lnTo>
                    <a:pt x="166" y="251"/>
                  </a:lnTo>
                  <a:lnTo>
                    <a:pt x="67" y="94"/>
                  </a:lnTo>
                  <a:cubicBezTo>
                    <a:pt x="62" y="86"/>
                    <a:pt x="57" y="78"/>
                    <a:pt x="53" y="71"/>
                  </a:cubicBezTo>
                  <a:cubicBezTo>
                    <a:pt x="54" y="81"/>
                    <a:pt x="54" y="95"/>
                    <a:pt x="54" y="113"/>
                  </a:cubicBezTo>
                  <a:lnTo>
                    <a:pt x="54" y="251"/>
                  </a:lnTo>
                  <a:lnTo>
                    <a:pt x="0" y="251"/>
                  </a:lnTo>
                  <a:lnTo>
                    <a:pt x="0" y="0"/>
                  </a:lnTo>
                  <a:lnTo>
                    <a:pt x="62" y="0"/>
                  </a:lnTo>
                  <a:lnTo>
                    <a:pt x="158" y="154"/>
                  </a:lnTo>
                  <a:cubicBezTo>
                    <a:pt x="159" y="156"/>
                    <a:pt x="160" y="158"/>
                    <a:pt x="161" y="160"/>
                  </a:cubicBezTo>
                  <a:cubicBezTo>
                    <a:pt x="167" y="168"/>
                    <a:pt x="170" y="175"/>
                    <a:pt x="172" y="179"/>
                  </a:cubicBezTo>
                  <a:lnTo>
                    <a:pt x="172" y="178"/>
                  </a:lnTo>
                  <a:cubicBezTo>
                    <a:pt x="171" y="170"/>
                    <a:pt x="171" y="157"/>
                    <a:pt x="171" y="140"/>
                  </a:cubicBezTo>
                  <a:lnTo>
                    <a:pt x="171" y="0"/>
                  </a:lnTo>
                  <a:lnTo>
                    <a:pt x="224" y="0"/>
                  </a:lnTo>
                  <a:lnTo>
                    <a:pt x="224" y="251"/>
                  </a:lnTo>
                  <a:close/>
                </a:path>
              </a:pathLst>
            </a:custGeom>
            <a:grpFill/>
            <a:ln w="0">
              <a:noFill/>
              <a:prstDash val="solid"/>
              <a:round/>
            </a:ln>
          </p:spPr>
          <p:txBody>
            <a:bodyPr/>
            <a:lstStyle/>
            <a:p>
              <a:pPr defTabSz="542010" fontAlgn="ctr">
                <a:defRPr/>
              </a:pPr>
              <a:endParaRPr kumimoji="1" lang="en-US" altLang="zh-CN" sz="2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66" name="矩形 165"/>
          <p:cNvSpPr/>
          <p:nvPr/>
        </p:nvSpPr>
        <p:spPr>
          <a:xfrm>
            <a:off x="4316300" y="4214251"/>
            <a:ext cx="3507204" cy="1384995"/>
          </a:xfrm>
          <a:prstGeom prst="rect">
            <a:avLst/>
          </a:prstGeom>
        </p:spPr>
        <p:txBody>
          <a:bodyPr wrap="square">
            <a:spAutoFit/>
          </a:bodyPr>
          <a:lstStyle/>
          <a:p>
            <a:pPr fontAlgn="ctr"/>
            <a:r>
              <a:rPr lang="en-US" sz="1200" dirty="0" smtClean="0">
                <a:latin typeface="Huawei Sans" panose="020C0503030203020204" pitchFamily="34" charset="0"/>
              </a:rPr>
              <a:t>SDN introduces a new role, that is, the centralized controller, so that it can not only understand the network requirements proposed by the administrator, but also fully manage and configure the physical network, implementing automatic deployment and fast provisioning of application</a:t>
            </a:r>
            <a:r>
              <a:rPr lang="en-US" altLang="zh-CN" sz="1200" dirty="0" smtClean="0">
                <a:latin typeface="Huawei Sans" panose="020C0503030203020204" pitchFamily="34" charset="0"/>
              </a:rPr>
              <a:t>s</a:t>
            </a:r>
            <a:r>
              <a:rPr lang="en-US" altLang="zh-CN" sz="1200" dirty="0">
                <a:latin typeface="Huawei Sans" panose="020C0503030203020204" pitchFamily="34" charset="0"/>
              </a:rPr>
              <a:t> </a:t>
            </a:r>
            <a:r>
              <a:rPr lang="en-US" altLang="zh-CN" sz="1200" dirty="0" smtClean="0">
                <a:latin typeface="Huawei Sans" panose="020C0503030203020204" pitchFamily="34" charset="0"/>
              </a:rPr>
              <a:t>on the </a:t>
            </a:r>
            <a:r>
              <a:rPr lang="en-US" sz="1200" dirty="0" smtClean="0">
                <a:latin typeface="Huawei Sans" panose="020C0503030203020204" pitchFamily="34" charset="0"/>
              </a:rPr>
              <a:t>network.</a:t>
            </a:r>
            <a:endPar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84" name="组合 83"/>
          <p:cNvGrpSpPr/>
          <p:nvPr/>
        </p:nvGrpSpPr>
        <p:grpSpPr>
          <a:xfrm>
            <a:off x="7563478" y="99476"/>
            <a:ext cx="4185610" cy="252000"/>
            <a:chOff x="7563478" y="99476"/>
            <a:chExt cx="4185610" cy="252000"/>
          </a:xfrm>
        </p:grpSpPr>
        <p:sp>
          <p:nvSpPr>
            <p:cNvPr id="85" name="燕尾形 84"/>
            <p:cNvSpPr/>
            <p:nvPr/>
          </p:nvSpPr>
          <p:spPr bwMode="gray">
            <a:xfrm>
              <a:off x="9114462" y="99476"/>
              <a:ext cx="1368000" cy="252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1200" dirty="0">
                  <a:solidFill>
                    <a:prstClr val="black"/>
                  </a:solidFill>
                  <a:latin typeface="Huawei Sans" panose="020C0503030203020204" pitchFamily="34" charset="0"/>
                </a:rPr>
                <a:t>DC</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燕尾形 85"/>
            <p:cNvSpPr/>
            <p:nvPr/>
          </p:nvSpPr>
          <p:spPr bwMode="gray">
            <a:xfrm>
              <a:off x="10381088" y="99476"/>
              <a:ext cx="1368000" cy="252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1200" dirty="0">
                  <a:solidFill>
                    <a:prstClr val="black"/>
                  </a:solidFill>
                  <a:latin typeface="Huawei Sans" panose="020C0503030203020204" pitchFamily="34" charset="0"/>
                </a:rPr>
                <a:t>WAN</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五边形 86"/>
            <p:cNvSpPr/>
            <p:nvPr/>
          </p:nvSpPr>
          <p:spPr bwMode="gray">
            <a:xfrm>
              <a:off x="7563478" y="99476"/>
              <a:ext cx="1652357" cy="252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rgbClr val="FFFFFF"/>
                  </a:solidFill>
                  <a:latin typeface="Huawei Sans" panose="020C0503030203020204" pitchFamily="34" charset="0"/>
                </a:rPr>
                <a:t>Campus Network</a:t>
              </a:r>
              <a:endParaRPr lang="en-US" sz="1200" b="1" dirty="0">
                <a:solidFill>
                  <a:srgbClr val="FFFFFF"/>
                </a:solidFill>
                <a:latin typeface="Huawei Sans" panose="020C0503030203020204" pitchFamily="34" charset="0"/>
              </a:endParaRPr>
            </a:p>
          </p:txBody>
        </p:sp>
      </p:grpSp>
    </p:spTree>
    <p:extLst>
      <p:ext uri="{BB962C8B-B14F-4D97-AF65-F5344CB8AC3E}">
        <p14:creationId xmlns:p14="http://schemas.microsoft.com/office/powerpoint/2010/main" val="234808249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dirty="0" smtClean="0"/>
              <a:t>Service Requirements and Challenges of Multi-Campus Network Interconnection</a:t>
            </a:r>
            <a:endParaRPr lang="en-US" altLang="zh-CN" dirty="0">
              <a:sym typeface="Huawei Sans" panose="020C0503030203020204" pitchFamily="34" charset="0"/>
            </a:endParaRPr>
          </a:p>
        </p:txBody>
      </p:sp>
      <p:sp>
        <p:nvSpPr>
          <p:cNvPr id="3" name="圆角矩形 2"/>
          <p:cNvSpPr/>
          <p:nvPr/>
        </p:nvSpPr>
        <p:spPr bwMode="gray">
          <a:xfrm>
            <a:off x="2753288" y="1502664"/>
            <a:ext cx="2176400" cy="490515"/>
          </a:xfrm>
          <a:prstGeom prst="roundRect">
            <a:avLst/>
          </a:prstGeom>
          <a:solidFill>
            <a:srgbClr val="F3FBFE"/>
          </a:solidFill>
          <a:ln w="12700" cap="flat" cmpd="sng" algn="ctr">
            <a:solidFill>
              <a:srgbClr val="BEE9EE"/>
            </a:solidFill>
            <a:prstDash val="solid"/>
            <a:miter lim="800000"/>
          </a:ln>
          <a:effectLst/>
        </p:spPr>
        <p:txBody>
          <a:bodyPr wrap="square" lIns="216000" tIns="0" rIns="216000" bIns="0" rtlCol="0" anchor="ctr" anchorCtr="0">
            <a:noAutofit/>
          </a:bodyPr>
          <a:lstStyle/>
          <a:p>
            <a:pPr algn="ctr" defTabSz="914400" fontAlgn="ctr"/>
            <a:r>
              <a:rPr lang="en-US" sz="1400" dirty="0" smtClean="0">
                <a:solidFill>
                  <a:srgbClr val="30B5C5"/>
                </a:solidFill>
                <a:latin typeface="Huawei Sans" panose="020C0503030203020204" pitchFamily="34" charset="0"/>
              </a:rPr>
              <a:t>Service provisioning period</a:t>
            </a:r>
            <a:endParaRPr lang="en-US" sz="1400" dirty="0">
              <a:solidFill>
                <a:srgbClr val="30B5C5"/>
              </a:solidFill>
              <a:latin typeface="Huawei Sans" panose="020C0503030203020204" pitchFamily="34" charset="0"/>
            </a:endParaRPr>
          </a:p>
        </p:txBody>
      </p:sp>
      <p:sp>
        <p:nvSpPr>
          <p:cNvPr id="4" name="圆角矩形 3"/>
          <p:cNvSpPr/>
          <p:nvPr/>
        </p:nvSpPr>
        <p:spPr bwMode="gray">
          <a:xfrm>
            <a:off x="5019365" y="1502664"/>
            <a:ext cx="2176400" cy="490515"/>
          </a:xfrm>
          <a:prstGeom prst="roundRect">
            <a:avLst/>
          </a:prstGeom>
          <a:solidFill>
            <a:srgbClr val="F3FBFE"/>
          </a:solidFill>
          <a:ln w="12700" cap="flat" cmpd="sng" algn="ctr">
            <a:solidFill>
              <a:srgbClr val="BEE9EE"/>
            </a:solidFill>
            <a:prstDash val="solid"/>
            <a:miter lim="800000"/>
          </a:ln>
          <a:effectLst/>
        </p:spPr>
        <p:txBody>
          <a:bodyPr wrap="square" lIns="216000" tIns="0" rIns="216000" bIns="0" rtlCol="0" anchor="ctr" anchorCtr="0">
            <a:noAutofit/>
          </a:bodyPr>
          <a:lstStyle/>
          <a:p>
            <a:pPr algn="ctr" defTabSz="914400" fontAlgn="ctr"/>
            <a:r>
              <a:rPr lang="en-US" sz="1400" dirty="0" smtClean="0">
                <a:solidFill>
                  <a:srgbClr val="30B5C5"/>
                </a:solidFill>
                <a:latin typeface="Huawei Sans" panose="020C0503030203020204" pitchFamily="34" charset="0"/>
              </a:rPr>
              <a:t>Service experience</a:t>
            </a:r>
            <a:endParaRPr lang="en-US" sz="1400" dirty="0">
              <a:solidFill>
                <a:srgbClr val="30B5C5"/>
              </a:solidFill>
              <a:latin typeface="Huawei Sans" panose="020C0503030203020204" pitchFamily="34" charset="0"/>
            </a:endParaRPr>
          </a:p>
        </p:txBody>
      </p:sp>
      <p:sp>
        <p:nvSpPr>
          <p:cNvPr id="5" name="圆角矩形 4"/>
          <p:cNvSpPr/>
          <p:nvPr/>
        </p:nvSpPr>
        <p:spPr bwMode="gray">
          <a:xfrm>
            <a:off x="7285442" y="1502664"/>
            <a:ext cx="2176400" cy="490515"/>
          </a:xfrm>
          <a:prstGeom prst="roundRect">
            <a:avLst/>
          </a:prstGeom>
          <a:solidFill>
            <a:srgbClr val="F3FBFE"/>
          </a:solidFill>
          <a:ln w="12700" cap="flat" cmpd="sng" algn="ctr">
            <a:solidFill>
              <a:srgbClr val="BEE9EE"/>
            </a:solidFill>
            <a:prstDash val="solid"/>
            <a:miter lim="800000"/>
          </a:ln>
          <a:effectLst/>
        </p:spPr>
        <p:txBody>
          <a:bodyPr wrap="square" lIns="72000" tIns="0" rIns="72000" bIns="0" rtlCol="0" anchor="ctr" anchorCtr="0">
            <a:noAutofit/>
          </a:bodyPr>
          <a:lstStyle/>
          <a:p>
            <a:pPr algn="ctr" defTabSz="914400" fontAlgn="ctr"/>
            <a:r>
              <a:rPr lang="en-US" sz="1400" dirty="0" smtClean="0">
                <a:solidFill>
                  <a:srgbClr val="30B5C5"/>
                </a:solidFill>
                <a:latin typeface="Huawei Sans" panose="020C0503030203020204" pitchFamily="34" charset="0"/>
              </a:rPr>
              <a:t>Management and O&amp;M</a:t>
            </a:r>
            <a:endParaRPr lang="en-US" sz="1400" dirty="0">
              <a:solidFill>
                <a:srgbClr val="30B5C5"/>
              </a:solidFill>
              <a:latin typeface="Huawei Sans" panose="020C0503030203020204" pitchFamily="34" charset="0"/>
            </a:endParaRPr>
          </a:p>
        </p:txBody>
      </p:sp>
      <p:sp>
        <p:nvSpPr>
          <p:cNvPr id="6" name="圆角矩形 5"/>
          <p:cNvSpPr/>
          <p:nvPr/>
        </p:nvSpPr>
        <p:spPr bwMode="gray">
          <a:xfrm>
            <a:off x="9551518" y="1502664"/>
            <a:ext cx="2176400" cy="490515"/>
          </a:xfrm>
          <a:prstGeom prst="roundRect">
            <a:avLst/>
          </a:prstGeom>
          <a:solidFill>
            <a:srgbClr val="F3FBFE"/>
          </a:solidFill>
          <a:ln w="12700" cap="flat" cmpd="sng" algn="ctr">
            <a:solidFill>
              <a:srgbClr val="BEE9EE"/>
            </a:solidFill>
            <a:prstDash val="solid"/>
            <a:miter lim="800000"/>
          </a:ln>
          <a:effectLst/>
        </p:spPr>
        <p:txBody>
          <a:bodyPr wrap="square" lIns="72000" tIns="0" rIns="72000" bIns="0" rtlCol="0" anchor="ctr" anchorCtr="0">
            <a:noAutofit/>
          </a:bodyPr>
          <a:lstStyle/>
          <a:p>
            <a:pPr algn="ctr" defTabSz="914400" fontAlgn="ctr"/>
            <a:r>
              <a:rPr lang="en-US" sz="1400" dirty="0" smtClean="0">
                <a:solidFill>
                  <a:srgbClr val="30B5C5"/>
                </a:solidFill>
                <a:latin typeface="Huawei Sans" panose="020C0503030203020204" pitchFamily="34" charset="0"/>
              </a:rPr>
              <a:t>Unified management</a:t>
            </a:r>
            <a:endParaRPr lang="en-US" sz="1400" dirty="0">
              <a:solidFill>
                <a:srgbClr val="30B5C5"/>
              </a:solidFill>
              <a:latin typeface="Huawei Sans" panose="020C0503030203020204" pitchFamily="34" charset="0"/>
            </a:endParaRPr>
          </a:p>
        </p:txBody>
      </p:sp>
      <p:sp>
        <p:nvSpPr>
          <p:cNvPr id="7" name="圆角矩形 6"/>
          <p:cNvSpPr/>
          <p:nvPr/>
        </p:nvSpPr>
        <p:spPr bwMode="gray">
          <a:xfrm>
            <a:off x="487211" y="1502664"/>
            <a:ext cx="2176400" cy="490515"/>
          </a:xfrm>
          <a:prstGeom prst="roundRect">
            <a:avLst/>
          </a:prstGeom>
          <a:solidFill>
            <a:srgbClr val="F3FBFE"/>
          </a:solidFill>
          <a:ln w="12700" cap="flat" cmpd="sng" algn="ctr">
            <a:solidFill>
              <a:srgbClr val="BEE9EE"/>
            </a:solidFill>
            <a:prstDash val="solid"/>
            <a:miter lim="800000"/>
          </a:ln>
          <a:effectLst/>
        </p:spPr>
        <p:txBody>
          <a:bodyPr wrap="square" lIns="216000" tIns="0" rIns="216000" bIns="0" rtlCol="0" anchor="ctr" anchorCtr="0">
            <a:noAutofit/>
          </a:bodyPr>
          <a:lstStyle/>
          <a:p>
            <a:pPr algn="ctr" defTabSz="914400" fontAlgn="ctr"/>
            <a:r>
              <a:rPr lang="en-US" sz="1400" dirty="0" smtClean="0">
                <a:solidFill>
                  <a:srgbClr val="30B5C5"/>
                </a:solidFill>
                <a:latin typeface="Huawei Sans" panose="020C0503030203020204" pitchFamily="34" charset="0"/>
              </a:rPr>
              <a:t>Branch interconnection cost</a:t>
            </a:r>
            <a:endParaRPr lang="en-US" sz="1400" dirty="0">
              <a:solidFill>
                <a:srgbClr val="30B5C5"/>
              </a:solidFill>
              <a:latin typeface="Huawei Sans" panose="020C0503030203020204" pitchFamily="34" charset="0"/>
            </a:endParaRPr>
          </a:p>
        </p:txBody>
      </p:sp>
      <p:sp>
        <p:nvSpPr>
          <p:cNvPr id="8" name="圆角矩形 7"/>
          <p:cNvSpPr/>
          <p:nvPr/>
        </p:nvSpPr>
        <p:spPr bwMode="gray">
          <a:xfrm>
            <a:off x="487211" y="2038140"/>
            <a:ext cx="2176400" cy="4068000"/>
          </a:xfrm>
          <a:prstGeom prst="roundRect">
            <a:avLst>
              <a:gd name="adj" fmla="val 2222"/>
            </a:avLst>
          </a:prstGeom>
          <a:noFill/>
          <a:ln w="9525">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t" anchorCtr="0"/>
          <a:lstStyle/>
          <a:p>
            <a:pPr fontAlgn="ctr">
              <a:lnSpc>
                <a:spcPts val="1800"/>
              </a:lnSpc>
              <a:spcAft>
                <a:spcPts val="600"/>
              </a:spcAft>
            </a:pPr>
            <a:r>
              <a:rPr lang="en-US" sz="1200" b="1" dirty="0" smtClean="0">
                <a:solidFill>
                  <a:schemeClr val="tx1"/>
                </a:solidFill>
                <a:latin typeface="Huawei Sans" panose="020C0503030203020204" pitchFamily="34" charset="0"/>
              </a:rPr>
              <a:t>Requirements:</a:t>
            </a:r>
            <a:endParaRPr lang="en-US" altLang="zh-CN"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1800"/>
              </a:lnSpc>
              <a:spcAft>
                <a:spcPts val="600"/>
              </a:spcAft>
            </a:pPr>
            <a:r>
              <a:rPr lang="en-US" sz="1200" dirty="0">
                <a:solidFill>
                  <a:schemeClr val="tx1"/>
                </a:solidFill>
                <a:latin typeface="Huawei Sans" panose="020C0503030203020204" pitchFamily="34" charset="0"/>
              </a:rPr>
              <a:t>T</a:t>
            </a:r>
            <a:r>
              <a:rPr lang="en-US" sz="1200" dirty="0" smtClean="0">
                <a:solidFill>
                  <a:schemeClr val="tx1"/>
                </a:solidFill>
                <a:latin typeface="Huawei Sans" panose="020C0503030203020204" pitchFamily="34" charset="0"/>
              </a:rPr>
              <a:t>he cost of WAN interconnection between branches needs to be reduced.</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1800"/>
              </a:lnSpc>
              <a:spcAft>
                <a:spcPts val="600"/>
              </a:spcAft>
            </a:pPr>
            <a:r>
              <a:rPr lang="en-US" sz="1200" b="1" dirty="0" smtClean="0">
                <a:solidFill>
                  <a:schemeClr val="tx1"/>
                </a:solidFill>
                <a:latin typeface="Huawei Sans" panose="020C0503030203020204" pitchFamily="34" charset="0"/>
              </a:rPr>
              <a:t>Challenges:</a:t>
            </a:r>
            <a:endParaRPr lang="en-US" altLang="zh-CN"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1800"/>
              </a:lnSpc>
              <a:spcAft>
                <a:spcPts val="600"/>
              </a:spcAft>
            </a:pPr>
            <a:r>
              <a:rPr lang="en-US" sz="1200" dirty="0" smtClean="0">
                <a:solidFill>
                  <a:schemeClr val="tx1"/>
                </a:solidFill>
                <a:latin typeface="Huawei Sans" panose="020C0503030203020204" pitchFamily="34" charset="0"/>
              </a:rPr>
              <a:t>Carriers' transmission private lines or MPLS VPN private lines are of high quality but expensive.</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1800"/>
              </a:lnSpc>
              <a:spcAft>
                <a:spcPts val="600"/>
              </a:spcAft>
            </a:pP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圆角矩形 8"/>
          <p:cNvSpPr/>
          <p:nvPr/>
        </p:nvSpPr>
        <p:spPr bwMode="gray">
          <a:xfrm>
            <a:off x="2755182" y="2038140"/>
            <a:ext cx="2176400" cy="4068000"/>
          </a:xfrm>
          <a:prstGeom prst="roundRect">
            <a:avLst>
              <a:gd name="adj" fmla="val 2222"/>
            </a:avLst>
          </a:prstGeom>
          <a:noFill/>
          <a:ln w="9525">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t" anchorCtr="0"/>
          <a:lstStyle/>
          <a:p>
            <a:pPr fontAlgn="ctr">
              <a:lnSpc>
                <a:spcPts val="1800"/>
              </a:lnSpc>
              <a:spcAft>
                <a:spcPts val="600"/>
              </a:spcAft>
            </a:pPr>
            <a:r>
              <a:rPr lang="en-US" sz="1200" b="1" dirty="0" smtClean="0">
                <a:solidFill>
                  <a:schemeClr val="tx1"/>
                </a:solidFill>
                <a:latin typeface="Huawei Sans" panose="020C0503030203020204" pitchFamily="34" charset="0"/>
              </a:rPr>
              <a:t>Requirements:</a:t>
            </a:r>
            <a:endParaRPr lang="en-US" altLang="zh-CN"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1800"/>
              </a:lnSpc>
              <a:spcAft>
                <a:spcPts val="600"/>
              </a:spcAft>
            </a:pPr>
            <a:r>
              <a:rPr lang="en-US" sz="1200" dirty="0" smtClean="0">
                <a:solidFill>
                  <a:schemeClr val="tx1"/>
                </a:solidFill>
                <a:latin typeface="Huawei Sans" panose="020C0503030203020204" pitchFamily="34" charset="0"/>
              </a:rPr>
              <a:t>The network deployment efficiency needs to be improved and the service provisioning period needs to be shortened.</a:t>
            </a:r>
          </a:p>
          <a:p>
            <a:pPr fontAlgn="ctr">
              <a:lnSpc>
                <a:spcPts val="1800"/>
              </a:lnSpc>
              <a:spcAft>
                <a:spcPts val="600"/>
              </a:spcAft>
            </a:pPr>
            <a:r>
              <a:rPr lang="en-US" sz="1200" b="1" dirty="0" smtClean="0">
                <a:solidFill>
                  <a:schemeClr val="tx1"/>
                </a:solidFill>
                <a:latin typeface="Huawei Sans" panose="020C0503030203020204" pitchFamily="34" charset="0"/>
              </a:rPr>
              <a:t>Challenges:</a:t>
            </a:r>
            <a:endParaRPr lang="en-US" altLang="zh-CN"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82563" indent="-182563" fontAlgn="ctr">
              <a:lnSpc>
                <a:spcPts val="1800"/>
              </a:lnSpc>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It takes a long time to provision traditional private lines.</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82563" indent="-182563" fontAlgn="ctr">
              <a:lnSpc>
                <a:spcPts val="1800"/>
              </a:lnSpc>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Service provisioning is mainly performed by network engineers on site, which has high skill requirements and low efficiency.</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圆角矩形 9"/>
          <p:cNvSpPr/>
          <p:nvPr/>
        </p:nvSpPr>
        <p:spPr bwMode="gray">
          <a:xfrm>
            <a:off x="5018892" y="2038140"/>
            <a:ext cx="2176400" cy="4068000"/>
          </a:xfrm>
          <a:prstGeom prst="roundRect">
            <a:avLst>
              <a:gd name="adj" fmla="val 2222"/>
            </a:avLst>
          </a:prstGeom>
          <a:noFill/>
          <a:ln w="9525">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t" anchorCtr="0"/>
          <a:lstStyle/>
          <a:p>
            <a:pPr fontAlgn="ctr">
              <a:lnSpc>
                <a:spcPts val="1800"/>
              </a:lnSpc>
              <a:spcAft>
                <a:spcPts val="600"/>
              </a:spcAft>
            </a:pPr>
            <a:r>
              <a:rPr lang="en-US" sz="1200" b="1" dirty="0" smtClean="0">
                <a:solidFill>
                  <a:schemeClr val="tx1"/>
                </a:solidFill>
                <a:latin typeface="Huawei Sans" panose="020C0503030203020204" pitchFamily="34" charset="0"/>
              </a:rPr>
              <a:t>Requirements:</a:t>
            </a:r>
            <a:endParaRPr lang="en-US" altLang="zh-CN"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1800"/>
              </a:lnSpc>
              <a:spcAft>
                <a:spcPts val="600"/>
              </a:spcAft>
            </a:pPr>
            <a:r>
              <a:rPr lang="en-US" sz="1200" dirty="0" smtClean="0">
                <a:solidFill>
                  <a:schemeClr val="tx1"/>
                </a:solidFill>
                <a:latin typeface="Huawei Sans" panose="020C0503030203020204" pitchFamily="34" charset="0"/>
              </a:rPr>
              <a:t>The application identification capability needs to be enhanced to ensure key service experience.</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1800"/>
              </a:lnSpc>
              <a:spcAft>
                <a:spcPts val="600"/>
              </a:spcAft>
            </a:pPr>
            <a:r>
              <a:rPr lang="en-US" sz="1200" b="1" dirty="0" smtClean="0">
                <a:solidFill>
                  <a:schemeClr val="tx1"/>
                </a:solidFill>
                <a:latin typeface="Huawei Sans" panose="020C0503030203020204" pitchFamily="34" charset="0"/>
              </a:rPr>
              <a:t>Challenges:</a:t>
            </a:r>
            <a:endParaRPr lang="en-US" altLang="zh-CN"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82563" indent="-182563" fontAlgn="ctr">
              <a:lnSpc>
                <a:spcPts val="1800"/>
              </a:lnSpc>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Different enterprise applications have different requirements on link quality.</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82563" indent="-182563" fontAlgn="ctr">
              <a:lnSpc>
                <a:spcPts val="1800"/>
              </a:lnSpc>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Traditional private lines cannot detect the application status and cannot guarantee key services at any time.</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圆角矩形 10"/>
          <p:cNvSpPr/>
          <p:nvPr/>
        </p:nvSpPr>
        <p:spPr bwMode="gray">
          <a:xfrm>
            <a:off x="7285442" y="2038140"/>
            <a:ext cx="2176400" cy="4068000"/>
          </a:xfrm>
          <a:prstGeom prst="roundRect">
            <a:avLst>
              <a:gd name="adj" fmla="val 2222"/>
            </a:avLst>
          </a:prstGeom>
          <a:noFill/>
          <a:ln w="9525">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t" anchorCtr="0"/>
          <a:lstStyle/>
          <a:p>
            <a:pPr fontAlgn="ctr">
              <a:lnSpc>
                <a:spcPts val="1800"/>
              </a:lnSpc>
              <a:spcAft>
                <a:spcPts val="600"/>
              </a:spcAft>
            </a:pPr>
            <a:r>
              <a:rPr lang="en-US" sz="1200" b="1" dirty="0" smtClean="0">
                <a:solidFill>
                  <a:schemeClr val="tx1"/>
                </a:solidFill>
                <a:latin typeface="Huawei Sans" panose="020C0503030203020204" pitchFamily="34" charset="0"/>
              </a:rPr>
              <a:t>Requirements:</a:t>
            </a:r>
            <a:endParaRPr lang="en-US" altLang="zh-CN"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1800"/>
              </a:lnSpc>
              <a:spcAft>
                <a:spcPts val="600"/>
              </a:spcAft>
            </a:pPr>
            <a:r>
              <a:rPr lang="en-US" sz="1200" dirty="0" smtClean="0">
                <a:solidFill>
                  <a:schemeClr val="tx1"/>
                </a:solidFill>
                <a:latin typeface="Huawei Sans" panose="020C0503030203020204" pitchFamily="34" charset="0"/>
              </a:rPr>
              <a:t>Visualized O&amp;M is required to simplify management and O&amp;M.</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1800"/>
              </a:lnSpc>
              <a:spcAft>
                <a:spcPts val="600"/>
              </a:spcAft>
            </a:pPr>
            <a:r>
              <a:rPr lang="en-US" sz="1200" b="1" dirty="0" smtClean="0">
                <a:solidFill>
                  <a:schemeClr val="tx1"/>
                </a:solidFill>
                <a:latin typeface="Huawei Sans" panose="020C0503030203020204" pitchFamily="34" charset="0"/>
              </a:rPr>
              <a:t>Challenges:</a:t>
            </a:r>
            <a:endParaRPr lang="en-US" altLang="zh-CN"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82563" indent="-182563" fontAlgn="ctr">
              <a:lnSpc>
                <a:spcPts val="1800"/>
              </a:lnSpc>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CLI-based O&amp;M is inefficient and lacks visualized O&amp;M methods.</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82563" indent="-182563" fontAlgn="ctr">
              <a:lnSpc>
                <a:spcPts val="1800"/>
              </a:lnSpc>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If an enterprise has a large number of branches, onsite O&amp;M will increase costs.</a:t>
            </a: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圆角矩形 11"/>
          <p:cNvSpPr/>
          <p:nvPr/>
        </p:nvSpPr>
        <p:spPr bwMode="gray">
          <a:xfrm>
            <a:off x="9551518" y="2038140"/>
            <a:ext cx="2176400" cy="4068000"/>
          </a:xfrm>
          <a:prstGeom prst="roundRect">
            <a:avLst>
              <a:gd name="adj" fmla="val 2222"/>
            </a:avLst>
          </a:prstGeom>
          <a:noFill/>
          <a:ln w="9525">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t" anchorCtr="0"/>
          <a:lstStyle/>
          <a:p>
            <a:pPr fontAlgn="ctr">
              <a:lnSpc>
                <a:spcPts val="1800"/>
              </a:lnSpc>
              <a:spcAft>
                <a:spcPts val="600"/>
              </a:spcAft>
            </a:pPr>
            <a:r>
              <a:rPr lang="en-US" sz="1200" b="1" dirty="0" smtClean="0">
                <a:solidFill>
                  <a:schemeClr val="tx1"/>
                </a:solidFill>
                <a:latin typeface="Huawei Sans" panose="020C0503030203020204" pitchFamily="34" charset="0"/>
              </a:rPr>
              <a:t>Requirements:</a:t>
            </a:r>
            <a:endParaRPr lang="en-US" altLang="zh-CN"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1800"/>
              </a:lnSpc>
              <a:spcAft>
                <a:spcPts val="600"/>
              </a:spcAft>
            </a:pPr>
            <a:r>
              <a:rPr lang="en-US" sz="1200" dirty="0" smtClean="0">
                <a:solidFill>
                  <a:schemeClr val="tx1"/>
                </a:solidFill>
                <a:latin typeface="Huawei Sans" panose="020C0503030203020204" pitchFamily="34" charset="0"/>
              </a:rPr>
              <a:t>LAN-side and WAN-side services need to be managed in a unified manner.</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1800"/>
              </a:lnSpc>
              <a:spcAft>
                <a:spcPts val="600"/>
              </a:spcAft>
            </a:pPr>
            <a:r>
              <a:rPr lang="en-US" sz="1200" b="1" dirty="0" smtClean="0">
                <a:solidFill>
                  <a:schemeClr val="tx1"/>
                </a:solidFill>
                <a:latin typeface="Huawei Sans" panose="020C0503030203020204" pitchFamily="34" charset="0"/>
              </a:rPr>
              <a:t>Challenges:</a:t>
            </a:r>
            <a:endParaRPr lang="en-US" altLang="zh-CN" sz="1200" b="1"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82563" indent="-182563" fontAlgn="ctr">
              <a:lnSpc>
                <a:spcPts val="1800"/>
              </a:lnSpc>
              <a:spcAft>
                <a:spcPts val="600"/>
              </a:spcAft>
              <a:buFont typeface="Arial" panose="020B0604020202020204" pitchFamily="34" charset="0"/>
              <a:buChar char="•"/>
            </a:pPr>
            <a:r>
              <a:rPr lang="en-US" sz="1200" dirty="0" smtClean="0">
                <a:solidFill>
                  <a:schemeClr val="tx1"/>
                </a:solidFill>
                <a:latin typeface="Huawei Sans" panose="020C0503030203020204" pitchFamily="34" charset="0"/>
              </a:rPr>
              <a:t>Unified configuration management and O&amp;M cannot be implemented.</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1800"/>
              </a:lnSpc>
              <a:spcAft>
                <a:spcPts val="600"/>
              </a:spcAft>
            </a:pP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7" name="组合 16"/>
          <p:cNvGrpSpPr/>
          <p:nvPr/>
        </p:nvGrpSpPr>
        <p:grpSpPr>
          <a:xfrm>
            <a:off x="7563478" y="99476"/>
            <a:ext cx="4185610" cy="252000"/>
            <a:chOff x="7563478" y="99476"/>
            <a:chExt cx="4185610" cy="252000"/>
          </a:xfrm>
        </p:grpSpPr>
        <p:sp>
          <p:nvSpPr>
            <p:cNvPr id="18" name="燕尾形 17"/>
            <p:cNvSpPr/>
            <p:nvPr/>
          </p:nvSpPr>
          <p:spPr bwMode="gray">
            <a:xfrm>
              <a:off x="9114462" y="99476"/>
              <a:ext cx="1368000" cy="252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1200" dirty="0">
                  <a:solidFill>
                    <a:prstClr val="black"/>
                  </a:solidFill>
                  <a:latin typeface="Huawei Sans" panose="020C0503030203020204" pitchFamily="34" charset="0"/>
                </a:rPr>
                <a:t>DC</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燕尾形 21"/>
            <p:cNvSpPr/>
            <p:nvPr/>
          </p:nvSpPr>
          <p:spPr bwMode="gray">
            <a:xfrm>
              <a:off x="10381088" y="99476"/>
              <a:ext cx="1368000" cy="252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1200" dirty="0">
                  <a:solidFill>
                    <a:prstClr val="black"/>
                  </a:solidFill>
                  <a:latin typeface="Huawei Sans" panose="020C0503030203020204" pitchFamily="34" charset="0"/>
                </a:rPr>
                <a:t>WAN</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五边形 23"/>
            <p:cNvSpPr/>
            <p:nvPr/>
          </p:nvSpPr>
          <p:spPr bwMode="gray">
            <a:xfrm>
              <a:off x="7563478" y="99476"/>
              <a:ext cx="1652357" cy="252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rgbClr val="FFFFFF"/>
                  </a:solidFill>
                  <a:latin typeface="Huawei Sans" panose="020C0503030203020204" pitchFamily="34" charset="0"/>
                </a:rPr>
                <a:t>Campus Network</a:t>
              </a:r>
              <a:endParaRPr lang="en-US" sz="1200" b="1" dirty="0">
                <a:solidFill>
                  <a:srgbClr val="FFFFFF"/>
                </a:solidFill>
                <a:latin typeface="Huawei Sans" panose="020C0503030203020204" pitchFamily="34" charset="0"/>
              </a:endParaRPr>
            </a:p>
          </p:txBody>
        </p:sp>
      </p:grpSp>
    </p:spTree>
    <p:extLst>
      <p:ext uri="{BB962C8B-B14F-4D97-AF65-F5344CB8AC3E}">
        <p14:creationId xmlns:p14="http://schemas.microsoft.com/office/powerpoint/2010/main" val="195719971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Cloud + Intelligence, Accelerating HPC</a:t>
            </a:r>
            <a:endParaRPr lang="en-US" altLang="zh-CN" dirty="0">
              <a:sym typeface="Huawei Sans" panose="020C0503030203020204" pitchFamily="34" charset="0"/>
            </a:endParaRPr>
          </a:p>
        </p:txBody>
      </p:sp>
      <p:sp>
        <p:nvSpPr>
          <p:cNvPr id="6" name="矩形 5"/>
          <p:cNvSpPr/>
          <p:nvPr/>
        </p:nvSpPr>
        <p:spPr bwMode="gray">
          <a:xfrm>
            <a:off x="6411384" y="2260097"/>
            <a:ext cx="5662154" cy="1323439"/>
          </a:xfrm>
          <a:prstGeom prst="rect">
            <a:avLst/>
          </a:prstGeom>
        </p:spPr>
        <p:txBody>
          <a:bodyPr wrap="square">
            <a:spAutoFit/>
          </a:bodyPr>
          <a:lstStyle/>
          <a:p>
            <a:pPr marL="285750" lvl="0" indent="-285750" fontAlgn="ctr">
              <a:lnSpc>
                <a:spcPts val="2400"/>
              </a:lnSpc>
              <a:buFont typeface="Arial" panose="020B0604020202020204" pitchFamily="34" charset="0"/>
              <a:buChar char="•"/>
            </a:pPr>
            <a:r>
              <a:rPr lang="en-US" sz="1400" dirty="0" smtClean="0">
                <a:latin typeface="Huawei Sans" panose="020C0503030203020204" pitchFamily="34" charset="0"/>
              </a:rPr>
              <a:t>Supercomputing — the core of high-performance computing (HPC) — provides the computing power needed to drive development of the digital economy and plays a key role in numerous scientific and technological fields. </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矩形 6"/>
          <p:cNvSpPr/>
          <p:nvPr/>
        </p:nvSpPr>
        <p:spPr bwMode="gray">
          <a:xfrm>
            <a:off x="444526" y="3960703"/>
            <a:ext cx="5662154" cy="1938992"/>
          </a:xfrm>
          <a:prstGeom prst="rect">
            <a:avLst/>
          </a:prstGeom>
        </p:spPr>
        <p:txBody>
          <a:bodyPr wrap="square">
            <a:spAutoFit/>
          </a:bodyPr>
          <a:lstStyle/>
          <a:p>
            <a:pPr marL="285750" lvl="0" indent="-285750" fontAlgn="ctr">
              <a:lnSpc>
                <a:spcPts val="2400"/>
              </a:lnSpc>
              <a:buFont typeface="Arial" panose="020B0604020202020204" pitchFamily="34" charset="0"/>
              <a:buChar char="•"/>
            </a:pPr>
            <a:r>
              <a:rPr lang="en-US" sz="1400" dirty="0" smtClean="0">
                <a:solidFill>
                  <a:prstClr val="black"/>
                </a:solidFill>
                <a:latin typeface="Huawei Sans" panose="020C0503030203020204" pitchFamily="34" charset="0"/>
              </a:rPr>
              <a:t>Speed is still the primary factor in supercomputing realizing faster and more accurate computing and simulation. This is where cloud and intelligence come in. In addition, the supercomputing of </a:t>
            </a:r>
            <a:r>
              <a:rPr lang="en-US" sz="1400" dirty="0" err="1" smtClean="0">
                <a:solidFill>
                  <a:prstClr val="black"/>
                </a:solidFill>
                <a:latin typeface="Huawei Sans" panose="020C0503030203020204" pitchFamily="34" charset="0"/>
              </a:rPr>
              <a:t>cloudification</a:t>
            </a:r>
            <a:r>
              <a:rPr lang="en-US" sz="1400" dirty="0" smtClean="0">
                <a:solidFill>
                  <a:prstClr val="black"/>
                </a:solidFill>
                <a:latin typeface="Huawei Sans" panose="020C0503030203020204" pitchFamily="34" charset="0"/>
              </a:rPr>
              <a:t> and artificial intelligence is gradually integrated, which poses higher requirements on the DCN that carries supercomputing services.</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sun-hidden-by-clouds_67959">
            <a:extLst>
              <a:ext uri="{FF2B5EF4-FFF2-40B4-BE49-F238E27FC236}">
                <a16:creationId xmlns:p14="http://schemas.microsoft.com/office/powerpoint/2010/main" xmlns:a16="http://schemas.microsoft.com/office/drawing/2014/main" xmlns="" id="{54405246-CCE2-4201-BBB1-D3F3EB6E740D}"/>
              </a:ext>
            </a:extLst>
          </p:cNvPr>
          <p:cNvSpPr/>
          <p:nvPr/>
        </p:nvSpPr>
        <p:spPr bwMode="gray">
          <a:xfrm>
            <a:off x="1011733" y="1904575"/>
            <a:ext cx="475560" cy="481882"/>
          </a:xfrm>
          <a:custGeom>
            <a:avLst/>
            <a:gdLst>
              <a:gd name="connsiteX0" fmla="*/ 384442 w 599014"/>
              <a:gd name="connsiteY0" fmla="*/ 257858 h 606977"/>
              <a:gd name="connsiteX1" fmla="*/ 465900 w 599014"/>
              <a:gd name="connsiteY1" fmla="*/ 334228 h 606977"/>
              <a:gd name="connsiteX2" fmla="*/ 517556 w 599014"/>
              <a:gd name="connsiteY2" fmla="*/ 315384 h 606977"/>
              <a:gd name="connsiteX3" fmla="*/ 599014 w 599014"/>
              <a:gd name="connsiteY3" fmla="*/ 396712 h 606977"/>
              <a:gd name="connsiteX4" fmla="*/ 539411 w 599014"/>
              <a:gd name="connsiteY4" fmla="*/ 474074 h 606977"/>
              <a:gd name="connsiteX5" fmla="*/ 539411 w 599014"/>
              <a:gd name="connsiteY5" fmla="*/ 475066 h 606977"/>
              <a:gd name="connsiteX6" fmla="*/ 436098 w 599014"/>
              <a:gd name="connsiteY6" fmla="*/ 579206 h 606977"/>
              <a:gd name="connsiteX7" fmla="*/ 340733 w 599014"/>
              <a:gd name="connsiteY7" fmla="*/ 516722 h 606977"/>
              <a:gd name="connsiteX8" fmla="*/ 230467 w 599014"/>
              <a:gd name="connsiteY8" fmla="*/ 568296 h 606977"/>
              <a:gd name="connsiteX9" fmla="*/ 173843 w 599014"/>
              <a:gd name="connsiteY9" fmla="*/ 557386 h 606977"/>
              <a:gd name="connsiteX10" fmla="*/ 92385 w 599014"/>
              <a:gd name="connsiteY10" fmla="*/ 606977 h 606977"/>
              <a:gd name="connsiteX11" fmla="*/ 0 w 599014"/>
              <a:gd name="connsiteY11" fmla="*/ 516722 h 606977"/>
              <a:gd name="connsiteX12" fmla="*/ 82452 w 599014"/>
              <a:gd name="connsiteY12" fmla="*/ 425475 h 606977"/>
              <a:gd name="connsiteX13" fmla="*/ 228480 w 599014"/>
              <a:gd name="connsiteY13" fmla="*/ 282654 h 606977"/>
              <a:gd name="connsiteX14" fmla="*/ 310931 w 599014"/>
              <a:gd name="connsiteY14" fmla="*/ 306457 h 606977"/>
              <a:gd name="connsiteX15" fmla="*/ 384442 w 599014"/>
              <a:gd name="connsiteY15" fmla="*/ 257858 h 606977"/>
              <a:gd name="connsiteX16" fmla="*/ 398334 w 599014"/>
              <a:gd name="connsiteY16" fmla="*/ 205299 h 606977"/>
              <a:gd name="connsiteX17" fmla="*/ 449032 w 599014"/>
              <a:gd name="connsiteY17" fmla="*/ 205299 h 606977"/>
              <a:gd name="connsiteX18" fmla="*/ 484818 w 599014"/>
              <a:gd name="connsiteY18" fmla="*/ 240986 h 606977"/>
              <a:gd name="connsiteX19" fmla="*/ 476866 w 599014"/>
              <a:gd name="connsiteY19" fmla="*/ 262795 h 606977"/>
              <a:gd name="connsiteX20" fmla="*/ 401316 w 599014"/>
              <a:gd name="connsiteY20" fmla="*/ 220168 h 606977"/>
              <a:gd name="connsiteX21" fmla="*/ 398334 w 599014"/>
              <a:gd name="connsiteY21" fmla="*/ 205299 h 606977"/>
              <a:gd name="connsiteX22" fmla="*/ 37792 w 599014"/>
              <a:gd name="connsiteY22" fmla="*/ 205299 h 606977"/>
              <a:gd name="connsiteX23" fmla="*/ 87403 w 599014"/>
              <a:gd name="connsiteY23" fmla="*/ 205299 h 606977"/>
              <a:gd name="connsiteX24" fmla="*/ 83434 w 599014"/>
              <a:gd name="connsiteY24" fmla="*/ 241036 h 606977"/>
              <a:gd name="connsiteX25" fmla="*/ 88395 w 599014"/>
              <a:gd name="connsiteY25" fmla="*/ 277767 h 606977"/>
              <a:gd name="connsiteX26" fmla="*/ 37792 w 599014"/>
              <a:gd name="connsiteY26" fmla="*/ 277767 h 606977"/>
              <a:gd name="connsiteX27" fmla="*/ 2071 w 599014"/>
              <a:gd name="connsiteY27" fmla="*/ 241036 h 606977"/>
              <a:gd name="connsiteX28" fmla="*/ 37792 w 599014"/>
              <a:gd name="connsiteY28" fmla="*/ 205299 h 606977"/>
              <a:gd name="connsiteX29" fmla="*/ 243342 w 599014"/>
              <a:gd name="connsiteY29" fmla="*/ 113082 h 606977"/>
              <a:gd name="connsiteX30" fmla="*/ 369507 w 599014"/>
              <a:gd name="connsiteY30" fmla="*/ 220226 h 606977"/>
              <a:gd name="connsiteX31" fmla="*/ 297981 w 599014"/>
              <a:gd name="connsiteY31" fmla="*/ 255941 h 606977"/>
              <a:gd name="connsiteX32" fmla="*/ 228441 w 599014"/>
              <a:gd name="connsiteY32" fmla="*/ 243044 h 606977"/>
              <a:gd name="connsiteX33" fmla="*/ 120158 w 599014"/>
              <a:gd name="connsiteY33" fmla="*/ 277767 h 606977"/>
              <a:gd name="connsiteX34" fmla="*/ 114197 w 599014"/>
              <a:gd name="connsiteY34" fmla="*/ 241060 h 606977"/>
              <a:gd name="connsiteX35" fmla="*/ 243342 w 599014"/>
              <a:gd name="connsiteY35" fmla="*/ 113082 h 606977"/>
              <a:gd name="connsiteX36" fmla="*/ 388539 w 599014"/>
              <a:gd name="connsiteY36" fmla="*/ 60012 h 606977"/>
              <a:gd name="connsiteX37" fmla="*/ 414369 w 599014"/>
              <a:gd name="connsiteY37" fmla="*/ 70427 h 606977"/>
              <a:gd name="connsiteX38" fmla="*/ 414369 w 599014"/>
              <a:gd name="connsiteY38" fmla="*/ 121014 h 606977"/>
              <a:gd name="connsiteX39" fmla="*/ 378604 w 599014"/>
              <a:gd name="connsiteY39" fmla="*/ 156722 h 606977"/>
              <a:gd name="connsiteX40" fmla="*/ 327937 w 599014"/>
              <a:gd name="connsiteY40" fmla="*/ 106135 h 606977"/>
              <a:gd name="connsiteX41" fmla="*/ 362709 w 599014"/>
              <a:gd name="connsiteY41" fmla="*/ 70427 h 606977"/>
              <a:gd name="connsiteX42" fmla="*/ 388539 w 599014"/>
              <a:gd name="connsiteY42" fmla="*/ 60012 h 606977"/>
              <a:gd name="connsiteX43" fmla="*/ 97853 w 599014"/>
              <a:gd name="connsiteY43" fmla="*/ 60012 h 606977"/>
              <a:gd name="connsiteX44" fmla="*/ 123186 w 599014"/>
              <a:gd name="connsiteY44" fmla="*/ 70427 h 606977"/>
              <a:gd name="connsiteX45" fmla="*/ 158951 w 599014"/>
              <a:gd name="connsiteY45" fmla="*/ 106135 h 606977"/>
              <a:gd name="connsiteX46" fmla="*/ 108285 w 599014"/>
              <a:gd name="connsiteY46" fmla="*/ 156722 h 606977"/>
              <a:gd name="connsiteX47" fmla="*/ 72520 w 599014"/>
              <a:gd name="connsiteY47" fmla="*/ 121014 h 606977"/>
              <a:gd name="connsiteX48" fmla="*/ 72520 w 599014"/>
              <a:gd name="connsiteY48" fmla="*/ 70427 h 606977"/>
              <a:gd name="connsiteX49" fmla="*/ 97853 w 599014"/>
              <a:gd name="connsiteY49" fmla="*/ 60012 h 606977"/>
              <a:gd name="connsiteX50" fmla="*/ 243444 w 599014"/>
              <a:gd name="connsiteY50" fmla="*/ 0 h 606977"/>
              <a:gd name="connsiteX51" fmla="*/ 279200 w 599014"/>
              <a:gd name="connsiteY51" fmla="*/ 35720 h 606977"/>
              <a:gd name="connsiteX52" fmla="*/ 279200 w 599014"/>
              <a:gd name="connsiteY52" fmla="*/ 86324 h 606977"/>
              <a:gd name="connsiteX53" fmla="*/ 243444 w 599014"/>
              <a:gd name="connsiteY53" fmla="*/ 82355 h 606977"/>
              <a:gd name="connsiteX54" fmla="*/ 207688 w 599014"/>
              <a:gd name="connsiteY54" fmla="*/ 86324 h 606977"/>
              <a:gd name="connsiteX55" fmla="*/ 207688 w 599014"/>
              <a:gd name="connsiteY55" fmla="*/ 35720 h 606977"/>
              <a:gd name="connsiteX56" fmla="*/ 243444 w 599014"/>
              <a:gd name="connsiteY56" fmla="*/ 0 h 606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599014" h="606977">
                <a:moveTo>
                  <a:pt x="384442" y="257858"/>
                </a:moveTo>
                <a:cubicBezTo>
                  <a:pt x="428151" y="257858"/>
                  <a:pt x="462920" y="291580"/>
                  <a:pt x="465900" y="334228"/>
                </a:cubicBezTo>
                <a:cubicBezTo>
                  <a:pt x="479807" y="322326"/>
                  <a:pt x="497688" y="315384"/>
                  <a:pt x="517556" y="315384"/>
                </a:cubicBezTo>
                <a:cubicBezTo>
                  <a:pt x="562259" y="315384"/>
                  <a:pt x="599014" y="351089"/>
                  <a:pt x="599014" y="396712"/>
                </a:cubicBezTo>
                <a:cubicBezTo>
                  <a:pt x="599014" y="433410"/>
                  <a:pt x="574179" y="464156"/>
                  <a:pt x="539411" y="474074"/>
                </a:cubicBezTo>
                <a:cubicBezTo>
                  <a:pt x="539411" y="475066"/>
                  <a:pt x="539411" y="475066"/>
                  <a:pt x="539411" y="475066"/>
                </a:cubicBezTo>
                <a:cubicBezTo>
                  <a:pt x="539411" y="532591"/>
                  <a:pt x="492722" y="579206"/>
                  <a:pt x="436098" y="579206"/>
                </a:cubicBezTo>
                <a:cubicBezTo>
                  <a:pt x="393383" y="579206"/>
                  <a:pt x="356627" y="553419"/>
                  <a:pt x="340733" y="516722"/>
                </a:cubicBezTo>
                <a:cubicBezTo>
                  <a:pt x="313911" y="548460"/>
                  <a:pt x="274176" y="568296"/>
                  <a:pt x="230467" y="568296"/>
                </a:cubicBezTo>
                <a:cubicBezTo>
                  <a:pt x="210599" y="568296"/>
                  <a:pt x="191724" y="564329"/>
                  <a:pt x="173843" y="557386"/>
                </a:cubicBezTo>
                <a:cubicBezTo>
                  <a:pt x="158943" y="587141"/>
                  <a:pt x="128148" y="606977"/>
                  <a:pt x="92385" y="606977"/>
                </a:cubicBezTo>
                <a:cubicBezTo>
                  <a:pt x="41723" y="606977"/>
                  <a:pt x="0" y="566313"/>
                  <a:pt x="0" y="516722"/>
                </a:cubicBezTo>
                <a:cubicBezTo>
                  <a:pt x="0" y="468123"/>
                  <a:pt x="43709" y="428450"/>
                  <a:pt x="82452" y="425475"/>
                </a:cubicBezTo>
                <a:cubicBezTo>
                  <a:pt x="82452" y="346130"/>
                  <a:pt x="149009" y="282654"/>
                  <a:pt x="228480" y="282654"/>
                </a:cubicBezTo>
                <a:cubicBezTo>
                  <a:pt x="257288" y="282654"/>
                  <a:pt x="288083" y="291580"/>
                  <a:pt x="310931" y="306457"/>
                </a:cubicBezTo>
                <a:cubicBezTo>
                  <a:pt x="322852" y="278686"/>
                  <a:pt x="351660" y="257858"/>
                  <a:pt x="384442" y="257858"/>
                </a:cubicBezTo>
                <a:close/>
                <a:moveTo>
                  <a:pt x="398334" y="205299"/>
                </a:moveTo>
                <a:lnTo>
                  <a:pt x="449032" y="205299"/>
                </a:lnTo>
                <a:cubicBezTo>
                  <a:pt x="468913" y="205299"/>
                  <a:pt x="484818" y="221160"/>
                  <a:pt x="484818" y="240986"/>
                </a:cubicBezTo>
                <a:cubicBezTo>
                  <a:pt x="484818" y="248916"/>
                  <a:pt x="481836" y="256847"/>
                  <a:pt x="476866" y="262795"/>
                </a:cubicBezTo>
                <a:cubicBezTo>
                  <a:pt x="457978" y="239995"/>
                  <a:pt x="431139" y="224134"/>
                  <a:pt x="401316" y="220168"/>
                </a:cubicBezTo>
                <a:cubicBezTo>
                  <a:pt x="400322" y="215212"/>
                  <a:pt x="399328" y="209264"/>
                  <a:pt x="398334" y="205299"/>
                </a:cubicBezTo>
                <a:close/>
                <a:moveTo>
                  <a:pt x="37792" y="205299"/>
                </a:moveTo>
                <a:lnTo>
                  <a:pt x="87403" y="205299"/>
                </a:lnTo>
                <a:cubicBezTo>
                  <a:pt x="85419" y="217211"/>
                  <a:pt x="83434" y="229124"/>
                  <a:pt x="83434" y="241036"/>
                </a:cubicBezTo>
                <a:cubicBezTo>
                  <a:pt x="83434" y="253942"/>
                  <a:pt x="85419" y="264862"/>
                  <a:pt x="88395" y="277767"/>
                </a:cubicBezTo>
                <a:lnTo>
                  <a:pt x="37792" y="277767"/>
                </a:lnTo>
                <a:cubicBezTo>
                  <a:pt x="17947" y="277767"/>
                  <a:pt x="2071" y="260891"/>
                  <a:pt x="2071" y="241036"/>
                </a:cubicBezTo>
                <a:cubicBezTo>
                  <a:pt x="2071" y="221182"/>
                  <a:pt x="17947" y="205299"/>
                  <a:pt x="37792" y="205299"/>
                </a:cubicBezTo>
                <a:close/>
                <a:moveTo>
                  <a:pt x="243342" y="113082"/>
                </a:moveTo>
                <a:cubicBezTo>
                  <a:pt x="306922" y="113082"/>
                  <a:pt x="359573" y="158717"/>
                  <a:pt x="369507" y="220226"/>
                </a:cubicBezTo>
                <a:cubicBezTo>
                  <a:pt x="342685" y="223202"/>
                  <a:pt x="316856" y="236099"/>
                  <a:pt x="297981" y="255941"/>
                </a:cubicBezTo>
                <a:cubicBezTo>
                  <a:pt x="276125" y="248004"/>
                  <a:pt x="252283" y="243044"/>
                  <a:pt x="228441" y="243044"/>
                </a:cubicBezTo>
                <a:cubicBezTo>
                  <a:pt x="187711" y="243044"/>
                  <a:pt x="149961" y="255941"/>
                  <a:pt x="120158" y="277767"/>
                </a:cubicBezTo>
                <a:cubicBezTo>
                  <a:pt x="116184" y="265862"/>
                  <a:pt x="114197" y="253957"/>
                  <a:pt x="114197" y="241060"/>
                </a:cubicBezTo>
                <a:cubicBezTo>
                  <a:pt x="114197" y="169630"/>
                  <a:pt x="171816" y="113082"/>
                  <a:pt x="243342" y="113082"/>
                </a:cubicBezTo>
                <a:close/>
                <a:moveTo>
                  <a:pt x="388539" y="60012"/>
                </a:moveTo>
                <a:cubicBezTo>
                  <a:pt x="397728" y="60012"/>
                  <a:pt x="406918" y="63484"/>
                  <a:pt x="414369" y="70427"/>
                </a:cubicBezTo>
                <a:cubicBezTo>
                  <a:pt x="428277" y="84314"/>
                  <a:pt x="428277" y="107127"/>
                  <a:pt x="414369" y="121014"/>
                </a:cubicBezTo>
                <a:lnTo>
                  <a:pt x="378604" y="156722"/>
                </a:lnTo>
                <a:cubicBezTo>
                  <a:pt x="365689" y="135892"/>
                  <a:pt x="347807" y="119030"/>
                  <a:pt x="327937" y="106135"/>
                </a:cubicBezTo>
                <a:lnTo>
                  <a:pt x="362709" y="70427"/>
                </a:lnTo>
                <a:cubicBezTo>
                  <a:pt x="370160" y="63484"/>
                  <a:pt x="379349" y="60012"/>
                  <a:pt x="388539" y="60012"/>
                </a:cubicBezTo>
                <a:close/>
                <a:moveTo>
                  <a:pt x="97853" y="60012"/>
                </a:moveTo>
                <a:cubicBezTo>
                  <a:pt x="107043" y="60012"/>
                  <a:pt x="116232" y="63484"/>
                  <a:pt x="123186" y="70427"/>
                </a:cubicBezTo>
                <a:lnTo>
                  <a:pt x="158951" y="106135"/>
                </a:lnTo>
                <a:cubicBezTo>
                  <a:pt x="138088" y="119030"/>
                  <a:pt x="121200" y="135892"/>
                  <a:pt x="108285" y="156722"/>
                </a:cubicBezTo>
                <a:lnTo>
                  <a:pt x="72520" y="121014"/>
                </a:lnTo>
                <a:cubicBezTo>
                  <a:pt x="58611" y="107127"/>
                  <a:pt x="58611" y="84314"/>
                  <a:pt x="72520" y="70427"/>
                </a:cubicBezTo>
                <a:cubicBezTo>
                  <a:pt x="79474" y="63484"/>
                  <a:pt x="88664" y="60012"/>
                  <a:pt x="97853" y="60012"/>
                </a:cubicBezTo>
                <a:close/>
                <a:moveTo>
                  <a:pt x="243444" y="0"/>
                </a:moveTo>
                <a:cubicBezTo>
                  <a:pt x="263309" y="0"/>
                  <a:pt x="279200" y="15875"/>
                  <a:pt x="279200" y="35720"/>
                </a:cubicBezTo>
                <a:lnTo>
                  <a:pt x="279200" y="86324"/>
                </a:lnTo>
                <a:cubicBezTo>
                  <a:pt x="268275" y="83347"/>
                  <a:pt x="255363" y="82355"/>
                  <a:pt x="243444" y="82355"/>
                </a:cubicBezTo>
                <a:cubicBezTo>
                  <a:pt x="230532" y="82355"/>
                  <a:pt x="218614" y="83347"/>
                  <a:pt x="207688" y="86324"/>
                </a:cubicBezTo>
                <a:lnTo>
                  <a:pt x="207688" y="35720"/>
                </a:lnTo>
                <a:cubicBezTo>
                  <a:pt x="207688" y="15875"/>
                  <a:pt x="223580" y="0"/>
                  <a:pt x="243444"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文本框 11"/>
          <p:cNvSpPr txBox="1"/>
          <p:nvPr/>
        </p:nvSpPr>
        <p:spPr bwMode="gray">
          <a:xfrm>
            <a:off x="1512779" y="1871227"/>
            <a:ext cx="1388394" cy="523220"/>
          </a:xfrm>
          <a:prstGeom prst="rect">
            <a:avLst/>
          </a:prstGeom>
          <a:noFill/>
        </p:spPr>
        <p:txBody>
          <a:bodyPr wrap="square" rtlCol="0">
            <a:spAutoFit/>
          </a:bodyPr>
          <a:lstStyle/>
          <a:p>
            <a:pPr fontAlgn="ctr"/>
            <a:r>
              <a:rPr lang="en-US" sz="1400" dirty="0" smtClean="0">
                <a:latin typeface="Huawei Sans" panose="020C0503030203020204" pitchFamily="34" charset="0"/>
              </a:rPr>
              <a:t>Weather forecast</a:t>
            </a:r>
            <a:endParaRPr lang="en-US" sz="1400" dirty="0">
              <a:latin typeface="Huawei Sans" panose="020C0503030203020204" pitchFamily="34" charset="0"/>
            </a:endParaRPr>
          </a:p>
        </p:txBody>
      </p:sp>
      <p:sp>
        <p:nvSpPr>
          <p:cNvPr id="17" name="圆角矩形 16"/>
          <p:cNvSpPr/>
          <p:nvPr/>
        </p:nvSpPr>
        <p:spPr bwMode="gray">
          <a:xfrm flipH="1">
            <a:off x="786523" y="1785427"/>
            <a:ext cx="1773513" cy="694821"/>
          </a:xfrm>
          <a:prstGeom prst="roundRect">
            <a:avLst>
              <a:gd name="adj" fmla="val 13069"/>
            </a:avLst>
          </a:prstGeom>
          <a:noFill/>
          <a:ln w="19050" cap="flat" cmpd="sng" algn="ctr">
            <a:solidFill>
              <a:srgbClr val="BFBFBF"/>
            </a:solidFill>
            <a:prstDash val="solid"/>
            <a:miter lim="800000"/>
          </a:ln>
          <a:effectLst/>
        </p:spPr>
        <p:txBody>
          <a:bodyPr wrap="square" tIns="0" rtlCol="0" anchor="ctr" anchorCtr="0">
            <a:noAutofit/>
          </a:bodyPr>
          <a:lstStyle/>
          <a:p>
            <a:pPr algn="ctr" defTabSz="914400" fontAlgn="ctr">
              <a:lnSpc>
                <a:spcPct val="150000"/>
              </a:lnSpc>
            </a:pPr>
            <a:endParaRPr lang="en-US" altLang="zh-CN" kern="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文本框 17"/>
          <p:cNvSpPr txBox="1"/>
          <p:nvPr/>
        </p:nvSpPr>
        <p:spPr bwMode="gray">
          <a:xfrm>
            <a:off x="678730" y="1061998"/>
            <a:ext cx="1969224" cy="738664"/>
          </a:xfrm>
          <a:prstGeom prst="rect">
            <a:avLst/>
          </a:prstGeom>
          <a:noFill/>
        </p:spPr>
        <p:txBody>
          <a:bodyPr wrap="square" rtlCol="0">
            <a:spAutoFit/>
          </a:bodyPr>
          <a:lstStyle/>
          <a:p>
            <a:pPr algn="ctr" fontAlgn="ctr"/>
            <a:r>
              <a:rPr lang="en-US" sz="1400" dirty="0" smtClean="0">
                <a:latin typeface="Huawei Sans" panose="020C0503030203020204" pitchFamily="34" charset="0"/>
              </a:rPr>
              <a:t>21.8% -&gt; </a:t>
            </a:r>
            <a:r>
              <a:rPr lang="en-US" sz="1400" b="1" dirty="0" smtClean="0">
                <a:solidFill>
                  <a:srgbClr val="C7000B"/>
                </a:solidFill>
                <a:latin typeface="Huawei Sans" panose="020C0503030203020204" pitchFamily="34" charset="0"/>
              </a:rPr>
              <a:t>90%</a:t>
            </a:r>
          </a:p>
          <a:p>
            <a:pPr algn="ctr" fontAlgn="ctr"/>
            <a:r>
              <a:rPr lang="en-US" sz="1400" dirty="0" smtClean="0">
                <a:latin typeface="Huawei Sans" panose="020C0503030203020204" pitchFamily="34" charset="0"/>
              </a:rPr>
              <a:t>Weather forecast accuracy</a:t>
            </a:r>
            <a:endParaRPr lang="en-US" sz="1400" dirty="0">
              <a:latin typeface="Huawei Sans" panose="020C0503030203020204" pitchFamily="34" charset="0"/>
            </a:endParaRPr>
          </a:p>
        </p:txBody>
      </p:sp>
      <p:sp>
        <p:nvSpPr>
          <p:cNvPr id="27" name="文本框 26"/>
          <p:cNvSpPr txBox="1"/>
          <p:nvPr/>
        </p:nvSpPr>
        <p:spPr bwMode="gray">
          <a:xfrm>
            <a:off x="3452565" y="1978949"/>
            <a:ext cx="1114408" cy="307777"/>
          </a:xfrm>
          <a:prstGeom prst="rect">
            <a:avLst/>
          </a:prstGeom>
          <a:noFill/>
        </p:spPr>
        <p:txBody>
          <a:bodyPr wrap="none" rtlCol="0">
            <a:spAutoFit/>
          </a:bodyPr>
          <a:lstStyle/>
          <a:p>
            <a:pPr fontAlgn="ctr"/>
            <a:r>
              <a:rPr lang="en-US" sz="1400" dirty="0" smtClean="0">
                <a:latin typeface="Huawei Sans" panose="020C0503030203020204" pitchFamily="34" charset="0"/>
              </a:rPr>
              <a:t>Life science</a:t>
            </a:r>
            <a:endParaRPr lang="en-US" sz="1400" dirty="0">
              <a:latin typeface="Huawei Sans" panose="020C0503030203020204" pitchFamily="34" charset="0"/>
            </a:endParaRPr>
          </a:p>
        </p:txBody>
      </p:sp>
      <p:sp>
        <p:nvSpPr>
          <p:cNvPr id="28" name="圆角矩形 27"/>
          <p:cNvSpPr/>
          <p:nvPr/>
        </p:nvSpPr>
        <p:spPr bwMode="gray">
          <a:xfrm flipH="1">
            <a:off x="2716370" y="1785427"/>
            <a:ext cx="1773513" cy="694821"/>
          </a:xfrm>
          <a:prstGeom prst="roundRect">
            <a:avLst>
              <a:gd name="adj" fmla="val 13069"/>
            </a:avLst>
          </a:prstGeom>
          <a:noFill/>
          <a:ln w="19050" cap="flat" cmpd="sng" algn="ctr">
            <a:solidFill>
              <a:srgbClr val="BFBFBF"/>
            </a:solidFill>
            <a:prstDash val="solid"/>
            <a:miter lim="800000"/>
          </a:ln>
          <a:effectLst/>
        </p:spPr>
        <p:txBody>
          <a:bodyPr wrap="square" tIns="0" rtlCol="0" anchor="ctr" anchorCtr="0">
            <a:noAutofit/>
          </a:bodyPr>
          <a:lstStyle/>
          <a:p>
            <a:pPr algn="ctr" defTabSz="914400" fontAlgn="ctr">
              <a:lnSpc>
                <a:spcPct val="150000"/>
              </a:lnSpc>
            </a:pPr>
            <a:endParaRPr lang="en-US" altLang="zh-CN" kern="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文本框 28"/>
          <p:cNvSpPr txBox="1"/>
          <p:nvPr/>
        </p:nvSpPr>
        <p:spPr bwMode="gray">
          <a:xfrm>
            <a:off x="2624044" y="1061998"/>
            <a:ext cx="1945096" cy="738664"/>
          </a:xfrm>
          <a:prstGeom prst="rect">
            <a:avLst/>
          </a:prstGeom>
          <a:noFill/>
        </p:spPr>
        <p:txBody>
          <a:bodyPr wrap="square" rtlCol="0">
            <a:spAutoFit/>
          </a:bodyPr>
          <a:lstStyle/>
          <a:p>
            <a:pPr algn="ctr" fontAlgn="ctr"/>
            <a:r>
              <a:rPr lang="en-US" sz="1400" dirty="0" smtClean="0">
                <a:latin typeface="Huawei Sans" panose="020C0503030203020204" pitchFamily="34" charset="0"/>
              </a:rPr>
              <a:t>13 years -&gt; </a:t>
            </a:r>
            <a:r>
              <a:rPr lang="en-US" sz="1400" b="1" dirty="0">
                <a:solidFill>
                  <a:srgbClr val="C7000B"/>
                </a:solidFill>
                <a:latin typeface="Huawei Sans" panose="020C0503030203020204" pitchFamily="34" charset="0"/>
              </a:rPr>
              <a:t>1 day</a:t>
            </a:r>
            <a:endParaRPr lang="en-US" altLang="zh-CN" sz="1400" b="1" dirty="0">
              <a:solidFill>
                <a:srgbClr val="C7000B"/>
              </a:solidFill>
              <a:latin typeface="Huawei Sans" panose="020C0503030203020204" pitchFamily="34" charset="0"/>
              <a:sym typeface="Huawei Sans" panose="020C0503030203020204" pitchFamily="34" charset="0"/>
            </a:endParaRPr>
          </a:p>
          <a:p>
            <a:pPr algn="ctr" fontAlgn="ctr"/>
            <a:r>
              <a:rPr lang="en-US" sz="1400" dirty="0" smtClean="0">
                <a:latin typeface="Huawei Sans" panose="020C0503030203020204" pitchFamily="34" charset="0"/>
              </a:rPr>
              <a:t>Gene sequencing duration</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文本框 31"/>
          <p:cNvSpPr txBox="1"/>
          <p:nvPr/>
        </p:nvSpPr>
        <p:spPr bwMode="gray">
          <a:xfrm>
            <a:off x="5392124" y="1991628"/>
            <a:ext cx="1013419" cy="307777"/>
          </a:xfrm>
          <a:prstGeom prst="rect">
            <a:avLst/>
          </a:prstGeom>
          <a:noFill/>
        </p:spPr>
        <p:txBody>
          <a:bodyPr wrap="none" rtlCol="0">
            <a:spAutoFit/>
          </a:bodyPr>
          <a:lstStyle/>
          <a:p>
            <a:pPr fontAlgn="ctr"/>
            <a:r>
              <a:rPr lang="en-US" sz="1400" dirty="0" smtClean="0">
                <a:latin typeface="Huawei Sans" panose="020C0503030203020204" pitchFamily="34" charset="0"/>
              </a:rPr>
              <a:t>Drug R&amp;D</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圆角矩形 32"/>
          <p:cNvSpPr/>
          <p:nvPr/>
        </p:nvSpPr>
        <p:spPr bwMode="gray">
          <a:xfrm flipH="1">
            <a:off x="4655929" y="1785427"/>
            <a:ext cx="1773513" cy="694821"/>
          </a:xfrm>
          <a:prstGeom prst="roundRect">
            <a:avLst>
              <a:gd name="adj" fmla="val 13069"/>
            </a:avLst>
          </a:prstGeom>
          <a:noFill/>
          <a:ln w="19050" cap="flat" cmpd="sng" algn="ctr">
            <a:solidFill>
              <a:srgbClr val="BFBFBF"/>
            </a:solidFill>
            <a:prstDash val="solid"/>
            <a:miter lim="800000"/>
          </a:ln>
          <a:effectLst/>
        </p:spPr>
        <p:txBody>
          <a:bodyPr wrap="square" tIns="0" rtlCol="0" anchor="ctr" anchorCtr="0">
            <a:noAutofit/>
          </a:bodyPr>
          <a:lstStyle/>
          <a:p>
            <a:pPr algn="ctr" defTabSz="914400" fontAlgn="ctr">
              <a:lnSpc>
                <a:spcPct val="150000"/>
              </a:lnSpc>
            </a:pPr>
            <a:endParaRPr lang="en-US" altLang="zh-CN" kern="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文本框 33"/>
          <p:cNvSpPr txBox="1"/>
          <p:nvPr/>
        </p:nvSpPr>
        <p:spPr bwMode="gray">
          <a:xfrm>
            <a:off x="4355638" y="1061998"/>
            <a:ext cx="2428958" cy="738664"/>
          </a:xfrm>
          <a:prstGeom prst="rect">
            <a:avLst/>
          </a:prstGeom>
          <a:noFill/>
        </p:spPr>
        <p:txBody>
          <a:bodyPr wrap="square" rtlCol="0">
            <a:spAutoFit/>
          </a:bodyPr>
          <a:lstStyle/>
          <a:p>
            <a:pPr algn="ctr" fontAlgn="ctr"/>
            <a:r>
              <a:rPr lang="en-US" sz="1400" dirty="0" smtClean="0">
                <a:latin typeface="Huawei Sans" panose="020C0503030203020204" pitchFamily="34" charset="0"/>
              </a:rPr>
              <a:t>500 days -&gt; </a:t>
            </a:r>
            <a:r>
              <a:rPr lang="en-US" sz="1400" b="1" dirty="0">
                <a:solidFill>
                  <a:srgbClr val="C7000B"/>
                </a:solidFill>
                <a:latin typeface="Huawei Sans" panose="020C0503030203020204" pitchFamily="34" charset="0"/>
              </a:rPr>
              <a:t>100 days</a:t>
            </a:r>
            <a:endParaRPr lang="en-US" altLang="zh-CN" sz="1400" b="1" dirty="0">
              <a:solidFill>
                <a:srgbClr val="C7000B"/>
              </a:solidFill>
              <a:latin typeface="Huawei Sans" panose="020C0503030203020204" pitchFamily="34" charset="0"/>
              <a:sym typeface="Huawei Sans" panose="020C0503030203020204" pitchFamily="34" charset="0"/>
            </a:endParaRPr>
          </a:p>
          <a:p>
            <a:pPr algn="ctr" fontAlgn="ctr"/>
            <a:r>
              <a:rPr lang="en-US" sz="1400" dirty="0" smtClean="0">
                <a:latin typeface="Huawei Sans" panose="020C0503030203020204" pitchFamily="34" charset="0"/>
              </a:rPr>
              <a:t>New drug R&amp;D and identification</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medical-pill_45811">
            <a:extLst>
              <a:ext uri="{FF2B5EF4-FFF2-40B4-BE49-F238E27FC236}">
                <a16:creationId xmlns:p14="http://schemas.microsoft.com/office/powerpoint/2010/main" xmlns:a16="http://schemas.microsoft.com/office/drawing/2014/main" xmlns="" id="{54405246-CCE2-4201-BBB1-D3F3EB6E740D}"/>
              </a:ext>
            </a:extLst>
          </p:cNvPr>
          <p:cNvSpPr/>
          <p:nvPr/>
        </p:nvSpPr>
        <p:spPr bwMode="gray">
          <a:xfrm>
            <a:off x="4997066" y="1904575"/>
            <a:ext cx="260550" cy="481882"/>
          </a:xfrm>
          <a:custGeom>
            <a:avLst/>
            <a:gdLst>
              <a:gd name="T0" fmla="*/ 115 w 230"/>
              <a:gd name="T1" fmla="*/ 0 h 426"/>
              <a:gd name="T2" fmla="*/ 0 w 230"/>
              <a:gd name="T3" fmla="*/ 115 h 426"/>
              <a:gd name="T4" fmla="*/ 0 w 230"/>
              <a:gd name="T5" fmla="*/ 311 h 426"/>
              <a:gd name="T6" fmla="*/ 115 w 230"/>
              <a:gd name="T7" fmla="*/ 426 h 426"/>
              <a:gd name="T8" fmla="*/ 230 w 230"/>
              <a:gd name="T9" fmla="*/ 311 h 426"/>
              <a:gd name="T10" fmla="*/ 230 w 230"/>
              <a:gd name="T11" fmla="*/ 115 h 426"/>
              <a:gd name="T12" fmla="*/ 115 w 230"/>
              <a:gd name="T13" fmla="*/ 0 h 426"/>
              <a:gd name="T14" fmla="*/ 33 w 230"/>
              <a:gd name="T15" fmla="*/ 119 h 426"/>
              <a:gd name="T16" fmla="*/ 84 w 230"/>
              <a:gd name="T17" fmla="*/ 39 h 426"/>
              <a:gd name="T18" fmla="*/ 104 w 230"/>
              <a:gd name="T19" fmla="*/ 51 h 426"/>
              <a:gd name="T20" fmla="*/ 93 w 230"/>
              <a:gd name="T21" fmla="*/ 71 h 426"/>
              <a:gd name="T22" fmla="*/ 67 w 230"/>
              <a:gd name="T23" fmla="*/ 119 h 426"/>
              <a:gd name="T24" fmla="*/ 67 w 230"/>
              <a:gd name="T25" fmla="*/ 180 h 426"/>
              <a:gd name="T26" fmla="*/ 50 w 230"/>
              <a:gd name="T27" fmla="*/ 197 h 426"/>
              <a:gd name="T28" fmla="*/ 33 w 230"/>
              <a:gd name="T29" fmla="*/ 180 h 426"/>
              <a:gd name="T30" fmla="*/ 33 w 230"/>
              <a:gd name="T31" fmla="*/ 119 h 426"/>
              <a:gd name="T32" fmla="*/ 197 w 230"/>
              <a:gd name="T33" fmla="*/ 311 h 426"/>
              <a:gd name="T34" fmla="*/ 115 w 230"/>
              <a:gd name="T35" fmla="*/ 393 h 426"/>
              <a:gd name="T36" fmla="*/ 33 w 230"/>
              <a:gd name="T37" fmla="*/ 311 h 426"/>
              <a:gd name="T38" fmla="*/ 33 w 230"/>
              <a:gd name="T39" fmla="*/ 242 h 426"/>
              <a:gd name="T40" fmla="*/ 57 w 230"/>
              <a:gd name="T41" fmla="*/ 219 h 426"/>
              <a:gd name="T42" fmla="*/ 173 w 230"/>
              <a:gd name="T43" fmla="*/ 219 h 426"/>
              <a:gd name="T44" fmla="*/ 197 w 230"/>
              <a:gd name="T45" fmla="*/ 242 h 426"/>
              <a:gd name="T46" fmla="*/ 197 w 230"/>
              <a:gd name="T47" fmla="*/ 311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30" h="426">
                <a:moveTo>
                  <a:pt x="115" y="0"/>
                </a:moveTo>
                <a:cubicBezTo>
                  <a:pt x="52" y="0"/>
                  <a:pt x="0" y="51"/>
                  <a:pt x="0" y="115"/>
                </a:cubicBezTo>
                <a:lnTo>
                  <a:pt x="0" y="311"/>
                </a:lnTo>
                <a:cubicBezTo>
                  <a:pt x="0" y="374"/>
                  <a:pt x="52" y="426"/>
                  <a:pt x="115" y="426"/>
                </a:cubicBezTo>
                <a:cubicBezTo>
                  <a:pt x="178" y="426"/>
                  <a:pt x="230" y="374"/>
                  <a:pt x="230" y="311"/>
                </a:cubicBezTo>
                <a:lnTo>
                  <a:pt x="230" y="115"/>
                </a:lnTo>
                <a:cubicBezTo>
                  <a:pt x="230" y="51"/>
                  <a:pt x="178" y="0"/>
                  <a:pt x="115" y="0"/>
                </a:cubicBezTo>
                <a:close/>
                <a:moveTo>
                  <a:pt x="33" y="119"/>
                </a:moveTo>
                <a:cubicBezTo>
                  <a:pt x="33" y="67"/>
                  <a:pt x="67" y="44"/>
                  <a:pt x="84" y="39"/>
                </a:cubicBezTo>
                <a:cubicBezTo>
                  <a:pt x="93" y="37"/>
                  <a:pt x="102" y="42"/>
                  <a:pt x="104" y="51"/>
                </a:cubicBezTo>
                <a:cubicBezTo>
                  <a:pt x="107" y="60"/>
                  <a:pt x="102" y="69"/>
                  <a:pt x="93" y="71"/>
                </a:cubicBezTo>
                <a:cubicBezTo>
                  <a:pt x="90" y="72"/>
                  <a:pt x="67" y="80"/>
                  <a:pt x="67" y="119"/>
                </a:cubicBezTo>
                <a:lnTo>
                  <a:pt x="67" y="180"/>
                </a:lnTo>
                <a:cubicBezTo>
                  <a:pt x="67" y="189"/>
                  <a:pt x="59" y="197"/>
                  <a:pt x="50" y="197"/>
                </a:cubicBezTo>
                <a:cubicBezTo>
                  <a:pt x="41" y="197"/>
                  <a:pt x="33" y="189"/>
                  <a:pt x="33" y="180"/>
                </a:cubicBezTo>
                <a:lnTo>
                  <a:pt x="33" y="119"/>
                </a:lnTo>
                <a:close/>
                <a:moveTo>
                  <a:pt x="197" y="311"/>
                </a:moveTo>
                <a:cubicBezTo>
                  <a:pt x="197" y="356"/>
                  <a:pt x="160" y="393"/>
                  <a:pt x="115" y="393"/>
                </a:cubicBezTo>
                <a:cubicBezTo>
                  <a:pt x="70" y="393"/>
                  <a:pt x="33" y="356"/>
                  <a:pt x="33" y="311"/>
                </a:cubicBezTo>
                <a:lnTo>
                  <a:pt x="33" y="242"/>
                </a:lnTo>
                <a:cubicBezTo>
                  <a:pt x="33" y="229"/>
                  <a:pt x="44" y="219"/>
                  <a:pt x="57" y="219"/>
                </a:cubicBezTo>
                <a:lnTo>
                  <a:pt x="173" y="219"/>
                </a:lnTo>
                <a:cubicBezTo>
                  <a:pt x="186" y="219"/>
                  <a:pt x="197" y="229"/>
                  <a:pt x="197" y="242"/>
                </a:cubicBezTo>
                <a:lnTo>
                  <a:pt x="197" y="311"/>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dna_230217">
            <a:extLst>
              <a:ext uri="{FF2B5EF4-FFF2-40B4-BE49-F238E27FC236}">
                <a16:creationId xmlns:p14="http://schemas.microsoft.com/office/powerpoint/2010/main" xmlns:a16="http://schemas.microsoft.com/office/drawing/2014/main" xmlns="" id="{54405246-CCE2-4201-BBB1-D3F3EB6E740D}"/>
              </a:ext>
            </a:extLst>
          </p:cNvPr>
          <p:cNvSpPr/>
          <p:nvPr/>
        </p:nvSpPr>
        <p:spPr bwMode="gray">
          <a:xfrm>
            <a:off x="3072824" y="1904576"/>
            <a:ext cx="279381" cy="481881"/>
          </a:xfrm>
          <a:custGeom>
            <a:avLst/>
            <a:gdLst>
              <a:gd name="connsiteX0" fmla="*/ 87018 w 350303"/>
              <a:gd name="connsiteY0" fmla="*/ 539782 h 604208"/>
              <a:gd name="connsiteX1" fmla="*/ 263044 w 350303"/>
              <a:gd name="connsiteY1" fmla="*/ 539782 h 604208"/>
              <a:gd name="connsiteX2" fmla="*/ 272182 w 350303"/>
              <a:gd name="connsiteY2" fmla="*/ 548920 h 604208"/>
              <a:gd name="connsiteX3" fmla="*/ 263044 w 350303"/>
              <a:gd name="connsiteY3" fmla="*/ 558058 h 604208"/>
              <a:gd name="connsiteX4" fmla="*/ 90788 w 350303"/>
              <a:gd name="connsiteY4" fmla="*/ 558058 h 604208"/>
              <a:gd name="connsiteX5" fmla="*/ 87018 w 350303"/>
              <a:gd name="connsiteY5" fmla="*/ 539782 h 604208"/>
              <a:gd name="connsiteX6" fmla="*/ 85533 w 350303"/>
              <a:gd name="connsiteY6" fmla="*/ 493350 h 604208"/>
              <a:gd name="connsiteX7" fmla="*/ 258531 w 350303"/>
              <a:gd name="connsiteY7" fmla="*/ 493350 h 604208"/>
              <a:gd name="connsiteX8" fmla="*/ 267666 w 350303"/>
              <a:gd name="connsiteY8" fmla="*/ 502488 h 604208"/>
              <a:gd name="connsiteX9" fmla="*/ 258531 w 350303"/>
              <a:gd name="connsiteY9" fmla="*/ 511626 h 604208"/>
              <a:gd name="connsiteX10" fmla="*/ 84733 w 350303"/>
              <a:gd name="connsiteY10" fmla="*/ 511626 h 604208"/>
              <a:gd name="connsiteX11" fmla="*/ 85533 w 350303"/>
              <a:gd name="connsiteY11" fmla="*/ 493350 h 604208"/>
              <a:gd name="connsiteX12" fmla="*/ 99583 w 350303"/>
              <a:gd name="connsiteY12" fmla="*/ 446847 h 604208"/>
              <a:gd name="connsiteX13" fmla="*/ 250130 w 350303"/>
              <a:gd name="connsiteY13" fmla="*/ 446847 h 604208"/>
              <a:gd name="connsiteX14" fmla="*/ 259268 w 350303"/>
              <a:gd name="connsiteY14" fmla="*/ 455964 h 604208"/>
              <a:gd name="connsiteX15" fmla="*/ 250130 w 350303"/>
              <a:gd name="connsiteY15" fmla="*/ 465194 h 604208"/>
              <a:gd name="connsiteX16" fmla="*/ 91816 w 350303"/>
              <a:gd name="connsiteY16" fmla="*/ 465194 h 604208"/>
              <a:gd name="connsiteX17" fmla="*/ 99583 w 350303"/>
              <a:gd name="connsiteY17" fmla="*/ 446847 h 604208"/>
              <a:gd name="connsiteX18" fmla="*/ 230454 w 350303"/>
              <a:gd name="connsiteY18" fmla="*/ 330626 h 604208"/>
              <a:gd name="connsiteX19" fmla="*/ 307635 w 350303"/>
              <a:gd name="connsiteY19" fmla="*/ 566007 h 604208"/>
              <a:gd name="connsiteX20" fmla="*/ 279092 w 350303"/>
              <a:gd name="connsiteY20" fmla="*/ 598281 h 604208"/>
              <a:gd name="connsiteX21" fmla="*/ 277151 w 350303"/>
              <a:gd name="connsiteY21" fmla="*/ 598281 h 604208"/>
              <a:gd name="connsiteX22" fmla="*/ 246895 w 350303"/>
              <a:gd name="connsiteY22" fmla="*/ 570227 h 604208"/>
              <a:gd name="connsiteX23" fmla="*/ 262994 w 350303"/>
              <a:gd name="connsiteY23" fmla="*/ 570227 h 604208"/>
              <a:gd name="connsiteX24" fmla="*/ 284344 w 350303"/>
              <a:gd name="connsiteY24" fmla="*/ 548901 h 604208"/>
              <a:gd name="connsiteX25" fmla="*/ 262994 w 350303"/>
              <a:gd name="connsiteY25" fmla="*/ 527575 h 604208"/>
              <a:gd name="connsiteX26" fmla="*/ 242671 w 350303"/>
              <a:gd name="connsiteY26" fmla="*/ 527575 h 604208"/>
              <a:gd name="connsiteX27" fmla="*/ 242214 w 350303"/>
              <a:gd name="connsiteY27" fmla="*/ 523812 h 604208"/>
              <a:gd name="connsiteX28" fmla="*/ 258541 w 350303"/>
              <a:gd name="connsiteY28" fmla="*/ 523812 h 604208"/>
              <a:gd name="connsiteX29" fmla="*/ 279891 w 350303"/>
              <a:gd name="connsiteY29" fmla="*/ 502486 h 604208"/>
              <a:gd name="connsiteX30" fmla="*/ 258541 w 350303"/>
              <a:gd name="connsiteY30" fmla="*/ 481161 h 604208"/>
              <a:gd name="connsiteX31" fmla="*/ 234450 w 350303"/>
              <a:gd name="connsiteY31" fmla="*/ 481161 h 604208"/>
              <a:gd name="connsiteX32" fmla="*/ 233651 w 350303"/>
              <a:gd name="connsiteY32" fmla="*/ 477283 h 604208"/>
              <a:gd name="connsiteX33" fmla="*/ 250092 w 350303"/>
              <a:gd name="connsiteY33" fmla="*/ 477283 h 604208"/>
              <a:gd name="connsiteX34" fmla="*/ 271442 w 350303"/>
              <a:gd name="connsiteY34" fmla="*/ 455957 h 604208"/>
              <a:gd name="connsiteX35" fmla="*/ 250092 w 350303"/>
              <a:gd name="connsiteY35" fmla="*/ 434632 h 604208"/>
              <a:gd name="connsiteX36" fmla="*/ 219950 w 350303"/>
              <a:gd name="connsiteY36" fmla="*/ 434632 h 604208"/>
              <a:gd name="connsiteX37" fmla="*/ 180446 w 350303"/>
              <a:gd name="connsiteY37" fmla="*/ 365751 h 604208"/>
              <a:gd name="connsiteX38" fmla="*/ 210474 w 350303"/>
              <a:gd name="connsiteY38" fmla="*/ 344539 h 604208"/>
              <a:gd name="connsiteX39" fmla="*/ 230454 w 350303"/>
              <a:gd name="connsiteY39" fmla="*/ 330626 h 604208"/>
              <a:gd name="connsiteX40" fmla="*/ 84698 w 350303"/>
              <a:gd name="connsiteY40" fmla="*/ 144615 h 604208"/>
              <a:gd name="connsiteX41" fmla="*/ 260044 w 350303"/>
              <a:gd name="connsiteY41" fmla="*/ 144615 h 604208"/>
              <a:gd name="connsiteX42" fmla="*/ 251591 w 350303"/>
              <a:gd name="connsiteY42" fmla="*/ 162891 h 604208"/>
              <a:gd name="connsiteX43" fmla="*/ 84698 w 350303"/>
              <a:gd name="connsiteY43" fmla="*/ 162891 h 604208"/>
              <a:gd name="connsiteX44" fmla="*/ 75445 w 350303"/>
              <a:gd name="connsiteY44" fmla="*/ 153753 h 604208"/>
              <a:gd name="connsiteX45" fmla="*/ 84698 w 350303"/>
              <a:gd name="connsiteY45" fmla="*/ 144615 h 604208"/>
              <a:gd name="connsiteX46" fmla="*/ 76044 w 350303"/>
              <a:gd name="connsiteY46" fmla="*/ 98183 h 604208"/>
              <a:gd name="connsiteX47" fmla="*/ 265189 w 350303"/>
              <a:gd name="connsiteY47" fmla="*/ 98183 h 604208"/>
              <a:gd name="connsiteX48" fmla="*/ 265417 w 350303"/>
              <a:gd name="connsiteY48" fmla="*/ 116459 h 604208"/>
              <a:gd name="connsiteX49" fmla="*/ 76044 w 350303"/>
              <a:gd name="connsiteY49" fmla="*/ 116459 h 604208"/>
              <a:gd name="connsiteX50" fmla="*/ 66907 w 350303"/>
              <a:gd name="connsiteY50" fmla="*/ 107321 h 604208"/>
              <a:gd name="connsiteX51" fmla="*/ 76044 w 350303"/>
              <a:gd name="connsiteY51" fmla="*/ 98183 h 604208"/>
              <a:gd name="connsiteX52" fmla="*/ 71245 w 350303"/>
              <a:gd name="connsiteY52" fmla="*/ 51821 h 604208"/>
              <a:gd name="connsiteX53" fmla="*/ 255583 w 350303"/>
              <a:gd name="connsiteY53" fmla="*/ 51821 h 604208"/>
              <a:gd name="connsiteX54" fmla="*/ 260608 w 350303"/>
              <a:gd name="connsiteY54" fmla="*/ 70027 h 604208"/>
              <a:gd name="connsiteX55" fmla="*/ 71245 w 350303"/>
              <a:gd name="connsiteY55" fmla="*/ 70027 h 604208"/>
              <a:gd name="connsiteX56" fmla="*/ 62108 w 350303"/>
              <a:gd name="connsiteY56" fmla="*/ 60924 h 604208"/>
              <a:gd name="connsiteX57" fmla="*/ 71245 w 350303"/>
              <a:gd name="connsiteY57" fmla="*/ 51821 h 604208"/>
              <a:gd name="connsiteX58" fmla="*/ 57308 w 350303"/>
              <a:gd name="connsiteY58" fmla="*/ 5368 h 604208"/>
              <a:gd name="connsiteX59" fmla="*/ 88494 w 350303"/>
              <a:gd name="connsiteY59" fmla="*/ 35136 h 604208"/>
              <a:gd name="connsiteX60" fmla="*/ 88722 w 350303"/>
              <a:gd name="connsiteY60" fmla="*/ 39584 h 604208"/>
              <a:gd name="connsiteX61" fmla="*/ 71245 w 350303"/>
              <a:gd name="connsiteY61" fmla="*/ 39584 h 604208"/>
              <a:gd name="connsiteX62" fmla="*/ 49883 w 350303"/>
              <a:gd name="connsiteY62" fmla="*/ 60912 h 604208"/>
              <a:gd name="connsiteX63" fmla="*/ 71245 w 350303"/>
              <a:gd name="connsiteY63" fmla="*/ 82240 h 604208"/>
              <a:gd name="connsiteX64" fmla="*/ 91349 w 350303"/>
              <a:gd name="connsiteY64" fmla="*/ 82240 h 604208"/>
              <a:gd name="connsiteX65" fmla="*/ 91806 w 350303"/>
              <a:gd name="connsiteY65" fmla="*/ 86003 h 604208"/>
              <a:gd name="connsiteX66" fmla="*/ 76042 w 350303"/>
              <a:gd name="connsiteY66" fmla="*/ 86003 h 604208"/>
              <a:gd name="connsiteX67" fmla="*/ 54681 w 350303"/>
              <a:gd name="connsiteY67" fmla="*/ 107331 h 604208"/>
              <a:gd name="connsiteX68" fmla="*/ 76042 w 350303"/>
              <a:gd name="connsiteY68" fmla="*/ 128659 h 604208"/>
              <a:gd name="connsiteX69" fmla="*/ 98660 w 350303"/>
              <a:gd name="connsiteY69" fmla="*/ 128659 h 604208"/>
              <a:gd name="connsiteX70" fmla="*/ 99574 w 350303"/>
              <a:gd name="connsiteY70" fmla="*/ 132423 h 604208"/>
              <a:gd name="connsiteX71" fmla="*/ 84724 w 350303"/>
              <a:gd name="connsiteY71" fmla="*/ 132423 h 604208"/>
              <a:gd name="connsiteX72" fmla="*/ 63363 w 350303"/>
              <a:gd name="connsiteY72" fmla="*/ 153750 h 604208"/>
              <a:gd name="connsiteX73" fmla="*/ 84724 w 350303"/>
              <a:gd name="connsiteY73" fmla="*/ 175078 h 604208"/>
              <a:gd name="connsiteX74" fmla="*/ 112825 w 350303"/>
              <a:gd name="connsiteY74" fmla="*/ 175078 h 604208"/>
              <a:gd name="connsiteX75" fmla="*/ 158289 w 350303"/>
              <a:gd name="connsiteY75" fmla="*/ 248300 h 604208"/>
              <a:gd name="connsiteX76" fmla="*/ 148237 w 350303"/>
              <a:gd name="connsiteY76" fmla="*/ 255371 h 604208"/>
              <a:gd name="connsiteX77" fmla="*/ 108370 w 350303"/>
              <a:gd name="connsiteY77" fmla="*/ 283770 h 604208"/>
              <a:gd name="connsiteX78" fmla="*/ 27494 w 350303"/>
              <a:gd name="connsiteY78" fmla="*/ 36619 h 604208"/>
              <a:gd name="connsiteX79" fmla="*/ 57308 w 350303"/>
              <a:gd name="connsiteY79" fmla="*/ 5368 h 604208"/>
              <a:gd name="connsiteX80" fmla="*/ 296463 w 350303"/>
              <a:gd name="connsiteY80" fmla="*/ 1489 h 604208"/>
              <a:gd name="connsiteX81" fmla="*/ 334377 w 350303"/>
              <a:gd name="connsiteY81" fmla="*/ 20648 h 604208"/>
              <a:gd name="connsiteX82" fmla="*/ 196538 w 350303"/>
              <a:gd name="connsiteY82" fmla="*/ 324574 h 604208"/>
              <a:gd name="connsiteX83" fmla="*/ 67721 w 350303"/>
              <a:gd name="connsiteY83" fmla="*/ 566916 h 604208"/>
              <a:gd name="connsiteX84" fmla="*/ 45680 w 350303"/>
              <a:gd name="connsiteY84" fmla="*/ 603296 h 604208"/>
              <a:gd name="connsiteX85" fmla="*/ 38485 w 350303"/>
              <a:gd name="connsiteY85" fmla="*/ 604208 h 604208"/>
              <a:gd name="connsiteX86" fmla="*/ 9364 w 350303"/>
              <a:gd name="connsiteY86" fmla="*/ 581285 h 604208"/>
              <a:gd name="connsiteX87" fmla="*/ 162164 w 350303"/>
              <a:gd name="connsiteY87" fmla="*/ 275307 h 604208"/>
              <a:gd name="connsiteX88" fmla="*/ 277391 w 350303"/>
              <a:gd name="connsiteY88" fmla="*/ 39465 h 604208"/>
              <a:gd name="connsiteX89" fmla="*/ 296463 w 350303"/>
              <a:gd name="connsiteY89" fmla="*/ 1489 h 604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350303" h="604208">
                <a:moveTo>
                  <a:pt x="87018" y="539782"/>
                </a:moveTo>
                <a:lnTo>
                  <a:pt x="263044" y="539782"/>
                </a:lnTo>
                <a:cubicBezTo>
                  <a:pt x="268070" y="539782"/>
                  <a:pt x="272182" y="543894"/>
                  <a:pt x="272182" y="548920"/>
                </a:cubicBezTo>
                <a:cubicBezTo>
                  <a:pt x="272182" y="553946"/>
                  <a:pt x="268070" y="558058"/>
                  <a:pt x="263044" y="558058"/>
                </a:cubicBezTo>
                <a:lnTo>
                  <a:pt x="90788" y="558058"/>
                </a:lnTo>
                <a:cubicBezTo>
                  <a:pt x="89303" y="551776"/>
                  <a:pt x="87932" y="545607"/>
                  <a:pt x="87018" y="539782"/>
                </a:cubicBezTo>
                <a:close/>
                <a:moveTo>
                  <a:pt x="85533" y="493350"/>
                </a:moveTo>
                <a:lnTo>
                  <a:pt x="258531" y="493350"/>
                </a:lnTo>
                <a:cubicBezTo>
                  <a:pt x="263555" y="493350"/>
                  <a:pt x="267666" y="497348"/>
                  <a:pt x="267666" y="502488"/>
                </a:cubicBezTo>
                <a:cubicBezTo>
                  <a:pt x="267666" y="507514"/>
                  <a:pt x="263555" y="511626"/>
                  <a:pt x="258531" y="511626"/>
                </a:cubicBezTo>
                <a:lnTo>
                  <a:pt x="84733" y="511626"/>
                </a:lnTo>
                <a:cubicBezTo>
                  <a:pt x="84619" y="505229"/>
                  <a:pt x="84962" y="499175"/>
                  <a:pt x="85533" y="493350"/>
                </a:cubicBezTo>
                <a:close/>
                <a:moveTo>
                  <a:pt x="99583" y="446847"/>
                </a:moveTo>
                <a:lnTo>
                  <a:pt x="250130" y="446847"/>
                </a:lnTo>
                <a:cubicBezTo>
                  <a:pt x="255156" y="446847"/>
                  <a:pt x="259268" y="450949"/>
                  <a:pt x="259268" y="455964"/>
                </a:cubicBezTo>
                <a:cubicBezTo>
                  <a:pt x="259268" y="461092"/>
                  <a:pt x="255156" y="465194"/>
                  <a:pt x="250130" y="465194"/>
                </a:cubicBezTo>
                <a:lnTo>
                  <a:pt x="91816" y="465194"/>
                </a:lnTo>
                <a:cubicBezTo>
                  <a:pt x="93986" y="458812"/>
                  <a:pt x="96499" y="452659"/>
                  <a:pt x="99583" y="446847"/>
                </a:cubicBezTo>
                <a:close/>
                <a:moveTo>
                  <a:pt x="230454" y="330626"/>
                </a:moveTo>
                <a:cubicBezTo>
                  <a:pt x="267675" y="379436"/>
                  <a:pt x="300328" y="445922"/>
                  <a:pt x="307635" y="566007"/>
                </a:cubicBezTo>
                <a:cubicBezTo>
                  <a:pt x="308663" y="582771"/>
                  <a:pt x="295876" y="597255"/>
                  <a:pt x="279092" y="598281"/>
                </a:cubicBezTo>
                <a:cubicBezTo>
                  <a:pt x="278407" y="598281"/>
                  <a:pt x="277836" y="598281"/>
                  <a:pt x="277151" y="598281"/>
                </a:cubicBezTo>
                <a:cubicBezTo>
                  <a:pt x="261395" y="598281"/>
                  <a:pt x="248037" y="586193"/>
                  <a:pt x="246895" y="570227"/>
                </a:cubicBezTo>
                <a:lnTo>
                  <a:pt x="262994" y="570227"/>
                </a:lnTo>
                <a:cubicBezTo>
                  <a:pt x="274753" y="570227"/>
                  <a:pt x="284344" y="560647"/>
                  <a:pt x="284344" y="548901"/>
                </a:cubicBezTo>
                <a:cubicBezTo>
                  <a:pt x="284344" y="537155"/>
                  <a:pt x="274753" y="527575"/>
                  <a:pt x="262994" y="527575"/>
                </a:cubicBezTo>
                <a:lnTo>
                  <a:pt x="242671" y="527575"/>
                </a:lnTo>
                <a:cubicBezTo>
                  <a:pt x="242556" y="526321"/>
                  <a:pt x="242442" y="524952"/>
                  <a:pt x="242214" y="523812"/>
                </a:cubicBezTo>
                <a:lnTo>
                  <a:pt x="258541" y="523812"/>
                </a:lnTo>
                <a:cubicBezTo>
                  <a:pt x="270301" y="523812"/>
                  <a:pt x="279891" y="514233"/>
                  <a:pt x="279891" y="502486"/>
                </a:cubicBezTo>
                <a:cubicBezTo>
                  <a:pt x="279891" y="490740"/>
                  <a:pt x="270301" y="481161"/>
                  <a:pt x="258541" y="481161"/>
                </a:cubicBezTo>
                <a:lnTo>
                  <a:pt x="234450" y="481161"/>
                </a:lnTo>
                <a:cubicBezTo>
                  <a:pt x="234108" y="479906"/>
                  <a:pt x="233879" y="478538"/>
                  <a:pt x="233651" y="477283"/>
                </a:cubicBezTo>
                <a:lnTo>
                  <a:pt x="250092" y="477283"/>
                </a:lnTo>
                <a:cubicBezTo>
                  <a:pt x="261852" y="477283"/>
                  <a:pt x="271442" y="467818"/>
                  <a:pt x="271442" y="455957"/>
                </a:cubicBezTo>
                <a:cubicBezTo>
                  <a:pt x="271442" y="444211"/>
                  <a:pt x="261852" y="434632"/>
                  <a:pt x="250092" y="434632"/>
                </a:cubicBezTo>
                <a:lnTo>
                  <a:pt x="219950" y="434632"/>
                </a:lnTo>
                <a:cubicBezTo>
                  <a:pt x="208989" y="406920"/>
                  <a:pt x="195289" y="385138"/>
                  <a:pt x="180446" y="365751"/>
                </a:cubicBezTo>
                <a:cubicBezTo>
                  <a:pt x="190037" y="358794"/>
                  <a:pt x="200084" y="351838"/>
                  <a:pt x="210474" y="344539"/>
                </a:cubicBezTo>
                <a:cubicBezTo>
                  <a:pt x="217096" y="339977"/>
                  <a:pt x="223718" y="335416"/>
                  <a:pt x="230454" y="330626"/>
                </a:cubicBezTo>
                <a:close/>
                <a:moveTo>
                  <a:pt x="84698" y="144615"/>
                </a:moveTo>
                <a:lnTo>
                  <a:pt x="260044" y="144615"/>
                </a:lnTo>
                <a:cubicBezTo>
                  <a:pt x="257874" y="151012"/>
                  <a:pt x="254904" y="157066"/>
                  <a:pt x="251591" y="162891"/>
                </a:cubicBezTo>
                <a:lnTo>
                  <a:pt x="84698" y="162891"/>
                </a:lnTo>
                <a:cubicBezTo>
                  <a:pt x="79557" y="162891"/>
                  <a:pt x="75445" y="158893"/>
                  <a:pt x="75445" y="153753"/>
                </a:cubicBezTo>
                <a:cubicBezTo>
                  <a:pt x="75445" y="148727"/>
                  <a:pt x="79557" y="144615"/>
                  <a:pt x="84698" y="144615"/>
                </a:cubicBezTo>
                <a:close/>
                <a:moveTo>
                  <a:pt x="76044" y="98183"/>
                </a:moveTo>
                <a:lnTo>
                  <a:pt x="265189" y="98183"/>
                </a:lnTo>
                <a:cubicBezTo>
                  <a:pt x="265646" y="104465"/>
                  <a:pt x="265760" y="110634"/>
                  <a:pt x="265417" y="116459"/>
                </a:cubicBezTo>
                <a:lnTo>
                  <a:pt x="76044" y="116459"/>
                </a:lnTo>
                <a:cubicBezTo>
                  <a:pt x="71019" y="116459"/>
                  <a:pt x="66907" y="112347"/>
                  <a:pt x="66907" y="107321"/>
                </a:cubicBezTo>
                <a:cubicBezTo>
                  <a:pt x="66907" y="102295"/>
                  <a:pt x="71019" y="98183"/>
                  <a:pt x="76044" y="98183"/>
                </a:cubicBezTo>
                <a:close/>
                <a:moveTo>
                  <a:pt x="71245" y="51821"/>
                </a:moveTo>
                <a:lnTo>
                  <a:pt x="255583" y="51821"/>
                </a:lnTo>
                <a:cubicBezTo>
                  <a:pt x="257524" y="58079"/>
                  <a:pt x="259237" y="64224"/>
                  <a:pt x="260608" y="70027"/>
                </a:cubicBezTo>
                <a:lnTo>
                  <a:pt x="71245" y="70027"/>
                </a:lnTo>
                <a:cubicBezTo>
                  <a:pt x="66220" y="70027"/>
                  <a:pt x="62108" y="65931"/>
                  <a:pt x="62108" y="60924"/>
                </a:cubicBezTo>
                <a:cubicBezTo>
                  <a:pt x="62108" y="55917"/>
                  <a:pt x="66220" y="51821"/>
                  <a:pt x="71245" y="51821"/>
                </a:cubicBezTo>
                <a:close/>
                <a:moveTo>
                  <a:pt x="57308" y="5368"/>
                </a:moveTo>
                <a:cubicBezTo>
                  <a:pt x="74100" y="4684"/>
                  <a:pt x="88151" y="18370"/>
                  <a:pt x="88494" y="35136"/>
                </a:cubicBezTo>
                <a:cubicBezTo>
                  <a:pt x="88494" y="36733"/>
                  <a:pt x="88608" y="37987"/>
                  <a:pt x="88722" y="39584"/>
                </a:cubicBezTo>
                <a:lnTo>
                  <a:pt x="71245" y="39584"/>
                </a:lnTo>
                <a:cubicBezTo>
                  <a:pt x="59479" y="39584"/>
                  <a:pt x="49883" y="49164"/>
                  <a:pt x="49883" y="60912"/>
                </a:cubicBezTo>
                <a:cubicBezTo>
                  <a:pt x="49883" y="72659"/>
                  <a:pt x="59479" y="82240"/>
                  <a:pt x="71245" y="82240"/>
                </a:cubicBezTo>
                <a:lnTo>
                  <a:pt x="91349" y="82240"/>
                </a:lnTo>
                <a:cubicBezTo>
                  <a:pt x="91464" y="83494"/>
                  <a:pt x="91692" y="84749"/>
                  <a:pt x="91806" y="86003"/>
                </a:cubicBezTo>
                <a:lnTo>
                  <a:pt x="76042" y="86003"/>
                </a:lnTo>
                <a:cubicBezTo>
                  <a:pt x="64276" y="86003"/>
                  <a:pt x="54681" y="95584"/>
                  <a:pt x="54681" y="107331"/>
                </a:cubicBezTo>
                <a:cubicBezTo>
                  <a:pt x="54681" y="119078"/>
                  <a:pt x="64276" y="128659"/>
                  <a:pt x="76042" y="128659"/>
                </a:cubicBezTo>
                <a:lnTo>
                  <a:pt x="98660" y="128659"/>
                </a:lnTo>
                <a:cubicBezTo>
                  <a:pt x="99003" y="129913"/>
                  <a:pt x="99346" y="131168"/>
                  <a:pt x="99574" y="132423"/>
                </a:cubicBezTo>
                <a:lnTo>
                  <a:pt x="84724" y="132423"/>
                </a:lnTo>
                <a:cubicBezTo>
                  <a:pt x="72844" y="132423"/>
                  <a:pt x="63363" y="142003"/>
                  <a:pt x="63363" y="153750"/>
                </a:cubicBezTo>
                <a:cubicBezTo>
                  <a:pt x="63363" y="165498"/>
                  <a:pt x="72844" y="175078"/>
                  <a:pt x="84724" y="175078"/>
                </a:cubicBezTo>
                <a:lnTo>
                  <a:pt x="112825" y="175078"/>
                </a:lnTo>
                <a:cubicBezTo>
                  <a:pt x="124933" y="204846"/>
                  <a:pt x="140697" y="227428"/>
                  <a:pt x="158289" y="248300"/>
                </a:cubicBezTo>
                <a:cubicBezTo>
                  <a:pt x="154976" y="250695"/>
                  <a:pt x="151664" y="252976"/>
                  <a:pt x="148237" y="255371"/>
                </a:cubicBezTo>
                <a:cubicBezTo>
                  <a:pt x="135443" y="264267"/>
                  <a:pt x="121963" y="273733"/>
                  <a:pt x="108370" y="283770"/>
                </a:cubicBezTo>
                <a:cubicBezTo>
                  <a:pt x="66561" y="233245"/>
                  <a:pt x="30464" y="168235"/>
                  <a:pt x="27494" y="36619"/>
                </a:cubicBezTo>
                <a:cubicBezTo>
                  <a:pt x="27037" y="19739"/>
                  <a:pt x="40402" y="5825"/>
                  <a:pt x="57308" y="5368"/>
                </a:cubicBezTo>
                <a:close/>
                <a:moveTo>
                  <a:pt x="296463" y="1489"/>
                </a:moveTo>
                <a:cubicBezTo>
                  <a:pt x="312222" y="-3643"/>
                  <a:pt x="329238" y="4910"/>
                  <a:pt x="334377" y="20648"/>
                </a:cubicBezTo>
                <a:cubicBezTo>
                  <a:pt x="390449" y="189660"/>
                  <a:pt x="287441" y="261394"/>
                  <a:pt x="196538" y="324574"/>
                </a:cubicBezTo>
                <a:cubicBezTo>
                  <a:pt x="110203" y="384675"/>
                  <a:pt x="35516" y="436564"/>
                  <a:pt x="67721" y="566916"/>
                </a:cubicBezTo>
                <a:cubicBezTo>
                  <a:pt x="71603" y="583110"/>
                  <a:pt x="61782" y="599304"/>
                  <a:pt x="45680" y="603296"/>
                </a:cubicBezTo>
                <a:cubicBezTo>
                  <a:pt x="43282" y="603866"/>
                  <a:pt x="40884" y="604208"/>
                  <a:pt x="38485" y="604208"/>
                </a:cubicBezTo>
                <a:cubicBezTo>
                  <a:pt x="25010" y="604208"/>
                  <a:pt x="12676" y="594971"/>
                  <a:pt x="9364" y="581285"/>
                </a:cubicBezTo>
                <a:cubicBezTo>
                  <a:pt x="-32661" y="410905"/>
                  <a:pt x="75372" y="335750"/>
                  <a:pt x="162164" y="275307"/>
                </a:cubicBezTo>
                <a:cubicBezTo>
                  <a:pt x="249983" y="214294"/>
                  <a:pt x="319303" y="166053"/>
                  <a:pt x="277391" y="39465"/>
                </a:cubicBezTo>
                <a:cubicBezTo>
                  <a:pt x="272138" y="23727"/>
                  <a:pt x="280703" y="6735"/>
                  <a:pt x="296463" y="1489"/>
                </a:cubicBez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梯形 37"/>
          <p:cNvSpPr/>
          <p:nvPr/>
        </p:nvSpPr>
        <p:spPr bwMode="gray">
          <a:xfrm rot="10800000">
            <a:off x="1831959" y="2529391"/>
            <a:ext cx="3527788" cy="893762"/>
          </a:xfrm>
          <a:prstGeom prst="trapezoid">
            <a:avLst>
              <a:gd name="adj" fmla="val 98051"/>
            </a:avLst>
          </a:prstGeom>
          <a:gradFill flip="none" rotWithShape="1">
            <a:gsLst>
              <a:gs pos="0">
                <a:schemeClr val="bg1">
                  <a:alpha val="0"/>
                </a:schemeClr>
              </a:gs>
              <a:gs pos="35000">
                <a:srgbClr val="99DFF9">
                  <a:alpha val="35000"/>
                </a:srgbClr>
              </a:gs>
              <a:gs pos="100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梯形 38"/>
          <p:cNvSpPr/>
          <p:nvPr/>
        </p:nvSpPr>
        <p:spPr bwMode="gray">
          <a:xfrm rot="10800000">
            <a:off x="2303012" y="2529391"/>
            <a:ext cx="2585682" cy="893762"/>
          </a:xfrm>
          <a:prstGeom prst="trapezoid">
            <a:avLst>
              <a:gd name="adj" fmla="val 67520"/>
            </a:avLst>
          </a:prstGeom>
          <a:gradFill flip="none" rotWithShape="1">
            <a:gsLst>
              <a:gs pos="0">
                <a:schemeClr val="bg1">
                  <a:alpha val="0"/>
                </a:schemeClr>
              </a:gs>
              <a:gs pos="43000">
                <a:srgbClr val="99DFF9">
                  <a:alpha val="35000"/>
                </a:srgbClr>
              </a:gs>
              <a:gs pos="100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梯形 39"/>
          <p:cNvSpPr/>
          <p:nvPr/>
        </p:nvSpPr>
        <p:spPr bwMode="gray">
          <a:xfrm rot="10800000">
            <a:off x="2775661" y="2529391"/>
            <a:ext cx="1640384" cy="893762"/>
          </a:xfrm>
          <a:prstGeom prst="trapezoid">
            <a:avLst>
              <a:gd name="adj" fmla="val 40539"/>
            </a:avLst>
          </a:prstGeom>
          <a:gradFill flip="none" rotWithShape="1">
            <a:gsLst>
              <a:gs pos="0">
                <a:schemeClr val="bg1">
                  <a:alpha val="0"/>
                </a:schemeClr>
              </a:gs>
              <a:gs pos="56000">
                <a:srgbClr val="99DFF9">
                  <a:alpha val="57000"/>
                </a:srgbClr>
              </a:gs>
              <a:gs pos="100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Freeform 8">
            <a:extLst>
              <a:ext uri="{FF2B5EF4-FFF2-40B4-BE49-F238E27FC236}">
                <a16:creationId xmlns:a16="http://schemas.microsoft.com/office/drawing/2014/main" xmlns="" id="{28791DDD-E81D-4FA5-89EF-D3CC32819B19}"/>
              </a:ext>
            </a:extLst>
          </p:cNvPr>
          <p:cNvSpPr>
            <a:spLocks noChangeAspect="1"/>
          </p:cNvSpPr>
          <p:nvPr/>
        </p:nvSpPr>
        <p:spPr bwMode="gray">
          <a:xfrm>
            <a:off x="2677473" y="3037578"/>
            <a:ext cx="1739725" cy="894197"/>
          </a:xfrm>
          <a:custGeom>
            <a:avLst/>
            <a:gdLst/>
            <a:ahLst/>
            <a:cxnLst>
              <a:cxn ang="0">
                <a:pos x="5492" y="1876"/>
              </a:cxn>
              <a:cxn ang="0">
                <a:pos x="5426" y="1682"/>
              </a:cxn>
              <a:cxn ang="0">
                <a:pos x="5326" y="1506"/>
              </a:cxn>
              <a:cxn ang="0">
                <a:pos x="5198" y="1350"/>
              </a:cxn>
              <a:cxn ang="0">
                <a:pos x="5046" y="1220"/>
              </a:cxn>
              <a:cxn ang="0">
                <a:pos x="4874" y="1116"/>
              </a:cxn>
              <a:cxn ang="0">
                <a:pos x="4682" y="1042"/>
              </a:cxn>
              <a:cxn ang="0">
                <a:pos x="4476" y="1004"/>
              </a:cxn>
              <a:cxn ang="0">
                <a:pos x="4302" y="1002"/>
              </a:cxn>
              <a:cxn ang="0">
                <a:pos x="4184" y="898"/>
              </a:cxn>
              <a:cxn ang="0">
                <a:pos x="4060" y="694"/>
              </a:cxn>
              <a:cxn ang="0">
                <a:pos x="3908" y="512"/>
              </a:cxn>
              <a:cxn ang="0">
                <a:pos x="3732" y="352"/>
              </a:cxn>
              <a:cxn ang="0">
                <a:pos x="3534" y="218"/>
              </a:cxn>
              <a:cxn ang="0">
                <a:pos x="3316" y="114"/>
              </a:cxn>
              <a:cxn ang="0">
                <a:pos x="3084" y="42"/>
              </a:cxn>
              <a:cxn ang="0">
                <a:pos x="2838" y="4"/>
              </a:cxn>
              <a:cxn ang="0">
                <a:pos x="2630" y="2"/>
              </a:cxn>
              <a:cxn ang="0">
                <a:pos x="2318" y="46"/>
              </a:cxn>
              <a:cxn ang="0">
                <a:pos x="2026" y="146"/>
              </a:cxn>
              <a:cxn ang="0">
                <a:pos x="1764" y="296"/>
              </a:cxn>
              <a:cxn ang="0">
                <a:pos x="1532" y="490"/>
              </a:cxn>
              <a:cxn ang="0">
                <a:pos x="1340" y="724"/>
              </a:cxn>
              <a:cxn ang="0">
                <a:pos x="1194" y="988"/>
              </a:cxn>
              <a:cxn ang="0">
                <a:pos x="1096" y="1280"/>
              </a:cxn>
              <a:cxn ang="0">
                <a:pos x="1058" y="1514"/>
              </a:cxn>
              <a:cxn ang="0">
                <a:pos x="908" y="1500"/>
              </a:cxn>
              <a:cxn ang="0">
                <a:pos x="770" y="1510"/>
              </a:cxn>
              <a:cxn ang="0">
                <a:pos x="596" y="1556"/>
              </a:cxn>
              <a:cxn ang="0">
                <a:pos x="436" y="1632"/>
              </a:cxn>
              <a:cxn ang="0">
                <a:pos x="296" y="1736"/>
              </a:cxn>
              <a:cxn ang="0">
                <a:pos x="180" y="1864"/>
              </a:cxn>
              <a:cxn ang="0">
                <a:pos x="90" y="2014"/>
              </a:cxn>
              <a:cxn ang="0">
                <a:pos x="28" y="2182"/>
              </a:cxn>
              <a:cxn ang="0">
                <a:pos x="0" y="2362"/>
              </a:cxn>
              <a:cxn ang="0">
                <a:pos x="4" y="2500"/>
              </a:cxn>
              <a:cxn ang="0">
                <a:pos x="40" y="2678"/>
              </a:cxn>
              <a:cxn ang="0">
                <a:pos x="110" y="2840"/>
              </a:cxn>
              <a:cxn ang="0">
                <a:pos x="206" y="2986"/>
              </a:cxn>
              <a:cxn ang="0">
                <a:pos x="330" y="3108"/>
              </a:cxn>
              <a:cxn ang="0">
                <a:pos x="474" y="3206"/>
              </a:cxn>
              <a:cxn ang="0">
                <a:pos x="638" y="3276"/>
              </a:cxn>
              <a:cxn ang="0">
                <a:pos x="814" y="3312"/>
              </a:cxn>
              <a:cxn ang="0">
                <a:pos x="5486" y="3316"/>
              </a:cxn>
              <a:cxn ang="0">
                <a:pos x="5620" y="3302"/>
              </a:cxn>
              <a:cxn ang="0">
                <a:pos x="5746" y="3264"/>
              </a:cxn>
              <a:cxn ang="0">
                <a:pos x="5860" y="3202"/>
              </a:cxn>
              <a:cxn ang="0">
                <a:pos x="5958" y="3120"/>
              </a:cxn>
              <a:cxn ang="0">
                <a:pos x="6040" y="3022"/>
              </a:cxn>
              <a:cxn ang="0">
                <a:pos x="6102" y="2908"/>
              </a:cxn>
              <a:cxn ang="0">
                <a:pos x="6140" y="2782"/>
              </a:cxn>
              <a:cxn ang="0">
                <a:pos x="6154" y="2646"/>
              </a:cxn>
              <a:cxn ang="0">
                <a:pos x="6146" y="2548"/>
              </a:cxn>
              <a:cxn ang="0">
                <a:pos x="6116" y="2422"/>
              </a:cxn>
              <a:cxn ang="0">
                <a:pos x="6062" y="2308"/>
              </a:cxn>
              <a:cxn ang="0">
                <a:pos x="5988" y="2206"/>
              </a:cxn>
              <a:cxn ang="0">
                <a:pos x="5898" y="2120"/>
              </a:cxn>
              <a:cxn ang="0">
                <a:pos x="5792" y="2054"/>
              </a:cxn>
              <a:cxn ang="0">
                <a:pos x="5674" y="2006"/>
              </a:cxn>
              <a:cxn ang="0">
                <a:pos x="5546" y="1982"/>
              </a:cxn>
            </a:cxnLst>
            <a:rect l="0" t="0" r="r" b="b"/>
            <a:pathLst>
              <a:path w="6154" h="3316">
                <a:moveTo>
                  <a:pt x="5512" y="1980"/>
                </a:moveTo>
                <a:lnTo>
                  <a:pt x="5512" y="1980"/>
                </a:lnTo>
                <a:lnTo>
                  <a:pt x="5504" y="1928"/>
                </a:lnTo>
                <a:lnTo>
                  <a:pt x="5492" y="1876"/>
                </a:lnTo>
                <a:lnTo>
                  <a:pt x="5478" y="1826"/>
                </a:lnTo>
                <a:lnTo>
                  <a:pt x="5462" y="1778"/>
                </a:lnTo>
                <a:lnTo>
                  <a:pt x="5446" y="1730"/>
                </a:lnTo>
                <a:lnTo>
                  <a:pt x="5426" y="1682"/>
                </a:lnTo>
                <a:lnTo>
                  <a:pt x="5404" y="1636"/>
                </a:lnTo>
                <a:lnTo>
                  <a:pt x="5380" y="1592"/>
                </a:lnTo>
                <a:lnTo>
                  <a:pt x="5354" y="1548"/>
                </a:lnTo>
                <a:lnTo>
                  <a:pt x="5326" y="1506"/>
                </a:lnTo>
                <a:lnTo>
                  <a:pt x="5296" y="1466"/>
                </a:lnTo>
                <a:lnTo>
                  <a:pt x="5266" y="1426"/>
                </a:lnTo>
                <a:lnTo>
                  <a:pt x="5234" y="1388"/>
                </a:lnTo>
                <a:lnTo>
                  <a:pt x="5198" y="1350"/>
                </a:lnTo>
                <a:lnTo>
                  <a:pt x="5162" y="1316"/>
                </a:lnTo>
                <a:lnTo>
                  <a:pt x="5126" y="1282"/>
                </a:lnTo>
                <a:lnTo>
                  <a:pt x="5086" y="1250"/>
                </a:lnTo>
                <a:lnTo>
                  <a:pt x="5046" y="1220"/>
                </a:lnTo>
                <a:lnTo>
                  <a:pt x="5006" y="1190"/>
                </a:lnTo>
                <a:lnTo>
                  <a:pt x="4962" y="1164"/>
                </a:lnTo>
                <a:lnTo>
                  <a:pt x="4918" y="1138"/>
                </a:lnTo>
                <a:lnTo>
                  <a:pt x="4874" y="1116"/>
                </a:lnTo>
                <a:lnTo>
                  <a:pt x="4826" y="1094"/>
                </a:lnTo>
                <a:lnTo>
                  <a:pt x="4780" y="1074"/>
                </a:lnTo>
                <a:lnTo>
                  <a:pt x="4732" y="1058"/>
                </a:lnTo>
                <a:lnTo>
                  <a:pt x="4682" y="1042"/>
                </a:lnTo>
                <a:lnTo>
                  <a:pt x="4632" y="1030"/>
                </a:lnTo>
                <a:lnTo>
                  <a:pt x="4580" y="1020"/>
                </a:lnTo>
                <a:lnTo>
                  <a:pt x="4528" y="1010"/>
                </a:lnTo>
                <a:lnTo>
                  <a:pt x="4476" y="1004"/>
                </a:lnTo>
                <a:lnTo>
                  <a:pt x="4422" y="1002"/>
                </a:lnTo>
                <a:lnTo>
                  <a:pt x="4368" y="1000"/>
                </a:lnTo>
                <a:lnTo>
                  <a:pt x="4368" y="1000"/>
                </a:lnTo>
                <a:lnTo>
                  <a:pt x="4302" y="1002"/>
                </a:lnTo>
                <a:lnTo>
                  <a:pt x="4236" y="1008"/>
                </a:lnTo>
                <a:lnTo>
                  <a:pt x="4236" y="1008"/>
                </a:lnTo>
                <a:lnTo>
                  <a:pt x="4212" y="952"/>
                </a:lnTo>
                <a:lnTo>
                  <a:pt x="4184" y="898"/>
                </a:lnTo>
                <a:lnTo>
                  <a:pt x="4156" y="846"/>
                </a:lnTo>
                <a:lnTo>
                  <a:pt x="4126" y="794"/>
                </a:lnTo>
                <a:lnTo>
                  <a:pt x="4094" y="744"/>
                </a:lnTo>
                <a:lnTo>
                  <a:pt x="4060" y="694"/>
                </a:lnTo>
                <a:lnTo>
                  <a:pt x="4024" y="646"/>
                </a:lnTo>
                <a:lnTo>
                  <a:pt x="3988" y="600"/>
                </a:lnTo>
                <a:lnTo>
                  <a:pt x="3948" y="554"/>
                </a:lnTo>
                <a:lnTo>
                  <a:pt x="3908" y="512"/>
                </a:lnTo>
                <a:lnTo>
                  <a:pt x="3866" y="470"/>
                </a:lnTo>
                <a:lnTo>
                  <a:pt x="3822" y="428"/>
                </a:lnTo>
                <a:lnTo>
                  <a:pt x="3778" y="390"/>
                </a:lnTo>
                <a:lnTo>
                  <a:pt x="3732" y="352"/>
                </a:lnTo>
                <a:lnTo>
                  <a:pt x="3684" y="316"/>
                </a:lnTo>
                <a:lnTo>
                  <a:pt x="3636" y="282"/>
                </a:lnTo>
                <a:lnTo>
                  <a:pt x="3586" y="248"/>
                </a:lnTo>
                <a:lnTo>
                  <a:pt x="3534" y="218"/>
                </a:lnTo>
                <a:lnTo>
                  <a:pt x="3482" y="190"/>
                </a:lnTo>
                <a:lnTo>
                  <a:pt x="3428" y="162"/>
                </a:lnTo>
                <a:lnTo>
                  <a:pt x="3372" y="138"/>
                </a:lnTo>
                <a:lnTo>
                  <a:pt x="3316" y="114"/>
                </a:lnTo>
                <a:lnTo>
                  <a:pt x="3260" y="92"/>
                </a:lnTo>
                <a:lnTo>
                  <a:pt x="3202" y="74"/>
                </a:lnTo>
                <a:lnTo>
                  <a:pt x="3144" y="56"/>
                </a:lnTo>
                <a:lnTo>
                  <a:pt x="3084" y="42"/>
                </a:lnTo>
                <a:lnTo>
                  <a:pt x="3024" y="30"/>
                </a:lnTo>
                <a:lnTo>
                  <a:pt x="2962" y="18"/>
                </a:lnTo>
                <a:lnTo>
                  <a:pt x="2900" y="10"/>
                </a:lnTo>
                <a:lnTo>
                  <a:pt x="2838" y="4"/>
                </a:lnTo>
                <a:lnTo>
                  <a:pt x="2774" y="0"/>
                </a:lnTo>
                <a:lnTo>
                  <a:pt x="2710" y="0"/>
                </a:lnTo>
                <a:lnTo>
                  <a:pt x="2710" y="0"/>
                </a:lnTo>
                <a:lnTo>
                  <a:pt x="2630" y="2"/>
                </a:lnTo>
                <a:lnTo>
                  <a:pt x="2550" y="8"/>
                </a:lnTo>
                <a:lnTo>
                  <a:pt x="2472" y="16"/>
                </a:lnTo>
                <a:lnTo>
                  <a:pt x="2394" y="30"/>
                </a:lnTo>
                <a:lnTo>
                  <a:pt x="2318" y="46"/>
                </a:lnTo>
                <a:lnTo>
                  <a:pt x="2242" y="66"/>
                </a:lnTo>
                <a:lnTo>
                  <a:pt x="2168" y="90"/>
                </a:lnTo>
                <a:lnTo>
                  <a:pt x="2096" y="116"/>
                </a:lnTo>
                <a:lnTo>
                  <a:pt x="2026" y="146"/>
                </a:lnTo>
                <a:lnTo>
                  <a:pt x="1958" y="180"/>
                </a:lnTo>
                <a:lnTo>
                  <a:pt x="1892" y="216"/>
                </a:lnTo>
                <a:lnTo>
                  <a:pt x="1826" y="256"/>
                </a:lnTo>
                <a:lnTo>
                  <a:pt x="1764" y="296"/>
                </a:lnTo>
                <a:lnTo>
                  <a:pt x="1702" y="342"/>
                </a:lnTo>
                <a:lnTo>
                  <a:pt x="1644" y="388"/>
                </a:lnTo>
                <a:lnTo>
                  <a:pt x="1586" y="438"/>
                </a:lnTo>
                <a:lnTo>
                  <a:pt x="1532" y="490"/>
                </a:lnTo>
                <a:lnTo>
                  <a:pt x="1480" y="546"/>
                </a:lnTo>
                <a:lnTo>
                  <a:pt x="1432" y="602"/>
                </a:lnTo>
                <a:lnTo>
                  <a:pt x="1386" y="662"/>
                </a:lnTo>
                <a:lnTo>
                  <a:pt x="1340" y="724"/>
                </a:lnTo>
                <a:lnTo>
                  <a:pt x="1300" y="786"/>
                </a:lnTo>
                <a:lnTo>
                  <a:pt x="1262" y="852"/>
                </a:lnTo>
                <a:lnTo>
                  <a:pt x="1226" y="920"/>
                </a:lnTo>
                <a:lnTo>
                  <a:pt x="1194" y="988"/>
                </a:lnTo>
                <a:lnTo>
                  <a:pt x="1164" y="1058"/>
                </a:lnTo>
                <a:lnTo>
                  <a:pt x="1138" y="1132"/>
                </a:lnTo>
                <a:lnTo>
                  <a:pt x="1116" y="1204"/>
                </a:lnTo>
                <a:lnTo>
                  <a:pt x="1096" y="1280"/>
                </a:lnTo>
                <a:lnTo>
                  <a:pt x="1080" y="1356"/>
                </a:lnTo>
                <a:lnTo>
                  <a:pt x="1068" y="1434"/>
                </a:lnTo>
                <a:lnTo>
                  <a:pt x="1058" y="1514"/>
                </a:lnTo>
                <a:lnTo>
                  <a:pt x="1058" y="1514"/>
                </a:lnTo>
                <a:lnTo>
                  <a:pt x="1022" y="1508"/>
                </a:lnTo>
                <a:lnTo>
                  <a:pt x="984" y="1504"/>
                </a:lnTo>
                <a:lnTo>
                  <a:pt x="946" y="1500"/>
                </a:lnTo>
                <a:lnTo>
                  <a:pt x="908" y="1500"/>
                </a:lnTo>
                <a:lnTo>
                  <a:pt x="908" y="1500"/>
                </a:lnTo>
                <a:lnTo>
                  <a:pt x="860" y="1502"/>
                </a:lnTo>
                <a:lnTo>
                  <a:pt x="814" y="1504"/>
                </a:lnTo>
                <a:lnTo>
                  <a:pt x="770" y="1510"/>
                </a:lnTo>
                <a:lnTo>
                  <a:pt x="724" y="1518"/>
                </a:lnTo>
                <a:lnTo>
                  <a:pt x="680" y="1528"/>
                </a:lnTo>
                <a:lnTo>
                  <a:pt x="638" y="1540"/>
                </a:lnTo>
                <a:lnTo>
                  <a:pt x="596" y="1556"/>
                </a:lnTo>
                <a:lnTo>
                  <a:pt x="554" y="1572"/>
                </a:lnTo>
                <a:lnTo>
                  <a:pt x="514" y="1590"/>
                </a:lnTo>
                <a:lnTo>
                  <a:pt x="474" y="1610"/>
                </a:lnTo>
                <a:lnTo>
                  <a:pt x="436" y="1632"/>
                </a:lnTo>
                <a:lnTo>
                  <a:pt x="400" y="1656"/>
                </a:lnTo>
                <a:lnTo>
                  <a:pt x="364" y="1680"/>
                </a:lnTo>
                <a:lnTo>
                  <a:pt x="330" y="1708"/>
                </a:lnTo>
                <a:lnTo>
                  <a:pt x="296" y="1736"/>
                </a:lnTo>
                <a:lnTo>
                  <a:pt x="266" y="1766"/>
                </a:lnTo>
                <a:lnTo>
                  <a:pt x="236" y="1798"/>
                </a:lnTo>
                <a:lnTo>
                  <a:pt x="206" y="1830"/>
                </a:lnTo>
                <a:lnTo>
                  <a:pt x="180" y="1864"/>
                </a:lnTo>
                <a:lnTo>
                  <a:pt x="154" y="1900"/>
                </a:lnTo>
                <a:lnTo>
                  <a:pt x="130" y="1938"/>
                </a:lnTo>
                <a:lnTo>
                  <a:pt x="110" y="1976"/>
                </a:lnTo>
                <a:lnTo>
                  <a:pt x="90" y="2014"/>
                </a:lnTo>
                <a:lnTo>
                  <a:pt x="70" y="2054"/>
                </a:lnTo>
                <a:lnTo>
                  <a:pt x="54" y="2096"/>
                </a:lnTo>
                <a:lnTo>
                  <a:pt x="40" y="2138"/>
                </a:lnTo>
                <a:lnTo>
                  <a:pt x="28" y="2182"/>
                </a:lnTo>
                <a:lnTo>
                  <a:pt x="18" y="2224"/>
                </a:lnTo>
                <a:lnTo>
                  <a:pt x="10" y="2270"/>
                </a:lnTo>
                <a:lnTo>
                  <a:pt x="4" y="2316"/>
                </a:lnTo>
                <a:lnTo>
                  <a:pt x="0" y="2362"/>
                </a:lnTo>
                <a:lnTo>
                  <a:pt x="0" y="2408"/>
                </a:lnTo>
                <a:lnTo>
                  <a:pt x="0" y="2408"/>
                </a:lnTo>
                <a:lnTo>
                  <a:pt x="0" y="2454"/>
                </a:lnTo>
                <a:lnTo>
                  <a:pt x="4" y="2500"/>
                </a:lnTo>
                <a:lnTo>
                  <a:pt x="10" y="2546"/>
                </a:lnTo>
                <a:lnTo>
                  <a:pt x="18" y="2590"/>
                </a:lnTo>
                <a:lnTo>
                  <a:pt x="28" y="2634"/>
                </a:lnTo>
                <a:lnTo>
                  <a:pt x="40" y="2678"/>
                </a:lnTo>
                <a:lnTo>
                  <a:pt x="54" y="2720"/>
                </a:lnTo>
                <a:lnTo>
                  <a:pt x="70" y="2762"/>
                </a:lnTo>
                <a:lnTo>
                  <a:pt x="90" y="2802"/>
                </a:lnTo>
                <a:lnTo>
                  <a:pt x="110" y="2840"/>
                </a:lnTo>
                <a:lnTo>
                  <a:pt x="130" y="2878"/>
                </a:lnTo>
                <a:lnTo>
                  <a:pt x="154" y="2916"/>
                </a:lnTo>
                <a:lnTo>
                  <a:pt x="180" y="2952"/>
                </a:lnTo>
                <a:lnTo>
                  <a:pt x="206" y="2986"/>
                </a:lnTo>
                <a:lnTo>
                  <a:pt x="236" y="3018"/>
                </a:lnTo>
                <a:lnTo>
                  <a:pt x="266" y="3050"/>
                </a:lnTo>
                <a:lnTo>
                  <a:pt x="296" y="3080"/>
                </a:lnTo>
                <a:lnTo>
                  <a:pt x="330" y="3108"/>
                </a:lnTo>
                <a:lnTo>
                  <a:pt x="364" y="3136"/>
                </a:lnTo>
                <a:lnTo>
                  <a:pt x="400" y="3160"/>
                </a:lnTo>
                <a:lnTo>
                  <a:pt x="436" y="3184"/>
                </a:lnTo>
                <a:lnTo>
                  <a:pt x="474" y="3206"/>
                </a:lnTo>
                <a:lnTo>
                  <a:pt x="514" y="3226"/>
                </a:lnTo>
                <a:lnTo>
                  <a:pt x="554" y="3244"/>
                </a:lnTo>
                <a:lnTo>
                  <a:pt x="596" y="3260"/>
                </a:lnTo>
                <a:lnTo>
                  <a:pt x="638" y="3276"/>
                </a:lnTo>
                <a:lnTo>
                  <a:pt x="680" y="3288"/>
                </a:lnTo>
                <a:lnTo>
                  <a:pt x="724" y="3298"/>
                </a:lnTo>
                <a:lnTo>
                  <a:pt x="770" y="3306"/>
                </a:lnTo>
                <a:lnTo>
                  <a:pt x="814" y="3312"/>
                </a:lnTo>
                <a:lnTo>
                  <a:pt x="860" y="3314"/>
                </a:lnTo>
                <a:lnTo>
                  <a:pt x="908" y="3316"/>
                </a:lnTo>
                <a:lnTo>
                  <a:pt x="5486" y="3316"/>
                </a:lnTo>
                <a:lnTo>
                  <a:pt x="5486" y="3316"/>
                </a:lnTo>
                <a:lnTo>
                  <a:pt x="5520" y="3316"/>
                </a:lnTo>
                <a:lnTo>
                  <a:pt x="5554" y="3312"/>
                </a:lnTo>
                <a:lnTo>
                  <a:pt x="5588" y="3308"/>
                </a:lnTo>
                <a:lnTo>
                  <a:pt x="5620" y="3302"/>
                </a:lnTo>
                <a:lnTo>
                  <a:pt x="5652" y="3294"/>
                </a:lnTo>
                <a:lnTo>
                  <a:pt x="5684" y="3286"/>
                </a:lnTo>
                <a:lnTo>
                  <a:pt x="5716" y="3276"/>
                </a:lnTo>
                <a:lnTo>
                  <a:pt x="5746" y="3264"/>
                </a:lnTo>
                <a:lnTo>
                  <a:pt x="5776" y="3250"/>
                </a:lnTo>
                <a:lnTo>
                  <a:pt x="5804" y="3236"/>
                </a:lnTo>
                <a:lnTo>
                  <a:pt x="5832" y="3220"/>
                </a:lnTo>
                <a:lnTo>
                  <a:pt x="5860" y="3202"/>
                </a:lnTo>
                <a:lnTo>
                  <a:pt x="5886" y="3184"/>
                </a:lnTo>
                <a:lnTo>
                  <a:pt x="5910" y="3164"/>
                </a:lnTo>
                <a:lnTo>
                  <a:pt x="5934" y="3142"/>
                </a:lnTo>
                <a:lnTo>
                  <a:pt x="5958" y="3120"/>
                </a:lnTo>
                <a:lnTo>
                  <a:pt x="5980" y="3096"/>
                </a:lnTo>
                <a:lnTo>
                  <a:pt x="6002" y="3072"/>
                </a:lnTo>
                <a:lnTo>
                  <a:pt x="6022" y="3048"/>
                </a:lnTo>
                <a:lnTo>
                  <a:pt x="6040" y="3022"/>
                </a:lnTo>
                <a:lnTo>
                  <a:pt x="6058" y="2994"/>
                </a:lnTo>
                <a:lnTo>
                  <a:pt x="6074" y="2966"/>
                </a:lnTo>
                <a:lnTo>
                  <a:pt x="6088" y="2938"/>
                </a:lnTo>
                <a:lnTo>
                  <a:pt x="6102" y="2908"/>
                </a:lnTo>
                <a:lnTo>
                  <a:pt x="6114" y="2878"/>
                </a:lnTo>
                <a:lnTo>
                  <a:pt x="6124" y="2846"/>
                </a:lnTo>
                <a:lnTo>
                  <a:pt x="6134" y="2814"/>
                </a:lnTo>
                <a:lnTo>
                  <a:pt x="6140" y="2782"/>
                </a:lnTo>
                <a:lnTo>
                  <a:pt x="6146" y="2748"/>
                </a:lnTo>
                <a:lnTo>
                  <a:pt x="6150" y="2716"/>
                </a:lnTo>
                <a:lnTo>
                  <a:pt x="6154" y="2682"/>
                </a:lnTo>
                <a:lnTo>
                  <a:pt x="6154" y="2646"/>
                </a:lnTo>
                <a:lnTo>
                  <a:pt x="6154" y="2646"/>
                </a:lnTo>
                <a:lnTo>
                  <a:pt x="6154" y="2614"/>
                </a:lnTo>
                <a:lnTo>
                  <a:pt x="6150" y="2580"/>
                </a:lnTo>
                <a:lnTo>
                  <a:pt x="6146" y="2548"/>
                </a:lnTo>
                <a:lnTo>
                  <a:pt x="6142" y="2516"/>
                </a:lnTo>
                <a:lnTo>
                  <a:pt x="6134" y="2484"/>
                </a:lnTo>
                <a:lnTo>
                  <a:pt x="6126" y="2452"/>
                </a:lnTo>
                <a:lnTo>
                  <a:pt x="6116" y="2422"/>
                </a:lnTo>
                <a:lnTo>
                  <a:pt x="6104" y="2392"/>
                </a:lnTo>
                <a:lnTo>
                  <a:pt x="6092" y="2364"/>
                </a:lnTo>
                <a:lnTo>
                  <a:pt x="6078" y="2336"/>
                </a:lnTo>
                <a:lnTo>
                  <a:pt x="6062" y="2308"/>
                </a:lnTo>
                <a:lnTo>
                  <a:pt x="6046" y="2282"/>
                </a:lnTo>
                <a:lnTo>
                  <a:pt x="6028" y="2256"/>
                </a:lnTo>
                <a:lnTo>
                  <a:pt x="6008" y="2230"/>
                </a:lnTo>
                <a:lnTo>
                  <a:pt x="5988" y="2206"/>
                </a:lnTo>
                <a:lnTo>
                  <a:pt x="5968" y="2184"/>
                </a:lnTo>
                <a:lnTo>
                  <a:pt x="5946" y="2162"/>
                </a:lnTo>
                <a:lnTo>
                  <a:pt x="5922" y="2140"/>
                </a:lnTo>
                <a:lnTo>
                  <a:pt x="5898" y="2120"/>
                </a:lnTo>
                <a:lnTo>
                  <a:pt x="5872" y="2102"/>
                </a:lnTo>
                <a:lnTo>
                  <a:pt x="5846" y="2084"/>
                </a:lnTo>
                <a:lnTo>
                  <a:pt x="5820" y="2068"/>
                </a:lnTo>
                <a:lnTo>
                  <a:pt x="5792" y="2054"/>
                </a:lnTo>
                <a:lnTo>
                  <a:pt x="5764" y="2040"/>
                </a:lnTo>
                <a:lnTo>
                  <a:pt x="5734" y="2026"/>
                </a:lnTo>
                <a:lnTo>
                  <a:pt x="5704" y="2016"/>
                </a:lnTo>
                <a:lnTo>
                  <a:pt x="5674" y="2006"/>
                </a:lnTo>
                <a:lnTo>
                  <a:pt x="5642" y="1998"/>
                </a:lnTo>
                <a:lnTo>
                  <a:pt x="5612" y="1990"/>
                </a:lnTo>
                <a:lnTo>
                  <a:pt x="5578" y="1986"/>
                </a:lnTo>
                <a:lnTo>
                  <a:pt x="5546" y="1982"/>
                </a:lnTo>
                <a:lnTo>
                  <a:pt x="5512" y="1980"/>
                </a:lnTo>
                <a:lnTo>
                  <a:pt x="5512" y="1980"/>
                </a:lnTo>
                <a:close/>
              </a:path>
            </a:pathLst>
          </a:custGeom>
          <a:gradFill flip="none" rotWithShape="1">
            <a:gsLst>
              <a:gs pos="23000">
                <a:srgbClr val="F3F4F6"/>
              </a:gs>
              <a:gs pos="100000">
                <a:srgbClr val="FFFFFF"/>
              </a:gs>
            </a:gsLst>
            <a:lin ang="5400000" scaled="1"/>
            <a:tileRect/>
          </a:gradFill>
          <a:ln>
            <a:gradFill>
              <a:gsLst>
                <a:gs pos="0">
                  <a:srgbClr val="C00000"/>
                </a:gs>
                <a:gs pos="85000">
                  <a:srgbClr val="C00000">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Arial"/>
                <a:ea typeface="+mn-ea"/>
                <a:cs typeface="+mn-cs"/>
              </a:defRPr>
            </a:lvl1pPr>
            <a:lvl2pPr marL="457200" algn="l" defTabSz="914400" rtl="0" eaLnBrk="1" latinLnBrk="0" hangingPunct="1">
              <a:defRPr sz="1800" kern="1200">
                <a:solidFill>
                  <a:schemeClr val="lt1"/>
                </a:solidFill>
                <a:latin typeface="Arial"/>
                <a:ea typeface="+mn-ea"/>
                <a:cs typeface="+mn-cs"/>
              </a:defRPr>
            </a:lvl2pPr>
            <a:lvl3pPr marL="914400" algn="l" defTabSz="914400" rtl="0" eaLnBrk="1" latinLnBrk="0" hangingPunct="1">
              <a:defRPr sz="1800" kern="1200">
                <a:solidFill>
                  <a:schemeClr val="lt1"/>
                </a:solidFill>
                <a:latin typeface="Arial"/>
                <a:ea typeface="+mn-ea"/>
                <a:cs typeface="+mn-cs"/>
              </a:defRPr>
            </a:lvl3pPr>
            <a:lvl4pPr marL="1371600" algn="l" defTabSz="914400" rtl="0" eaLnBrk="1" latinLnBrk="0" hangingPunct="1">
              <a:defRPr sz="1800" kern="1200">
                <a:solidFill>
                  <a:schemeClr val="lt1"/>
                </a:solidFill>
                <a:latin typeface="Arial"/>
                <a:ea typeface="+mn-ea"/>
                <a:cs typeface="+mn-cs"/>
              </a:defRPr>
            </a:lvl4pPr>
            <a:lvl5pPr marL="1828800" algn="l" defTabSz="914400" rtl="0" eaLnBrk="1" latinLnBrk="0" hangingPunct="1">
              <a:defRPr sz="1800" kern="1200">
                <a:solidFill>
                  <a:schemeClr val="lt1"/>
                </a:solidFill>
                <a:latin typeface="Arial"/>
                <a:ea typeface="+mn-ea"/>
                <a:cs typeface="+mn-cs"/>
              </a:defRPr>
            </a:lvl5pPr>
            <a:lvl6pPr marL="2286000" algn="l" defTabSz="914400" rtl="0" eaLnBrk="1" latinLnBrk="0" hangingPunct="1">
              <a:defRPr sz="1800" kern="1200">
                <a:solidFill>
                  <a:schemeClr val="lt1"/>
                </a:solidFill>
                <a:latin typeface="Arial"/>
                <a:ea typeface="+mn-ea"/>
                <a:cs typeface="+mn-cs"/>
              </a:defRPr>
            </a:lvl6pPr>
            <a:lvl7pPr marL="2743200" algn="l" defTabSz="914400" rtl="0" eaLnBrk="1" latinLnBrk="0" hangingPunct="1">
              <a:defRPr sz="1800" kern="1200">
                <a:solidFill>
                  <a:schemeClr val="lt1"/>
                </a:solidFill>
                <a:latin typeface="Arial"/>
                <a:ea typeface="+mn-ea"/>
                <a:cs typeface="+mn-cs"/>
              </a:defRPr>
            </a:lvl7pPr>
            <a:lvl8pPr marL="3200400" algn="l" defTabSz="914400" rtl="0" eaLnBrk="1" latinLnBrk="0" hangingPunct="1">
              <a:defRPr sz="1800" kern="1200">
                <a:solidFill>
                  <a:schemeClr val="lt1"/>
                </a:solidFill>
                <a:latin typeface="Arial"/>
                <a:ea typeface="+mn-ea"/>
                <a:cs typeface="+mn-cs"/>
              </a:defRPr>
            </a:lvl8pPr>
            <a:lvl9pPr marL="3657600" algn="l" defTabSz="914400" rtl="0" eaLnBrk="1" latinLnBrk="0" hangingPunct="1">
              <a:defRPr sz="1800" kern="1200">
                <a:solidFill>
                  <a:schemeClr val="lt1"/>
                </a:solidFill>
                <a:latin typeface="Arial"/>
                <a:ea typeface="+mn-ea"/>
                <a:cs typeface="+mn-cs"/>
              </a:defRPr>
            </a:lvl9pPr>
          </a:lstStyle>
          <a:p>
            <a:pPr algn="ctr" defTabSz="1218296" fontAlgn="ctr">
              <a:defRPr/>
            </a:pPr>
            <a:endParaRPr lang="en-US" altLang="zh-CN" sz="3199" dirty="0">
              <a:solidFill>
                <a:prstClr val="white"/>
              </a:solidFill>
              <a:effectLst>
                <a:outerShdw blurRad="38100" dist="38100" dir="2700000" algn="tl">
                  <a:srgbClr val="000000">
                    <a:alpha val="43137"/>
                  </a:srgbClr>
                </a:outerShdw>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文本框 8"/>
          <p:cNvSpPr txBox="1"/>
          <p:nvPr/>
        </p:nvSpPr>
        <p:spPr bwMode="gray">
          <a:xfrm>
            <a:off x="2560036" y="3402017"/>
            <a:ext cx="1901136" cy="523220"/>
          </a:xfrm>
          <a:prstGeom prst="rect">
            <a:avLst/>
          </a:prstGeom>
          <a:noFill/>
        </p:spPr>
        <p:txBody>
          <a:bodyPr wrap="square" rtlCol="0">
            <a:spAutoFit/>
          </a:bodyPr>
          <a:lstStyle/>
          <a:p>
            <a:pPr algn="ctr" fontAlgn="ctr"/>
            <a:r>
              <a:rPr lang="en-US" sz="1400" b="1" dirty="0" smtClean="0">
                <a:latin typeface="Huawei Sans" panose="020C0503030203020204" pitchFamily="34" charset="0"/>
              </a:rPr>
              <a:t>Supercomputing center</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梯形 42"/>
          <p:cNvSpPr/>
          <p:nvPr/>
        </p:nvSpPr>
        <p:spPr bwMode="gray">
          <a:xfrm>
            <a:off x="6167311" y="4655483"/>
            <a:ext cx="5662384" cy="564103"/>
          </a:xfrm>
          <a:prstGeom prst="trapezoid">
            <a:avLst>
              <a:gd name="adj" fmla="val 69465"/>
            </a:avLst>
          </a:prstGeom>
          <a:gradFill flip="none" rotWithShape="1">
            <a:gsLst>
              <a:gs pos="0">
                <a:schemeClr val="bg1">
                  <a:alpha val="0"/>
                </a:schemeClr>
              </a:gs>
              <a:gs pos="56000">
                <a:srgbClr val="99DFF9">
                  <a:alpha val="57000"/>
                </a:srgbClr>
              </a:gs>
              <a:gs pos="100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Freeform 159"/>
          <p:cNvSpPr/>
          <p:nvPr/>
        </p:nvSpPr>
        <p:spPr bwMode="gray">
          <a:xfrm flipH="1">
            <a:off x="6553860" y="4045471"/>
            <a:ext cx="565387" cy="32295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文本框 44"/>
          <p:cNvSpPr txBox="1"/>
          <p:nvPr/>
        </p:nvSpPr>
        <p:spPr bwMode="gray">
          <a:xfrm>
            <a:off x="6517721" y="4322011"/>
            <a:ext cx="655949" cy="307777"/>
          </a:xfrm>
          <a:prstGeom prst="rect">
            <a:avLst/>
          </a:prstGeom>
          <a:noFill/>
        </p:spPr>
        <p:txBody>
          <a:bodyPr wrap="none" rtlCol="0">
            <a:spAutoFit/>
          </a:bodyPr>
          <a:lstStyle/>
          <a:p>
            <a:pPr fontAlgn="ctr"/>
            <a:r>
              <a:rPr lang="en-US" sz="1400" dirty="0" smtClean="0">
                <a:latin typeface="Huawei Sans" panose="020C0503030203020204" pitchFamily="34" charset="0"/>
              </a:rPr>
              <a:t>Cloud</a:t>
            </a:r>
            <a:endParaRPr lang="en-US" sz="1400" dirty="0">
              <a:latin typeface="Huawei Sans" panose="020C0503030203020204" pitchFamily="34" charset="0"/>
            </a:endParaRPr>
          </a:p>
        </p:txBody>
      </p:sp>
      <p:sp>
        <p:nvSpPr>
          <p:cNvPr id="47" name="椭圆 46">
            <a:extLst>
              <a:ext uri="{FF2B5EF4-FFF2-40B4-BE49-F238E27FC236}">
                <a16:creationId xmlns:a16="http://schemas.microsoft.com/office/drawing/2014/main" xmlns="" id="{8F387102-E817-4CFB-9E15-DB2712D97A23}"/>
              </a:ext>
            </a:extLst>
          </p:cNvPr>
          <p:cNvSpPr>
            <a:spLocks/>
          </p:cNvSpPr>
          <p:nvPr/>
        </p:nvSpPr>
        <p:spPr bwMode="gray">
          <a:xfrm>
            <a:off x="6344253" y="3902871"/>
            <a:ext cx="984599" cy="956502"/>
          </a:xfrm>
          <a:prstGeom prst="ellipse">
            <a:avLst/>
          </a:prstGeom>
          <a:noFill/>
          <a:ln w="19050" cap="flat" cmpd="sng" algn="ctr">
            <a:solidFill>
              <a:schemeClr val="bg1">
                <a:lumMod val="75000"/>
              </a:schemeClr>
            </a:solidFill>
            <a:prstDash val="solid"/>
            <a:round/>
            <a:headEnd type="none" w="med" len="med"/>
            <a:tailEnd type="none" w="med" len="med"/>
          </a:ln>
          <a:effectLst/>
        </p:spPr>
        <p:txBody>
          <a:bodyPr vert="horz" wrap="square" lIns="91419" tIns="45709" rIns="91419" bIns="45709" numCol="1" rtlCol="0" anchor="t" anchorCtr="0" compatLnSpc="1">
            <a:prstTxWarp prst="textNoShape">
              <a:avLst/>
            </a:prstTxWarp>
          </a:bodyPr>
          <a:lstStyle/>
          <a:p>
            <a:pPr marL="0" marR="0" lvl="0" indent="0" defTabSz="914217" eaLnBrk="1" fontAlgn="ctr" latinLnBrk="0" hangingPunct="1">
              <a:lnSpc>
                <a:spcPct val="100000"/>
              </a:lnSpc>
              <a:spcBef>
                <a:spcPct val="0"/>
              </a:spcBef>
              <a:spcAft>
                <a:spcPct val="0"/>
              </a:spcAft>
              <a:buClr>
                <a:srgbClr val="CC9900"/>
              </a:buClr>
              <a:buSzTx/>
              <a:buFont typeface="Wingdings" pitchFamily="2" charset="2"/>
              <a:buChar char="n"/>
              <a:tabLst/>
              <a:defRPr/>
            </a:pPr>
            <a:endParaRPr kumimoji="0" lang="en-US" altLang="zh-CN" sz="1800" b="1" i="0" u="none" strike="noStrike" kern="0" cap="none" spc="0" normalizeH="0" baseline="0" noProof="0" dirty="0" smtClean="0">
              <a:ln>
                <a:noFill/>
              </a:ln>
              <a:solidFill>
                <a:srgbClr val="1D1D1B"/>
              </a:solidFill>
              <a:effectLst/>
              <a:uLnTx/>
              <a:uFillTx/>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cxnSp>
        <p:nvCxnSpPr>
          <p:cNvPr id="50" name="直接箭头连接符 49"/>
          <p:cNvCxnSpPr/>
          <p:nvPr/>
        </p:nvCxnSpPr>
        <p:spPr bwMode="gray">
          <a:xfrm>
            <a:off x="7347439" y="4193215"/>
            <a:ext cx="900000" cy="0"/>
          </a:xfrm>
          <a:prstGeom prst="straightConnector1">
            <a:avLst/>
          </a:prstGeom>
          <a:ln w="19050">
            <a:solidFill>
              <a:srgbClr val="C00000"/>
            </a:solidFill>
            <a:headEnd type="arrow"/>
            <a:tailEnd type="none"/>
          </a:ln>
        </p:spPr>
        <p:style>
          <a:lnRef idx="1">
            <a:schemeClr val="accent1"/>
          </a:lnRef>
          <a:fillRef idx="0">
            <a:schemeClr val="accent1"/>
          </a:fillRef>
          <a:effectRef idx="0">
            <a:schemeClr val="accent1"/>
          </a:effectRef>
          <a:fontRef idx="minor">
            <a:schemeClr val="tx1"/>
          </a:fontRef>
        </p:style>
      </p:cxnSp>
      <p:cxnSp>
        <p:nvCxnSpPr>
          <p:cNvPr id="52" name="直接箭头连接符 51"/>
          <p:cNvCxnSpPr/>
          <p:nvPr/>
        </p:nvCxnSpPr>
        <p:spPr bwMode="gray">
          <a:xfrm>
            <a:off x="9821747" y="4466974"/>
            <a:ext cx="900000" cy="0"/>
          </a:xfrm>
          <a:prstGeom prst="straightConnector1">
            <a:avLst/>
          </a:prstGeom>
          <a:ln w="19050">
            <a:solidFill>
              <a:srgbClr val="C00000"/>
            </a:solidFill>
            <a:headEnd type="arrow"/>
            <a:tailEnd type="none"/>
          </a:ln>
        </p:spPr>
        <p:style>
          <a:lnRef idx="1">
            <a:schemeClr val="accent1"/>
          </a:lnRef>
          <a:fillRef idx="0">
            <a:schemeClr val="accent1"/>
          </a:fillRef>
          <a:effectRef idx="0">
            <a:schemeClr val="accent1"/>
          </a:effectRef>
          <a:fontRef idx="minor">
            <a:schemeClr val="tx1"/>
          </a:fontRef>
        </p:style>
      </p:cxnSp>
      <p:cxnSp>
        <p:nvCxnSpPr>
          <p:cNvPr id="54" name="直接箭头连接符 53"/>
          <p:cNvCxnSpPr/>
          <p:nvPr/>
        </p:nvCxnSpPr>
        <p:spPr bwMode="gray">
          <a:xfrm>
            <a:off x="7347439" y="4472005"/>
            <a:ext cx="900000" cy="0"/>
          </a:xfrm>
          <a:prstGeom prst="straightConnector1">
            <a:avLst/>
          </a:prstGeom>
          <a:ln w="19050">
            <a:solidFill>
              <a:srgbClr val="C00000"/>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55" name="直接箭头连接符 54"/>
          <p:cNvCxnSpPr/>
          <p:nvPr/>
        </p:nvCxnSpPr>
        <p:spPr bwMode="gray">
          <a:xfrm>
            <a:off x="9821747" y="4193215"/>
            <a:ext cx="900000" cy="0"/>
          </a:xfrm>
          <a:prstGeom prst="straightConnector1">
            <a:avLst/>
          </a:prstGeom>
          <a:ln w="19050">
            <a:solidFill>
              <a:srgbClr val="C00000"/>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56" name="圆角矩形 55"/>
          <p:cNvSpPr/>
          <p:nvPr/>
        </p:nvSpPr>
        <p:spPr bwMode="gray">
          <a:xfrm flipH="1">
            <a:off x="8301678" y="4147578"/>
            <a:ext cx="1492636" cy="376487"/>
          </a:xfrm>
          <a:prstGeom prst="roundRect">
            <a:avLst>
              <a:gd name="adj" fmla="val 13069"/>
            </a:avLst>
          </a:prstGeom>
          <a:noFill/>
          <a:ln w="19050" cap="flat" cmpd="sng" algn="ctr">
            <a:solidFill>
              <a:srgbClr val="BFBFBF"/>
            </a:solidFill>
            <a:prstDash val="solid"/>
            <a:miter lim="800000"/>
          </a:ln>
          <a:effectLst/>
        </p:spPr>
        <p:txBody>
          <a:bodyPr wrap="square" tIns="0" rtlCol="0" anchor="ctr" anchorCtr="0">
            <a:noAutofit/>
          </a:bodyPr>
          <a:lstStyle/>
          <a:p>
            <a:pPr algn="ctr" defTabSz="914400" fontAlgn="ctr">
              <a:lnSpc>
                <a:spcPct val="150000"/>
              </a:lnSpc>
            </a:pPr>
            <a:endParaRPr lang="en-US" altLang="zh-CN" kern="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文本框 56"/>
          <p:cNvSpPr txBox="1"/>
          <p:nvPr/>
        </p:nvSpPr>
        <p:spPr bwMode="gray">
          <a:xfrm>
            <a:off x="8198327" y="4091412"/>
            <a:ext cx="1698636" cy="461665"/>
          </a:xfrm>
          <a:prstGeom prst="rect">
            <a:avLst/>
          </a:prstGeom>
          <a:noFill/>
        </p:spPr>
        <p:txBody>
          <a:bodyPr wrap="square" rtlCol="0">
            <a:spAutoFit/>
          </a:bodyPr>
          <a:lstStyle/>
          <a:p>
            <a:pPr algn="ctr" fontAlgn="ctr"/>
            <a:r>
              <a:rPr lang="en-US" sz="1200" b="1" dirty="0" smtClean="0">
                <a:solidFill>
                  <a:srgbClr val="C7000B"/>
                </a:solidFill>
                <a:latin typeface="Huawei Sans" panose="020C0503030203020204" pitchFamily="34" charset="0"/>
              </a:rPr>
              <a:t>High-performance computing</a:t>
            </a:r>
            <a:endParaRPr lang="en-US" altLang="zh-CN"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文本框 58"/>
          <p:cNvSpPr txBox="1"/>
          <p:nvPr/>
        </p:nvSpPr>
        <p:spPr bwMode="gray">
          <a:xfrm>
            <a:off x="10695080" y="4310860"/>
            <a:ext cx="1124026" cy="307777"/>
          </a:xfrm>
          <a:prstGeom prst="rect">
            <a:avLst/>
          </a:prstGeom>
          <a:noFill/>
        </p:spPr>
        <p:txBody>
          <a:bodyPr wrap="none" rtlCol="0">
            <a:spAutoFit/>
          </a:bodyPr>
          <a:lstStyle/>
          <a:p>
            <a:pPr fontAlgn="ctr"/>
            <a:r>
              <a:rPr lang="en-US" sz="1400" dirty="0" smtClean="0">
                <a:latin typeface="Huawei Sans" panose="020C0503030203020204" pitchFamily="34" charset="0"/>
              </a:rPr>
              <a:t>Intelligence</a:t>
            </a:r>
            <a:endParaRPr lang="en-US" sz="1400" dirty="0">
              <a:latin typeface="Huawei Sans" panose="020C0503030203020204" pitchFamily="34" charset="0"/>
            </a:endParaRPr>
          </a:p>
        </p:txBody>
      </p:sp>
      <p:sp>
        <p:nvSpPr>
          <p:cNvPr id="60" name="椭圆 59">
            <a:extLst>
              <a:ext uri="{FF2B5EF4-FFF2-40B4-BE49-F238E27FC236}">
                <a16:creationId xmlns:a16="http://schemas.microsoft.com/office/drawing/2014/main" xmlns="" id="{8F387102-E817-4CFB-9E15-DB2712D97A23}"/>
              </a:ext>
            </a:extLst>
          </p:cNvPr>
          <p:cNvSpPr>
            <a:spLocks/>
          </p:cNvSpPr>
          <p:nvPr/>
        </p:nvSpPr>
        <p:spPr bwMode="gray">
          <a:xfrm>
            <a:off x="10756259" y="3902871"/>
            <a:ext cx="984599" cy="956502"/>
          </a:xfrm>
          <a:prstGeom prst="ellipse">
            <a:avLst/>
          </a:prstGeom>
          <a:noFill/>
          <a:ln w="19050" cap="flat" cmpd="sng" algn="ctr">
            <a:solidFill>
              <a:schemeClr val="bg1">
                <a:lumMod val="75000"/>
              </a:schemeClr>
            </a:solidFill>
            <a:prstDash val="solid"/>
            <a:round/>
            <a:headEnd type="none" w="med" len="med"/>
            <a:tailEnd type="none" w="med" len="med"/>
          </a:ln>
          <a:effectLst/>
        </p:spPr>
        <p:txBody>
          <a:bodyPr vert="horz" wrap="square" lIns="91419" tIns="45709" rIns="91419" bIns="45709" numCol="1" rtlCol="0" anchor="t" anchorCtr="0" compatLnSpc="1">
            <a:prstTxWarp prst="textNoShape">
              <a:avLst/>
            </a:prstTxWarp>
          </a:bodyPr>
          <a:lstStyle/>
          <a:p>
            <a:pPr marL="0" marR="0" lvl="0" indent="0" defTabSz="914217" eaLnBrk="1" fontAlgn="ctr" latinLnBrk="0" hangingPunct="1">
              <a:lnSpc>
                <a:spcPct val="100000"/>
              </a:lnSpc>
              <a:spcBef>
                <a:spcPct val="0"/>
              </a:spcBef>
              <a:spcAft>
                <a:spcPct val="0"/>
              </a:spcAft>
              <a:buClr>
                <a:srgbClr val="CC9900"/>
              </a:buClr>
              <a:buSzTx/>
              <a:buFont typeface="Wingdings" pitchFamily="2" charset="2"/>
              <a:buChar char="n"/>
              <a:tabLst/>
              <a:defRPr/>
            </a:pPr>
            <a:endParaRPr kumimoji="0" lang="en-US" altLang="zh-CN" sz="1800" b="1" i="0" u="none" strike="noStrike" kern="0" cap="none" spc="0" normalizeH="0" baseline="0" noProof="0" dirty="0" smtClean="0">
              <a:ln>
                <a:noFill/>
              </a:ln>
              <a:solidFill>
                <a:srgbClr val="1D1D1B"/>
              </a:solidFill>
              <a:effectLst/>
              <a:uLnTx/>
              <a:uFillTx/>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pic>
        <p:nvPicPr>
          <p:cNvPr id="61" name="图片 60"/>
          <p:cNvPicPr>
            <a:picLocks noChangeAspect="1"/>
          </p:cNvPicPr>
          <p:nvPr/>
        </p:nvPicPr>
        <p:blipFill>
          <a:blip r:embed="rId4"/>
          <a:stretch>
            <a:fillRect/>
          </a:stretch>
        </p:blipFill>
        <p:spPr bwMode="gray">
          <a:xfrm flipH="1">
            <a:off x="11086889" y="4036714"/>
            <a:ext cx="323335" cy="362766"/>
          </a:xfrm>
          <a:prstGeom prst="rect">
            <a:avLst/>
          </a:prstGeom>
        </p:spPr>
      </p:pic>
      <p:sp>
        <p:nvSpPr>
          <p:cNvPr id="62" name="平行四边形 61"/>
          <p:cNvSpPr/>
          <p:nvPr/>
        </p:nvSpPr>
        <p:spPr bwMode="gray">
          <a:xfrm>
            <a:off x="6936113" y="5130203"/>
            <a:ext cx="1976931" cy="392399"/>
          </a:xfrm>
          <a:prstGeom prst="parallelogram">
            <a:avLst>
              <a:gd name="adj" fmla="val 93076"/>
            </a:avLst>
          </a:prstGeom>
          <a:solidFill>
            <a:schemeClr val="bg1">
              <a:lumMod val="95000"/>
            </a:schemeClr>
          </a:solidFill>
          <a:ln>
            <a:solidFill>
              <a:schemeClr val="bg1">
                <a:lumMod val="85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平行四边形 63"/>
          <p:cNvSpPr/>
          <p:nvPr/>
        </p:nvSpPr>
        <p:spPr bwMode="gray">
          <a:xfrm>
            <a:off x="8622983" y="5130203"/>
            <a:ext cx="1601347" cy="392399"/>
          </a:xfrm>
          <a:prstGeom prst="parallelogram">
            <a:avLst>
              <a:gd name="adj" fmla="val 93076"/>
            </a:avLst>
          </a:prstGeom>
          <a:solidFill>
            <a:schemeClr val="bg1">
              <a:lumMod val="95000"/>
            </a:schemeClr>
          </a:solidFill>
          <a:ln>
            <a:solidFill>
              <a:schemeClr val="bg1">
                <a:lumMod val="85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endParaRPr lang="en-US" altLang="zh-CN"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平行四边形 64"/>
          <p:cNvSpPr/>
          <p:nvPr/>
        </p:nvSpPr>
        <p:spPr bwMode="gray">
          <a:xfrm>
            <a:off x="9912856" y="5130203"/>
            <a:ext cx="1821044" cy="392399"/>
          </a:xfrm>
          <a:prstGeom prst="parallelogram">
            <a:avLst>
              <a:gd name="adj" fmla="val 93076"/>
            </a:avLst>
          </a:prstGeom>
          <a:solidFill>
            <a:schemeClr val="bg1">
              <a:lumMod val="95000"/>
            </a:schemeClr>
          </a:solidFill>
          <a:ln>
            <a:solidFill>
              <a:schemeClr val="bg1">
                <a:lumMod val="85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ctr"/>
            <a:endParaRPr lang="en-US" sz="1200" dirty="0">
              <a:solidFill>
                <a:schemeClr val="tx1"/>
              </a:solidFill>
              <a:latin typeface="Huawei Sans" panose="020C0503030203020204" pitchFamily="34" charset="0"/>
            </a:endParaRPr>
          </a:p>
        </p:txBody>
      </p:sp>
      <p:sp>
        <p:nvSpPr>
          <p:cNvPr id="66" name="文本框 65"/>
          <p:cNvSpPr txBox="1"/>
          <p:nvPr/>
        </p:nvSpPr>
        <p:spPr bwMode="gray">
          <a:xfrm>
            <a:off x="5615725" y="5154226"/>
            <a:ext cx="1609228" cy="461665"/>
          </a:xfrm>
          <a:prstGeom prst="rect">
            <a:avLst/>
          </a:prstGeom>
          <a:noFill/>
        </p:spPr>
        <p:txBody>
          <a:bodyPr wrap="square" rtlCol="0">
            <a:spAutoFit/>
          </a:bodyPr>
          <a:lstStyle/>
          <a:p>
            <a:pPr algn="ctr" fontAlgn="ctr"/>
            <a:r>
              <a:rPr lang="en-US" sz="1200" b="1" dirty="0" smtClean="0">
                <a:solidFill>
                  <a:srgbClr val="C7000B"/>
                </a:solidFill>
                <a:latin typeface="Huawei Sans" panose="020C0503030203020204" pitchFamily="34" charset="0"/>
              </a:rPr>
              <a:t>Network requirements</a:t>
            </a:r>
            <a:endParaRPr lang="en-US" sz="1200" b="1" dirty="0">
              <a:solidFill>
                <a:srgbClr val="C7000B"/>
              </a:solidFill>
              <a:latin typeface="Huawei Sans" panose="020C0503030203020204" pitchFamily="34" charset="0"/>
            </a:endParaRPr>
          </a:p>
        </p:txBody>
      </p:sp>
      <p:sp>
        <p:nvSpPr>
          <p:cNvPr id="3" name="文本框 2"/>
          <p:cNvSpPr txBox="1"/>
          <p:nvPr/>
        </p:nvSpPr>
        <p:spPr>
          <a:xfrm>
            <a:off x="7023403" y="5090578"/>
            <a:ext cx="1975465" cy="461665"/>
          </a:xfrm>
          <a:prstGeom prst="rect">
            <a:avLst/>
          </a:prstGeom>
          <a:noFill/>
        </p:spPr>
        <p:txBody>
          <a:bodyPr wrap="square" rtlCol="0">
            <a:spAutoFit/>
          </a:bodyPr>
          <a:lstStyle/>
          <a:p>
            <a:pPr lvl="0" algn="ctr" fontAlgn="ctr"/>
            <a:r>
              <a:rPr lang="en-US" altLang="zh-CN" sz="1200" dirty="0">
                <a:solidFill>
                  <a:prstClr val="black"/>
                </a:solidFill>
                <a:latin typeface="Huawei Sans" panose="020C0503030203020204" pitchFamily="34" charset="0"/>
              </a:rPr>
              <a:t>Cloud-network synergy</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lvl="0" algn="ctr" fontAlgn="ctr"/>
            <a:r>
              <a:rPr lang="en-US" altLang="zh-CN" sz="1200" dirty="0">
                <a:solidFill>
                  <a:prstClr val="black"/>
                </a:solidFill>
                <a:latin typeface="Huawei Sans" panose="020C0503030203020204" pitchFamily="34" charset="0"/>
              </a:rPr>
              <a:t>Fast </a:t>
            </a:r>
            <a:r>
              <a:rPr lang="en-US" altLang="zh-CN" sz="1200" dirty="0" smtClean="0">
                <a:solidFill>
                  <a:prstClr val="black"/>
                </a:solidFill>
                <a:latin typeface="Huawei Sans" panose="020C0503030203020204" pitchFamily="34" charset="0"/>
              </a:rPr>
              <a:t>deployment</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文本框 3"/>
          <p:cNvSpPr txBox="1"/>
          <p:nvPr/>
        </p:nvSpPr>
        <p:spPr>
          <a:xfrm>
            <a:off x="8490482" y="5105221"/>
            <a:ext cx="1738807" cy="461665"/>
          </a:xfrm>
          <a:prstGeom prst="rect">
            <a:avLst/>
          </a:prstGeom>
          <a:noFill/>
        </p:spPr>
        <p:txBody>
          <a:bodyPr wrap="square" rtlCol="0">
            <a:spAutoFit/>
          </a:bodyPr>
          <a:lstStyle/>
          <a:p>
            <a:pPr lvl="0" algn="ctr" fontAlgn="ctr"/>
            <a:r>
              <a:rPr lang="en-US" altLang="zh-CN" sz="1200" dirty="0">
                <a:solidFill>
                  <a:prstClr val="black"/>
                </a:solidFill>
                <a:latin typeface="Huawei Sans" panose="020C0503030203020204" pitchFamily="34" charset="0"/>
              </a:rPr>
              <a:t>High-speed </a:t>
            </a:r>
            <a:r>
              <a:rPr lang="en-US" altLang="zh-CN" sz="1200" dirty="0" smtClean="0">
                <a:solidFill>
                  <a:prstClr val="black"/>
                </a:solidFill>
                <a:latin typeface="Huawei Sans" panose="020C0503030203020204" pitchFamily="34" charset="0"/>
              </a:rPr>
              <a:t>interconnection</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文本框 4"/>
          <p:cNvSpPr txBox="1"/>
          <p:nvPr/>
        </p:nvSpPr>
        <p:spPr>
          <a:xfrm>
            <a:off x="9934092" y="5115128"/>
            <a:ext cx="1618911" cy="461665"/>
          </a:xfrm>
          <a:prstGeom prst="rect">
            <a:avLst/>
          </a:prstGeom>
          <a:noFill/>
        </p:spPr>
        <p:txBody>
          <a:bodyPr wrap="square" rtlCol="0">
            <a:spAutoFit/>
          </a:bodyPr>
          <a:lstStyle/>
          <a:p>
            <a:pPr lvl="0" algn="ctr" fontAlgn="ctr"/>
            <a:r>
              <a:rPr lang="en-US" altLang="zh-CN" sz="1200" dirty="0">
                <a:solidFill>
                  <a:prstClr val="black"/>
                </a:solidFill>
                <a:latin typeface="Huawei Sans" panose="020C0503030203020204" pitchFamily="34" charset="0"/>
              </a:rPr>
              <a:t>Zero delay</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lvl="0" algn="ctr" fontAlgn="ctr"/>
            <a:r>
              <a:rPr lang="en-US" altLang="zh-CN" sz="1200" dirty="0">
                <a:solidFill>
                  <a:prstClr val="black"/>
                </a:solidFill>
                <a:latin typeface="Huawei Sans" panose="020C0503030203020204" pitchFamily="34" charset="0"/>
              </a:rPr>
              <a:t>Low packet loss </a:t>
            </a:r>
            <a:r>
              <a:rPr lang="en-US" altLang="zh-CN" sz="1200" dirty="0" smtClean="0">
                <a:solidFill>
                  <a:prstClr val="black"/>
                </a:solidFill>
                <a:latin typeface="Huawei Sans" panose="020C0503030203020204" pitchFamily="34" charset="0"/>
              </a:rPr>
              <a:t>rate</a:t>
            </a:r>
            <a:endParaRPr lang="en-US" altLang="zh-CN" sz="1200" dirty="0">
              <a:solidFill>
                <a:prstClr val="black"/>
              </a:solidFill>
              <a:latin typeface="Huawei Sans" panose="020C0503030203020204" pitchFamily="34" charset="0"/>
            </a:endParaRPr>
          </a:p>
        </p:txBody>
      </p:sp>
      <p:grpSp>
        <p:nvGrpSpPr>
          <p:cNvPr id="8" name="组合 7"/>
          <p:cNvGrpSpPr/>
          <p:nvPr/>
        </p:nvGrpSpPr>
        <p:grpSpPr>
          <a:xfrm>
            <a:off x="7563478" y="99476"/>
            <a:ext cx="4185610" cy="252000"/>
            <a:chOff x="7563478" y="99476"/>
            <a:chExt cx="4185610" cy="252000"/>
          </a:xfrm>
        </p:grpSpPr>
        <p:sp>
          <p:nvSpPr>
            <p:cNvPr id="51" name="燕尾形 50"/>
            <p:cNvSpPr/>
            <p:nvPr/>
          </p:nvSpPr>
          <p:spPr bwMode="gray">
            <a:xfrm>
              <a:off x="9114462" y="99476"/>
              <a:ext cx="1368000" cy="252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dirty="0">
                  <a:solidFill>
                    <a:srgbClr val="FFFFFF"/>
                  </a:solidFill>
                  <a:latin typeface="Huawei Sans" panose="020C0503030203020204" pitchFamily="34" charset="0"/>
                </a:rPr>
                <a:t>DC</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53" name="燕尾形 52"/>
            <p:cNvSpPr/>
            <p:nvPr/>
          </p:nvSpPr>
          <p:spPr bwMode="gray">
            <a:xfrm>
              <a:off x="10381088" y="99476"/>
              <a:ext cx="1368000" cy="252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1200" dirty="0">
                  <a:solidFill>
                    <a:prstClr val="black"/>
                  </a:solidFill>
                  <a:latin typeface="Huawei Sans" panose="020C0503030203020204" pitchFamily="34" charset="0"/>
                </a:rPr>
                <a:t>WAN</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五边形 57"/>
            <p:cNvSpPr/>
            <p:nvPr/>
          </p:nvSpPr>
          <p:spPr bwMode="gray">
            <a:xfrm>
              <a:off x="7563478" y="99476"/>
              <a:ext cx="1652357" cy="252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dirty="0">
                  <a:solidFill>
                    <a:prstClr val="black"/>
                  </a:solidFill>
                  <a:latin typeface="Huawei Sans" panose="020C0503030203020204" pitchFamily="34" charset="0"/>
                </a:rPr>
                <a:t>Campus Network</a:t>
              </a:r>
            </a:p>
          </p:txBody>
        </p:sp>
      </p:grpSp>
    </p:spTree>
    <p:custDataLst>
      <p:tags r:id="rId1"/>
    </p:custDataLst>
    <p:extLst>
      <p:ext uri="{BB962C8B-B14F-4D97-AF65-F5344CB8AC3E}">
        <p14:creationId xmlns:p14="http://schemas.microsoft.com/office/powerpoint/2010/main" val="96984268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dirty="0" smtClean="0"/>
              <a:t>Three IT transformations, Driving Full Ethernet Evolution of DCNs</a:t>
            </a:r>
            <a:endParaRPr lang="en-US" altLang="zh-CN" dirty="0">
              <a:sym typeface="Huawei Sans" panose="020C0503030203020204" pitchFamily="34" charset="0"/>
            </a:endParaRPr>
          </a:p>
        </p:txBody>
      </p:sp>
      <p:sp>
        <p:nvSpPr>
          <p:cNvPr id="7" name="矩形 6"/>
          <p:cNvSpPr/>
          <p:nvPr/>
        </p:nvSpPr>
        <p:spPr bwMode="gray">
          <a:xfrm>
            <a:off x="442913" y="5345302"/>
            <a:ext cx="11295062" cy="861774"/>
          </a:xfrm>
          <a:prstGeom prst="rect">
            <a:avLst/>
          </a:prstGeom>
        </p:spPr>
        <p:txBody>
          <a:bodyPr wrap="square">
            <a:spAutoFit/>
          </a:bodyPr>
          <a:lstStyle/>
          <a:p>
            <a:pPr marL="285750" indent="-285750" fontAlgn="ctr">
              <a:lnSpc>
                <a:spcPts val="2000"/>
              </a:lnSpc>
              <a:buFont typeface="Arial" panose="020B0604020202020204" pitchFamily="34" charset="0"/>
              <a:buChar char="•"/>
            </a:pPr>
            <a:r>
              <a:rPr lang="en-US" sz="1200" dirty="0" smtClean="0">
                <a:solidFill>
                  <a:prstClr val="black"/>
                </a:solidFill>
                <a:latin typeface="Huawei Sans" panose="020C0503030203020204" pitchFamily="34" charset="0"/>
              </a:rPr>
              <a:t>With the development of enterprise digital transformation, data has become a key production factor. DCs are responsible for data computing, storage, and forwarding, and are the most critical digital infrastructure in the new infrastructure. The IT architecture, computing, and storage of DCs are undergoing significant changes, driving DCNs to evolve from the multi-protocol mode to the full-Ethernet mode.</a:t>
            </a:r>
            <a:endParaRPr lang="en-US" sz="1200" dirty="0">
              <a:solidFill>
                <a:prstClr val="black"/>
              </a:solidFill>
              <a:latin typeface="Huawei Sans" panose="020C0503030203020204" pitchFamily="34" charset="0"/>
            </a:endParaRPr>
          </a:p>
        </p:txBody>
      </p:sp>
      <p:sp>
        <p:nvSpPr>
          <p:cNvPr id="11" name="文本框 227">
            <a:extLst>
              <a:ext uri="{FF2B5EF4-FFF2-40B4-BE49-F238E27FC236}">
                <a16:creationId xmlns:a16="http://schemas.microsoft.com/office/drawing/2014/main" xmlns="" id="{04DA77F9-CA49-4954-9854-FF092FDCD9FC}"/>
              </a:ext>
            </a:extLst>
          </p:cNvPr>
          <p:cNvSpPr txBox="1"/>
          <p:nvPr/>
        </p:nvSpPr>
        <p:spPr bwMode="gray">
          <a:xfrm>
            <a:off x="5162675" y="2028044"/>
            <a:ext cx="1268409" cy="492443"/>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fontAlgn="ctr">
              <a:defRPr/>
            </a:pPr>
            <a:r>
              <a:rPr kumimoji="1" lang="en-US" sz="1600" b="1" dirty="0" smtClean="0">
                <a:solidFill>
                  <a:srgbClr val="C7000B"/>
                </a:solidFill>
                <a:latin typeface="Huawei Sans" panose="020C0503030203020204" pitchFamily="34" charset="0"/>
                <a:ea typeface="方正兰亭黑简体" panose="02000000000000000000" pitchFamily="2" charset="-122"/>
                <a:cs typeface="Huawei Sans" panose="020C0503030203020204" pitchFamily="34" charset="0"/>
              </a:rPr>
              <a:t>100x</a:t>
            </a:r>
          </a:p>
          <a:p>
            <a:pPr fontAlgn="ctr">
              <a:defRPr/>
            </a:pPr>
            <a:r>
              <a:rPr lang="en-US" altLang="zh-CN" sz="1600" dirty="0" smtClean="0">
                <a:latin typeface="Huawei Sans" panose="020C0503030203020204" pitchFamily="34" charset="0"/>
                <a:cs typeface="Huawei Sans" panose="020C0503030203020204" pitchFamily="34" charset="0"/>
              </a:rPr>
              <a:t>Scale</a:t>
            </a:r>
            <a:endParaRPr lang="en-US" altLang="zh-CN" sz="1600" dirty="0">
              <a:latin typeface="Huawei Sans" panose="020C0503030203020204" pitchFamily="34" charset="0"/>
              <a:cs typeface="Huawei Sans" panose="020C0503030203020204" pitchFamily="34" charset="0"/>
            </a:endParaRPr>
          </a:p>
        </p:txBody>
      </p:sp>
      <p:grpSp>
        <p:nvGrpSpPr>
          <p:cNvPr id="12" name="组合 11">
            <a:extLst>
              <a:ext uri="{FF2B5EF4-FFF2-40B4-BE49-F238E27FC236}">
                <a16:creationId xmlns:a16="http://schemas.microsoft.com/office/drawing/2014/main" xmlns="" id="{7E282819-64CB-42C0-B36E-87BC4A7AE3AF}"/>
              </a:ext>
            </a:extLst>
          </p:cNvPr>
          <p:cNvGrpSpPr/>
          <p:nvPr/>
        </p:nvGrpSpPr>
        <p:grpSpPr bwMode="invGray">
          <a:xfrm>
            <a:off x="3308904" y="1775110"/>
            <a:ext cx="1148296" cy="767142"/>
            <a:chOff x="3726167" y="1445765"/>
            <a:chExt cx="952006" cy="626303"/>
          </a:xfrm>
        </p:grpSpPr>
        <p:cxnSp>
          <p:nvCxnSpPr>
            <p:cNvPr id="13" name="直接连接符 12">
              <a:extLst>
                <a:ext uri="{FF2B5EF4-FFF2-40B4-BE49-F238E27FC236}">
                  <a16:creationId xmlns:a16="http://schemas.microsoft.com/office/drawing/2014/main" xmlns="" id="{4C7DD6E0-3BAA-486A-B2E3-A6AE49CC34DD}"/>
                </a:ext>
              </a:extLst>
            </p:cNvPr>
            <p:cNvCxnSpPr/>
            <p:nvPr/>
          </p:nvCxnSpPr>
          <p:spPr bwMode="invGray">
            <a:xfrm>
              <a:off x="3726167" y="1445765"/>
              <a:ext cx="952006" cy="0"/>
            </a:xfrm>
            <a:prstGeom prst="line">
              <a:avLst/>
            </a:prstGeom>
            <a:ln w="19050">
              <a:solidFill>
                <a:srgbClr val="939393"/>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 id="{8101A6F2-BA24-4B2B-ACE3-6C3E47C4FFCF}"/>
                </a:ext>
              </a:extLst>
            </p:cNvPr>
            <p:cNvCxnSpPr/>
            <p:nvPr/>
          </p:nvCxnSpPr>
          <p:spPr bwMode="invGray">
            <a:xfrm flipV="1">
              <a:off x="4030560" y="1445765"/>
              <a:ext cx="0" cy="212278"/>
            </a:xfrm>
            <a:prstGeom prst="line">
              <a:avLst/>
            </a:prstGeom>
            <a:ln w="19050">
              <a:solidFill>
                <a:srgbClr val="939393"/>
              </a:solidFill>
            </a:ln>
          </p:spPr>
          <p:style>
            <a:lnRef idx="1">
              <a:schemeClr val="accent1"/>
            </a:lnRef>
            <a:fillRef idx="0">
              <a:schemeClr val="accent1"/>
            </a:fillRef>
            <a:effectRef idx="0">
              <a:schemeClr val="accent1"/>
            </a:effectRef>
            <a:fontRef idx="minor">
              <a:schemeClr val="tx1"/>
            </a:fontRef>
          </p:style>
        </p:cxnSp>
        <p:pic>
          <p:nvPicPr>
            <p:cNvPr id="15" name="Picture 10">
              <a:extLst>
                <a:ext uri="{FF2B5EF4-FFF2-40B4-BE49-F238E27FC236}">
                  <a16:creationId xmlns:a16="http://schemas.microsoft.com/office/drawing/2014/main" xmlns="" id="{EE5019F0-84DA-44A3-A840-61401622DA26}"/>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9620" t="6562" r="29830" b="6190"/>
            <a:stretch/>
          </p:blipFill>
          <p:spPr bwMode="invGray">
            <a:xfrm>
              <a:off x="3902758" y="1621665"/>
              <a:ext cx="274621" cy="450403"/>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0">
              <a:extLst>
                <a:ext uri="{FF2B5EF4-FFF2-40B4-BE49-F238E27FC236}">
                  <a16:creationId xmlns:a16="http://schemas.microsoft.com/office/drawing/2014/main" xmlns="" id="{1DC3C00D-76FF-4951-9570-F4262B370CCF}"/>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9620" t="6562" r="29830" b="6190"/>
            <a:stretch/>
          </p:blipFill>
          <p:spPr bwMode="invGray">
            <a:xfrm>
              <a:off x="4289685" y="1621665"/>
              <a:ext cx="274621" cy="450403"/>
            </a:xfrm>
            <a:prstGeom prst="rect">
              <a:avLst/>
            </a:prstGeom>
            <a:noFill/>
            <a:extLst>
              <a:ext uri="{909E8E84-426E-40DD-AFC4-6F175D3DCCD1}">
                <a14:hiddenFill xmlns:a14="http://schemas.microsoft.com/office/drawing/2010/main">
                  <a:solidFill>
                    <a:srgbClr val="FFFFFF"/>
                  </a:solidFill>
                </a14:hiddenFill>
              </a:ext>
            </a:extLst>
          </p:spPr>
        </p:pic>
        <p:cxnSp>
          <p:nvCxnSpPr>
            <p:cNvPr id="17" name="直接连接符 16">
              <a:extLst>
                <a:ext uri="{FF2B5EF4-FFF2-40B4-BE49-F238E27FC236}">
                  <a16:creationId xmlns:a16="http://schemas.microsoft.com/office/drawing/2014/main" xmlns="" id="{224A6373-F7E6-4C56-8BFC-5E56568353BA}"/>
                </a:ext>
              </a:extLst>
            </p:cNvPr>
            <p:cNvCxnSpPr/>
            <p:nvPr/>
          </p:nvCxnSpPr>
          <p:spPr bwMode="invGray">
            <a:xfrm flipV="1">
              <a:off x="4424949" y="1445765"/>
              <a:ext cx="0" cy="185008"/>
            </a:xfrm>
            <a:prstGeom prst="line">
              <a:avLst/>
            </a:prstGeom>
            <a:ln w="19050">
              <a:solidFill>
                <a:srgbClr val="939393"/>
              </a:solidFill>
            </a:ln>
          </p:spPr>
          <p:style>
            <a:lnRef idx="1">
              <a:schemeClr val="accent1"/>
            </a:lnRef>
            <a:fillRef idx="0">
              <a:schemeClr val="accent1"/>
            </a:fillRef>
            <a:effectRef idx="0">
              <a:schemeClr val="accent1"/>
            </a:effectRef>
            <a:fontRef idx="minor">
              <a:schemeClr val="tx1"/>
            </a:fontRef>
          </p:style>
        </p:cxnSp>
      </p:grpSp>
      <p:sp>
        <p:nvSpPr>
          <p:cNvPr id="18" name="Freeform 8">
            <a:extLst>
              <a:ext uri="{FF2B5EF4-FFF2-40B4-BE49-F238E27FC236}">
                <a16:creationId xmlns:a16="http://schemas.microsoft.com/office/drawing/2014/main" xmlns="" id="{28791DDD-E81D-4FA5-89EF-D3CC32819B19}"/>
              </a:ext>
            </a:extLst>
          </p:cNvPr>
          <p:cNvSpPr>
            <a:spLocks noChangeAspect="1"/>
          </p:cNvSpPr>
          <p:nvPr/>
        </p:nvSpPr>
        <p:spPr bwMode="gray">
          <a:xfrm>
            <a:off x="6506268" y="1727015"/>
            <a:ext cx="1739725" cy="894197"/>
          </a:xfrm>
          <a:custGeom>
            <a:avLst/>
            <a:gdLst/>
            <a:ahLst/>
            <a:cxnLst>
              <a:cxn ang="0">
                <a:pos x="5492" y="1876"/>
              </a:cxn>
              <a:cxn ang="0">
                <a:pos x="5426" y="1682"/>
              </a:cxn>
              <a:cxn ang="0">
                <a:pos x="5326" y="1506"/>
              </a:cxn>
              <a:cxn ang="0">
                <a:pos x="5198" y="1350"/>
              </a:cxn>
              <a:cxn ang="0">
                <a:pos x="5046" y="1220"/>
              </a:cxn>
              <a:cxn ang="0">
                <a:pos x="4874" y="1116"/>
              </a:cxn>
              <a:cxn ang="0">
                <a:pos x="4682" y="1042"/>
              </a:cxn>
              <a:cxn ang="0">
                <a:pos x="4476" y="1004"/>
              </a:cxn>
              <a:cxn ang="0">
                <a:pos x="4302" y="1002"/>
              </a:cxn>
              <a:cxn ang="0">
                <a:pos x="4184" y="898"/>
              </a:cxn>
              <a:cxn ang="0">
                <a:pos x="4060" y="694"/>
              </a:cxn>
              <a:cxn ang="0">
                <a:pos x="3908" y="512"/>
              </a:cxn>
              <a:cxn ang="0">
                <a:pos x="3732" y="352"/>
              </a:cxn>
              <a:cxn ang="0">
                <a:pos x="3534" y="218"/>
              </a:cxn>
              <a:cxn ang="0">
                <a:pos x="3316" y="114"/>
              </a:cxn>
              <a:cxn ang="0">
                <a:pos x="3084" y="42"/>
              </a:cxn>
              <a:cxn ang="0">
                <a:pos x="2838" y="4"/>
              </a:cxn>
              <a:cxn ang="0">
                <a:pos x="2630" y="2"/>
              </a:cxn>
              <a:cxn ang="0">
                <a:pos x="2318" y="46"/>
              </a:cxn>
              <a:cxn ang="0">
                <a:pos x="2026" y="146"/>
              </a:cxn>
              <a:cxn ang="0">
                <a:pos x="1764" y="296"/>
              </a:cxn>
              <a:cxn ang="0">
                <a:pos x="1532" y="490"/>
              </a:cxn>
              <a:cxn ang="0">
                <a:pos x="1340" y="724"/>
              </a:cxn>
              <a:cxn ang="0">
                <a:pos x="1194" y="988"/>
              </a:cxn>
              <a:cxn ang="0">
                <a:pos x="1096" y="1280"/>
              </a:cxn>
              <a:cxn ang="0">
                <a:pos x="1058" y="1514"/>
              </a:cxn>
              <a:cxn ang="0">
                <a:pos x="908" y="1500"/>
              </a:cxn>
              <a:cxn ang="0">
                <a:pos x="770" y="1510"/>
              </a:cxn>
              <a:cxn ang="0">
                <a:pos x="596" y="1556"/>
              </a:cxn>
              <a:cxn ang="0">
                <a:pos x="436" y="1632"/>
              </a:cxn>
              <a:cxn ang="0">
                <a:pos x="296" y="1736"/>
              </a:cxn>
              <a:cxn ang="0">
                <a:pos x="180" y="1864"/>
              </a:cxn>
              <a:cxn ang="0">
                <a:pos x="90" y="2014"/>
              </a:cxn>
              <a:cxn ang="0">
                <a:pos x="28" y="2182"/>
              </a:cxn>
              <a:cxn ang="0">
                <a:pos x="0" y="2362"/>
              </a:cxn>
              <a:cxn ang="0">
                <a:pos x="4" y="2500"/>
              </a:cxn>
              <a:cxn ang="0">
                <a:pos x="40" y="2678"/>
              </a:cxn>
              <a:cxn ang="0">
                <a:pos x="110" y="2840"/>
              </a:cxn>
              <a:cxn ang="0">
                <a:pos x="206" y="2986"/>
              </a:cxn>
              <a:cxn ang="0">
                <a:pos x="330" y="3108"/>
              </a:cxn>
              <a:cxn ang="0">
                <a:pos x="474" y="3206"/>
              </a:cxn>
              <a:cxn ang="0">
                <a:pos x="638" y="3276"/>
              </a:cxn>
              <a:cxn ang="0">
                <a:pos x="814" y="3312"/>
              </a:cxn>
              <a:cxn ang="0">
                <a:pos x="5486" y="3316"/>
              </a:cxn>
              <a:cxn ang="0">
                <a:pos x="5620" y="3302"/>
              </a:cxn>
              <a:cxn ang="0">
                <a:pos x="5746" y="3264"/>
              </a:cxn>
              <a:cxn ang="0">
                <a:pos x="5860" y="3202"/>
              </a:cxn>
              <a:cxn ang="0">
                <a:pos x="5958" y="3120"/>
              </a:cxn>
              <a:cxn ang="0">
                <a:pos x="6040" y="3022"/>
              </a:cxn>
              <a:cxn ang="0">
                <a:pos x="6102" y="2908"/>
              </a:cxn>
              <a:cxn ang="0">
                <a:pos x="6140" y="2782"/>
              </a:cxn>
              <a:cxn ang="0">
                <a:pos x="6154" y="2646"/>
              </a:cxn>
              <a:cxn ang="0">
                <a:pos x="6146" y="2548"/>
              </a:cxn>
              <a:cxn ang="0">
                <a:pos x="6116" y="2422"/>
              </a:cxn>
              <a:cxn ang="0">
                <a:pos x="6062" y="2308"/>
              </a:cxn>
              <a:cxn ang="0">
                <a:pos x="5988" y="2206"/>
              </a:cxn>
              <a:cxn ang="0">
                <a:pos x="5898" y="2120"/>
              </a:cxn>
              <a:cxn ang="0">
                <a:pos x="5792" y="2054"/>
              </a:cxn>
              <a:cxn ang="0">
                <a:pos x="5674" y="2006"/>
              </a:cxn>
              <a:cxn ang="0">
                <a:pos x="5546" y="1982"/>
              </a:cxn>
            </a:cxnLst>
            <a:rect l="0" t="0" r="r" b="b"/>
            <a:pathLst>
              <a:path w="6154" h="3316">
                <a:moveTo>
                  <a:pt x="5512" y="1980"/>
                </a:moveTo>
                <a:lnTo>
                  <a:pt x="5512" y="1980"/>
                </a:lnTo>
                <a:lnTo>
                  <a:pt x="5504" y="1928"/>
                </a:lnTo>
                <a:lnTo>
                  <a:pt x="5492" y="1876"/>
                </a:lnTo>
                <a:lnTo>
                  <a:pt x="5478" y="1826"/>
                </a:lnTo>
                <a:lnTo>
                  <a:pt x="5462" y="1778"/>
                </a:lnTo>
                <a:lnTo>
                  <a:pt x="5446" y="1730"/>
                </a:lnTo>
                <a:lnTo>
                  <a:pt x="5426" y="1682"/>
                </a:lnTo>
                <a:lnTo>
                  <a:pt x="5404" y="1636"/>
                </a:lnTo>
                <a:lnTo>
                  <a:pt x="5380" y="1592"/>
                </a:lnTo>
                <a:lnTo>
                  <a:pt x="5354" y="1548"/>
                </a:lnTo>
                <a:lnTo>
                  <a:pt x="5326" y="1506"/>
                </a:lnTo>
                <a:lnTo>
                  <a:pt x="5296" y="1466"/>
                </a:lnTo>
                <a:lnTo>
                  <a:pt x="5266" y="1426"/>
                </a:lnTo>
                <a:lnTo>
                  <a:pt x="5234" y="1388"/>
                </a:lnTo>
                <a:lnTo>
                  <a:pt x="5198" y="1350"/>
                </a:lnTo>
                <a:lnTo>
                  <a:pt x="5162" y="1316"/>
                </a:lnTo>
                <a:lnTo>
                  <a:pt x="5126" y="1282"/>
                </a:lnTo>
                <a:lnTo>
                  <a:pt x="5086" y="1250"/>
                </a:lnTo>
                <a:lnTo>
                  <a:pt x="5046" y="1220"/>
                </a:lnTo>
                <a:lnTo>
                  <a:pt x="5006" y="1190"/>
                </a:lnTo>
                <a:lnTo>
                  <a:pt x="4962" y="1164"/>
                </a:lnTo>
                <a:lnTo>
                  <a:pt x="4918" y="1138"/>
                </a:lnTo>
                <a:lnTo>
                  <a:pt x="4874" y="1116"/>
                </a:lnTo>
                <a:lnTo>
                  <a:pt x="4826" y="1094"/>
                </a:lnTo>
                <a:lnTo>
                  <a:pt x="4780" y="1074"/>
                </a:lnTo>
                <a:lnTo>
                  <a:pt x="4732" y="1058"/>
                </a:lnTo>
                <a:lnTo>
                  <a:pt x="4682" y="1042"/>
                </a:lnTo>
                <a:lnTo>
                  <a:pt x="4632" y="1030"/>
                </a:lnTo>
                <a:lnTo>
                  <a:pt x="4580" y="1020"/>
                </a:lnTo>
                <a:lnTo>
                  <a:pt x="4528" y="1010"/>
                </a:lnTo>
                <a:lnTo>
                  <a:pt x="4476" y="1004"/>
                </a:lnTo>
                <a:lnTo>
                  <a:pt x="4422" y="1002"/>
                </a:lnTo>
                <a:lnTo>
                  <a:pt x="4368" y="1000"/>
                </a:lnTo>
                <a:lnTo>
                  <a:pt x="4368" y="1000"/>
                </a:lnTo>
                <a:lnTo>
                  <a:pt x="4302" y="1002"/>
                </a:lnTo>
                <a:lnTo>
                  <a:pt x="4236" y="1008"/>
                </a:lnTo>
                <a:lnTo>
                  <a:pt x="4236" y="1008"/>
                </a:lnTo>
                <a:lnTo>
                  <a:pt x="4212" y="952"/>
                </a:lnTo>
                <a:lnTo>
                  <a:pt x="4184" y="898"/>
                </a:lnTo>
                <a:lnTo>
                  <a:pt x="4156" y="846"/>
                </a:lnTo>
                <a:lnTo>
                  <a:pt x="4126" y="794"/>
                </a:lnTo>
                <a:lnTo>
                  <a:pt x="4094" y="744"/>
                </a:lnTo>
                <a:lnTo>
                  <a:pt x="4060" y="694"/>
                </a:lnTo>
                <a:lnTo>
                  <a:pt x="4024" y="646"/>
                </a:lnTo>
                <a:lnTo>
                  <a:pt x="3988" y="600"/>
                </a:lnTo>
                <a:lnTo>
                  <a:pt x="3948" y="554"/>
                </a:lnTo>
                <a:lnTo>
                  <a:pt x="3908" y="512"/>
                </a:lnTo>
                <a:lnTo>
                  <a:pt x="3866" y="470"/>
                </a:lnTo>
                <a:lnTo>
                  <a:pt x="3822" y="428"/>
                </a:lnTo>
                <a:lnTo>
                  <a:pt x="3778" y="390"/>
                </a:lnTo>
                <a:lnTo>
                  <a:pt x="3732" y="352"/>
                </a:lnTo>
                <a:lnTo>
                  <a:pt x="3684" y="316"/>
                </a:lnTo>
                <a:lnTo>
                  <a:pt x="3636" y="282"/>
                </a:lnTo>
                <a:lnTo>
                  <a:pt x="3586" y="248"/>
                </a:lnTo>
                <a:lnTo>
                  <a:pt x="3534" y="218"/>
                </a:lnTo>
                <a:lnTo>
                  <a:pt x="3482" y="190"/>
                </a:lnTo>
                <a:lnTo>
                  <a:pt x="3428" y="162"/>
                </a:lnTo>
                <a:lnTo>
                  <a:pt x="3372" y="138"/>
                </a:lnTo>
                <a:lnTo>
                  <a:pt x="3316" y="114"/>
                </a:lnTo>
                <a:lnTo>
                  <a:pt x="3260" y="92"/>
                </a:lnTo>
                <a:lnTo>
                  <a:pt x="3202" y="74"/>
                </a:lnTo>
                <a:lnTo>
                  <a:pt x="3144" y="56"/>
                </a:lnTo>
                <a:lnTo>
                  <a:pt x="3084" y="42"/>
                </a:lnTo>
                <a:lnTo>
                  <a:pt x="3024" y="30"/>
                </a:lnTo>
                <a:lnTo>
                  <a:pt x="2962" y="18"/>
                </a:lnTo>
                <a:lnTo>
                  <a:pt x="2900" y="10"/>
                </a:lnTo>
                <a:lnTo>
                  <a:pt x="2838" y="4"/>
                </a:lnTo>
                <a:lnTo>
                  <a:pt x="2774" y="0"/>
                </a:lnTo>
                <a:lnTo>
                  <a:pt x="2710" y="0"/>
                </a:lnTo>
                <a:lnTo>
                  <a:pt x="2710" y="0"/>
                </a:lnTo>
                <a:lnTo>
                  <a:pt x="2630" y="2"/>
                </a:lnTo>
                <a:lnTo>
                  <a:pt x="2550" y="8"/>
                </a:lnTo>
                <a:lnTo>
                  <a:pt x="2472" y="16"/>
                </a:lnTo>
                <a:lnTo>
                  <a:pt x="2394" y="30"/>
                </a:lnTo>
                <a:lnTo>
                  <a:pt x="2318" y="46"/>
                </a:lnTo>
                <a:lnTo>
                  <a:pt x="2242" y="66"/>
                </a:lnTo>
                <a:lnTo>
                  <a:pt x="2168" y="90"/>
                </a:lnTo>
                <a:lnTo>
                  <a:pt x="2096" y="116"/>
                </a:lnTo>
                <a:lnTo>
                  <a:pt x="2026" y="146"/>
                </a:lnTo>
                <a:lnTo>
                  <a:pt x="1958" y="180"/>
                </a:lnTo>
                <a:lnTo>
                  <a:pt x="1892" y="216"/>
                </a:lnTo>
                <a:lnTo>
                  <a:pt x="1826" y="256"/>
                </a:lnTo>
                <a:lnTo>
                  <a:pt x="1764" y="296"/>
                </a:lnTo>
                <a:lnTo>
                  <a:pt x="1702" y="342"/>
                </a:lnTo>
                <a:lnTo>
                  <a:pt x="1644" y="388"/>
                </a:lnTo>
                <a:lnTo>
                  <a:pt x="1586" y="438"/>
                </a:lnTo>
                <a:lnTo>
                  <a:pt x="1532" y="490"/>
                </a:lnTo>
                <a:lnTo>
                  <a:pt x="1480" y="546"/>
                </a:lnTo>
                <a:lnTo>
                  <a:pt x="1432" y="602"/>
                </a:lnTo>
                <a:lnTo>
                  <a:pt x="1386" y="662"/>
                </a:lnTo>
                <a:lnTo>
                  <a:pt x="1340" y="724"/>
                </a:lnTo>
                <a:lnTo>
                  <a:pt x="1300" y="786"/>
                </a:lnTo>
                <a:lnTo>
                  <a:pt x="1262" y="852"/>
                </a:lnTo>
                <a:lnTo>
                  <a:pt x="1226" y="920"/>
                </a:lnTo>
                <a:lnTo>
                  <a:pt x="1194" y="988"/>
                </a:lnTo>
                <a:lnTo>
                  <a:pt x="1164" y="1058"/>
                </a:lnTo>
                <a:lnTo>
                  <a:pt x="1138" y="1132"/>
                </a:lnTo>
                <a:lnTo>
                  <a:pt x="1116" y="1204"/>
                </a:lnTo>
                <a:lnTo>
                  <a:pt x="1096" y="1280"/>
                </a:lnTo>
                <a:lnTo>
                  <a:pt x="1080" y="1356"/>
                </a:lnTo>
                <a:lnTo>
                  <a:pt x="1068" y="1434"/>
                </a:lnTo>
                <a:lnTo>
                  <a:pt x="1058" y="1514"/>
                </a:lnTo>
                <a:lnTo>
                  <a:pt x="1058" y="1514"/>
                </a:lnTo>
                <a:lnTo>
                  <a:pt x="1022" y="1508"/>
                </a:lnTo>
                <a:lnTo>
                  <a:pt x="984" y="1504"/>
                </a:lnTo>
                <a:lnTo>
                  <a:pt x="946" y="1500"/>
                </a:lnTo>
                <a:lnTo>
                  <a:pt x="908" y="1500"/>
                </a:lnTo>
                <a:lnTo>
                  <a:pt x="908" y="1500"/>
                </a:lnTo>
                <a:lnTo>
                  <a:pt x="860" y="1502"/>
                </a:lnTo>
                <a:lnTo>
                  <a:pt x="814" y="1504"/>
                </a:lnTo>
                <a:lnTo>
                  <a:pt x="770" y="1510"/>
                </a:lnTo>
                <a:lnTo>
                  <a:pt x="724" y="1518"/>
                </a:lnTo>
                <a:lnTo>
                  <a:pt x="680" y="1528"/>
                </a:lnTo>
                <a:lnTo>
                  <a:pt x="638" y="1540"/>
                </a:lnTo>
                <a:lnTo>
                  <a:pt x="596" y="1556"/>
                </a:lnTo>
                <a:lnTo>
                  <a:pt x="554" y="1572"/>
                </a:lnTo>
                <a:lnTo>
                  <a:pt x="514" y="1590"/>
                </a:lnTo>
                <a:lnTo>
                  <a:pt x="474" y="1610"/>
                </a:lnTo>
                <a:lnTo>
                  <a:pt x="436" y="1632"/>
                </a:lnTo>
                <a:lnTo>
                  <a:pt x="400" y="1656"/>
                </a:lnTo>
                <a:lnTo>
                  <a:pt x="364" y="1680"/>
                </a:lnTo>
                <a:lnTo>
                  <a:pt x="330" y="1708"/>
                </a:lnTo>
                <a:lnTo>
                  <a:pt x="296" y="1736"/>
                </a:lnTo>
                <a:lnTo>
                  <a:pt x="266" y="1766"/>
                </a:lnTo>
                <a:lnTo>
                  <a:pt x="236" y="1798"/>
                </a:lnTo>
                <a:lnTo>
                  <a:pt x="206" y="1830"/>
                </a:lnTo>
                <a:lnTo>
                  <a:pt x="180" y="1864"/>
                </a:lnTo>
                <a:lnTo>
                  <a:pt x="154" y="1900"/>
                </a:lnTo>
                <a:lnTo>
                  <a:pt x="130" y="1938"/>
                </a:lnTo>
                <a:lnTo>
                  <a:pt x="110" y="1976"/>
                </a:lnTo>
                <a:lnTo>
                  <a:pt x="90" y="2014"/>
                </a:lnTo>
                <a:lnTo>
                  <a:pt x="70" y="2054"/>
                </a:lnTo>
                <a:lnTo>
                  <a:pt x="54" y="2096"/>
                </a:lnTo>
                <a:lnTo>
                  <a:pt x="40" y="2138"/>
                </a:lnTo>
                <a:lnTo>
                  <a:pt x="28" y="2182"/>
                </a:lnTo>
                <a:lnTo>
                  <a:pt x="18" y="2224"/>
                </a:lnTo>
                <a:lnTo>
                  <a:pt x="10" y="2270"/>
                </a:lnTo>
                <a:lnTo>
                  <a:pt x="4" y="2316"/>
                </a:lnTo>
                <a:lnTo>
                  <a:pt x="0" y="2362"/>
                </a:lnTo>
                <a:lnTo>
                  <a:pt x="0" y="2408"/>
                </a:lnTo>
                <a:lnTo>
                  <a:pt x="0" y="2408"/>
                </a:lnTo>
                <a:lnTo>
                  <a:pt x="0" y="2454"/>
                </a:lnTo>
                <a:lnTo>
                  <a:pt x="4" y="2500"/>
                </a:lnTo>
                <a:lnTo>
                  <a:pt x="10" y="2546"/>
                </a:lnTo>
                <a:lnTo>
                  <a:pt x="18" y="2590"/>
                </a:lnTo>
                <a:lnTo>
                  <a:pt x="28" y="2634"/>
                </a:lnTo>
                <a:lnTo>
                  <a:pt x="40" y="2678"/>
                </a:lnTo>
                <a:lnTo>
                  <a:pt x="54" y="2720"/>
                </a:lnTo>
                <a:lnTo>
                  <a:pt x="70" y="2762"/>
                </a:lnTo>
                <a:lnTo>
                  <a:pt x="90" y="2802"/>
                </a:lnTo>
                <a:lnTo>
                  <a:pt x="110" y="2840"/>
                </a:lnTo>
                <a:lnTo>
                  <a:pt x="130" y="2878"/>
                </a:lnTo>
                <a:lnTo>
                  <a:pt x="154" y="2916"/>
                </a:lnTo>
                <a:lnTo>
                  <a:pt x="180" y="2952"/>
                </a:lnTo>
                <a:lnTo>
                  <a:pt x="206" y="2986"/>
                </a:lnTo>
                <a:lnTo>
                  <a:pt x="236" y="3018"/>
                </a:lnTo>
                <a:lnTo>
                  <a:pt x="266" y="3050"/>
                </a:lnTo>
                <a:lnTo>
                  <a:pt x="296" y="3080"/>
                </a:lnTo>
                <a:lnTo>
                  <a:pt x="330" y="3108"/>
                </a:lnTo>
                <a:lnTo>
                  <a:pt x="364" y="3136"/>
                </a:lnTo>
                <a:lnTo>
                  <a:pt x="400" y="3160"/>
                </a:lnTo>
                <a:lnTo>
                  <a:pt x="436" y="3184"/>
                </a:lnTo>
                <a:lnTo>
                  <a:pt x="474" y="3206"/>
                </a:lnTo>
                <a:lnTo>
                  <a:pt x="514" y="3226"/>
                </a:lnTo>
                <a:lnTo>
                  <a:pt x="554" y="3244"/>
                </a:lnTo>
                <a:lnTo>
                  <a:pt x="596" y="3260"/>
                </a:lnTo>
                <a:lnTo>
                  <a:pt x="638" y="3276"/>
                </a:lnTo>
                <a:lnTo>
                  <a:pt x="680" y="3288"/>
                </a:lnTo>
                <a:lnTo>
                  <a:pt x="724" y="3298"/>
                </a:lnTo>
                <a:lnTo>
                  <a:pt x="770" y="3306"/>
                </a:lnTo>
                <a:lnTo>
                  <a:pt x="814" y="3312"/>
                </a:lnTo>
                <a:lnTo>
                  <a:pt x="860" y="3314"/>
                </a:lnTo>
                <a:lnTo>
                  <a:pt x="908" y="3316"/>
                </a:lnTo>
                <a:lnTo>
                  <a:pt x="5486" y="3316"/>
                </a:lnTo>
                <a:lnTo>
                  <a:pt x="5486" y="3316"/>
                </a:lnTo>
                <a:lnTo>
                  <a:pt x="5520" y="3316"/>
                </a:lnTo>
                <a:lnTo>
                  <a:pt x="5554" y="3312"/>
                </a:lnTo>
                <a:lnTo>
                  <a:pt x="5588" y="3308"/>
                </a:lnTo>
                <a:lnTo>
                  <a:pt x="5620" y="3302"/>
                </a:lnTo>
                <a:lnTo>
                  <a:pt x="5652" y="3294"/>
                </a:lnTo>
                <a:lnTo>
                  <a:pt x="5684" y="3286"/>
                </a:lnTo>
                <a:lnTo>
                  <a:pt x="5716" y="3276"/>
                </a:lnTo>
                <a:lnTo>
                  <a:pt x="5746" y="3264"/>
                </a:lnTo>
                <a:lnTo>
                  <a:pt x="5776" y="3250"/>
                </a:lnTo>
                <a:lnTo>
                  <a:pt x="5804" y="3236"/>
                </a:lnTo>
                <a:lnTo>
                  <a:pt x="5832" y="3220"/>
                </a:lnTo>
                <a:lnTo>
                  <a:pt x="5860" y="3202"/>
                </a:lnTo>
                <a:lnTo>
                  <a:pt x="5886" y="3184"/>
                </a:lnTo>
                <a:lnTo>
                  <a:pt x="5910" y="3164"/>
                </a:lnTo>
                <a:lnTo>
                  <a:pt x="5934" y="3142"/>
                </a:lnTo>
                <a:lnTo>
                  <a:pt x="5958" y="3120"/>
                </a:lnTo>
                <a:lnTo>
                  <a:pt x="5980" y="3096"/>
                </a:lnTo>
                <a:lnTo>
                  <a:pt x="6002" y="3072"/>
                </a:lnTo>
                <a:lnTo>
                  <a:pt x="6022" y="3048"/>
                </a:lnTo>
                <a:lnTo>
                  <a:pt x="6040" y="3022"/>
                </a:lnTo>
                <a:lnTo>
                  <a:pt x="6058" y="2994"/>
                </a:lnTo>
                <a:lnTo>
                  <a:pt x="6074" y="2966"/>
                </a:lnTo>
                <a:lnTo>
                  <a:pt x="6088" y="2938"/>
                </a:lnTo>
                <a:lnTo>
                  <a:pt x="6102" y="2908"/>
                </a:lnTo>
                <a:lnTo>
                  <a:pt x="6114" y="2878"/>
                </a:lnTo>
                <a:lnTo>
                  <a:pt x="6124" y="2846"/>
                </a:lnTo>
                <a:lnTo>
                  <a:pt x="6134" y="2814"/>
                </a:lnTo>
                <a:lnTo>
                  <a:pt x="6140" y="2782"/>
                </a:lnTo>
                <a:lnTo>
                  <a:pt x="6146" y="2748"/>
                </a:lnTo>
                <a:lnTo>
                  <a:pt x="6150" y="2716"/>
                </a:lnTo>
                <a:lnTo>
                  <a:pt x="6154" y="2682"/>
                </a:lnTo>
                <a:lnTo>
                  <a:pt x="6154" y="2646"/>
                </a:lnTo>
                <a:lnTo>
                  <a:pt x="6154" y="2646"/>
                </a:lnTo>
                <a:lnTo>
                  <a:pt x="6154" y="2614"/>
                </a:lnTo>
                <a:lnTo>
                  <a:pt x="6150" y="2580"/>
                </a:lnTo>
                <a:lnTo>
                  <a:pt x="6146" y="2548"/>
                </a:lnTo>
                <a:lnTo>
                  <a:pt x="6142" y="2516"/>
                </a:lnTo>
                <a:lnTo>
                  <a:pt x="6134" y="2484"/>
                </a:lnTo>
                <a:lnTo>
                  <a:pt x="6126" y="2452"/>
                </a:lnTo>
                <a:lnTo>
                  <a:pt x="6116" y="2422"/>
                </a:lnTo>
                <a:lnTo>
                  <a:pt x="6104" y="2392"/>
                </a:lnTo>
                <a:lnTo>
                  <a:pt x="6092" y="2364"/>
                </a:lnTo>
                <a:lnTo>
                  <a:pt x="6078" y="2336"/>
                </a:lnTo>
                <a:lnTo>
                  <a:pt x="6062" y="2308"/>
                </a:lnTo>
                <a:lnTo>
                  <a:pt x="6046" y="2282"/>
                </a:lnTo>
                <a:lnTo>
                  <a:pt x="6028" y="2256"/>
                </a:lnTo>
                <a:lnTo>
                  <a:pt x="6008" y="2230"/>
                </a:lnTo>
                <a:lnTo>
                  <a:pt x="5988" y="2206"/>
                </a:lnTo>
                <a:lnTo>
                  <a:pt x="5968" y="2184"/>
                </a:lnTo>
                <a:lnTo>
                  <a:pt x="5946" y="2162"/>
                </a:lnTo>
                <a:lnTo>
                  <a:pt x="5922" y="2140"/>
                </a:lnTo>
                <a:lnTo>
                  <a:pt x="5898" y="2120"/>
                </a:lnTo>
                <a:lnTo>
                  <a:pt x="5872" y="2102"/>
                </a:lnTo>
                <a:lnTo>
                  <a:pt x="5846" y="2084"/>
                </a:lnTo>
                <a:lnTo>
                  <a:pt x="5820" y="2068"/>
                </a:lnTo>
                <a:lnTo>
                  <a:pt x="5792" y="2054"/>
                </a:lnTo>
                <a:lnTo>
                  <a:pt x="5764" y="2040"/>
                </a:lnTo>
                <a:lnTo>
                  <a:pt x="5734" y="2026"/>
                </a:lnTo>
                <a:lnTo>
                  <a:pt x="5704" y="2016"/>
                </a:lnTo>
                <a:lnTo>
                  <a:pt x="5674" y="2006"/>
                </a:lnTo>
                <a:lnTo>
                  <a:pt x="5642" y="1998"/>
                </a:lnTo>
                <a:lnTo>
                  <a:pt x="5612" y="1990"/>
                </a:lnTo>
                <a:lnTo>
                  <a:pt x="5578" y="1986"/>
                </a:lnTo>
                <a:lnTo>
                  <a:pt x="5546" y="1982"/>
                </a:lnTo>
                <a:lnTo>
                  <a:pt x="5512" y="1980"/>
                </a:lnTo>
                <a:lnTo>
                  <a:pt x="5512" y="1980"/>
                </a:lnTo>
                <a:close/>
              </a:path>
            </a:pathLst>
          </a:custGeom>
          <a:gradFill flip="none" rotWithShape="1">
            <a:gsLst>
              <a:gs pos="23000">
                <a:srgbClr val="F3F4F6"/>
              </a:gs>
              <a:gs pos="100000">
                <a:srgbClr val="FFFFFF"/>
              </a:gs>
            </a:gsLst>
            <a:lin ang="5400000" scaled="1"/>
            <a:tileRect/>
          </a:gradFill>
          <a:ln>
            <a:gradFill>
              <a:gsLst>
                <a:gs pos="0">
                  <a:srgbClr val="C00000"/>
                </a:gs>
                <a:gs pos="85000">
                  <a:srgbClr val="C00000">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Arial"/>
                <a:ea typeface="+mn-ea"/>
                <a:cs typeface="+mn-cs"/>
              </a:defRPr>
            </a:lvl1pPr>
            <a:lvl2pPr marL="457200" algn="l" defTabSz="914400" rtl="0" eaLnBrk="1" latinLnBrk="0" hangingPunct="1">
              <a:defRPr sz="1800" kern="1200">
                <a:solidFill>
                  <a:schemeClr val="lt1"/>
                </a:solidFill>
                <a:latin typeface="Arial"/>
                <a:ea typeface="+mn-ea"/>
                <a:cs typeface="+mn-cs"/>
              </a:defRPr>
            </a:lvl2pPr>
            <a:lvl3pPr marL="914400" algn="l" defTabSz="914400" rtl="0" eaLnBrk="1" latinLnBrk="0" hangingPunct="1">
              <a:defRPr sz="1800" kern="1200">
                <a:solidFill>
                  <a:schemeClr val="lt1"/>
                </a:solidFill>
                <a:latin typeface="Arial"/>
                <a:ea typeface="+mn-ea"/>
                <a:cs typeface="+mn-cs"/>
              </a:defRPr>
            </a:lvl3pPr>
            <a:lvl4pPr marL="1371600" algn="l" defTabSz="914400" rtl="0" eaLnBrk="1" latinLnBrk="0" hangingPunct="1">
              <a:defRPr sz="1800" kern="1200">
                <a:solidFill>
                  <a:schemeClr val="lt1"/>
                </a:solidFill>
                <a:latin typeface="Arial"/>
                <a:ea typeface="+mn-ea"/>
                <a:cs typeface="+mn-cs"/>
              </a:defRPr>
            </a:lvl4pPr>
            <a:lvl5pPr marL="1828800" algn="l" defTabSz="914400" rtl="0" eaLnBrk="1" latinLnBrk="0" hangingPunct="1">
              <a:defRPr sz="1800" kern="1200">
                <a:solidFill>
                  <a:schemeClr val="lt1"/>
                </a:solidFill>
                <a:latin typeface="Arial"/>
                <a:ea typeface="+mn-ea"/>
                <a:cs typeface="+mn-cs"/>
              </a:defRPr>
            </a:lvl5pPr>
            <a:lvl6pPr marL="2286000" algn="l" defTabSz="914400" rtl="0" eaLnBrk="1" latinLnBrk="0" hangingPunct="1">
              <a:defRPr sz="1800" kern="1200">
                <a:solidFill>
                  <a:schemeClr val="lt1"/>
                </a:solidFill>
                <a:latin typeface="Arial"/>
                <a:ea typeface="+mn-ea"/>
                <a:cs typeface="+mn-cs"/>
              </a:defRPr>
            </a:lvl6pPr>
            <a:lvl7pPr marL="2743200" algn="l" defTabSz="914400" rtl="0" eaLnBrk="1" latinLnBrk="0" hangingPunct="1">
              <a:defRPr sz="1800" kern="1200">
                <a:solidFill>
                  <a:schemeClr val="lt1"/>
                </a:solidFill>
                <a:latin typeface="Arial"/>
                <a:ea typeface="+mn-ea"/>
                <a:cs typeface="+mn-cs"/>
              </a:defRPr>
            </a:lvl7pPr>
            <a:lvl8pPr marL="3200400" algn="l" defTabSz="914400" rtl="0" eaLnBrk="1" latinLnBrk="0" hangingPunct="1">
              <a:defRPr sz="1800" kern="1200">
                <a:solidFill>
                  <a:schemeClr val="lt1"/>
                </a:solidFill>
                <a:latin typeface="Arial"/>
                <a:ea typeface="+mn-ea"/>
                <a:cs typeface="+mn-cs"/>
              </a:defRPr>
            </a:lvl8pPr>
            <a:lvl9pPr marL="3657600" algn="l" defTabSz="914400" rtl="0" eaLnBrk="1" latinLnBrk="0" hangingPunct="1">
              <a:defRPr sz="1800" kern="1200">
                <a:solidFill>
                  <a:schemeClr val="lt1"/>
                </a:solidFill>
                <a:latin typeface="Arial"/>
                <a:ea typeface="+mn-ea"/>
                <a:cs typeface="+mn-cs"/>
              </a:defRPr>
            </a:lvl9pPr>
          </a:lstStyle>
          <a:p>
            <a:pPr algn="ctr" defTabSz="1218296" fontAlgn="ctr">
              <a:defRPr/>
            </a:pPr>
            <a:endParaRPr lang="en-US" altLang="zh-CN" sz="3200" dirty="0">
              <a:solidFill>
                <a:prstClr val="white"/>
              </a:solidFill>
              <a:effectLst>
                <a:outerShdw blurRad="38100" dist="38100" dir="2700000" algn="tl">
                  <a:srgbClr val="000000">
                    <a:alpha val="43137"/>
                  </a:srgbClr>
                </a:outerShdw>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矩形 18">
            <a:extLst>
              <a:ext uri="{FF2B5EF4-FFF2-40B4-BE49-F238E27FC236}">
                <a16:creationId xmlns:a16="http://schemas.microsoft.com/office/drawing/2014/main" xmlns="" id="{E450CC43-E74B-4B00-A91E-BC6EAE1605BA}"/>
              </a:ext>
            </a:extLst>
          </p:cNvPr>
          <p:cNvSpPr/>
          <p:nvPr/>
        </p:nvSpPr>
        <p:spPr bwMode="gray">
          <a:xfrm>
            <a:off x="1385427" y="2164284"/>
            <a:ext cx="2119305" cy="27699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fontAlgn="ctr">
              <a:defRPr/>
            </a:pPr>
            <a:r>
              <a:rPr lang="en-US" sz="1200" b="1" dirty="0" smtClean="0">
                <a:solidFill>
                  <a:srgbClr val="000000"/>
                </a:solidFill>
                <a:latin typeface="Huawei Sans" panose="020C0503030203020204" pitchFamily="34" charset="0"/>
              </a:rPr>
              <a:t>Centralized -&gt; Distributed</a:t>
            </a:r>
            <a:endParaRPr lang="en-US" altLang="zh-CN" sz="1200" b="1"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矩形 19"/>
          <p:cNvSpPr/>
          <p:nvPr/>
        </p:nvSpPr>
        <p:spPr bwMode="gray">
          <a:xfrm>
            <a:off x="1385427" y="1744601"/>
            <a:ext cx="1814920" cy="369332"/>
          </a:xfrm>
          <a:prstGeom prst="rect">
            <a:avLst/>
          </a:prstGeom>
        </p:spPr>
        <p:txBody>
          <a:bodyPr wrap="none">
            <a:spAutoFit/>
          </a:bodyPr>
          <a:lstStyle/>
          <a:p>
            <a:pPr fontAlgn="ctr">
              <a:defRPr/>
            </a:pPr>
            <a:r>
              <a:rPr lang="en-US" b="1" dirty="0" smtClean="0">
                <a:solidFill>
                  <a:srgbClr val="C7000B"/>
                </a:solidFill>
                <a:latin typeface="Huawei Sans" panose="020C0503030203020204" pitchFamily="34" charset="0"/>
              </a:rPr>
              <a:t>IT architecture</a:t>
            </a:r>
            <a:endParaRPr lang="en-US" altLang="zh-CN" b="1" dirty="0">
              <a:solidFill>
                <a:srgbClr val="C7000B"/>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1" name="矩形 20"/>
          <p:cNvSpPr/>
          <p:nvPr/>
        </p:nvSpPr>
        <p:spPr bwMode="gray">
          <a:xfrm>
            <a:off x="1385427" y="3137826"/>
            <a:ext cx="1933543" cy="369332"/>
          </a:xfrm>
          <a:prstGeom prst="rect">
            <a:avLst/>
          </a:prstGeom>
        </p:spPr>
        <p:txBody>
          <a:bodyPr wrap="none">
            <a:spAutoFit/>
          </a:bodyPr>
          <a:lstStyle/>
          <a:p>
            <a:pPr fontAlgn="ctr">
              <a:defRPr/>
            </a:pPr>
            <a:r>
              <a:rPr lang="en-US" b="1" dirty="0" smtClean="0">
                <a:solidFill>
                  <a:srgbClr val="C7000B"/>
                </a:solidFill>
                <a:latin typeface="Huawei Sans" panose="020C0503030203020204" pitchFamily="34" charset="0"/>
              </a:rPr>
              <a:t>Computing unit</a:t>
            </a:r>
            <a:endParaRPr lang="en-US" altLang="zh-CN" b="1" dirty="0">
              <a:solidFill>
                <a:srgbClr val="C7000B"/>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2" name="矩形 21"/>
          <p:cNvSpPr/>
          <p:nvPr/>
        </p:nvSpPr>
        <p:spPr bwMode="gray">
          <a:xfrm>
            <a:off x="1385427" y="4648982"/>
            <a:ext cx="1803699" cy="369332"/>
          </a:xfrm>
          <a:prstGeom prst="rect">
            <a:avLst/>
          </a:prstGeom>
        </p:spPr>
        <p:txBody>
          <a:bodyPr wrap="none">
            <a:spAutoFit/>
          </a:bodyPr>
          <a:lstStyle/>
          <a:p>
            <a:pPr fontAlgn="ctr">
              <a:defRPr/>
            </a:pPr>
            <a:r>
              <a:rPr lang="en-US" b="1" dirty="0" smtClean="0">
                <a:solidFill>
                  <a:srgbClr val="C7000B"/>
                </a:solidFill>
                <a:latin typeface="Huawei Sans" panose="020C0503030203020204" pitchFamily="34" charset="0"/>
              </a:rPr>
              <a:t>Storage media</a:t>
            </a:r>
            <a:endParaRPr lang="en-US" altLang="zh-CN" b="1" dirty="0">
              <a:solidFill>
                <a:srgbClr val="C7000B"/>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pic>
        <p:nvPicPr>
          <p:cNvPr id="23" name="Picture 2" descr="Cpu, mobile, perfomance, phone, processor, smartphone icon - Download on  Iconfinder">
            <a:extLst>
              <a:ext uri="{FF2B5EF4-FFF2-40B4-BE49-F238E27FC236}">
                <a16:creationId xmlns:a16="http://schemas.microsoft.com/office/drawing/2014/main" xmlns="" id="{4E7ED2D3-E2C3-4225-8F4E-7D1DA4B92BE6}"/>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gray">
          <a:xfrm>
            <a:off x="3673784" y="2890754"/>
            <a:ext cx="542616" cy="542616"/>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6" descr="网卡电脑零件icon图标免费下载-图标pqbmspnp-88ICON图标网">
            <a:extLst>
              <a:ext uri="{FF2B5EF4-FFF2-40B4-BE49-F238E27FC236}">
                <a16:creationId xmlns:a16="http://schemas.microsoft.com/office/drawing/2014/main" xmlns="" id="{223916A0-E2F5-4145-8D3E-D0E643DC7D99}"/>
              </a:ext>
            </a:extLst>
          </p:cNvPr>
          <p:cNvPicPr>
            <a:picLocks noChangeArrowheads="1"/>
          </p:cNvPicPr>
          <p:nvPr/>
        </p:nvPicPr>
        <p:blipFill>
          <a:blip r:embed="rId5"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gray">
          <a:xfrm>
            <a:off x="3391550" y="3613064"/>
            <a:ext cx="336929" cy="347410"/>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10" descr="网络类Cute Outline风格图标。">
            <a:extLst>
              <a:ext uri="{FF2B5EF4-FFF2-40B4-BE49-F238E27FC236}">
                <a16:creationId xmlns:a16="http://schemas.microsoft.com/office/drawing/2014/main" xmlns="" id="{04706E74-FF24-4AE6-8C25-D8E8260215AE}"/>
              </a:ext>
            </a:extLst>
          </p:cNvPr>
          <p:cNvPicPr>
            <a:picLocks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gray">
          <a:xfrm>
            <a:off x="4205692" y="3629314"/>
            <a:ext cx="283992" cy="294146"/>
          </a:xfrm>
          <a:prstGeom prst="rect">
            <a:avLst/>
          </a:prstGeom>
          <a:noFill/>
          <a:extLst>
            <a:ext uri="{909E8E84-426E-40DD-AFC4-6F175D3DCCD1}">
              <a14:hiddenFill xmlns:a14="http://schemas.microsoft.com/office/drawing/2010/main">
                <a:solidFill>
                  <a:srgbClr val="FFFFFF"/>
                </a:solidFill>
              </a14:hiddenFill>
            </a:ext>
          </a:extLst>
        </p:spPr>
      </p:pic>
      <p:cxnSp>
        <p:nvCxnSpPr>
          <p:cNvPr id="26" name="直接连接符 25">
            <a:extLst>
              <a:ext uri="{FF2B5EF4-FFF2-40B4-BE49-F238E27FC236}">
                <a16:creationId xmlns:a16="http://schemas.microsoft.com/office/drawing/2014/main" xmlns="" id="{2B331348-7E68-42FF-B0C4-4B472BB2FC29}"/>
              </a:ext>
            </a:extLst>
          </p:cNvPr>
          <p:cNvCxnSpPr>
            <a:cxnSpLocks/>
          </p:cNvCxnSpPr>
          <p:nvPr/>
        </p:nvCxnSpPr>
        <p:spPr bwMode="gray">
          <a:xfrm flipV="1">
            <a:off x="3950157" y="3292745"/>
            <a:ext cx="0" cy="20449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xmlns="" id="{95361442-5F1A-4D87-9965-9B7B7E9D9A3D}"/>
              </a:ext>
            </a:extLst>
          </p:cNvPr>
          <p:cNvCxnSpPr>
            <a:cxnSpLocks/>
          </p:cNvCxnSpPr>
          <p:nvPr/>
        </p:nvCxnSpPr>
        <p:spPr bwMode="gray">
          <a:xfrm>
            <a:off x="3560809" y="3487266"/>
            <a:ext cx="786879"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8" name="直接箭头连接符 27">
            <a:extLst>
              <a:ext uri="{FF2B5EF4-FFF2-40B4-BE49-F238E27FC236}">
                <a16:creationId xmlns:a16="http://schemas.microsoft.com/office/drawing/2014/main" xmlns="" id="{B901B381-3AEE-4701-B2C3-2D5C26F2C20B}"/>
              </a:ext>
            </a:extLst>
          </p:cNvPr>
          <p:cNvCxnSpPr>
            <a:cxnSpLocks/>
          </p:cNvCxnSpPr>
          <p:nvPr/>
        </p:nvCxnSpPr>
        <p:spPr bwMode="gray">
          <a:xfrm>
            <a:off x="3560809" y="3487266"/>
            <a:ext cx="0" cy="203543"/>
          </a:xfrm>
          <a:prstGeom prst="straightConnector1">
            <a:avLst/>
          </a:prstGeom>
          <a:ln w="19050">
            <a:solidFill>
              <a:schemeClr val="bg1">
                <a:lumMod val="50000"/>
              </a:schemeClr>
            </a:solidFill>
            <a:headEnd type="none" w="med" len="med"/>
            <a:tailEnd type="stealth" w="med" len="med"/>
          </a:ln>
        </p:spPr>
        <p:style>
          <a:lnRef idx="1">
            <a:schemeClr val="accent1"/>
          </a:lnRef>
          <a:fillRef idx="0">
            <a:schemeClr val="accent1"/>
          </a:fillRef>
          <a:effectRef idx="0">
            <a:schemeClr val="accent1"/>
          </a:effectRef>
          <a:fontRef idx="minor">
            <a:schemeClr val="tx1"/>
          </a:fontRef>
        </p:style>
      </p:cxnSp>
      <p:cxnSp>
        <p:nvCxnSpPr>
          <p:cNvPr id="29" name="直接箭头连接符 28">
            <a:extLst>
              <a:ext uri="{FF2B5EF4-FFF2-40B4-BE49-F238E27FC236}">
                <a16:creationId xmlns:a16="http://schemas.microsoft.com/office/drawing/2014/main" xmlns="" id="{A69345FA-92D6-4151-A543-4DC7F362F548}"/>
              </a:ext>
            </a:extLst>
          </p:cNvPr>
          <p:cNvCxnSpPr>
            <a:cxnSpLocks/>
          </p:cNvCxnSpPr>
          <p:nvPr/>
        </p:nvCxnSpPr>
        <p:spPr bwMode="gray">
          <a:xfrm>
            <a:off x="4347688" y="3487266"/>
            <a:ext cx="2795" cy="203543"/>
          </a:xfrm>
          <a:prstGeom prst="straightConnector1">
            <a:avLst/>
          </a:prstGeom>
          <a:ln w="19050">
            <a:solidFill>
              <a:schemeClr val="bg1">
                <a:lumMod val="50000"/>
              </a:schemeClr>
            </a:solidFill>
            <a:headEnd type="none" w="med" len="med"/>
            <a:tailEnd type="stealth" w="med" len="med"/>
          </a:ln>
        </p:spPr>
        <p:style>
          <a:lnRef idx="1">
            <a:schemeClr val="accent1"/>
          </a:lnRef>
          <a:fillRef idx="0">
            <a:schemeClr val="accent1"/>
          </a:fillRef>
          <a:effectRef idx="0">
            <a:schemeClr val="accent1"/>
          </a:effectRef>
          <a:fontRef idx="minor">
            <a:schemeClr val="tx1"/>
          </a:fontRef>
        </p:style>
      </p:cxnSp>
      <p:sp>
        <p:nvSpPr>
          <p:cNvPr id="30" name="文本框 29">
            <a:extLst>
              <a:ext uri="{FF2B5EF4-FFF2-40B4-BE49-F238E27FC236}">
                <a16:creationId xmlns:a16="http://schemas.microsoft.com/office/drawing/2014/main" xmlns="" id="{CA90FCF6-7050-4A06-879F-56E50E4D04A2}"/>
              </a:ext>
            </a:extLst>
          </p:cNvPr>
          <p:cNvSpPr txBox="1"/>
          <p:nvPr/>
        </p:nvSpPr>
        <p:spPr bwMode="gray">
          <a:xfrm>
            <a:off x="3769666" y="3407461"/>
            <a:ext cx="359114" cy="138499"/>
          </a:xfrm>
          <a:prstGeom prst="rect">
            <a:avLst/>
          </a:prstGeom>
          <a:solidFill>
            <a:schemeClr val="accent1"/>
          </a:solidFill>
        </p:spPr>
        <p:txBody>
          <a:bodyPr wrap="square" lIns="0" tIns="0" rIns="0" bIns="0" rtlCol="0">
            <a:spAutoFit/>
          </a:bodyPr>
          <a:lstStyle/>
          <a:p>
            <a:pPr algn="ctr" fontAlgn="ctr">
              <a:defRPr/>
            </a:pPr>
            <a:r>
              <a:rPr lang="en-US" sz="900" b="1" dirty="0" smtClean="0">
                <a:solidFill>
                  <a:srgbClr val="FFFFFF"/>
                </a:solidFill>
                <a:latin typeface="Huawei Sans" panose="020C0503030203020204" pitchFamily="34" charset="0"/>
              </a:rPr>
              <a:t>PCIE</a:t>
            </a:r>
            <a:endParaRPr kumimoji="1" lang="en-US" altLang="zh-CN" sz="9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文本框 30">
            <a:extLst>
              <a:ext uri="{FF2B5EF4-FFF2-40B4-BE49-F238E27FC236}">
                <a16:creationId xmlns:a16="http://schemas.microsoft.com/office/drawing/2014/main" xmlns="" id="{3EE1517E-6FA2-4D08-B341-3EC75586414F}"/>
              </a:ext>
            </a:extLst>
          </p:cNvPr>
          <p:cNvSpPr txBox="1"/>
          <p:nvPr/>
        </p:nvSpPr>
        <p:spPr bwMode="gray">
          <a:xfrm>
            <a:off x="3466015" y="3913469"/>
            <a:ext cx="199511" cy="184666"/>
          </a:xfrm>
          <a:prstGeom prst="rect">
            <a:avLst/>
          </a:prstGeom>
          <a:noFill/>
        </p:spPr>
        <p:txBody>
          <a:bodyPr wrap="square" lIns="0" tIns="0" rIns="0" bIns="0" rtlCol="0">
            <a:spAutoFit/>
          </a:bodyPr>
          <a:lstStyle/>
          <a:p>
            <a:pPr fontAlgn="ctr">
              <a:defRPr/>
            </a:pPr>
            <a:r>
              <a:rPr lang="en-US" sz="1200" dirty="0" smtClean="0">
                <a:solidFill>
                  <a:srgbClr val="000000"/>
                </a:solidFill>
                <a:latin typeface="Huawei Sans" panose="020C0503030203020204" pitchFamily="34" charset="0"/>
              </a:rPr>
              <a:t>IB</a:t>
            </a:r>
            <a:endParaRPr kumimoji="1" lang="en-US" altLang="zh-CN"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文本框 31">
            <a:extLst>
              <a:ext uri="{FF2B5EF4-FFF2-40B4-BE49-F238E27FC236}">
                <a16:creationId xmlns:a16="http://schemas.microsoft.com/office/drawing/2014/main" xmlns="" id="{C4F265CB-9529-4861-906D-ED93D78BA13C}"/>
              </a:ext>
            </a:extLst>
          </p:cNvPr>
          <p:cNvSpPr txBox="1"/>
          <p:nvPr/>
        </p:nvSpPr>
        <p:spPr bwMode="gray">
          <a:xfrm>
            <a:off x="4071115" y="3913469"/>
            <a:ext cx="623468" cy="184666"/>
          </a:xfrm>
          <a:prstGeom prst="rect">
            <a:avLst/>
          </a:prstGeom>
          <a:noFill/>
        </p:spPr>
        <p:txBody>
          <a:bodyPr wrap="square" lIns="0" tIns="0" rIns="0" bIns="0" rtlCol="0">
            <a:spAutoFit/>
          </a:bodyPr>
          <a:lstStyle/>
          <a:p>
            <a:pPr fontAlgn="ctr">
              <a:defRPr/>
            </a:pPr>
            <a:r>
              <a:rPr lang="en-US" sz="1200" dirty="0" smtClean="0">
                <a:solidFill>
                  <a:srgbClr val="000000"/>
                </a:solidFill>
                <a:latin typeface="Huawei Sans" panose="020C0503030203020204" pitchFamily="34" charset="0"/>
              </a:rPr>
              <a:t>Ethernet</a:t>
            </a:r>
            <a:endParaRPr lang="en-US" sz="1200" dirty="0">
              <a:solidFill>
                <a:srgbClr val="000000"/>
              </a:solidFill>
              <a:latin typeface="Huawei Sans" panose="020C0503030203020204" pitchFamily="34" charset="0"/>
            </a:endParaRPr>
          </a:p>
        </p:txBody>
      </p:sp>
      <p:sp>
        <p:nvSpPr>
          <p:cNvPr id="33" name="文本框 32">
            <a:extLst>
              <a:ext uri="{FF2B5EF4-FFF2-40B4-BE49-F238E27FC236}">
                <a16:creationId xmlns:a16="http://schemas.microsoft.com/office/drawing/2014/main" xmlns="" id="{8595D5C0-021A-4D05-95F5-3BA9CEEBCA04}"/>
              </a:ext>
            </a:extLst>
          </p:cNvPr>
          <p:cNvSpPr txBox="1"/>
          <p:nvPr/>
        </p:nvSpPr>
        <p:spPr bwMode="gray">
          <a:xfrm>
            <a:off x="8491872" y="3396404"/>
            <a:ext cx="1740748" cy="430887"/>
          </a:xfrm>
          <a:prstGeom prst="rect">
            <a:avLst/>
          </a:prstGeom>
          <a:noFill/>
        </p:spPr>
        <p:txBody>
          <a:bodyPr wrap="square" lIns="108000" tIns="0" rIns="0" bIns="0" rtlCol="0" anchor="ctr" anchorCtr="0">
            <a:spAutoFit/>
          </a:bodyPr>
          <a:lstStyle/>
          <a:p>
            <a:pPr fontAlgn="ctr">
              <a:defRPr/>
            </a:pPr>
            <a:r>
              <a:rPr lang="en-US" sz="1400" b="1" dirty="0" smtClean="0">
                <a:latin typeface="Huawei Sans" panose="020C0503030203020204" pitchFamily="34" charset="0"/>
              </a:rPr>
              <a:t>CPU/GPU </a:t>
            </a:r>
            <a:r>
              <a:rPr kumimoji="1" lang="en-US" sz="1400" b="1" dirty="0">
                <a:solidFill>
                  <a:srgbClr val="C7000B"/>
                </a:solidFill>
                <a:latin typeface="Huawei Sans" panose="020C0503030203020204" pitchFamily="34" charset="0"/>
                <a:ea typeface="方正兰亭黑简体" panose="02000000000000000000" pitchFamily="2" charset="-122"/>
              </a:rPr>
              <a:t>Ethernet</a:t>
            </a:r>
            <a:r>
              <a:rPr lang="en-US" sz="1400" b="1" dirty="0" smtClean="0">
                <a:latin typeface="Huawei Sans" panose="020C0503030203020204" pitchFamily="34" charset="0"/>
              </a:rPr>
              <a:t> interconnection</a:t>
            </a:r>
            <a:endParaRPr kumimoji="1" lang="en-US" altLang="zh-CN" sz="1400" b="1"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4" name="Picture 10" descr="网络类Cute Outline风格图标。">
            <a:extLst>
              <a:ext uri="{FF2B5EF4-FFF2-40B4-BE49-F238E27FC236}">
                <a16:creationId xmlns:a16="http://schemas.microsoft.com/office/drawing/2014/main" xmlns="" id="{F416F258-6F1E-4C81-8646-6D35FF2EB73B}"/>
              </a:ext>
            </a:extLst>
          </p:cNvPr>
          <p:cNvPicPr>
            <a:picLocks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gray">
          <a:xfrm>
            <a:off x="6981379" y="3688101"/>
            <a:ext cx="283992" cy="294146"/>
          </a:xfrm>
          <a:prstGeom prst="rect">
            <a:avLst/>
          </a:prstGeom>
          <a:noFill/>
          <a:extLst>
            <a:ext uri="{909E8E84-426E-40DD-AFC4-6F175D3DCCD1}">
              <a14:hiddenFill xmlns:a14="http://schemas.microsoft.com/office/drawing/2010/main">
                <a:solidFill>
                  <a:srgbClr val="FFFFFF"/>
                </a:solidFill>
              </a14:hiddenFill>
            </a:ext>
          </a:extLst>
        </p:spPr>
      </p:pic>
      <p:sp>
        <p:nvSpPr>
          <p:cNvPr id="35" name="文本框 34">
            <a:extLst>
              <a:ext uri="{FF2B5EF4-FFF2-40B4-BE49-F238E27FC236}">
                <a16:creationId xmlns:a16="http://schemas.microsoft.com/office/drawing/2014/main" xmlns="" id="{53D9E442-7C7B-4930-8A57-2339F489C2DE}"/>
              </a:ext>
            </a:extLst>
          </p:cNvPr>
          <p:cNvSpPr txBox="1"/>
          <p:nvPr/>
        </p:nvSpPr>
        <p:spPr bwMode="gray">
          <a:xfrm>
            <a:off x="5162675" y="3161094"/>
            <a:ext cx="1354965" cy="492443"/>
          </a:xfrm>
          <a:prstGeom prst="rect">
            <a:avLst/>
          </a:prstGeom>
          <a:noFill/>
        </p:spPr>
        <p:txBody>
          <a:bodyPr wrap="square" lIns="0" tIns="0" rIns="0" bIns="0" rtlCol="0">
            <a:spAutoFit/>
          </a:bodyPr>
          <a:lstStyle/>
          <a:p>
            <a:pPr fontAlgn="ctr">
              <a:defRPr/>
            </a:pPr>
            <a:r>
              <a:rPr kumimoji="1" lang="en-US" sz="1600" b="1" dirty="0">
                <a:solidFill>
                  <a:srgbClr val="C7000B"/>
                </a:solidFill>
                <a:latin typeface="Huawei Sans" panose="020C0503030203020204" pitchFamily="34" charset="0"/>
                <a:ea typeface="方正兰亭黑简体" panose="02000000000000000000" pitchFamily="2" charset="-122"/>
                <a:cs typeface="Huawei Sans" panose="020C0503030203020204" pitchFamily="34" charset="0"/>
              </a:rPr>
              <a:t>100x</a:t>
            </a:r>
          </a:p>
          <a:p>
            <a:pPr fontAlgn="ctr">
              <a:defRPr/>
            </a:pPr>
            <a:r>
              <a:rPr lang="en-US" altLang="zh-CN" sz="1600" dirty="0">
                <a:latin typeface="Huawei Sans" panose="020C0503030203020204" pitchFamily="34" charset="0"/>
              </a:rPr>
              <a:t>Performance</a:t>
            </a:r>
            <a:endParaRPr kumimoji="1" lang="en-US" altLang="zh-CN" sz="16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文本框 35">
            <a:extLst>
              <a:ext uri="{FF2B5EF4-FFF2-40B4-BE49-F238E27FC236}">
                <a16:creationId xmlns:a16="http://schemas.microsoft.com/office/drawing/2014/main" xmlns="" id="{9CDFED41-EA36-4C98-816C-CE3372A49B7A}"/>
              </a:ext>
            </a:extLst>
          </p:cNvPr>
          <p:cNvSpPr txBox="1"/>
          <p:nvPr/>
        </p:nvSpPr>
        <p:spPr bwMode="gray">
          <a:xfrm>
            <a:off x="3790180" y="3904638"/>
            <a:ext cx="223227" cy="184666"/>
          </a:xfrm>
          <a:prstGeom prst="rect">
            <a:avLst/>
          </a:prstGeom>
          <a:noFill/>
        </p:spPr>
        <p:txBody>
          <a:bodyPr wrap="square" lIns="0" tIns="0" rIns="0" bIns="0" rtlCol="0">
            <a:spAutoFit/>
          </a:bodyPr>
          <a:lstStyle/>
          <a:p>
            <a:pPr fontAlgn="ctr">
              <a:defRPr/>
            </a:pPr>
            <a:r>
              <a:rPr lang="en-US" sz="1200" dirty="0" smtClean="0">
                <a:solidFill>
                  <a:srgbClr val="000000"/>
                </a:solidFill>
                <a:latin typeface="Huawei Sans" panose="020C0503030203020204" pitchFamily="34" charset="0"/>
              </a:rPr>
              <a:t>or</a:t>
            </a:r>
            <a:endParaRPr kumimoji="1" lang="en-US" altLang="zh-CN"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文本框 36">
            <a:extLst>
              <a:ext uri="{FF2B5EF4-FFF2-40B4-BE49-F238E27FC236}">
                <a16:creationId xmlns:a16="http://schemas.microsoft.com/office/drawing/2014/main" xmlns="" id="{53D9E442-7C7B-4930-8A57-2339F489C2DE}"/>
              </a:ext>
            </a:extLst>
          </p:cNvPr>
          <p:cNvSpPr txBox="1"/>
          <p:nvPr/>
        </p:nvSpPr>
        <p:spPr bwMode="gray">
          <a:xfrm>
            <a:off x="3295607" y="1468029"/>
            <a:ext cx="1268409" cy="307777"/>
          </a:xfrm>
          <a:prstGeom prst="rect">
            <a:avLst/>
          </a:prstGeom>
          <a:noFill/>
        </p:spPr>
        <p:txBody>
          <a:bodyPr wrap="square" lIns="0" tIns="0" rIns="0" bIns="0" rtlCol="0">
            <a:spAutoFit/>
          </a:bodyPr>
          <a:lstStyle/>
          <a:p>
            <a:pPr algn="ctr" fontAlgn="ctr">
              <a:defRPr/>
            </a:pPr>
            <a:r>
              <a:rPr lang="en-US" sz="2000" b="1" dirty="0" smtClean="0">
                <a:solidFill>
                  <a:srgbClr val="000000"/>
                </a:solidFill>
                <a:latin typeface="Huawei Sans" panose="020C0503030203020204" pitchFamily="34" charset="0"/>
              </a:rPr>
              <a:t>AS-IS</a:t>
            </a:r>
            <a:endParaRPr kumimoji="1" lang="en-US" altLang="zh-CN" sz="2000" b="1" dirty="0">
              <a:solidFill>
                <a:srgbClr val="EA103C"/>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8" name="文本框 37">
            <a:extLst>
              <a:ext uri="{FF2B5EF4-FFF2-40B4-BE49-F238E27FC236}">
                <a16:creationId xmlns:a16="http://schemas.microsoft.com/office/drawing/2014/main" xmlns="" id="{53D9E442-7C7B-4930-8A57-2339F489C2DE}"/>
              </a:ext>
            </a:extLst>
          </p:cNvPr>
          <p:cNvSpPr txBox="1"/>
          <p:nvPr/>
        </p:nvSpPr>
        <p:spPr bwMode="gray">
          <a:xfrm>
            <a:off x="6628764" y="1468029"/>
            <a:ext cx="1268409" cy="307777"/>
          </a:xfrm>
          <a:prstGeom prst="rect">
            <a:avLst/>
          </a:prstGeom>
          <a:noFill/>
        </p:spPr>
        <p:txBody>
          <a:bodyPr wrap="square" lIns="0" tIns="0" rIns="0" bIns="0" rtlCol="0">
            <a:spAutoFit/>
          </a:bodyPr>
          <a:lstStyle/>
          <a:p>
            <a:pPr algn="ctr" fontAlgn="ctr">
              <a:defRPr/>
            </a:pPr>
            <a:r>
              <a:rPr lang="en-US" sz="2000" b="1" dirty="0" smtClean="0">
                <a:solidFill>
                  <a:srgbClr val="000000"/>
                </a:solidFill>
                <a:latin typeface="Huawei Sans" panose="020C0503030203020204" pitchFamily="34" charset="0"/>
              </a:rPr>
              <a:t>TO-BE</a:t>
            </a:r>
            <a:endParaRPr kumimoji="1" lang="en-US" altLang="zh-CN" sz="2000" b="1" dirty="0">
              <a:solidFill>
                <a:srgbClr val="EA103C"/>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pic>
        <p:nvPicPr>
          <p:cNvPr id="39" name="图片 38">
            <a:extLst>
              <a:ext uri="{FF2B5EF4-FFF2-40B4-BE49-F238E27FC236}">
                <a16:creationId xmlns:a16="http://schemas.microsoft.com/office/drawing/2014/main" xmlns="" id="{6C972EC4-387E-49DB-807B-93A6E4872094}"/>
              </a:ext>
            </a:extLst>
          </p:cNvPr>
          <p:cNvPicPr>
            <a:picLocks noChangeAspect="1"/>
          </p:cNvPicPr>
          <p:nvPr/>
        </p:nvPicPr>
        <p:blipFill>
          <a:blip r:embed="rId7">
            <a:clrChange>
              <a:clrFrom>
                <a:srgbClr val="000000"/>
              </a:clrFrom>
              <a:clrTo>
                <a:srgbClr val="000000">
                  <a:alpha val="0"/>
                </a:srgbClr>
              </a:clrTo>
            </a:clrChange>
            <a:duotone>
              <a:prstClr val="black"/>
              <a:schemeClr val="tx2">
                <a:tint val="45000"/>
                <a:satMod val="400000"/>
              </a:schemeClr>
            </a:duotone>
            <a:extLst>
              <a:ext uri="{BEBA8EAE-BF5A-486C-A8C5-ECC9F3942E4B}">
                <a14:imgProps xmlns:a14="http://schemas.microsoft.com/office/drawing/2010/main">
                  <a14:imgLayer r:embed="rId8">
                    <a14:imgEffect>
                      <a14:saturation sat="33000"/>
                    </a14:imgEffect>
                  </a14:imgLayer>
                </a14:imgProps>
              </a:ext>
            </a:extLst>
          </a:blip>
          <a:stretch>
            <a:fillRect/>
          </a:stretch>
        </p:blipFill>
        <p:spPr bwMode="gray">
          <a:xfrm>
            <a:off x="3709087" y="4447870"/>
            <a:ext cx="504727" cy="504726"/>
          </a:xfrm>
          <a:prstGeom prst="rect">
            <a:avLst/>
          </a:prstGeom>
        </p:spPr>
      </p:pic>
      <p:sp>
        <p:nvSpPr>
          <p:cNvPr id="40" name="文本框 302">
            <a:extLst>
              <a:ext uri="{FF2B5EF4-FFF2-40B4-BE49-F238E27FC236}">
                <a16:creationId xmlns:a16="http://schemas.microsoft.com/office/drawing/2014/main" xmlns="" id="{D11B9C2E-DA2A-4920-97C7-583F062EFF77}"/>
              </a:ext>
            </a:extLst>
          </p:cNvPr>
          <p:cNvSpPr txBox="1"/>
          <p:nvPr/>
        </p:nvSpPr>
        <p:spPr bwMode="gray">
          <a:xfrm>
            <a:off x="5162675" y="4705993"/>
            <a:ext cx="1268409" cy="492443"/>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defTabSz="914478" fontAlgn="ctr">
              <a:defRPr/>
            </a:pPr>
            <a:r>
              <a:rPr kumimoji="1" lang="en-US" sz="1600" b="1" dirty="0">
                <a:solidFill>
                  <a:srgbClr val="C7000B"/>
                </a:solidFill>
                <a:latin typeface="Huawei Sans" panose="020C0503030203020204" pitchFamily="34" charset="0"/>
                <a:ea typeface="方正兰亭黑简体" panose="02000000000000000000" pitchFamily="2" charset="-122"/>
                <a:cs typeface="Huawei Sans" panose="020C0503030203020204" pitchFamily="34" charset="0"/>
              </a:rPr>
              <a:t>1000x</a:t>
            </a:r>
          </a:p>
          <a:p>
            <a:pPr fontAlgn="ctr">
              <a:defRPr/>
            </a:pPr>
            <a:r>
              <a:rPr lang="en-US" altLang="zh-CN" sz="1600" dirty="0">
                <a:latin typeface="Huawei Sans" panose="020C0503030203020204" pitchFamily="34" charset="0"/>
              </a:rPr>
              <a:t>Capacity</a:t>
            </a:r>
            <a:endParaRPr kumimoji="1" lang="en-US" altLang="zh-CN" sz="16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文本框 320">
            <a:extLst>
              <a:ext uri="{FF2B5EF4-FFF2-40B4-BE49-F238E27FC236}">
                <a16:creationId xmlns:a16="http://schemas.microsoft.com/office/drawing/2014/main" xmlns="" id="{4140F905-91CC-4A3B-9605-66435984409C}"/>
              </a:ext>
            </a:extLst>
          </p:cNvPr>
          <p:cNvSpPr txBox="1"/>
          <p:nvPr/>
        </p:nvSpPr>
        <p:spPr bwMode="gray">
          <a:xfrm>
            <a:off x="3474564" y="4992460"/>
            <a:ext cx="301365" cy="184666"/>
          </a:xfrm>
          <a:prstGeom prst="rect">
            <a:avLst/>
          </a:prstGeom>
          <a:noFill/>
        </p:spPr>
        <p:txBody>
          <a:bodyPr wrap="none" lIns="0" tIns="0" rIns="0" bIns="0" rtlCol="0">
            <a:spAutoFit/>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fontAlgn="ctr">
              <a:defRPr/>
            </a:pPr>
            <a:r>
              <a:rPr lang="en-US" sz="1200" dirty="0" smtClean="0">
                <a:solidFill>
                  <a:srgbClr val="000000"/>
                </a:solidFill>
                <a:latin typeface="Huawei Sans" panose="020C0503030203020204" pitchFamily="34" charset="0"/>
              </a:rPr>
              <a:t>SCSI</a:t>
            </a:r>
            <a:endParaRPr kumimoji="1" lang="en-US" altLang="zh-CN"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文本框 321">
            <a:extLst>
              <a:ext uri="{FF2B5EF4-FFF2-40B4-BE49-F238E27FC236}">
                <a16:creationId xmlns:a16="http://schemas.microsoft.com/office/drawing/2014/main" xmlns="" id="{BBD3C023-FEBD-4CBF-A973-8A1724093C34}"/>
              </a:ext>
            </a:extLst>
          </p:cNvPr>
          <p:cNvSpPr txBox="1"/>
          <p:nvPr/>
        </p:nvSpPr>
        <p:spPr bwMode="gray">
          <a:xfrm>
            <a:off x="7411884" y="4982992"/>
            <a:ext cx="439223" cy="184666"/>
          </a:xfrm>
          <a:prstGeom prst="rect">
            <a:avLst/>
          </a:prstGeom>
          <a:noFill/>
        </p:spPr>
        <p:txBody>
          <a:bodyPr wrap="none" lIns="0" tIns="0" rIns="0" bIns="0" rtlCol="0">
            <a:spAutoFit/>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fontAlgn="ctr">
              <a:defRPr/>
            </a:pPr>
            <a:r>
              <a:rPr lang="en-US" sz="1200" dirty="0" err="1" smtClean="0">
                <a:solidFill>
                  <a:srgbClr val="000000"/>
                </a:solidFill>
                <a:latin typeface="Huawei Sans" panose="020C0503030203020204" pitchFamily="34" charset="0"/>
              </a:rPr>
              <a:t>NVMe</a:t>
            </a:r>
            <a:endParaRPr kumimoji="1" lang="en-US" altLang="zh-CN"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3" name="Picture 2" descr="Ssd - Free computer icons">
            <a:extLst>
              <a:ext uri="{FF2B5EF4-FFF2-40B4-BE49-F238E27FC236}">
                <a16:creationId xmlns:a16="http://schemas.microsoft.com/office/drawing/2014/main" xmlns="" id="{788BE32B-1842-4D16-BB16-1072EAD26CEF}"/>
              </a:ext>
            </a:extLst>
          </p:cNvPr>
          <p:cNvPicPr>
            <a:picLocks noChangeAspect="1" noChangeArrowheads="1"/>
          </p:cNvPicPr>
          <p:nvPr/>
        </p:nvPicPr>
        <p:blipFill>
          <a:blip r:embed="rId9" cstate="print">
            <a:clrChange>
              <a:clrFrom>
                <a:srgbClr val="000000">
                  <a:alpha val="5098"/>
                </a:srgbClr>
              </a:clrFrom>
              <a:clrTo>
                <a:srgbClr val="000000">
                  <a:alpha val="0"/>
                </a:srgbClr>
              </a:clrTo>
            </a:clrChange>
            <a:grayscl/>
            <a:extLst>
              <a:ext uri="{28A0092B-C50C-407E-A947-70E740481C1C}">
                <a14:useLocalDpi xmlns:a14="http://schemas.microsoft.com/office/drawing/2010/main" val="0"/>
              </a:ext>
            </a:extLst>
          </a:blip>
          <a:srcRect/>
          <a:stretch>
            <a:fillRect/>
          </a:stretch>
        </p:blipFill>
        <p:spPr bwMode="gray">
          <a:xfrm>
            <a:off x="7172208" y="4466705"/>
            <a:ext cx="399108" cy="399108"/>
          </a:xfrm>
          <a:prstGeom prst="rect">
            <a:avLst/>
          </a:prstGeom>
          <a:noFill/>
          <a:extLst>
            <a:ext uri="{909E8E84-426E-40DD-AFC4-6F175D3DCCD1}">
              <a14:hiddenFill xmlns:a14="http://schemas.microsoft.com/office/drawing/2010/main">
                <a:solidFill>
                  <a:srgbClr val="FFFFFF"/>
                </a:solidFill>
              </a14:hiddenFill>
            </a:ext>
          </a:extLst>
        </p:spPr>
      </p:pic>
      <p:cxnSp>
        <p:nvCxnSpPr>
          <p:cNvPr id="44" name="直接连接符 43">
            <a:extLst>
              <a:ext uri="{FF2B5EF4-FFF2-40B4-BE49-F238E27FC236}">
                <a16:creationId xmlns:a16="http://schemas.microsoft.com/office/drawing/2014/main" xmlns="" id="{75FC6141-F58F-4271-A23A-6D71F4FDB145}"/>
              </a:ext>
            </a:extLst>
          </p:cNvPr>
          <p:cNvCxnSpPr>
            <a:cxnSpLocks/>
          </p:cNvCxnSpPr>
          <p:nvPr/>
        </p:nvCxnSpPr>
        <p:spPr bwMode="gray">
          <a:xfrm flipV="1">
            <a:off x="7350182" y="4889956"/>
            <a:ext cx="0" cy="31318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xmlns="" id="{25C7C338-F4C9-45E1-B7E9-8EA02266A31C}"/>
              </a:ext>
            </a:extLst>
          </p:cNvPr>
          <p:cNvCxnSpPr>
            <a:cxnSpLocks/>
          </p:cNvCxnSpPr>
          <p:nvPr/>
        </p:nvCxnSpPr>
        <p:spPr bwMode="gray">
          <a:xfrm flipV="1">
            <a:off x="3935903" y="4920960"/>
            <a:ext cx="0" cy="29051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6" name="矩形 45">
            <a:extLst>
              <a:ext uri="{FF2B5EF4-FFF2-40B4-BE49-F238E27FC236}">
                <a16:creationId xmlns:a16="http://schemas.microsoft.com/office/drawing/2014/main" xmlns="" id="{82B6D361-46B0-4B3B-BC8C-140A545EF41F}"/>
              </a:ext>
            </a:extLst>
          </p:cNvPr>
          <p:cNvSpPr/>
          <p:nvPr/>
        </p:nvSpPr>
        <p:spPr bwMode="gray">
          <a:xfrm>
            <a:off x="3488266" y="5172377"/>
            <a:ext cx="913652" cy="276999"/>
          </a:xfrm>
          <a:prstGeom prst="rect">
            <a:avLst/>
          </a:prstGeom>
          <a:noFill/>
          <a:ln>
            <a:noFill/>
          </a:ln>
        </p:spPr>
        <p:txBody>
          <a:bodyPr wrap="square">
            <a:spAutoFit/>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algn="ctr" fontAlgn="ctr">
              <a:defRPr/>
            </a:pPr>
            <a:r>
              <a:rPr lang="en-US" sz="1200" dirty="0" smtClean="0">
                <a:solidFill>
                  <a:srgbClr val="1D1D1A"/>
                </a:solidFill>
                <a:latin typeface="Huawei Sans" panose="020C0503030203020204" pitchFamily="34" charset="0"/>
              </a:rPr>
              <a:t>FC (32G)</a:t>
            </a:r>
            <a:endParaRPr lang="en-US" altLang="zh-CN"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矩形 46">
            <a:extLst>
              <a:ext uri="{FF2B5EF4-FFF2-40B4-BE49-F238E27FC236}">
                <a16:creationId xmlns:a16="http://schemas.microsoft.com/office/drawing/2014/main" xmlns="" id="{38BD017B-FF6B-43C9-9FC7-82E0118E7019}"/>
              </a:ext>
            </a:extLst>
          </p:cNvPr>
          <p:cNvSpPr/>
          <p:nvPr/>
        </p:nvSpPr>
        <p:spPr bwMode="gray">
          <a:xfrm>
            <a:off x="6802335" y="5187489"/>
            <a:ext cx="1203705" cy="276999"/>
          </a:xfrm>
          <a:prstGeom prst="rect">
            <a:avLst/>
          </a:prstGeom>
          <a:noFill/>
          <a:ln>
            <a:noFill/>
          </a:ln>
        </p:spPr>
        <p:txBody>
          <a:bodyPr wrap="square">
            <a:spAutoFit/>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algn="ctr" fontAlgn="ctr">
              <a:defRPr/>
            </a:pPr>
            <a:r>
              <a:rPr lang="en-US" sz="1200" dirty="0" err="1" smtClean="0">
                <a:solidFill>
                  <a:srgbClr val="1D1D1A"/>
                </a:solidFill>
                <a:latin typeface="Huawei Sans" panose="020C0503030203020204" pitchFamily="34" charset="0"/>
              </a:rPr>
              <a:t>RoCE</a:t>
            </a:r>
            <a:r>
              <a:rPr lang="en-US" sz="1200" dirty="0" smtClean="0">
                <a:solidFill>
                  <a:srgbClr val="1D1D1A"/>
                </a:solidFill>
                <a:latin typeface="Huawei Sans" panose="020C0503030203020204" pitchFamily="34" charset="0"/>
              </a:rPr>
              <a:t> (400G)</a:t>
            </a:r>
            <a:endParaRPr lang="en-US" altLang="zh-CN"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8" name="Picture 10" descr="网络类Cute Outline风格图标。">
            <a:extLst>
              <a:ext uri="{FF2B5EF4-FFF2-40B4-BE49-F238E27FC236}">
                <a16:creationId xmlns:a16="http://schemas.microsoft.com/office/drawing/2014/main" xmlns="" id="{F416F258-6F1E-4C81-8646-6D35FF2EB73B}"/>
              </a:ext>
            </a:extLst>
          </p:cNvPr>
          <p:cNvPicPr>
            <a:picLocks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gray">
          <a:xfrm>
            <a:off x="7642354" y="3680484"/>
            <a:ext cx="283992" cy="294146"/>
          </a:xfrm>
          <a:prstGeom prst="rect">
            <a:avLst/>
          </a:prstGeom>
          <a:noFill/>
          <a:extLst>
            <a:ext uri="{909E8E84-426E-40DD-AFC4-6F175D3DCCD1}">
              <a14:hiddenFill xmlns:a14="http://schemas.microsoft.com/office/drawing/2010/main">
                <a:solidFill>
                  <a:srgbClr val="FFFFFF"/>
                </a:solidFill>
              </a14:hiddenFill>
            </a:ext>
          </a:extLst>
        </p:spPr>
      </p:pic>
      <p:sp>
        <p:nvSpPr>
          <p:cNvPr id="49" name="等腰三角形 48"/>
          <p:cNvSpPr/>
          <p:nvPr/>
        </p:nvSpPr>
        <p:spPr bwMode="gray">
          <a:xfrm rot="5400000" flipH="1">
            <a:off x="4756475" y="2094187"/>
            <a:ext cx="402653" cy="172029"/>
          </a:xfrm>
          <a:prstGeom prst="triangle">
            <a:avLst/>
          </a:prstGeom>
          <a:gradFill>
            <a:gsLst>
              <a:gs pos="0">
                <a:srgbClr val="DDDDDD">
                  <a:alpha val="0"/>
                </a:srgbClr>
              </a:gs>
              <a:gs pos="100000">
                <a:schemeClr val="tx2">
                  <a:lumMod val="75000"/>
                </a:schemeClr>
              </a:gs>
            </a:gsLst>
            <a:lin ang="16200000" scaled="0"/>
          </a:gradFill>
          <a:ln w="6350">
            <a:noFill/>
            <a:miter lim="800000"/>
            <a:headEnd/>
            <a:tailEnd/>
          </a:ln>
        </p:spPr>
        <p:txBody>
          <a:bodyPr/>
          <a:lstStyle/>
          <a:p>
            <a:pPr defTabSz="304800" eaLnBrk="0" fontAlgn="ctr" hangingPunct="0">
              <a:spcBef>
                <a:spcPct val="0"/>
              </a:spcBef>
              <a:spcAft>
                <a:spcPct val="0"/>
              </a:spcAft>
              <a:defRPr/>
            </a:pPr>
            <a:endParaRPr lang="en-US" altLang="zh-CN" sz="1100" dirty="0">
              <a:solidFill>
                <a:srgbClr val="4D4D4D"/>
              </a:solidFill>
              <a:latin typeface="Huawei Sans" panose="020C0503030203020204" pitchFamily="34" charset="0"/>
              <a:ea typeface="方正兰亭黑简体" panose="02000000000000000000" pitchFamily="2" charset="-122"/>
              <a:cs typeface="Helvetica"/>
              <a:sym typeface="Huawei Sans" panose="020C0503030203020204" pitchFamily="34" charset="0"/>
            </a:endParaRPr>
          </a:p>
        </p:txBody>
      </p:sp>
      <p:sp>
        <p:nvSpPr>
          <p:cNvPr id="50" name="等腰三角形 49"/>
          <p:cNvSpPr/>
          <p:nvPr/>
        </p:nvSpPr>
        <p:spPr bwMode="gray">
          <a:xfrm rot="5400000" flipH="1">
            <a:off x="4776286" y="3342197"/>
            <a:ext cx="402653" cy="172029"/>
          </a:xfrm>
          <a:prstGeom prst="triangle">
            <a:avLst/>
          </a:prstGeom>
          <a:gradFill>
            <a:gsLst>
              <a:gs pos="0">
                <a:srgbClr val="DDDDDD">
                  <a:alpha val="0"/>
                </a:srgbClr>
              </a:gs>
              <a:gs pos="100000">
                <a:schemeClr val="tx2">
                  <a:lumMod val="75000"/>
                </a:schemeClr>
              </a:gs>
            </a:gsLst>
            <a:lin ang="16200000" scaled="0"/>
          </a:gradFill>
          <a:ln w="6350">
            <a:noFill/>
            <a:miter lim="800000"/>
            <a:headEnd/>
            <a:tailEnd/>
          </a:ln>
        </p:spPr>
        <p:txBody>
          <a:bodyPr/>
          <a:lstStyle/>
          <a:p>
            <a:pPr defTabSz="304800" eaLnBrk="0" fontAlgn="ctr" hangingPunct="0">
              <a:spcBef>
                <a:spcPct val="0"/>
              </a:spcBef>
              <a:spcAft>
                <a:spcPct val="0"/>
              </a:spcAft>
              <a:defRPr/>
            </a:pPr>
            <a:endParaRPr lang="en-US" altLang="zh-CN" sz="1100" dirty="0">
              <a:solidFill>
                <a:srgbClr val="4D4D4D"/>
              </a:solidFill>
              <a:latin typeface="Huawei Sans" panose="020C0503030203020204" pitchFamily="34" charset="0"/>
              <a:ea typeface="方正兰亭黑简体" panose="02000000000000000000" pitchFamily="2" charset="-122"/>
              <a:cs typeface="Helvetica"/>
              <a:sym typeface="Huawei Sans" panose="020C0503030203020204" pitchFamily="34" charset="0"/>
            </a:endParaRPr>
          </a:p>
        </p:txBody>
      </p:sp>
      <p:sp>
        <p:nvSpPr>
          <p:cNvPr id="51" name="等腰三角形 50"/>
          <p:cNvSpPr/>
          <p:nvPr/>
        </p:nvSpPr>
        <p:spPr bwMode="gray">
          <a:xfrm rot="5400000" flipH="1">
            <a:off x="4765670" y="4889343"/>
            <a:ext cx="402653" cy="172029"/>
          </a:xfrm>
          <a:prstGeom prst="triangle">
            <a:avLst/>
          </a:prstGeom>
          <a:gradFill>
            <a:gsLst>
              <a:gs pos="0">
                <a:srgbClr val="DDDDDD">
                  <a:alpha val="0"/>
                </a:srgbClr>
              </a:gs>
              <a:gs pos="100000">
                <a:schemeClr val="tx2">
                  <a:lumMod val="75000"/>
                </a:schemeClr>
              </a:gs>
            </a:gsLst>
            <a:lin ang="16200000" scaled="0"/>
          </a:gradFill>
          <a:ln w="6350">
            <a:noFill/>
            <a:miter lim="800000"/>
            <a:headEnd/>
            <a:tailEnd/>
          </a:ln>
        </p:spPr>
        <p:txBody>
          <a:bodyPr/>
          <a:lstStyle/>
          <a:p>
            <a:pPr defTabSz="304800" eaLnBrk="0" fontAlgn="ctr" hangingPunct="0">
              <a:spcBef>
                <a:spcPct val="0"/>
              </a:spcBef>
              <a:spcAft>
                <a:spcPct val="0"/>
              </a:spcAft>
              <a:defRPr/>
            </a:pPr>
            <a:endParaRPr lang="en-US" altLang="zh-CN" sz="1100" dirty="0">
              <a:solidFill>
                <a:srgbClr val="4D4D4D"/>
              </a:solidFill>
              <a:latin typeface="Huawei Sans" panose="020C0503030203020204" pitchFamily="34" charset="0"/>
              <a:ea typeface="方正兰亭黑简体" panose="02000000000000000000" pitchFamily="2" charset="-122"/>
              <a:cs typeface="Helvetica"/>
              <a:sym typeface="Huawei Sans" panose="020C0503030203020204" pitchFamily="34" charset="0"/>
            </a:endParaRPr>
          </a:p>
        </p:txBody>
      </p:sp>
      <p:sp>
        <p:nvSpPr>
          <p:cNvPr id="52" name="矩形 51">
            <a:extLst>
              <a:ext uri="{FF2B5EF4-FFF2-40B4-BE49-F238E27FC236}">
                <a16:creationId xmlns:a16="http://schemas.microsoft.com/office/drawing/2014/main" xmlns="" id="{E450CC43-E74B-4B00-A91E-BC6EAE1605BA}"/>
              </a:ext>
            </a:extLst>
          </p:cNvPr>
          <p:cNvSpPr/>
          <p:nvPr/>
        </p:nvSpPr>
        <p:spPr bwMode="gray">
          <a:xfrm>
            <a:off x="1385427" y="3541346"/>
            <a:ext cx="1711248" cy="27699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fontAlgn="ctr">
              <a:defRPr/>
            </a:pPr>
            <a:r>
              <a:rPr lang="en-US" sz="1200" b="1" dirty="0" err="1" smtClean="0">
                <a:solidFill>
                  <a:srgbClr val="000000"/>
                </a:solidFill>
                <a:latin typeface="Huawei Sans" panose="020C0503030203020204" pitchFamily="34" charset="0"/>
              </a:rPr>
              <a:t>PCIe</a:t>
            </a:r>
            <a:r>
              <a:rPr lang="en-US" sz="1200" b="1" dirty="0" smtClean="0">
                <a:solidFill>
                  <a:srgbClr val="000000"/>
                </a:solidFill>
                <a:latin typeface="Huawei Sans" panose="020C0503030203020204" pitchFamily="34" charset="0"/>
              </a:rPr>
              <a:t> is removed</a:t>
            </a:r>
            <a:endParaRPr lang="en-US" altLang="zh-CN" sz="1200" b="1"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矩形 52">
            <a:extLst>
              <a:ext uri="{FF2B5EF4-FFF2-40B4-BE49-F238E27FC236}">
                <a16:creationId xmlns:a16="http://schemas.microsoft.com/office/drawing/2014/main" xmlns="" id="{E450CC43-E74B-4B00-A91E-BC6EAE1605BA}"/>
              </a:ext>
            </a:extLst>
          </p:cNvPr>
          <p:cNvSpPr/>
          <p:nvPr/>
        </p:nvSpPr>
        <p:spPr bwMode="gray">
          <a:xfrm>
            <a:off x="1385427" y="5071941"/>
            <a:ext cx="1202462" cy="27699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fontAlgn="ctr">
              <a:defRPr/>
            </a:pPr>
            <a:r>
              <a:rPr lang="en-US" sz="1200" b="1" dirty="0" smtClean="0">
                <a:solidFill>
                  <a:srgbClr val="000000"/>
                </a:solidFill>
                <a:latin typeface="Huawei Sans" panose="020C0503030203020204" pitchFamily="34" charset="0"/>
              </a:rPr>
              <a:t>HDD -&gt; SSD</a:t>
            </a:r>
            <a:endParaRPr lang="en-US" altLang="zh-CN" sz="1200" b="1"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文本框 33">
            <a:extLst>
              <a:ext uri="{FF2B5EF4-FFF2-40B4-BE49-F238E27FC236}">
                <a16:creationId xmlns:a16="http://schemas.microsoft.com/office/drawing/2014/main" xmlns="" id="{051ECCB9-0F96-43BA-B062-67A656F7758B}"/>
              </a:ext>
            </a:extLst>
          </p:cNvPr>
          <p:cNvSpPr txBox="1"/>
          <p:nvPr/>
        </p:nvSpPr>
        <p:spPr bwMode="gray">
          <a:xfrm>
            <a:off x="8491872" y="4266687"/>
            <a:ext cx="2228249" cy="738664"/>
          </a:xfrm>
          <a:prstGeom prst="rect">
            <a:avLst/>
          </a:prstGeom>
          <a:noFill/>
        </p:spPr>
        <p:txBody>
          <a:bodyPr wrap="square" lIns="108000" rtlCol="0" anchor="ctr" anchorCtr="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914400" fontAlgn="ctr">
              <a:defRPr/>
            </a:pPr>
            <a:r>
              <a:rPr lang="en-US" sz="1400" b="1" dirty="0" smtClean="0">
                <a:latin typeface="Huawei Sans" panose="020C0503030203020204" pitchFamily="34" charset="0"/>
              </a:rPr>
              <a:t>All-flash storage </a:t>
            </a:r>
            <a:r>
              <a:rPr kumimoji="1" lang="en-US" sz="1400" b="1" dirty="0">
                <a:solidFill>
                  <a:srgbClr val="C7000B"/>
                </a:solidFill>
                <a:latin typeface="Huawei Sans" panose="020C0503030203020204" pitchFamily="34" charset="0"/>
                <a:ea typeface="方正兰亭黑简体" panose="02000000000000000000" pitchFamily="2" charset="-122"/>
              </a:rPr>
              <a:t>Ethernet </a:t>
            </a:r>
            <a:r>
              <a:rPr lang="en-US" sz="1400" b="1" dirty="0" smtClean="0">
                <a:latin typeface="Huawei Sans" panose="020C0503030203020204" pitchFamily="34" charset="0"/>
              </a:rPr>
              <a:t>interconnection</a:t>
            </a:r>
            <a:endParaRPr lang="en-US" sz="1400" b="1" dirty="0">
              <a:latin typeface="Huawei Sans" panose="020C0503030203020204" pitchFamily="34" charset="0"/>
            </a:endParaRPr>
          </a:p>
        </p:txBody>
      </p:sp>
      <p:sp>
        <p:nvSpPr>
          <p:cNvPr id="55" name="文本框 33">
            <a:extLst>
              <a:ext uri="{FF2B5EF4-FFF2-40B4-BE49-F238E27FC236}">
                <a16:creationId xmlns:a16="http://schemas.microsoft.com/office/drawing/2014/main" xmlns="" id="{9D370871-3D63-4D9C-B53D-BB6F16774F49}"/>
              </a:ext>
            </a:extLst>
          </p:cNvPr>
          <p:cNvSpPr txBox="1"/>
          <p:nvPr/>
        </p:nvSpPr>
        <p:spPr bwMode="gray">
          <a:xfrm>
            <a:off x="8491872" y="2015555"/>
            <a:ext cx="1865339" cy="523220"/>
          </a:xfrm>
          <a:prstGeom prst="rect">
            <a:avLst/>
          </a:prstGeom>
          <a:noFill/>
        </p:spPr>
        <p:txBody>
          <a:bodyPr wrap="square" lIns="108000" rtlCol="0" anchor="ctr" anchorCtr="0">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914400" fontAlgn="ctr">
              <a:defRPr/>
            </a:pPr>
            <a:r>
              <a:rPr lang="en-US" sz="1400" b="1" dirty="0" smtClean="0">
                <a:latin typeface="Huawei Sans" panose="020C0503030203020204" pitchFamily="34" charset="0"/>
              </a:rPr>
              <a:t>Server </a:t>
            </a:r>
            <a:r>
              <a:rPr kumimoji="1" lang="en-US" sz="1400" b="1" dirty="0">
                <a:solidFill>
                  <a:srgbClr val="C7000B"/>
                </a:solidFill>
                <a:latin typeface="Huawei Sans" panose="020C0503030203020204" pitchFamily="34" charset="0"/>
                <a:ea typeface="方正兰亭黑简体" panose="02000000000000000000" pitchFamily="2" charset="-122"/>
              </a:rPr>
              <a:t>Ethernet </a:t>
            </a:r>
            <a:r>
              <a:rPr lang="en-US" sz="1400" b="1" dirty="0" smtClean="0">
                <a:latin typeface="Huawei Sans" panose="020C0503030203020204" pitchFamily="34" charset="0"/>
              </a:rPr>
              <a:t>interconnection</a:t>
            </a:r>
            <a:endParaRPr lang="en-US" sz="1400" b="1" dirty="0">
              <a:latin typeface="Huawei Sans" panose="020C0503030203020204" pitchFamily="34" charset="0"/>
            </a:endParaRPr>
          </a:p>
        </p:txBody>
      </p:sp>
      <p:cxnSp>
        <p:nvCxnSpPr>
          <p:cNvPr id="57" name="直接连接符 56"/>
          <p:cNvCxnSpPr>
            <a:stCxn id="65" idx="2"/>
            <a:endCxn id="66" idx="0"/>
          </p:cNvCxnSpPr>
          <p:nvPr/>
        </p:nvCxnSpPr>
        <p:spPr bwMode="gray">
          <a:xfrm flipH="1">
            <a:off x="7256303" y="2266315"/>
            <a:ext cx="33981" cy="131808"/>
          </a:xfrm>
          <a:prstGeom prst="line">
            <a:avLst/>
          </a:prstGeom>
          <a:ln w="6350">
            <a:solidFill>
              <a:schemeClr val="bg1">
                <a:lumMod val="50000"/>
              </a:schemeClr>
            </a:solidFill>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accent4"/>
          </a:lnRef>
          <a:fillRef idx="0">
            <a:schemeClr val="accent4"/>
          </a:fillRef>
          <a:effectRef idx="0">
            <a:schemeClr val="accent4"/>
          </a:effectRef>
          <a:fontRef idx="minor">
            <a:schemeClr val="tx1"/>
          </a:fontRef>
        </p:style>
      </p:cxnSp>
      <p:pic>
        <p:nvPicPr>
          <p:cNvPr id="58" name="图片 57" descr="CE6810-JPEG.jpg"/>
          <p:cNvPicPr>
            <a:picLocks noChangeAspect="1"/>
          </p:cNvPicPr>
          <p:nvPr/>
        </p:nvPicPr>
        <p:blipFill>
          <a:blip r:embed="rId10" cstate="print">
            <a:clrChange>
              <a:clrFrom>
                <a:srgbClr val="FFFFFF"/>
              </a:clrFrom>
              <a:clrTo>
                <a:srgbClr val="FFFFFF">
                  <a:alpha val="0"/>
                </a:srgbClr>
              </a:clrTo>
            </a:clrChange>
          </a:blip>
          <a:stretch>
            <a:fillRect/>
          </a:stretch>
        </p:blipFill>
        <p:spPr bwMode="gray">
          <a:xfrm>
            <a:off x="6658366" y="2398758"/>
            <a:ext cx="192551" cy="68423"/>
          </a:xfrm>
          <a:prstGeom prst="rect">
            <a:avLst/>
          </a:prstGeom>
        </p:spPr>
      </p:pic>
      <p:cxnSp>
        <p:nvCxnSpPr>
          <p:cNvPr id="59" name="直接连接符 58"/>
          <p:cNvCxnSpPr>
            <a:stCxn id="65" idx="2"/>
            <a:endCxn id="67" idx="0"/>
          </p:cNvCxnSpPr>
          <p:nvPr/>
        </p:nvCxnSpPr>
        <p:spPr bwMode="gray">
          <a:xfrm>
            <a:off x="7290284" y="2266315"/>
            <a:ext cx="216850" cy="134529"/>
          </a:xfrm>
          <a:prstGeom prst="line">
            <a:avLst/>
          </a:prstGeom>
          <a:ln w="6350">
            <a:solidFill>
              <a:schemeClr val="bg1">
                <a:lumMod val="50000"/>
              </a:schemeClr>
            </a:solidFill>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accent4"/>
          </a:lnRef>
          <a:fillRef idx="0">
            <a:schemeClr val="accent4"/>
          </a:fillRef>
          <a:effectRef idx="0">
            <a:schemeClr val="accent4"/>
          </a:effectRef>
          <a:fontRef idx="minor">
            <a:schemeClr val="tx1"/>
          </a:fontRef>
        </p:style>
      </p:cxnSp>
      <p:cxnSp>
        <p:nvCxnSpPr>
          <p:cNvPr id="60" name="直接连接符 59"/>
          <p:cNvCxnSpPr>
            <a:stCxn id="64" idx="2"/>
            <a:endCxn id="67" idx="0"/>
          </p:cNvCxnSpPr>
          <p:nvPr/>
        </p:nvCxnSpPr>
        <p:spPr bwMode="gray">
          <a:xfrm>
            <a:off x="7134263" y="2266315"/>
            <a:ext cx="372871" cy="134529"/>
          </a:xfrm>
          <a:prstGeom prst="line">
            <a:avLst/>
          </a:prstGeom>
          <a:ln w="6350">
            <a:solidFill>
              <a:schemeClr val="bg1">
                <a:lumMod val="50000"/>
              </a:schemeClr>
            </a:solidFill>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accent4"/>
          </a:lnRef>
          <a:fillRef idx="0">
            <a:schemeClr val="accent4"/>
          </a:fillRef>
          <a:effectRef idx="0">
            <a:schemeClr val="accent4"/>
          </a:effectRef>
          <a:fontRef idx="minor">
            <a:schemeClr val="tx1"/>
          </a:fontRef>
        </p:style>
      </p:cxnSp>
      <p:cxnSp>
        <p:nvCxnSpPr>
          <p:cNvPr id="61" name="直接连接符 60"/>
          <p:cNvCxnSpPr>
            <a:stCxn id="65" idx="2"/>
            <a:endCxn id="58" idx="0"/>
          </p:cNvCxnSpPr>
          <p:nvPr/>
        </p:nvCxnSpPr>
        <p:spPr bwMode="gray">
          <a:xfrm flipH="1">
            <a:off x="6754641" y="2266315"/>
            <a:ext cx="535643" cy="132443"/>
          </a:xfrm>
          <a:prstGeom prst="line">
            <a:avLst/>
          </a:prstGeom>
          <a:ln w="6350">
            <a:solidFill>
              <a:schemeClr val="bg1">
                <a:lumMod val="50000"/>
              </a:schemeClr>
            </a:solidFill>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accent4"/>
          </a:lnRef>
          <a:fillRef idx="0">
            <a:schemeClr val="accent4"/>
          </a:fillRef>
          <a:effectRef idx="0">
            <a:schemeClr val="accent4"/>
          </a:effectRef>
          <a:fontRef idx="minor">
            <a:schemeClr val="tx1"/>
          </a:fontRef>
        </p:style>
      </p:cxnSp>
      <p:cxnSp>
        <p:nvCxnSpPr>
          <p:cNvPr id="62" name="直接连接符 61"/>
          <p:cNvCxnSpPr>
            <a:stCxn id="64" idx="2"/>
            <a:endCxn id="58" idx="0"/>
          </p:cNvCxnSpPr>
          <p:nvPr/>
        </p:nvCxnSpPr>
        <p:spPr bwMode="gray">
          <a:xfrm flipH="1">
            <a:off x="6754642" y="2266315"/>
            <a:ext cx="379621" cy="132443"/>
          </a:xfrm>
          <a:prstGeom prst="line">
            <a:avLst/>
          </a:prstGeom>
          <a:ln w="6350">
            <a:solidFill>
              <a:schemeClr val="bg1">
                <a:lumMod val="50000"/>
              </a:schemeClr>
            </a:solidFill>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accent4"/>
          </a:lnRef>
          <a:fillRef idx="0">
            <a:schemeClr val="accent4"/>
          </a:fillRef>
          <a:effectRef idx="0">
            <a:schemeClr val="accent4"/>
          </a:effectRef>
          <a:fontRef idx="minor">
            <a:schemeClr val="tx1"/>
          </a:fontRef>
        </p:style>
      </p:cxnSp>
      <p:cxnSp>
        <p:nvCxnSpPr>
          <p:cNvPr id="63" name="直接连接符 62"/>
          <p:cNvCxnSpPr>
            <a:stCxn id="64" idx="2"/>
            <a:endCxn id="66" idx="0"/>
          </p:cNvCxnSpPr>
          <p:nvPr/>
        </p:nvCxnSpPr>
        <p:spPr bwMode="gray">
          <a:xfrm>
            <a:off x="7134263" y="2266315"/>
            <a:ext cx="122040" cy="131808"/>
          </a:xfrm>
          <a:prstGeom prst="line">
            <a:avLst/>
          </a:prstGeom>
          <a:ln w="6350">
            <a:solidFill>
              <a:schemeClr val="bg1">
                <a:lumMod val="50000"/>
              </a:schemeClr>
            </a:solidFill>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accent4"/>
          </a:lnRef>
          <a:fillRef idx="0">
            <a:schemeClr val="accent4"/>
          </a:fillRef>
          <a:effectRef idx="0">
            <a:schemeClr val="accent4"/>
          </a:effectRef>
          <a:fontRef idx="minor">
            <a:schemeClr val="tx1"/>
          </a:fontRef>
        </p:style>
      </p:cxnSp>
      <p:pic>
        <p:nvPicPr>
          <p:cNvPr id="64" name="图片 63" descr="图片16.jpg"/>
          <p:cNvPicPr>
            <a:picLocks noChangeAspect="1"/>
          </p:cNvPicPr>
          <p:nvPr/>
        </p:nvPicPr>
        <p:blipFill>
          <a:blip r:embed="rId11" cstate="print">
            <a:clrChange>
              <a:clrFrom>
                <a:srgbClr val="FBF6FA"/>
              </a:clrFrom>
              <a:clrTo>
                <a:srgbClr val="FBF6FA">
                  <a:alpha val="0"/>
                </a:srgbClr>
              </a:clrTo>
            </a:clrChange>
          </a:blip>
          <a:stretch>
            <a:fillRect/>
          </a:stretch>
        </p:blipFill>
        <p:spPr bwMode="gray">
          <a:xfrm>
            <a:off x="7086942" y="2022414"/>
            <a:ext cx="94641" cy="243901"/>
          </a:xfrm>
          <a:prstGeom prst="rect">
            <a:avLst/>
          </a:prstGeom>
        </p:spPr>
      </p:pic>
      <p:pic>
        <p:nvPicPr>
          <p:cNvPr id="65" name="图片 64" descr="图片16.jpg"/>
          <p:cNvPicPr>
            <a:picLocks noChangeAspect="1"/>
          </p:cNvPicPr>
          <p:nvPr/>
        </p:nvPicPr>
        <p:blipFill>
          <a:blip r:embed="rId11" cstate="print">
            <a:clrChange>
              <a:clrFrom>
                <a:srgbClr val="FBF6FA"/>
              </a:clrFrom>
              <a:clrTo>
                <a:srgbClr val="FBF6FA">
                  <a:alpha val="0"/>
                </a:srgbClr>
              </a:clrTo>
            </a:clrChange>
          </a:blip>
          <a:stretch>
            <a:fillRect/>
          </a:stretch>
        </p:blipFill>
        <p:spPr bwMode="gray">
          <a:xfrm>
            <a:off x="7242964" y="2022414"/>
            <a:ext cx="94641" cy="243901"/>
          </a:xfrm>
          <a:prstGeom prst="rect">
            <a:avLst/>
          </a:prstGeom>
        </p:spPr>
      </p:pic>
      <p:pic>
        <p:nvPicPr>
          <p:cNvPr id="66" name="图片 65" descr="CE6810-JPEG.jpg"/>
          <p:cNvPicPr>
            <a:picLocks noChangeAspect="1"/>
          </p:cNvPicPr>
          <p:nvPr/>
        </p:nvPicPr>
        <p:blipFill>
          <a:blip r:embed="rId10" cstate="print">
            <a:clrChange>
              <a:clrFrom>
                <a:srgbClr val="FFFFFF"/>
              </a:clrFrom>
              <a:clrTo>
                <a:srgbClr val="FFFFFF">
                  <a:alpha val="0"/>
                </a:srgbClr>
              </a:clrTo>
            </a:clrChange>
          </a:blip>
          <a:stretch>
            <a:fillRect/>
          </a:stretch>
        </p:blipFill>
        <p:spPr bwMode="gray">
          <a:xfrm>
            <a:off x="7160027" y="2398123"/>
            <a:ext cx="192551" cy="68423"/>
          </a:xfrm>
          <a:prstGeom prst="rect">
            <a:avLst/>
          </a:prstGeom>
        </p:spPr>
      </p:pic>
      <p:pic>
        <p:nvPicPr>
          <p:cNvPr id="67" name="图片 66" descr="CE6810-JPEG.jpg"/>
          <p:cNvPicPr>
            <a:picLocks noChangeAspect="1"/>
          </p:cNvPicPr>
          <p:nvPr/>
        </p:nvPicPr>
        <p:blipFill>
          <a:blip r:embed="rId10" cstate="print">
            <a:clrChange>
              <a:clrFrom>
                <a:srgbClr val="FFFFFF"/>
              </a:clrFrom>
              <a:clrTo>
                <a:srgbClr val="FFFFFF">
                  <a:alpha val="0"/>
                </a:srgbClr>
              </a:clrTo>
            </a:clrChange>
          </a:blip>
          <a:stretch>
            <a:fillRect/>
          </a:stretch>
        </p:blipFill>
        <p:spPr bwMode="gray">
          <a:xfrm>
            <a:off x="7410858" y="2400845"/>
            <a:ext cx="192551" cy="68423"/>
          </a:xfrm>
          <a:prstGeom prst="rect">
            <a:avLst/>
          </a:prstGeom>
        </p:spPr>
      </p:pic>
      <p:pic>
        <p:nvPicPr>
          <p:cNvPr id="68" name="图片 67" descr="CE6810-JPEG.jpg"/>
          <p:cNvPicPr>
            <a:picLocks noChangeAspect="1"/>
          </p:cNvPicPr>
          <p:nvPr/>
        </p:nvPicPr>
        <p:blipFill>
          <a:blip r:embed="rId10" cstate="print">
            <a:clrChange>
              <a:clrFrom>
                <a:srgbClr val="FFFFFF"/>
              </a:clrFrom>
              <a:clrTo>
                <a:srgbClr val="FFFFFF">
                  <a:alpha val="0"/>
                </a:srgbClr>
              </a:clrTo>
            </a:clrChange>
          </a:blip>
          <a:stretch>
            <a:fillRect/>
          </a:stretch>
        </p:blipFill>
        <p:spPr bwMode="gray">
          <a:xfrm>
            <a:off x="6909196" y="2395761"/>
            <a:ext cx="192551" cy="68423"/>
          </a:xfrm>
          <a:prstGeom prst="rect">
            <a:avLst/>
          </a:prstGeom>
        </p:spPr>
      </p:pic>
      <p:cxnSp>
        <p:nvCxnSpPr>
          <p:cNvPr id="69" name="直接连接符 68"/>
          <p:cNvCxnSpPr>
            <a:stCxn id="64" idx="2"/>
            <a:endCxn id="68" idx="0"/>
          </p:cNvCxnSpPr>
          <p:nvPr/>
        </p:nvCxnSpPr>
        <p:spPr bwMode="gray">
          <a:xfrm flipH="1">
            <a:off x="7005472" y="2266315"/>
            <a:ext cx="128790" cy="129445"/>
          </a:xfrm>
          <a:prstGeom prst="line">
            <a:avLst/>
          </a:prstGeom>
          <a:ln w="6350">
            <a:solidFill>
              <a:schemeClr val="bg1">
                <a:lumMod val="50000"/>
              </a:schemeClr>
            </a:solidFill>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accent4"/>
          </a:lnRef>
          <a:fillRef idx="0">
            <a:schemeClr val="accent4"/>
          </a:fillRef>
          <a:effectRef idx="0">
            <a:schemeClr val="accent4"/>
          </a:effectRef>
          <a:fontRef idx="minor">
            <a:schemeClr val="tx1"/>
          </a:fontRef>
        </p:style>
      </p:cxnSp>
      <p:cxnSp>
        <p:nvCxnSpPr>
          <p:cNvPr id="70" name="直接连接符 69"/>
          <p:cNvCxnSpPr>
            <a:stCxn id="65" idx="2"/>
            <a:endCxn id="68" idx="0"/>
          </p:cNvCxnSpPr>
          <p:nvPr/>
        </p:nvCxnSpPr>
        <p:spPr bwMode="gray">
          <a:xfrm flipH="1">
            <a:off x="7005473" y="2266315"/>
            <a:ext cx="284812" cy="129445"/>
          </a:xfrm>
          <a:prstGeom prst="line">
            <a:avLst/>
          </a:prstGeom>
          <a:ln w="6350">
            <a:solidFill>
              <a:schemeClr val="bg1">
                <a:lumMod val="50000"/>
              </a:schemeClr>
            </a:solidFill>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accent4"/>
          </a:lnRef>
          <a:fillRef idx="0">
            <a:schemeClr val="accent4"/>
          </a:fillRef>
          <a:effectRef idx="0">
            <a:schemeClr val="accent4"/>
          </a:effectRef>
          <a:fontRef idx="minor">
            <a:schemeClr val="tx1"/>
          </a:fontRef>
        </p:style>
      </p:cxnSp>
      <p:pic>
        <p:nvPicPr>
          <p:cNvPr id="71" name="图片 70" descr="图片16.jpg"/>
          <p:cNvPicPr>
            <a:picLocks noChangeAspect="1"/>
          </p:cNvPicPr>
          <p:nvPr/>
        </p:nvPicPr>
        <p:blipFill>
          <a:blip r:embed="rId11" cstate="print">
            <a:clrChange>
              <a:clrFrom>
                <a:srgbClr val="FBF6FA"/>
              </a:clrFrom>
              <a:clrTo>
                <a:srgbClr val="FBF6FA">
                  <a:alpha val="0"/>
                </a:srgbClr>
              </a:clrTo>
            </a:clrChange>
          </a:blip>
          <a:stretch>
            <a:fillRect/>
          </a:stretch>
        </p:blipFill>
        <p:spPr bwMode="gray">
          <a:xfrm>
            <a:off x="7392855" y="2022414"/>
            <a:ext cx="94641" cy="243901"/>
          </a:xfrm>
          <a:prstGeom prst="rect">
            <a:avLst/>
          </a:prstGeom>
        </p:spPr>
      </p:pic>
      <p:pic>
        <p:nvPicPr>
          <p:cNvPr id="72" name="图片 71" descr="图片16.jpg"/>
          <p:cNvPicPr>
            <a:picLocks noChangeAspect="1"/>
          </p:cNvPicPr>
          <p:nvPr/>
        </p:nvPicPr>
        <p:blipFill>
          <a:blip r:embed="rId11" cstate="print">
            <a:clrChange>
              <a:clrFrom>
                <a:srgbClr val="FBF6FA"/>
              </a:clrFrom>
              <a:clrTo>
                <a:srgbClr val="FBF6FA">
                  <a:alpha val="0"/>
                </a:srgbClr>
              </a:clrTo>
            </a:clrChange>
          </a:blip>
          <a:stretch>
            <a:fillRect/>
          </a:stretch>
        </p:blipFill>
        <p:spPr bwMode="gray">
          <a:xfrm>
            <a:off x="7548877" y="2022414"/>
            <a:ext cx="94641" cy="243901"/>
          </a:xfrm>
          <a:prstGeom prst="rect">
            <a:avLst/>
          </a:prstGeom>
        </p:spPr>
      </p:pic>
      <p:pic>
        <p:nvPicPr>
          <p:cNvPr id="73" name="图片 72" descr="CE6810-JPEG.jpg"/>
          <p:cNvPicPr>
            <a:picLocks noChangeAspect="1"/>
          </p:cNvPicPr>
          <p:nvPr/>
        </p:nvPicPr>
        <p:blipFill>
          <a:blip r:embed="rId10" cstate="print">
            <a:clrChange>
              <a:clrFrom>
                <a:srgbClr val="FFFFFF"/>
              </a:clrFrom>
              <a:clrTo>
                <a:srgbClr val="FFFFFF">
                  <a:alpha val="0"/>
                </a:srgbClr>
              </a:clrTo>
            </a:clrChange>
          </a:blip>
          <a:stretch>
            <a:fillRect/>
          </a:stretch>
        </p:blipFill>
        <p:spPr bwMode="gray">
          <a:xfrm>
            <a:off x="7661689" y="2395410"/>
            <a:ext cx="192551" cy="68423"/>
          </a:xfrm>
          <a:prstGeom prst="rect">
            <a:avLst/>
          </a:prstGeom>
        </p:spPr>
      </p:pic>
      <p:pic>
        <p:nvPicPr>
          <p:cNvPr id="74" name="图片 73" descr="CE6810-JPEG.jpg"/>
          <p:cNvPicPr>
            <a:picLocks noChangeAspect="1"/>
          </p:cNvPicPr>
          <p:nvPr/>
        </p:nvPicPr>
        <p:blipFill>
          <a:blip r:embed="rId10" cstate="print">
            <a:clrChange>
              <a:clrFrom>
                <a:srgbClr val="FFFFFF"/>
              </a:clrFrom>
              <a:clrTo>
                <a:srgbClr val="FFFFFF">
                  <a:alpha val="0"/>
                </a:srgbClr>
              </a:clrTo>
            </a:clrChange>
          </a:blip>
          <a:stretch>
            <a:fillRect/>
          </a:stretch>
        </p:blipFill>
        <p:spPr bwMode="gray">
          <a:xfrm>
            <a:off x="7912520" y="2398131"/>
            <a:ext cx="192551" cy="68423"/>
          </a:xfrm>
          <a:prstGeom prst="rect">
            <a:avLst/>
          </a:prstGeom>
        </p:spPr>
      </p:pic>
      <p:cxnSp>
        <p:nvCxnSpPr>
          <p:cNvPr id="75" name="直接连接符 74"/>
          <p:cNvCxnSpPr/>
          <p:nvPr/>
        </p:nvCxnSpPr>
        <p:spPr bwMode="gray">
          <a:xfrm>
            <a:off x="7440176" y="2256921"/>
            <a:ext cx="317789" cy="142004"/>
          </a:xfrm>
          <a:prstGeom prst="line">
            <a:avLst/>
          </a:prstGeom>
          <a:ln w="6350">
            <a:solidFill>
              <a:schemeClr val="bg1">
                <a:lumMod val="50000"/>
              </a:schemeClr>
            </a:solidFill>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accent4"/>
          </a:lnRef>
          <a:fillRef idx="0">
            <a:schemeClr val="accent4"/>
          </a:fillRef>
          <a:effectRef idx="0">
            <a:schemeClr val="accent4"/>
          </a:effectRef>
          <a:fontRef idx="minor">
            <a:schemeClr val="tx1"/>
          </a:fontRef>
        </p:style>
      </p:cxnSp>
      <p:cxnSp>
        <p:nvCxnSpPr>
          <p:cNvPr id="76" name="直接连接符 75"/>
          <p:cNvCxnSpPr>
            <a:stCxn id="72" idx="2"/>
            <a:endCxn id="74" idx="0"/>
          </p:cNvCxnSpPr>
          <p:nvPr/>
        </p:nvCxnSpPr>
        <p:spPr bwMode="gray">
          <a:xfrm>
            <a:off x="7596197" y="2266315"/>
            <a:ext cx="412598" cy="131816"/>
          </a:xfrm>
          <a:prstGeom prst="line">
            <a:avLst/>
          </a:prstGeom>
          <a:ln w="6350">
            <a:solidFill>
              <a:schemeClr val="bg1">
                <a:lumMod val="50000"/>
              </a:schemeClr>
            </a:solidFill>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accent4"/>
          </a:lnRef>
          <a:fillRef idx="0">
            <a:schemeClr val="accent4"/>
          </a:fillRef>
          <a:effectRef idx="0">
            <a:schemeClr val="accent4"/>
          </a:effectRef>
          <a:fontRef idx="minor">
            <a:schemeClr val="tx1"/>
          </a:fontRef>
        </p:style>
      </p:cxnSp>
      <p:cxnSp>
        <p:nvCxnSpPr>
          <p:cNvPr id="77" name="直接连接符 76"/>
          <p:cNvCxnSpPr/>
          <p:nvPr/>
        </p:nvCxnSpPr>
        <p:spPr bwMode="gray">
          <a:xfrm flipH="1">
            <a:off x="7264788" y="2251477"/>
            <a:ext cx="174060" cy="145292"/>
          </a:xfrm>
          <a:prstGeom prst="line">
            <a:avLst/>
          </a:prstGeom>
          <a:ln w="6350">
            <a:solidFill>
              <a:schemeClr val="bg1">
                <a:lumMod val="50000"/>
              </a:schemeClr>
            </a:solidFill>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accent4"/>
          </a:lnRef>
          <a:fillRef idx="0">
            <a:schemeClr val="accent4"/>
          </a:fillRef>
          <a:effectRef idx="0">
            <a:schemeClr val="accent4"/>
          </a:effectRef>
          <a:fontRef idx="minor">
            <a:schemeClr val="tx1"/>
          </a:fontRef>
        </p:style>
      </p:cxnSp>
      <p:cxnSp>
        <p:nvCxnSpPr>
          <p:cNvPr id="78" name="直接连接符 77"/>
          <p:cNvCxnSpPr>
            <a:stCxn id="72" idx="2"/>
          </p:cNvCxnSpPr>
          <p:nvPr/>
        </p:nvCxnSpPr>
        <p:spPr bwMode="gray">
          <a:xfrm flipH="1">
            <a:off x="7515151" y="2266316"/>
            <a:ext cx="81047" cy="132668"/>
          </a:xfrm>
          <a:prstGeom prst="line">
            <a:avLst/>
          </a:prstGeom>
          <a:ln w="6350">
            <a:solidFill>
              <a:schemeClr val="bg1">
                <a:lumMod val="50000"/>
              </a:schemeClr>
            </a:solidFill>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accent4"/>
          </a:lnRef>
          <a:fillRef idx="0">
            <a:schemeClr val="accent4"/>
          </a:fillRef>
          <a:effectRef idx="0">
            <a:schemeClr val="accent4"/>
          </a:effectRef>
          <a:fontRef idx="minor">
            <a:schemeClr val="tx1"/>
          </a:fontRef>
        </p:style>
      </p:cxnSp>
      <p:cxnSp>
        <p:nvCxnSpPr>
          <p:cNvPr id="79" name="直接连接符 78"/>
          <p:cNvCxnSpPr/>
          <p:nvPr/>
        </p:nvCxnSpPr>
        <p:spPr bwMode="gray">
          <a:xfrm>
            <a:off x="7438847" y="2251477"/>
            <a:ext cx="569947" cy="146655"/>
          </a:xfrm>
          <a:prstGeom prst="line">
            <a:avLst/>
          </a:prstGeom>
          <a:ln w="6350">
            <a:solidFill>
              <a:schemeClr val="bg1">
                <a:lumMod val="50000"/>
              </a:schemeClr>
            </a:solidFill>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accent4"/>
          </a:lnRef>
          <a:fillRef idx="0">
            <a:schemeClr val="accent4"/>
          </a:fillRef>
          <a:effectRef idx="0">
            <a:schemeClr val="accent4"/>
          </a:effectRef>
          <a:fontRef idx="minor">
            <a:schemeClr val="tx1"/>
          </a:fontRef>
        </p:style>
      </p:cxnSp>
      <p:cxnSp>
        <p:nvCxnSpPr>
          <p:cNvPr id="80" name="直接连接符 79"/>
          <p:cNvCxnSpPr/>
          <p:nvPr/>
        </p:nvCxnSpPr>
        <p:spPr bwMode="gray">
          <a:xfrm>
            <a:off x="7590777" y="2251477"/>
            <a:ext cx="167188" cy="143933"/>
          </a:xfrm>
          <a:prstGeom prst="line">
            <a:avLst/>
          </a:prstGeom>
          <a:ln w="6350">
            <a:solidFill>
              <a:schemeClr val="bg1">
                <a:lumMod val="50000"/>
              </a:schemeClr>
            </a:solidFill>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accent4"/>
          </a:lnRef>
          <a:fillRef idx="0">
            <a:schemeClr val="accent4"/>
          </a:fillRef>
          <a:effectRef idx="0">
            <a:schemeClr val="accent4"/>
          </a:effectRef>
          <a:fontRef idx="minor">
            <a:schemeClr val="tx1"/>
          </a:fontRef>
        </p:style>
      </p:cxnSp>
      <p:cxnSp>
        <p:nvCxnSpPr>
          <p:cNvPr id="81" name="直接连接符 80">
            <a:extLst>
              <a:ext uri="{FF2B5EF4-FFF2-40B4-BE49-F238E27FC236}">
                <a16:creationId xmlns:a16="http://schemas.microsoft.com/office/drawing/2014/main" xmlns="" id="{2E6CD860-C1A3-460D-914D-646FEC3B23E4}"/>
              </a:ext>
            </a:extLst>
          </p:cNvPr>
          <p:cNvCxnSpPr/>
          <p:nvPr/>
        </p:nvCxnSpPr>
        <p:spPr bwMode="gray">
          <a:xfrm>
            <a:off x="6597448" y="2615235"/>
            <a:ext cx="1475380" cy="0"/>
          </a:xfrm>
          <a:prstGeom prst="line">
            <a:avLst/>
          </a:prstGeom>
          <a:ln w="6350">
            <a:solidFill>
              <a:schemeClr val="bg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a16="http://schemas.microsoft.com/office/drawing/2014/main" xmlns="" id="{E1BD2B24-7EAF-478E-9CB4-71E6C731EBC0}"/>
              </a:ext>
            </a:extLst>
          </p:cNvPr>
          <p:cNvCxnSpPr/>
          <p:nvPr/>
        </p:nvCxnSpPr>
        <p:spPr bwMode="gray">
          <a:xfrm flipV="1">
            <a:off x="6751612" y="2458439"/>
            <a:ext cx="0" cy="151637"/>
          </a:xfrm>
          <a:prstGeom prst="line">
            <a:avLst/>
          </a:prstGeom>
          <a:ln w="6350">
            <a:solidFill>
              <a:schemeClr val="bg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a16="http://schemas.microsoft.com/office/drawing/2014/main" xmlns="" id="{E1BD2B24-7EAF-478E-9CB4-71E6C731EBC0}"/>
              </a:ext>
            </a:extLst>
          </p:cNvPr>
          <p:cNvCxnSpPr/>
          <p:nvPr/>
        </p:nvCxnSpPr>
        <p:spPr bwMode="gray">
          <a:xfrm flipV="1">
            <a:off x="7762809" y="2458439"/>
            <a:ext cx="0" cy="151637"/>
          </a:xfrm>
          <a:prstGeom prst="line">
            <a:avLst/>
          </a:prstGeom>
          <a:ln w="6350">
            <a:solidFill>
              <a:schemeClr val="bg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a:extLst>
              <a:ext uri="{FF2B5EF4-FFF2-40B4-BE49-F238E27FC236}">
                <a16:creationId xmlns:a16="http://schemas.microsoft.com/office/drawing/2014/main" xmlns="" id="{E1BD2B24-7EAF-478E-9CB4-71E6C731EBC0}"/>
              </a:ext>
            </a:extLst>
          </p:cNvPr>
          <p:cNvCxnSpPr/>
          <p:nvPr/>
        </p:nvCxnSpPr>
        <p:spPr bwMode="gray">
          <a:xfrm flipV="1">
            <a:off x="7265427" y="2463452"/>
            <a:ext cx="0" cy="151637"/>
          </a:xfrm>
          <a:prstGeom prst="line">
            <a:avLst/>
          </a:prstGeom>
          <a:ln w="6350">
            <a:solidFill>
              <a:schemeClr val="bg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88" name="直接箭头连接符 87">
            <a:extLst>
              <a:ext uri="{FF2B5EF4-FFF2-40B4-BE49-F238E27FC236}">
                <a16:creationId xmlns:a16="http://schemas.microsoft.com/office/drawing/2014/main" xmlns="" id="{50B1BBE4-7936-432E-9E93-D4829AD0901D}"/>
              </a:ext>
            </a:extLst>
          </p:cNvPr>
          <p:cNvCxnSpPr>
            <a:cxnSpLocks/>
          </p:cNvCxnSpPr>
          <p:nvPr/>
        </p:nvCxnSpPr>
        <p:spPr bwMode="gray">
          <a:xfrm>
            <a:off x="7129226" y="3385343"/>
            <a:ext cx="0" cy="334137"/>
          </a:xfrm>
          <a:prstGeom prst="straightConnector1">
            <a:avLst/>
          </a:prstGeom>
          <a:ln w="19050">
            <a:solidFill>
              <a:schemeClr val="bg1">
                <a:lumMod val="50000"/>
              </a:schemeClr>
            </a:solidFill>
            <a:headEnd type="none" w="med" len="med"/>
            <a:tailEnd type="stealth" w="med" len="med"/>
          </a:ln>
        </p:spPr>
        <p:style>
          <a:lnRef idx="1">
            <a:schemeClr val="accent1"/>
          </a:lnRef>
          <a:fillRef idx="0">
            <a:schemeClr val="accent1"/>
          </a:fillRef>
          <a:effectRef idx="0">
            <a:schemeClr val="accent1"/>
          </a:effectRef>
          <a:fontRef idx="minor">
            <a:schemeClr val="tx1"/>
          </a:fontRef>
        </p:style>
      </p:cxnSp>
      <p:cxnSp>
        <p:nvCxnSpPr>
          <p:cNvPr id="89" name="直接箭头连接符 88">
            <a:extLst>
              <a:ext uri="{FF2B5EF4-FFF2-40B4-BE49-F238E27FC236}">
                <a16:creationId xmlns:a16="http://schemas.microsoft.com/office/drawing/2014/main" xmlns="" id="{0D17DB86-83BC-421C-AF8E-E95B22434741}"/>
              </a:ext>
            </a:extLst>
          </p:cNvPr>
          <p:cNvCxnSpPr>
            <a:cxnSpLocks/>
          </p:cNvCxnSpPr>
          <p:nvPr/>
        </p:nvCxnSpPr>
        <p:spPr bwMode="gray">
          <a:xfrm>
            <a:off x="7788006" y="3391261"/>
            <a:ext cx="0" cy="324666"/>
          </a:xfrm>
          <a:prstGeom prst="straightConnector1">
            <a:avLst/>
          </a:prstGeom>
          <a:ln w="19050">
            <a:solidFill>
              <a:schemeClr val="bg1">
                <a:lumMod val="50000"/>
              </a:schemeClr>
            </a:solidFill>
            <a:headEnd type="none" w="med" len="med"/>
            <a:tailEnd type="stealth" w="med" len="med"/>
          </a:ln>
        </p:spPr>
        <p:style>
          <a:lnRef idx="1">
            <a:schemeClr val="accent1"/>
          </a:lnRef>
          <a:fillRef idx="0">
            <a:schemeClr val="accent1"/>
          </a:fillRef>
          <a:effectRef idx="0">
            <a:schemeClr val="accent1"/>
          </a:effectRef>
          <a:fontRef idx="minor">
            <a:schemeClr val="tx1"/>
          </a:fontRef>
        </p:style>
      </p:cxnSp>
      <p:pic>
        <p:nvPicPr>
          <p:cNvPr id="93" name="Picture 2" descr="Cpu, mobile, perfomance, phone, processor, smartphone icon - Download on  Iconfinder">
            <a:extLst>
              <a:ext uri="{FF2B5EF4-FFF2-40B4-BE49-F238E27FC236}">
                <a16:creationId xmlns:a16="http://schemas.microsoft.com/office/drawing/2014/main" xmlns="" id="{4E7ED2D3-E2C3-4225-8F4E-7D1DA4B92BE6}"/>
              </a:ext>
            </a:extLst>
          </p:cNvPr>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gray">
          <a:xfrm>
            <a:off x="6856564" y="2953643"/>
            <a:ext cx="533623" cy="533623"/>
          </a:xfrm>
          <a:prstGeom prst="rect">
            <a:avLst/>
          </a:prstGeom>
          <a:noFill/>
          <a:extLst>
            <a:ext uri="{909E8E84-426E-40DD-AFC4-6F175D3DCCD1}">
              <a14:hiddenFill xmlns:a14="http://schemas.microsoft.com/office/drawing/2010/main">
                <a:solidFill>
                  <a:srgbClr val="FFFFFF"/>
                </a:solidFill>
              </a14:hiddenFill>
            </a:ext>
          </a:extLst>
        </p:spPr>
      </p:pic>
      <p:pic>
        <p:nvPicPr>
          <p:cNvPr id="94" name="Picture 12" descr="icon - Download on Iconfinder on Iconfinder">
            <a:extLst>
              <a:ext uri="{FF2B5EF4-FFF2-40B4-BE49-F238E27FC236}">
                <a16:creationId xmlns:a16="http://schemas.microsoft.com/office/drawing/2014/main" xmlns="" id="{63DDF06C-1DF6-46D9-B8B4-6A5454DA0418}"/>
              </a:ext>
            </a:extLst>
          </p:cNvPr>
          <p:cNvPicPr>
            <a:picLocks noChangeAspect="1" noChangeArrowheads="1"/>
          </p:cNvPicPr>
          <p:nvPr/>
        </p:nvPicPr>
        <p:blipFill>
          <a:blip r:embed="rId13" cstate="print">
            <a:duotone>
              <a:schemeClr val="accent1">
                <a:shade val="45000"/>
                <a:satMod val="135000"/>
              </a:schemeClr>
              <a:prstClr val="white"/>
            </a:duotone>
            <a:extLst>
              <a:ext uri="{BEBA8EAE-BF5A-486C-A8C5-ECC9F3942E4B}">
                <a14:imgProps xmlns:a14="http://schemas.microsoft.com/office/drawing/2010/main">
                  <a14:imgLayer r:embed="rId14">
                    <a14:imgEffect>
                      <a14:artisticGlowEdges/>
                    </a14:imgEffect>
                  </a14:imgLayer>
                </a14:imgProps>
              </a:ext>
              <a:ext uri="{28A0092B-C50C-407E-A947-70E740481C1C}">
                <a14:useLocalDpi xmlns:a14="http://schemas.microsoft.com/office/drawing/2010/main" val="0"/>
              </a:ext>
            </a:extLst>
          </a:blip>
          <a:srcRect/>
          <a:stretch>
            <a:fillRect/>
          </a:stretch>
        </p:blipFill>
        <p:spPr bwMode="gray">
          <a:xfrm>
            <a:off x="7555733" y="2975005"/>
            <a:ext cx="464102" cy="464102"/>
          </a:xfrm>
          <a:prstGeom prst="rect">
            <a:avLst/>
          </a:prstGeom>
          <a:noFill/>
          <a:extLst>
            <a:ext uri="{909E8E84-426E-40DD-AFC4-6F175D3DCCD1}">
              <a14:hiddenFill xmlns:a14="http://schemas.microsoft.com/office/drawing/2010/main">
                <a:solidFill>
                  <a:srgbClr val="FFFFFF"/>
                </a:solidFill>
              </a14:hiddenFill>
            </a:ext>
          </a:extLst>
        </p:spPr>
      </p:pic>
      <p:sp>
        <p:nvSpPr>
          <p:cNvPr id="95" name="文本框 94">
            <a:extLst>
              <a:ext uri="{FF2B5EF4-FFF2-40B4-BE49-F238E27FC236}">
                <a16:creationId xmlns:a16="http://schemas.microsoft.com/office/drawing/2014/main" xmlns="" id="{64046491-B491-4F33-92E6-9FB81BE9100A}"/>
              </a:ext>
            </a:extLst>
          </p:cNvPr>
          <p:cNvSpPr txBox="1"/>
          <p:nvPr/>
        </p:nvSpPr>
        <p:spPr bwMode="gray">
          <a:xfrm>
            <a:off x="6520806" y="3473880"/>
            <a:ext cx="602432" cy="184666"/>
          </a:xfrm>
          <a:prstGeom prst="rect">
            <a:avLst/>
          </a:prstGeom>
          <a:noFill/>
        </p:spPr>
        <p:txBody>
          <a:bodyPr wrap="square" lIns="0" tIns="0" rIns="0" bIns="0" rtlCol="0">
            <a:spAutoFit/>
          </a:bodyPr>
          <a:lstStyle/>
          <a:p>
            <a:pPr fontAlgn="ctr">
              <a:defRPr/>
            </a:pPr>
            <a:r>
              <a:rPr lang="en-US" sz="1200" dirty="0" smtClean="0">
                <a:solidFill>
                  <a:srgbClr val="000000"/>
                </a:solidFill>
                <a:latin typeface="Huawei Sans" panose="020C0503030203020204" pitchFamily="34" charset="0"/>
              </a:rPr>
              <a:t>Ethernet</a:t>
            </a:r>
            <a:endParaRPr lang="en-US" sz="1200" dirty="0">
              <a:solidFill>
                <a:srgbClr val="000000"/>
              </a:solidFill>
              <a:latin typeface="Huawei Sans" panose="020C0503030203020204" pitchFamily="34" charset="0"/>
            </a:endParaRPr>
          </a:p>
        </p:txBody>
      </p:sp>
      <p:sp>
        <p:nvSpPr>
          <p:cNvPr id="96" name="文本框 95">
            <a:extLst>
              <a:ext uri="{FF2B5EF4-FFF2-40B4-BE49-F238E27FC236}">
                <a16:creationId xmlns:a16="http://schemas.microsoft.com/office/drawing/2014/main" xmlns="" id="{10AA5063-B228-4A6A-9ACB-6F9CC810A14B}"/>
              </a:ext>
            </a:extLst>
          </p:cNvPr>
          <p:cNvSpPr txBox="1"/>
          <p:nvPr/>
        </p:nvSpPr>
        <p:spPr bwMode="gray">
          <a:xfrm>
            <a:off x="7181280" y="3473880"/>
            <a:ext cx="602432" cy="184666"/>
          </a:xfrm>
          <a:prstGeom prst="rect">
            <a:avLst/>
          </a:prstGeom>
          <a:noFill/>
        </p:spPr>
        <p:txBody>
          <a:bodyPr wrap="square" lIns="0" tIns="0" rIns="0" bIns="0" rtlCol="0">
            <a:spAutoFit/>
          </a:bodyPr>
          <a:lstStyle/>
          <a:p>
            <a:pPr fontAlgn="ctr">
              <a:defRPr/>
            </a:pPr>
            <a:r>
              <a:rPr lang="en-US" sz="1200" dirty="0" smtClean="0">
                <a:solidFill>
                  <a:srgbClr val="000000"/>
                </a:solidFill>
                <a:latin typeface="Huawei Sans" panose="020C0503030203020204" pitchFamily="34" charset="0"/>
              </a:rPr>
              <a:t>Ethernet</a:t>
            </a:r>
            <a:endParaRPr lang="en-US" sz="1200" dirty="0">
              <a:solidFill>
                <a:srgbClr val="000000"/>
              </a:solidFill>
              <a:latin typeface="Huawei Sans" panose="020C0503030203020204" pitchFamily="34" charset="0"/>
            </a:endParaRPr>
          </a:p>
        </p:txBody>
      </p:sp>
      <p:sp>
        <p:nvSpPr>
          <p:cNvPr id="97" name="矩形 96"/>
          <p:cNvSpPr/>
          <p:nvPr/>
        </p:nvSpPr>
        <p:spPr bwMode="gray">
          <a:xfrm>
            <a:off x="3425559" y="2544357"/>
            <a:ext cx="971741" cy="276999"/>
          </a:xfrm>
          <a:prstGeom prst="rect">
            <a:avLst/>
          </a:prstGeom>
        </p:spPr>
        <p:txBody>
          <a:bodyPr wrap="none">
            <a:spAutoFit/>
          </a:bodyPr>
          <a:lstStyle/>
          <a:p>
            <a:pPr fontAlgn="ctr">
              <a:defRPr/>
            </a:pPr>
            <a:r>
              <a:rPr lang="en-US" sz="1200" dirty="0" smtClean="0">
                <a:solidFill>
                  <a:srgbClr val="000000"/>
                </a:solidFill>
                <a:latin typeface="Huawei Sans" panose="020C0503030203020204" pitchFamily="34" charset="0"/>
              </a:rPr>
              <a:t>Centralized</a:t>
            </a:r>
            <a:endParaRPr lang="en-US" sz="1200" dirty="0">
              <a:solidFill>
                <a:srgbClr val="000000"/>
              </a:solidFill>
              <a:latin typeface="Huawei Sans" panose="020C0503030203020204" pitchFamily="34" charset="0"/>
            </a:endParaRPr>
          </a:p>
        </p:txBody>
      </p:sp>
      <p:sp>
        <p:nvSpPr>
          <p:cNvPr id="98" name="矩形 97"/>
          <p:cNvSpPr/>
          <p:nvPr/>
        </p:nvSpPr>
        <p:spPr bwMode="gray">
          <a:xfrm>
            <a:off x="6897474" y="2552438"/>
            <a:ext cx="957313" cy="276999"/>
          </a:xfrm>
          <a:prstGeom prst="rect">
            <a:avLst/>
          </a:prstGeom>
        </p:spPr>
        <p:txBody>
          <a:bodyPr wrap="none">
            <a:spAutoFit/>
          </a:bodyPr>
          <a:lstStyle/>
          <a:p>
            <a:pPr fontAlgn="ctr">
              <a:defRPr/>
            </a:pPr>
            <a:r>
              <a:rPr lang="en-US" sz="1200" dirty="0" smtClean="0">
                <a:solidFill>
                  <a:srgbClr val="000000"/>
                </a:solidFill>
                <a:latin typeface="Huawei Sans" panose="020C0503030203020204" pitchFamily="34" charset="0"/>
              </a:rPr>
              <a:t>Distributed</a:t>
            </a:r>
            <a:endParaRPr lang="en-US" altLang="zh-CN"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90" name="组合 89"/>
          <p:cNvGrpSpPr/>
          <p:nvPr/>
        </p:nvGrpSpPr>
        <p:grpSpPr>
          <a:xfrm>
            <a:off x="7563478" y="99476"/>
            <a:ext cx="4185610" cy="252000"/>
            <a:chOff x="7563478" y="99476"/>
            <a:chExt cx="4185610" cy="252000"/>
          </a:xfrm>
        </p:grpSpPr>
        <p:sp>
          <p:nvSpPr>
            <p:cNvPr id="91" name="燕尾形 90"/>
            <p:cNvSpPr/>
            <p:nvPr/>
          </p:nvSpPr>
          <p:spPr bwMode="gray">
            <a:xfrm>
              <a:off x="9114462" y="99476"/>
              <a:ext cx="1368000" cy="252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dirty="0">
                  <a:solidFill>
                    <a:srgbClr val="FFFFFF"/>
                  </a:solidFill>
                  <a:latin typeface="Huawei Sans" panose="020C0503030203020204" pitchFamily="34" charset="0"/>
                </a:rPr>
                <a:t>DC</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92" name="燕尾形 91"/>
            <p:cNvSpPr/>
            <p:nvPr/>
          </p:nvSpPr>
          <p:spPr bwMode="gray">
            <a:xfrm>
              <a:off x="10381088" y="99476"/>
              <a:ext cx="1368000" cy="252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1200" dirty="0">
                  <a:solidFill>
                    <a:prstClr val="black"/>
                  </a:solidFill>
                  <a:latin typeface="Huawei Sans" panose="020C0503030203020204" pitchFamily="34" charset="0"/>
                </a:rPr>
                <a:t>WAN</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五边形 101"/>
            <p:cNvSpPr/>
            <p:nvPr/>
          </p:nvSpPr>
          <p:spPr bwMode="gray">
            <a:xfrm>
              <a:off x="7563478" y="99476"/>
              <a:ext cx="1652357" cy="252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dirty="0">
                  <a:solidFill>
                    <a:prstClr val="black"/>
                  </a:solidFill>
                  <a:latin typeface="Huawei Sans" panose="020C0503030203020204" pitchFamily="34" charset="0"/>
                </a:rPr>
                <a:t>Campus Network</a:t>
              </a:r>
            </a:p>
          </p:txBody>
        </p:sp>
      </p:grpSp>
    </p:spTree>
    <p:extLst>
      <p:ext uri="{BB962C8B-B14F-4D97-AF65-F5344CB8AC3E}">
        <p14:creationId xmlns:p14="http://schemas.microsoft.com/office/powerpoint/2010/main" val="189792146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smtClean="0"/>
              <a:t>Three Challenges Facing DCN Full-Ethernet Evolution</a:t>
            </a:r>
            <a:endParaRPr lang="en-US" altLang="zh-CN" dirty="0">
              <a:sym typeface="Huawei Sans" panose="020C0503030203020204" pitchFamily="34" charset="0"/>
            </a:endParaRPr>
          </a:p>
        </p:txBody>
      </p:sp>
      <p:pic>
        <p:nvPicPr>
          <p:cNvPr id="99" name="图片 9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2256" y="1617029"/>
            <a:ext cx="3135526" cy="4259896"/>
          </a:xfrm>
          <a:prstGeom prst="rect">
            <a:avLst/>
          </a:prstGeom>
        </p:spPr>
      </p:pic>
      <p:pic>
        <p:nvPicPr>
          <p:cNvPr id="100" name="图片 9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28237" y="1617029"/>
            <a:ext cx="3135526" cy="4259896"/>
          </a:xfrm>
          <a:prstGeom prst="rect">
            <a:avLst/>
          </a:prstGeom>
        </p:spPr>
      </p:pic>
      <p:pic>
        <p:nvPicPr>
          <p:cNvPr id="101" name="图片 10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54218" y="1624367"/>
            <a:ext cx="3135526" cy="4259896"/>
          </a:xfrm>
          <a:prstGeom prst="rect">
            <a:avLst/>
          </a:prstGeom>
        </p:spPr>
      </p:pic>
      <p:sp>
        <p:nvSpPr>
          <p:cNvPr id="102" name="文本框 101">
            <a:extLst>
              <a:ext uri="{FF2B5EF4-FFF2-40B4-BE49-F238E27FC236}">
                <a16:creationId xmlns:a16="http://schemas.microsoft.com/office/drawing/2014/main" xmlns="" id="{D6F506DF-98A6-4F3F-9C35-C89EB0F406CC}"/>
              </a:ext>
            </a:extLst>
          </p:cNvPr>
          <p:cNvSpPr txBox="1"/>
          <p:nvPr/>
        </p:nvSpPr>
        <p:spPr>
          <a:xfrm>
            <a:off x="8445941" y="1593143"/>
            <a:ext cx="2138218" cy="461665"/>
          </a:xfrm>
          <a:prstGeom prst="rect">
            <a:avLst/>
          </a:prstGeom>
          <a:noFill/>
        </p:spPr>
        <p:txBody>
          <a:bodyPr wrap="square" anchor="ctr">
            <a:spAutoFit/>
          </a:bodyPr>
          <a:lstStyle/>
          <a:p>
            <a:pPr algn="ctr" defTabSz="914112" fontAlgn="ctr">
              <a:defRPr/>
            </a:pPr>
            <a:r>
              <a:rPr lang="en-US" sz="1200" b="1" dirty="0" smtClean="0">
                <a:solidFill>
                  <a:srgbClr val="1D1D1A"/>
                </a:solidFill>
                <a:latin typeface="Huawei Sans" panose="020C0503030203020204" pitchFamily="34" charset="0"/>
              </a:rPr>
              <a:t>More complex for large-scale network O&amp;M</a:t>
            </a:r>
            <a:endParaRPr kumimoji="1" lang="en-US" altLang="zh-CN" sz="1200" b="1" dirty="0">
              <a:solidFill>
                <a:srgbClr val="1D1D1A"/>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03" name="文本框 102">
            <a:extLst>
              <a:ext uri="{FF2B5EF4-FFF2-40B4-BE49-F238E27FC236}">
                <a16:creationId xmlns:a16="http://schemas.microsoft.com/office/drawing/2014/main" xmlns="" id="{C58422AA-0966-4982-816C-7B7CEDBDE80D}"/>
              </a:ext>
            </a:extLst>
          </p:cNvPr>
          <p:cNvSpPr txBox="1"/>
          <p:nvPr/>
        </p:nvSpPr>
        <p:spPr>
          <a:xfrm>
            <a:off x="4840684" y="1565711"/>
            <a:ext cx="2507259" cy="461665"/>
          </a:xfrm>
          <a:prstGeom prst="rect">
            <a:avLst/>
          </a:prstGeom>
          <a:noFill/>
        </p:spPr>
        <p:txBody>
          <a:bodyPr wrap="square" anchor="ctr">
            <a:spAutoFit/>
          </a:bodyPr>
          <a:lstStyle/>
          <a:p>
            <a:pPr algn="ctr" defTabSz="914112" fontAlgn="ctr">
              <a:defRPr/>
            </a:pPr>
            <a:r>
              <a:rPr lang="en-US" sz="1200" b="1" dirty="0" smtClean="0">
                <a:solidFill>
                  <a:srgbClr val="1D1D1A"/>
                </a:solidFill>
                <a:latin typeface="Huawei Sans" panose="020C0503030203020204" pitchFamily="34" charset="0"/>
              </a:rPr>
              <a:t>Zero packet loss required for dual-active storage</a:t>
            </a:r>
            <a:endParaRPr kumimoji="1" lang="en-US" altLang="zh-CN" sz="1200" b="1" dirty="0">
              <a:solidFill>
                <a:srgbClr val="1D1D1A"/>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04" name="文本框 103">
            <a:extLst>
              <a:ext uri="{FF2B5EF4-FFF2-40B4-BE49-F238E27FC236}">
                <a16:creationId xmlns:a16="http://schemas.microsoft.com/office/drawing/2014/main" xmlns="" id="{C58422AA-0966-4982-816C-7B7CEDBDE80D}"/>
              </a:ext>
            </a:extLst>
          </p:cNvPr>
          <p:cNvSpPr txBox="1"/>
          <p:nvPr/>
        </p:nvSpPr>
        <p:spPr>
          <a:xfrm>
            <a:off x="1364246" y="1565711"/>
            <a:ext cx="2611545" cy="461665"/>
          </a:xfrm>
          <a:prstGeom prst="rect">
            <a:avLst/>
          </a:prstGeom>
          <a:noFill/>
        </p:spPr>
        <p:txBody>
          <a:bodyPr wrap="square" lIns="36000" rIns="36000" anchor="ctr">
            <a:spAutoFit/>
          </a:bodyPr>
          <a:lstStyle/>
          <a:p>
            <a:pPr algn="ctr" defTabSz="914112" fontAlgn="ctr">
              <a:defRPr/>
            </a:pPr>
            <a:r>
              <a:rPr lang="en-US" sz="1200" b="1" dirty="0" smtClean="0">
                <a:solidFill>
                  <a:srgbClr val="1D1D1A"/>
                </a:solidFill>
                <a:latin typeface="Huawei Sans" panose="020C0503030203020204" pitchFamily="34" charset="0"/>
              </a:rPr>
              <a:t>Zero packet loss required for high-performance computing</a:t>
            </a:r>
            <a:endParaRPr kumimoji="1" lang="en-US" altLang="zh-CN" sz="1200" b="1" dirty="0">
              <a:solidFill>
                <a:srgbClr val="1D1D1A"/>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05" name="文本框 56">
            <a:extLst>
              <a:ext uri="{FF2B5EF4-FFF2-40B4-BE49-F238E27FC236}">
                <a16:creationId xmlns:a16="http://schemas.microsoft.com/office/drawing/2014/main" xmlns="" id="{E6A62155-1FD9-4A77-82C2-568EA3A7E9DE}"/>
              </a:ext>
            </a:extLst>
          </p:cNvPr>
          <p:cNvSpPr txBox="1"/>
          <p:nvPr/>
        </p:nvSpPr>
        <p:spPr>
          <a:xfrm>
            <a:off x="1387412" y="4689700"/>
            <a:ext cx="2611545" cy="111825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algn="ctr" fontAlgn="ctr">
              <a:lnSpc>
                <a:spcPts val="2000"/>
              </a:lnSpc>
              <a:defRPr/>
            </a:pPr>
            <a:r>
              <a:rPr lang="en-US" sz="1400" dirty="0" smtClean="0">
                <a:solidFill>
                  <a:srgbClr val="1D1D1A"/>
                </a:solidFill>
                <a:latin typeface="Huawei Sans" panose="020C0503030203020204" pitchFamily="34" charset="0"/>
              </a:rPr>
              <a:t>The packet loss rate increases exponentially with the increase of network nodes on traditional Ethernet.</a:t>
            </a:r>
            <a:endParaRPr lang="en-US" altLang="zh-CN" sz="1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文本框 56">
            <a:extLst>
              <a:ext uri="{FF2B5EF4-FFF2-40B4-BE49-F238E27FC236}">
                <a16:creationId xmlns:a16="http://schemas.microsoft.com/office/drawing/2014/main" xmlns="" id="{E6A62155-1FD9-4A77-82C2-568EA3A7E9DE}"/>
              </a:ext>
            </a:extLst>
          </p:cNvPr>
          <p:cNvSpPr txBox="1"/>
          <p:nvPr/>
        </p:nvSpPr>
        <p:spPr>
          <a:xfrm>
            <a:off x="7954217" y="4689700"/>
            <a:ext cx="3135528" cy="111825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algn="ctr" fontAlgn="ctr">
              <a:lnSpc>
                <a:spcPts val="2000"/>
              </a:lnSpc>
              <a:defRPr/>
            </a:pPr>
            <a:r>
              <a:rPr lang="en-US" sz="1400" dirty="0" smtClean="0">
                <a:solidFill>
                  <a:srgbClr val="1D1D1A"/>
                </a:solidFill>
                <a:latin typeface="Huawei Sans" panose="020C0503030203020204" pitchFamily="34" charset="0"/>
              </a:rPr>
              <a:t>Traditional Ethernet lacks effective O&amp;M methods,</a:t>
            </a:r>
            <a:endParaRPr lang="en-US" altLang="zh-CN" sz="105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lnSpc>
                <a:spcPts val="2000"/>
              </a:lnSpc>
              <a:defRPr/>
            </a:pPr>
            <a:r>
              <a:rPr lang="en-US" sz="1400" dirty="0" smtClean="0">
                <a:solidFill>
                  <a:srgbClr val="1D1D1A"/>
                </a:solidFill>
                <a:latin typeface="Huawei Sans" panose="020C0503030203020204" pitchFamily="34" charset="0"/>
              </a:rPr>
              <a:t>and the network is too complex to be handled manually.</a:t>
            </a:r>
            <a:endParaRPr lang="en-US" altLang="zh-CN" sz="1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矩形 106"/>
          <p:cNvSpPr/>
          <p:nvPr/>
        </p:nvSpPr>
        <p:spPr>
          <a:xfrm>
            <a:off x="5129553" y="2233269"/>
            <a:ext cx="1996060" cy="276999"/>
          </a:xfrm>
          <a:prstGeom prst="rect">
            <a:avLst/>
          </a:prstGeom>
        </p:spPr>
        <p:txBody>
          <a:bodyPr wrap="none">
            <a:spAutoFit/>
          </a:bodyPr>
          <a:lstStyle/>
          <a:p>
            <a:pPr algn="ctr" defTabSz="914400" fontAlgn="ctr">
              <a:defRPr/>
            </a:pPr>
            <a:r>
              <a:rPr lang="en-US" sz="1200" b="1" dirty="0">
                <a:solidFill>
                  <a:srgbClr val="C7000B"/>
                </a:solidFill>
                <a:latin typeface="Huawei Sans" panose="020C0503030203020204" pitchFamily="34" charset="0"/>
              </a:rPr>
              <a:t>0.2–0.3% </a:t>
            </a:r>
            <a:r>
              <a:rPr lang="en-US" sz="1200" dirty="0" smtClean="0">
                <a:latin typeface="Huawei Sans" panose="020C0503030203020204" pitchFamily="34" charset="0"/>
              </a:rPr>
              <a:t>packet loss rate</a:t>
            </a:r>
            <a:endParaRPr lang="en-US" altLang="zh-CN" sz="800" b="1"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8" name="文本框 56">
            <a:extLst>
              <a:ext uri="{FF2B5EF4-FFF2-40B4-BE49-F238E27FC236}">
                <a16:creationId xmlns:a16="http://schemas.microsoft.com/office/drawing/2014/main" xmlns="" id="{0FBC2807-5516-420E-8F46-8779CE9A9ECE}"/>
              </a:ext>
            </a:extLst>
          </p:cNvPr>
          <p:cNvSpPr txBox="1"/>
          <p:nvPr/>
        </p:nvSpPr>
        <p:spPr>
          <a:xfrm>
            <a:off x="4528236" y="4709937"/>
            <a:ext cx="3135528" cy="111825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algn="ctr" fontAlgn="ctr">
              <a:lnSpc>
                <a:spcPts val="2000"/>
              </a:lnSpc>
              <a:defRPr/>
            </a:pPr>
            <a:r>
              <a:rPr lang="en-US" sz="1400" dirty="0" smtClean="0">
                <a:solidFill>
                  <a:srgbClr val="1D1D1A"/>
                </a:solidFill>
                <a:latin typeface="Huawei Sans" panose="020C0503030203020204" pitchFamily="34" charset="0"/>
              </a:rPr>
              <a:t>The delay increases in intra-city (long distance) transmission, and it is difficult to perform flow control across DCNs on traditional Ethernet.</a:t>
            </a:r>
            <a:endParaRPr lang="en-US" altLang="zh-CN" sz="1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矩形 109"/>
          <p:cNvSpPr/>
          <p:nvPr/>
        </p:nvSpPr>
        <p:spPr>
          <a:xfrm>
            <a:off x="3357666" y="2509354"/>
            <a:ext cx="715260" cy="307777"/>
          </a:xfrm>
          <a:prstGeom prst="rect">
            <a:avLst/>
          </a:prstGeom>
        </p:spPr>
        <p:txBody>
          <a:bodyPr wrap="none">
            <a:spAutoFit/>
          </a:bodyPr>
          <a:lstStyle/>
          <a:p>
            <a:pPr defTabSz="914400" fontAlgn="ctr">
              <a:defRPr/>
            </a:pPr>
            <a:r>
              <a:rPr lang="en-US" sz="1400" b="1" dirty="0" smtClean="0">
                <a:solidFill>
                  <a:srgbClr val="C7000B"/>
                </a:solidFill>
                <a:latin typeface="Huawei Sans" panose="020C0503030203020204" pitchFamily="34" charset="0"/>
              </a:rPr>
              <a:t>0.15%</a:t>
            </a:r>
            <a:endParaRPr lang="en-US" altLang="zh-CN" sz="14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矩形 110"/>
          <p:cNvSpPr/>
          <p:nvPr/>
        </p:nvSpPr>
        <p:spPr>
          <a:xfrm>
            <a:off x="1239347" y="3456533"/>
            <a:ext cx="715260" cy="307777"/>
          </a:xfrm>
          <a:prstGeom prst="rect">
            <a:avLst/>
          </a:prstGeom>
        </p:spPr>
        <p:txBody>
          <a:bodyPr wrap="none">
            <a:spAutoFit/>
          </a:bodyPr>
          <a:lstStyle/>
          <a:p>
            <a:pPr defTabSz="914400" fontAlgn="ctr">
              <a:defRPr/>
            </a:pPr>
            <a:r>
              <a:rPr lang="en-US" sz="1400" b="1" dirty="0" smtClean="0">
                <a:solidFill>
                  <a:srgbClr val="C7000B"/>
                </a:solidFill>
                <a:latin typeface="Huawei Sans" panose="020C0503030203020204" pitchFamily="34" charset="0"/>
              </a:rPr>
              <a:t>0.02%</a:t>
            </a:r>
            <a:endParaRPr lang="en-US" altLang="zh-CN" sz="1400"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12" name="图片 1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56804" y="2839411"/>
            <a:ext cx="2688325" cy="1100731"/>
          </a:xfrm>
          <a:prstGeom prst="rect">
            <a:avLst/>
          </a:prstGeom>
        </p:spPr>
      </p:pic>
      <p:sp>
        <p:nvSpPr>
          <p:cNvPr id="113" name="矩形 112"/>
          <p:cNvSpPr/>
          <p:nvPr/>
        </p:nvSpPr>
        <p:spPr>
          <a:xfrm>
            <a:off x="5750217" y="3224949"/>
            <a:ext cx="732893" cy="323165"/>
          </a:xfrm>
          <a:prstGeom prst="rect">
            <a:avLst/>
          </a:prstGeom>
        </p:spPr>
        <p:txBody>
          <a:bodyPr wrap="none">
            <a:spAutoFit/>
          </a:bodyPr>
          <a:lstStyle/>
          <a:p>
            <a:pPr algn="ctr" defTabSz="1218784" fontAlgn="ctr">
              <a:lnSpc>
                <a:spcPct val="125000"/>
              </a:lnSpc>
              <a:defRPr/>
            </a:pPr>
            <a:r>
              <a:rPr lang="en-US" sz="1200" b="1" dirty="0" smtClean="0">
                <a:solidFill>
                  <a:srgbClr val="C7000B"/>
                </a:solidFill>
                <a:latin typeface="Huawei Sans" panose="020C0503030203020204" pitchFamily="34" charset="0"/>
              </a:rPr>
              <a:t>&gt;70 km</a:t>
            </a:r>
            <a:endParaRPr lang="en-US" altLang="zh-CN" sz="11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4" name="矩形 113"/>
          <p:cNvSpPr/>
          <p:nvPr/>
        </p:nvSpPr>
        <p:spPr>
          <a:xfrm>
            <a:off x="4860147" y="3574914"/>
            <a:ext cx="548548" cy="323165"/>
          </a:xfrm>
          <a:prstGeom prst="rect">
            <a:avLst/>
          </a:prstGeom>
        </p:spPr>
        <p:txBody>
          <a:bodyPr wrap="none">
            <a:spAutoFit/>
          </a:bodyPr>
          <a:lstStyle/>
          <a:p>
            <a:pPr algn="ctr" defTabSz="1218784" fontAlgn="ctr">
              <a:lnSpc>
                <a:spcPct val="125000"/>
              </a:lnSpc>
              <a:defRPr/>
            </a:pPr>
            <a:r>
              <a:rPr lang="en-US" sz="1200" b="1" dirty="0" smtClean="0">
                <a:solidFill>
                  <a:srgbClr val="1D1D1A"/>
                </a:solidFill>
                <a:latin typeface="Huawei Sans" panose="020C0503030203020204" pitchFamily="34" charset="0"/>
              </a:rPr>
              <a:t>DC A</a:t>
            </a:r>
            <a:endParaRPr lang="en-US" sz="1200" b="1" dirty="0">
              <a:solidFill>
                <a:srgbClr val="1D1D1A"/>
              </a:solidFill>
              <a:latin typeface="Huawei Sans" panose="020C0503030203020204" pitchFamily="34" charset="0"/>
            </a:endParaRPr>
          </a:p>
        </p:txBody>
      </p:sp>
      <p:sp>
        <p:nvSpPr>
          <p:cNvPr id="115" name="矩形 114"/>
          <p:cNvSpPr/>
          <p:nvPr/>
        </p:nvSpPr>
        <p:spPr>
          <a:xfrm>
            <a:off x="6801924" y="3580171"/>
            <a:ext cx="538930" cy="323165"/>
          </a:xfrm>
          <a:prstGeom prst="rect">
            <a:avLst/>
          </a:prstGeom>
        </p:spPr>
        <p:txBody>
          <a:bodyPr wrap="none">
            <a:spAutoFit/>
          </a:bodyPr>
          <a:lstStyle/>
          <a:p>
            <a:pPr algn="ctr" defTabSz="1218784" fontAlgn="ctr">
              <a:lnSpc>
                <a:spcPct val="125000"/>
              </a:lnSpc>
              <a:defRPr/>
            </a:pPr>
            <a:r>
              <a:rPr lang="en-US" sz="1200" b="1" dirty="0" smtClean="0">
                <a:solidFill>
                  <a:srgbClr val="1D1D1A"/>
                </a:solidFill>
                <a:latin typeface="Huawei Sans" panose="020C0503030203020204" pitchFamily="34" charset="0"/>
              </a:rPr>
              <a:t>DC B</a:t>
            </a:r>
            <a:endParaRPr lang="en-US" altLang="zh-CN" sz="1100" b="1"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16" name="图片 11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149581" y="2644250"/>
            <a:ext cx="2781117" cy="1326477"/>
          </a:xfrm>
          <a:prstGeom prst="rect">
            <a:avLst/>
          </a:prstGeom>
        </p:spPr>
      </p:pic>
      <p:pic>
        <p:nvPicPr>
          <p:cNvPr id="117" name="图片 11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354314" y="3737968"/>
            <a:ext cx="356413" cy="410648"/>
          </a:xfrm>
          <a:prstGeom prst="rect">
            <a:avLst/>
          </a:prstGeom>
        </p:spPr>
      </p:pic>
      <p:pic>
        <p:nvPicPr>
          <p:cNvPr id="118" name="图片 11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697089" y="3667031"/>
            <a:ext cx="185988" cy="261761"/>
          </a:xfrm>
          <a:prstGeom prst="rect">
            <a:avLst/>
          </a:prstGeom>
        </p:spPr>
      </p:pic>
      <p:pic>
        <p:nvPicPr>
          <p:cNvPr id="119" name="图片 11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599786" y="3190005"/>
            <a:ext cx="353381" cy="365567"/>
          </a:xfrm>
          <a:prstGeom prst="rect">
            <a:avLst/>
          </a:prstGeom>
        </p:spPr>
      </p:pic>
      <p:sp>
        <p:nvSpPr>
          <p:cNvPr id="120" name="文本框 56">
            <a:extLst>
              <a:ext uri="{FF2B5EF4-FFF2-40B4-BE49-F238E27FC236}">
                <a16:creationId xmlns:a16="http://schemas.microsoft.com/office/drawing/2014/main" xmlns="" id="{99C163CC-5A0B-4AE4-835A-27DB736FE402}"/>
              </a:ext>
            </a:extLst>
          </p:cNvPr>
          <p:cNvSpPr txBox="1"/>
          <p:nvPr/>
        </p:nvSpPr>
        <p:spPr>
          <a:xfrm>
            <a:off x="7990536" y="2233269"/>
            <a:ext cx="3099208" cy="27699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algn="ctr" fontAlgn="ctr">
              <a:defRPr/>
            </a:pPr>
            <a:r>
              <a:rPr lang="en-US" sz="1200" dirty="0" smtClean="0">
                <a:latin typeface="Huawei Sans" panose="020C0503030203020204" pitchFamily="34" charset="0"/>
              </a:rPr>
              <a:t>1000 nodes, </a:t>
            </a:r>
            <a:r>
              <a:rPr lang="en-US" sz="1200" b="1" dirty="0">
                <a:solidFill>
                  <a:srgbClr val="C7000B"/>
                </a:solidFill>
                <a:latin typeface="Huawei Sans" panose="020C0503030203020204" pitchFamily="34" charset="0"/>
              </a:rPr>
              <a:t>million-level</a:t>
            </a:r>
            <a:r>
              <a:rPr lang="en-US" sz="1200" dirty="0" smtClean="0">
                <a:latin typeface="Huawei Sans" panose="020C0503030203020204" pitchFamily="34" charset="0"/>
              </a:rPr>
              <a:t> configuration</a:t>
            </a:r>
            <a:endParaRPr lang="en-US" altLang="zh-CN" sz="1000" b="1"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21" name="组合 18649"/>
          <p:cNvGrpSpPr/>
          <p:nvPr/>
        </p:nvGrpSpPr>
        <p:grpSpPr>
          <a:xfrm>
            <a:off x="5018516" y="3268529"/>
            <a:ext cx="276915" cy="274067"/>
            <a:chOff x="1320800" y="873125"/>
            <a:chExt cx="557213" cy="414338"/>
          </a:xfrm>
          <a:gradFill flip="none" rotWithShape="1">
            <a:gsLst>
              <a:gs pos="0">
                <a:srgbClr val="EBEBEB">
                  <a:lumMod val="10000"/>
                </a:srgbClr>
              </a:gs>
              <a:gs pos="100000">
                <a:srgbClr val="1D1D1A">
                  <a:lumMod val="50000"/>
                  <a:lumOff val="50000"/>
                </a:srgbClr>
              </a:gs>
            </a:gsLst>
            <a:lin ang="2700000" scaled="1"/>
            <a:tileRect/>
          </a:gradFill>
        </p:grpSpPr>
        <p:sp>
          <p:nvSpPr>
            <p:cNvPr id="122" name="Freeform 26"/>
            <p:cNvSpPr>
              <a:spLocks noEditPoints="1"/>
            </p:cNvSpPr>
            <p:nvPr/>
          </p:nvSpPr>
          <p:spPr bwMode="auto">
            <a:xfrm>
              <a:off x="1725613" y="893763"/>
              <a:ext cx="152400" cy="373063"/>
            </a:xfrm>
            <a:custGeom>
              <a:avLst/>
              <a:gdLst>
                <a:gd name="T0" fmla="*/ 156 w 180"/>
                <a:gd name="T1" fmla="*/ 122 h 438"/>
                <a:gd name="T2" fmla="*/ 156 w 180"/>
                <a:gd name="T3" fmla="*/ 122 h 438"/>
                <a:gd name="T4" fmla="*/ 24 w 180"/>
                <a:gd name="T5" fmla="*/ 122 h 438"/>
                <a:gd name="T6" fmla="*/ 24 w 180"/>
                <a:gd name="T7" fmla="*/ 24 h 438"/>
                <a:gd name="T8" fmla="*/ 156 w 180"/>
                <a:gd name="T9" fmla="*/ 24 h 438"/>
                <a:gd name="T10" fmla="*/ 156 w 180"/>
                <a:gd name="T11" fmla="*/ 122 h 438"/>
                <a:gd name="T12" fmla="*/ 24 w 180"/>
                <a:gd name="T13" fmla="*/ 127 h 438"/>
                <a:gd name="T14" fmla="*/ 24 w 180"/>
                <a:gd name="T15" fmla="*/ 127 h 438"/>
                <a:gd name="T16" fmla="*/ 156 w 180"/>
                <a:gd name="T17" fmla="*/ 127 h 438"/>
                <a:gd name="T18" fmla="*/ 156 w 180"/>
                <a:gd name="T19" fmla="*/ 212 h 438"/>
                <a:gd name="T20" fmla="*/ 24 w 180"/>
                <a:gd name="T21" fmla="*/ 212 h 438"/>
                <a:gd name="T22" fmla="*/ 24 w 180"/>
                <a:gd name="T23" fmla="*/ 127 h 438"/>
                <a:gd name="T24" fmla="*/ 156 w 180"/>
                <a:gd name="T25" fmla="*/ 305 h 438"/>
                <a:gd name="T26" fmla="*/ 156 w 180"/>
                <a:gd name="T27" fmla="*/ 305 h 438"/>
                <a:gd name="T28" fmla="*/ 24 w 180"/>
                <a:gd name="T29" fmla="*/ 305 h 438"/>
                <a:gd name="T30" fmla="*/ 24 w 180"/>
                <a:gd name="T31" fmla="*/ 217 h 438"/>
                <a:gd name="T32" fmla="*/ 156 w 180"/>
                <a:gd name="T33" fmla="*/ 217 h 438"/>
                <a:gd name="T34" fmla="*/ 156 w 180"/>
                <a:gd name="T35" fmla="*/ 305 h 438"/>
                <a:gd name="T36" fmla="*/ 24 w 180"/>
                <a:gd name="T37" fmla="*/ 310 h 438"/>
                <a:gd name="T38" fmla="*/ 24 w 180"/>
                <a:gd name="T39" fmla="*/ 310 h 438"/>
                <a:gd name="T40" fmla="*/ 156 w 180"/>
                <a:gd name="T41" fmla="*/ 310 h 438"/>
                <a:gd name="T42" fmla="*/ 156 w 180"/>
                <a:gd name="T43" fmla="*/ 413 h 438"/>
                <a:gd name="T44" fmla="*/ 24 w 180"/>
                <a:gd name="T45" fmla="*/ 413 h 438"/>
                <a:gd name="T46" fmla="*/ 24 w 180"/>
                <a:gd name="T47" fmla="*/ 310 h 438"/>
                <a:gd name="T48" fmla="*/ 12 w 180"/>
                <a:gd name="T49" fmla="*/ 438 h 438"/>
                <a:gd name="T50" fmla="*/ 12 w 180"/>
                <a:gd name="T51" fmla="*/ 438 h 438"/>
                <a:gd name="T52" fmla="*/ 168 w 180"/>
                <a:gd name="T53" fmla="*/ 438 h 438"/>
                <a:gd name="T54" fmla="*/ 180 w 180"/>
                <a:gd name="T55" fmla="*/ 425 h 438"/>
                <a:gd name="T56" fmla="*/ 180 w 180"/>
                <a:gd name="T57" fmla="*/ 12 h 438"/>
                <a:gd name="T58" fmla="*/ 168 w 180"/>
                <a:gd name="T59" fmla="*/ 0 h 438"/>
                <a:gd name="T60" fmla="*/ 12 w 180"/>
                <a:gd name="T61" fmla="*/ 0 h 438"/>
                <a:gd name="T62" fmla="*/ 0 w 180"/>
                <a:gd name="T63" fmla="*/ 12 h 438"/>
                <a:gd name="T64" fmla="*/ 0 w 180"/>
                <a:gd name="T65" fmla="*/ 425 h 438"/>
                <a:gd name="T66" fmla="*/ 12 w 180"/>
                <a:gd name="T67" fmla="*/ 438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80" h="438">
                  <a:moveTo>
                    <a:pt x="156" y="122"/>
                  </a:moveTo>
                  <a:lnTo>
                    <a:pt x="156" y="122"/>
                  </a:lnTo>
                  <a:lnTo>
                    <a:pt x="24" y="122"/>
                  </a:lnTo>
                  <a:lnTo>
                    <a:pt x="24" y="24"/>
                  </a:lnTo>
                  <a:lnTo>
                    <a:pt x="156" y="24"/>
                  </a:lnTo>
                  <a:lnTo>
                    <a:pt x="156" y="122"/>
                  </a:lnTo>
                  <a:close/>
                  <a:moveTo>
                    <a:pt x="24" y="127"/>
                  </a:moveTo>
                  <a:lnTo>
                    <a:pt x="24" y="127"/>
                  </a:lnTo>
                  <a:lnTo>
                    <a:pt x="156" y="127"/>
                  </a:lnTo>
                  <a:lnTo>
                    <a:pt x="156" y="212"/>
                  </a:lnTo>
                  <a:lnTo>
                    <a:pt x="24" y="212"/>
                  </a:lnTo>
                  <a:lnTo>
                    <a:pt x="24" y="127"/>
                  </a:lnTo>
                  <a:close/>
                  <a:moveTo>
                    <a:pt x="156" y="305"/>
                  </a:moveTo>
                  <a:lnTo>
                    <a:pt x="156" y="305"/>
                  </a:lnTo>
                  <a:lnTo>
                    <a:pt x="24" y="305"/>
                  </a:lnTo>
                  <a:lnTo>
                    <a:pt x="24" y="217"/>
                  </a:lnTo>
                  <a:lnTo>
                    <a:pt x="156" y="217"/>
                  </a:lnTo>
                  <a:lnTo>
                    <a:pt x="156" y="305"/>
                  </a:lnTo>
                  <a:close/>
                  <a:moveTo>
                    <a:pt x="24" y="310"/>
                  </a:moveTo>
                  <a:lnTo>
                    <a:pt x="24" y="310"/>
                  </a:lnTo>
                  <a:lnTo>
                    <a:pt x="156" y="310"/>
                  </a:lnTo>
                  <a:lnTo>
                    <a:pt x="156" y="413"/>
                  </a:lnTo>
                  <a:lnTo>
                    <a:pt x="24" y="413"/>
                  </a:lnTo>
                  <a:lnTo>
                    <a:pt x="24" y="310"/>
                  </a:lnTo>
                  <a:close/>
                  <a:moveTo>
                    <a:pt x="12" y="438"/>
                  </a:moveTo>
                  <a:lnTo>
                    <a:pt x="12" y="438"/>
                  </a:lnTo>
                  <a:lnTo>
                    <a:pt x="168" y="438"/>
                  </a:lnTo>
                  <a:cubicBezTo>
                    <a:pt x="175" y="438"/>
                    <a:pt x="180" y="432"/>
                    <a:pt x="180" y="425"/>
                  </a:cubicBezTo>
                  <a:lnTo>
                    <a:pt x="180" y="12"/>
                  </a:lnTo>
                  <a:cubicBezTo>
                    <a:pt x="180" y="5"/>
                    <a:pt x="175" y="0"/>
                    <a:pt x="168" y="0"/>
                  </a:cubicBezTo>
                  <a:lnTo>
                    <a:pt x="12" y="0"/>
                  </a:lnTo>
                  <a:cubicBezTo>
                    <a:pt x="5" y="0"/>
                    <a:pt x="0" y="5"/>
                    <a:pt x="0" y="12"/>
                  </a:cubicBezTo>
                  <a:lnTo>
                    <a:pt x="0" y="425"/>
                  </a:lnTo>
                  <a:cubicBezTo>
                    <a:pt x="0" y="432"/>
                    <a:pt x="5" y="438"/>
                    <a:pt x="12" y="438"/>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3" name="Freeform 27"/>
            <p:cNvSpPr>
              <a:spLocks noEditPoints="1"/>
            </p:cNvSpPr>
            <p:nvPr/>
          </p:nvSpPr>
          <p:spPr bwMode="auto">
            <a:xfrm>
              <a:off x="1757363" y="933450"/>
              <a:ext cx="88900" cy="47625"/>
            </a:xfrm>
            <a:custGeom>
              <a:avLst/>
              <a:gdLst>
                <a:gd name="T0" fmla="*/ 9 w 104"/>
                <a:gd name="T1" fmla="*/ 13 h 55"/>
                <a:gd name="T2" fmla="*/ 9 w 104"/>
                <a:gd name="T3" fmla="*/ 13 h 55"/>
                <a:gd name="T4" fmla="*/ 10 w 104"/>
                <a:gd name="T5" fmla="*/ 10 h 55"/>
                <a:gd name="T6" fmla="*/ 93 w 104"/>
                <a:gd name="T7" fmla="*/ 10 h 55"/>
                <a:gd name="T8" fmla="*/ 94 w 104"/>
                <a:gd name="T9" fmla="*/ 13 h 55"/>
                <a:gd name="T10" fmla="*/ 94 w 104"/>
                <a:gd name="T11" fmla="*/ 42 h 55"/>
                <a:gd name="T12" fmla="*/ 93 w 104"/>
                <a:gd name="T13" fmla="*/ 45 h 55"/>
                <a:gd name="T14" fmla="*/ 11 w 104"/>
                <a:gd name="T15" fmla="*/ 45 h 55"/>
                <a:gd name="T16" fmla="*/ 9 w 104"/>
                <a:gd name="T17" fmla="*/ 42 h 55"/>
                <a:gd name="T18" fmla="*/ 9 w 104"/>
                <a:gd name="T19" fmla="*/ 13 h 55"/>
                <a:gd name="T20" fmla="*/ 10 w 104"/>
                <a:gd name="T21" fmla="*/ 55 h 55"/>
                <a:gd name="T22" fmla="*/ 10 w 104"/>
                <a:gd name="T23" fmla="*/ 55 h 55"/>
                <a:gd name="T24" fmla="*/ 93 w 104"/>
                <a:gd name="T25" fmla="*/ 55 h 55"/>
                <a:gd name="T26" fmla="*/ 104 w 104"/>
                <a:gd name="T27" fmla="*/ 42 h 55"/>
                <a:gd name="T28" fmla="*/ 104 w 104"/>
                <a:gd name="T29" fmla="*/ 13 h 55"/>
                <a:gd name="T30" fmla="*/ 93 w 104"/>
                <a:gd name="T31" fmla="*/ 0 h 55"/>
                <a:gd name="T32" fmla="*/ 10 w 104"/>
                <a:gd name="T33" fmla="*/ 0 h 55"/>
                <a:gd name="T34" fmla="*/ 0 w 104"/>
                <a:gd name="T35" fmla="*/ 13 h 55"/>
                <a:gd name="T36" fmla="*/ 0 w 104"/>
                <a:gd name="T37" fmla="*/ 42 h 55"/>
                <a:gd name="T38" fmla="*/ 10 w 104"/>
                <a:gd name="T39" fmla="*/ 5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4" h="55">
                  <a:moveTo>
                    <a:pt x="9" y="13"/>
                  </a:moveTo>
                  <a:lnTo>
                    <a:pt x="9" y="13"/>
                  </a:lnTo>
                  <a:cubicBezTo>
                    <a:pt x="9" y="11"/>
                    <a:pt x="10" y="10"/>
                    <a:pt x="10" y="10"/>
                  </a:cubicBezTo>
                  <a:lnTo>
                    <a:pt x="93" y="10"/>
                  </a:lnTo>
                  <a:cubicBezTo>
                    <a:pt x="94" y="10"/>
                    <a:pt x="94" y="11"/>
                    <a:pt x="94" y="13"/>
                  </a:cubicBezTo>
                  <a:lnTo>
                    <a:pt x="94" y="42"/>
                  </a:lnTo>
                  <a:cubicBezTo>
                    <a:pt x="94" y="44"/>
                    <a:pt x="94" y="45"/>
                    <a:pt x="93" y="45"/>
                  </a:cubicBezTo>
                  <a:lnTo>
                    <a:pt x="11" y="45"/>
                  </a:lnTo>
                  <a:cubicBezTo>
                    <a:pt x="10" y="45"/>
                    <a:pt x="9" y="44"/>
                    <a:pt x="9" y="42"/>
                  </a:cubicBezTo>
                  <a:lnTo>
                    <a:pt x="9" y="13"/>
                  </a:lnTo>
                  <a:close/>
                  <a:moveTo>
                    <a:pt x="10" y="55"/>
                  </a:moveTo>
                  <a:lnTo>
                    <a:pt x="10" y="55"/>
                  </a:lnTo>
                  <a:lnTo>
                    <a:pt x="93" y="55"/>
                  </a:lnTo>
                  <a:cubicBezTo>
                    <a:pt x="100" y="55"/>
                    <a:pt x="104" y="49"/>
                    <a:pt x="104" y="42"/>
                  </a:cubicBezTo>
                  <a:lnTo>
                    <a:pt x="104" y="13"/>
                  </a:lnTo>
                  <a:cubicBezTo>
                    <a:pt x="104" y="6"/>
                    <a:pt x="100" y="0"/>
                    <a:pt x="93" y="0"/>
                  </a:cubicBezTo>
                  <a:lnTo>
                    <a:pt x="10" y="0"/>
                  </a:lnTo>
                  <a:cubicBezTo>
                    <a:pt x="4" y="0"/>
                    <a:pt x="0" y="6"/>
                    <a:pt x="0" y="13"/>
                  </a:cubicBezTo>
                  <a:lnTo>
                    <a:pt x="0" y="42"/>
                  </a:lnTo>
                  <a:cubicBezTo>
                    <a:pt x="0" y="49"/>
                    <a:pt x="4" y="55"/>
                    <a:pt x="10" y="55"/>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4" name="Freeform 28"/>
            <p:cNvSpPr>
              <a:spLocks noEditPoints="1"/>
            </p:cNvSpPr>
            <p:nvPr/>
          </p:nvSpPr>
          <p:spPr bwMode="auto">
            <a:xfrm>
              <a:off x="1757363" y="1014413"/>
              <a:ext cx="88900" cy="47625"/>
            </a:xfrm>
            <a:custGeom>
              <a:avLst/>
              <a:gdLst>
                <a:gd name="T0" fmla="*/ 94 w 104"/>
                <a:gd name="T1" fmla="*/ 43 h 55"/>
                <a:gd name="T2" fmla="*/ 94 w 104"/>
                <a:gd name="T3" fmla="*/ 43 h 55"/>
                <a:gd name="T4" fmla="*/ 93 w 104"/>
                <a:gd name="T5" fmla="*/ 46 h 55"/>
                <a:gd name="T6" fmla="*/ 11 w 104"/>
                <a:gd name="T7" fmla="*/ 46 h 55"/>
                <a:gd name="T8" fmla="*/ 9 w 104"/>
                <a:gd name="T9" fmla="*/ 43 h 55"/>
                <a:gd name="T10" fmla="*/ 9 w 104"/>
                <a:gd name="T11" fmla="*/ 13 h 55"/>
                <a:gd name="T12" fmla="*/ 10 w 104"/>
                <a:gd name="T13" fmla="*/ 10 h 55"/>
                <a:gd name="T14" fmla="*/ 93 w 104"/>
                <a:gd name="T15" fmla="*/ 10 h 55"/>
                <a:gd name="T16" fmla="*/ 94 w 104"/>
                <a:gd name="T17" fmla="*/ 13 h 55"/>
                <a:gd name="T18" fmla="*/ 94 w 104"/>
                <a:gd name="T19" fmla="*/ 43 h 55"/>
                <a:gd name="T20" fmla="*/ 93 w 104"/>
                <a:gd name="T21" fmla="*/ 0 h 55"/>
                <a:gd name="T22" fmla="*/ 93 w 104"/>
                <a:gd name="T23" fmla="*/ 0 h 55"/>
                <a:gd name="T24" fmla="*/ 10 w 104"/>
                <a:gd name="T25" fmla="*/ 0 h 55"/>
                <a:gd name="T26" fmla="*/ 0 w 104"/>
                <a:gd name="T27" fmla="*/ 13 h 55"/>
                <a:gd name="T28" fmla="*/ 0 w 104"/>
                <a:gd name="T29" fmla="*/ 43 h 55"/>
                <a:gd name="T30" fmla="*/ 10 w 104"/>
                <a:gd name="T31" fmla="*/ 55 h 55"/>
                <a:gd name="T32" fmla="*/ 93 w 104"/>
                <a:gd name="T33" fmla="*/ 55 h 55"/>
                <a:gd name="T34" fmla="*/ 104 w 104"/>
                <a:gd name="T35" fmla="*/ 43 h 55"/>
                <a:gd name="T36" fmla="*/ 104 w 104"/>
                <a:gd name="T37" fmla="*/ 13 h 55"/>
                <a:gd name="T38" fmla="*/ 93 w 104"/>
                <a:gd name="T39"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4" h="55">
                  <a:moveTo>
                    <a:pt x="94" y="43"/>
                  </a:moveTo>
                  <a:lnTo>
                    <a:pt x="94" y="43"/>
                  </a:lnTo>
                  <a:cubicBezTo>
                    <a:pt x="94" y="44"/>
                    <a:pt x="94" y="45"/>
                    <a:pt x="93" y="46"/>
                  </a:cubicBezTo>
                  <a:lnTo>
                    <a:pt x="11" y="46"/>
                  </a:lnTo>
                  <a:cubicBezTo>
                    <a:pt x="10" y="46"/>
                    <a:pt x="9" y="44"/>
                    <a:pt x="9" y="43"/>
                  </a:cubicBezTo>
                  <a:lnTo>
                    <a:pt x="9" y="13"/>
                  </a:lnTo>
                  <a:cubicBezTo>
                    <a:pt x="9" y="12"/>
                    <a:pt x="10" y="10"/>
                    <a:pt x="10" y="10"/>
                  </a:cubicBezTo>
                  <a:lnTo>
                    <a:pt x="93" y="10"/>
                  </a:lnTo>
                  <a:cubicBezTo>
                    <a:pt x="94" y="10"/>
                    <a:pt x="94" y="12"/>
                    <a:pt x="94" y="13"/>
                  </a:cubicBezTo>
                  <a:lnTo>
                    <a:pt x="94" y="43"/>
                  </a:lnTo>
                  <a:close/>
                  <a:moveTo>
                    <a:pt x="93" y="0"/>
                  </a:moveTo>
                  <a:lnTo>
                    <a:pt x="93" y="0"/>
                  </a:lnTo>
                  <a:lnTo>
                    <a:pt x="10" y="0"/>
                  </a:lnTo>
                  <a:cubicBezTo>
                    <a:pt x="4" y="0"/>
                    <a:pt x="0" y="6"/>
                    <a:pt x="0" y="13"/>
                  </a:cubicBezTo>
                  <a:lnTo>
                    <a:pt x="0" y="43"/>
                  </a:lnTo>
                  <a:cubicBezTo>
                    <a:pt x="0" y="50"/>
                    <a:pt x="4" y="55"/>
                    <a:pt x="10" y="55"/>
                  </a:cubicBezTo>
                  <a:lnTo>
                    <a:pt x="93" y="55"/>
                  </a:lnTo>
                  <a:cubicBezTo>
                    <a:pt x="100" y="55"/>
                    <a:pt x="104" y="50"/>
                    <a:pt x="104" y="43"/>
                  </a:cubicBezTo>
                  <a:lnTo>
                    <a:pt x="104" y="13"/>
                  </a:lnTo>
                  <a:cubicBezTo>
                    <a:pt x="104" y="6"/>
                    <a:pt x="100" y="0"/>
                    <a:pt x="93" y="0"/>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5" name="Freeform 29"/>
            <p:cNvSpPr>
              <a:spLocks noEditPoints="1"/>
            </p:cNvSpPr>
            <p:nvPr/>
          </p:nvSpPr>
          <p:spPr bwMode="auto">
            <a:xfrm>
              <a:off x="1757363" y="1090613"/>
              <a:ext cx="88900" cy="47625"/>
            </a:xfrm>
            <a:custGeom>
              <a:avLst/>
              <a:gdLst>
                <a:gd name="T0" fmla="*/ 9 w 104"/>
                <a:gd name="T1" fmla="*/ 13 h 55"/>
                <a:gd name="T2" fmla="*/ 9 w 104"/>
                <a:gd name="T3" fmla="*/ 13 h 55"/>
                <a:gd name="T4" fmla="*/ 10 w 104"/>
                <a:gd name="T5" fmla="*/ 10 h 55"/>
                <a:gd name="T6" fmla="*/ 93 w 104"/>
                <a:gd name="T7" fmla="*/ 10 h 55"/>
                <a:gd name="T8" fmla="*/ 94 w 104"/>
                <a:gd name="T9" fmla="*/ 13 h 55"/>
                <a:gd name="T10" fmla="*/ 94 w 104"/>
                <a:gd name="T11" fmla="*/ 42 h 55"/>
                <a:gd name="T12" fmla="*/ 93 w 104"/>
                <a:gd name="T13" fmla="*/ 45 h 55"/>
                <a:gd name="T14" fmla="*/ 11 w 104"/>
                <a:gd name="T15" fmla="*/ 45 h 55"/>
                <a:gd name="T16" fmla="*/ 9 w 104"/>
                <a:gd name="T17" fmla="*/ 42 h 55"/>
                <a:gd name="T18" fmla="*/ 9 w 104"/>
                <a:gd name="T19" fmla="*/ 13 h 55"/>
                <a:gd name="T20" fmla="*/ 10 w 104"/>
                <a:gd name="T21" fmla="*/ 55 h 55"/>
                <a:gd name="T22" fmla="*/ 10 w 104"/>
                <a:gd name="T23" fmla="*/ 55 h 55"/>
                <a:gd name="T24" fmla="*/ 93 w 104"/>
                <a:gd name="T25" fmla="*/ 55 h 55"/>
                <a:gd name="T26" fmla="*/ 104 w 104"/>
                <a:gd name="T27" fmla="*/ 42 h 55"/>
                <a:gd name="T28" fmla="*/ 104 w 104"/>
                <a:gd name="T29" fmla="*/ 13 h 55"/>
                <a:gd name="T30" fmla="*/ 93 w 104"/>
                <a:gd name="T31" fmla="*/ 0 h 55"/>
                <a:gd name="T32" fmla="*/ 10 w 104"/>
                <a:gd name="T33" fmla="*/ 0 h 55"/>
                <a:gd name="T34" fmla="*/ 0 w 104"/>
                <a:gd name="T35" fmla="*/ 13 h 55"/>
                <a:gd name="T36" fmla="*/ 0 w 104"/>
                <a:gd name="T37" fmla="*/ 42 h 55"/>
                <a:gd name="T38" fmla="*/ 10 w 104"/>
                <a:gd name="T39" fmla="*/ 5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4" h="55">
                  <a:moveTo>
                    <a:pt x="9" y="13"/>
                  </a:moveTo>
                  <a:lnTo>
                    <a:pt x="9" y="13"/>
                  </a:lnTo>
                  <a:cubicBezTo>
                    <a:pt x="9" y="11"/>
                    <a:pt x="10" y="10"/>
                    <a:pt x="10" y="10"/>
                  </a:cubicBezTo>
                  <a:lnTo>
                    <a:pt x="93" y="10"/>
                  </a:lnTo>
                  <a:cubicBezTo>
                    <a:pt x="94" y="10"/>
                    <a:pt x="94" y="11"/>
                    <a:pt x="94" y="13"/>
                  </a:cubicBezTo>
                  <a:lnTo>
                    <a:pt x="94" y="42"/>
                  </a:lnTo>
                  <a:cubicBezTo>
                    <a:pt x="94" y="44"/>
                    <a:pt x="94" y="45"/>
                    <a:pt x="93" y="45"/>
                  </a:cubicBezTo>
                  <a:lnTo>
                    <a:pt x="11" y="45"/>
                  </a:lnTo>
                  <a:cubicBezTo>
                    <a:pt x="10" y="45"/>
                    <a:pt x="9" y="44"/>
                    <a:pt x="9" y="42"/>
                  </a:cubicBezTo>
                  <a:lnTo>
                    <a:pt x="9" y="13"/>
                  </a:lnTo>
                  <a:close/>
                  <a:moveTo>
                    <a:pt x="10" y="55"/>
                  </a:moveTo>
                  <a:lnTo>
                    <a:pt x="10" y="55"/>
                  </a:lnTo>
                  <a:lnTo>
                    <a:pt x="93" y="55"/>
                  </a:lnTo>
                  <a:cubicBezTo>
                    <a:pt x="100" y="55"/>
                    <a:pt x="104" y="49"/>
                    <a:pt x="104" y="42"/>
                  </a:cubicBezTo>
                  <a:lnTo>
                    <a:pt x="104" y="13"/>
                  </a:lnTo>
                  <a:cubicBezTo>
                    <a:pt x="104" y="6"/>
                    <a:pt x="100" y="0"/>
                    <a:pt x="93" y="0"/>
                  </a:cubicBezTo>
                  <a:lnTo>
                    <a:pt x="10" y="0"/>
                  </a:lnTo>
                  <a:cubicBezTo>
                    <a:pt x="4" y="0"/>
                    <a:pt x="0" y="6"/>
                    <a:pt x="0" y="13"/>
                  </a:cubicBezTo>
                  <a:lnTo>
                    <a:pt x="0" y="42"/>
                  </a:lnTo>
                  <a:cubicBezTo>
                    <a:pt x="0" y="49"/>
                    <a:pt x="4" y="55"/>
                    <a:pt x="10" y="55"/>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6" name="Freeform 30"/>
            <p:cNvSpPr>
              <a:spLocks noEditPoints="1"/>
            </p:cNvSpPr>
            <p:nvPr/>
          </p:nvSpPr>
          <p:spPr bwMode="auto">
            <a:xfrm>
              <a:off x="1320800" y="873125"/>
              <a:ext cx="374650" cy="414338"/>
            </a:xfrm>
            <a:custGeom>
              <a:avLst/>
              <a:gdLst>
                <a:gd name="T0" fmla="*/ 310 w 440"/>
                <a:gd name="T1" fmla="*/ 162 h 488"/>
                <a:gd name="T2" fmla="*/ 310 w 440"/>
                <a:gd name="T3" fmla="*/ 68 h 488"/>
                <a:gd name="T4" fmla="*/ 137 w 440"/>
                <a:gd name="T5" fmla="*/ 360 h 488"/>
                <a:gd name="T6" fmla="*/ 137 w 440"/>
                <a:gd name="T7" fmla="*/ 463 h 488"/>
                <a:gd name="T8" fmla="*/ 137 w 440"/>
                <a:gd name="T9" fmla="*/ 135 h 488"/>
                <a:gd name="T10" fmla="*/ 231 w 440"/>
                <a:gd name="T11" fmla="*/ 150 h 488"/>
                <a:gd name="T12" fmla="*/ 231 w 440"/>
                <a:gd name="T13" fmla="*/ 250 h 488"/>
                <a:gd name="T14" fmla="*/ 231 w 440"/>
                <a:gd name="T15" fmla="*/ 155 h 488"/>
                <a:gd name="T16" fmla="*/ 310 w 440"/>
                <a:gd name="T17" fmla="*/ 250 h 488"/>
                <a:gd name="T18" fmla="*/ 310 w 440"/>
                <a:gd name="T19" fmla="*/ 167 h 488"/>
                <a:gd name="T20" fmla="*/ 371 w 440"/>
                <a:gd name="T21" fmla="*/ 176 h 488"/>
                <a:gd name="T22" fmla="*/ 325 w 440"/>
                <a:gd name="T23" fmla="*/ 169 h 488"/>
                <a:gd name="T24" fmla="*/ 371 w 440"/>
                <a:gd name="T25" fmla="*/ 171 h 488"/>
                <a:gd name="T26" fmla="*/ 371 w 440"/>
                <a:gd name="T27" fmla="*/ 83 h 488"/>
                <a:gd name="T28" fmla="*/ 420 w 440"/>
                <a:gd name="T29" fmla="*/ 179 h 488"/>
                <a:gd name="T30" fmla="*/ 420 w 440"/>
                <a:gd name="T31" fmla="*/ 95 h 488"/>
                <a:gd name="T32" fmla="*/ 386 w 440"/>
                <a:gd name="T33" fmla="*/ 337 h 488"/>
                <a:gd name="T34" fmla="*/ 386 w 440"/>
                <a:gd name="T35" fmla="*/ 420 h 488"/>
                <a:gd name="T36" fmla="*/ 325 w 440"/>
                <a:gd name="T37" fmla="*/ 342 h 488"/>
                <a:gd name="T38" fmla="*/ 325 w 440"/>
                <a:gd name="T39" fmla="*/ 431 h 488"/>
                <a:gd name="T40" fmla="*/ 310 w 440"/>
                <a:gd name="T41" fmla="*/ 344 h 488"/>
                <a:gd name="T42" fmla="*/ 245 w 440"/>
                <a:gd name="T43" fmla="*/ 350 h 488"/>
                <a:gd name="T44" fmla="*/ 371 w 440"/>
                <a:gd name="T45" fmla="*/ 333 h 488"/>
                <a:gd name="T46" fmla="*/ 371 w 440"/>
                <a:gd name="T47" fmla="*/ 256 h 488"/>
                <a:gd name="T48" fmla="*/ 420 w 440"/>
                <a:gd name="T49" fmla="*/ 256 h 488"/>
                <a:gd name="T50" fmla="*/ 386 w 440"/>
                <a:gd name="T51" fmla="*/ 256 h 488"/>
                <a:gd name="T52" fmla="*/ 420 w 440"/>
                <a:gd name="T53" fmla="*/ 251 h 488"/>
                <a:gd name="T54" fmla="*/ 420 w 440"/>
                <a:gd name="T55" fmla="*/ 184 h 488"/>
                <a:gd name="T56" fmla="*/ 245 w 440"/>
                <a:gd name="T57" fmla="*/ 255 h 488"/>
                <a:gd name="T58" fmla="*/ 245 w 440"/>
                <a:gd name="T59" fmla="*/ 345 h 488"/>
                <a:gd name="T60" fmla="*/ 137 w 440"/>
                <a:gd name="T61" fmla="*/ 254 h 488"/>
                <a:gd name="T62" fmla="*/ 137 w 440"/>
                <a:gd name="T63" fmla="*/ 355 h 488"/>
                <a:gd name="T64" fmla="*/ 25 w 440"/>
                <a:gd name="T65" fmla="*/ 354 h 488"/>
                <a:gd name="T66" fmla="*/ 38 w 440"/>
                <a:gd name="T67" fmla="*/ 24 h 488"/>
                <a:gd name="T68" fmla="*/ 112 w 440"/>
                <a:gd name="T69" fmla="*/ 463 h 488"/>
                <a:gd name="T70" fmla="*/ 38 w 440"/>
                <a:gd name="T71" fmla="*/ 425 h 488"/>
                <a:gd name="T72" fmla="*/ 0 w 440"/>
                <a:gd name="T73" fmla="*/ 403 h 488"/>
                <a:gd name="T74" fmla="*/ 25 w 440"/>
                <a:gd name="T75" fmla="*/ 488 h 488"/>
                <a:gd name="T76" fmla="*/ 132 w 440"/>
                <a:gd name="T77" fmla="*/ 488 h 488"/>
                <a:gd name="T78" fmla="*/ 432 w 440"/>
                <a:gd name="T79" fmla="*/ 436 h 488"/>
                <a:gd name="T80" fmla="*/ 436 w 440"/>
                <a:gd name="T81" fmla="*/ 78 h 488"/>
                <a:gd name="T82" fmla="*/ 245 w 440"/>
                <a:gd name="T83" fmla="*/ 26 h 488"/>
                <a:gd name="T84" fmla="*/ 132 w 440"/>
                <a:gd name="T85" fmla="*/ 0 h 488"/>
                <a:gd name="T86" fmla="*/ 13 w 440"/>
                <a:gd name="T87" fmla="*/ 306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0" h="488">
                  <a:moveTo>
                    <a:pt x="310" y="68"/>
                  </a:moveTo>
                  <a:lnTo>
                    <a:pt x="310" y="68"/>
                  </a:lnTo>
                  <a:lnTo>
                    <a:pt x="310" y="162"/>
                  </a:lnTo>
                  <a:lnTo>
                    <a:pt x="245" y="152"/>
                  </a:lnTo>
                  <a:lnTo>
                    <a:pt x="245" y="52"/>
                  </a:lnTo>
                  <a:lnTo>
                    <a:pt x="310" y="68"/>
                  </a:lnTo>
                  <a:close/>
                  <a:moveTo>
                    <a:pt x="137" y="463"/>
                  </a:moveTo>
                  <a:lnTo>
                    <a:pt x="137" y="463"/>
                  </a:lnTo>
                  <a:lnTo>
                    <a:pt x="137" y="360"/>
                  </a:lnTo>
                  <a:lnTo>
                    <a:pt x="231" y="351"/>
                  </a:lnTo>
                  <a:lnTo>
                    <a:pt x="231" y="447"/>
                  </a:lnTo>
                  <a:lnTo>
                    <a:pt x="137" y="463"/>
                  </a:lnTo>
                  <a:lnTo>
                    <a:pt x="137" y="463"/>
                  </a:lnTo>
                  <a:close/>
                  <a:moveTo>
                    <a:pt x="137" y="135"/>
                  </a:moveTo>
                  <a:lnTo>
                    <a:pt x="137" y="135"/>
                  </a:lnTo>
                  <a:lnTo>
                    <a:pt x="137" y="26"/>
                  </a:lnTo>
                  <a:lnTo>
                    <a:pt x="231" y="49"/>
                  </a:lnTo>
                  <a:lnTo>
                    <a:pt x="231" y="150"/>
                  </a:lnTo>
                  <a:lnTo>
                    <a:pt x="137" y="135"/>
                  </a:lnTo>
                  <a:close/>
                  <a:moveTo>
                    <a:pt x="231" y="250"/>
                  </a:moveTo>
                  <a:lnTo>
                    <a:pt x="231" y="250"/>
                  </a:lnTo>
                  <a:lnTo>
                    <a:pt x="137" y="249"/>
                  </a:lnTo>
                  <a:lnTo>
                    <a:pt x="137" y="140"/>
                  </a:lnTo>
                  <a:lnTo>
                    <a:pt x="231" y="155"/>
                  </a:lnTo>
                  <a:lnTo>
                    <a:pt x="231" y="250"/>
                  </a:lnTo>
                  <a:close/>
                  <a:moveTo>
                    <a:pt x="310" y="250"/>
                  </a:moveTo>
                  <a:lnTo>
                    <a:pt x="310" y="250"/>
                  </a:lnTo>
                  <a:lnTo>
                    <a:pt x="245" y="250"/>
                  </a:lnTo>
                  <a:lnTo>
                    <a:pt x="245" y="157"/>
                  </a:lnTo>
                  <a:lnTo>
                    <a:pt x="310" y="167"/>
                  </a:lnTo>
                  <a:lnTo>
                    <a:pt x="310" y="250"/>
                  </a:lnTo>
                  <a:close/>
                  <a:moveTo>
                    <a:pt x="371" y="176"/>
                  </a:moveTo>
                  <a:lnTo>
                    <a:pt x="371" y="176"/>
                  </a:lnTo>
                  <a:lnTo>
                    <a:pt x="371" y="251"/>
                  </a:lnTo>
                  <a:lnTo>
                    <a:pt x="325" y="250"/>
                  </a:lnTo>
                  <a:lnTo>
                    <a:pt x="325" y="169"/>
                  </a:lnTo>
                  <a:lnTo>
                    <a:pt x="371" y="176"/>
                  </a:lnTo>
                  <a:close/>
                  <a:moveTo>
                    <a:pt x="371" y="171"/>
                  </a:moveTo>
                  <a:lnTo>
                    <a:pt x="371" y="171"/>
                  </a:lnTo>
                  <a:lnTo>
                    <a:pt x="325" y="164"/>
                  </a:lnTo>
                  <a:lnTo>
                    <a:pt x="325" y="72"/>
                  </a:lnTo>
                  <a:lnTo>
                    <a:pt x="371" y="83"/>
                  </a:lnTo>
                  <a:lnTo>
                    <a:pt x="371" y="171"/>
                  </a:lnTo>
                  <a:close/>
                  <a:moveTo>
                    <a:pt x="420" y="179"/>
                  </a:moveTo>
                  <a:lnTo>
                    <a:pt x="420" y="179"/>
                  </a:lnTo>
                  <a:lnTo>
                    <a:pt x="386" y="174"/>
                  </a:lnTo>
                  <a:lnTo>
                    <a:pt x="386" y="87"/>
                  </a:lnTo>
                  <a:lnTo>
                    <a:pt x="420" y="95"/>
                  </a:lnTo>
                  <a:lnTo>
                    <a:pt x="420" y="179"/>
                  </a:lnTo>
                  <a:close/>
                  <a:moveTo>
                    <a:pt x="386" y="337"/>
                  </a:moveTo>
                  <a:lnTo>
                    <a:pt x="386" y="337"/>
                  </a:lnTo>
                  <a:lnTo>
                    <a:pt x="420" y="334"/>
                  </a:lnTo>
                  <a:lnTo>
                    <a:pt x="420" y="414"/>
                  </a:lnTo>
                  <a:lnTo>
                    <a:pt x="386" y="420"/>
                  </a:lnTo>
                  <a:lnTo>
                    <a:pt x="386" y="337"/>
                  </a:lnTo>
                  <a:close/>
                  <a:moveTo>
                    <a:pt x="325" y="342"/>
                  </a:moveTo>
                  <a:lnTo>
                    <a:pt x="325" y="342"/>
                  </a:lnTo>
                  <a:lnTo>
                    <a:pt x="371" y="338"/>
                  </a:lnTo>
                  <a:lnTo>
                    <a:pt x="371" y="423"/>
                  </a:lnTo>
                  <a:lnTo>
                    <a:pt x="325" y="431"/>
                  </a:lnTo>
                  <a:lnTo>
                    <a:pt x="325" y="342"/>
                  </a:lnTo>
                  <a:close/>
                  <a:moveTo>
                    <a:pt x="310" y="344"/>
                  </a:moveTo>
                  <a:lnTo>
                    <a:pt x="310" y="344"/>
                  </a:lnTo>
                  <a:lnTo>
                    <a:pt x="310" y="433"/>
                  </a:lnTo>
                  <a:lnTo>
                    <a:pt x="245" y="444"/>
                  </a:lnTo>
                  <a:lnTo>
                    <a:pt x="245" y="350"/>
                  </a:lnTo>
                  <a:lnTo>
                    <a:pt x="310" y="344"/>
                  </a:lnTo>
                  <a:close/>
                  <a:moveTo>
                    <a:pt x="371" y="333"/>
                  </a:moveTo>
                  <a:lnTo>
                    <a:pt x="371" y="333"/>
                  </a:lnTo>
                  <a:lnTo>
                    <a:pt x="325" y="338"/>
                  </a:lnTo>
                  <a:lnTo>
                    <a:pt x="325" y="255"/>
                  </a:lnTo>
                  <a:lnTo>
                    <a:pt x="371" y="256"/>
                  </a:lnTo>
                  <a:lnTo>
                    <a:pt x="371" y="333"/>
                  </a:lnTo>
                  <a:close/>
                  <a:moveTo>
                    <a:pt x="420" y="256"/>
                  </a:moveTo>
                  <a:lnTo>
                    <a:pt x="420" y="256"/>
                  </a:lnTo>
                  <a:lnTo>
                    <a:pt x="420" y="329"/>
                  </a:lnTo>
                  <a:lnTo>
                    <a:pt x="386" y="332"/>
                  </a:lnTo>
                  <a:lnTo>
                    <a:pt x="386" y="256"/>
                  </a:lnTo>
                  <a:lnTo>
                    <a:pt x="420" y="256"/>
                  </a:lnTo>
                  <a:close/>
                  <a:moveTo>
                    <a:pt x="420" y="251"/>
                  </a:moveTo>
                  <a:lnTo>
                    <a:pt x="420" y="251"/>
                  </a:lnTo>
                  <a:lnTo>
                    <a:pt x="386" y="251"/>
                  </a:lnTo>
                  <a:lnTo>
                    <a:pt x="386" y="179"/>
                  </a:lnTo>
                  <a:lnTo>
                    <a:pt x="420" y="184"/>
                  </a:lnTo>
                  <a:lnTo>
                    <a:pt x="420" y="251"/>
                  </a:lnTo>
                  <a:close/>
                  <a:moveTo>
                    <a:pt x="245" y="255"/>
                  </a:moveTo>
                  <a:lnTo>
                    <a:pt x="245" y="255"/>
                  </a:lnTo>
                  <a:lnTo>
                    <a:pt x="310" y="255"/>
                  </a:lnTo>
                  <a:lnTo>
                    <a:pt x="310" y="339"/>
                  </a:lnTo>
                  <a:lnTo>
                    <a:pt x="245" y="345"/>
                  </a:lnTo>
                  <a:lnTo>
                    <a:pt x="245" y="255"/>
                  </a:lnTo>
                  <a:close/>
                  <a:moveTo>
                    <a:pt x="137" y="254"/>
                  </a:moveTo>
                  <a:lnTo>
                    <a:pt x="137" y="254"/>
                  </a:lnTo>
                  <a:lnTo>
                    <a:pt x="231" y="255"/>
                  </a:lnTo>
                  <a:lnTo>
                    <a:pt x="231" y="346"/>
                  </a:lnTo>
                  <a:lnTo>
                    <a:pt x="137" y="355"/>
                  </a:lnTo>
                  <a:lnTo>
                    <a:pt x="137" y="254"/>
                  </a:lnTo>
                  <a:close/>
                  <a:moveTo>
                    <a:pt x="25" y="354"/>
                  </a:moveTo>
                  <a:lnTo>
                    <a:pt x="25" y="354"/>
                  </a:lnTo>
                  <a:cubicBezTo>
                    <a:pt x="39" y="354"/>
                    <a:pt x="51" y="343"/>
                    <a:pt x="51" y="329"/>
                  </a:cubicBezTo>
                  <a:cubicBezTo>
                    <a:pt x="51" y="319"/>
                    <a:pt x="46" y="311"/>
                    <a:pt x="38" y="306"/>
                  </a:cubicBezTo>
                  <a:lnTo>
                    <a:pt x="38" y="24"/>
                  </a:lnTo>
                  <a:lnTo>
                    <a:pt x="112" y="24"/>
                  </a:lnTo>
                  <a:cubicBezTo>
                    <a:pt x="112" y="24"/>
                    <a:pt x="112" y="25"/>
                    <a:pt x="112" y="25"/>
                  </a:cubicBezTo>
                  <a:lnTo>
                    <a:pt x="112" y="463"/>
                  </a:lnTo>
                  <a:cubicBezTo>
                    <a:pt x="112" y="463"/>
                    <a:pt x="112" y="463"/>
                    <a:pt x="112" y="464"/>
                  </a:cubicBezTo>
                  <a:lnTo>
                    <a:pt x="38" y="464"/>
                  </a:lnTo>
                  <a:lnTo>
                    <a:pt x="38" y="425"/>
                  </a:lnTo>
                  <a:cubicBezTo>
                    <a:pt x="46" y="421"/>
                    <a:pt x="51" y="413"/>
                    <a:pt x="51" y="403"/>
                  </a:cubicBezTo>
                  <a:cubicBezTo>
                    <a:pt x="51" y="389"/>
                    <a:pt x="40" y="377"/>
                    <a:pt x="26" y="377"/>
                  </a:cubicBezTo>
                  <a:cubicBezTo>
                    <a:pt x="11" y="377"/>
                    <a:pt x="0" y="389"/>
                    <a:pt x="0" y="403"/>
                  </a:cubicBezTo>
                  <a:cubicBezTo>
                    <a:pt x="0" y="412"/>
                    <a:pt x="5" y="421"/>
                    <a:pt x="13" y="425"/>
                  </a:cubicBezTo>
                  <a:lnTo>
                    <a:pt x="13" y="476"/>
                  </a:lnTo>
                  <a:cubicBezTo>
                    <a:pt x="13" y="483"/>
                    <a:pt x="19" y="488"/>
                    <a:pt x="25" y="488"/>
                  </a:cubicBezTo>
                  <a:lnTo>
                    <a:pt x="124" y="488"/>
                  </a:lnTo>
                  <a:cubicBezTo>
                    <a:pt x="126" y="488"/>
                    <a:pt x="127" y="488"/>
                    <a:pt x="128" y="488"/>
                  </a:cubicBezTo>
                  <a:cubicBezTo>
                    <a:pt x="129" y="488"/>
                    <a:pt x="131" y="488"/>
                    <a:pt x="132" y="488"/>
                  </a:cubicBezTo>
                  <a:lnTo>
                    <a:pt x="133" y="488"/>
                  </a:lnTo>
                  <a:lnTo>
                    <a:pt x="428" y="438"/>
                  </a:lnTo>
                  <a:cubicBezTo>
                    <a:pt x="429" y="438"/>
                    <a:pt x="431" y="437"/>
                    <a:pt x="432" y="436"/>
                  </a:cubicBezTo>
                  <a:cubicBezTo>
                    <a:pt x="437" y="435"/>
                    <a:pt x="440" y="431"/>
                    <a:pt x="440" y="427"/>
                  </a:cubicBezTo>
                  <a:lnTo>
                    <a:pt x="440" y="85"/>
                  </a:lnTo>
                  <a:cubicBezTo>
                    <a:pt x="440" y="82"/>
                    <a:pt x="438" y="79"/>
                    <a:pt x="436" y="78"/>
                  </a:cubicBezTo>
                  <a:cubicBezTo>
                    <a:pt x="435" y="75"/>
                    <a:pt x="432" y="73"/>
                    <a:pt x="429" y="72"/>
                  </a:cubicBezTo>
                  <a:lnTo>
                    <a:pt x="245" y="27"/>
                  </a:lnTo>
                  <a:lnTo>
                    <a:pt x="245" y="26"/>
                  </a:lnTo>
                  <a:lnTo>
                    <a:pt x="243" y="26"/>
                  </a:lnTo>
                  <a:lnTo>
                    <a:pt x="135" y="1"/>
                  </a:lnTo>
                  <a:lnTo>
                    <a:pt x="132" y="0"/>
                  </a:lnTo>
                  <a:lnTo>
                    <a:pt x="25" y="0"/>
                  </a:lnTo>
                  <a:cubicBezTo>
                    <a:pt x="19" y="0"/>
                    <a:pt x="13" y="5"/>
                    <a:pt x="13" y="12"/>
                  </a:cubicBezTo>
                  <a:lnTo>
                    <a:pt x="13" y="306"/>
                  </a:lnTo>
                  <a:cubicBezTo>
                    <a:pt x="5" y="311"/>
                    <a:pt x="0" y="319"/>
                    <a:pt x="0" y="329"/>
                  </a:cubicBezTo>
                  <a:cubicBezTo>
                    <a:pt x="0" y="343"/>
                    <a:pt x="11" y="354"/>
                    <a:pt x="25" y="354"/>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7" name="Freeform 31"/>
            <p:cNvSpPr>
              <a:spLocks noEditPoints="1"/>
            </p:cNvSpPr>
            <p:nvPr/>
          </p:nvSpPr>
          <p:spPr bwMode="auto">
            <a:xfrm>
              <a:off x="1452563" y="923925"/>
              <a:ext cx="50800" cy="57150"/>
            </a:xfrm>
            <a:custGeom>
              <a:avLst/>
              <a:gdLst>
                <a:gd name="T0" fmla="*/ 49 w 59"/>
                <a:gd name="T1" fmla="*/ 54 h 67"/>
                <a:gd name="T2" fmla="*/ 49 w 59"/>
                <a:gd name="T3" fmla="*/ 54 h 67"/>
                <a:gd name="T4" fmla="*/ 48 w 59"/>
                <a:gd name="T5" fmla="*/ 57 h 67"/>
                <a:gd name="T6" fmla="*/ 11 w 59"/>
                <a:gd name="T7" fmla="*/ 53 h 67"/>
                <a:gd name="T8" fmla="*/ 10 w 59"/>
                <a:gd name="T9" fmla="*/ 48 h 67"/>
                <a:gd name="T10" fmla="*/ 10 w 59"/>
                <a:gd name="T11" fmla="*/ 14 h 67"/>
                <a:gd name="T12" fmla="*/ 10 w 59"/>
                <a:gd name="T13" fmla="*/ 10 h 67"/>
                <a:gd name="T14" fmla="*/ 47 w 59"/>
                <a:gd name="T15" fmla="*/ 20 h 67"/>
                <a:gd name="T16" fmla="*/ 49 w 59"/>
                <a:gd name="T17" fmla="*/ 23 h 67"/>
                <a:gd name="T18" fmla="*/ 49 w 59"/>
                <a:gd name="T19" fmla="*/ 54 h 67"/>
                <a:gd name="T20" fmla="*/ 50 w 59"/>
                <a:gd name="T21" fmla="*/ 10 h 67"/>
                <a:gd name="T22" fmla="*/ 50 w 59"/>
                <a:gd name="T23" fmla="*/ 10 h 67"/>
                <a:gd name="T24" fmla="*/ 11 w 59"/>
                <a:gd name="T25" fmla="*/ 0 h 67"/>
                <a:gd name="T26" fmla="*/ 10 w 59"/>
                <a:gd name="T27" fmla="*/ 0 h 67"/>
                <a:gd name="T28" fmla="*/ 0 w 59"/>
                <a:gd name="T29" fmla="*/ 14 h 67"/>
                <a:gd name="T30" fmla="*/ 0 w 59"/>
                <a:gd name="T31" fmla="*/ 48 h 67"/>
                <a:gd name="T32" fmla="*/ 2 w 59"/>
                <a:gd name="T33" fmla="*/ 57 h 67"/>
                <a:gd name="T34" fmla="*/ 9 w 59"/>
                <a:gd name="T35" fmla="*/ 63 h 67"/>
                <a:gd name="T36" fmla="*/ 9 w 59"/>
                <a:gd name="T37" fmla="*/ 63 h 67"/>
                <a:gd name="T38" fmla="*/ 48 w 59"/>
                <a:gd name="T39" fmla="*/ 67 h 67"/>
                <a:gd name="T40" fmla="*/ 49 w 59"/>
                <a:gd name="T41" fmla="*/ 67 h 67"/>
                <a:gd name="T42" fmla="*/ 59 w 59"/>
                <a:gd name="T43" fmla="*/ 54 h 67"/>
                <a:gd name="T44" fmla="*/ 59 w 59"/>
                <a:gd name="T45" fmla="*/ 23 h 67"/>
                <a:gd name="T46" fmla="*/ 50 w 59"/>
                <a:gd name="T47" fmla="*/ 1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9" h="67">
                  <a:moveTo>
                    <a:pt x="49" y="54"/>
                  </a:moveTo>
                  <a:lnTo>
                    <a:pt x="49" y="54"/>
                  </a:lnTo>
                  <a:cubicBezTo>
                    <a:pt x="49" y="56"/>
                    <a:pt x="48" y="57"/>
                    <a:pt x="48" y="57"/>
                  </a:cubicBezTo>
                  <a:lnTo>
                    <a:pt x="11" y="53"/>
                  </a:lnTo>
                  <a:cubicBezTo>
                    <a:pt x="10" y="52"/>
                    <a:pt x="10" y="51"/>
                    <a:pt x="10" y="48"/>
                  </a:cubicBezTo>
                  <a:lnTo>
                    <a:pt x="10" y="14"/>
                  </a:lnTo>
                  <a:cubicBezTo>
                    <a:pt x="10" y="12"/>
                    <a:pt x="10" y="11"/>
                    <a:pt x="10" y="10"/>
                  </a:cubicBezTo>
                  <a:lnTo>
                    <a:pt x="47" y="20"/>
                  </a:lnTo>
                  <a:cubicBezTo>
                    <a:pt x="48" y="20"/>
                    <a:pt x="49" y="21"/>
                    <a:pt x="49" y="23"/>
                  </a:cubicBezTo>
                  <a:lnTo>
                    <a:pt x="49" y="54"/>
                  </a:lnTo>
                  <a:close/>
                  <a:moveTo>
                    <a:pt x="50" y="10"/>
                  </a:moveTo>
                  <a:lnTo>
                    <a:pt x="50" y="10"/>
                  </a:lnTo>
                  <a:lnTo>
                    <a:pt x="11" y="0"/>
                  </a:lnTo>
                  <a:lnTo>
                    <a:pt x="10" y="0"/>
                  </a:lnTo>
                  <a:cubicBezTo>
                    <a:pt x="4" y="0"/>
                    <a:pt x="0" y="6"/>
                    <a:pt x="0" y="14"/>
                  </a:cubicBezTo>
                  <a:lnTo>
                    <a:pt x="0" y="48"/>
                  </a:lnTo>
                  <a:cubicBezTo>
                    <a:pt x="0" y="52"/>
                    <a:pt x="1" y="55"/>
                    <a:pt x="2" y="57"/>
                  </a:cubicBezTo>
                  <a:cubicBezTo>
                    <a:pt x="4" y="61"/>
                    <a:pt x="7" y="63"/>
                    <a:pt x="9" y="63"/>
                  </a:cubicBezTo>
                  <a:lnTo>
                    <a:pt x="9" y="63"/>
                  </a:lnTo>
                  <a:lnTo>
                    <a:pt x="48" y="67"/>
                  </a:lnTo>
                  <a:lnTo>
                    <a:pt x="49" y="67"/>
                  </a:lnTo>
                  <a:cubicBezTo>
                    <a:pt x="54" y="67"/>
                    <a:pt x="59" y="61"/>
                    <a:pt x="59" y="54"/>
                  </a:cubicBezTo>
                  <a:lnTo>
                    <a:pt x="59" y="23"/>
                  </a:lnTo>
                  <a:cubicBezTo>
                    <a:pt x="59" y="16"/>
                    <a:pt x="54" y="11"/>
                    <a:pt x="50" y="10"/>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8" name="Freeform 32"/>
            <p:cNvSpPr>
              <a:spLocks noEditPoints="1"/>
            </p:cNvSpPr>
            <p:nvPr/>
          </p:nvSpPr>
          <p:spPr bwMode="auto">
            <a:xfrm>
              <a:off x="1538288" y="944563"/>
              <a:ext cx="41275" cy="49213"/>
            </a:xfrm>
            <a:custGeom>
              <a:avLst/>
              <a:gdLst>
                <a:gd name="T0" fmla="*/ 10 w 49"/>
                <a:gd name="T1" fmla="*/ 13 h 58"/>
                <a:gd name="T2" fmla="*/ 10 w 49"/>
                <a:gd name="T3" fmla="*/ 13 h 58"/>
                <a:gd name="T4" fmla="*/ 10 w 49"/>
                <a:gd name="T5" fmla="*/ 11 h 58"/>
                <a:gd name="T6" fmla="*/ 38 w 49"/>
                <a:gd name="T7" fmla="*/ 19 h 58"/>
                <a:gd name="T8" fmla="*/ 39 w 49"/>
                <a:gd name="T9" fmla="*/ 22 h 58"/>
                <a:gd name="T10" fmla="*/ 39 w 49"/>
                <a:gd name="T11" fmla="*/ 45 h 58"/>
                <a:gd name="T12" fmla="*/ 38 w 49"/>
                <a:gd name="T13" fmla="*/ 48 h 58"/>
                <a:gd name="T14" fmla="*/ 11 w 49"/>
                <a:gd name="T15" fmla="*/ 44 h 58"/>
                <a:gd name="T16" fmla="*/ 10 w 49"/>
                <a:gd name="T17" fmla="*/ 40 h 58"/>
                <a:gd name="T18" fmla="*/ 10 w 49"/>
                <a:gd name="T19" fmla="*/ 13 h 58"/>
                <a:gd name="T20" fmla="*/ 2 w 49"/>
                <a:gd name="T21" fmla="*/ 49 h 58"/>
                <a:gd name="T22" fmla="*/ 2 w 49"/>
                <a:gd name="T23" fmla="*/ 49 h 58"/>
                <a:gd name="T24" fmla="*/ 9 w 49"/>
                <a:gd name="T25" fmla="*/ 53 h 58"/>
                <a:gd name="T26" fmla="*/ 38 w 49"/>
                <a:gd name="T27" fmla="*/ 58 h 58"/>
                <a:gd name="T28" fmla="*/ 39 w 49"/>
                <a:gd name="T29" fmla="*/ 57 h 58"/>
                <a:gd name="T30" fmla="*/ 49 w 49"/>
                <a:gd name="T31" fmla="*/ 45 h 58"/>
                <a:gd name="T32" fmla="*/ 49 w 49"/>
                <a:gd name="T33" fmla="*/ 22 h 58"/>
                <a:gd name="T34" fmla="*/ 40 w 49"/>
                <a:gd name="T35" fmla="*/ 9 h 58"/>
                <a:gd name="T36" fmla="*/ 11 w 49"/>
                <a:gd name="T37" fmla="*/ 1 h 58"/>
                <a:gd name="T38" fmla="*/ 10 w 49"/>
                <a:gd name="T39" fmla="*/ 0 h 58"/>
                <a:gd name="T40" fmla="*/ 0 w 49"/>
                <a:gd name="T41" fmla="*/ 13 h 58"/>
                <a:gd name="T42" fmla="*/ 0 w 49"/>
                <a:gd name="T43" fmla="*/ 40 h 58"/>
                <a:gd name="T44" fmla="*/ 2 w 49"/>
                <a:gd name="T45" fmla="*/ 4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9" h="58">
                  <a:moveTo>
                    <a:pt x="10" y="13"/>
                  </a:moveTo>
                  <a:lnTo>
                    <a:pt x="10" y="13"/>
                  </a:lnTo>
                  <a:cubicBezTo>
                    <a:pt x="10" y="12"/>
                    <a:pt x="10" y="11"/>
                    <a:pt x="10" y="11"/>
                  </a:cubicBezTo>
                  <a:lnTo>
                    <a:pt x="38" y="19"/>
                  </a:lnTo>
                  <a:cubicBezTo>
                    <a:pt x="38" y="19"/>
                    <a:pt x="39" y="20"/>
                    <a:pt x="39" y="22"/>
                  </a:cubicBezTo>
                  <a:lnTo>
                    <a:pt x="39" y="45"/>
                  </a:lnTo>
                  <a:cubicBezTo>
                    <a:pt x="39" y="46"/>
                    <a:pt x="38" y="47"/>
                    <a:pt x="38" y="48"/>
                  </a:cubicBezTo>
                  <a:lnTo>
                    <a:pt x="11" y="44"/>
                  </a:lnTo>
                  <a:cubicBezTo>
                    <a:pt x="10" y="44"/>
                    <a:pt x="10" y="42"/>
                    <a:pt x="10" y="40"/>
                  </a:cubicBezTo>
                  <a:lnTo>
                    <a:pt x="10" y="13"/>
                  </a:lnTo>
                  <a:close/>
                  <a:moveTo>
                    <a:pt x="2" y="49"/>
                  </a:moveTo>
                  <a:lnTo>
                    <a:pt x="2" y="49"/>
                  </a:lnTo>
                  <a:cubicBezTo>
                    <a:pt x="4" y="52"/>
                    <a:pt x="6" y="53"/>
                    <a:pt x="9" y="53"/>
                  </a:cubicBezTo>
                  <a:lnTo>
                    <a:pt x="38" y="58"/>
                  </a:lnTo>
                  <a:lnTo>
                    <a:pt x="39" y="57"/>
                  </a:lnTo>
                  <a:cubicBezTo>
                    <a:pt x="44" y="57"/>
                    <a:pt x="49" y="52"/>
                    <a:pt x="49" y="45"/>
                  </a:cubicBezTo>
                  <a:lnTo>
                    <a:pt x="49" y="22"/>
                  </a:lnTo>
                  <a:cubicBezTo>
                    <a:pt x="49" y="15"/>
                    <a:pt x="44" y="10"/>
                    <a:pt x="40" y="9"/>
                  </a:cubicBezTo>
                  <a:lnTo>
                    <a:pt x="11" y="1"/>
                  </a:lnTo>
                  <a:lnTo>
                    <a:pt x="10" y="0"/>
                  </a:lnTo>
                  <a:cubicBezTo>
                    <a:pt x="4" y="0"/>
                    <a:pt x="0" y="6"/>
                    <a:pt x="0" y="13"/>
                  </a:cubicBezTo>
                  <a:lnTo>
                    <a:pt x="0" y="40"/>
                  </a:lnTo>
                  <a:cubicBezTo>
                    <a:pt x="0" y="43"/>
                    <a:pt x="1" y="46"/>
                    <a:pt x="2" y="49"/>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9" name="Freeform 33"/>
            <p:cNvSpPr>
              <a:spLocks noEditPoints="1"/>
            </p:cNvSpPr>
            <p:nvPr/>
          </p:nvSpPr>
          <p:spPr bwMode="auto">
            <a:xfrm>
              <a:off x="1452563" y="1014413"/>
              <a:ext cx="50800" cy="52388"/>
            </a:xfrm>
            <a:custGeom>
              <a:avLst/>
              <a:gdLst>
                <a:gd name="T0" fmla="*/ 10 w 59"/>
                <a:gd name="T1" fmla="*/ 14 h 62"/>
                <a:gd name="T2" fmla="*/ 10 w 59"/>
                <a:gd name="T3" fmla="*/ 14 h 62"/>
                <a:gd name="T4" fmla="*/ 10 w 59"/>
                <a:gd name="T5" fmla="*/ 10 h 62"/>
                <a:gd name="T6" fmla="*/ 47 w 59"/>
                <a:gd name="T7" fmla="*/ 13 h 62"/>
                <a:gd name="T8" fmla="*/ 49 w 59"/>
                <a:gd name="T9" fmla="*/ 17 h 62"/>
                <a:gd name="T10" fmla="*/ 49 w 59"/>
                <a:gd name="T11" fmla="*/ 49 h 62"/>
                <a:gd name="T12" fmla="*/ 48 w 59"/>
                <a:gd name="T13" fmla="*/ 52 h 62"/>
                <a:gd name="T14" fmla="*/ 11 w 59"/>
                <a:gd name="T15" fmla="*/ 52 h 62"/>
                <a:gd name="T16" fmla="*/ 10 w 59"/>
                <a:gd name="T17" fmla="*/ 48 h 62"/>
                <a:gd name="T18" fmla="*/ 10 w 59"/>
                <a:gd name="T19" fmla="*/ 14 h 62"/>
                <a:gd name="T20" fmla="*/ 10 w 59"/>
                <a:gd name="T21" fmla="*/ 62 h 62"/>
                <a:gd name="T22" fmla="*/ 10 w 59"/>
                <a:gd name="T23" fmla="*/ 62 h 62"/>
                <a:gd name="T24" fmla="*/ 49 w 59"/>
                <a:gd name="T25" fmla="*/ 62 h 62"/>
                <a:gd name="T26" fmla="*/ 59 w 59"/>
                <a:gd name="T27" fmla="*/ 49 h 62"/>
                <a:gd name="T28" fmla="*/ 59 w 59"/>
                <a:gd name="T29" fmla="*/ 17 h 62"/>
                <a:gd name="T30" fmla="*/ 49 w 59"/>
                <a:gd name="T31" fmla="*/ 3 h 62"/>
                <a:gd name="T32" fmla="*/ 10 w 59"/>
                <a:gd name="T33" fmla="*/ 0 h 62"/>
                <a:gd name="T34" fmla="*/ 0 w 59"/>
                <a:gd name="T35" fmla="*/ 14 h 62"/>
                <a:gd name="T36" fmla="*/ 0 w 59"/>
                <a:gd name="T37" fmla="*/ 48 h 62"/>
                <a:gd name="T38" fmla="*/ 10 w 59"/>
                <a:gd name="T39"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9" h="62">
                  <a:moveTo>
                    <a:pt x="10" y="14"/>
                  </a:moveTo>
                  <a:lnTo>
                    <a:pt x="10" y="14"/>
                  </a:lnTo>
                  <a:cubicBezTo>
                    <a:pt x="10" y="12"/>
                    <a:pt x="10" y="10"/>
                    <a:pt x="10" y="10"/>
                  </a:cubicBezTo>
                  <a:lnTo>
                    <a:pt x="47" y="13"/>
                  </a:lnTo>
                  <a:cubicBezTo>
                    <a:pt x="48" y="13"/>
                    <a:pt x="49" y="15"/>
                    <a:pt x="49" y="17"/>
                  </a:cubicBezTo>
                  <a:lnTo>
                    <a:pt x="49" y="49"/>
                  </a:lnTo>
                  <a:cubicBezTo>
                    <a:pt x="49" y="51"/>
                    <a:pt x="48" y="52"/>
                    <a:pt x="48" y="52"/>
                  </a:cubicBezTo>
                  <a:lnTo>
                    <a:pt x="11" y="52"/>
                  </a:lnTo>
                  <a:cubicBezTo>
                    <a:pt x="10" y="52"/>
                    <a:pt x="10" y="50"/>
                    <a:pt x="10" y="48"/>
                  </a:cubicBezTo>
                  <a:lnTo>
                    <a:pt x="10" y="14"/>
                  </a:lnTo>
                  <a:close/>
                  <a:moveTo>
                    <a:pt x="10" y="62"/>
                  </a:moveTo>
                  <a:lnTo>
                    <a:pt x="10" y="62"/>
                  </a:lnTo>
                  <a:lnTo>
                    <a:pt x="49" y="62"/>
                  </a:lnTo>
                  <a:cubicBezTo>
                    <a:pt x="54" y="61"/>
                    <a:pt x="59" y="56"/>
                    <a:pt x="59" y="49"/>
                  </a:cubicBezTo>
                  <a:lnTo>
                    <a:pt x="59" y="17"/>
                  </a:lnTo>
                  <a:cubicBezTo>
                    <a:pt x="59" y="10"/>
                    <a:pt x="54" y="4"/>
                    <a:pt x="49" y="3"/>
                  </a:cubicBezTo>
                  <a:lnTo>
                    <a:pt x="10" y="0"/>
                  </a:lnTo>
                  <a:cubicBezTo>
                    <a:pt x="4" y="0"/>
                    <a:pt x="0" y="6"/>
                    <a:pt x="0" y="14"/>
                  </a:cubicBezTo>
                  <a:lnTo>
                    <a:pt x="0" y="48"/>
                  </a:lnTo>
                  <a:cubicBezTo>
                    <a:pt x="0" y="56"/>
                    <a:pt x="4" y="62"/>
                    <a:pt x="10" y="62"/>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0" name="Freeform 34"/>
            <p:cNvSpPr>
              <a:spLocks noEditPoints="1"/>
            </p:cNvSpPr>
            <p:nvPr/>
          </p:nvSpPr>
          <p:spPr bwMode="auto">
            <a:xfrm>
              <a:off x="1538288" y="1023938"/>
              <a:ext cx="41275" cy="46038"/>
            </a:xfrm>
            <a:custGeom>
              <a:avLst/>
              <a:gdLst>
                <a:gd name="T0" fmla="*/ 10 w 49"/>
                <a:gd name="T1" fmla="*/ 12 h 54"/>
                <a:gd name="T2" fmla="*/ 10 w 49"/>
                <a:gd name="T3" fmla="*/ 12 h 54"/>
                <a:gd name="T4" fmla="*/ 10 w 49"/>
                <a:gd name="T5" fmla="*/ 10 h 54"/>
                <a:gd name="T6" fmla="*/ 38 w 49"/>
                <a:gd name="T7" fmla="*/ 14 h 54"/>
                <a:gd name="T8" fmla="*/ 39 w 49"/>
                <a:gd name="T9" fmla="*/ 16 h 54"/>
                <a:gd name="T10" fmla="*/ 39 w 49"/>
                <a:gd name="T11" fmla="*/ 42 h 54"/>
                <a:gd name="T12" fmla="*/ 38 w 49"/>
                <a:gd name="T13" fmla="*/ 44 h 54"/>
                <a:gd name="T14" fmla="*/ 10 w 49"/>
                <a:gd name="T15" fmla="*/ 44 h 54"/>
                <a:gd name="T16" fmla="*/ 10 w 49"/>
                <a:gd name="T17" fmla="*/ 41 h 54"/>
                <a:gd name="T18" fmla="*/ 10 w 49"/>
                <a:gd name="T19" fmla="*/ 12 h 54"/>
                <a:gd name="T20" fmla="*/ 10 w 49"/>
                <a:gd name="T21" fmla="*/ 54 h 54"/>
                <a:gd name="T22" fmla="*/ 10 w 49"/>
                <a:gd name="T23" fmla="*/ 54 h 54"/>
                <a:gd name="T24" fmla="*/ 39 w 49"/>
                <a:gd name="T25" fmla="*/ 54 h 54"/>
                <a:gd name="T26" fmla="*/ 49 w 49"/>
                <a:gd name="T27" fmla="*/ 42 h 54"/>
                <a:gd name="T28" fmla="*/ 49 w 49"/>
                <a:gd name="T29" fmla="*/ 16 h 54"/>
                <a:gd name="T30" fmla="*/ 39 w 49"/>
                <a:gd name="T31" fmla="*/ 4 h 54"/>
                <a:gd name="T32" fmla="*/ 10 w 49"/>
                <a:gd name="T33" fmla="*/ 0 h 54"/>
                <a:gd name="T34" fmla="*/ 0 w 49"/>
                <a:gd name="T35" fmla="*/ 12 h 54"/>
                <a:gd name="T36" fmla="*/ 0 w 49"/>
                <a:gd name="T37" fmla="*/ 41 h 54"/>
                <a:gd name="T38" fmla="*/ 10 w 49"/>
                <a:gd name="T39"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 h="54">
                  <a:moveTo>
                    <a:pt x="10" y="12"/>
                  </a:moveTo>
                  <a:lnTo>
                    <a:pt x="10" y="12"/>
                  </a:lnTo>
                  <a:cubicBezTo>
                    <a:pt x="10" y="11"/>
                    <a:pt x="10" y="10"/>
                    <a:pt x="10" y="10"/>
                  </a:cubicBezTo>
                  <a:lnTo>
                    <a:pt x="38" y="14"/>
                  </a:lnTo>
                  <a:cubicBezTo>
                    <a:pt x="38" y="14"/>
                    <a:pt x="39" y="15"/>
                    <a:pt x="39" y="16"/>
                  </a:cubicBezTo>
                  <a:lnTo>
                    <a:pt x="39" y="42"/>
                  </a:lnTo>
                  <a:cubicBezTo>
                    <a:pt x="39" y="43"/>
                    <a:pt x="38" y="44"/>
                    <a:pt x="38" y="44"/>
                  </a:cubicBezTo>
                  <a:lnTo>
                    <a:pt x="10" y="44"/>
                  </a:lnTo>
                  <a:cubicBezTo>
                    <a:pt x="10" y="43"/>
                    <a:pt x="10" y="42"/>
                    <a:pt x="10" y="41"/>
                  </a:cubicBezTo>
                  <a:lnTo>
                    <a:pt x="10" y="12"/>
                  </a:lnTo>
                  <a:close/>
                  <a:moveTo>
                    <a:pt x="10" y="54"/>
                  </a:moveTo>
                  <a:lnTo>
                    <a:pt x="10" y="54"/>
                  </a:lnTo>
                  <a:lnTo>
                    <a:pt x="39" y="54"/>
                  </a:lnTo>
                  <a:cubicBezTo>
                    <a:pt x="44" y="53"/>
                    <a:pt x="49" y="48"/>
                    <a:pt x="49" y="42"/>
                  </a:cubicBezTo>
                  <a:lnTo>
                    <a:pt x="49" y="16"/>
                  </a:lnTo>
                  <a:cubicBezTo>
                    <a:pt x="49" y="10"/>
                    <a:pt x="44" y="5"/>
                    <a:pt x="39" y="4"/>
                  </a:cubicBezTo>
                  <a:lnTo>
                    <a:pt x="10" y="0"/>
                  </a:lnTo>
                  <a:cubicBezTo>
                    <a:pt x="4" y="0"/>
                    <a:pt x="0" y="5"/>
                    <a:pt x="0" y="12"/>
                  </a:cubicBezTo>
                  <a:lnTo>
                    <a:pt x="0" y="41"/>
                  </a:lnTo>
                  <a:cubicBezTo>
                    <a:pt x="0" y="48"/>
                    <a:pt x="4" y="54"/>
                    <a:pt x="10" y="54"/>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1" name="Freeform 35"/>
            <p:cNvSpPr>
              <a:spLocks noEditPoints="1"/>
            </p:cNvSpPr>
            <p:nvPr/>
          </p:nvSpPr>
          <p:spPr bwMode="auto">
            <a:xfrm>
              <a:off x="1452563" y="1104900"/>
              <a:ext cx="50800" cy="52388"/>
            </a:xfrm>
            <a:custGeom>
              <a:avLst/>
              <a:gdLst>
                <a:gd name="T0" fmla="*/ 49 w 59"/>
                <a:gd name="T1" fmla="*/ 47 h 62"/>
                <a:gd name="T2" fmla="*/ 49 w 59"/>
                <a:gd name="T3" fmla="*/ 47 h 62"/>
                <a:gd name="T4" fmla="*/ 48 w 59"/>
                <a:gd name="T5" fmla="*/ 50 h 62"/>
                <a:gd name="T6" fmla="*/ 11 w 59"/>
                <a:gd name="T7" fmla="*/ 52 h 62"/>
                <a:gd name="T8" fmla="*/ 10 w 59"/>
                <a:gd name="T9" fmla="*/ 48 h 62"/>
                <a:gd name="T10" fmla="*/ 10 w 59"/>
                <a:gd name="T11" fmla="*/ 14 h 62"/>
                <a:gd name="T12" fmla="*/ 10 w 59"/>
                <a:gd name="T13" fmla="*/ 10 h 62"/>
                <a:gd name="T14" fmla="*/ 47 w 59"/>
                <a:gd name="T15" fmla="*/ 11 h 62"/>
                <a:gd name="T16" fmla="*/ 49 w 59"/>
                <a:gd name="T17" fmla="*/ 14 h 62"/>
                <a:gd name="T18" fmla="*/ 49 w 59"/>
                <a:gd name="T19" fmla="*/ 47 h 62"/>
                <a:gd name="T20" fmla="*/ 49 w 59"/>
                <a:gd name="T21" fmla="*/ 1 h 62"/>
                <a:gd name="T22" fmla="*/ 49 w 59"/>
                <a:gd name="T23" fmla="*/ 1 h 62"/>
                <a:gd name="T24" fmla="*/ 10 w 59"/>
                <a:gd name="T25" fmla="*/ 0 h 62"/>
                <a:gd name="T26" fmla="*/ 0 w 59"/>
                <a:gd name="T27" fmla="*/ 14 h 62"/>
                <a:gd name="T28" fmla="*/ 0 w 59"/>
                <a:gd name="T29" fmla="*/ 48 h 62"/>
                <a:gd name="T30" fmla="*/ 10 w 59"/>
                <a:gd name="T31" fmla="*/ 62 h 62"/>
                <a:gd name="T32" fmla="*/ 49 w 59"/>
                <a:gd name="T33" fmla="*/ 60 h 62"/>
                <a:gd name="T34" fmla="*/ 59 w 59"/>
                <a:gd name="T35" fmla="*/ 47 h 62"/>
                <a:gd name="T36" fmla="*/ 59 w 59"/>
                <a:gd name="T37" fmla="*/ 14 h 62"/>
                <a:gd name="T38" fmla="*/ 49 w 59"/>
                <a:gd name="T39" fmla="*/ 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9" h="62">
                  <a:moveTo>
                    <a:pt x="49" y="47"/>
                  </a:moveTo>
                  <a:lnTo>
                    <a:pt x="49" y="47"/>
                  </a:lnTo>
                  <a:cubicBezTo>
                    <a:pt x="49" y="49"/>
                    <a:pt x="48" y="50"/>
                    <a:pt x="48" y="50"/>
                  </a:cubicBezTo>
                  <a:lnTo>
                    <a:pt x="11" y="52"/>
                  </a:lnTo>
                  <a:cubicBezTo>
                    <a:pt x="10" y="52"/>
                    <a:pt x="10" y="50"/>
                    <a:pt x="10" y="48"/>
                  </a:cubicBezTo>
                  <a:lnTo>
                    <a:pt x="10" y="14"/>
                  </a:lnTo>
                  <a:cubicBezTo>
                    <a:pt x="10" y="12"/>
                    <a:pt x="10" y="11"/>
                    <a:pt x="10" y="10"/>
                  </a:cubicBezTo>
                  <a:lnTo>
                    <a:pt x="47" y="11"/>
                  </a:lnTo>
                  <a:cubicBezTo>
                    <a:pt x="48" y="11"/>
                    <a:pt x="49" y="12"/>
                    <a:pt x="49" y="14"/>
                  </a:cubicBezTo>
                  <a:lnTo>
                    <a:pt x="49" y="47"/>
                  </a:lnTo>
                  <a:close/>
                  <a:moveTo>
                    <a:pt x="49" y="1"/>
                  </a:moveTo>
                  <a:lnTo>
                    <a:pt x="49" y="1"/>
                  </a:lnTo>
                  <a:lnTo>
                    <a:pt x="10" y="0"/>
                  </a:lnTo>
                  <a:cubicBezTo>
                    <a:pt x="4" y="0"/>
                    <a:pt x="0" y="6"/>
                    <a:pt x="0" y="14"/>
                  </a:cubicBezTo>
                  <a:lnTo>
                    <a:pt x="0" y="48"/>
                  </a:lnTo>
                  <a:cubicBezTo>
                    <a:pt x="0" y="56"/>
                    <a:pt x="4" y="62"/>
                    <a:pt x="10" y="62"/>
                  </a:cubicBezTo>
                  <a:lnTo>
                    <a:pt x="49" y="60"/>
                  </a:lnTo>
                  <a:cubicBezTo>
                    <a:pt x="54" y="59"/>
                    <a:pt x="59" y="54"/>
                    <a:pt x="59" y="47"/>
                  </a:cubicBezTo>
                  <a:lnTo>
                    <a:pt x="59" y="14"/>
                  </a:lnTo>
                  <a:cubicBezTo>
                    <a:pt x="59" y="8"/>
                    <a:pt x="54" y="2"/>
                    <a:pt x="49" y="1"/>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2" name="Freeform 36"/>
            <p:cNvSpPr>
              <a:spLocks noEditPoints="1"/>
            </p:cNvSpPr>
            <p:nvPr/>
          </p:nvSpPr>
          <p:spPr bwMode="auto">
            <a:xfrm>
              <a:off x="1536700" y="1104900"/>
              <a:ext cx="42862" cy="46038"/>
            </a:xfrm>
            <a:custGeom>
              <a:avLst/>
              <a:gdLst>
                <a:gd name="T0" fmla="*/ 10 w 50"/>
                <a:gd name="T1" fmla="*/ 43 h 53"/>
                <a:gd name="T2" fmla="*/ 10 w 50"/>
                <a:gd name="T3" fmla="*/ 43 h 53"/>
                <a:gd name="T4" fmla="*/ 10 w 50"/>
                <a:gd name="T5" fmla="*/ 40 h 53"/>
                <a:gd name="T6" fmla="*/ 10 w 50"/>
                <a:gd name="T7" fmla="*/ 12 h 53"/>
                <a:gd name="T8" fmla="*/ 10 w 50"/>
                <a:gd name="T9" fmla="*/ 10 h 53"/>
                <a:gd name="T10" fmla="*/ 40 w 50"/>
                <a:gd name="T11" fmla="*/ 10 h 53"/>
                <a:gd name="T12" fmla="*/ 40 w 50"/>
                <a:gd name="T13" fmla="*/ 12 h 53"/>
                <a:gd name="T14" fmla="*/ 40 w 50"/>
                <a:gd name="T15" fmla="*/ 39 h 53"/>
                <a:gd name="T16" fmla="*/ 40 w 50"/>
                <a:gd name="T17" fmla="*/ 41 h 53"/>
                <a:gd name="T18" fmla="*/ 10 w 50"/>
                <a:gd name="T19" fmla="*/ 43 h 53"/>
                <a:gd name="T20" fmla="*/ 41 w 50"/>
                <a:gd name="T21" fmla="*/ 0 h 53"/>
                <a:gd name="T22" fmla="*/ 41 w 50"/>
                <a:gd name="T23" fmla="*/ 0 h 53"/>
                <a:gd name="T24" fmla="*/ 9 w 50"/>
                <a:gd name="T25" fmla="*/ 0 h 53"/>
                <a:gd name="T26" fmla="*/ 0 w 50"/>
                <a:gd name="T27" fmla="*/ 12 h 53"/>
                <a:gd name="T28" fmla="*/ 0 w 50"/>
                <a:gd name="T29" fmla="*/ 40 h 53"/>
                <a:gd name="T30" fmla="*/ 9 w 50"/>
                <a:gd name="T31" fmla="*/ 53 h 53"/>
                <a:gd name="T32" fmla="*/ 41 w 50"/>
                <a:gd name="T33" fmla="*/ 50 h 53"/>
                <a:gd name="T34" fmla="*/ 50 w 50"/>
                <a:gd name="T35" fmla="*/ 39 h 53"/>
                <a:gd name="T36" fmla="*/ 50 w 50"/>
                <a:gd name="T37" fmla="*/ 12 h 53"/>
                <a:gd name="T38" fmla="*/ 41 w 50"/>
                <a:gd name="T39"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 h="53">
                  <a:moveTo>
                    <a:pt x="10" y="43"/>
                  </a:moveTo>
                  <a:lnTo>
                    <a:pt x="10" y="43"/>
                  </a:lnTo>
                  <a:cubicBezTo>
                    <a:pt x="10" y="42"/>
                    <a:pt x="10" y="41"/>
                    <a:pt x="10" y="40"/>
                  </a:cubicBezTo>
                  <a:lnTo>
                    <a:pt x="10" y="12"/>
                  </a:lnTo>
                  <a:cubicBezTo>
                    <a:pt x="10" y="11"/>
                    <a:pt x="10" y="10"/>
                    <a:pt x="10" y="10"/>
                  </a:cubicBezTo>
                  <a:lnTo>
                    <a:pt x="40" y="10"/>
                  </a:lnTo>
                  <a:cubicBezTo>
                    <a:pt x="40" y="11"/>
                    <a:pt x="40" y="11"/>
                    <a:pt x="40" y="12"/>
                  </a:cubicBezTo>
                  <a:lnTo>
                    <a:pt x="40" y="39"/>
                  </a:lnTo>
                  <a:cubicBezTo>
                    <a:pt x="40" y="40"/>
                    <a:pt x="40" y="41"/>
                    <a:pt x="40" y="41"/>
                  </a:cubicBezTo>
                  <a:lnTo>
                    <a:pt x="10" y="43"/>
                  </a:lnTo>
                  <a:close/>
                  <a:moveTo>
                    <a:pt x="41" y="0"/>
                  </a:moveTo>
                  <a:lnTo>
                    <a:pt x="41" y="0"/>
                  </a:lnTo>
                  <a:lnTo>
                    <a:pt x="9" y="0"/>
                  </a:lnTo>
                  <a:cubicBezTo>
                    <a:pt x="4" y="0"/>
                    <a:pt x="0" y="5"/>
                    <a:pt x="0" y="12"/>
                  </a:cubicBezTo>
                  <a:lnTo>
                    <a:pt x="0" y="40"/>
                  </a:lnTo>
                  <a:cubicBezTo>
                    <a:pt x="0" y="47"/>
                    <a:pt x="4" y="53"/>
                    <a:pt x="9" y="53"/>
                  </a:cubicBezTo>
                  <a:lnTo>
                    <a:pt x="41" y="50"/>
                  </a:lnTo>
                  <a:cubicBezTo>
                    <a:pt x="46" y="50"/>
                    <a:pt x="50" y="45"/>
                    <a:pt x="50" y="39"/>
                  </a:cubicBezTo>
                  <a:lnTo>
                    <a:pt x="50" y="12"/>
                  </a:lnTo>
                  <a:cubicBezTo>
                    <a:pt x="50" y="6"/>
                    <a:pt x="47" y="1"/>
                    <a:pt x="41" y="0"/>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3" name="Freeform 37"/>
            <p:cNvSpPr>
              <a:spLocks/>
            </p:cNvSpPr>
            <p:nvPr/>
          </p:nvSpPr>
          <p:spPr bwMode="auto">
            <a:xfrm>
              <a:off x="1450975" y="1193800"/>
              <a:ext cx="53975" cy="17463"/>
            </a:xfrm>
            <a:custGeom>
              <a:avLst/>
              <a:gdLst>
                <a:gd name="T0" fmla="*/ 6 w 64"/>
                <a:gd name="T1" fmla="*/ 21 h 21"/>
                <a:gd name="T2" fmla="*/ 6 w 64"/>
                <a:gd name="T3" fmla="*/ 21 h 21"/>
                <a:gd name="T4" fmla="*/ 58 w 64"/>
                <a:gd name="T5" fmla="*/ 16 h 21"/>
                <a:gd name="T6" fmla="*/ 64 w 64"/>
                <a:gd name="T7" fmla="*/ 7 h 21"/>
                <a:gd name="T8" fmla="*/ 58 w 64"/>
                <a:gd name="T9" fmla="*/ 0 h 21"/>
                <a:gd name="T10" fmla="*/ 6 w 64"/>
                <a:gd name="T11" fmla="*/ 5 h 21"/>
                <a:gd name="T12" fmla="*/ 0 w 64"/>
                <a:gd name="T13" fmla="*/ 13 h 21"/>
                <a:gd name="T14" fmla="*/ 6 w 64"/>
                <a:gd name="T15" fmla="*/ 21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 h="21">
                  <a:moveTo>
                    <a:pt x="6" y="21"/>
                  </a:moveTo>
                  <a:lnTo>
                    <a:pt x="6" y="21"/>
                  </a:lnTo>
                  <a:lnTo>
                    <a:pt x="58" y="16"/>
                  </a:lnTo>
                  <a:cubicBezTo>
                    <a:pt x="61" y="16"/>
                    <a:pt x="64" y="12"/>
                    <a:pt x="64" y="7"/>
                  </a:cubicBezTo>
                  <a:cubicBezTo>
                    <a:pt x="64" y="3"/>
                    <a:pt x="61" y="0"/>
                    <a:pt x="58" y="0"/>
                  </a:cubicBezTo>
                  <a:lnTo>
                    <a:pt x="6" y="5"/>
                  </a:lnTo>
                  <a:cubicBezTo>
                    <a:pt x="3" y="5"/>
                    <a:pt x="0" y="9"/>
                    <a:pt x="0" y="13"/>
                  </a:cubicBezTo>
                  <a:cubicBezTo>
                    <a:pt x="0" y="17"/>
                    <a:pt x="3" y="21"/>
                    <a:pt x="6" y="21"/>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4" name="Freeform 38"/>
            <p:cNvSpPr>
              <a:spLocks/>
            </p:cNvSpPr>
            <p:nvPr/>
          </p:nvSpPr>
          <p:spPr bwMode="auto">
            <a:xfrm>
              <a:off x="1450975" y="1217613"/>
              <a:ext cx="53975" cy="20638"/>
            </a:xfrm>
            <a:custGeom>
              <a:avLst/>
              <a:gdLst>
                <a:gd name="T0" fmla="*/ 58 w 64"/>
                <a:gd name="T1" fmla="*/ 0 h 23"/>
                <a:gd name="T2" fmla="*/ 58 w 64"/>
                <a:gd name="T3" fmla="*/ 0 h 23"/>
                <a:gd name="T4" fmla="*/ 58 w 64"/>
                <a:gd name="T5" fmla="*/ 0 h 23"/>
                <a:gd name="T6" fmla="*/ 6 w 64"/>
                <a:gd name="T7" fmla="*/ 7 h 23"/>
                <a:gd name="T8" fmla="*/ 0 w 64"/>
                <a:gd name="T9" fmla="*/ 15 h 23"/>
                <a:gd name="T10" fmla="*/ 6 w 64"/>
                <a:gd name="T11" fmla="*/ 23 h 23"/>
                <a:gd name="T12" fmla="*/ 6 w 64"/>
                <a:gd name="T13" fmla="*/ 23 h 23"/>
                <a:gd name="T14" fmla="*/ 58 w 64"/>
                <a:gd name="T15" fmla="*/ 16 h 23"/>
                <a:gd name="T16" fmla="*/ 64 w 64"/>
                <a:gd name="T17" fmla="*/ 8 h 23"/>
                <a:gd name="T18" fmla="*/ 58 w 64"/>
                <a:gd name="T19"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23">
                  <a:moveTo>
                    <a:pt x="58" y="0"/>
                  </a:moveTo>
                  <a:lnTo>
                    <a:pt x="58" y="0"/>
                  </a:lnTo>
                  <a:lnTo>
                    <a:pt x="58" y="0"/>
                  </a:lnTo>
                  <a:lnTo>
                    <a:pt x="6" y="7"/>
                  </a:lnTo>
                  <a:cubicBezTo>
                    <a:pt x="3" y="7"/>
                    <a:pt x="0" y="11"/>
                    <a:pt x="0" y="15"/>
                  </a:cubicBezTo>
                  <a:cubicBezTo>
                    <a:pt x="0" y="20"/>
                    <a:pt x="3" y="23"/>
                    <a:pt x="6" y="23"/>
                  </a:cubicBezTo>
                  <a:lnTo>
                    <a:pt x="6" y="23"/>
                  </a:lnTo>
                  <a:lnTo>
                    <a:pt x="58" y="16"/>
                  </a:lnTo>
                  <a:cubicBezTo>
                    <a:pt x="62" y="16"/>
                    <a:pt x="64" y="12"/>
                    <a:pt x="64" y="8"/>
                  </a:cubicBezTo>
                  <a:cubicBezTo>
                    <a:pt x="64" y="3"/>
                    <a:pt x="62" y="0"/>
                    <a:pt x="58" y="0"/>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5" name="Freeform 39"/>
            <p:cNvSpPr>
              <a:spLocks/>
            </p:cNvSpPr>
            <p:nvPr/>
          </p:nvSpPr>
          <p:spPr bwMode="auto">
            <a:xfrm>
              <a:off x="1536700" y="1185863"/>
              <a:ext cx="41275" cy="14288"/>
            </a:xfrm>
            <a:custGeom>
              <a:avLst/>
              <a:gdLst>
                <a:gd name="T0" fmla="*/ 4 w 48"/>
                <a:gd name="T1" fmla="*/ 16 h 16"/>
                <a:gd name="T2" fmla="*/ 4 w 48"/>
                <a:gd name="T3" fmla="*/ 16 h 16"/>
                <a:gd name="T4" fmla="*/ 4 w 48"/>
                <a:gd name="T5" fmla="*/ 16 h 16"/>
                <a:gd name="T6" fmla="*/ 44 w 48"/>
                <a:gd name="T7" fmla="*/ 12 h 16"/>
                <a:gd name="T8" fmla="*/ 48 w 48"/>
                <a:gd name="T9" fmla="*/ 6 h 16"/>
                <a:gd name="T10" fmla="*/ 44 w 48"/>
                <a:gd name="T11" fmla="*/ 0 h 16"/>
                <a:gd name="T12" fmla="*/ 4 w 48"/>
                <a:gd name="T13" fmla="*/ 4 h 16"/>
                <a:gd name="T14" fmla="*/ 0 w 48"/>
                <a:gd name="T15" fmla="*/ 10 h 16"/>
                <a:gd name="T16" fmla="*/ 4 w 48"/>
                <a:gd name="T17"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16">
                  <a:moveTo>
                    <a:pt x="4" y="16"/>
                  </a:moveTo>
                  <a:lnTo>
                    <a:pt x="4" y="16"/>
                  </a:lnTo>
                  <a:lnTo>
                    <a:pt x="4" y="16"/>
                  </a:lnTo>
                  <a:lnTo>
                    <a:pt x="44" y="12"/>
                  </a:lnTo>
                  <a:cubicBezTo>
                    <a:pt x="46" y="12"/>
                    <a:pt x="48" y="9"/>
                    <a:pt x="48" y="6"/>
                  </a:cubicBezTo>
                  <a:cubicBezTo>
                    <a:pt x="48" y="3"/>
                    <a:pt x="46" y="0"/>
                    <a:pt x="44" y="0"/>
                  </a:cubicBezTo>
                  <a:lnTo>
                    <a:pt x="4" y="4"/>
                  </a:lnTo>
                  <a:cubicBezTo>
                    <a:pt x="2" y="4"/>
                    <a:pt x="0" y="7"/>
                    <a:pt x="0" y="10"/>
                  </a:cubicBezTo>
                  <a:cubicBezTo>
                    <a:pt x="0" y="14"/>
                    <a:pt x="2" y="16"/>
                    <a:pt x="4" y="16"/>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6" name="Freeform 40"/>
            <p:cNvSpPr>
              <a:spLocks/>
            </p:cNvSpPr>
            <p:nvPr/>
          </p:nvSpPr>
          <p:spPr bwMode="auto">
            <a:xfrm>
              <a:off x="1536700" y="1204913"/>
              <a:ext cx="41275" cy="15875"/>
            </a:xfrm>
            <a:custGeom>
              <a:avLst/>
              <a:gdLst>
                <a:gd name="T0" fmla="*/ 44 w 48"/>
                <a:gd name="T1" fmla="*/ 0 h 18"/>
                <a:gd name="T2" fmla="*/ 44 w 48"/>
                <a:gd name="T3" fmla="*/ 0 h 18"/>
                <a:gd name="T4" fmla="*/ 44 w 48"/>
                <a:gd name="T5" fmla="*/ 0 h 18"/>
                <a:gd name="T6" fmla="*/ 4 w 48"/>
                <a:gd name="T7" fmla="*/ 6 h 18"/>
                <a:gd name="T8" fmla="*/ 0 w 48"/>
                <a:gd name="T9" fmla="*/ 12 h 18"/>
                <a:gd name="T10" fmla="*/ 4 w 48"/>
                <a:gd name="T11" fmla="*/ 18 h 18"/>
                <a:gd name="T12" fmla="*/ 4 w 48"/>
                <a:gd name="T13" fmla="*/ 18 h 18"/>
                <a:gd name="T14" fmla="*/ 44 w 48"/>
                <a:gd name="T15" fmla="*/ 12 h 18"/>
                <a:gd name="T16" fmla="*/ 48 w 48"/>
                <a:gd name="T17" fmla="*/ 6 h 18"/>
                <a:gd name="T18" fmla="*/ 44 w 48"/>
                <a:gd name="T1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18">
                  <a:moveTo>
                    <a:pt x="44" y="0"/>
                  </a:moveTo>
                  <a:lnTo>
                    <a:pt x="44" y="0"/>
                  </a:lnTo>
                  <a:lnTo>
                    <a:pt x="44" y="0"/>
                  </a:lnTo>
                  <a:lnTo>
                    <a:pt x="4" y="6"/>
                  </a:lnTo>
                  <a:cubicBezTo>
                    <a:pt x="2" y="6"/>
                    <a:pt x="0" y="9"/>
                    <a:pt x="0" y="12"/>
                  </a:cubicBezTo>
                  <a:cubicBezTo>
                    <a:pt x="0" y="15"/>
                    <a:pt x="2" y="18"/>
                    <a:pt x="4" y="18"/>
                  </a:cubicBezTo>
                  <a:lnTo>
                    <a:pt x="4" y="18"/>
                  </a:lnTo>
                  <a:lnTo>
                    <a:pt x="44" y="12"/>
                  </a:lnTo>
                  <a:cubicBezTo>
                    <a:pt x="46" y="12"/>
                    <a:pt x="48" y="10"/>
                    <a:pt x="48" y="6"/>
                  </a:cubicBezTo>
                  <a:cubicBezTo>
                    <a:pt x="48" y="3"/>
                    <a:pt x="46" y="0"/>
                    <a:pt x="44" y="0"/>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7" name="Freeform 41"/>
            <p:cNvSpPr>
              <a:spLocks noEditPoints="1"/>
            </p:cNvSpPr>
            <p:nvPr/>
          </p:nvSpPr>
          <p:spPr bwMode="auto">
            <a:xfrm>
              <a:off x="1603375" y="960438"/>
              <a:ext cx="28575" cy="38100"/>
            </a:xfrm>
            <a:custGeom>
              <a:avLst/>
              <a:gdLst>
                <a:gd name="T0" fmla="*/ 7 w 34"/>
                <a:gd name="T1" fmla="*/ 12 h 45"/>
                <a:gd name="T2" fmla="*/ 7 w 34"/>
                <a:gd name="T3" fmla="*/ 12 h 45"/>
                <a:gd name="T4" fmla="*/ 8 w 34"/>
                <a:gd name="T5" fmla="*/ 8 h 45"/>
                <a:gd name="T6" fmla="*/ 25 w 34"/>
                <a:gd name="T7" fmla="*/ 14 h 45"/>
                <a:gd name="T8" fmla="*/ 27 w 34"/>
                <a:gd name="T9" fmla="*/ 18 h 45"/>
                <a:gd name="T10" fmla="*/ 27 w 34"/>
                <a:gd name="T11" fmla="*/ 34 h 45"/>
                <a:gd name="T12" fmla="*/ 26 w 34"/>
                <a:gd name="T13" fmla="*/ 37 h 45"/>
                <a:gd name="T14" fmla="*/ 8 w 34"/>
                <a:gd name="T15" fmla="*/ 36 h 45"/>
                <a:gd name="T16" fmla="*/ 7 w 34"/>
                <a:gd name="T17" fmla="*/ 31 h 45"/>
                <a:gd name="T18" fmla="*/ 7 w 34"/>
                <a:gd name="T19" fmla="*/ 12 h 45"/>
                <a:gd name="T20" fmla="*/ 1 w 34"/>
                <a:gd name="T21" fmla="*/ 39 h 45"/>
                <a:gd name="T22" fmla="*/ 1 w 34"/>
                <a:gd name="T23" fmla="*/ 39 h 45"/>
                <a:gd name="T24" fmla="*/ 7 w 34"/>
                <a:gd name="T25" fmla="*/ 43 h 45"/>
                <a:gd name="T26" fmla="*/ 27 w 34"/>
                <a:gd name="T27" fmla="*/ 45 h 45"/>
                <a:gd name="T28" fmla="*/ 27 w 34"/>
                <a:gd name="T29" fmla="*/ 45 h 45"/>
                <a:gd name="T30" fmla="*/ 34 w 34"/>
                <a:gd name="T31" fmla="*/ 34 h 45"/>
                <a:gd name="T32" fmla="*/ 34 w 34"/>
                <a:gd name="T33" fmla="*/ 18 h 45"/>
                <a:gd name="T34" fmla="*/ 28 w 34"/>
                <a:gd name="T35" fmla="*/ 7 h 45"/>
                <a:gd name="T36" fmla="*/ 8 w 34"/>
                <a:gd name="T37" fmla="*/ 0 h 45"/>
                <a:gd name="T38" fmla="*/ 7 w 34"/>
                <a:gd name="T39" fmla="*/ 0 h 45"/>
                <a:gd name="T40" fmla="*/ 0 w 34"/>
                <a:gd name="T41" fmla="*/ 12 h 45"/>
                <a:gd name="T42" fmla="*/ 0 w 34"/>
                <a:gd name="T43" fmla="*/ 31 h 45"/>
                <a:gd name="T44" fmla="*/ 1 w 34"/>
                <a:gd name="T45" fmla="*/ 3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4" h="45">
                  <a:moveTo>
                    <a:pt x="7" y="12"/>
                  </a:moveTo>
                  <a:lnTo>
                    <a:pt x="7" y="12"/>
                  </a:lnTo>
                  <a:cubicBezTo>
                    <a:pt x="7" y="10"/>
                    <a:pt x="8" y="9"/>
                    <a:pt x="8" y="8"/>
                  </a:cubicBezTo>
                  <a:lnTo>
                    <a:pt x="25" y="14"/>
                  </a:lnTo>
                  <a:cubicBezTo>
                    <a:pt x="26" y="14"/>
                    <a:pt x="27" y="16"/>
                    <a:pt x="27" y="18"/>
                  </a:cubicBezTo>
                  <a:lnTo>
                    <a:pt x="27" y="34"/>
                  </a:lnTo>
                  <a:cubicBezTo>
                    <a:pt x="27" y="36"/>
                    <a:pt x="26" y="37"/>
                    <a:pt x="26" y="37"/>
                  </a:cubicBezTo>
                  <a:lnTo>
                    <a:pt x="8" y="36"/>
                  </a:lnTo>
                  <a:cubicBezTo>
                    <a:pt x="8" y="35"/>
                    <a:pt x="7" y="34"/>
                    <a:pt x="7" y="31"/>
                  </a:cubicBezTo>
                  <a:lnTo>
                    <a:pt x="7" y="12"/>
                  </a:lnTo>
                  <a:close/>
                  <a:moveTo>
                    <a:pt x="1" y="39"/>
                  </a:moveTo>
                  <a:lnTo>
                    <a:pt x="1" y="39"/>
                  </a:lnTo>
                  <a:cubicBezTo>
                    <a:pt x="3" y="43"/>
                    <a:pt x="6" y="43"/>
                    <a:pt x="7" y="43"/>
                  </a:cubicBezTo>
                  <a:lnTo>
                    <a:pt x="27" y="45"/>
                  </a:lnTo>
                  <a:lnTo>
                    <a:pt x="27" y="45"/>
                  </a:lnTo>
                  <a:cubicBezTo>
                    <a:pt x="31" y="45"/>
                    <a:pt x="34" y="40"/>
                    <a:pt x="34" y="34"/>
                  </a:cubicBezTo>
                  <a:lnTo>
                    <a:pt x="34" y="18"/>
                  </a:lnTo>
                  <a:cubicBezTo>
                    <a:pt x="34" y="13"/>
                    <a:pt x="32" y="7"/>
                    <a:pt x="28" y="7"/>
                  </a:cubicBezTo>
                  <a:lnTo>
                    <a:pt x="8" y="0"/>
                  </a:lnTo>
                  <a:lnTo>
                    <a:pt x="7" y="0"/>
                  </a:lnTo>
                  <a:cubicBezTo>
                    <a:pt x="3" y="0"/>
                    <a:pt x="0" y="5"/>
                    <a:pt x="0" y="12"/>
                  </a:cubicBezTo>
                  <a:lnTo>
                    <a:pt x="0" y="31"/>
                  </a:lnTo>
                  <a:cubicBezTo>
                    <a:pt x="0" y="34"/>
                    <a:pt x="1" y="37"/>
                    <a:pt x="1" y="39"/>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8" name="Freeform 42"/>
            <p:cNvSpPr>
              <a:spLocks noEditPoints="1"/>
            </p:cNvSpPr>
            <p:nvPr/>
          </p:nvSpPr>
          <p:spPr bwMode="auto">
            <a:xfrm>
              <a:off x="1603375" y="1033463"/>
              <a:ext cx="28575" cy="39688"/>
            </a:xfrm>
            <a:custGeom>
              <a:avLst/>
              <a:gdLst>
                <a:gd name="T0" fmla="*/ 7 w 34"/>
                <a:gd name="T1" fmla="*/ 12 h 47"/>
                <a:gd name="T2" fmla="*/ 7 w 34"/>
                <a:gd name="T3" fmla="*/ 12 h 47"/>
                <a:gd name="T4" fmla="*/ 8 w 34"/>
                <a:gd name="T5" fmla="*/ 8 h 47"/>
                <a:gd name="T6" fmla="*/ 25 w 34"/>
                <a:gd name="T7" fmla="*/ 12 h 47"/>
                <a:gd name="T8" fmla="*/ 27 w 34"/>
                <a:gd name="T9" fmla="*/ 16 h 47"/>
                <a:gd name="T10" fmla="*/ 27 w 34"/>
                <a:gd name="T11" fmla="*/ 36 h 47"/>
                <a:gd name="T12" fmla="*/ 26 w 34"/>
                <a:gd name="T13" fmla="*/ 40 h 47"/>
                <a:gd name="T14" fmla="*/ 8 w 34"/>
                <a:gd name="T15" fmla="*/ 40 h 47"/>
                <a:gd name="T16" fmla="*/ 7 w 34"/>
                <a:gd name="T17" fmla="*/ 36 h 47"/>
                <a:gd name="T18" fmla="*/ 7 w 34"/>
                <a:gd name="T19" fmla="*/ 12 h 47"/>
                <a:gd name="T20" fmla="*/ 7 w 34"/>
                <a:gd name="T21" fmla="*/ 47 h 47"/>
                <a:gd name="T22" fmla="*/ 7 w 34"/>
                <a:gd name="T23" fmla="*/ 47 h 47"/>
                <a:gd name="T24" fmla="*/ 27 w 34"/>
                <a:gd name="T25" fmla="*/ 47 h 47"/>
                <a:gd name="T26" fmla="*/ 34 w 34"/>
                <a:gd name="T27" fmla="*/ 36 h 47"/>
                <a:gd name="T28" fmla="*/ 34 w 34"/>
                <a:gd name="T29" fmla="*/ 16 h 47"/>
                <a:gd name="T30" fmla="*/ 27 w 34"/>
                <a:gd name="T31" fmla="*/ 5 h 47"/>
                <a:gd name="T32" fmla="*/ 8 w 34"/>
                <a:gd name="T33" fmla="*/ 1 h 47"/>
                <a:gd name="T34" fmla="*/ 7 w 34"/>
                <a:gd name="T35" fmla="*/ 0 h 47"/>
                <a:gd name="T36" fmla="*/ 0 w 34"/>
                <a:gd name="T37" fmla="*/ 12 h 47"/>
                <a:gd name="T38" fmla="*/ 0 w 34"/>
                <a:gd name="T39" fmla="*/ 36 h 47"/>
                <a:gd name="T40" fmla="*/ 7 w 34"/>
                <a:gd name="T41"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 h="47">
                  <a:moveTo>
                    <a:pt x="7" y="12"/>
                  </a:moveTo>
                  <a:lnTo>
                    <a:pt x="7" y="12"/>
                  </a:lnTo>
                  <a:cubicBezTo>
                    <a:pt x="7" y="10"/>
                    <a:pt x="8" y="9"/>
                    <a:pt x="8" y="8"/>
                  </a:cubicBezTo>
                  <a:lnTo>
                    <a:pt x="25" y="12"/>
                  </a:lnTo>
                  <a:cubicBezTo>
                    <a:pt x="26" y="13"/>
                    <a:pt x="27" y="14"/>
                    <a:pt x="27" y="16"/>
                  </a:cubicBezTo>
                  <a:lnTo>
                    <a:pt x="27" y="36"/>
                  </a:lnTo>
                  <a:cubicBezTo>
                    <a:pt x="27" y="38"/>
                    <a:pt x="26" y="40"/>
                    <a:pt x="26" y="40"/>
                  </a:cubicBezTo>
                  <a:lnTo>
                    <a:pt x="8" y="40"/>
                  </a:lnTo>
                  <a:cubicBezTo>
                    <a:pt x="8" y="39"/>
                    <a:pt x="7" y="38"/>
                    <a:pt x="7" y="36"/>
                  </a:cubicBezTo>
                  <a:lnTo>
                    <a:pt x="7" y="12"/>
                  </a:lnTo>
                  <a:close/>
                  <a:moveTo>
                    <a:pt x="7" y="47"/>
                  </a:moveTo>
                  <a:lnTo>
                    <a:pt x="7" y="47"/>
                  </a:lnTo>
                  <a:lnTo>
                    <a:pt x="27" y="47"/>
                  </a:lnTo>
                  <a:cubicBezTo>
                    <a:pt x="31" y="47"/>
                    <a:pt x="34" y="42"/>
                    <a:pt x="34" y="36"/>
                  </a:cubicBezTo>
                  <a:lnTo>
                    <a:pt x="34" y="16"/>
                  </a:lnTo>
                  <a:cubicBezTo>
                    <a:pt x="34" y="11"/>
                    <a:pt x="31" y="6"/>
                    <a:pt x="27" y="5"/>
                  </a:cubicBezTo>
                  <a:lnTo>
                    <a:pt x="8" y="1"/>
                  </a:lnTo>
                  <a:lnTo>
                    <a:pt x="7" y="0"/>
                  </a:lnTo>
                  <a:cubicBezTo>
                    <a:pt x="3" y="0"/>
                    <a:pt x="0" y="5"/>
                    <a:pt x="0" y="12"/>
                  </a:cubicBezTo>
                  <a:lnTo>
                    <a:pt x="0" y="36"/>
                  </a:lnTo>
                  <a:cubicBezTo>
                    <a:pt x="0" y="42"/>
                    <a:pt x="3" y="47"/>
                    <a:pt x="7" y="47"/>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9" name="Freeform 43"/>
            <p:cNvSpPr>
              <a:spLocks noEditPoints="1"/>
            </p:cNvSpPr>
            <p:nvPr/>
          </p:nvSpPr>
          <p:spPr bwMode="auto">
            <a:xfrm>
              <a:off x="1601788" y="1108075"/>
              <a:ext cx="30162" cy="38100"/>
            </a:xfrm>
            <a:custGeom>
              <a:avLst/>
              <a:gdLst>
                <a:gd name="T0" fmla="*/ 7 w 35"/>
                <a:gd name="T1" fmla="*/ 11 h 45"/>
                <a:gd name="T2" fmla="*/ 7 w 35"/>
                <a:gd name="T3" fmla="*/ 11 h 45"/>
                <a:gd name="T4" fmla="*/ 8 w 35"/>
                <a:gd name="T5" fmla="*/ 7 h 45"/>
                <a:gd name="T6" fmla="*/ 27 w 35"/>
                <a:gd name="T7" fmla="*/ 8 h 45"/>
                <a:gd name="T8" fmla="*/ 27 w 35"/>
                <a:gd name="T9" fmla="*/ 11 h 45"/>
                <a:gd name="T10" fmla="*/ 27 w 35"/>
                <a:gd name="T11" fmla="*/ 33 h 45"/>
                <a:gd name="T12" fmla="*/ 27 w 35"/>
                <a:gd name="T13" fmla="*/ 36 h 45"/>
                <a:gd name="T14" fmla="*/ 8 w 35"/>
                <a:gd name="T15" fmla="*/ 38 h 45"/>
                <a:gd name="T16" fmla="*/ 7 w 35"/>
                <a:gd name="T17" fmla="*/ 34 h 45"/>
                <a:gd name="T18" fmla="*/ 7 w 35"/>
                <a:gd name="T19" fmla="*/ 11 h 45"/>
                <a:gd name="T20" fmla="*/ 6 w 35"/>
                <a:gd name="T21" fmla="*/ 45 h 45"/>
                <a:gd name="T22" fmla="*/ 6 w 35"/>
                <a:gd name="T23" fmla="*/ 45 h 45"/>
                <a:gd name="T24" fmla="*/ 28 w 35"/>
                <a:gd name="T25" fmla="*/ 43 h 45"/>
                <a:gd name="T26" fmla="*/ 35 w 35"/>
                <a:gd name="T27" fmla="*/ 33 h 45"/>
                <a:gd name="T28" fmla="*/ 35 w 35"/>
                <a:gd name="T29" fmla="*/ 11 h 45"/>
                <a:gd name="T30" fmla="*/ 28 w 35"/>
                <a:gd name="T31" fmla="*/ 1 h 45"/>
                <a:gd name="T32" fmla="*/ 7 w 35"/>
                <a:gd name="T33" fmla="*/ 0 h 45"/>
                <a:gd name="T34" fmla="*/ 6 w 35"/>
                <a:gd name="T35" fmla="*/ 0 h 45"/>
                <a:gd name="T36" fmla="*/ 0 w 35"/>
                <a:gd name="T37" fmla="*/ 11 h 45"/>
                <a:gd name="T38" fmla="*/ 0 w 35"/>
                <a:gd name="T39" fmla="*/ 34 h 45"/>
                <a:gd name="T40" fmla="*/ 6 w 35"/>
                <a:gd name="T41"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45">
                  <a:moveTo>
                    <a:pt x="7" y="11"/>
                  </a:moveTo>
                  <a:lnTo>
                    <a:pt x="7" y="11"/>
                  </a:lnTo>
                  <a:cubicBezTo>
                    <a:pt x="7" y="9"/>
                    <a:pt x="7" y="8"/>
                    <a:pt x="8" y="7"/>
                  </a:cubicBezTo>
                  <a:lnTo>
                    <a:pt x="27" y="8"/>
                  </a:lnTo>
                  <a:cubicBezTo>
                    <a:pt x="27" y="9"/>
                    <a:pt x="27" y="10"/>
                    <a:pt x="27" y="11"/>
                  </a:cubicBezTo>
                  <a:lnTo>
                    <a:pt x="27" y="33"/>
                  </a:lnTo>
                  <a:cubicBezTo>
                    <a:pt x="27" y="34"/>
                    <a:pt x="27" y="35"/>
                    <a:pt x="27" y="36"/>
                  </a:cubicBezTo>
                  <a:lnTo>
                    <a:pt x="8" y="38"/>
                  </a:lnTo>
                  <a:cubicBezTo>
                    <a:pt x="7" y="37"/>
                    <a:pt x="7" y="36"/>
                    <a:pt x="7" y="34"/>
                  </a:cubicBezTo>
                  <a:lnTo>
                    <a:pt x="7" y="11"/>
                  </a:lnTo>
                  <a:close/>
                  <a:moveTo>
                    <a:pt x="6" y="45"/>
                  </a:moveTo>
                  <a:lnTo>
                    <a:pt x="6" y="45"/>
                  </a:lnTo>
                  <a:lnTo>
                    <a:pt x="28" y="43"/>
                  </a:lnTo>
                  <a:cubicBezTo>
                    <a:pt x="32" y="43"/>
                    <a:pt x="35" y="38"/>
                    <a:pt x="35" y="33"/>
                  </a:cubicBezTo>
                  <a:lnTo>
                    <a:pt x="35" y="11"/>
                  </a:lnTo>
                  <a:cubicBezTo>
                    <a:pt x="35" y="7"/>
                    <a:pt x="33" y="1"/>
                    <a:pt x="28" y="1"/>
                  </a:cubicBezTo>
                  <a:lnTo>
                    <a:pt x="7" y="0"/>
                  </a:lnTo>
                  <a:lnTo>
                    <a:pt x="6" y="0"/>
                  </a:lnTo>
                  <a:cubicBezTo>
                    <a:pt x="2" y="0"/>
                    <a:pt x="0" y="4"/>
                    <a:pt x="0" y="11"/>
                  </a:cubicBezTo>
                  <a:lnTo>
                    <a:pt x="0" y="34"/>
                  </a:lnTo>
                  <a:cubicBezTo>
                    <a:pt x="0" y="41"/>
                    <a:pt x="2" y="45"/>
                    <a:pt x="6" y="45"/>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0" name="Freeform 44"/>
            <p:cNvSpPr>
              <a:spLocks/>
            </p:cNvSpPr>
            <p:nvPr/>
          </p:nvSpPr>
          <p:spPr bwMode="auto">
            <a:xfrm>
              <a:off x="1603375" y="1177925"/>
              <a:ext cx="26987" cy="12700"/>
            </a:xfrm>
            <a:custGeom>
              <a:avLst/>
              <a:gdLst>
                <a:gd name="T0" fmla="*/ 3 w 33"/>
                <a:gd name="T1" fmla="*/ 14 h 14"/>
                <a:gd name="T2" fmla="*/ 3 w 33"/>
                <a:gd name="T3" fmla="*/ 14 h 14"/>
                <a:gd name="T4" fmla="*/ 3 w 33"/>
                <a:gd name="T5" fmla="*/ 14 h 14"/>
                <a:gd name="T6" fmla="*/ 30 w 33"/>
                <a:gd name="T7" fmla="*/ 11 h 14"/>
                <a:gd name="T8" fmla="*/ 33 w 33"/>
                <a:gd name="T9" fmla="*/ 6 h 14"/>
                <a:gd name="T10" fmla="*/ 30 w 33"/>
                <a:gd name="T11" fmla="*/ 0 h 14"/>
                <a:gd name="T12" fmla="*/ 3 w 33"/>
                <a:gd name="T13" fmla="*/ 3 h 14"/>
                <a:gd name="T14" fmla="*/ 0 w 33"/>
                <a:gd name="T15" fmla="*/ 9 h 14"/>
                <a:gd name="T16" fmla="*/ 3 w 33"/>
                <a:gd name="T1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14">
                  <a:moveTo>
                    <a:pt x="3" y="14"/>
                  </a:moveTo>
                  <a:lnTo>
                    <a:pt x="3" y="14"/>
                  </a:lnTo>
                  <a:lnTo>
                    <a:pt x="3" y="14"/>
                  </a:lnTo>
                  <a:lnTo>
                    <a:pt x="30" y="11"/>
                  </a:lnTo>
                  <a:cubicBezTo>
                    <a:pt x="31" y="11"/>
                    <a:pt x="33" y="9"/>
                    <a:pt x="33" y="6"/>
                  </a:cubicBezTo>
                  <a:cubicBezTo>
                    <a:pt x="33" y="3"/>
                    <a:pt x="31" y="0"/>
                    <a:pt x="30" y="0"/>
                  </a:cubicBezTo>
                  <a:lnTo>
                    <a:pt x="3" y="3"/>
                  </a:lnTo>
                  <a:cubicBezTo>
                    <a:pt x="1" y="3"/>
                    <a:pt x="0" y="6"/>
                    <a:pt x="0" y="9"/>
                  </a:cubicBezTo>
                  <a:cubicBezTo>
                    <a:pt x="0" y="12"/>
                    <a:pt x="1" y="14"/>
                    <a:pt x="3" y="14"/>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1" name="Freeform 45"/>
            <p:cNvSpPr>
              <a:spLocks/>
            </p:cNvSpPr>
            <p:nvPr/>
          </p:nvSpPr>
          <p:spPr bwMode="auto">
            <a:xfrm>
              <a:off x="1603375" y="1196975"/>
              <a:ext cx="26987" cy="12700"/>
            </a:xfrm>
            <a:custGeom>
              <a:avLst/>
              <a:gdLst>
                <a:gd name="T0" fmla="*/ 30 w 33"/>
                <a:gd name="T1" fmla="*/ 0 h 15"/>
                <a:gd name="T2" fmla="*/ 30 w 33"/>
                <a:gd name="T3" fmla="*/ 0 h 15"/>
                <a:gd name="T4" fmla="*/ 3 w 33"/>
                <a:gd name="T5" fmla="*/ 4 h 15"/>
                <a:gd name="T6" fmla="*/ 0 w 33"/>
                <a:gd name="T7" fmla="*/ 9 h 15"/>
                <a:gd name="T8" fmla="*/ 3 w 33"/>
                <a:gd name="T9" fmla="*/ 15 h 15"/>
                <a:gd name="T10" fmla="*/ 3 w 33"/>
                <a:gd name="T11" fmla="*/ 15 h 15"/>
                <a:gd name="T12" fmla="*/ 30 w 33"/>
                <a:gd name="T13" fmla="*/ 11 h 15"/>
                <a:gd name="T14" fmla="*/ 33 w 33"/>
                <a:gd name="T15" fmla="*/ 5 h 15"/>
                <a:gd name="T16" fmla="*/ 30 w 33"/>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15">
                  <a:moveTo>
                    <a:pt x="30" y="0"/>
                  </a:moveTo>
                  <a:lnTo>
                    <a:pt x="30" y="0"/>
                  </a:lnTo>
                  <a:lnTo>
                    <a:pt x="3" y="4"/>
                  </a:lnTo>
                  <a:cubicBezTo>
                    <a:pt x="1" y="4"/>
                    <a:pt x="0" y="6"/>
                    <a:pt x="0" y="9"/>
                  </a:cubicBezTo>
                  <a:cubicBezTo>
                    <a:pt x="0" y="13"/>
                    <a:pt x="1" y="15"/>
                    <a:pt x="3" y="15"/>
                  </a:cubicBezTo>
                  <a:lnTo>
                    <a:pt x="3" y="15"/>
                  </a:lnTo>
                  <a:lnTo>
                    <a:pt x="30" y="11"/>
                  </a:lnTo>
                  <a:cubicBezTo>
                    <a:pt x="31" y="11"/>
                    <a:pt x="33" y="8"/>
                    <a:pt x="33" y="5"/>
                  </a:cubicBezTo>
                  <a:cubicBezTo>
                    <a:pt x="33" y="2"/>
                    <a:pt x="31" y="0"/>
                    <a:pt x="30" y="0"/>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2" name="Freeform 46"/>
            <p:cNvSpPr>
              <a:spLocks/>
            </p:cNvSpPr>
            <p:nvPr/>
          </p:nvSpPr>
          <p:spPr bwMode="auto">
            <a:xfrm>
              <a:off x="1652588" y="1177925"/>
              <a:ext cx="19050" cy="9525"/>
            </a:xfrm>
            <a:custGeom>
              <a:avLst/>
              <a:gdLst>
                <a:gd name="T0" fmla="*/ 2 w 22"/>
                <a:gd name="T1" fmla="*/ 10 h 10"/>
                <a:gd name="T2" fmla="*/ 2 w 22"/>
                <a:gd name="T3" fmla="*/ 10 h 10"/>
                <a:gd name="T4" fmla="*/ 20 w 22"/>
                <a:gd name="T5" fmla="*/ 8 h 10"/>
                <a:gd name="T6" fmla="*/ 22 w 22"/>
                <a:gd name="T7" fmla="*/ 4 h 10"/>
                <a:gd name="T8" fmla="*/ 20 w 22"/>
                <a:gd name="T9" fmla="*/ 0 h 10"/>
                <a:gd name="T10" fmla="*/ 2 w 22"/>
                <a:gd name="T11" fmla="*/ 2 h 10"/>
                <a:gd name="T12" fmla="*/ 0 w 22"/>
                <a:gd name="T13" fmla="*/ 6 h 10"/>
                <a:gd name="T14" fmla="*/ 2 w 22"/>
                <a:gd name="T15" fmla="*/ 1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0">
                  <a:moveTo>
                    <a:pt x="2" y="10"/>
                  </a:moveTo>
                  <a:lnTo>
                    <a:pt x="2" y="10"/>
                  </a:lnTo>
                  <a:lnTo>
                    <a:pt x="20" y="8"/>
                  </a:lnTo>
                  <a:cubicBezTo>
                    <a:pt x="22" y="8"/>
                    <a:pt x="22" y="6"/>
                    <a:pt x="22" y="4"/>
                  </a:cubicBezTo>
                  <a:cubicBezTo>
                    <a:pt x="22" y="2"/>
                    <a:pt x="22" y="0"/>
                    <a:pt x="20" y="0"/>
                  </a:cubicBezTo>
                  <a:lnTo>
                    <a:pt x="2" y="2"/>
                  </a:lnTo>
                  <a:cubicBezTo>
                    <a:pt x="1" y="2"/>
                    <a:pt x="0" y="4"/>
                    <a:pt x="0" y="6"/>
                  </a:cubicBezTo>
                  <a:cubicBezTo>
                    <a:pt x="0" y="8"/>
                    <a:pt x="1" y="10"/>
                    <a:pt x="2" y="10"/>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3" name="Freeform 47"/>
            <p:cNvSpPr>
              <a:spLocks/>
            </p:cNvSpPr>
            <p:nvPr/>
          </p:nvSpPr>
          <p:spPr bwMode="auto">
            <a:xfrm>
              <a:off x="1652588" y="1190625"/>
              <a:ext cx="19050" cy="9525"/>
            </a:xfrm>
            <a:custGeom>
              <a:avLst/>
              <a:gdLst>
                <a:gd name="T0" fmla="*/ 20 w 22"/>
                <a:gd name="T1" fmla="*/ 0 h 11"/>
                <a:gd name="T2" fmla="*/ 20 w 22"/>
                <a:gd name="T3" fmla="*/ 0 h 11"/>
                <a:gd name="T4" fmla="*/ 2 w 22"/>
                <a:gd name="T5" fmla="*/ 3 h 11"/>
                <a:gd name="T6" fmla="*/ 0 w 22"/>
                <a:gd name="T7" fmla="*/ 7 h 11"/>
                <a:gd name="T8" fmla="*/ 2 w 22"/>
                <a:gd name="T9" fmla="*/ 11 h 11"/>
                <a:gd name="T10" fmla="*/ 2 w 22"/>
                <a:gd name="T11" fmla="*/ 11 h 11"/>
                <a:gd name="T12" fmla="*/ 20 w 22"/>
                <a:gd name="T13" fmla="*/ 8 h 11"/>
                <a:gd name="T14" fmla="*/ 22 w 22"/>
                <a:gd name="T15" fmla="*/ 4 h 11"/>
                <a:gd name="T16" fmla="*/ 20 w 22"/>
                <a:gd name="T1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11">
                  <a:moveTo>
                    <a:pt x="20" y="0"/>
                  </a:moveTo>
                  <a:lnTo>
                    <a:pt x="20" y="0"/>
                  </a:lnTo>
                  <a:lnTo>
                    <a:pt x="2" y="3"/>
                  </a:lnTo>
                  <a:cubicBezTo>
                    <a:pt x="1" y="3"/>
                    <a:pt x="0" y="5"/>
                    <a:pt x="0" y="7"/>
                  </a:cubicBezTo>
                  <a:cubicBezTo>
                    <a:pt x="0" y="9"/>
                    <a:pt x="1" y="11"/>
                    <a:pt x="2" y="11"/>
                  </a:cubicBezTo>
                  <a:lnTo>
                    <a:pt x="2" y="11"/>
                  </a:lnTo>
                  <a:lnTo>
                    <a:pt x="20" y="8"/>
                  </a:lnTo>
                  <a:cubicBezTo>
                    <a:pt x="22" y="8"/>
                    <a:pt x="22" y="6"/>
                    <a:pt x="22" y="4"/>
                  </a:cubicBezTo>
                  <a:cubicBezTo>
                    <a:pt x="22" y="2"/>
                    <a:pt x="22" y="0"/>
                    <a:pt x="20" y="0"/>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4" name="Freeform 48"/>
            <p:cNvSpPr>
              <a:spLocks noEditPoints="1"/>
            </p:cNvSpPr>
            <p:nvPr/>
          </p:nvSpPr>
          <p:spPr bwMode="auto">
            <a:xfrm>
              <a:off x="1654175" y="976313"/>
              <a:ext cx="19050" cy="26988"/>
            </a:xfrm>
            <a:custGeom>
              <a:avLst/>
              <a:gdLst>
                <a:gd name="T0" fmla="*/ 5 w 23"/>
                <a:gd name="T1" fmla="*/ 8 h 31"/>
                <a:gd name="T2" fmla="*/ 5 w 23"/>
                <a:gd name="T3" fmla="*/ 8 h 31"/>
                <a:gd name="T4" fmla="*/ 5 w 23"/>
                <a:gd name="T5" fmla="*/ 5 h 31"/>
                <a:gd name="T6" fmla="*/ 17 w 23"/>
                <a:gd name="T7" fmla="*/ 9 h 31"/>
                <a:gd name="T8" fmla="*/ 18 w 23"/>
                <a:gd name="T9" fmla="*/ 12 h 31"/>
                <a:gd name="T10" fmla="*/ 18 w 23"/>
                <a:gd name="T11" fmla="*/ 23 h 31"/>
                <a:gd name="T12" fmla="*/ 17 w 23"/>
                <a:gd name="T13" fmla="*/ 26 h 31"/>
                <a:gd name="T14" fmla="*/ 5 w 23"/>
                <a:gd name="T15" fmla="*/ 24 h 31"/>
                <a:gd name="T16" fmla="*/ 5 w 23"/>
                <a:gd name="T17" fmla="*/ 21 h 31"/>
                <a:gd name="T18" fmla="*/ 5 w 23"/>
                <a:gd name="T19" fmla="*/ 8 h 31"/>
                <a:gd name="T20" fmla="*/ 1 w 23"/>
                <a:gd name="T21" fmla="*/ 26 h 31"/>
                <a:gd name="T22" fmla="*/ 1 w 23"/>
                <a:gd name="T23" fmla="*/ 26 h 31"/>
                <a:gd name="T24" fmla="*/ 4 w 23"/>
                <a:gd name="T25" fmla="*/ 29 h 31"/>
                <a:gd name="T26" fmla="*/ 5 w 23"/>
                <a:gd name="T27" fmla="*/ 29 h 31"/>
                <a:gd name="T28" fmla="*/ 18 w 23"/>
                <a:gd name="T29" fmla="*/ 31 h 31"/>
                <a:gd name="T30" fmla="*/ 18 w 23"/>
                <a:gd name="T31" fmla="*/ 30 h 31"/>
                <a:gd name="T32" fmla="*/ 23 w 23"/>
                <a:gd name="T33" fmla="*/ 23 h 31"/>
                <a:gd name="T34" fmla="*/ 23 w 23"/>
                <a:gd name="T35" fmla="*/ 12 h 31"/>
                <a:gd name="T36" fmla="*/ 19 w 23"/>
                <a:gd name="T37" fmla="*/ 4 h 31"/>
                <a:gd name="T38" fmla="*/ 5 w 23"/>
                <a:gd name="T39" fmla="*/ 0 h 31"/>
                <a:gd name="T40" fmla="*/ 4 w 23"/>
                <a:gd name="T41" fmla="*/ 0 h 31"/>
                <a:gd name="T42" fmla="*/ 0 w 23"/>
                <a:gd name="T43" fmla="*/ 8 h 31"/>
                <a:gd name="T44" fmla="*/ 0 w 23"/>
                <a:gd name="T45" fmla="*/ 21 h 31"/>
                <a:gd name="T46" fmla="*/ 1 w 23"/>
                <a:gd name="T47" fmla="*/ 2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3" h="31">
                  <a:moveTo>
                    <a:pt x="5" y="8"/>
                  </a:moveTo>
                  <a:lnTo>
                    <a:pt x="5" y="8"/>
                  </a:lnTo>
                  <a:cubicBezTo>
                    <a:pt x="5" y="6"/>
                    <a:pt x="5" y="5"/>
                    <a:pt x="5" y="5"/>
                  </a:cubicBezTo>
                  <a:lnTo>
                    <a:pt x="17" y="9"/>
                  </a:lnTo>
                  <a:cubicBezTo>
                    <a:pt x="17" y="9"/>
                    <a:pt x="18" y="10"/>
                    <a:pt x="18" y="12"/>
                  </a:cubicBezTo>
                  <a:lnTo>
                    <a:pt x="18" y="23"/>
                  </a:lnTo>
                  <a:cubicBezTo>
                    <a:pt x="18" y="24"/>
                    <a:pt x="18" y="25"/>
                    <a:pt x="17" y="26"/>
                  </a:cubicBezTo>
                  <a:lnTo>
                    <a:pt x="5" y="24"/>
                  </a:lnTo>
                  <a:cubicBezTo>
                    <a:pt x="5" y="24"/>
                    <a:pt x="5" y="23"/>
                    <a:pt x="5" y="21"/>
                  </a:cubicBezTo>
                  <a:lnTo>
                    <a:pt x="5" y="8"/>
                  </a:lnTo>
                  <a:close/>
                  <a:moveTo>
                    <a:pt x="1" y="26"/>
                  </a:moveTo>
                  <a:lnTo>
                    <a:pt x="1" y="26"/>
                  </a:lnTo>
                  <a:cubicBezTo>
                    <a:pt x="2" y="29"/>
                    <a:pt x="4" y="29"/>
                    <a:pt x="4" y="29"/>
                  </a:cubicBezTo>
                  <a:lnTo>
                    <a:pt x="5" y="29"/>
                  </a:lnTo>
                  <a:lnTo>
                    <a:pt x="18" y="31"/>
                  </a:lnTo>
                  <a:lnTo>
                    <a:pt x="18" y="30"/>
                  </a:lnTo>
                  <a:cubicBezTo>
                    <a:pt x="21" y="30"/>
                    <a:pt x="23" y="27"/>
                    <a:pt x="23" y="23"/>
                  </a:cubicBezTo>
                  <a:lnTo>
                    <a:pt x="23" y="12"/>
                  </a:lnTo>
                  <a:cubicBezTo>
                    <a:pt x="23" y="8"/>
                    <a:pt x="21" y="5"/>
                    <a:pt x="19" y="4"/>
                  </a:cubicBezTo>
                  <a:lnTo>
                    <a:pt x="5" y="0"/>
                  </a:lnTo>
                  <a:lnTo>
                    <a:pt x="4" y="0"/>
                  </a:lnTo>
                  <a:cubicBezTo>
                    <a:pt x="2" y="0"/>
                    <a:pt x="0" y="3"/>
                    <a:pt x="0" y="8"/>
                  </a:cubicBezTo>
                  <a:lnTo>
                    <a:pt x="0" y="21"/>
                  </a:lnTo>
                  <a:cubicBezTo>
                    <a:pt x="0" y="23"/>
                    <a:pt x="0" y="25"/>
                    <a:pt x="1" y="26"/>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5" name="Freeform 49"/>
            <p:cNvSpPr>
              <a:spLocks noEditPoints="1"/>
            </p:cNvSpPr>
            <p:nvPr/>
          </p:nvSpPr>
          <p:spPr bwMode="auto">
            <a:xfrm>
              <a:off x="1654175" y="1047750"/>
              <a:ext cx="19050" cy="25400"/>
            </a:xfrm>
            <a:custGeom>
              <a:avLst/>
              <a:gdLst>
                <a:gd name="T0" fmla="*/ 5 w 22"/>
                <a:gd name="T1" fmla="*/ 7 h 30"/>
                <a:gd name="T2" fmla="*/ 5 w 22"/>
                <a:gd name="T3" fmla="*/ 7 h 30"/>
                <a:gd name="T4" fmla="*/ 6 w 22"/>
                <a:gd name="T5" fmla="*/ 5 h 30"/>
                <a:gd name="T6" fmla="*/ 17 w 22"/>
                <a:gd name="T7" fmla="*/ 8 h 30"/>
                <a:gd name="T8" fmla="*/ 17 w 22"/>
                <a:gd name="T9" fmla="*/ 10 h 30"/>
                <a:gd name="T10" fmla="*/ 17 w 22"/>
                <a:gd name="T11" fmla="*/ 23 h 30"/>
                <a:gd name="T12" fmla="*/ 17 w 22"/>
                <a:gd name="T13" fmla="*/ 25 h 30"/>
                <a:gd name="T14" fmla="*/ 6 w 22"/>
                <a:gd name="T15" fmla="*/ 25 h 30"/>
                <a:gd name="T16" fmla="*/ 5 w 22"/>
                <a:gd name="T17" fmla="*/ 22 h 30"/>
                <a:gd name="T18" fmla="*/ 5 w 22"/>
                <a:gd name="T19" fmla="*/ 7 h 30"/>
                <a:gd name="T20" fmla="*/ 5 w 22"/>
                <a:gd name="T21" fmla="*/ 30 h 30"/>
                <a:gd name="T22" fmla="*/ 5 w 22"/>
                <a:gd name="T23" fmla="*/ 30 h 30"/>
                <a:gd name="T24" fmla="*/ 17 w 22"/>
                <a:gd name="T25" fmla="*/ 30 h 30"/>
                <a:gd name="T26" fmla="*/ 22 w 22"/>
                <a:gd name="T27" fmla="*/ 23 h 30"/>
                <a:gd name="T28" fmla="*/ 22 w 22"/>
                <a:gd name="T29" fmla="*/ 10 h 30"/>
                <a:gd name="T30" fmla="*/ 18 w 22"/>
                <a:gd name="T31" fmla="*/ 3 h 30"/>
                <a:gd name="T32" fmla="*/ 6 w 22"/>
                <a:gd name="T33" fmla="*/ 0 h 30"/>
                <a:gd name="T34" fmla="*/ 5 w 22"/>
                <a:gd name="T35" fmla="*/ 0 h 30"/>
                <a:gd name="T36" fmla="*/ 0 w 22"/>
                <a:gd name="T37" fmla="*/ 7 h 30"/>
                <a:gd name="T38" fmla="*/ 0 w 22"/>
                <a:gd name="T39" fmla="*/ 22 h 30"/>
                <a:gd name="T40" fmla="*/ 5 w 22"/>
                <a:gd name="T41"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 h="30">
                  <a:moveTo>
                    <a:pt x="5" y="7"/>
                  </a:moveTo>
                  <a:lnTo>
                    <a:pt x="5" y="7"/>
                  </a:lnTo>
                  <a:cubicBezTo>
                    <a:pt x="5" y="6"/>
                    <a:pt x="5" y="5"/>
                    <a:pt x="6" y="5"/>
                  </a:cubicBezTo>
                  <a:lnTo>
                    <a:pt x="17" y="8"/>
                  </a:lnTo>
                  <a:cubicBezTo>
                    <a:pt x="17" y="8"/>
                    <a:pt x="17" y="9"/>
                    <a:pt x="17" y="10"/>
                  </a:cubicBezTo>
                  <a:lnTo>
                    <a:pt x="17" y="23"/>
                  </a:lnTo>
                  <a:cubicBezTo>
                    <a:pt x="17" y="24"/>
                    <a:pt x="17" y="24"/>
                    <a:pt x="17" y="25"/>
                  </a:cubicBezTo>
                  <a:lnTo>
                    <a:pt x="6" y="25"/>
                  </a:lnTo>
                  <a:cubicBezTo>
                    <a:pt x="5" y="24"/>
                    <a:pt x="5" y="24"/>
                    <a:pt x="5" y="22"/>
                  </a:cubicBezTo>
                  <a:lnTo>
                    <a:pt x="5" y="7"/>
                  </a:lnTo>
                  <a:close/>
                  <a:moveTo>
                    <a:pt x="5" y="30"/>
                  </a:moveTo>
                  <a:lnTo>
                    <a:pt x="5" y="30"/>
                  </a:lnTo>
                  <a:lnTo>
                    <a:pt x="17" y="30"/>
                  </a:lnTo>
                  <a:cubicBezTo>
                    <a:pt x="20" y="29"/>
                    <a:pt x="22" y="26"/>
                    <a:pt x="22" y="23"/>
                  </a:cubicBezTo>
                  <a:lnTo>
                    <a:pt x="22" y="10"/>
                  </a:lnTo>
                  <a:cubicBezTo>
                    <a:pt x="22" y="6"/>
                    <a:pt x="20" y="3"/>
                    <a:pt x="18" y="3"/>
                  </a:cubicBezTo>
                  <a:lnTo>
                    <a:pt x="6" y="0"/>
                  </a:lnTo>
                  <a:lnTo>
                    <a:pt x="5" y="0"/>
                  </a:lnTo>
                  <a:cubicBezTo>
                    <a:pt x="2" y="0"/>
                    <a:pt x="0" y="3"/>
                    <a:pt x="0" y="7"/>
                  </a:cubicBezTo>
                  <a:lnTo>
                    <a:pt x="0" y="22"/>
                  </a:lnTo>
                  <a:cubicBezTo>
                    <a:pt x="0" y="27"/>
                    <a:pt x="2" y="30"/>
                    <a:pt x="5" y="30"/>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6" name="Freeform 50"/>
            <p:cNvSpPr>
              <a:spLocks noEditPoints="1"/>
            </p:cNvSpPr>
            <p:nvPr/>
          </p:nvSpPr>
          <p:spPr bwMode="auto">
            <a:xfrm>
              <a:off x="1652588" y="1111250"/>
              <a:ext cx="20637" cy="25400"/>
            </a:xfrm>
            <a:custGeom>
              <a:avLst/>
              <a:gdLst>
                <a:gd name="T0" fmla="*/ 5 w 23"/>
                <a:gd name="T1" fmla="*/ 8 h 30"/>
                <a:gd name="T2" fmla="*/ 5 w 23"/>
                <a:gd name="T3" fmla="*/ 8 h 30"/>
                <a:gd name="T4" fmla="*/ 5 w 23"/>
                <a:gd name="T5" fmla="*/ 5 h 30"/>
                <a:gd name="T6" fmla="*/ 17 w 23"/>
                <a:gd name="T7" fmla="*/ 6 h 30"/>
                <a:gd name="T8" fmla="*/ 18 w 23"/>
                <a:gd name="T9" fmla="*/ 8 h 30"/>
                <a:gd name="T10" fmla="*/ 18 w 23"/>
                <a:gd name="T11" fmla="*/ 22 h 30"/>
                <a:gd name="T12" fmla="*/ 17 w 23"/>
                <a:gd name="T13" fmla="*/ 24 h 30"/>
                <a:gd name="T14" fmla="*/ 5 w 23"/>
                <a:gd name="T15" fmla="*/ 25 h 30"/>
                <a:gd name="T16" fmla="*/ 5 w 23"/>
                <a:gd name="T17" fmla="*/ 22 h 30"/>
                <a:gd name="T18" fmla="*/ 5 w 23"/>
                <a:gd name="T19" fmla="*/ 8 h 30"/>
                <a:gd name="T20" fmla="*/ 4 w 23"/>
                <a:gd name="T21" fmla="*/ 30 h 30"/>
                <a:gd name="T22" fmla="*/ 4 w 23"/>
                <a:gd name="T23" fmla="*/ 30 h 30"/>
                <a:gd name="T24" fmla="*/ 18 w 23"/>
                <a:gd name="T25" fmla="*/ 28 h 30"/>
                <a:gd name="T26" fmla="*/ 23 w 23"/>
                <a:gd name="T27" fmla="*/ 22 h 30"/>
                <a:gd name="T28" fmla="*/ 23 w 23"/>
                <a:gd name="T29" fmla="*/ 8 h 30"/>
                <a:gd name="T30" fmla="*/ 18 w 23"/>
                <a:gd name="T31" fmla="*/ 1 h 30"/>
                <a:gd name="T32" fmla="*/ 5 w 23"/>
                <a:gd name="T33" fmla="*/ 0 h 30"/>
                <a:gd name="T34" fmla="*/ 4 w 23"/>
                <a:gd name="T35" fmla="*/ 0 h 30"/>
                <a:gd name="T36" fmla="*/ 0 w 23"/>
                <a:gd name="T37" fmla="*/ 8 h 30"/>
                <a:gd name="T38" fmla="*/ 0 w 23"/>
                <a:gd name="T39" fmla="*/ 22 h 30"/>
                <a:gd name="T40" fmla="*/ 4 w 23"/>
                <a:gd name="T41"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 h="30">
                  <a:moveTo>
                    <a:pt x="5" y="8"/>
                  </a:moveTo>
                  <a:lnTo>
                    <a:pt x="5" y="8"/>
                  </a:lnTo>
                  <a:cubicBezTo>
                    <a:pt x="5" y="7"/>
                    <a:pt x="5" y="6"/>
                    <a:pt x="5" y="5"/>
                  </a:cubicBezTo>
                  <a:lnTo>
                    <a:pt x="17" y="6"/>
                  </a:lnTo>
                  <a:cubicBezTo>
                    <a:pt x="17" y="6"/>
                    <a:pt x="18" y="7"/>
                    <a:pt x="18" y="8"/>
                  </a:cubicBezTo>
                  <a:lnTo>
                    <a:pt x="18" y="22"/>
                  </a:lnTo>
                  <a:cubicBezTo>
                    <a:pt x="18" y="23"/>
                    <a:pt x="18" y="23"/>
                    <a:pt x="17" y="24"/>
                  </a:cubicBezTo>
                  <a:lnTo>
                    <a:pt x="5" y="25"/>
                  </a:lnTo>
                  <a:cubicBezTo>
                    <a:pt x="5" y="24"/>
                    <a:pt x="5" y="24"/>
                    <a:pt x="5" y="22"/>
                  </a:cubicBezTo>
                  <a:lnTo>
                    <a:pt x="5" y="8"/>
                  </a:lnTo>
                  <a:close/>
                  <a:moveTo>
                    <a:pt x="4" y="30"/>
                  </a:moveTo>
                  <a:lnTo>
                    <a:pt x="4" y="30"/>
                  </a:lnTo>
                  <a:lnTo>
                    <a:pt x="18" y="28"/>
                  </a:lnTo>
                  <a:cubicBezTo>
                    <a:pt x="21" y="28"/>
                    <a:pt x="23" y="25"/>
                    <a:pt x="23" y="22"/>
                  </a:cubicBezTo>
                  <a:lnTo>
                    <a:pt x="23" y="8"/>
                  </a:lnTo>
                  <a:cubicBezTo>
                    <a:pt x="23" y="5"/>
                    <a:pt x="21" y="1"/>
                    <a:pt x="18" y="1"/>
                  </a:cubicBezTo>
                  <a:lnTo>
                    <a:pt x="5" y="0"/>
                  </a:lnTo>
                  <a:lnTo>
                    <a:pt x="4" y="0"/>
                  </a:lnTo>
                  <a:cubicBezTo>
                    <a:pt x="2" y="0"/>
                    <a:pt x="0" y="3"/>
                    <a:pt x="0" y="8"/>
                  </a:cubicBezTo>
                  <a:lnTo>
                    <a:pt x="0" y="22"/>
                  </a:lnTo>
                  <a:cubicBezTo>
                    <a:pt x="0" y="27"/>
                    <a:pt x="2" y="30"/>
                    <a:pt x="4" y="30"/>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7" name="Freeform 51"/>
            <p:cNvSpPr>
              <a:spLocks/>
            </p:cNvSpPr>
            <p:nvPr/>
          </p:nvSpPr>
          <p:spPr bwMode="auto">
            <a:xfrm>
              <a:off x="1762125" y="1182688"/>
              <a:ext cx="79375" cy="15875"/>
            </a:xfrm>
            <a:custGeom>
              <a:avLst/>
              <a:gdLst>
                <a:gd name="T0" fmla="*/ 88 w 94"/>
                <a:gd name="T1" fmla="*/ 0 h 19"/>
                <a:gd name="T2" fmla="*/ 88 w 94"/>
                <a:gd name="T3" fmla="*/ 0 h 19"/>
                <a:gd name="T4" fmla="*/ 6 w 94"/>
                <a:gd name="T5" fmla="*/ 0 h 19"/>
                <a:gd name="T6" fmla="*/ 0 w 94"/>
                <a:gd name="T7" fmla="*/ 9 h 19"/>
                <a:gd name="T8" fmla="*/ 6 w 94"/>
                <a:gd name="T9" fmla="*/ 19 h 19"/>
                <a:gd name="T10" fmla="*/ 88 w 94"/>
                <a:gd name="T11" fmla="*/ 19 h 19"/>
                <a:gd name="T12" fmla="*/ 94 w 94"/>
                <a:gd name="T13" fmla="*/ 9 h 19"/>
                <a:gd name="T14" fmla="*/ 88 w 94"/>
                <a:gd name="T15" fmla="*/ 0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4" h="19">
                  <a:moveTo>
                    <a:pt x="88" y="0"/>
                  </a:moveTo>
                  <a:lnTo>
                    <a:pt x="88" y="0"/>
                  </a:lnTo>
                  <a:lnTo>
                    <a:pt x="6" y="0"/>
                  </a:lnTo>
                  <a:cubicBezTo>
                    <a:pt x="3" y="0"/>
                    <a:pt x="0" y="4"/>
                    <a:pt x="0" y="9"/>
                  </a:cubicBezTo>
                  <a:cubicBezTo>
                    <a:pt x="0" y="14"/>
                    <a:pt x="3" y="19"/>
                    <a:pt x="6" y="19"/>
                  </a:cubicBezTo>
                  <a:lnTo>
                    <a:pt x="88" y="19"/>
                  </a:lnTo>
                  <a:cubicBezTo>
                    <a:pt x="91" y="19"/>
                    <a:pt x="94" y="14"/>
                    <a:pt x="94" y="9"/>
                  </a:cubicBezTo>
                  <a:cubicBezTo>
                    <a:pt x="94" y="4"/>
                    <a:pt x="91" y="0"/>
                    <a:pt x="88" y="0"/>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8" name="Freeform 52"/>
            <p:cNvSpPr>
              <a:spLocks/>
            </p:cNvSpPr>
            <p:nvPr/>
          </p:nvSpPr>
          <p:spPr bwMode="auto">
            <a:xfrm>
              <a:off x="1762125" y="1214438"/>
              <a:ext cx="79375" cy="15875"/>
            </a:xfrm>
            <a:custGeom>
              <a:avLst/>
              <a:gdLst>
                <a:gd name="T0" fmla="*/ 88 w 94"/>
                <a:gd name="T1" fmla="*/ 0 h 19"/>
                <a:gd name="T2" fmla="*/ 88 w 94"/>
                <a:gd name="T3" fmla="*/ 0 h 19"/>
                <a:gd name="T4" fmla="*/ 6 w 94"/>
                <a:gd name="T5" fmla="*/ 0 h 19"/>
                <a:gd name="T6" fmla="*/ 0 w 94"/>
                <a:gd name="T7" fmla="*/ 9 h 19"/>
                <a:gd name="T8" fmla="*/ 6 w 94"/>
                <a:gd name="T9" fmla="*/ 19 h 19"/>
                <a:gd name="T10" fmla="*/ 88 w 94"/>
                <a:gd name="T11" fmla="*/ 19 h 19"/>
                <a:gd name="T12" fmla="*/ 94 w 94"/>
                <a:gd name="T13" fmla="*/ 9 h 19"/>
                <a:gd name="T14" fmla="*/ 88 w 94"/>
                <a:gd name="T15" fmla="*/ 0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4" h="19">
                  <a:moveTo>
                    <a:pt x="88" y="0"/>
                  </a:moveTo>
                  <a:lnTo>
                    <a:pt x="88" y="0"/>
                  </a:lnTo>
                  <a:lnTo>
                    <a:pt x="6" y="0"/>
                  </a:lnTo>
                  <a:cubicBezTo>
                    <a:pt x="3" y="0"/>
                    <a:pt x="0" y="4"/>
                    <a:pt x="0" y="9"/>
                  </a:cubicBezTo>
                  <a:cubicBezTo>
                    <a:pt x="0" y="14"/>
                    <a:pt x="3" y="19"/>
                    <a:pt x="6" y="19"/>
                  </a:cubicBezTo>
                  <a:lnTo>
                    <a:pt x="88" y="19"/>
                  </a:lnTo>
                  <a:cubicBezTo>
                    <a:pt x="91" y="19"/>
                    <a:pt x="94" y="14"/>
                    <a:pt x="94" y="9"/>
                  </a:cubicBezTo>
                  <a:cubicBezTo>
                    <a:pt x="94" y="4"/>
                    <a:pt x="91" y="0"/>
                    <a:pt x="88" y="0"/>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49" name="组合 18649"/>
          <p:cNvGrpSpPr/>
          <p:nvPr/>
        </p:nvGrpSpPr>
        <p:grpSpPr>
          <a:xfrm>
            <a:off x="6917548" y="3268529"/>
            <a:ext cx="276915" cy="274067"/>
            <a:chOff x="1320800" y="873125"/>
            <a:chExt cx="557213" cy="414338"/>
          </a:xfrm>
          <a:gradFill>
            <a:gsLst>
              <a:gs pos="0">
                <a:srgbClr val="666666">
                  <a:lumMod val="50000"/>
                </a:srgbClr>
              </a:gs>
              <a:gs pos="100000">
                <a:srgbClr val="1D1D1A">
                  <a:lumMod val="50000"/>
                  <a:lumOff val="50000"/>
                </a:srgbClr>
              </a:gs>
            </a:gsLst>
            <a:lin ang="5400000" scaled="1"/>
          </a:gradFill>
        </p:grpSpPr>
        <p:sp>
          <p:nvSpPr>
            <p:cNvPr id="150" name="Freeform 26"/>
            <p:cNvSpPr>
              <a:spLocks noEditPoints="1"/>
            </p:cNvSpPr>
            <p:nvPr/>
          </p:nvSpPr>
          <p:spPr bwMode="auto">
            <a:xfrm>
              <a:off x="1725613" y="893763"/>
              <a:ext cx="152400" cy="373063"/>
            </a:xfrm>
            <a:custGeom>
              <a:avLst/>
              <a:gdLst>
                <a:gd name="T0" fmla="*/ 156 w 180"/>
                <a:gd name="T1" fmla="*/ 122 h 438"/>
                <a:gd name="T2" fmla="*/ 156 w 180"/>
                <a:gd name="T3" fmla="*/ 122 h 438"/>
                <a:gd name="T4" fmla="*/ 24 w 180"/>
                <a:gd name="T5" fmla="*/ 122 h 438"/>
                <a:gd name="T6" fmla="*/ 24 w 180"/>
                <a:gd name="T7" fmla="*/ 24 h 438"/>
                <a:gd name="T8" fmla="*/ 156 w 180"/>
                <a:gd name="T9" fmla="*/ 24 h 438"/>
                <a:gd name="T10" fmla="*/ 156 w 180"/>
                <a:gd name="T11" fmla="*/ 122 h 438"/>
                <a:gd name="T12" fmla="*/ 24 w 180"/>
                <a:gd name="T13" fmla="*/ 127 h 438"/>
                <a:gd name="T14" fmla="*/ 24 w 180"/>
                <a:gd name="T15" fmla="*/ 127 h 438"/>
                <a:gd name="T16" fmla="*/ 156 w 180"/>
                <a:gd name="T17" fmla="*/ 127 h 438"/>
                <a:gd name="T18" fmla="*/ 156 w 180"/>
                <a:gd name="T19" fmla="*/ 212 h 438"/>
                <a:gd name="T20" fmla="*/ 24 w 180"/>
                <a:gd name="T21" fmla="*/ 212 h 438"/>
                <a:gd name="T22" fmla="*/ 24 w 180"/>
                <a:gd name="T23" fmla="*/ 127 h 438"/>
                <a:gd name="T24" fmla="*/ 156 w 180"/>
                <a:gd name="T25" fmla="*/ 305 h 438"/>
                <a:gd name="T26" fmla="*/ 156 w 180"/>
                <a:gd name="T27" fmla="*/ 305 h 438"/>
                <a:gd name="T28" fmla="*/ 24 w 180"/>
                <a:gd name="T29" fmla="*/ 305 h 438"/>
                <a:gd name="T30" fmla="*/ 24 w 180"/>
                <a:gd name="T31" fmla="*/ 217 h 438"/>
                <a:gd name="T32" fmla="*/ 156 w 180"/>
                <a:gd name="T33" fmla="*/ 217 h 438"/>
                <a:gd name="T34" fmla="*/ 156 w 180"/>
                <a:gd name="T35" fmla="*/ 305 h 438"/>
                <a:gd name="T36" fmla="*/ 24 w 180"/>
                <a:gd name="T37" fmla="*/ 310 h 438"/>
                <a:gd name="T38" fmla="*/ 24 w 180"/>
                <a:gd name="T39" fmla="*/ 310 h 438"/>
                <a:gd name="T40" fmla="*/ 156 w 180"/>
                <a:gd name="T41" fmla="*/ 310 h 438"/>
                <a:gd name="T42" fmla="*/ 156 w 180"/>
                <a:gd name="T43" fmla="*/ 413 h 438"/>
                <a:gd name="T44" fmla="*/ 24 w 180"/>
                <a:gd name="T45" fmla="*/ 413 h 438"/>
                <a:gd name="T46" fmla="*/ 24 w 180"/>
                <a:gd name="T47" fmla="*/ 310 h 438"/>
                <a:gd name="T48" fmla="*/ 12 w 180"/>
                <a:gd name="T49" fmla="*/ 438 h 438"/>
                <a:gd name="T50" fmla="*/ 12 w 180"/>
                <a:gd name="T51" fmla="*/ 438 h 438"/>
                <a:gd name="T52" fmla="*/ 168 w 180"/>
                <a:gd name="T53" fmla="*/ 438 h 438"/>
                <a:gd name="T54" fmla="*/ 180 w 180"/>
                <a:gd name="T55" fmla="*/ 425 h 438"/>
                <a:gd name="T56" fmla="*/ 180 w 180"/>
                <a:gd name="T57" fmla="*/ 12 h 438"/>
                <a:gd name="T58" fmla="*/ 168 w 180"/>
                <a:gd name="T59" fmla="*/ 0 h 438"/>
                <a:gd name="T60" fmla="*/ 12 w 180"/>
                <a:gd name="T61" fmla="*/ 0 h 438"/>
                <a:gd name="T62" fmla="*/ 0 w 180"/>
                <a:gd name="T63" fmla="*/ 12 h 438"/>
                <a:gd name="T64" fmla="*/ 0 w 180"/>
                <a:gd name="T65" fmla="*/ 425 h 438"/>
                <a:gd name="T66" fmla="*/ 12 w 180"/>
                <a:gd name="T67" fmla="*/ 438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80" h="438">
                  <a:moveTo>
                    <a:pt x="156" y="122"/>
                  </a:moveTo>
                  <a:lnTo>
                    <a:pt x="156" y="122"/>
                  </a:lnTo>
                  <a:lnTo>
                    <a:pt x="24" y="122"/>
                  </a:lnTo>
                  <a:lnTo>
                    <a:pt x="24" y="24"/>
                  </a:lnTo>
                  <a:lnTo>
                    <a:pt x="156" y="24"/>
                  </a:lnTo>
                  <a:lnTo>
                    <a:pt x="156" y="122"/>
                  </a:lnTo>
                  <a:close/>
                  <a:moveTo>
                    <a:pt x="24" y="127"/>
                  </a:moveTo>
                  <a:lnTo>
                    <a:pt x="24" y="127"/>
                  </a:lnTo>
                  <a:lnTo>
                    <a:pt x="156" y="127"/>
                  </a:lnTo>
                  <a:lnTo>
                    <a:pt x="156" y="212"/>
                  </a:lnTo>
                  <a:lnTo>
                    <a:pt x="24" y="212"/>
                  </a:lnTo>
                  <a:lnTo>
                    <a:pt x="24" y="127"/>
                  </a:lnTo>
                  <a:close/>
                  <a:moveTo>
                    <a:pt x="156" y="305"/>
                  </a:moveTo>
                  <a:lnTo>
                    <a:pt x="156" y="305"/>
                  </a:lnTo>
                  <a:lnTo>
                    <a:pt x="24" y="305"/>
                  </a:lnTo>
                  <a:lnTo>
                    <a:pt x="24" y="217"/>
                  </a:lnTo>
                  <a:lnTo>
                    <a:pt x="156" y="217"/>
                  </a:lnTo>
                  <a:lnTo>
                    <a:pt x="156" y="305"/>
                  </a:lnTo>
                  <a:close/>
                  <a:moveTo>
                    <a:pt x="24" y="310"/>
                  </a:moveTo>
                  <a:lnTo>
                    <a:pt x="24" y="310"/>
                  </a:lnTo>
                  <a:lnTo>
                    <a:pt x="156" y="310"/>
                  </a:lnTo>
                  <a:lnTo>
                    <a:pt x="156" y="413"/>
                  </a:lnTo>
                  <a:lnTo>
                    <a:pt x="24" y="413"/>
                  </a:lnTo>
                  <a:lnTo>
                    <a:pt x="24" y="310"/>
                  </a:lnTo>
                  <a:close/>
                  <a:moveTo>
                    <a:pt x="12" y="438"/>
                  </a:moveTo>
                  <a:lnTo>
                    <a:pt x="12" y="438"/>
                  </a:lnTo>
                  <a:lnTo>
                    <a:pt x="168" y="438"/>
                  </a:lnTo>
                  <a:cubicBezTo>
                    <a:pt x="175" y="438"/>
                    <a:pt x="180" y="432"/>
                    <a:pt x="180" y="425"/>
                  </a:cubicBezTo>
                  <a:lnTo>
                    <a:pt x="180" y="12"/>
                  </a:lnTo>
                  <a:cubicBezTo>
                    <a:pt x="180" y="5"/>
                    <a:pt x="175" y="0"/>
                    <a:pt x="168" y="0"/>
                  </a:cubicBezTo>
                  <a:lnTo>
                    <a:pt x="12" y="0"/>
                  </a:lnTo>
                  <a:cubicBezTo>
                    <a:pt x="5" y="0"/>
                    <a:pt x="0" y="5"/>
                    <a:pt x="0" y="12"/>
                  </a:cubicBezTo>
                  <a:lnTo>
                    <a:pt x="0" y="425"/>
                  </a:lnTo>
                  <a:cubicBezTo>
                    <a:pt x="0" y="432"/>
                    <a:pt x="5" y="438"/>
                    <a:pt x="12" y="438"/>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1" name="Freeform 27"/>
            <p:cNvSpPr>
              <a:spLocks noEditPoints="1"/>
            </p:cNvSpPr>
            <p:nvPr/>
          </p:nvSpPr>
          <p:spPr bwMode="auto">
            <a:xfrm>
              <a:off x="1757363" y="933450"/>
              <a:ext cx="88900" cy="47625"/>
            </a:xfrm>
            <a:custGeom>
              <a:avLst/>
              <a:gdLst>
                <a:gd name="T0" fmla="*/ 9 w 104"/>
                <a:gd name="T1" fmla="*/ 13 h 55"/>
                <a:gd name="T2" fmla="*/ 9 w 104"/>
                <a:gd name="T3" fmla="*/ 13 h 55"/>
                <a:gd name="T4" fmla="*/ 10 w 104"/>
                <a:gd name="T5" fmla="*/ 10 h 55"/>
                <a:gd name="T6" fmla="*/ 93 w 104"/>
                <a:gd name="T7" fmla="*/ 10 h 55"/>
                <a:gd name="T8" fmla="*/ 94 w 104"/>
                <a:gd name="T9" fmla="*/ 13 h 55"/>
                <a:gd name="T10" fmla="*/ 94 w 104"/>
                <a:gd name="T11" fmla="*/ 42 h 55"/>
                <a:gd name="T12" fmla="*/ 93 w 104"/>
                <a:gd name="T13" fmla="*/ 45 h 55"/>
                <a:gd name="T14" fmla="*/ 11 w 104"/>
                <a:gd name="T15" fmla="*/ 45 h 55"/>
                <a:gd name="T16" fmla="*/ 9 w 104"/>
                <a:gd name="T17" fmla="*/ 42 h 55"/>
                <a:gd name="T18" fmla="*/ 9 w 104"/>
                <a:gd name="T19" fmla="*/ 13 h 55"/>
                <a:gd name="T20" fmla="*/ 10 w 104"/>
                <a:gd name="T21" fmla="*/ 55 h 55"/>
                <a:gd name="T22" fmla="*/ 10 w 104"/>
                <a:gd name="T23" fmla="*/ 55 h 55"/>
                <a:gd name="T24" fmla="*/ 93 w 104"/>
                <a:gd name="T25" fmla="*/ 55 h 55"/>
                <a:gd name="T26" fmla="*/ 104 w 104"/>
                <a:gd name="T27" fmla="*/ 42 h 55"/>
                <a:gd name="T28" fmla="*/ 104 w 104"/>
                <a:gd name="T29" fmla="*/ 13 h 55"/>
                <a:gd name="T30" fmla="*/ 93 w 104"/>
                <a:gd name="T31" fmla="*/ 0 h 55"/>
                <a:gd name="T32" fmla="*/ 10 w 104"/>
                <a:gd name="T33" fmla="*/ 0 h 55"/>
                <a:gd name="T34" fmla="*/ 0 w 104"/>
                <a:gd name="T35" fmla="*/ 13 h 55"/>
                <a:gd name="T36" fmla="*/ 0 w 104"/>
                <a:gd name="T37" fmla="*/ 42 h 55"/>
                <a:gd name="T38" fmla="*/ 10 w 104"/>
                <a:gd name="T39" fmla="*/ 5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4" h="55">
                  <a:moveTo>
                    <a:pt x="9" y="13"/>
                  </a:moveTo>
                  <a:lnTo>
                    <a:pt x="9" y="13"/>
                  </a:lnTo>
                  <a:cubicBezTo>
                    <a:pt x="9" y="11"/>
                    <a:pt x="10" y="10"/>
                    <a:pt x="10" y="10"/>
                  </a:cubicBezTo>
                  <a:lnTo>
                    <a:pt x="93" y="10"/>
                  </a:lnTo>
                  <a:cubicBezTo>
                    <a:pt x="94" y="10"/>
                    <a:pt x="94" y="11"/>
                    <a:pt x="94" y="13"/>
                  </a:cubicBezTo>
                  <a:lnTo>
                    <a:pt x="94" y="42"/>
                  </a:lnTo>
                  <a:cubicBezTo>
                    <a:pt x="94" y="44"/>
                    <a:pt x="94" y="45"/>
                    <a:pt x="93" y="45"/>
                  </a:cubicBezTo>
                  <a:lnTo>
                    <a:pt x="11" y="45"/>
                  </a:lnTo>
                  <a:cubicBezTo>
                    <a:pt x="10" y="45"/>
                    <a:pt x="9" y="44"/>
                    <a:pt x="9" y="42"/>
                  </a:cubicBezTo>
                  <a:lnTo>
                    <a:pt x="9" y="13"/>
                  </a:lnTo>
                  <a:close/>
                  <a:moveTo>
                    <a:pt x="10" y="55"/>
                  </a:moveTo>
                  <a:lnTo>
                    <a:pt x="10" y="55"/>
                  </a:lnTo>
                  <a:lnTo>
                    <a:pt x="93" y="55"/>
                  </a:lnTo>
                  <a:cubicBezTo>
                    <a:pt x="100" y="55"/>
                    <a:pt x="104" y="49"/>
                    <a:pt x="104" y="42"/>
                  </a:cubicBezTo>
                  <a:lnTo>
                    <a:pt x="104" y="13"/>
                  </a:lnTo>
                  <a:cubicBezTo>
                    <a:pt x="104" y="6"/>
                    <a:pt x="100" y="0"/>
                    <a:pt x="93" y="0"/>
                  </a:cubicBezTo>
                  <a:lnTo>
                    <a:pt x="10" y="0"/>
                  </a:lnTo>
                  <a:cubicBezTo>
                    <a:pt x="4" y="0"/>
                    <a:pt x="0" y="6"/>
                    <a:pt x="0" y="13"/>
                  </a:cubicBezTo>
                  <a:lnTo>
                    <a:pt x="0" y="42"/>
                  </a:lnTo>
                  <a:cubicBezTo>
                    <a:pt x="0" y="49"/>
                    <a:pt x="4" y="55"/>
                    <a:pt x="10" y="55"/>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2" name="Freeform 28"/>
            <p:cNvSpPr>
              <a:spLocks noEditPoints="1"/>
            </p:cNvSpPr>
            <p:nvPr/>
          </p:nvSpPr>
          <p:spPr bwMode="auto">
            <a:xfrm>
              <a:off x="1757363" y="1014413"/>
              <a:ext cx="88900" cy="47625"/>
            </a:xfrm>
            <a:custGeom>
              <a:avLst/>
              <a:gdLst>
                <a:gd name="T0" fmla="*/ 94 w 104"/>
                <a:gd name="T1" fmla="*/ 43 h 55"/>
                <a:gd name="T2" fmla="*/ 94 w 104"/>
                <a:gd name="T3" fmla="*/ 43 h 55"/>
                <a:gd name="T4" fmla="*/ 93 w 104"/>
                <a:gd name="T5" fmla="*/ 46 h 55"/>
                <a:gd name="T6" fmla="*/ 11 w 104"/>
                <a:gd name="T7" fmla="*/ 46 h 55"/>
                <a:gd name="T8" fmla="*/ 9 w 104"/>
                <a:gd name="T9" fmla="*/ 43 h 55"/>
                <a:gd name="T10" fmla="*/ 9 w 104"/>
                <a:gd name="T11" fmla="*/ 13 h 55"/>
                <a:gd name="T12" fmla="*/ 10 w 104"/>
                <a:gd name="T13" fmla="*/ 10 h 55"/>
                <a:gd name="T14" fmla="*/ 93 w 104"/>
                <a:gd name="T15" fmla="*/ 10 h 55"/>
                <a:gd name="T16" fmla="*/ 94 w 104"/>
                <a:gd name="T17" fmla="*/ 13 h 55"/>
                <a:gd name="T18" fmla="*/ 94 w 104"/>
                <a:gd name="T19" fmla="*/ 43 h 55"/>
                <a:gd name="T20" fmla="*/ 93 w 104"/>
                <a:gd name="T21" fmla="*/ 0 h 55"/>
                <a:gd name="T22" fmla="*/ 93 w 104"/>
                <a:gd name="T23" fmla="*/ 0 h 55"/>
                <a:gd name="T24" fmla="*/ 10 w 104"/>
                <a:gd name="T25" fmla="*/ 0 h 55"/>
                <a:gd name="T26" fmla="*/ 0 w 104"/>
                <a:gd name="T27" fmla="*/ 13 h 55"/>
                <a:gd name="T28" fmla="*/ 0 w 104"/>
                <a:gd name="T29" fmla="*/ 43 h 55"/>
                <a:gd name="T30" fmla="*/ 10 w 104"/>
                <a:gd name="T31" fmla="*/ 55 h 55"/>
                <a:gd name="T32" fmla="*/ 93 w 104"/>
                <a:gd name="T33" fmla="*/ 55 h 55"/>
                <a:gd name="T34" fmla="*/ 104 w 104"/>
                <a:gd name="T35" fmla="*/ 43 h 55"/>
                <a:gd name="T36" fmla="*/ 104 w 104"/>
                <a:gd name="T37" fmla="*/ 13 h 55"/>
                <a:gd name="T38" fmla="*/ 93 w 104"/>
                <a:gd name="T39"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4" h="55">
                  <a:moveTo>
                    <a:pt x="94" y="43"/>
                  </a:moveTo>
                  <a:lnTo>
                    <a:pt x="94" y="43"/>
                  </a:lnTo>
                  <a:cubicBezTo>
                    <a:pt x="94" y="44"/>
                    <a:pt x="94" y="45"/>
                    <a:pt x="93" y="46"/>
                  </a:cubicBezTo>
                  <a:lnTo>
                    <a:pt x="11" y="46"/>
                  </a:lnTo>
                  <a:cubicBezTo>
                    <a:pt x="10" y="46"/>
                    <a:pt x="9" y="44"/>
                    <a:pt x="9" y="43"/>
                  </a:cubicBezTo>
                  <a:lnTo>
                    <a:pt x="9" y="13"/>
                  </a:lnTo>
                  <a:cubicBezTo>
                    <a:pt x="9" y="12"/>
                    <a:pt x="10" y="10"/>
                    <a:pt x="10" y="10"/>
                  </a:cubicBezTo>
                  <a:lnTo>
                    <a:pt x="93" y="10"/>
                  </a:lnTo>
                  <a:cubicBezTo>
                    <a:pt x="94" y="10"/>
                    <a:pt x="94" y="12"/>
                    <a:pt x="94" y="13"/>
                  </a:cubicBezTo>
                  <a:lnTo>
                    <a:pt x="94" y="43"/>
                  </a:lnTo>
                  <a:close/>
                  <a:moveTo>
                    <a:pt x="93" y="0"/>
                  </a:moveTo>
                  <a:lnTo>
                    <a:pt x="93" y="0"/>
                  </a:lnTo>
                  <a:lnTo>
                    <a:pt x="10" y="0"/>
                  </a:lnTo>
                  <a:cubicBezTo>
                    <a:pt x="4" y="0"/>
                    <a:pt x="0" y="6"/>
                    <a:pt x="0" y="13"/>
                  </a:cubicBezTo>
                  <a:lnTo>
                    <a:pt x="0" y="43"/>
                  </a:lnTo>
                  <a:cubicBezTo>
                    <a:pt x="0" y="50"/>
                    <a:pt x="4" y="55"/>
                    <a:pt x="10" y="55"/>
                  </a:cubicBezTo>
                  <a:lnTo>
                    <a:pt x="93" y="55"/>
                  </a:lnTo>
                  <a:cubicBezTo>
                    <a:pt x="100" y="55"/>
                    <a:pt x="104" y="50"/>
                    <a:pt x="104" y="43"/>
                  </a:cubicBezTo>
                  <a:lnTo>
                    <a:pt x="104" y="13"/>
                  </a:lnTo>
                  <a:cubicBezTo>
                    <a:pt x="104" y="6"/>
                    <a:pt x="100" y="0"/>
                    <a:pt x="93" y="0"/>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3" name="Freeform 29"/>
            <p:cNvSpPr>
              <a:spLocks noEditPoints="1"/>
            </p:cNvSpPr>
            <p:nvPr/>
          </p:nvSpPr>
          <p:spPr bwMode="auto">
            <a:xfrm>
              <a:off x="1757363" y="1090613"/>
              <a:ext cx="88900" cy="47625"/>
            </a:xfrm>
            <a:custGeom>
              <a:avLst/>
              <a:gdLst>
                <a:gd name="T0" fmla="*/ 9 w 104"/>
                <a:gd name="T1" fmla="*/ 13 h 55"/>
                <a:gd name="T2" fmla="*/ 9 w 104"/>
                <a:gd name="T3" fmla="*/ 13 h 55"/>
                <a:gd name="T4" fmla="*/ 10 w 104"/>
                <a:gd name="T5" fmla="*/ 10 h 55"/>
                <a:gd name="T6" fmla="*/ 93 w 104"/>
                <a:gd name="T7" fmla="*/ 10 h 55"/>
                <a:gd name="T8" fmla="*/ 94 w 104"/>
                <a:gd name="T9" fmla="*/ 13 h 55"/>
                <a:gd name="T10" fmla="*/ 94 w 104"/>
                <a:gd name="T11" fmla="*/ 42 h 55"/>
                <a:gd name="T12" fmla="*/ 93 w 104"/>
                <a:gd name="T13" fmla="*/ 45 h 55"/>
                <a:gd name="T14" fmla="*/ 11 w 104"/>
                <a:gd name="T15" fmla="*/ 45 h 55"/>
                <a:gd name="T16" fmla="*/ 9 w 104"/>
                <a:gd name="T17" fmla="*/ 42 h 55"/>
                <a:gd name="T18" fmla="*/ 9 w 104"/>
                <a:gd name="T19" fmla="*/ 13 h 55"/>
                <a:gd name="T20" fmla="*/ 10 w 104"/>
                <a:gd name="T21" fmla="*/ 55 h 55"/>
                <a:gd name="T22" fmla="*/ 10 w 104"/>
                <a:gd name="T23" fmla="*/ 55 h 55"/>
                <a:gd name="T24" fmla="*/ 93 w 104"/>
                <a:gd name="T25" fmla="*/ 55 h 55"/>
                <a:gd name="T26" fmla="*/ 104 w 104"/>
                <a:gd name="T27" fmla="*/ 42 h 55"/>
                <a:gd name="T28" fmla="*/ 104 w 104"/>
                <a:gd name="T29" fmla="*/ 13 h 55"/>
                <a:gd name="T30" fmla="*/ 93 w 104"/>
                <a:gd name="T31" fmla="*/ 0 h 55"/>
                <a:gd name="T32" fmla="*/ 10 w 104"/>
                <a:gd name="T33" fmla="*/ 0 h 55"/>
                <a:gd name="T34" fmla="*/ 0 w 104"/>
                <a:gd name="T35" fmla="*/ 13 h 55"/>
                <a:gd name="T36" fmla="*/ 0 w 104"/>
                <a:gd name="T37" fmla="*/ 42 h 55"/>
                <a:gd name="T38" fmla="*/ 10 w 104"/>
                <a:gd name="T39" fmla="*/ 5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4" h="55">
                  <a:moveTo>
                    <a:pt x="9" y="13"/>
                  </a:moveTo>
                  <a:lnTo>
                    <a:pt x="9" y="13"/>
                  </a:lnTo>
                  <a:cubicBezTo>
                    <a:pt x="9" y="11"/>
                    <a:pt x="10" y="10"/>
                    <a:pt x="10" y="10"/>
                  </a:cubicBezTo>
                  <a:lnTo>
                    <a:pt x="93" y="10"/>
                  </a:lnTo>
                  <a:cubicBezTo>
                    <a:pt x="94" y="10"/>
                    <a:pt x="94" y="11"/>
                    <a:pt x="94" y="13"/>
                  </a:cubicBezTo>
                  <a:lnTo>
                    <a:pt x="94" y="42"/>
                  </a:lnTo>
                  <a:cubicBezTo>
                    <a:pt x="94" y="44"/>
                    <a:pt x="94" y="45"/>
                    <a:pt x="93" y="45"/>
                  </a:cubicBezTo>
                  <a:lnTo>
                    <a:pt x="11" y="45"/>
                  </a:lnTo>
                  <a:cubicBezTo>
                    <a:pt x="10" y="45"/>
                    <a:pt x="9" y="44"/>
                    <a:pt x="9" y="42"/>
                  </a:cubicBezTo>
                  <a:lnTo>
                    <a:pt x="9" y="13"/>
                  </a:lnTo>
                  <a:close/>
                  <a:moveTo>
                    <a:pt x="10" y="55"/>
                  </a:moveTo>
                  <a:lnTo>
                    <a:pt x="10" y="55"/>
                  </a:lnTo>
                  <a:lnTo>
                    <a:pt x="93" y="55"/>
                  </a:lnTo>
                  <a:cubicBezTo>
                    <a:pt x="100" y="55"/>
                    <a:pt x="104" y="49"/>
                    <a:pt x="104" y="42"/>
                  </a:cubicBezTo>
                  <a:lnTo>
                    <a:pt x="104" y="13"/>
                  </a:lnTo>
                  <a:cubicBezTo>
                    <a:pt x="104" y="6"/>
                    <a:pt x="100" y="0"/>
                    <a:pt x="93" y="0"/>
                  </a:cubicBezTo>
                  <a:lnTo>
                    <a:pt x="10" y="0"/>
                  </a:lnTo>
                  <a:cubicBezTo>
                    <a:pt x="4" y="0"/>
                    <a:pt x="0" y="6"/>
                    <a:pt x="0" y="13"/>
                  </a:cubicBezTo>
                  <a:lnTo>
                    <a:pt x="0" y="42"/>
                  </a:lnTo>
                  <a:cubicBezTo>
                    <a:pt x="0" y="49"/>
                    <a:pt x="4" y="55"/>
                    <a:pt x="10" y="55"/>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4" name="Freeform 30"/>
            <p:cNvSpPr>
              <a:spLocks noEditPoints="1"/>
            </p:cNvSpPr>
            <p:nvPr/>
          </p:nvSpPr>
          <p:spPr bwMode="auto">
            <a:xfrm>
              <a:off x="1320800" y="873125"/>
              <a:ext cx="374650" cy="414338"/>
            </a:xfrm>
            <a:custGeom>
              <a:avLst/>
              <a:gdLst>
                <a:gd name="T0" fmla="*/ 310 w 440"/>
                <a:gd name="T1" fmla="*/ 162 h 488"/>
                <a:gd name="T2" fmla="*/ 310 w 440"/>
                <a:gd name="T3" fmla="*/ 68 h 488"/>
                <a:gd name="T4" fmla="*/ 137 w 440"/>
                <a:gd name="T5" fmla="*/ 360 h 488"/>
                <a:gd name="T6" fmla="*/ 137 w 440"/>
                <a:gd name="T7" fmla="*/ 463 h 488"/>
                <a:gd name="T8" fmla="*/ 137 w 440"/>
                <a:gd name="T9" fmla="*/ 135 h 488"/>
                <a:gd name="T10" fmla="*/ 231 w 440"/>
                <a:gd name="T11" fmla="*/ 150 h 488"/>
                <a:gd name="T12" fmla="*/ 231 w 440"/>
                <a:gd name="T13" fmla="*/ 250 h 488"/>
                <a:gd name="T14" fmla="*/ 231 w 440"/>
                <a:gd name="T15" fmla="*/ 155 h 488"/>
                <a:gd name="T16" fmla="*/ 310 w 440"/>
                <a:gd name="T17" fmla="*/ 250 h 488"/>
                <a:gd name="T18" fmla="*/ 310 w 440"/>
                <a:gd name="T19" fmla="*/ 167 h 488"/>
                <a:gd name="T20" fmla="*/ 371 w 440"/>
                <a:gd name="T21" fmla="*/ 176 h 488"/>
                <a:gd name="T22" fmla="*/ 325 w 440"/>
                <a:gd name="T23" fmla="*/ 169 h 488"/>
                <a:gd name="T24" fmla="*/ 371 w 440"/>
                <a:gd name="T25" fmla="*/ 171 h 488"/>
                <a:gd name="T26" fmla="*/ 371 w 440"/>
                <a:gd name="T27" fmla="*/ 83 h 488"/>
                <a:gd name="T28" fmla="*/ 420 w 440"/>
                <a:gd name="T29" fmla="*/ 179 h 488"/>
                <a:gd name="T30" fmla="*/ 420 w 440"/>
                <a:gd name="T31" fmla="*/ 95 h 488"/>
                <a:gd name="T32" fmla="*/ 386 w 440"/>
                <a:gd name="T33" fmla="*/ 337 h 488"/>
                <a:gd name="T34" fmla="*/ 386 w 440"/>
                <a:gd name="T35" fmla="*/ 420 h 488"/>
                <a:gd name="T36" fmla="*/ 325 w 440"/>
                <a:gd name="T37" fmla="*/ 342 h 488"/>
                <a:gd name="T38" fmla="*/ 325 w 440"/>
                <a:gd name="T39" fmla="*/ 431 h 488"/>
                <a:gd name="T40" fmla="*/ 310 w 440"/>
                <a:gd name="T41" fmla="*/ 344 h 488"/>
                <a:gd name="T42" fmla="*/ 245 w 440"/>
                <a:gd name="T43" fmla="*/ 350 h 488"/>
                <a:gd name="T44" fmla="*/ 371 w 440"/>
                <a:gd name="T45" fmla="*/ 333 h 488"/>
                <a:gd name="T46" fmla="*/ 371 w 440"/>
                <a:gd name="T47" fmla="*/ 256 h 488"/>
                <a:gd name="T48" fmla="*/ 420 w 440"/>
                <a:gd name="T49" fmla="*/ 256 h 488"/>
                <a:gd name="T50" fmla="*/ 386 w 440"/>
                <a:gd name="T51" fmla="*/ 256 h 488"/>
                <a:gd name="T52" fmla="*/ 420 w 440"/>
                <a:gd name="T53" fmla="*/ 251 h 488"/>
                <a:gd name="T54" fmla="*/ 420 w 440"/>
                <a:gd name="T55" fmla="*/ 184 h 488"/>
                <a:gd name="T56" fmla="*/ 245 w 440"/>
                <a:gd name="T57" fmla="*/ 255 h 488"/>
                <a:gd name="T58" fmla="*/ 245 w 440"/>
                <a:gd name="T59" fmla="*/ 345 h 488"/>
                <a:gd name="T60" fmla="*/ 137 w 440"/>
                <a:gd name="T61" fmla="*/ 254 h 488"/>
                <a:gd name="T62" fmla="*/ 137 w 440"/>
                <a:gd name="T63" fmla="*/ 355 h 488"/>
                <a:gd name="T64" fmla="*/ 25 w 440"/>
                <a:gd name="T65" fmla="*/ 354 h 488"/>
                <a:gd name="T66" fmla="*/ 38 w 440"/>
                <a:gd name="T67" fmla="*/ 24 h 488"/>
                <a:gd name="T68" fmla="*/ 112 w 440"/>
                <a:gd name="T69" fmla="*/ 463 h 488"/>
                <a:gd name="T70" fmla="*/ 38 w 440"/>
                <a:gd name="T71" fmla="*/ 425 h 488"/>
                <a:gd name="T72" fmla="*/ 0 w 440"/>
                <a:gd name="T73" fmla="*/ 403 h 488"/>
                <a:gd name="T74" fmla="*/ 25 w 440"/>
                <a:gd name="T75" fmla="*/ 488 h 488"/>
                <a:gd name="T76" fmla="*/ 132 w 440"/>
                <a:gd name="T77" fmla="*/ 488 h 488"/>
                <a:gd name="T78" fmla="*/ 432 w 440"/>
                <a:gd name="T79" fmla="*/ 436 h 488"/>
                <a:gd name="T80" fmla="*/ 436 w 440"/>
                <a:gd name="T81" fmla="*/ 78 h 488"/>
                <a:gd name="T82" fmla="*/ 245 w 440"/>
                <a:gd name="T83" fmla="*/ 26 h 488"/>
                <a:gd name="T84" fmla="*/ 132 w 440"/>
                <a:gd name="T85" fmla="*/ 0 h 488"/>
                <a:gd name="T86" fmla="*/ 13 w 440"/>
                <a:gd name="T87" fmla="*/ 306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0" h="488">
                  <a:moveTo>
                    <a:pt x="310" y="68"/>
                  </a:moveTo>
                  <a:lnTo>
                    <a:pt x="310" y="68"/>
                  </a:lnTo>
                  <a:lnTo>
                    <a:pt x="310" y="162"/>
                  </a:lnTo>
                  <a:lnTo>
                    <a:pt x="245" y="152"/>
                  </a:lnTo>
                  <a:lnTo>
                    <a:pt x="245" y="52"/>
                  </a:lnTo>
                  <a:lnTo>
                    <a:pt x="310" y="68"/>
                  </a:lnTo>
                  <a:close/>
                  <a:moveTo>
                    <a:pt x="137" y="463"/>
                  </a:moveTo>
                  <a:lnTo>
                    <a:pt x="137" y="463"/>
                  </a:lnTo>
                  <a:lnTo>
                    <a:pt x="137" y="360"/>
                  </a:lnTo>
                  <a:lnTo>
                    <a:pt x="231" y="351"/>
                  </a:lnTo>
                  <a:lnTo>
                    <a:pt x="231" y="447"/>
                  </a:lnTo>
                  <a:lnTo>
                    <a:pt x="137" y="463"/>
                  </a:lnTo>
                  <a:lnTo>
                    <a:pt x="137" y="463"/>
                  </a:lnTo>
                  <a:close/>
                  <a:moveTo>
                    <a:pt x="137" y="135"/>
                  </a:moveTo>
                  <a:lnTo>
                    <a:pt x="137" y="135"/>
                  </a:lnTo>
                  <a:lnTo>
                    <a:pt x="137" y="26"/>
                  </a:lnTo>
                  <a:lnTo>
                    <a:pt x="231" y="49"/>
                  </a:lnTo>
                  <a:lnTo>
                    <a:pt x="231" y="150"/>
                  </a:lnTo>
                  <a:lnTo>
                    <a:pt x="137" y="135"/>
                  </a:lnTo>
                  <a:close/>
                  <a:moveTo>
                    <a:pt x="231" y="250"/>
                  </a:moveTo>
                  <a:lnTo>
                    <a:pt x="231" y="250"/>
                  </a:lnTo>
                  <a:lnTo>
                    <a:pt x="137" y="249"/>
                  </a:lnTo>
                  <a:lnTo>
                    <a:pt x="137" y="140"/>
                  </a:lnTo>
                  <a:lnTo>
                    <a:pt x="231" y="155"/>
                  </a:lnTo>
                  <a:lnTo>
                    <a:pt x="231" y="250"/>
                  </a:lnTo>
                  <a:close/>
                  <a:moveTo>
                    <a:pt x="310" y="250"/>
                  </a:moveTo>
                  <a:lnTo>
                    <a:pt x="310" y="250"/>
                  </a:lnTo>
                  <a:lnTo>
                    <a:pt x="245" y="250"/>
                  </a:lnTo>
                  <a:lnTo>
                    <a:pt x="245" y="157"/>
                  </a:lnTo>
                  <a:lnTo>
                    <a:pt x="310" y="167"/>
                  </a:lnTo>
                  <a:lnTo>
                    <a:pt x="310" y="250"/>
                  </a:lnTo>
                  <a:close/>
                  <a:moveTo>
                    <a:pt x="371" y="176"/>
                  </a:moveTo>
                  <a:lnTo>
                    <a:pt x="371" y="176"/>
                  </a:lnTo>
                  <a:lnTo>
                    <a:pt x="371" y="251"/>
                  </a:lnTo>
                  <a:lnTo>
                    <a:pt x="325" y="250"/>
                  </a:lnTo>
                  <a:lnTo>
                    <a:pt x="325" y="169"/>
                  </a:lnTo>
                  <a:lnTo>
                    <a:pt x="371" y="176"/>
                  </a:lnTo>
                  <a:close/>
                  <a:moveTo>
                    <a:pt x="371" y="171"/>
                  </a:moveTo>
                  <a:lnTo>
                    <a:pt x="371" y="171"/>
                  </a:lnTo>
                  <a:lnTo>
                    <a:pt x="325" y="164"/>
                  </a:lnTo>
                  <a:lnTo>
                    <a:pt x="325" y="72"/>
                  </a:lnTo>
                  <a:lnTo>
                    <a:pt x="371" y="83"/>
                  </a:lnTo>
                  <a:lnTo>
                    <a:pt x="371" y="171"/>
                  </a:lnTo>
                  <a:close/>
                  <a:moveTo>
                    <a:pt x="420" y="179"/>
                  </a:moveTo>
                  <a:lnTo>
                    <a:pt x="420" y="179"/>
                  </a:lnTo>
                  <a:lnTo>
                    <a:pt x="386" y="174"/>
                  </a:lnTo>
                  <a:lnTo>
                    <a:pt x="386" y="87"/>
                  </a:lnTo>
                  <a:lnTo>
                    <a:pt x="420" y="95"/>
                  </a:lnTo>
                  <a:lnTo>
                    <a:pt x="420" y="179"/>
                  </a:lnTo>
                  <a:close/>
                  <a:moveTo>
                    <a:pt x="386" y="337"/>
                  </a:moveTo>
                  <a:lnTo>
                    <a:pt x="386" y="337"/>
                  </a:lnTo>
                  <a:lnTo>
                    <a:pt x="420" y="334"/>
                  </a:lnTo>
                  <a:lnTo>
                    <a:pt x="420" y="414"/>
                  </a:lnTo>
                  <a:lnTo>
                    <a:pt x="386" y="420"/>
                  </a:lnTo>
                  <a:lnTo>
                    <a:pt x="386" y="337"/>
                  </a:lnTo>
                  <a:close/>
                  <a:moveTo>
                    <a:pt x="325" y="342"/>
                  </a:moveTo>
                  <a:lnTo>
                    <a:pt x="325" y="342"/>
                  </a:lnTo>
                  <a:lnTo>
                    <a:pt x="371" y="338"/>
                  </a:lnTo>
                  <a:lnTo>
                    <a:pt x="371" y="423"/>
                  </a:lnTo>
                  <a:lnTo>
                    <a:pt x="325" y="431"/>
                  </a:lnTo>
                  <a:lnTo>
                    <a:pt x="325" y="342"/>
                  </a:lnTo>
                  <a:close/>
                  <a:moveTo>
                    <a:pt x="310" y="344"/>
                  </a:moveTo>
                  <a:lnTo>
                    <a:pt x="310" y="344"/>
                  </a:lnTo>
                  <a:lnTo>
                    <a:pt x="310" y="433"/>
                  </a:lnTo>
                  <a:lnTo>
                    <a:pt x="245" y="444"/>
                  </a:lnTo>
                  <a:lnTo>
                    <a:pt x="245" y="350"/>
                  </a:lnTo>
                  <a:lnTo>
                    <a:pt x="310" y="344"/>
                  </a:lnTo>
                  <a:close/>
                  <a:moveTo>
                    <a:pt x="371" y="333"/>
                  </a:moveTo>
                  <a:lnTo>
                    <a:pt x="371" y="333"/>
                  </a:lnTo>
                  <a:lnTo>
                    <a:pt x="325" y="338"/>
                  </a:lnTo>
                  <a:lnTo>
                    <a:pt x="325" y="255"/>
                  </a:lnTo>
                  <a:lnTo>
                    <a:pt x="371" y="256"/>
                  </a:lnTo>
                  <a:lnTo>
                    <a:pt x="371" y="333"/>
                  </a:lnTo>
                  <a:close/>
                  <a:moveTo>
                    <a:pt x="420" y="256"/>
                  </a:moveTo>
                  <a:lnTo>
                    <a:pt x="420" y="256"/>
                  </a:lnTo>
                  <a:lnTo>
                    <a:pt x="420" y="329"/>
                  </a:lnTo>
                  <a:lnTo>
                    <a:pt x="386" y="332"/>
                  </a:lnTo>
                  <a:lnTo>
                    <a:pt x="386" y="256"/>
                  </a:lnTo>
                  <a:lnTo>
                    <a:pt x="420" y="256"/>
                  </a:lnTo>
                  <a:close/>
                  <a:moveTo>
                    <a:pt x="420" y="251"/>
                  </a:moveTo>
                  <a:lnTo>
                    <a:pt x="420" y="251"/>
                  </a:lnTo>
                  <a:lnTo>
                    <a:pt x="386" y="251"/>
                  </a:lnTo>
                  <a:lnTo>
                    <a:pt x="386" y="179"/>
                  </a:lnTo>
                  <a:lnTo>
                    <a:pt x="420" y="184"/>
                  </a:lnTo>
                  <a:lnTo>
                    <a:pt x="420" y="251"/>
                  </a:lnTo>
                  <a:close/>
                  <a:moveTo>
                    <a:pt x="245" y="255"/>
                  </a:moveTo>
                  <a:lnTo>
                    <a:pt x="245" y="255"/>
                  </a:lnTo>
                  <a:lnTo>
                    <a:pt x="310" y="255"/>
                  </a:lnTo>
                  <a:lnTo>
                    <a:pt x="310" y="339"/>
                  </a:lnTo>
                  <a:lnTo>
                    <a:pt x="245" y="345"/>
                  </a:lnTo>
                  <a:lnTo>
                    <a:pt x="245" y="255"/>
                  </a:lnTo>
                  <a:close/>
                  <a:moveTo>
                    <a:pt x="137" y="254"/>
                  </a:moveTo>
                  <a:lnTo>
                    <a:pt x="137" y="254"/>
                  </a:lnTo>
                  <a:lnTo>
                    <a:pt x="231" y="255"/>
                  </a:lnTo>
                  <a:lnTo>
                    <a:pt x="231" y="346"/>
                  </a:lnTo>
                  <a:lnTo>
                    <a:pt x="137" y="355"/>
                  </a:lnTo>
                  <a:lnTo>
                    <a:pt x="137" y="254"/>
                  </a:lnTo>
                  <a:close/>
                  <a:moveTo>
                    <a:pt x="25" y="354"/>
                  </a:moveTo>
                  <a:lnTo>
                    <a:pt x="25" y="354"/>
                  </a:lnTo>
                  <a:cubicBezTo>
                    <a:pt x="39" y="354"/>
                    <a:pt x="51" y="343"/>
                    <a:pt x="51" y="329"/>
                  </a:cubicBezTo>
                  <a:cubicBezTo>
                    <a:pt x="51" y="319"/>
                    <a:pt x="46" y="311"/>
                    <a:pt x="38" y="306"/>
                  </a:cubicBezTo>
                  <a:lnTo>
                    <a:pt x="38" y="24"/>
                  </a:lnTo>
                  <a:lnTo>
                    <a:pt x="112" y="24"/>
                  </a:lnTo>
                  <a:cubicBezTo>
                    <a:pt x="112" y="24"/>
                    <a:pt x="112" y="25"/>
                    <a:pt x="112" y="25"/>
                  </a:cubicBezTo>
                  <a:lnTo>
                    <a:pt x="112" y="463"/>
                  </a:lnTo>
                  <a:cubicBezTo>
                    <a:pt x="112" y="463"/>
                    <a:pt x="112" y="463"/>
                    <a:pt x="112" y="464"/>
                  </a:cubicBezTo>
                  <a:lnTo>
                    <a:pt x="38" y="464"/>
                  </a:lnTo>
                  <a:lnTo>
                    <a:pt x="38" y="425"/>
                  </a:lnTo>
                  <a:cubicBezTo>
                    <a:pt x="46" y="421"/>
                    <a:pt x="51" y="413"/>
                    <a:pt x="51" y="403"/>
                  </a:cubicBezTo>
                  <a:cubicBezTo>
                    <a:pt x="51" y="389"/>
                    <a:pt x="40" y="377"/>
                    <a:pt x="26" y="377"/>
                  </a:cubicBezTo>
                  <a:cubicBezTo>
                    <a:pt x="11" y="377"/>
                    <a:pt x="0" y="389"/>
                    <a:pt x="0" y="403"/>
                  </a:cubicBezTo>
                  <a:cubicBezTo>
                    <a:pt x="0" y="412"/>
                    <a:pt x="5" y="421"/>
                    <a:pt x="13" y="425"/>
                  </a:cubicBezTo>
                  <a:lnTo>
                    <a:pt x="13" y="476"/>
                  </a:lnTo>
                  <a:cubicBezTo>
                    <a:pt x="13" y="483"/>
                    <a:pt x="19" y="488"/>
                    <a:pt x="25" y="488"/>
                  </a:cubicBezTo>
                  <a:lnTo>
                    <a:pt x="124" y="488"/>
                  </a:lnTo>
                  <a:cubicBezTo>
                    <a:pt x="126" y="488"/>
                    <a:pt x="127" y="488"/>
                    <a:pt x="128" y="488"/>
                  </a:cubicBezTo>
                  <a:cubicBezTo>
                    <a:pt x="129" y="488"/>
                    <a:pt x="131" y="488"/>
                    <a:pt x="132" y="488"/>
                  </a:cubicBezTo>
                  <a:lnTo>
                    <a:pt x="133" y="488"/>
                  </a:lnTo>
                  <a:lnTo>
                    <a:pt x="428" y="438"/>
                  </a:lnTo>
                  <a:cubicBezTo>
                    <a:pt x="429" y="438"/>
                    <a:pt x="431" y="437"/>
                    <a:pt x="432" y="436"/>
                  </a:cubicBezTo>
                  <a:cubicBezTo>
                    <a:pt x="437" y="435"/>
                    <a:pt x="440" y="431"/>
                    <a:pt x="440" y="427"/>
                  </a:cubicBezTo>
                  <a:lnTo>
                    <a:pt x="440" y="85"/>
                  </a:lnTo>
                  <a:cubicBezTo>
                    <a:pt x="440" y="82"/>
                    <a:pt x="438" y="79"/>
                    <a:pt x="436" y="78"/>
                  </a:cubicBezTo>
                  <a:cubicBezTo>
                    <a:pt x="435" y="75"/>
                    <a:pt x="432" y="73"/>
                    <a:pt x="429" y="72"/>
                  </a:cubicBezTo>
                  <a:lnTo>
                    <a:pt x="245" y="27"/>
                  </a:lnTo>
                  <a:lnTo>
                    <a:pt x="245" y="26"/>
                  </a:lnTo>
                  <a:lnTo>
                    <a:pt x="243" y="26"/>
                  </a:lnTo>
                  <a:lnTo>
                    <a:pt x="135" y="1"/>
                  </a:lnTo>
                  <a:lnTo>
                    <a:pt x="132" y="0"/>
                  </a:lnTo>
                  <a:lnTo>
                    <a:pt x="25" y="0"/>
                  </a:lnTo>
                  <a:cubicBezTo>
                    <a:pt x="19" y="0"/>
                    <a:pt x="13" y="5"/>
                    <a:pt x="13" y="12"/>
                  </a:cubicBezTo>
                  <a:lnTo>
                    <a:pt x="13" y="306"/>
                  </a:lnTo>
                  <a:cubicBezTo>
                    <a:pt x="5" y="311"/>
                    <a:pt x="0" y="319"/>
                    <a:pt x="0" y="329"/>
                  </a:cubicBezTo>
                  <a:cubicBezTo>
                    <a:pt x="0" y="343"/>
                    <a:pt x="11" y="354"/>
                    <a:pt x="25" y="354"/>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5" name="Freeform 31"/>
            <p:cNvSpPr>
              <a:spLocks noEditPoints="1"/>
            </p:cNvSpPr>
            <p:nvPr/>
          </p:nvSpPr>
          <p:spPr bwMode="auto">
            <a:xfrm>
              <a:off x="1452563" y="923925"/>
              <a:ext cx="50800" cy="57150"/>
            </a:xfrm>
            <a:custGeom>
              <a:avLst/>
              <a:gdLst>
                <a:gd name="T0" fmla="*/ 49 w 59"/>
                <a:gd name="T1" fmla="*/ 54 h 67"/>
                <a:gd name="T2" fmla="*/ 49 w 59"/>
                <a:gd name="T3" fmla="*/ 54 h 67"/>
                <a:gd name="T4" fmla="*/ 48 w 59"/>
                <a:gd name="T5" fmla="*/ 57 h 67"/>
                <a:gd name="T6" fmla="*/ 11 w 59"/>
                <a:gd name="T7" fmla="*/ 53 h 67"/>
                <a:gd name="T8" fmla="*/ 10 w 59"/>
                <a:gd name="T9" fmla="*/ 48 h 67"/>
                <a:gd name="T10" fmla="*/ 10 w 59"/>
                <a:gd name="T11" fmla="*/ 14 h 67"/>
                <a:gd name="T12" fmla="*/ 10 w 59"/>
                <a:gd name="T13" fmla="*/ 10 h 67"/>
                <a:gd name="T14" fmla="*/ 47 w 59"/>
                <a:gd name="T15" fmla="*/ 20 h 67"/>
                <a:gd name="T16" fmla="*/ 49 w 59"/>
                <a:gd name="T17" fmla="*/ 23 h 67"/>
                <a:gd name="T18" fmla="*/ 49 w 59"/>
                <a:gd name="T19" fmla="*/ 54 h 67"/>
                <a:gd name="T20" fmla="*/ 50 w 59"/>
                <a:gd name="T21" fmla="*/ 10 h 67"/>
                <a:gd name="T22" fmla="*/ 50 w 59"/>
                <a:gd name="T23" fmla="*/ 10 h 67"/>
                <a:gd name="T24" fmla="*/ 11 w 59"/>
                <a:gd name="T25" fmla="*/ 0 h 67"/>
                <a:gd name="T26" fmla="*/ 10 w 59"/>
                <a:gd name="T27" fmla="*/ 0 h 67"/>
                <a:gd name="T28" fmla="*/ 0 w 59"/>
                <a:gd name="T29" fmla="*/ 14 h 67"/>
                <a:gd name="T30" fmla="*/ 0 w 59"/>
                <a:gd name="T31" fmla="*/ 48 h 67"/>
                <a:gd name="T32" fmla="*/ 2 w 59"/>
                <a:gd name="T33" fmla="*/ 57 h 67"/>
                <a:gd name="T34" fmla="*/ 9 w 59"/>
                <a:gd name="T35" fmla="*/ 63 h 67"/>
                <a:gd name="T36" fmla="*/ 9 w 59"/>
                <a:gd name="T37" fmla="*/ 63 h 67"/>
                <a:gd name="T38" fmla="*/ 48 w 59"/>
                <a:gd name="T39" fmla="*/ 67 h 67"/>
                <a:gd name="T40" fmla="*/ 49 w 59"/>
                <a:gd name="T41" fmla="*/ 67 h 67"/>
                <a:gd name="T42" fmla="*/ 59 w 59"/>
                <a:gd name="T43" fmla="*/ 54 h 67"/>
                <a:gd name="T44" fmla="*/ 59 w 59"/>
                <a:gd name="T45" fmla="*/ 23 h 67"/>
                <a:gd name="T46" fmla="*/ 50 w 59"/>
                <a:gd name="T47" fmla="*/ 1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9" h="67">
                  <a:moveTo>
                    <a:pt x="49" y="54"/>
                  </a:moveTo>
                  <a:lnTo>
                    <a:pt x="49" y="54"/>
                  </a:lnTo>
                  <a:cubicBezTo>
                    <a:pt x="49" y="56"/>
                    <a:pt x="48" y="57"/>
                    <a:pt x="48" y="57"/>
                  </a:cubicBezTo>
                  <a:lnTo>
                    <a:pt x="11" y="53"/>
                  </a:lnTo>
                  <a:cubicBezTo>
                    <a:pt x="10" y="52"/>
                    <a:pt x="10" y="51"/>
                    <a:pt x="10" y="48"/>
                  </a:cubicBezTo>
                  <a:lnTo>
                    <a:pt x="10" y="14"/>
                  </a:lnTo>
                  <a:cubicBezTo>
                    <a:pt x="10" y="12"/>
                    <a:pt x="10" y="11"/>
                    <a:pt x="10" y="10"/>
                  </a:cubicBezTo>
                  <a:lnTo>
                    <a:pt x="47" y="20"/>
                  </a:lnTo>
                  <a:cubicBezTo>
                    <a:pt x="48" y="20"/>
                    <a:pt x="49" y="21"/>
                    <a:pt x="49" y="23"/>
                  </a:cubicBezTo>
                  <a:lnTo>
                    <a:pt x="49" y="54"/>
                  </a:lnTo>
                  <a:close/>
                  <a:moveTo>
                    <a:pt x="50" y="10"/>
                  </a:moveTo>
                  <a:lnTo>
                    <a:pt x="50" y="10"/>
                  </a:lnTo>
                  <a:lnTo>
                    <a:pt x="11" y="0"/>
                  </a:lnTo>
                  <a:lnTo>
                    <a:pt x="10" y="0"/>
                  </a:lnTo>
                  <a:cubicBezTo>
                    <a:pt x="4" y="0"/>
                    <a:pt x="0" y="6"/>
                    <a:pt x="0" y="14"/>
                  </a:cubicBezTo>
                  <a:lnTo>
                    <a:pt x="0" y="48"/>
                  </a:lnTo>
                  <a:cubicBezTo>
                    <a:pt x="0" y="52"/>
                    <a:pt x="1" y="55"/>
                    <a:pt x="2" y="57"/>
                  </a:cubicBezTo>
                  <a:cubicBezTo>
                    <a:pt x="4" y="61"/>
                    <a:pt x="7" y="63"/>
                    <a:pt x="9" y="63"/>
                  </a:cubicBezTo>
                  <a:lnTo>
                    <a:pt x="9" y="63"/>
                  </a:lnTo>
                  <a:lnTo>
                    <a:pt x="48" y="67"/>
                  </a:lnTo>
                  <a:lnTo>
                    <a:pt x="49" y="67"/>
                  </a:lnTo>
                  <a:cubicBezTo>
                    <a:pt x="54" y="67"/>
                    <a:pt x="59" y="61"/>
                    <a:pt x="59" y="54"/>
                  </a:cubicBezTo>
                  <a:lnTo>
                    <a:pt x="59" y="23"/>
                  </a:lnTo>
                  <a:cubicBezTo>
                    <a:pt x="59" y="16"/>
                    <a:pt x="54" y="11"/>
                    <a:pt x="50" y="10"/>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6" name="Freeform 32"/>
            <p:cNvSpPr>
              <a:spLocks noEditPoints="1"/>
            </p:cNvSpPr>
            <p:nvPr/>
          </p:nvSpPr>
          <p:spPr bwMode="auto">
            <a:xfrm>
              <a:off x="1538288" y="944563"/>
              <a:ext cx="41275" cy="49213"/>
            </a:xfrm>
            <a:custGeom>
              <a:avLst/>
              <a:gdLst>
                <a:gd name="T0" fmla="*/ 10 w 49"/>
                <a:gd name="T1" fmla="*/ 13 h 58"/>
                <a:gd name="T2" fmla="*/ 10 w 49"/>
                <a:gd name="T3" fmla="*/ 13 h 58"/>
                <a:gd name="T4" fmla="*/ 10 w 49"/>
                <a:gd name="T5" fmla="*/ 11 h 58"/>
                <a:gd name="T6" fmla="*/ 38 w 49"/>
                <a:gd name="T7" fmla="*/ 19 h 58"/>
                <a:gd name="T8" fmla="*/ 39 w 49"/>
                <a:gd name="T9" fmla="*/ 22 h 58"/>
                <a:gd name="T10" fmla="*/ 39 w 49"/>
                <a:gd name="T11" fmla="*/ 45 h 58"/>
                <a:gd name="T12" fmla="*/ 38 w 49"/>
                <a:gd name="T13" fmla="*/ 48 h 58"/>
                <a:gd name="T14" fmla="*/ 11 w 49"/>
                <a:gd name="T15" fmla="*/ 44 h 58"/>
                <a:gd name="T16" fmla="*/ 10 w 49"/>
                <a:gd name="T17" fmla="*/ 40 h 58"/>
                <a:gd name="T18" fmla="*/ 10 w 49"/>
                <a:gd name="T19" fmla="*/ 13 h 58"/>
                <a:gd name="T20" fmla="*/ 2 w 49"/>
                <a:gd name="T21" fmla="*/ 49 h 58"/>
                <a:gd name="T22" fmla="*/ 2 w 49"/>
                <a:gd name="T23" fmla="*/ 49 h 58"/>
                <a:gd name="T24" fmla="*/ 9 w 49"/>
                <a:gd name="T25" fmla="*/ 53 h 58"/>
                <a:gd name="T26" fmla="*/ 38 w 49"/>
                <a:gd name="T27" fmla="*/ 58 h 58"/>
                <a:gd name="T28" fmla="*/ 39 w 49"/>
                <a:gd name="T29" fmla="*/ 57 h 58"/>
                <a:gd name="T30" fmla="*/ 49 w 49"/>
                <a:gd name="T31" fmla="*/ 45 h 58"/>
                <a:gd name="T32" fmla="*/ 49 w 49"/>
                <a:gd name="T33" fmla="*/ 22 h 58"/>
                <a:gd name="T34" fmla="*/ 40 w 49"/>
                <a:gd name="T35" fmla="*/ 9 h 58"/>
                <a:gd name="T36" fmla="*/ 11 w 49"/>
                <a:gd name="T37" fmla="*/ 1 h 58"/>
                <a:gd name="T38" fmla="*/ 10 w 49"/>
                <a:gd name="T39" fmla="*/ 0 h 58"/>
                <a:gd name="T40" fmla="*/ 0 w 49"/>
                <a:gd name="T41" fmla="*/ 13 h 58"/>
                <a:gd name="T42" fmla="*/ 0 w 49"/>
                <a:gd name="T43" fmla="*/ 40 h 58"/>
                <a:gd name="T44" fmla="*/ 2 w 49"/>
                <a:gd name="T45" fmla="*/ 4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9" h="58">
                  <a:moveTo>
                    <a:pt x="10" y="13"/>
                  </a:moveTo>
                  <a:lnTo>
                    <a:pt x="10" y="13"/>
                  </a:lnTo>
                  <a:cubicBezTo>
                    <a:pt x="10" y="12"/>
                    <a:pt x="10" y="11"/>
                    <a:pt x="10" y="11"/>
                  </a:cubicBezTo>
                  <a:lnTo>
                    <a:pt x="38" y="19"/>
                  </a:lnTo>
                  <a:cubicBezTo>
                    <a:pt x="38" y="19"/>
                    <a:pt x="39" y="20"/>
                    <a:pt x="39" y="22"/>
                  </a:cubicBezTo>
                  <a:lnTo>
                    <a:pt x="39" y="45"/>
                  </a:lnTo>
                  <a:cubicBezTo>
                    <a:pt x="39" y="46"/>
                    <a:pt x="38" y="47"/>
                    <a:pt x="38" y="48"/>
                  </a:cubicBezTo>
                  <a:lnTo>
                    <a:pt x="11" y="44"/>
                  </a:lnTo>
                  <a:cubicBezTo>
                    <a:pt x="10" y="44"/>
                    <a:pt x="10" y="42"/>
                    <a:pt x="10" y="40"/>
                  </a:cubicBezTo>
                  <a:lnTo>
                    <a:pt x="10" y="13"/>
                  </a:lnTo>
                  <a:close/>
                  <a:moveTo>
                    <a:pt x="2" y="49"/>
                  </a:moveTo>
                  <a:lnTo>
                    <a:pt x="2" y="49"/>
                  </a:lnTo>
                  <a:cubicBezTo>
                    <a:pt x="4" y="52"/>
                    <a:pt x="6" y="53"/>
                    <a:pt x="9" y="53"/>
                  </a:cubicBezTo>
                  <a:lnTo>
                    <a:pt x="38" y="58"/>
                  </a:lnTo>
                  <a:lnTo>
                    <a:pt x="39" y="57"/>
                  </a:lnTo>
                  <a:cubicBezTo>
                    <a:pt x="44" y="57"/>
                    <a:pt x="49" y="52"/>
                    <a:pt x="49" y="45"/>
                  </a:cubicBezTo>
                  <a:lnTo>
                    <a:pt x="49" y="22"/>
                  </a:lnTo>
                  <a:cubicBezTo>
                    <a:pt x="49" y="15"/>
                    <a:pt x="44" y="10"/>
                    <a:pt x="40" y="9"/>
                  </a:cubicBezTo>
                  <a:lnTo>
                    <a:pt x="11" y="1"/>
                  </a:lnTo>
                  <a:lnTo>
                    <a:pt x="10" y="0"/>
                  </a:lnTo>
                  <a:cubicBezTo>
                    <a:pt x="4" y="0"/>
                    <a:pt x="0" y="6"/>
                    <a:pt x="0" y="13"/>
                  </a:cubicBezTo>
                  <a:lnTo>
                    <a:pt x="0" y="40"/>
                  </a:lnTo>
                  <a:cubicBezTo>
                    <a:pt x="0" y="43"/>
                    <a:pt x="1" y="46"/>
                    <a:pt x="2" y="49"/>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7" name="Freeform 33"/>
            <p:cNvSpPr>
              <a:spLocks noEditPoints="1"/>
            </p:cNvSpPr>
            <p:nvPr/>
          </p:nvSpPr>
          <p:spPr bwMode="auto">
            <a:xfrm>
              <a:off x="1452563" y="1014413"/>
              <a:ext cx="50800" cy="52388"/>
            </a:xfrm>
            <a:custGeom>
              <a:avLst/>
              <a:gdLst>
                <a:gd name="T0" fmla="*/ 10 w 59"/>
                <a:gd name="T1" fmla="*/ 14 h 62"/>
                <a:gd name="T2" fmla="*/ 10 w 59"/>
                <a:gd name="T3" fmla="*/ 14 h 62"/>
                <a:gd name="T4" fmla="*/ 10 w 59"/>
                <a:gd name="T5" fmla="*/ 10 h 62"/>
                <a:gd name="T6" fmla="*/ 47 w 59"/>
                <a:gd name="T7" fmla="*/ 13 h 62"/>
                <a:gd name="T8" fmla="*/ 49 w 59"/>
                <a:gd name="T9" fmla="*/ 17 h 62"/>
                <a:gd name="T10" fmla="*/ 49 w 59"/>
                <a:gd name="T11" fmla="*/ 49 h 62"/>
                <a:gd name="T12" fmla="*/ 48 w 59"/>
                <a:gd name="T13" fmla="*/ 52 h 62"/>
                <a:gd name="T14" fmla="*/ 11 w 59"/>
                <a:gd name="T15" fmla="*/ 52 h 62"/>
                <a:gd name="T16" fmla="*/ 10 w 59"/>
                <a:gd name="T17" fmla="*/ 48 h 62"/>
                <a:gd name="T18" fmla="*/ 10 w 59"/>
                <a:gd name="T19" fmla="*/ 14 h 62"/>
                <a:gd name="T20" fmla="*/ 10 w 59"/>
                <a:gd name="T21" fmla="*/ 62 h 62"/>
                <a:gd name="T22" fmla="*/ 10 w 59"/>
                <a:gd name="T23" fmla="*/ 62 h 62"/>
                <a:gd name="T24" fmla="*/ 49 w 59"/>
                <a:gd name="T25" fmla="*/ 62 h 62"/>
                <a:gd name="T26" fmla="*/ 59 w 59"/>
                <a:gd name="T27" fmla="*/ 49 h 62"/>
                <a:gd name="T28" fmla="*/ 59 w 59"/>
                <a:gd name="T29" fmla="*/ 17 h 62"/>
                <a:gd name="T30" fmla="*/ 49 w 59"/>
                <a:gd name="T31" fmla="*/ 3 h 62"/>
                <a:gd name="T32" fmla="*/ 10 w 59"/>
                <a:gd name="T33" fmla="*/ 0 h 62"/>
                <a:gd name="T34" fmla="*/ 0 w 59"/>
                <a:gd name="T35" fmla="*/ 14 h 62"/>
                <a:gd name="T36" fmla="*/ 0 w 59"/>
                <a:gd name="T37" fmla="*/ 48 h 62"/>
                <a:gd name="T38" fmla="*/ 10 w 59"/>
                <a:gd name="T39"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9" h="62">
                  <a:moveTo>
                    <a:pt x="10" y="14"/>
                  </a:moveTo>
                  <a:lnTo>
                    <a:pt x="10" y="14"/>
                  </a:lnTo>
                  <a:cubicBezTo>
                    <a:pt x="10" y="12"/>
                    <a:pt x="10" y="10"/>
                    <a:pt x="10" y="10"/>
                  </a:cubicBezTo>
                  <a:lnTo>
                    <a:pt x="47" y="13"/>
                  </a:lnTo>
                  <a:cubicBezTo>
                    <a:pt x="48" y="13"/>
                    <a:pt x="49" y="15"/>
                    <a:pt x="49" y="17"/>
                  </a:cubicBezTo>
                  <a:lnTo>
                    <a:pt x="49" y="49"/>
                  </a:lnTo>
                  <a:cubicBezTo>
                    <a:pt x="49" y="51"/>
                    <a:pt x="48" y="52"/>
                    <a:pt x="48" y="52"/>
                  </a:cubicBezTo>
                  <a:lnTo>
                    <a:pt x="11" y="52"/>
                  </a:lnTo>
                  <a:cubicBezTo>
                    <a:pt x="10" y="52"/>
                    <a:pt x="10" y="50"/>
                    <a:pt x="10" y="48"/>
                  </a:cubicBezTo>
                  <a:lnTo>
                    <a:pt x="10" y="14"/>
                  </a:lnTo>
                  <a:close/>
                  <a:moveTo>
                    <a:pt x="10" y="62"/>
                  </a:moveTo>
                  <a:lnTo>
                    <a:pt x="10" y="62"/>
                  </a:lnTo>
                  <a:lnTo>
                    <a:pt x="49" y="62"/>
                  </a:lnTo>
                  <a:cubicBezTo>
                    <a:pt x="54" y="61"/>
                    <a:pt x="59" y="56"/>
                    <a:pt x="59" y="49"/>
                  </a:cubicBezTo>
                  <a:lnTo>
                    <a:pt x="59" y="17"/>
                  </a:lnTo>
                  <a:cubicBezTo>
                    <a:pt x="59" y="10"/>
                    <a:pt x="54" y="4"/>
                    <a:pt x="49" y="3"/>
                  </a:cubicBezTo>
                  <a:lnTo>
                    <a:pt x="10" y="0"/>
                  </a:lnTo>
                  <a:cubicBezTo>
                    <a:pt x="4" y="0"/>
                    <a:pt x="0" y="6"/>
                    <a:pt x="0" y="14"/>
                  </a:cubicBezTo>
                  <a:lnTo>
                    <a:pt x="0" y="48"/>
                  </a:lnTo>
                  <a:cubicBezTo>
                    <a:pt x="0" y="56"/>
                    <a:pt x="4" y="62"/>
                    <a:pt x="10" y="62"/>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8" name="Freeform 34"/>
            <p:cNvSpPr>
              <a:spLocks noEditPoints="1"/>
            </p:cNvSpPr>
            <p:nvPr/>
          </p:nvSpPr>
          <p:spPr bwMode="auto">
            <a:xfrm>
              <a:off x="1538288" y="1023938"/>
              <a:ext cx="41275" cy="46038"/>
            </a:xfrm>
            <a:custGeom>
              <a:avLst/>
              <a:gdLst>
                <a:gd name="T0" fmla="*/ 10 w 49"/>
                <a:gd name="T1" fmla="*/ 12 h 54"/>
                <a:gd name="T2" fmla="*/ 10 w 49"/>
                <a:gd name="T3" fmla="*/ 12 h 54"/>
                <a:gd name="T4" fmla="*/ 10 w 49"/>
                <a:gd name="T5" fmla="*/ 10 h 54"/>
                <a:gd name="T6" fmla="*/ 38 w 49"/>
                <a:gd name="T7" fmla="*/ 14 h 54"/>
                <a:gd name="T8" fmla="*/ 39 w 49"/>
                <a:gd name="T9" fmla="*/ 16 h 54"/>
                <a:gd name="T10" fmla="*/ 39 w 49"/>
                <a:gd name="T11" fmla="*/ 42 h 54"/>
                <a:gd name="T12" fmla="*/ 38 w 49"/>
                <a:gd name="T13" fmla="*/ 44 h 54"/>
                <a:gd name="T14" fmla="*/ 10 w 49"/>
                <a:gd name="T15" fmla="*/ 44 h 54"/>
                <a:gd name="T16" fmla="*/ 10 w 49"/>
                <a:gd name="T17" fmla="*/ 41 h 54"/>
                <a:gd name="T18" fmla="*/ 10 w 49"/>
                <a:gd name="T19" fmla="*/ 12 h 54"/>
                <a:gd name="T20" fmla="*/ 10 w 49"/>
                <a:gd name="T21" fmla="*/ 54 h 54"/>
                <a:gd name="T22" fmla="*/ 10 w 49"/>
                <a:gd name="T23" fmla="*/ 54 h 54"/>
                <a:gd name="T24" fmla="*/ 39 w 49"/>
                <a:gd name="T25" fmla="*/ 54 h 54"/>
                <a:gd name="T26" fmla="*/ 49 w 49"/>
                <a:gd name="T27" fmla="*/ 42 h 54"/>
                <a:gd name="T28" fmla="*/ 49 w 49"/>
                <a:gd name="T29" fmla="*/ 16 h 54"/>
                <a:gd name="T30" fmla="*/ 39 w 49"/>
                <a:gd name="T31" fmla="*/ 4 h 54"/>
                <a:gd name="T32" fmla="*/ 10 w 49"/>
                <a:gd name="T33" fmla="*/ 0 h 54"/>
                <a:gd name="T34" fmla="*/ 0 w 49"/>
                <a:gd name="T35" fmla="*/ 12 h 54"/>
                <a:gd name="T36" fmla="*/ 0 w 49"/>
                <a:gd name="T37" fmla="*/ 41 h 54"/>
                <a:gd name="T38" fmla="*/ 10 w 49"/>
                <a:gd name="T39"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 h="54">
                  <a:moveTo>
                    <a:pt x="10" y="12"/>
                  </a:moveTo>
                  <a:lnTo>
                    <a:pt x="10" y="12"/>
                  </a:lnTo>
                  <a:cubicBezTo>
                    <a:pt x="10" y="11"/>
                    <a:pt x="10" y="10"/>
                    <a:pt x="10" y="10"/>
                  </a:cubicBezTo>
                  <a:lnTo>
                    <a:pt x="38" y="14"/>
                  </a:lnTo>
                  <a:cubicBezTo>
                    <a:pt x="38" y="14"/>
                    <a:pt x="39" y="15"/>
                    <a:pt x="39" y="16"/>
                  </a:cubicBezTo>
                  <a:lnTo>
                    <a:pt x="39" y="42"/>
                  </a:lnTo>
                  <a:cubicBezTo>
                    <a:pt x="39" y="43"/>
                    <a:pt x="38" y="44"/>
                    <a:pt x="38" y="44"/>
                  </a:cubicBezTo>
                  <a:lnTo>
                    <a:pt x="10" y="44"/>
                  </a:lnTo>
                  <a:cubicBezTo>
                    <a:pt x="10" y="43"/>
                    <a:pt x="10" y="42"/>
                    <a:pt x="10" y="41"/>
                  </a:cubicBezTo>
                  <a:lnTo>
                    <a:pt x="10" y="12"/>
                  </a:lnTo>
                  <a:close/>
                  <a:moveTo>
                    <a:pt x="10" y="54"/>
                  </a:moveTo>
                  <a:lnTo>
                    <a:pt x="10" y="54"/>
                  </a:lnTo>
                  <a:lnTo>
                    <a:pt x="39" y="54"/>
                  </a:lnTo>
                  <a:cubicBezTo>
                    <a:pt x="44" y="53"/>
                    <a:pt x="49" y="48"/>
                    <a:pt x="49" y="42"/>
                  </a:cubicBezTo>
                  <a:lnTo>
                    <a:pt x="49" y="16"/>
                  </a:lnTo>
                  <a:cubicBezTo>
                    <a:pt x="49" y="10"/>
                    <a:pt x="44" y="5"/>
                    <a:pt x="39" y="4"/>
                  </a:cubicBezTo>
                  <a:lnTo>
                    <a:pt x="10" y="0"/>
                  </a:lnTo>
                  <a:cubicBezTo>
                    <a:pt x="4" y="0"/>
                    <a:pt x="0" y="5"/>
                    <a:pt x="0" y="12"/>
                  </a:cubicBezTo>
                  <a:lnTo>
                    <a:pt x="0" y="41"/>
                  </a:lnTo>
                  <a:cubicBezTo>
                    <a:pt x="0" y="48"/>
                    <a:pt x="4" y="54"/>
                    <a:pt x="10" y="54"/>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9" name="Freeform 35"/>
            <p:cNvSpPr>
              <a:spLocks noEditPoints="1"/>
            </p:cNvSpPr>
            <p:nvPr/>
          </p:nvSpPr>
          <p:spPr bwMode="auto">
            <a:xfrm>
              <a:off x="1452563" y="1104900"/>
              <a:ext cx="50800" cy="52388"/>
            </a:xfrm>
            <a:custGeom>
              <a:avLst/>
              <a:gdLst>
                <a:gd name="T0" fmla="*/ 49 w 59"/>
                <a:gd name="T1" fmla="*/ 47 h 62"/>
                <a:gd name="T2" fmla="*/ 49 w 59"/>
                <a:gd name="T3" fmla="*/ 47 h 62"/>
                <a:gd name="T4" fmla="*/ 48 w 59"/>
                <a:gd name="T5" fmla="*/ 50 h 62"/>
                <a:gd name="T6" fmla="*/ 11 w 59"/>
                <a:gd name="T7" fmla="*/ 52 h 62"/>
                <a:gd name="T8" fmla="*/ 10 w 59"/>
                <a:gd name="T9" fmla="*/ 48 h 62"/>
                <a:gd name="T10" fmla="*/ 10 w 59"/>
                <a:gd name="T11" fmla="*/ 14 h 62"/>
                <a:gd name="T12" fmla="*/ 10 w 59"/>
                <a:gd name="T13" fmla="*/ 10 h 62"/>
                <a:gd name="T14" fmla="*/ 47 w 59"/>
                <a:gd name="T15" fmla="*/ 11 h 62"/>
                <a:gd name="T16" fmla="*/ 49 w 59"/>
                <a:gd name="T17" fmla="*/ 14 h 62"/>
                <a:gd name="T18" fmla="*/ 49 w 59"/>
                <a:gd name="T19" fmla="*/ 47 h 62"/>
                <a:gd name="T20" fmla="*/ 49 w 59"/>
                <a:gd name="T21" fmla="*/ 1 h 62"/>
                <a:gd name="T22" fmla="*/ 49 w 59"/>
                <a:gd name="T23" fmla="*/ 1 h 62"/>
                <a:gd name="T24" fmla="*/ 10 w 59"/>
                <a:gd name="T25" fmla="*/ 0 h 62"/>
                <a:gd name="T26" fmla="*/ 0 w 59"/>
                <a:gd name="T27" fmla="*/ 14 h 62"/>
                <a:gd name="T28" fmla="*/ 0 w 59"/>
                <a:gd name="T29" fmla="*/ 48 h 62"/>
                <a:gd name="T30" fmla="*/ 10 w 59"/>
                <a:gd name="T31" fmla="*/ 62 h 62"/>
                <a:gd name="T32" fmla="*/ 49 w 59"/>
                <a:gd name="T33" fmla="*/ 60 h 62"/>
                <a:gd name="T34" fmla="*/ 59 w 59"/>
                <a:gd name="T35" fmla="*/ 47 h 62"/>
                <a:gd name="T36" fmla="*/ 59 w 59"/>
                <a:gd name="T37" fmla="*/ 14 h 62"/>
                <a:gd name="T38" fmla="*/ 49 w 59"/>
                <a:gd name="T39" fmla="*/ 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9" h="62">
                  <a:moveTo>
                    <a:pt x="49" y="47"/>
                  </a:moveTo>
                  <a:lnTo>
                    <a:pt x="49" y="47"/>
                  </a:lnTo>
                  <a:cubicBezTo>
                    <a:pt x="49" y="49"/>
                    <a:pt x="48" y="50"/>
                    <a:pt x="48" y="50"/>
                  </a:cubicBezTo>
                  <a:lnTo>
                    <a:pt x="11" y="52"/>
                  </a:lnTo>
                  <a:cubicBezTo>
                    <a:pt x="10" y="52"/>
                    <a:pt x="10" y="50"/>
                    <a:pt x="10" y="48"/>
                  </a:cubicBezTo>
                  <a:lnTo>
                    <a:pt x="10" y="14"/>
                  </a:lnTo>
                  <a:cubicBezTo>
                    <a:pt x="10" y="12"/>
                    <a:pt x="10" y="11"/>
                    <a:pt x="10" y="10"/>
                  </a:cubicBezTo>
                  <a:lnTo>
                    <a:pt x="47" y="11"/>
                  </a:lnTo>
                  <a:cubicBezTo>
                    <a:pt x="48" y="11"/>
                    <a:pt x="49" y="12"/>
                    <a:pt x="49" y="14"/>
                  </a:cubicBezTo>
                  <a:lnTo>
                    <a:pt x="49" y="47"/>
                  </a:lnTo>
                  <a:close/>
                  <a:moveTo>
                    <a:pt x="49" y="1"/>
                  </a:moveTo>
                  <a:lnTo>
                    <a:pt x="49" y="1"/>
                  </a:lnTo>
                  <a:lnTo>
                    <a:pt x="10" y="0"/>
                  </a:lnTo>
                  <a:cubicBezTo>
                    <a:pt x="4" y="0"/>
                    <a:pt x="0" y="6"/>
                    <a:pt x="0" y="14"/>
                  </a:cubicBezTo>
                  <a:lnTo>
                    <a:pt x="0" y="48"/>
                  </a:lnTo>
                  <a:cubicBezTo>
                    <a:pt x="0" y="56"/>
                    <a:pt x="4" y="62"/>
                    <a:pt x="10" y="62"/>
                  </a:cubicBezTo>
                  <a:lnTo>
                    <a:pt x="49" y="60"/>
                  </a:lnTo>
                  <a:cubicBezTo>
                    <a:pt x="54" y="59"/>
                    <a:pt x="59" y="54"/>
                    <a:pt x="59" y="47"/>
                  </a:cubicBezTo>
                  <a:lnTo>
                    <a:pt x="59" y="14"/>
                  </a:lnTo>
                  <a:cubicBezTo>
                    <a:pt x="59" y="8"/>
                    <a:pt x="54" y="2"/>
                    <a:pt x="49" y="1"/>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0" name="Freeform 36"/>
            <p:cNvSpPr>
              <a:spLocks noEditPoints="1"/>
            </p:cNvSpPr>
            <p:nvPr/>
          </p:nvSpPr>
          <p:spPr bwMode="auto">
            <a:xfrm>
              <a:off x="1536700" y="1104900"/>
              <a:ext cx="42862" cy="46038"/>
            </a:xfrm>
            <a:custGeom>
              <a:avLst/>
              <a:gdLst>
                <a:gd name="T0" fmla="*/ 10 w 50"/>
                <a:gd name="T1" fmla="*/ 43 h 53"/>
                <a:gd name="T2" fmla="*/ 10 w 50"/>
                <a:gd name="T3" fmla="*/ 43 h 53"/>
                <a:gd name="T4" fmla="*/ 10 w 50"/>
                <a:gd name="T5" fmla="*/ 40 h 53"/>
                <a:gd name="T6" fmla="*/ 10 w 50"/>
                <a:gd name="T7" fmla="*/ 12 h 53"/>
                <a:gd name="T8" fmla="*/ 10 w 50"/>
                <a:gd name="T9" fmla="*/ 10 h 53"/>
                <a:gd name="T10" fmla="*/ 40 w 50"/>
                <a:gd name="T11" fmla="*/ 10 h 53"/>
                <a:gd name="T12" fmla="*/ 40 w 50"/>
                <a:gd name="T13" fmla="*/ 12 h 53"/>
                <a:gd name="T14" fmla="*/ 40 w 50"/>
                <a:gd name="T15" fmla="*/ 39 h 53"/>
                <a:gd name="T16" fmla="*/ 40 w 50"/>
                <a:gd name="T17" fmla="*/ 41 h 53"/>
                <a:gd name="T18" fmla="*/ 10 w 50"/>
                <a:gd name="T19" fmla="*/ 43 h 53"/>
                <a:gd name="T20" fmla="*/ 41 w 50"/>
                <a:gd name="T21" fmla="*/ 0 h 53"/>
                <a:gd name="T22" fmla="*/ 41 w 50"/>
                <a:gd name="T23" fmla="*/ 0 h 53"/>
                <a:gd name="T24" fmla="*/ 9 w 50"/>
                <a:gd name="T25" fmla="*/ 0 h 53"/>
                <a:gd name="T26" fmla="*/ 0 w 50"/>
                <a:gd name="T27" fmla="*/ 12 h 53"/>
                <a:gd name="T28" fmla="*/ 0 w 50"/>
                <a:gd name="T29" fmla="*/ 40 h 53"/>
                <a:gd name="T30" fmla="*/ 9 w 50"/>
                <a:gd name="T31" fmla="*/ 53 h 53"/>
                <a:gd name="T32" fmla="*/ 41 w 50"/>
                <a:gd name="T33" fmla="*/ 50 h 53"/>
                <a:gd name="T34" fmla="*/ 50 w 50"/>
                <a:gd name="T35" fmla="*/ 39 h 53"/>
                <a:gd name="T36" fmla="*/ 50 w 50"/>
                <a:gd name="T37" fmla="*/ 12 h 53"/>
                <a:gd name="T38" fmla="*/ 41 w 50"/>
                <a:gd name="T39"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 h="53">
                  <a:moveTo>
                    <a:pt x="10" y="43"/>
                  </a:moveTo>
                  <a:lnTo>
                    <a:pt x="10" y="43"/>
                  </a:lnTo>
                  <a:cubicBezTo>
                    <a:pt x="10" y="42"/>
                    <a:pt x="10" y="41"/>
                    <a:pt x="10" y="40"/>
                  </a:cubicBezTo>
                  <a:lnTo>
                    <a:pt x="10" y="12"/>
                  </a:lnTo>
                  <a:cubicBezTo>
                    <a:pt x="10" y="11"/>
                    <a:pt x="10" y="10"/>
                    <a:pt x="10" y="10"/>
                  </a:cubicBezTo>
                  <a:lnTo>
                    <a:pt x="40" y="10"/>
                  </a:lnTo>
                  <a:cubicBezTo>
                    <a:pt x="40" y="11"/>
                    <a:pt x="40" y="11"/>
                    <a:pt x="40" y="12"/>
                  </a:cubicBezTo>
                  <a:lnTo>
                    <a:pt x="40" y="39"/>
                  </a:lnTo>
                  <a:cubicBezTo>
                    <a:pt x="40" y="40"/>
                    <a:pt x="40" y="41"/>
                    <a:pt x="40" y="41"/>
                  </a:cubicBezTo>
                  <a:lnTo>
                    <a:pt x="10" y="43"/>
                  </a:lnTo>
                  <a:close/>
                  <a:moveTo>
                    <a:pt x="41" y="0"/>
                  </a:moveTo>
                  <a:lnTo>
                    <a:pt x="41" y="0"/>
                  </a:lnTo>
                  <a:lnTo>
                    <a:pt x="9" y="0"/>
                  </a:lnTo>
                  <a:cubicBezTo>
                    <a:pt x="4" y="0"/>
                    <a:pt x="0" y="5"/>
                    <a:pt x="0" y="12"/>
                  </a:cubicBezTo>
                  <a:lnTo>
                    <a:pt x="0" y="40"/>
                  </a:lnTo>
                  <a:cubicBezTo>
                    <a:pt x="0" y="47"/>
                    <a:pt x="4" y="53"/>
                    <a:pt x="9" y="53"/>
                  </a:cubicBezTo>
                  <a:lnTo>
                    <a:pt x="41" y="50"/>
                  </a:lnTo>
                  <a:cubicBezTo>
                    <a:pt x="46" y="50"/>
                    <a:pt x="50" y="45"/>
                    <a:pt x="50" y="39"/>
                  </a:cubicBezTo>
                  <a:lnTo>
                    <a:pt x="50" y="12"/>
                  </a:lnTo>
                  <a:cubicBezTo>
                    <a:pt x="50" y="6"/>
                    <a:pt x="47" y="1"/>
                    <a:pt x="41" y="0"/>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1" name="Freeform 37"/>
            <p:cNvSpPr>
              <a:spLocks/>
            </p:cNvSpPr>
            <p:nvPr/>
          </p:nvSpPr>
          <p:spPr bwMode="auto">
            <a:xfrm>
              <a:off x="1450975" y="1193800"/>
              <a:ext cx="53975" cy="17463"/>
            </a:xfrm>
            <a:custGeom>
              <a:avLst/>
              <a:gdLst>
                <a:gd name="T0" fmla="*/ 6 w 64"/>
                <a:gd name="T1" fmla="*/ 21 h 21"/>
                <a:gd name="T2" fmla="*/ 6 w 64"/>
                <a:gd name="T3" fmla="*/ 21 h 21"/>
                <a:gd name="T4" fmla="*/ 58 w 64"/>
                <a:gd name="T5" fmla="*/ 16 h 21"/>
                <a:gd name="T6" fmla="*/ 64 w 64"/>
                <a:gd name="T7" fmla="*/ 7 h 21"/>
                <a:gd name="T8" fmla="*/ 58 w 64"/>
                <a:gd name="T9" fmla="*/ 0 h 21"/>
                <a:gd name="T10" fmla="*/ 6 w 64"/>
                <a:gd name="T11" fmla="*/ 5 h 21"/>
                <a:gd name="T12" fmla="*/ 0 w 64"/>
                <a:gd name="T13" fmla="*/ 13 h 21"/>
                <a:gd name="T14" fmla="*/ 6 w 64"/>
                <a:gd name="T15" fmla="*/ 21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 h="21">
                  <a:moveTo>
                    <a:pt x="6" y="21"/>
                  </a:moveTo>
                  <a:lnTo>
                    <a:pt x="6" y="21"/>
                  </a:lnTo>
                  <a:lnTo>
                    <a:pt x="58" y="16"/>
                  </a:lnTo>
                  <a:cubicBezTo>
                    <a:pt x="61" y="16"/>
                    <a:pt x="64" y="12"/>
                    <a:pt x="64" y="7"/>
                  </a:cubicBezTo>
                  <a:cubicBezTo>
                    <a:pt x="64" y="3"/>
                    <a:pt x="61" y="0"/>
                    <a:pt x="58" y="0"/>
                  </a:cubicBezTo>
                  <a:lnTo>
                    <a:pt x="6" y="5"/>
                  </a:lnTo>
                  <a:cubicBezTo>
                    <a:pt x="3" y="5"/>
                    <a:pt x="0" y="9"/>
                    <a:pt x="0" y="13"/>
                  </a:cubicBezTo>
                  <a:cubicBezTo>
                    <a:pt x="0" y="17"/>
                    <a:pt x="3" y="21"/>
                    <a:pt x="6" y="21"/>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2" name="Freeform 38"/>
            <p:cNvSpPr>
              <a:spLocks/>
            </p:cNvSpPr>
            <p:nvPr/>
          </p:nvSpPr>
          <p:spPr bwMode="auto">
            <a:xfrm>
              <a:off x="1450975" y="1217613"/>
              <a:ext cx="53975" cy="20638"/>
            </a:xfrm>
            <a:custGeom>
              <a:avLst/>
              <a:gdLst>
                <a:gd name="T0" fmla="*/ 58 w 64"/>
                <a:gd name="T1" fmla="*/ 0 h 23"/>
                <a:gd name="T2" fmla="*/ 58 w 64"/>
                <a:gd name="T3" fmla="*/ 0 h 23"/>
                <a:gd name="T4" fmla="*/ 58 w 64"/>
                <a:gd name="T5" fmla="*/ 0 h 23"/>
                <a:gd name="T6" fmla="*/ 6 w 64"/>
                <a:gd name="T7" fmla="*/ 7 h 23"/>
                <a:gd name="T8" fmla="*/ 0 w 64"/>
                <a:gd name="T9" fmla="*/ 15 h 23"/>
                <a:gd name="T10" fmla="*/ 6 w 64"/>
                <a:gd name="T11" fmla="*/ 23 h 23"/>
                <a:gd name="T12" fmla="*/ 6 w 64"/>
                <a:gd name="T13" fmla="*/ 23 h 23"/>
                <a:gd name="T14" fmla="*/ 58 w 64"/>
                <a:gd name="T15" fmla="*/ 16 h 23"/>
                <a:gd name="T16" fmla="*/ 64 w 64"/>
                <a:gd name="T17" fmla="*/ 8 h 23"/>
                <a:gd name="T18" fmla="*/ 58 w 64"/>
                <a:gd name="T19"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23">
                  <a:moveTo>
                    <a:pt x="58" y="0"/>
                  </a:moveTo>
                  <a:lnTo>
                    <a:pt x="58" y="0"/>
                  </a:lnTo>
                  <a:lnTo>
                    <a:pt x="58" y="0"/>
                  </a:lnTo>
                  <a:lnTo>
                    <a:pt x="6" y="7"/>
                  </a:lnTo>
                  <a:cubicBezTo>
                    <a:pt x="3" y="7"/>
                    <a:pt x="0" y="11"/>
                    <a:pt x="0" y="15"/>
                  </a:cubicBezTo>
                  <a:cubicBezTo>
                    <a:pt x="0" y="20"/>
                    <a:pt x="3" y="23"/>
                    <a:pt x="6" y="23"/>
                  </a:cubicBezTo>
                  <a:lnTo>
                    <a:pt x="6" y="23"/>
                  </a:lnTo>
                  <a:lnTo>
                    <a:pt x="58" y="16"/>
                  </a:lnTo>
                  <a:cubicBezTo>
                    <a:pt x="62" y="16"/>
                    <a:pt x="64" y="12"/>
                    <a:pt x="64" y="8"/>
                  </a:cubicBezTo>
                  <a:cubicBezTo>
                    <a:pt x="64" y="3"/>
                    <a:pt x="62" y="0"/>
                    <a:pt x="58" y="0"/>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3" name="Freeform 39"/>
            <p:cNvSpPr>
              <a:spLocks/>
            </p:cNvSpPr>
            <p:nvPr/>
          </p:nvSpPr>
          <p:spPr bwMode="auto">
            <a:xfrm>
              <a:off x="1536700" y="1185863"/>
              <a:ext cx="41275" cy="14288"/>
            </a:xfrm>
            <a:custGeom>
              <a:avLst/>
              <a:gdLst>
                <a:gd name="T0" fmla="*/ 4 w 48"/>
                <a:gd name="T1" fmla="*/ 16 h 16"/>
                <a:gd name="T2" fmla="*/ 4 w 48"/>
                <a:gd name="T3" fmla="*/ 16 h 16"/>
                <a:gd name="T4" fmla="*/ 4 w 48"/>
                <a:gd name="T5" fmla="*/ 16 h 16"/>
                <a:gd name="T6" fmla="*/ 44 w 48"/>
                <a:gd name="T7" fmla="*/ 12 h 16"/>
                <a:gd name="T8" fmla="*/ 48 w 48"/>
                <a:gd name="T9" fmla="*/ 6 h 16"/>
                <a:gd name="T10" fmla="*/ 44 w 48"/>
                <a:gd name="T11" fmla="*/ 0 h 16"/>
                <a:gd name="T12" fmla="*/ 4 w 48"/>
                <a:gd name="T13" fmla="*/ 4 h 16"/>
                <a:gd name="T14" fmla="*/ 0 w 48"/>
                <a:gd name="T15" fmla="*/ 10 h 16"/>
                <a:gd name="T16" fmla="*/ 4 w 48"/>
                <a:gd name="T17"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16">
                  <a:moveTo>
                    <a:pt x="4" y="16"/>
                  </a:moveTo>
                  <a:lnTo>
                    <a:pt x="4" y="16"/>
                  </a:lnTo>
                  <a:lnTo>
                    <a:pt x="4" y="16"/>
                  </a:lnTo>
                  <a:lnTo>
                    <a:pt x="44" y="12"/>
                  </a:lnTo>
                  <a:cubicBezTo>
                    <a:pt x="46" y="12"/>
                    <a:pt x="48" y="9"/>
                    <a:pt x="48" y="6"/>
                  </a:cubicBezTo>
                  <a:cubicBezTo>
                    <a:pt x="48" y="3"/>
                    <a:pt x="46" y="0"/>
                    <a:pt x="44" y="0"/>
                  </a:cubicBezTo>
                  <a:lnTo>
                    <a:pt x="4" y="4"/>
                  </a:lnTo>
                  <a:cubicBezTo>
                    <a:pt x="2" y="4"/>
                    <a:pt x="0" y="7"/>
                    <a:pt x="0" y="10"/>
                  </a:cubicBezTo>
                  <a:cubicBezTo>
                    <a:pt x="0" y="14"/>
                    <a:pt x="2" y="16"/>
                    <a:pt x="4" y="16"/>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4" name="Freeform 40"/>
            <p:cNvSpPr>
              <a:spLocks/>
            </p:cNvSpPr>
            <p:nvPr/>
          </p:nvSpPr>
          <p:spPr bwMode="auto">
            <a:xfrm>
              <a:off x="1536700" y="1204913"/>
              <a:ext cx="41275" cy="15875"/>
            </a:xfrm>
            <a:custGeom>
              <a:avLst/>
              <a:gdLst>
                <a:gd name="T0" fmla="*/ 44 w 48"/>
                <a:gd name="T1" fmla="*/ 0 h 18"/>
                <a:gd name="T2" fmla="*/ 44 w 48"/>
                <a:gd name="T3" fmla="*/ 0 h 18"/>
                <a:gd name="T4" fmla="*/ 44 w 48"/>
                <a:gd name="T5" fmla="*/ 0 h 18"/>
                <a:gd name="T6" fmla="*/ 4 w 48"/>
                <a:gd name="T7" fmla="*/ 6 h 18"/>
                <a:gd name="T8" fmla="*/ 0 w 48"/>
                <a:gd name="T9" fmla="*/ 12 h 18"/>
                <a:gd name="T10" fmla="*/ 4 w 48"/>
                <a:gd name="T11" fmla="*/ 18 h 18"/>
                <a:gd name="T12" fmla="*/ 4 w 48"/>
                <a:gd name="T13" fmla="*/ 18 h 18"/>
                <a:gd name="T14" fmla="*/ 44 w 48"/>
                <a:gd name="T15" fmla="*/ 12 h 18"/>
                <a:gd name="T16" fmla="*/ 48 w 48"/>
                <a:gd name="T17" fmla="*/ 6 h 18"/>
                <a:gd name="T18" fmla="*/ 44 w 48"/>
                <a:gd name="T1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18">
                  <a:moveTo>
                    <a:pt x="44" y="0"/>
                  </a:moveTo>
                  <a:lnTo>
                    <a:pt x="44" y="0"/>
                  </a:lnTo>
                  <a:lnTo>
                    <a:pt x="44" y="0"/>
                  </a:lnTo>
                  <a:lnTo>
                    <a:pt x="4" y="6"/>
                  </a:lnTo>
                  <a:cubicBezTo>
                    <a:pt x="2" y="6"/>
                    <a:pt x="0" y="9"/>
                    <a:pt x="0" y="12"/>
                  </a:cubicBezTo>
                  <a:cubicBezTo>
                    <a:pt x="0" y="15"/>
                    <a:pt x="2" y="18"/>
                    <a:pt x="4" y="18"/>
                  </a:cubicBezTo>
                  <a:lnTo>
                    <a:pt x="4" y="18"/>
                  </a:lnTo>
                  <a:lnTo>
                    <a:pt x="44" y="12"/>
                  </a:lnTo>
                  <a:cubicBezTo>
                    <a:pt x="46" y="12"/>
                    <a:pt x="48" y="10"/>
                    <a:pt x="48" y="6"/>
                  </a:cubicBezTo>
                  <a:cubicBezTo>
                    <a:pt x="48" y="3"/>
                    <a:pt x="46" y="0"/>
                    <a:pt x="44" y="0"/>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5" name="Freeform 41"/>
            <p:cNvSpPr>
              <a:spLocks noEditPoints="1"/>
            </p:cNvSpPr>
            <p:nvPr/>
          </p:nvSpPr>
          <p:spPr bwMode="auto">
            <a:xfrm>
              <a:off x="1603375" y="960438"/>
              <a:ext cx="28575" cy="38100"/>
            </a:xfrm>
            <a:custGeom>
              <a:avLst/>
              <a:gdLst>
                <a:gd name="T0" fmla="*/ 7 w 34"/>
                <a:gd name="T1" fmla="*/ 12 h 45"/>
                <a:gd name="T2" fmla="*/ 7 w 34"/>
                <a:gd name="T3" fmla="*/ 12 h 45"/>
                <a:gd name="T4" fmla="*/ 8 w 34"/>
                <a:gd name="T5" fmla="*/ 8 h 45"/>
                <a:gd name="T6" fmla="*/ 25 w 34"/>
                <a:gd name="T7" fmla="*/ 14 h 45"/>
                <a:gd name="T8" fmla="*/ 27 w 34"/>
                <a:gd name="T9" fmla="*/ 18 h 45"/>
                <a:gd name="T10" fmla="*/ 27 w 34"/>
                <a:gd name="T11" fmla="*/ 34 h 45"/>
                <a:gd name="T12" fmla="*/ 26 w 34"/>
                <a:gd name="T13" fmla="*/ 37 h 45"/>
                <a:gd name="T14" fmla="*/ 8 w 34"/>
                <a:gd name="T15" fmla="*/ 36 h 45"/>
                <a:gd name="T16" fmla="*/ 7 w 34"/>
                <a:gd name="T17" fmla="*/ 31 h 45"/>
                <a:gd name="T18" fmla="*/ 7 w 34"/>
                <a:gd name="T19" fmla="*/ 12 h 45"/>
                <a:gd name="T20" fmla="*/ 1 w 34"/>
                <a:gd name="T21" fmla="*/ 39 h 45"/>
                <a:gd name="T22" fmla="*/ 1 w 34"/>
                <a:gd name="T23" fmla="*/ 39 h 45"/>
                <a:gd name="T24" fmla="*/ 7 w 34"/>
                <a:gd name="T25" fmla="*/ 43 h 45"/>
                <a:gd name="T26" fmla="*/ 27 w 34"/>
                <a:gd name="T27" fmla="*/ 45 h 45"/>
                <a:gd name="T28" fmla="*/ 27 w 34"/>
                <a:gd name="T29" fmla="*/ 45 h 45"/>
                <a:gd name="T30" fmla="*/ 34 w 34"/>
                <a:gd name="T31" fmla="*/ 34 h 45"/>
                <a:gd name="T32" fmla="*/ 34 w 34"/>
                <a:gd name="T33" fmla="*/ 18 h 45"/>
                <a:gd name="T34" fmla="*/ 28 w 34"/>
                <a:gd name="T35" fmla="*/ 7 h 45"/>
                <a:gd name="T36" fmla="*/ 8 w 34"/>
                <a:gd name="T37" fmla="*/ 0 h 45"/>
                <a:gd name="T38" fmla="*/ 7 w 34"/>
                <a:gd name="T39" fmla="*/ 0 h 45"/>
                <a:gd name="T40" fmla="*/ 0 w 34"/>
                <a:gd name="T41" fmla="*/ 12 h 45"/>
                <a:gd name="T42" fmla="*/ 0 w 34"/>
                <a:gd name="T43" fmla="*/ 31 h 45"/>
                <a:gd name="T44" fmla="*/ 1 w 34"/>
                <a:gd name="T45" fmla="*/ 3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4" h="45">
                  <a:moveTo>
                    <a:pt x="7" y="12"/>
                  </a:moveTo>
                  <a:lnTo>
                    <a:pt x="7" y="12"/>
                  </a:lnTo>
                  <a:cubicBezTo>
                    <a:pt x="7" y="10"/>
                    <a:pt x="8" y="9"/>
                    <a:pt x="8" y="8"/>
                  </a:cubicBezTo>
                  <a:lnTo>
                    <a:pt x="25" y="14"/>
                  </a:lnTo>
                  <a:cubicBezTo>
                    <a:pt x="26" y="14"/>
                    <a:pt x="27" y="16"/>
                    <a:pt x="27" y="18"/>
                  </a:cubicBezTo>
                  <a:lnTo>
                    <a:pt x="27" y="34"/>
                  </a:lnTo>
                  <a:cubicBezTo>
                    <a:pt x="27" y="36"/>
                    <a:pt x="26" y="37"/>
                    <a:pt x="26" y="37"/>
                  </a:cubicBezTo>
                  <a:lnTo>
                    <a:pt x="8" y="36"/>
                  </a:lnTo>
                  <a:cubicBezTo>
                    <a:pt x="8" y="35"/>
                    <a:pt x="7" y="34"/>
                    <a:pt x="7" y="31"/>
                  </a:cubicBezTo>
                  <a:lnTo>
                    <a:pt x="7" y="12"/>
                  </a:lnTo>
                  <a:close/>
                  <a:moveTo>
                    <a:pt x="1" y="39"/>
                  </a:moveTo>
                  <a:lnTo>
                    <a:pt x="1" y="39"/>
                  </a:lnTo>
                  <a:cubicBezTo>
                    <a:pt x="3" y="43"/>
                    <a:pt x="6" y="43"/>
                    <a:pt x="7" y="43"/>
                  </a:cubicBezTo>
                  <a:lnTo>
                    <a:pt x="27" y="45"/>
                  </a:lnTo>
                  <a:lnTo>
                    <a:pt x="27" y="45"/>
                  </a:lnTo>
                  <a:cubicBezTo>
                    <a:pt x="31" y="45"/>
                    <a:pt x="34" y="40"/>
                    <a:pt x="34" y="34"/>
                  </a:cubicBezTo>
                  <a:lnTo>
                    <a:pt x="34" y="18"/>
                  </a:lnTo>
                  <a:cubicBezTo>
                    <a:pt x="34" y="13"/>
                    <a:pt x="32" y="7"/>
                    <a:pt x="28" y="7"/>
                  </a:cubicBezTo>
                  <a:lnTo>
                    <a:pt x="8" y="0"/>
                  </a:lnTo>
                  <a:lnTo>
                    <a:pt x="7" y="0"/>
                  </a:lnTo>
                  <a:cubicBezTo>
                    <a:pt x="3" y="0"/>
                    <a:pt x="0" y="5"/>
                    <a:pt x="0" y="12"/>
                  </a:cubicBezTo>
                  <a:lnTo>
                    <a:pt x="0" y="31"/>
                  </a:lnTo>
                  <a:cubicBezTo>
                    <a:pt x="0" y="34"/>
                    <a:pt x="1" y="37"/>
                    <a:pt x="1" y="39"/>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6" name="Freeform 42"/>
            <p:cNvSpPr>
              <a:spLocks noEditPoints="1"/>
            </p:cNvSpPr>
            <p:nvPr/>
          </p:nvSpPr>
          <p:spPr bwMode="auto">
            <a:xfrm>
              <a:off x="1603375" y="1033463"/>
              <a:ext cx="28575" cy="39688"/>
            </a:xfrm>
            <a:custGeom>
              <a:avLst/>
              <a:gdLst>
                <a:gd name="T0" fmla="*/ 7 w 34"/>
                <a:gd name="T1" fmla="*/ 12 h 47"/>
                <a:gd name="T2" fmla="*/ 7 w 34"/>
                <a:gd name="T3" fmla="*/ 12 h 47"/>
                <a:gd name="T4" fmla="*/ 8 w 34"/>
                <a:gd name="T5" fmla="*/ 8 h 47"/>
                <a:gd name="T6" fmla="*/ 25 w 34"/>
                <a:gd name="T7" fmla="*/ 12 h 47"/>
                <a:gd name="T8" fmla="*/ 27 w 34"/>
                <a:gd name="T9" fmla="*/ 16 h 47"/>
                <a:gd name="T10" fmla="*/ 27 w 34"/>
                <a:gd name="T11" fmla="*/ 36 h 47"/>
                <a:gd name="T12" fmla="*/ 26 w 34"/>
                <a:gd name="T13" fmla="*/ 40 h 47"/>
                <a:gd name="T14" fmla="*/ 8 w 34"/>
                <a:gd name="T15" fmla="*/ 40 h 47"/>
                <a:gd name="T16" fmla="*/ 7 w 34"/>
                <a:gd name="T17" fmla="*/ 36 h 47"/>
                <a:gd name="T18" fmla="*/ 7 w 34"/>
                <a:gd name="T19" fmla="*/ 12 h 47"/>
                <a:gd name="T20" fmla="*/ 7 w 34"/>
                <a:gd name="T21" fmla="*/ 47 h 47"/>
                <a:gd name="T22" fmla="*/ 7 w 34"/>
                <a:gd name="T23" fmla="*/ 47 h 47"/>
                <a:gd name="T24" fmla="*/ 27 w 34"/>
                <a:gd name="T25" fmla="*/ 47 h 47"/>
                <a:gd name="T26" fmla="*/ 34 w 34"/>
                <a:gd name="T27" fmla="*/ 36 h 47"/>
                <a:gd name="T28" fmla="*/ 34 w 34"/>
                <a:gd name="T29" fmla="*/ 16 h 47"/>
                <a:gd name="T30" fmla="*/ 27 w 34"/>
                <a:gd name="T31" fmla="*/ 5 h 47"/>
                <a:gd name="T32" fmla="*/ 8 w 34"/>
                <a:gd name="T33" fmla="*/ 1 h 47"/>
                <a:gd name="T34" fmla="*/ 7 w 34"/>
                <a:gd name="T35" fmla="*/ 0 h 47"/>
                <a:gd name="T36" fmla="*/ 0 w 34"/>
                <a:gd name="T37" fmla="*/ 12 h 47"/>
                <a:gd name="T38" fmla="*/ 0 w 34"/>
                <a:gd name="T39" fmla="*/ 36 h 47"/>
                <a:gd name="T40" fmla="*/ 7 w 34"/>
                <a:gd name="T41"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 h="47">
                  <a:moveTo>
                    <a:pt x="7" y="12"/>
                  </a:moveTo>
                  <a:lnTo>
                    <a:pt x="7" y="12"/>
                  </a:lnTo>
                  <a:cubicBezTo>
                    <a:pt x="7" y="10"/>
                    <a:pt x="8" y="9"/>
                    <a:pt x="8" y="8"/>
                  </a:cubicBezTo>
                  <a:lnTo>
                    <a:pt x="25" y="12"/>
                  </a:lnTo>
                  <a:cubicBezTo>
                    <a:pt x="26" y="13"/>
                    <a:pt x="27" y="14"/>
                    <a:pt x="27" y="16"/>
                  </a:cubicBezTo>
                  <a:lnTo>
                    <a:pt x="27" y="36"/>
                  </a:lnTo>
                  <a:cubicBezTo>
                    <a:pt x="27" y="38"/>
                    <a:pt x="26" y="40"/>
                    <a:pt x="26" y="40"/>
                  </a:cubicBezTo>
                  <a:lnTo>
                    <a:pt x="8" y="40"/>
                  </a:lnTo>
                  <a:cubicBezTo>
                    <a:pt x="8" y="39"/>
                    <a:pt x="7" y="38"/>
                    <a:pt x="7" y="36"/>
                  </a:cubicBezTo>
                  <a:lnTo>
                    <a:pt x="7" y="12"/>
                  </a:lnTo>
                  <a:close/>
                  <a:moveTo>
                    <a:pt x="7" y="47"/>
                  </a:moveTo>
                  <a:lnTo>
                    <a:pt x="7" y="47"/>
                  </a:lnTo>
                  <a:lnTo>
                    <a:pt x="27" y="47"/>
                  </a:lnTo>
                  <a:cubicBezTo>
                    <a:pt x="31" y="47"/>
                    <a:pt x="34" y="42"/>
                    <a:pt x="34" y="36"/>
                  </a:cubicBezTo>
                  <a:lnTo>
                    <a:pt x="34" y="16"/>
                  </a:lnTo>
                  <a:cubicBezTo>
                    <a:pt x="34" y="11"/>
                    <a:pt x="31" y="6"/>
                    <a:pt x="27" y="5"/>
                  </a:cubicBezTo>
                  <a:lnTo>
                    <a:pt x="8" y="1"/>
                  </a:lnTo>
                  <a:lnTo>
                    <a:pt x="7" y="0"/>
                  </a:lnTo>
                  <a:cubicBezTo>
                    <a:pt x="3" y="0"/>
                    <a:pt x="0" y="5"/>
                    <a:pt x="0" y="12"/>
                  </a:cubicBezTo>
                  <a:lnTo>
                    <a:pt x="0" y="36"/>
                  </a:lnTo>
                  <a:cubicBezTo>
                    <a:pt x="0" y="42"/>
                    <a:pt x="3" y="47"/>
                    <a:pt x="7" y="47"/>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7" name="Freeform 43"/>
            <p:cNvSpPr>
              <a:spLocks noEditPoints="1"/>
            </p:cNvSpPr>
            <p:nvPr/>
          </p:nvSpPr>
          <p:spPr bwMode="auto">
            <a:xfrm>
              <a:off x="1601788" y="1108075"/>
              <a:ext cx="30162" cy="38100"/>
            </a:xfrm>
            <a:custGeom>
              <a:avLst/>
              <a:gdLst>
                <a:gd name="T0" fmla="*/ 7 w 35"/>
                <a:gd name="T1" fmla="*/ 11 h 45"/>
                <a:gd name="T2" fmla="*/ 7 w 35"/>
                <a:gd name="T3" fmla="*/ 11 h 45"/>
                <a:gd name="T4" fmla="*/ 8 w 35"/>
                <a:gd name="T5" fmla="*/ 7 h 45"/>
                <a:gd name="T6" fmla="*/ 27 w 35"/>
                <a:gd name="T7" fmla="*/ 8 h 45"/>
                <a:gd name="T8" fmla="*/ 27 w 35"/>
                <a:gd name="T9" fmla="*/ 11 h 45"/>
                <a:gd name="T10" fmla="*/ 27 w 35"/>
                <a:gd name="T11" fmla="*/ 33 h 45"/>
                <a:gd name="T12" fmla="*/ 27 w 35"/>
                <a:gd name="T13" fmla="*/ 36 h 45"/>
                <a:gd name="T14" fmla="*/ 8 w 35"/>
                <a:gd name="T15" fmla="*/ 38 h 45"/>
                <a:gd name="T16" fmla="*/ 7 w 35"/>
                <a:gd name="T17" fmla="*/ 34 h 45"/>
                <a:gd name="T18" fmla="*/ 7 w 35"/>
                <a:gd name="T19" fmla="*/ 11 h 45"/>
                <a:gd name="T20" fmla="*/ 6 w 35"/>
                <a:gd name="T21" fmla="*/ 45 h 45"/>
                <a:gd name="T22" fmla="*/ 6 w 35"/>
                <a:gd name="T23" fmla="*/ 45 h 45"/>
                <a:gd name="T24" fmla="*/ 28 w 35"/>
                <a:gd name="T25" fmla="*/ 43 h 45"/>
                <a:gd name="T26" fmla="*/ 35 w 35"/>
                <a:gd name="T27" fmla="*/ 33 h 45"/>
                <a:gd name="T28" fmla="*/ 35 w 35"/>
                <a:gd name="T29" fmla="*/ 11 h 45"/>
                <a:gd name="T30" fmla="*/ 28 w 35"/>
                <a:gd name="T31" fmla="*/ 1 h 45"/>
                <a:gd name="T32" fmla="*/ 7 w 35"/>
                <a:gd name="T33" fmla="*/ 0 h 45"/>
                <a:gd name="T34" fmla="*/ 6 w 35"/>
                <a:gd name="T35" fmla="*/ 0 h 45"/>
                <a:gd name="T36" fmla="*/ 0 w 35"/>
                <a:gd name="T37" fmla="*/ 11 h 45"/>
                <a:gd name="T38" fmla="*/ 0 w 35"/>
                <a:gd name="T39" fmla="*/ 34 h 45"/>
                <a:gd name="T40" fmla="*/ 6 w 35"/>
                <a:gd name="T41"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45">
                  <a:moveTo>
                    <a:pt x="7" y="11"/>
                  </a:moveTo>
                  <a:lnTo>
                    <a:pt x="7" y="11"/>
                  </a:lnTo>
                  <a:cubicBezTo>
                    <a:pt x="7" y="9"/>
                    <a:pt x="7" y="8"/>
                    <a:pt x="8" y="7"/>
                  </a:cubicBezTo>
                  <a:lnTo>
                    <a:pt x="27" y="8"/>
                  </a:lnTo>
                  <a:cubicBezTo>
                    <a:pt x="27" y="9"/>
                    <a:pt x="27" y="10"/>
                    <a:pt x="27" y="11"/>
                  </a:cubicBezTo>
                  <a:lnTo>
                    <a:pt x="27" y="33"/>
                  </a:lnTo>
                  <a:cubicBezTo>
                    <a:pt x="27" y="34"/>
                    <a:pt x="27" y="35"/>
                    <a:pt x="27" y="36"/>
                  </a:cubicBezTo>
                  <a:lnTo>
                    <a:pt x="8" y="38"/>
                  </a:lnTo>
                  <a:cubicBezTo>
                    <a:pt x="7" y="37"/>
                    <a:pt x="7" y="36"/>
                    <a:pt x="7" y="34"/>
                  </a:cubicBezTo>
                  <a:lnTo>
                    <a:pt x="7" y="11"/>
                  </a:lnTo>
                  <a:close/>
                  <a:moveTo>
                    <a:pt x="6" y="45"/>
                  </a:moveTo>
                  <a:lnTo>
                    <a:pt x="6" y="45"/>
                  </a:lnTo>
                  <a:lnTo>
                    <a:pt x="28" y="43"/>
                  </a:lnTo>
                  <a:cubicBezTo>
                    <a:pt x="32" y="43"/>
                    <a:pt x="35" y="38"/>
                    <a:pt x="35" y="33"/>
                  </a:cubicBezTo>
                  <a:lnTo>
                    <a:pt x="35" y="11"/>
                  </a:lnTo>
                  <a:cubicBezTo>
                    <a:pt x="35" y="7"/>
                    <a:pt x="33" y="1"/>
                    <a:pt x="28" y="1"/>
                  </a:cubicBezTo>
                  <a:lnTo>
                    <a:pt x="7" y="0"/>
                  </a:lnTo>
                  <a:lnTo>
                    <a:pt x="6" y="0"/>
                  </a:lnTo>
                  <a:cubicBezTo>
                    <a:pt x="2" y="0"/>
                    <a:pt x="0" y="4"/>
                    <a:pt x="0" y="11"/>
                  </a:cubicBezTo>
                  <a:lnTo>
                    <a:pt x="0" y="34"/>
                  </a:lnTo>
                  <a:cubicBezTo>
                    <a:pt x="0" y="41"/>
                    <a:pt x="2" y="45"/>
                    <a:pt x="6" y="45"/>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8" name="Freeform 44"/>
            <p:cNvSpPr>
              <a:spLocks/>
            </p:cNvSpPr>
            <p:nvPr/>
          </p:nvSpPr>
          <p:spPr bwMode="auto">
            <a:xfrm>
              <a:off x="1603375" y="1177925"/>
              <a:ext cx="26987" cy="12700"/>
            </a:xfrm>
            <a:custGeom>
              <a:avLst/>
              <a:gdLst>
                <a:gd name="T0" fmla="*/ 3 w 33"/>
                <a:gd name="T1" fmla="*/ 14 h 14"/>
                <a:gd name="T2" fmla="*/ 3 w 33"/>
                <a:gd name="T3" fmla="*/ 14 h 14"/>
                <a:gd name="T4" fmla="*/ 3 w 33"/>
                <a:gd name="T5" fmla="*/ 14 h 14"/>
                <a:gd name="T6" fmla="*/ 30 w 33"/>
                <a:gd name="T7" fmla="*/ 11 h 14"/>
                <a:gd name="T8" fmla="*/ 33 w 33"/>
                <a:gd name="T9" fmla="*/ 6 h 14"/>
                <a:gd name="T10" fmla="*/ 30 w 33"/>
                <a:gd name="T11" fmla="*/ 0 h 14"/>
                <a:gd name="T12" fmla="*/ 3 w 33"/>
                <a:gd name="T13" fmla="*/ 3 h 14"/>
                <a:gd name="T14" fmla="*/ 0 w 33"/>
                <a:gd name="T15" fmla="*/ 9 h 14"/>
                <a:gd name="T16" fmla="*/ 3 w 33"/>
                <a:gd name="T1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14">
                  <a:moveTo>
                    <a:pt x="3" y="14"/>
                  </a:moveTo>
                  <a:lnTo>
                    <a:pt x="3" y="14"/>
                  </a:lnTo>
                  <a:lnTo>
                    <a:pt x="3" y="14"/>
                  </a:lnTo>
                  <a:lnTo>
                    <a:pt x="30" y="11"/>
                  </a:lnTo>
                  <a:cubicBezTo>
                    <a:pt x="31" y="11"/>
                    <a:pt x="33" y="9"/>
                    <a:pt x="33" y="6"/>
                  </a:cubicBezTo>
                  <a:cubicBezTo>
                    <a:pt x="33" y="3"/>
                    <a:pt x="31" y="0"/>
                    <a:pt x="30" y="0"/>
                  </a:cubicBezTo>
                  <a:lnTo>
                    <a:pt x="3" y="3"/>
                  </a:lnTo>
                  <a:cubicBezTo>
                    <a:pt x="1" y="3"/>
                    <a:pt x="0" y="6"/>
                    <a:pt x="0" y="9"/>
                  </a:cubicBezTo>
                  <a:cubicBezTo>
                    <a:pt x="0" y="12"/>
                    <a:pt x="1" y="14"/>
                    <a:pt x="3" y="14"/>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9" name="Freeform 45"/>
            <p:cNvSpPr>
              <a:spLocks/>
            </p:cNvSpPr>
            <p:nvPr/>
          </p:nvSpPr>
          <p:spPr bwMode="auto">
            <a:xfrm>
              <a:off x="1603375" y="1196975"/>
              <a:ext cx="26987" cy="12700"/>
            </a:xfrm>
            <a:custGeom>
              <a:avLst/>
              <a:gdLst>
                <a:gd name="T0" fmla="*/ 30 w 33"/>
                <a:gd name="T1" fmla="*/ 0 h 15"/>
                <a:gd name="T2" fmla="*/ 30 w 33"/>
                <a:gd name="T3" fmla="*/ 0 h 15"/>
                <a:gd name="T4" fmla="*/ 3 w 33"/>
                <a:gd name="T5" fmla="*/ 4 h 15"/>
                <a:gd name="T6" fmla="*/ 0 w 33"/>
                <a:gd name="T7" fmla="*/ 9 h 15"/>
                <a:gd name="T8" fmla="*/ 3 w 33"/>
                <a:gd name="T9" fmla="*/ 15 h 15"/>
                <a:gd name="T10" fmla="*/ 3 w 33"/>
                <a:gd name="T11" fmla="*/ 15 h 15"/>
                <a:gd name="T12" fmla="*/ 30 w 33"/>
                <a:gd name="T13" fmla="*/ 11 h 15"/>
                <a:gd name="T14" fmla="*/ 33 w 33"/>
                <a:gd name="T15" fmla="*/ 5 h 15"/>
                <a:gd name="T16" fmla="*/ 30 w 33"/>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15">
                  <a:moveTo>
                    <a:pt x="30" y="0"/>
                  </a:moveTo>
                  <a:lnTo>
                    <a:pt x="30" y="0"/>
                  </a:lnTo>
                  <a:lnTo>
                    <a:pt x="3" y="4"/>
                  </a:lnTo>
                  <a:cubicBezTo>
                    <a:pt x="1" y="4"/>
                    <a:pt x="0" y="6"/>
                    <a:pt x="0" y="9"/>
                  </a:cubicBezTo>
                  <a:cubicBezTo>
                    <a:pt x="0" y="13"/>
                    <a:pt x="1" y="15"/>
                    <a:pt x="3" y="15"/>
                  </a:cubicBezTo>
                  <a:lnTo>
                    <a:pt x="3" y="15"/>
                  </a:lnTo>
                  <a:lnTo>
                    <a:pt x="30" y="11"/>
                  </a:lnTo>
                  <a:cubicBezTo>
                    <a:pt x="31" y="11"/>
                    <a:pt x="33" y="8"/>
                    <a:pt x="33" y="5"/>
                  </a:cubicBezTo>
                  <a:cubicBezTo>
                    <a:pt x="33" y="2"/>
                    <a:pt x="31" y="0"/>
                    <a:pt x="30" y="0"/>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0" name="Freeform 46"/>
            <p:cNvSpPr>
              <a:spLocks/>
            </p:cNvSpPr>
            <p:nvPr/>
          </p:nvSpPr>
          <p:spPr bwMode="auto">
            <a:xfrm>
              <a:off x="1652588" y="1177925"/>
              <a:ext cx="19050" cy="9525"/>
            </a:xfrm>
            <a:custGeom>
              <a:avLst/>
              <a:gdLst>
                <a:gd name="T0" fmla="*/ 2 w 22"/>
                <a:gd name="T1" fmla="*/ 10 h 10"/>
                <a:gd name="T2" fmla="*/ 2 w 22"/>
                <a:gd name="T3" fmla="*/ 10 h 10"/>
                <a:gd name="T4" fmla="*/ 20 w 22"/>
                <a:gd name="T5" fmla="*/ 8 h 10"/>
                <a:gd name="T6" fmla="*/ 22 w 22"/>
                <a:gd name="T7" fmla="*/ 4 h 10"/>
                <a:gd name="T8" fmla="*/ 20 w 22"/>
                <a:gd name="T9" fmla="*/ 0 h 10"/>
                <a:gd name="T10" fmla="*/ 2 w 22"/>
                <a:gd name="T11" fmla="*/ 2 h 10"/>
                <a:gd name="T12" fmla="*/ 0 w 22"/>
                <a:gd name="T13" fmla="*/ 6 h 10"/>
                <a:gd name="T14" fmla="*/ 2 w 22"/>
                <a:gd name="T15" fmla="*/ 1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0">
                  <a:moveTo>
                    <a:pt x="2" y="10"/>
                  </a:moveTo>
                  <a:lnTo>
                    <a:pt x="2" y="10"/>
                  </a:lnTo>
                  <a:lnTo>
                    <a:pt x="20" y="8"/>
                  </a:lnTo>
                  <a:cubicBezTo>
                    <a:pt x="22" y="8"/>
                    <a:pt x="22" y="6"/>
                    <a:pt x="22" y="4"/>
                  </a:cubicBezTo>
                  <a:cubicBezTo>
                    <a:pt x="22" y="2"/>
                    <a:pt x="22" y="0"/>
                    <a:pt x="20" y="0"/>
                  </a:cubicBezTo>
                  <a:lnTo>
                    <a:pt x="2" y="2"/>
                  </a:lnTo>
                  <a:cubicBezTo>
                    <a:pt x="1" y="2"/>
                    <a:pt x="0" y="4"/>
                    <a:pt x="0" y="6"/>
                  </a:cubicBezTo>
                  <a:cubicBezTo>
                    <a:pt x="0" y="8"/>
                    <a:pt x="1" y="10"/>
                    <a:pt x="2" y="10"/>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1" name="Freeform 47"/>
            <p:cNvSpPr>
              <a:spLocks/>
            </p:cNvSpPr>
            <p:nvPr/>
          </p:nvSpPr>
          <p:spPr bwMode="auto">
            <a:xfrm>
              <a:off x="1652588" y="1190625"/>
              <a:ext cx="19050" cy="9525"/>
            </a:xfrm>
            <a:custGeom>
              <a:avLst/>
              <a:gdLst>
                <a:gd name="T0" fmla="*/ 20 w 22"/>
                <a:gd name="T1" fmla="*/ 0 h 11"/>
                <a:gd name="T2" fmla="*/ 20 w 22"/>
                <a:gd name="T3" fmla="*/ 0 h 11"/>
                <a:gd name="T4" fmla="*/ 2 w 22"/>
                <a:gd name="T5" fmla="*/ 3 h 11"/>
                <a:gd name="T6" fmla="*/ 0 w 22"/>
                <a:gd name="T7" fmla="*/ 7 h 11"/>
                <a:gd name="T8" fmla="*/ 2 w 22"/>
                <a:gd name="T9" fmla="*/ 11 h 11"/>
                <a:gd name="T10" fmla="*/ 2 w 22"/>
                <a:gd name="T11" fmla="*/ 11 h 11"/>
                <a:gd name="T12" fmla="*/ 20 w 22"/>
                <a:gd name="T13" fmla="*/ 8 h 11"/>
                <a:gd name="T14" fmla="*/ 22 w 22"/>
                <a:gd name="T15" fmla="*/ 4 h 11"/>
                <a:gd name="T16" fmla="*/ 20 w 22"/>
                <a:gd name="T1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11">
                  <a:moveTo>
                    <a:pt x="20" y="0"/>
                  </a:moveTo>
                  <a:lnTo>
                    <a:pt x="20" y="0"/>
                  </a:lnTo>
                  <a:lnTo>
                    <a:pt x="2" y="3"/>
                  </a:lnTo>
                  <a:cubicBezTo>
                    <a:pt x="1" y="3"/>
                    <a:pt x="0" y="5"/>
                    <a:pt x="0" y="7"/>
                  </a:cubicBezTo>
                  <a:cubicBezTo>
                    <a:pt x="0" y="9"/>
                    <a:pt x="1" y="11"/>
                    <a:pt x="2" y="11"/>
                  </a:cubicBezTo>
                  <a:lnTo>
                    <a:pt x="2" y="11"/>
                  </a:lnTo>
                  <a:lnTo>
                    <a:pt x="20" y="8"/>
                  </a:lnTo>
                  <a:cubicBezTo>
                    <a:pt x="22" y="8"/>
                    <a:pt x="22" y="6"/>
                    <a:pt x="22" y="4"/>
                  </a:cubicBezTo>
                  <a:cubicBezTo>
                    <a:pt x="22" y="2"/>
                    <a:pt x="22" y="0"/>
                    <a:pt x="20" y="0"/>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2" name="Freeform 48"/>
            <p:cNvSpPr>
              <a:spLocks noEditPoints="1"/>
            </p:cNvSpPr>
            <p:nvPr/>
          </p:nvSpPr>
          <p:spPr bwMode="auto">
            <a:xfrm>
              <a:off x="1654175" y="976313"/>
              <a:ext cx="19050" cy="26988"/>
            </a:xfrm>
            <a:custGeom>
              <a:avLst/>
              <a:gdLst>
                <a:gd name="T0" fmla="*/ 5 w 23"/>
                <a:gd name="T1" fmla="*/ 8 h 31"/>
                <a:gd name="T2" fmla="*/ 5 w 23"/>
                <a:gd name="T3" fmla="*/ 8 h 31"/>
                <a:gd name="T4" fmla="*/ 5 w 23"/>
                <a:gd name="T5" fmla="*/ 5 h 31"/>
                <a:gd name="T6" fmla="*/ 17 w 23"/>
                <a:gd name="T7" fmla="*/ 9 h 31"/>
                <a:gd name="T8" fmla="*/ 18 w 23"/>
                <a:gd name="T9" fmla="*/ 12 h 31"/>
                <a:gd name="T10" fmla="*/ 18 w 23"/>
                <a:gd name="T11" fmla="*/ 23 h 31"/>
                <a:gd name="T12" fmla="*/ 17 w 23"/>
                <a:gd name="T13" fmla="*/ 26 h 31"/>
                <a:gd name="T14" fmla="*/ 5 w 23"/>
                <a:gd name="T15" fmla="*/ 24 h 31"/>
                <a:gd name="T16" fmla="*/ 5 w 23"/>
                <a:gd name="T17" fmla="*/ 21 h 31"/>
                <a:gd name="T18" fmla="*/ 5 w 23"/>
                <a:gd name="T19" fmla="*/ 8 h 31"/>
                <a:gd name="T20" fmla="*/ 1 w 23"/>
                <a:gd name="T21" fmla="*/ 26 h 31"/>
                <a:gd name="T22" fmla="*/ 1 w 23"/>
                <a:gd name="T23" fmla="*/ 26 h 31"/>
                <a:gd name="T24" fmla="*/ 4 w 23"/>
                <a:gd name="T25" fmla="*/ 29 h 31"/>
                <a:gd name="T26" fmla="*/ 5 w 23"/>
                <a:gd name="T27" fmla="*/ 29 h 31"/>
                <a:gd name="T28" fmla="*/ 18 w 23"/>
                <a:gd name="T29" fmla="*/ 31 h 31"/>
                <a:gd name="T30" fmla="*/ 18 w 23"/>
                <a:gd name="T31" fmla="*/ 30 h 31"/>
                <a:gd name="T32" fmla="*/ 23 w 23"/>
                <a:gd name="T33" fmla="*/ 23 h 31"/>
                <a:gd name="T34" fmla="*/ 23 w 23"/>
                <a:gd name="T35" fmla="*/ 12 h 31"/>
                <a:gd name="T36" fmla="*/ 19 w 23"/>
                <a:gd name="T37" fmla="*/ 4 h 31"/>
                <a:gd name="T38" fmla="*/ 5 w 23"/>
                <a:gd name="T39" fmla="*/ 0 h 31"/>
                <a:gd name="T40" fmla="*/ 4 w 23"/>
                <a:gd name="T41" fmla="*/ 0 h 31"/>
                <a:gd name="T42" fmla="*/ 0 w 23"/>
                <a:gd name="T43" fmla="*/ 8 h 31"/>
                <a:gd name="T44" fmla="*/ 0 w 23"/>
                <a:gd name="T45" fmla="*/ 21 h 31"/>
                <a:gd name="T46" fmla="*/ 1 w 23"/>
                <a:gd name="T47" fmla="*/ 2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3" h="31">
                  <a:moveTo>
                    <a:pt x="5" y="8"/>
                  </a:moveTo>
                  <a:lnTo>
                    <a:pt x="5" y="8"/>
                  </a:lnTo>
                  <a:cubicBezTo>
                    <a:pt x="5" y="6"/>
                    <a:pt x="5" y="5"/>
                    <a:pt x="5" y="5"/>
                  </a:cubicBezTo>
                  <a:lnTo>
                    <a:pt x="17" y="9"/>
                  </a:lnTo>
                  <a:cubicBezTo>
                    <a:pt x="17" y="9"/>
                    <a:pt x="18" y="10"/>
                    <a:pt x="18" y="12"/>
                  </a:cubicBezTo>
                  <a:lnTo>
                    <a:pt x="18" y="23"/>
                  </a:lnTo>
                  <a:cubicBezTo>
                    <a:pt x="18" y="24"/>
                    <a:pt x="18" y="25"/>
                    <a:pt x="17" y="26"/>
                  </a:cubicBezTo>
                  <a:lnTo>
                    <a:pt x="5" y="24"/>
                  </a:lnTo>
                  <a:cubicBezTo>
                    <a:pt x="5" y="24"/>
                    <a:pt x="5" y="23"/>
                    <a:pt x="5" y="21"/>
                  </a:cubicBezTo>
                  <a:lnTo>
                    <a:pt x="5" y="8"/>
                  </a:lnTo>
                  <a:close/>
                  <a:moveTo>
                    <a:pt x="1" y="26"/>
                  </a:moveTo>
                  <a:lnTo>
                    <a:pt x="1" y="26"/>
                  </a:lnTo>
                  <a:cubicBezTo>
                    <a:pt x="2" y="29"/>
                    <a:pt x="4" y="29"/>
                    <a:pt x="4" y="29"/>
                  </a:cubicBezTo>
                  <a:lnTo>
                    <a:pt x="5" y="29"/>
                  </a:lnTo>
                  <a:lnTo>
                    <a:pt x="18" y="31"/>
                  </a:lnTo>
                  <a:lnTo>
                    <a:pt x="18" y="30"/>
                  </a:lnTo>
                  <a:cubicBezTo>
                    <a:pt x="21" y="30"/>
                    <a:pt x="23" y="27"/>
                    <a:pt x="23" y="23"/>
                  </a:cubicBezTo>
                  <a:lnTo>
                    <a:pt x="23" y="12"/>
                  </a:lnTo>
                  <a:cubicBezTo>
                    <a:pt x="23" y="8"/>
                    <a:pt x="21" y="5"/>
                    <a:pt x="19" y="4"/>
                  </a:cubicBezTo>
                  <a:lnTo>
                    <a:pt x="5" y="0"/>
                  </a:lnTo>
                  <a:lnTo>
                    <a:pt x="4" y="0"/>
                  </a:lnTo>
                  <a:cubicBezTo>
                    <a:pt x="2" y="0"/>
                    <a:pt x="0" y="3"/>
                    <a:pt x="0" y="8"/>
                  </a:cubicBezTo>
                  <a:lnTo>
                    <a:pt x="0" y="21"/>
                  </a:lnTo>
                  <a:cubicBezTo>
                    <a:pt x="0" y="23"/>
                    <a:pt x="0" y="25"/>
                    <a:pt x="1" y="26"/>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3" name="Freeform 49"/>
            <p:cNvSpPr>
              <a:spLocks noEditPoints="1"/>
            </p:cNvSpPr>
            <p:nvPr/>
          </p:nvSpPr>
          <p:spPr bwMode="auto">
            <a:xfrm>
              <a:off x="1654175" y="1047750"/>
              <a:ext cx="19050" cy="25400"/>
            </a:xfrm>
            <a:custGeom>
              <a:avLst/>
              <a:gdLst>
                <a:gd name="T0" fmla="*/ 5 w 22"/>
                <a:gd name="T1" fmla="*/ 7 h 30"/>
                <a:gd name="T2" fmla="*/ 5 w 22"/>
                <a:gd name="T3" fmla="*/ 7 h 30"/>
                <a:gd name="T4" fmla="*/ 6 w 22"/>
                <a:gd name="T5" fmla="*/ 5 h 30"/>
                <a:gd name="T6" fmla="*/ 17 w 22"/>
                <a:gd name="T7" fmla="*/ 8 h 30"/>
                <a:gd name="T8" fmla="*/ 17 w 22"/>
                <a:gd name="T9" fmla="*/ 10 h 30"/>
                <a:gd name="T10" fmla="*/ 17 w 22"/>
                <a:gd name="T11" fmla="*/ 23 h 30"/>
                <a:gd name="T12" fmla="*/ 17 w 22"/>
                <a:gd name="T13" fmla="*/ 25 h 30"/>
                <a:gd name="T14" fmla="*/ 6 w 22"/>
                <a:gd name="T15" fmla="*/ 25 h 30"/>
                <a:gd name="T16" fmla="*/ 5 w 22"/>
                <a:gd name="T17" fmla="*/ 22 h 30"/>
                <a:gd name="T18" fmla="*/ 5 w 22"/>
                <a:gd name="T19" fmla="*/ 7 h 30"/>
                <a:gd name="T20" fmla="*/ 5 w 22"/>
                <a:gd name="T21" fmla="*/ 30 h 30"/>
                <a:gd name="T22" fmla="*/ 5 w 22"/>
                <a:gd name="T23" fmla="*/ 30 h 30"/>
                <a:gd name="T24" fmla="*/ 17 w 22"/>
                <a:gd name="T25" fmla="*/ 30 h 30"/>
                <a:gd name="T26" fmla="*/ 22 w 22"/>
                <a:gd name="T27" fmla="*/ 23 h 30"/>
                <a:gd name="T28" fmla="*/ 22 w 22"/>
                <a:gd name="T29" fmla="*/ 10 h 30"/>
                <a:gd name="T30" fmla="*/ 18 w 22"/>
                <a:gd name="T31" fmla="*/ 3 h 30"/>
                <a:gd name="T32" fmla="*/ 6 w 22"/>
                <a:gd name="T33" fmla="*/ 0 h 30"/>
                <a:gd name="T34" fmla="*/ 5 w 22"/>
                <a:gd name="T35" fmla="*/ 0 h 30"/>
                <a:gd name="T36" fmla="*/ 0 w 22"/>
                <a:gd name="T37" fmla="*/ 7 h 30"/>
                <a:gd name="T38" fmla="*/ 0 w 22"/>
                <a:gd name="T39" fmla="*/ 22 h 30"/>
                <a:gd name="T40" fmla="*/ 5 w 22"/>
                <a:gd name="T41"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 h="30">
                  <a:moveTo>
                    <a:pt x="5" y="7"/>
                  </a:moveTo>
                  <a:lnTo>
                    <a:pt x="5" y="7"/>
                  </a:lnTo>
                  <a:cubicBezTo>
                    <a:pt x="5" y="6"/>
                    <a:pt x="5" y="5"/>
                    <a:pt x="6" y="5"/>
                  </a:cubicBezTo>
                  <a:lnTo>
                    <a:pt x="17" y="8"/>
                  </a:lnTo>
                  <a:cubicBezTo>
                    <a:pt x="17" y="8"/>
                    <a:pt x="17" y="9"/>
                    <a:pt x="17" y="10"/>
                  </a:cubicBezTo>
                  <a:lnTo>
                    <a:pt x="17" y="23"/>
                  </a:lnTo>
                  <a:cubicBezTo>
                    <a:pt x="17" y="24"/>
                    <a:pt x="17" y="24"/>
                    <a:pt x="17" y="25"/>
                  </a:cubicBezTo>
                  <a:lnTo>
                    <a:pt x="6" y="25"/>
                  </a:lnTo>
                  <a:cubicBezTo>
                    <a:pt x="5" y="24"/>
                    <a:pt x="5" y="24"/>
                    <a:pt x="5" y="22"/>
                  </a:cubicBezTo>
                  <a:lnTo>
                    <a:pt x="5" y="7"/>
                  </a:lnTo>
                  <a:close/>
                  <a:moveTo>
                    <a:pt x="5" y="30"/>
                  </a:moveTo>
                  <a:lnTo>
                    <a:pt x="5" y="30"/>
                  </a:lnTo>
                  <a:lnTo>
                    <a:pt x="17" y="30"/>
                  </a:lnTo>
                  <a:cubicBezTo>
                    <a:pt x="20" y="29"/>
                    <a:pt x="22" y="26"/>
                    <a:pt x="22" y="23"/>
                  </a:cubicBezTo>
                  <a:lnTo>
                    <a:pt x="22" y="10"/>
                  </a:lnTo>
                  <a:cubicBezTo>
                    <a:pt x="22" y="6"/>
                    <a:pt x="20" y="3"/>
                    <a:pt x="18" y="3"/>
                  </a:cubicBezTo>
                  <a:lnTo>
                    <a:pt x="6" y="0"/>
                  </a:lnTo>
                  <a:lnTo>
                    <a:pt x="5" y="0"/>
                  </a:lnTo>
                  <a:cubicBezTo>
                    <a:pt x="2" y="0"/>
                    <a:pt x="0" y="3"/>
                    <a:pt x="0" y="7"/>
                  </a:cubicBezTo>
                  <a:lnTo>
                    <a:pt x="0" y="22"/>
                  </a:lnTo>
                  <a:cubicBezTo>
                    <a:pt x="0" y="27"/>
                    <a:pt x="2" y="30"/>
                    <a:pt x="5" y="30"/>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4" name="Freeform 50"/>
            <p:cNvSpPr>
              <a:spLocks noEditPoints="1"/>
            </p:cNvSpPr>
            <p:nvPr/>
          </p:nvSpPr>
          <p:spPr bwMode="auto">
            <a:xfrm>
              <a:off x="1652588" y="1111250"/>
              <a:ext cx="20637" cy="25400"/>
            </a:xfrm>
            <a:custGeom>
              <a:avLst/>
              <a:gdLst>
                <a:gd name="T0" fmla="*/ 5 w 23"/>
                <a:gd name="T1" fmla="*/ 8 h 30"/>
                <a:gd name="T2" fmla="*/ 5 w 23"/>
                <a:gd name="T3" fmla="*/ 8 h 30"/>
                <a:gd name="T4" fmla="*/ 5 w 23"/>
                <a:gd name="T5" fmla="*/ 5 h 30"/>
                <a:gd name="T6" fmla="*/ 17 w 23"/>
                <a:gd name="T7" fmla="*/ 6 h 30"/>
                <a:gd name="T8" fmla="*/ 18 w 23"/>
                <a:gd name="T9" fmla="*/ 8 h 30"/>
                <a:gd name="T10" fmla="*/ 18 w 23"/>
                <a:gd name="T11" fmla="*/ 22 h 30"/>
                <a:gd name="T12" fmla="*/ 17 w 23"/>
                <a:gd name="T13" fmla="*/ 24 h 30"/>
                <a:gd name="T14" fmla="*/ 5 w 23"/>
                <a:gd name="T15" fmla="*/ 25 h 30"/>
                <a:gd name="T16" fmla="*/ 5 w 23"/>
                <a:gd name="T17" fmla="*/ 22 h 30"/>
                <a:gd name="T18" fmla="*/ 5 w 23"/>
                <a:gd name="T19" fmla="*/ 8 h 30"/>
                <a:gd name="T20" fmla="*/ 4 w 23"/>
                <a:gd name="T21" fmla="*/ 30 h 30"/>
                <a:gd name="T22" fmla="*/ 4 w 23"/>
                <a:gd name="T23" fmla="*/ 30 h 30"/>
                <a:gd name="T24" fmla="*/ 18 w 23"/>
                <a:gd name="T25" fmla="*/ 28 h 30"/>
                <a:gd name="T26" fmla="*/ 23 w 23"/>
                <a:gd name="T27" fmla="*/ 22 h 30"/>
                <a:gd name="T28" fmla="*/ 23 w 23"/>
                <a:gd name="T29" fmla="*/ 8 h 30"/>
                <a:gd name="T30" fmla="*/ 18 w 23"/>
                <a:gd name="T31" fmla="*/ 1 h 30"/>
                <a:gd name="T32" fmla="*/ 5 w 23"/>
                <a:gd name="T33" fmla="*/ 0 h 30"/>
                <a:gd name="T34" fmla="*/ 4 w 23"/>
                <a:gd name="T35" fmla="*/ 0 h 30"/>
                <a:gd name="T36" fmla="*/ 0 w 23"/>
                <a:gd name="T37" fmla="*/ 8 h 30"/>
                <a:gd name="T38" fmla="*/ 0 w 23"/>
                <a:gd name="T39" fmla="*/ 22 h 30"/>
                <a:gd name="T40" fmla="*/ 4 w 23"/>
                <a:gd name="T41"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 h="30">
                  <a:moveTo>
                    <a:pt x="5" y="8"/>
                  </a:moveTo>
                  <a:lnTo>
                    <a:pt x="5" y="8"/>
                  </a:lnTo>
                  <a:cubicBezTo>
                    <a:pt x="5" y="7"/>
                    <a:pt x="5" y="6"/>
                    <a:pt x="5" y="5"/>
                  </a:cubicBezTo>
                  <a:lnTo>
                    <a:pt x="17" y="6"/>
                  </a:lnTo>
                  <a:cubicBezTo>
                    <a:pt x="17" y="6"/>
                    <a:pt x="18" y="7"/>
                    <a:pt x="18" y="8"/>
                  </a:cubicBezTo>
                  <a:lnTo>
                    <a:pt x="18" y="22"/>
                  </a:lnTo>
                  <a:cubicBezTo>
                    <a:pt x="18" y="23"/>
                    <a:pt x="18" y="23"/>
                    <a:pt x="17" y="24"/>
                  </a:cubicBezTo>
                  <a:lnTo>
                    <a:pt x="5" y="25"/>
                  </a:lnTo>
                  <a:cubicBezTo>
                    <a:pt x="5" y="24"/>
                    <a:pt x="5" y="24"/>
                    <a:pt x="5" y="22"/>
                  </a:cubicBezTo>
                  <a:lnTo>
                    <a:pt x="5" y="8"/>
                  </a:lnTo>
                  <a:close/>
                  <a:moveTo>
                    <a:pt x="4" y="30"/>
                  </a:moveTo>
                  <a:lnTo>
                    <a:pt x="4" y="30"/>
                  </a:lnTo>
                  <a:lnTo>
                    <a:pt x="18" y="28"/>
                  </a:lnTo>
                  <a:cubicBezTo>
                    <a:pt x="21" y="28"/>
                    <a:pt x="23" y="25"/>
                    <a:pt x="23" y="22"/>
                  </a:cubicBezTo>
                  <a:lnTo>
                    <a:pt x="23" y="8"/>
                  </a:lnTo>
                  <a:cubicBezTo>
                    <a:pt x="23" y="5"/>
                    <a:pt x="21" y="1"/>
                    <a:pt x="18" y="1"/>
                  </a:cubicBezTo>
                  <a:lnTo>
                    <a:pt x="5" y="0"/>
                  </a:lnTo>
                  <a:lnTo>
                    <a:pt x="4" y="0"/>
                  </a:lnTo>
                  <a:cubicBezTo>
                    <a:pt x="2" y="0"/>
                    <a:pt x="0" y="3"/>
                    <a:pt x="0" y="8"/>
                  </a:cubicBezTo>
                  <a:lnTo>
                    <a:pt x="0" y="22"/>
                  </a:lnTo>
                  <a:cubicBezTo>
                    <a:pt x="0" y="27"/>
                    <a:pt x="2" y="30"/>
                    <a:pt x="4" y="30"/>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5" name="Freeform 51"/>
            <p:cNvSpPr>
              <a:spLocks/>
            </p:cNvSpPr>
            <p:nvPr/>
          </p:nvSpPr>
          <p:spPr bwMode="auto">
            <a:xfrm>
              <a:off x="1762125" y="1182688"/>
              <a:ext cx="79375" cy="15875"/>
            </a:xfrm>
            <a:custGeom>
              <a:avLst/>
              <a:gdLst>
                <a:gd name="T0" fmla="*/ 88 w 94"/>
                <a:gd name="T1" fmla="*/ 0 h 19"/>
                <a:gd name="T2" fmla="*/ 88 w 94"/>
                <a:gd name="T3" fmla="*/ 0 h 19"/>
                <a:gd name="T4" fmla="*/ 6 w 94"/>
                <a:gd name="T5" fmla="*/ 0 h 19"/>
                <a:gd name="T6" fmla="*/ 0 w 94"/>
                <a:gd name="T7" fmla="*/ 9 h 19"/>
                <a:gd name="T8" fmla="*/ 6 w 94"/>
                <a:gd name="T9" fmla="*/ 19 h 19"/>
                <a:gd name="T10" fmla="*/ 88 w 94"/>
                <a:gd name="T11" fmla="*/ 19 h 19"/>
                <a:gd name="T12" fmla="*/ 94 w 94"/>
                <a:gd name="T13" fmla="*/ 9 h 19"/>
                <a:gd name="T14" fmla="*/ 88 w 94"/>
                <a:gd name="T15" fmla="*/ 0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4" h="19">
                  <a:moveTo>
                    <a:pt x="88" y="0"/>
                  </a:moveTo>
                  <a:lnTo>
                    <a:pt x="88" y="0"/>
                  </a:lnTo>
                  <a:lnTo>
                    <a:pt x="6" y="0"/>
                  </a:lnTo>
                  <a:cubicBezTo>
                    <a:pt x="3" y="0"/>
                    <a:pt x="0" y="4"/>
                    <a:pt x="0" y="9"/>
                  </a:cubicBezTo>
                  <a:cubicBezTo>
                    <a:pt x="0" y="14"/>
                    <a:pt x="3" y="19"/>
                    <a:pt x="6" y="19"/>
                  </a:cubicBezTo>
                  <a:lnTo>
                    <a:pt x="88" y="19"/>
                  </a:lnTo>
                  <a:cubicBezTo>
                    <a:pt x="91" y="19"/>
                    <a:pt x="94" y="14"/>
                    <a:pt x="94" y="9"/>
                  </a:cubicBezTo>
                  <a:cubicBezTo>
                    <a:pt x="94" y="4"/>
                    <a:pt x="91" y="0"/>
                    <a:pt x="88" y="0"/>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6" name="Freeform 52"/>
            <p:cNvSpPr>
              <a:spLocks/>
            </p:cNvSpPr>
            <p:nvPr/>
          </p:nvSpPr>
          <p:spPr bwMode="auto">
            <a:xfrm>
              <a:off x="1762125" y="1214438"/>
              <a:ext cx="79375" cy="15875"/>
            </a:xfrm>
            <a:custGeom>
              <a:avLst/>
              <a:gdLst>
                <a:gd name="T0" fmla="*/ 88 w 94"/>
                <a:gd name="T1" fmla="*/ 0 h 19"/>
                <a:gd name="T2" fmla="*/ 88 w 94"/>
                <a:gd name="T3" fmla="*/ 0 h 19"/>
                <a:gd name="T4" fmla="*/ 6 w 94"/>
                <a:gd name="T5" fmla="*/ 0 h 19"/>
                <a:gd name="T6" fmla="*/ 0 w 94"/>
                <a:gd name="T7" fmla="*/ 9 h 19"/>
                <a:gd name="T8" fmla="*/ 6 w 94"/>
                <a:gd name="T9" fmla="*/ 19 h 19"/>
                <a:gd name="T10" fmla="*/ 88 w 94"/>
                <a:gd name="T11" fmla="*/ 19 h 19"/>
                <a:gd name="T12" fmla="*/ 94 w 94"/>
                <a:gd name="T13" fmla="*/ 9 h 19"/>
                <a:gd name="T14" fmla="*/ 88 w 94"/>
                <a:gd name="T15" fmla="*/ 0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4" h="19">
                  <a:moveTo>
                    <a:pt x="88" y="0"/>
                  </a:moveTo>
                  <a:lnTo>
                    <a:pt x="88" y="0"/>
                  </a:lnTo>
                  <a:lnTo>
                    <a:pt x="6" y="0"/>
                  </a:lnTo>
                  <a:cubicBezTo>
                    <a:pt x="3" y="0"/>
                    <a:pt x="0" y="4"/>
                    <a:pt x="0" y="9"/>
                  </a:cubicBezTo>
                  <a:cubicBezTo>
                    <a:pt x="0" y="14"/>
                    <a:pt x="3" y="19"/>
                    <a:pt x="6" y="19"/>
                  </a:cubicBezTo>
                  <a:lnTo>
                    <a:pt x="88" y="19"/>
                  </a:lnTo>
                  <a:cubicBezTo>
                    <a:pt x="91" y="19"/>
                    <a:pt x="94" y="14"/>
                    <a:pt x="94" y="9"/>
                  </a:cubicBezTo>
                  <a:cubicBezTo>
                    <a:pt x="94" y="4"/>
                    <a:pt x="91" y="0"/>
                    <a:pt x="88" y="0"/>
                  </a:cubicBezTo>
                  <a:close/>
                </a:path>
              </a:pathLst>
            </a:custGeom>
            <a:grpFill/>
            <a:ln w="0">
              <a:noFill/>
              <a:prstDash val="solid"/>
              <a:round/>
              <a:headEnd/>
              <a:tailEnd/>
            </a:ln>
          </p:spPr>
          <p:txBody>
            <a:bodyPr/>
            <a:lstStyle/>
            <a:p>
              <a:pPr marL="0" marR="0" lvl="0" indent="0" defTabSz="543689" eaLnBrk="1" fontAlgn="ctr" latinLnBrk="0" hangingPunct="1">
                <a:lnSpc>
                  <a:spcPct val="100000"/>
                </a:lnSpc>
                <a:spcBef>
                  <a:spcPts val="0"/>
                </a:spcBef>
                <a:spcAft>
                  <a:spcPts val="0"/>
                </a:spcAft>
                <a:buClrTx/>
                <a:buSzTx/>
                <a:buFontTx/>
                <a:buNone/>
                <a:tabLst/>
                <a:defRPr/>
              </a:pPr>
              <a:endParaRPr kumimoji="0" lang="en-US" altLang="zh-CN" sz="3201"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77" name="组合 176"/>
          <p:cNvGrpSpPr/>
          <p:nvPr/>
        </p:nvGrpSpPr>
        <p:grpSpPr>
          <a:xfrm>
            <a:off x="8139798" y="4524438"/>
            <a:ext cx="2764366" cy="0"/>
            <a:chOff x="8109916" y="4631578"/>
            <a:chExt cx="2802310" cy="0"/>
          </a:xfrm>
        </p:grpSpPr>
        <p:cxnSp>
          <p:nvCxnSpPr>
            <p:cNvPr id="178" name="直接连接符 177"/>
            <p:cNvCxnSpPr/>
            <p:nvPr/>
          </p:nvCxnSpPr>
          <p:spPr>
            <a:xfrm>
              <a:off x="8109916" y="4631578"/>
              <a:ext cx="2802310" cy="0"/>
            </a:xfrm>
            <a:prstGeom prst="line">
              <a:avLst/>
            </a:prstGeom>
            <a:noFill/>
            <a:ln w="6350" cap="flat" cmpd="sng" algn="ctr">
              <a:solidFill>
                <a:srgbClr val="666666">
                  <a:lumMod val="40000"/>
                  <a:lumOff val="60000"/>
                </a:srgbClr>
              </a:solidFill>
              <a:prstDash val="solid"/>
              <a:miter lim="800000"/>
            </a:ln>
            <a:effectLst/>
          </p:spPr>
        </p:cxnSp>
        <p:cxnSp>
          <p:nvCxnSpPr>
            <p:cNvPr id="179" name="直接连接符 178"/>
            <p:cNvCxnSpPr/>
            <p:nvPr/>
          </p:nvCxnSpPr>
          <p:spPr>
            <a:xfrm>
              <a:off x="9318298" y="4631578"/>
              <a:ext cx="385547" cy="0"/>
            </a:xfrm>
            <a:prstGeom prst="line">
              <a:avLst/>
            </a:prstGeom>
            <a:noFill/>
            <a:ln w="6350" cap="flat" cmpd="sng" algn="ctr">
              <a:solidFill>
                <a:srgbClr val="C00000"/>
              </a:solidFill>
              <a:prstDash val="solid"/>
              <a:miter lim="800000"/>
            </a:ln>
            <a:effectLst/>
          </p:spPr>
        </p:cxnSp>
      </p:grpSp>
      <p:grpSp>
        <p:nvGrpSpPr>
          <p:cNvPr id="180" name="组合 179"/>
          <p:cNvGrpSpPr/>
          <p:nvPr/>
        </p:nvGrpSpPr>
        <p:grpSpPr>
          <a:xfrm>
            <a:off x="4713817" y="4524438"/>
            <a:ext cx="2764366" cy="0"/>
            <a:chOff x="8109916" y="4631578"/>
            <a:chExt cx="2802310" cy="0"/>
          </a:xfrm>
        </p:grpSpPr>
        <p:cxnSp>
          <p:nvCxnSpPr>
            <p:cNvPr id="181" name="直接连接符 180"/>
            <p:cNvCxnSpPr/>
            <p:nvPr/>
          </p:nvCxnSpPr>
          <p:spPr>
            <a:xfrm>
              <a:off x="8109916" y="4631578"/>
              <a:ext cx="2802310" cy="0"/>
            </a:xfrm>
            <a:prstGeom prst="line">
              <a:avLst/>
            </a:prstGeom>
            <a:noFill/>
            <a:ln w="6350" cap="flat" cmpd="sng" algn="ctr">
              <a:solidFill>
                <a:srgbClr val="666666">
                  <a:lumMod val="40000"/>
                  <a:lumOff val="60000"/>
                </a:srgbClr>
              </a:solidFill>
              <a:prstDash val="solid"/>
              <a:miter lim="800000"/>
            </a:ln>
            <a:effectLst/>
          </p:spPr>
        </p:cxnSp>
        <p:cxnSp>
          <p:nvCxnSpPr>
            <p:cNvPr id="182" name="直接连接符 181"/>
            <p:cNvCxnSpPr/>
            <p:nvPr/>
          </p:nvCxnSpPr>
          <p:spPr>
            <a:xfrm>
              <a:off x="9318298" y="4631578"/>
              <a:ext cx="385547" cy="0"/>
            </a:xfrm>
            <a:prstGeom prst="line">
              <a:avLst/>
            </a:prstGeom>
            <a:noFill/>
            <a:ln w="6350" cap="flat" cmpd="sng" algn="ctr">
              <a:solidFill>
                <a:srgbClr val="C00000"/>
              </a:solidFill>
              <a:prstDash val="solid"/>
              <a:miter lim="800000"/>
            </a:ln>
            <a:effectLst/>
          </p:spPr>
        </p:cxnSp>
      </p:grpSp>
      <p:grpSp>
        <p:nvGrpSpPr>
          <p:cNvPr id="183" name="组合 182"/>
          <p:cNvGrpSpPr/>
          <p:nvPr/>
        </p:nvGrpSpPr>
        <p:grpSpPr>
          <a:xfrm>
            <a:off x="1287836" y="4524438"/>
            <a:ext cx="2764366" cy="0"/>
            <a:chOff x="8109916" y="4631578"/>
            <a:chExt cx="2802310" cy="0"/>
          </a:xfrm>
        </p:grpSpPr>
        <p:cxnSp>
          <p:nvCxnSpPr>
            <p:cNvPr id="184" name="直接连接符 183"/>
            <p:cNvCxnSpPr/>
            <p:nvPr/>
          </p:nvCxnSpPr>
          <p:spPr>
            <a:xfrm>
              <a:off x="8109916" y="4631578"/>
              <a:ext cx="2802310" cy="0"/>
            </a:xfrm>
            <a:prstGeom prst="line">
              <a:avLst/>
            </a:prstGeom>
            <a:noFill/>
            <a:ln w="6350" cap="flat" cmpd="sng" algn="ctr">
              <a:solidFill>
                <a:srgbClr val="666666">
                  <a:lumMod val="40000"/>
                  <a:lumOff val="60000"/>
                </a:srgbClr>
              </a:solidFill>
              <a:prstDash val="solid"/>
              <a:miter lim="800000"/>
            </a:ln>
            <a:effectLst/>
          </p:spPr>
        </p:cxnSp>
        <p:cxnSp>
          <p:nvCxnSpPr>
            <p:cNvPr id="185" name="直接连接符 184"/>
            <p:cNvCxnSpPr/>
            <p:nvPr/>
          </p:nvCxnSpPr>
          <p:spPr>
            <a:xfrm>
              <a:off x="9318298" y="4631578"/>
              <a:ext cx="385547" cy="0"/>
            </a:xfrm>
            <a:prstGeom prst="line">
              <a:avLst/>
            </a:prstGeom>
            <a:noFill/>
            <a:ln w="6350" cap="flat" cmpd="sng" algn="ctr">
              <a:solidFill>
                <a:srgbClr val="C00000"/>
              </a:solidFill>
              <a:prstDash val="solid"/>
              <a:miter lim="800000"/>
            </a:ln>
            <a:effectLst/>
          </p:spPr>
        </p:cxnSp>
      </p:grpSp>
      <p:pic>
        <p:nvPicPr>
          <p:cNvPr id="4" name="图片 3"/>
          <p:cNvPicPr>
            <a:picLocks noChangeAspect="1"/>
          </p:cNvPicPr>
          <p:nvPr/>
        </p:nvPicPr>
        <p:blipFill>
          <a:blip r:embed="rId9"/>
          <a:stretch>
            <a:fillRect/>
          </a:stretch>
        </p:blipFill>
        <p:spPr>
          <a:xfrm>
            <a:off x="1343572" y="2319261"/>
            <a:ext cx="2792210" cy="1743607"/>
          </a:xfrm>
          <a:prstGeom prst="rect">
            <a:avLst/>
          </a:prstGeom>
        </p:spPr>
      </p:pic>
      <p:grpSp>
        <p:nvGrpSpPr>
          <p:cNvPr id="94" name="组合 93"/>
          <p:cNvGrpSpPr/>
          <p:nvPr/>
        </p:nvGrpSpPr>
        <p:grpSpPr>
          <a:xfrm>
            <a:off x="7563478" y="99476"/>
            <a:ext cx="4185610" cy="252000"/>
            <a:chOff x="7563478" y="99476"/>
            <a:chExt cx="4185610" cy="252000"/>
          </a:xfrm>
        </p:grpSpPr>
        <p:sp>
          <p:nvSpPr>
            <p:cNvPr id="95" name="燕尾形 94"/>
            <p:cNvSpPr/>
            <p:nvPr/>
          </p:nvSpPr>
          <p:spPr bwMode="gray">
            <a:xfrm>
              <a:off x="9114462" y="99476"/>
              <a:ext cx="1368000" cy="252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dirty="0">
                  <a:solidFill>
                    <a:srgbClr val="FFFFFF"/>
                  </a:solidFill>
                  <a:latin typeface="Huawei Sans" panose="020C0503030203020204" pitchFamily="34" charset="0"/>
                </a:rPr>
                <a:t>DC</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96" name="燕尾形 95"/>
            <p:cNvSpPr/>
            <p:nvPr/>
          </p:nvSpPr>
          <p:spPr bwMode="gray">
            <a:xfrm>
              <a:off x="10381088" y="99476"/>
              <a:ext cx="1368000" cy="252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1200" dirty="0">
                  <a:solidFill>
                    <a:prstClr val="black"/>
                  </a:solidFill>
                  <a:latin typeface="Huawei Sans" panose="020C0503030203020204" pitchFamily="34" charset="0"/>
                </a:rPr>
                <a:t>WAN</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五边形 108"/>
            <p:cNvSpPr/>
            <p:nvPr/>
          </p:nvSpPr>
          <p:spPr bwMode="gray">
            <a:xfrm>
              <a:off x="7563478" y="99476"/>
              <a:ext cx="1652357" cy="252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dirty="0">
                  <a:solidFill>
                    <a:prstClr val="black"/>
                  </a:solidFill>
                  <a:latin typeface="Huawei Sans" panose="020C0503030203020204" pitchFamily="34" charset="0"/>
                </a:rPr>
                <a:t>Campus Network</a:t>
              </a:r>
            </a:p>
          </p:txBody>
        </p:sp>
      </p:grpSp>
    </p:spTree>
    <p:extLst>
      <p:ext uri="{BB962C8B-B14F-4D97-AF65-F5344CB8AC3E}">
        <p14:creationId xmlns:p14="http://schemas.microsoft.com/office/powerpoint/2010/main" val="421890756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5G + Cloud, Increasingly Complex WAN Transport Services</a:t>
            </a:r>
            <a:endParaRPr lang="en-US" altLang="zh-CN" dirty="0">
              <a:sym typeface="Huawei Sans" panose="020C0503030203020204" pitchFamily="34" charset="0"/>
            </a:endParaRPr>
          </a:p>
        </p:txBody>
      </p:sp>
      <p:sp>
        <p:nvSpPr>
          <p:cNvPr id="6" name="矩形 5"/>
          <p:cNvSpPr/>
          <p:nvPr/>
        </p:nvSpPr>
        <p:spPr bwMode="gray">
          <a:xfrm>
            <a:off x="1568704" y="4999038"/>
            <a:ext cx="9065768" cy="1061829"/>
          </a:xfrm>
          <a:prstGeom prst="rect">
            <a:avLst/>
          </a:prstGeom>
        </p:spPr>
        <p:txBody>
          <a:bodyPr wrap="square">
            <a:spAutoFit/>
          </a:bodyPr>
          <a:lstStyle/>
          <a:p>
            <a:pPr marL="371475" indent="-285750" fontAlgn="ctr">
              <a:lnSpc>
                <a:spcPct val="150000"/>
              </a:lnSpc>
              <a:spcAft>
                <a:spcPts val="600"/>
              </a:spcAft>
              <a:buFont typeface="Arial" panose="020B0604020202020204" pitchFamily="34" charset="0"/>
              <a:buChar char="•"/>
            </a:pPr>
            <a:r>
              <a:rPr lang="en-US" sz="1400" dirty="0">
                <a:latin typeface="Huawei Sans" panose="020C0503030203020204" pitchFamily="34" charset="0"/>
              </a:rPr>
              <a:t>With the advent of the 5G and cloud era, various innovative services such as VR/AR, live </a:t>
            </a:r>
            <a:r>
              <a:rPr lang="en-US" sz="1400" dirty="0" smtClean="0">
                <a:latin typeface="Huawei Sans" panose="020C0503030203020204" pitchFamily="34" charset="0"/>
              </a:rPr>
              <a:t>streaming, </a:t>
            </a:r>
            <a:r>
              <a:rPr lang="en-US" sz="1400" dirty="0">
                <a:latin typeface="Huawei Sans" panose="020C0503030203020204" pitchFamily="34" charset="0"/>
              </a:rPr>
              <a:t>and </a:t>
            </a:r>
            <a:r>
              <a:rPr lang="en-US" sz="1400" dirty="0" smtClean="0">
                <a:latin typeface="Huawei Sans" panose="020C0503030203020204" pitchFamily="34" charset="0"/>
              </a:rPr>
              <a:t>autonomous driving </a:t>
            </a:r>
            <a:r>
              <a:rPr lang="en-US" sz="1400" dirty="0">
                <a:latin typeface="Huawei Sans" panose="020C0503030203020204" pitchFamily="34" charset="0"/>
              </a:rPr>
              <a:t>are emerging. The traffic on the entire network increases explosively, and the dynamic complexity of services also increases the complexity of the entire network.</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梯形 6"/>
          <p:cNvSpPr/>
          <p:nvPr/>
        </p:nvSpPr>
        <p:spPr bwMode="gray">
          <a:xfrm>
            <a:off x="1790700" y="4301061"/>
            <a:ext cx="8585200" cy="564103"/>
          </a:xfrm>
          <a:prstGeom prst="trapezoid">
            <a:avLst>
              <a:gd name="adj" fmla="val 69465"/>
            </a:avLst>
          </a:prstGeom>
          <a:gradFill flip="none" rotWithShape="1">
            <a:gsLst>
              <a:gs pos="0">
                <a:schemeClr val="bg1">
                  <a:alpha val="0"/>
                </a:schemeClr>
              </a:gs>
              <a:gs pos="56000">
                <a:schemeClr val="bg1">
                  <a:lumMod val="85000"/>
                </a:schemeClr>
              </a:gs>
              <a:gs pos="100000">
                <a:schemeClr val="bg1"/>
              </a:gs>
            </a:gsLst>
            <a:lin ang="5400000" scaled="1"/>
            <a:tileRect/>
          </a:gradFill>
          <a:ln>
            <a:gradFill flip="none" rotWithShape="1">
              <a:gsLst>
                <a:gs pos="0">
                  <a:schemeClr val="accent1">
                    <a:lumMod val="5000"/>
                    <a:lumOff val="95000"/>
                  </a:schemeClr>
                </a:gs>
                <a:gs pos="100000">
                  <a:schemeClr val="bg1"/>
                </a:gs>
                <a:gs pos="8000">
                  <a:schemeClr val="bg1">
                    <a:lumMod val="75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4" name="组合 377"/>
          <p:cNvGrpSpPr>
            <a:grpSpLocks noChangeAspect="1"/>
          </p:cNvGrpSpPr>
          <p:nvPr/>
        </p:nvGrpSpPr>
        <p:grpSpPr bwMode="gray">
          <a:xfrm>
            <a:off x="9115244" y="2012851"/>
            <a:ext cx="894168" cy="905487"/>
            <a:chOff x="4024313" y="2252662"/>
            <a:chExt cx="774700" cy="784225"/>
          </a:xfrm>
          <a:solidFill>
            <a:srgbClr val="C7000B"/>
          </a:solidFill>
        </p:grpSpPr>
        <p:sp>
          <p:nvSpPr>
            <p:cNvPr id="15" name="Freeform 28"/>
            <p:cNvSpPr>
              <a:spLocks/>
            </p:cNvSpPr>
            <p:nvPr/>
          </p:nvSpPr>
          <p:spPr bwMode="gray">
            <a:xfrm>
              <a:off x="4337051" y="2555875"/>
              <a:ext cx="60325" cy="107950"/>
            </a:xfrm>
            <a:custGeom>
              <a:avLst/>
              <a:gdLst>
                <a:gd name="T0" fmla="*/ 0 w 38"/>
                <a:gd name="T1" fmla="*/ 123488450 h 68"/>
                <a:gd name="T2" fmla="*/ 27722513 w 38"/>
                <a:gd name="T3" fmla="*/ 120967500 h 68"/>
                <a:gd name="T4" fmla="*/ 35282188 w 38"/>
                <a:gd name="T5" fmla="*/ 138609388 h 68"/>
                <a:gd name="T6" fmla="*/ 47883763 w 38"/>
                <a:gd name="T7" fmla="*/ 143649700 h 68"/>
                <a:gd name="T8" fmla="*/ 60483750 w 38"/>
                <a:gd name="T9" fmla="*/ 136088438 h 68"/>
                <a:gd name="T10" fmla="*/ 68045013 w 38"/>
                <a:gd name="T11" fmla="*/ 110886875 h 68"/>
                <a:gd name="T12" fmla="*/ 60483750 w 38"/>
                <a:gd name="T13" fmla="*/ 88206263 h 68"/>
                <a:gd name="T14" fmla="*/ 45362813 w 38"/>
                <a:gd name="T15" fmla="*/ 80645000 h 68"/>
                <a:gd name="T16" fmla="*/ 25201563 w 38"/>
                <a:gd name="T17" fmla="*/ 93246575 h 68"/>
                <a:gd name="T18" fmla="*/ 5040313 w 38"/>
                <a:gd name="T19" fmla="*/ 88206263 h 68"/>
                <a:gd name="T20" fmla="*/ 17641888 w 38"/>
                <a:gd name="T21" fmla="*/ 0 h 68"/>
                <a:gd name="T22" fmla="*/ 88206263 w 38"/>
                <a:gd name="T23" fmla="*/ 0 h 68"/>
                <a:gd name="T24" fmla="*/ 88206263 w 38"/>
                <a:gd name="T25" fmla="*/ 30241875 h 68"/>
                <a:gd name="T26" fmla="*/ 37803138 w 38"/>
                <a:gd name="T27" fmla="*/ 30241875 h 68"/>
                <a:gd name="T28" fmla="*/ 32762825 w 38"/>
                <a:gd name="T29" fmla="*/ 60483750 h 68"/>
                <a:gd name="T30" fmla="*/ 52924075 w 38"/>
                <a:gd name="T31" fmla="*/ 55443438 h 68"/>
                <a:gd name="T32" fmla="*/ 80645000 w 38"/>
                <a:gd name="T33" fmla="*/ 68045013 h 68"/>
                <a:gd name="T34" fmla="*/ 95765938 w 38"/>
                <a:gd name="T35" fmla="*/ 110886875 h 68"/>
                <a:gd name="T36" fmla="*/ 83165950 w 38"/>
                <a:gd name="T37" fmla="*/ 151209375 h 68"/>
                <a:gd name="T38" fmla="*/ 47883763 w 38"/>
                <a:gd name="T39" fmla="*/ 171370625 h 68"/>
                <a:gd name="T40" fmla="*/ 15120938 w 38"/>
                <a:gd name="T41" fmla="*/ 158770638 h 68"/>
                <a:gd name="T42" fmla="*/ 0 w 38"/>
                <a:gd name="T43" fmla="*/ 123488450 h 6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8" h="68">
                  <a:moveTo>
                    <a:pt x="0" y="49"/>
                  </a:moveTo>
                  <a:cubicBezTo>
                    <a:pt x="11" y="48"/>
                    <a:pt x="11" y="48"/>
                    <a:pt x="11" y="48"/>
                  </a:cubicBezTo>
                  <a:cubicBezTo>
                    <a:pt x="11" y="51"/>
                    <a:pt x="12" y="53"/>
                    <a:pt x="14" y="55"/>
                  </a:cubicBezTo>
                  <a:cubicBezTo>
                    <a:pt x="15" y="57"/>
                    <a:pt x="17" y="57"/>
                    <a:pt x="19" y="57"/>
                  </a:cubicBezTo>
                  <a:cubicBezTo>
                    <a:pt x="21" y="57"/>
                    <a:pt x="23" y="56"/>
                    <a:pt x="24" y="54"/>
                  </a:cubicBezTo>
                  <a:cubicBezTo>
                    <a:pt x="26" y="52"/>
                    <a:pt x="27" y="49"/>
                    <a:pt x="27" y="44"/>
                  </a:cubicBezTo>
                  <a:cubicBezTo>
                    <a:pt x="27" y="40"/>
                    <a:pt x="26" y="37"/>
                    <a:pt x="24" y="35"/>
                  </a:cubicBezTo>
                  <a:cubicBezTo>
                    <a:pt x="23" y="33"/>
                    <a:pt x="21" y="32"/>
                    <a:pt x="18" y="32"/>
                  </a:cubicBezTo>
                  <a:cubicBezTo>
                    <a:pt x="15" y="32"/>
                    <a:pt x="13" y="34"/>
                    <a:pt x="10" y="37"/>
                  </a:cubicBezTo>
                  <a:cubicBezTo>
                    <a:pt x="2" y="35"/>
                    <a:pt x="2" y="35"/>
                    <a:pt x="2" y="35"/>
                  </a:cubicBezTo>
                  <a:cubicBezTo>
                    <a:pt x="7" y="0"/>
                    <a:pt x="7" y="0"/>
                    <a:pt x="7" y="0"/>
                  </a:cubicBezTo>
                  <a:cubicBezTo>
                    <a:pt x="35" y="0"/>
                    <a:pt x="35" y="0"/>
                    <a:pt x="35" y="0"/>
                  </a:cubicBezTo>
                  <a:cubicBezTo>
                    <a:pt x="35" y="12"/>
                    <a:pt x="35" y="12"/>
                    <a:pt x="35" y="12"/>
                  </a:cubicBezTo>
                  <a:cubicBezTo>
                    <a:pt x="15" y="12"/>
                    <a:pt x="15" y="12"/>
                    <a:pt x="15" y="12"/>
                  </a:cubicBezTo>
                  <a:cubicBezTo>
                    <a:pt x="13" y="24"/>
                    <a:pt x="13" y="24"/>
                    <a:pt x="13" y="24"/>
                  </a:cubicBezTo>
                  <a:cubicBezTo>
                    <a:pt x="16" y="22"/>
                    <a:pt x="18" y="22"/>
                    <a:pt x="21" y="22"/>
                  </a:cubicBezTo>
                  <a:cubicBezTo>
                    <a:pt x="25" y="22"/>
                    <a:pt x="29" y="23"/>
                    <a:pt x="32" y="27"/>
                  </a:cubicBezTo>
                  <a:cubicBezTo>
                    <a:pt x="36" y="31"/>
                    <a:pt x="38" y="37"/>
                    <a:pt x="38" y="44"/>
                  </a:cubicBezTo>
                  <a:cubicBezTo>
                    <a:pt x="38" y="50"/>
                    <a:pt x="36" y="55"/>
                    <a:pt x="33" y="60"/>
                  </a:cubicBezTo>
                  <a:cubicBezTo>
                    <a:pt x="29" y="65"/>
                    <a:pt x="25" y="68"/>
                    <a:pt x="19" y="68"/>
                  </a:cubicBezTo>
                  <a:cubicBezTo>
                    <a:pt x="14" y="68"/>
                    <a:pt x="10" y="66"/>
                    <a:pt x="6" y="63"/>
                  </a:cubicBezTo>
                  <a:cubicBezTo>
                    <a:pt x="3" y="60"/>
                    <a:pt x="1" y="55"/>
                    <a:pt x="0"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Freeform 29"/>
            <p:cNvSpPr>
              <a:spLocks/>
            </p:cNvSpPr>
            <p:nvPr/>
          </p:nvSpPr>
          <p:spPr bwMode="gray">
            <a:xfrm>
              <a:off x="4406901" y="2552700"/>
              <a:ext cx="79375" cy="111125"/>
            </a:xfrm>
            <a:custGeom>
              <a:avLst/>
              <a:gdLst>
                <a:gd name="T0" fmla="*/ 65401887 w 51"/>
                <a:gd name="T1" fmla="*/ 110886875 h 70"/>
                <a:gd name="T2" fmla="*/ 65401887 w 51"/>
                <a:gd name="T3" fmla="*/ 83165950 h 70"/>
                <a:gd name="T4" fmla="*/ 123537071 w 51"/>
                <a:gd name="T5" fmla="*/ 83165950 h 70"/>
                <a:gd name="T6" fmla="*/ 123537071 w 51"/>
                <a:gd name="T7" fmla="*/ 148690013 h 70"/>
                <a:gd name="T8" fmla="*/ 99313689 w 51"/>
                <a:gd name="T9" fmla="*/ 168851263 h 70"/>
                <a:gd name="T10" fmla="*/ 67823603 w 51"/>
                <a:gd name="T11" fmla="*/ 176410938 h 70"/>
                <a:gd name="T12" fmla="*/ 31490086 w 51"/>
                <a:gd name="T13" fmla="*/ 166330313 h 70"/>
                <a:gd name="T14" fmla="*/ 7266703 w 51"/>
                <a:gd name="T15" fmla="*/ 136088438 h 70"/>
                <a:gd name="T16" fmla="*/ 0 w 51"/>
                <a:gd name="T17" fmla="*/ 88206263 h 70"/>
                <a:gd name="T18" fmla="*/ 7266703 w 51"/>
                <a:gd name="T19" fmla="*/ 40322500 h 70"/>
                <a:gd name="T20" fmla="*/ 31490086 w 51"/>
                <a:gd name="T21" fmla="*/ 10080625 h 70"/>
                <a:gd name="T22" fmla="*/ 65401887 w 51"/>
                <a:gd name="T23" fmla="*/ 0 h 70"/>
                <a:gd name="T24" fmla="*/ 104158676 w 51"/>
                <a:gd name="T25" fmla="*/ 12601575 h 70"/>
                <a:gd name="T26" fmla="*/ 123537071 w 51"/>
                <a:gd name="T27" fmla="*/ 50403125 h 70"/>
                <a:gd name="T28" fmla="*/ 96891973 w 51"/>
                <a:gd name="T29" fmla="*/ 55443438 h 70"/>
                <a:gd name="T30" fmla="*/ 84780282 w 51"/>
                <a:gd name="T31" fmla="*/ 37803138 h 70"/>
                <a:gd name="T32" fmla="*/ 65401887 w 51"/>
                <a:gd name="T33" fmla="*/ 30241875 h 70"/>
                <a:gd name="T34" fmla="*/ 38756789 w 51"/>
                <a:gd name="T35" fmla="*/ 42843450 h 70"/>
                <a:gd name="T36" fmla="*/ 26645098 w 51"/>
                <a:gd name="T37" fmla="*/ 85685313 h 70"/>
                <a:gd name="T38" fmla="*/ 38756789 w 51"/>
                <a:gd name="T39" fmla="*/ 133569075 h 70"/>
                <a:gd name="T40" fmla="*/ 65401887 w 51"/>
                <a:gd name="T41" fmla="*/ 146169063 h 70"/>
                <a:gd name="T42" fmla="*/ 82358566 w 51"/>
                <a:gd name="T43" fmla="*/ 143649700 h 70"/>
                <a:gd name="T44" fmla="*/ 96891973 w 51"/>
                <a:gd name="T45" fmla="*/ 133569075 h 70"/>
                <a:gd name="T46" fmla="*/ 96891973 w 51"/>
                <a:gd name="T47" fmla="*/ 110886875 h 70"/>
                <a:gd name="T48" fmla="*/ 65401887 w 51"/>
                <a:gd name="T49" fmla="*/ 110886875 h 7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51" h="70">
                  <a:moveTo>
                    <a:pt x="27" y="44"/>
                  </a:moveTo>
                  <a:cubicBezTo>
                    <a:pt x="27" y="33"/>
                    <a:pt x="27" y="33"/>
                    <a:pt x="27" y="33"/>
                  </a:cubicBezTo>
                  <a:cubicBezTo>
                    <a:pt x="51" y="33"/>
                    <a:pt x="51" y="33"/>
                    <a:pt x="51" y="33"/>
                  </a:cubicBezTo>
                  <a:cubicBezTo>
                    <a:pt x="51" y="59"/>
                    <a:pt x="51" y="59"/>
                    <a:pt x="51" y="59"/>
                  </a:cubicBezTo>
                  <a:cubicBezTo>
                    <a:pt x="49" y="62"/>
                    <a:pt x="45" y="65"/>
                    <a:pt x="41" y="67"/>
                  </a:cubicBezTo>
                  <a:cubicBezTo>
                    <a:pt x="37" y="69"/>
                    <a:pt x="32" y="70"/>
                    <a:pt x="28" y="70"/>
                  </a:cubicBezTo>
                  <a:cubicBezTo>
                    <a:pt x="22" y="70"/>
                    <a:pt x="17" y="69"/>
                    <a:pt x="13" y="66"/>
                  </a:cubicBezTo>
                  <a:cubicBezTo>
                    <a:pt x="9" y="63"/>
                    <a:pt x="6" y="59"/>
                    <a:pt x="3" y="54"/>
                  </a:cubicBezTo>
                  <a:cubicBezTo>
                    <a:pt x="1" y="48"/>
                    <a:pt x="0" y="42"/>
                    <a:pt x="0" y="35"/>
                  </a:cubicBezTo>
                  <a:cubicBezTo>
                    <a:pt x="0" y="27"/>
                    <a:pt x="1" y="21"/>
                    <a:pt x="3" y="16"/>
                  </a:cubicBezTo>
                  <a:cubicBezTo>
                    <a:pt x="6" y="11"/>
                    <a:pt x="9" y="7"/>
                    <a:pt x="13" y="4"/>
                  </a:cubicBezTo>
                  <a:cubicBezTo>
                    <a:pt x="17" y="1"/>
                    <a:pt x="22" y="0"/>
                    <a:pt x="27" y="0"/>
                  </a:cubicBezTo>
                  <a:cubicBezTo>
                    <a:pt x="34" y="0"/>
                    <a:pt x="39" y="2"/>
                    <a:pt x="43" y="5"/>
                  </a:cubicBezTo>
                  <a:cubicBezTo>
                    <a:pt x="47" y="9"/>
                    <a:pt x="49" y="13"/>
                    <a:pt x="51" y="20"/>
                  </a:cubicBezTo>
                  <a:cubicBezTo>
                    <a:pt x="40" y="22"/>
                    <a:pt x="40" y="22"/>
                    <a:pt x="40" y="22"/>
                  </a:cubicBezTo>
                  <a:cubicBezTo>
                    <a:pt x="39" y="19"/>
                    <a:pt x="37" y="16"/>
                    <a:pt x="35" y="15"/>
                  </a:cubicBezTo>
                  <a:cubicBezTo>
                    <a:pt x="33" y="13"/>
                    <a:pt x="30" y="12"/>
                    <a:pt x="27" y="12"/>
                  </a:cubicBezTo>
                  <a:cubicBezTo>
                    <a:pt x="22" y="12"/>
                    <a:pt x="18" y="14"/>
                    <a:pt x="16" y="17"/>
                  </a:cubicBezTo>
                  <a:cubicBezTo>
                    <a:pt x="13" y="21"/>
                    <a:pt x="11" y="27"/>
                    <a:pt x="11" y="34"/>
                  </a:cubicBezTo>
                  <a:cubicBezTo>
                    <a:pt x="11" y="42"/>
                    <a:pt x="13" y="49"/>
                    <a:pt x="16" y="53"/>
                  </a:cubicBezTo>
                  <a:cubicBezTo>
                    <a:pt x="19" y="56"/>
                    <a:pt x="22" y="58"/>
                    <a:pt x="27" y="58"/>
                  </a:cubicBezTo>
                  <a:cubicBezTo>
                    <a:pt x="29" y="58"/>
                    <a:pt x="31" y="58"/>
                    <a:pt x="34" y="57"/>
                  </a:cubicBezTo>
                  <a:cubicBezTo>
                    <a:pt x="36" y="56"/>
                    <a:pt x="38" y="54"/>
                    <a:pt x="40" y="53"/>
                  </a:cubicBezTo>
                  <a:cubicBezTo>
                    <a:pt x="40" y="44"/>
                    <a:pt x="40" y="44"/>
                    <a:pt x="40" y="44"/>
                  </a:cubicBezTo>
                  <a:lnTo>
                    <a:pt x="27"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Freeform 70"/>
            <p:cNvSpPr>
              <a:spLocks/>
            </p:cNvSpPr>
            <p:nvPr/>
          </p:nvSpPr>
          <p:spPr bwMode="gray">
            <a:xfrm>
              <a:off x="4024313" y="2252662"/>
              <a:ext cx="774700" cy="768350"/>
            </a:xfrm>
            <a:custGeom>
              <a:avLst/>
              <a:gdLst>
                <a:gd name="T0" fmla="*/ 498798373 w 493"/>
                <a:gd name="T1" fmla="*/ 1207283686 h 489"/>
                <a:gd name="T2" fmla="*/ 0 w 493"/>
                <a:gd name="T3" fmla="*/ 609813783 h 489"/>
                <a:gd name="T4" fmla="*/ 607446513 w 493"/>
                <a:gd name="T5" fmla="*/ 0 h 489"/>
                <a:gd name="T6" fmla="*/ 1217363266 w 493"/>
                <a:gd name="T7" fmla="*/ 609813783 h 489"/>
                <a:gd name="T8" fmla="*/ 718564892 w 493"/>
                <a:gd name="T9" fmla="*/ 1207283686 h 489"/>
                <a:gd name="T10" fmla="*/ 711157315 w 493"/>
                <a:gd name="T11" fmla="*/ 1167782011 h 489"/>
                <a:gd name="T12" fmla="*/ 1177855137 w 493"/>
                <a:gd name="T13" fmla="*/ 609813783 h 489"/>
                <a:gd name="T14" fmla="*/ 607446513 w 493"/>
                <a:gd name="T15" fmla="*/ 39501675 h 489"/>
                <a:gd name="T16" fmla="*/ 39508129 w 493"/>
                <a:gd name="T17" fmla="*/ 609813783 h 489"/>
                <a:gd name="T18" fmla="*/ 506205951 w 493"/>
                <a:gd name="T19" fmla="*/ 1167782011 h 489"/>
                <a:gd name="T20" fmla="*/ 498798373 w 493"/>
                <a:gd name="T21" fmla="*/ 1207283686 h 48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93" h="489">
                  <a:moveTo>
                    <a:pt x="202" y="489"/>
                  </a:moveTo>
                  <a:cubicBezTo>
                    <a:pt x="85" y="468"/>
                    <a:pt x="0" y="366"/>
                    <a:pt x="0" y="247"/>
                  </a:cubicBezTo>
                  <a:cubicBezTo>
                    <a:pt x="0" y="111"/>
                    <a:pt x="111" y="0"/>
                    <a:pt x="246" y="0"/>
                  </a:cubicBezTo>
                  <a:cubicBezTo>
                    <a:pt x="382" y="0"/>
                    <a:pt x="493" y="111"/>
                    <a:pt x="493" y="247"/>
                  </a:cubicBezTo>
                  <a:cubicBezTo>
                    <a:pt x="493" y="366"/>
                    <a:pt x="408" y="468"/>
                    <a:pt x="291" y="489"/>
                  </a:cubicBezTo>
                  <a:cubicBezTo>
                    <a:pt x="288" y="473"/>
                    <a:pt x="288" y="473"/>
                    <a:pt x="288" y="473"/>
                  </a:cubicBezTo>
                  <a:cubicBezTo>
                    <a:pt x="397" y="453"/>
                    <a:pt x="477" y="358"/>
                    <a:pt x="477" y="247"/>
                  </a:cubicBezTo>
                  <a:cubicBezTo>
                    <a:pt x="477" y="120"/>
                    <a:pt x="373" y="16"/>
                    <a:pt x="246" y="16"/>
                  </a:cubicBezTo>
                  <a:cubicBezTo>
                    <a:pt x="119" y="16"/>
                    <a:pt x="16" y="120"/>
                    <a:pt x="16" y="247"/>
                  </a:cubicBezTo>
                  <a:cubicBezTo>
                    <a:pt x="16" y="358"/>
                    <a:pt x="96" y="454"/>
                    <a:pt x="205" y="473"/>
                  </a:cubicBezTo>
                  <a:lnTo>
                    <a:pt x="202" y="4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Oval 71"/>
            <p:cNvSpPr>
              <a:spLocks noChangeArrowheads="1"/>
            </p:cNvSpPr>
            <p:nvPr/>
          </p:nvSpPr>
          <p:spPr bwMode="gray">
            <a:xfrm>
              <a:off x="4313238" y="2973387"/>
              <a:ext cx="65088" cy="635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Oval 72"/>
            <p:cNvSpPr>
              <a:spLocks noChangeArrowheads="1"/>
            </p:cNvSpPr>
            <p:nvPr/>
          </p:nvSpPr>
          <p:spPr bwMode="gray">
            <a:xfrm>
              <a:off x="4443413" y="2973387"/>
              <a:ext cx="66675" cy="635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Freeform 79"/>
            <p:cNvSpPr>
              <a:spLocks noEditPoints="1"/>
            </p:cNvSpPr>
            <p:nvPr/>
          </p:nvSpPr>
          <p:spPr bwMode="gray">
            <a:xfrm>
              <a:off x="4213226" y="2373312"/>
              <a:ext cx="398463" cy="441325"/>
            </a:xfrm>
            <a:custGeom>
              <a:avLst/>
              <a:gdLst>
                <a:gd name="T0" fmla="*/ 398679488 w 254"/>
                <a:gd name="T1" fmla="*/ 695599127 h 280"/>
                <a:gd name="T2" fmla="*/ 226410128 w 254"/>
                <a:gd name="T3" fmla="*/ 695599127 h 280"/>
                <a:gd name="T4" fmla="*/ 209183662 w 254"/>
                <a:gd name="T5" fmla="*/ 688147039 h 280"/>
                <a:gd name="T6" fmla="*/ 152581523 w 254"/>
                <a:gd name="T7" fmla="*/ 616102309 h 280"/>
                <a:gd name="T8" fmla="*/ 130432314 w 254"/>
                <a:gd name="T9" fmla="*/ 678209346 h 280"/>
                <a:gd name="T10" fmla="*/ 120588395 w 254"/>
                <a:gd name="T11" fmla="*/ 693115098 h 280"/>
                <a:gd name="T12" fmla="*/ 103361930 w 254"/>
                <a:gd name="T13" fmla="*/ 693115098 h 280"/>
                <a:gd name="T14" fmla="*/ 0 w 254"/>
                <a:gd name="T15" fmla="*/ 536605491 h 280"/>
                <a:gd name="T16" fmla="*/ 86133896 w 254"/>
                <a:gd name="T17" fmla="*/ 387547973 h 280"/>
                <a:gd name="T18" fmla="*/ 305161477 w 254"/>
                <a:gd name="T19" fmla="*/ 2484029 h 280"/>
                <a:gd name="T20" fmla="*/ 319928139 w 254"/>
                <a:gd name="T21" fmla="*/ 2484029 h 280"/>
                <a:gd name="T22" fmla="*/ 538955720 w 254"/>
                <a:gd name="T23" fmla="*/ 387547973 h 280"/>
                <a:gd name="T24" fmla="*/ 625089616 w 254"/>
                <a:gd name="T25" fmla="*/ 536605491 h 280"/>
                <a:gd name="T26" fmla="*/ 521727686 w 254"/>
                <a:gd name="T27" fmla="*/ 693115098 h 280"/>
                <a:gd name="T28" fmla="*/ 504501221 w 254"/>
                <a:gd name="T29" fmla="*/ 693115098 h 280"/>
                <a:gd name="T30" fmla="*/ 494657302 w 254"/>
                <a:gd name="T31" fmla="*/ 678209346 h 280"/>
                <a:gd name="T32" fmla="*/ 472508093 w 254"/>
                <a:gd name="T33" fmla="*/ 616102309 h 280"/>
                <a:gd name="T34" fmla="*/ 413444581 w 254"/>
                <a:gd name="T35" fmla="*/ 688147039 h 280"/>
                <a:gd name="T36" fmla="*/ 398679488 w 254"/>
                <a:gd name="T37" fmla="*/ 695599127 h 280"/>
                <a:gd name="T38" fmla="*/ 233792675 w 254"/>
                <a:gd name="T39" fmla="*/ 655849930 h 280"/>
                <a:gd name="T40" fmla="*/ 388835569 w 254"/>
                <a:gd name="T41" fmla="*/ 655849930 h 280"/>
                <a:gd name="T42" fmla="*/ 455281628 w 254"/>
                <a:gd name="T43" fmla="*/ 573869083 h 280"/>
                <a:gd name="T44" fmla="*/ 479892208 w 254"/>
                <a:gd name="T45" fmla="*/ 571385054 h 280"/>
                <a:gd name="T46" fmla="*/ 526650430 w 254"/>
                <a:gd name="T47" fmla="*/ 643429784 h 280"/>
                <a:gd name="T48" fmla="*/ 585713941 w 254"/>
                <a:gd name="T49" fmla="*/ 536605491 h 280"/>
                <a:gd name="T50" fmla="*/ 509423964 w 254"/>
                <a:gd name="T51" fmla="*/ 414875447 h 280"/>
                <a:gd name="T52" fmla="*/ 499580046 w 254"/>
                <a:gd name="T53" fmla="*/ 397485666 h 280"/>
                <a:gd name="T54" fmla="*/ 312545592 w 254"/>
                <a:gd name="T55" fmla="*/ 42233226 h 280"/>
                <a:gd name="T56" fmla="*/ 125509570 w 254"/>
                <a:gd name="T57" fmla="*/ 397485666 h 280"/>
                <a:gd name="T58" fmla="*/ 115665651 w 254"/>
                <a:gd name="T59" fmla="*/ 414875447 h 280"/>
                <a:gd name="T60" fmla="*/ 39375674 w 254"/>
                <a:gd name="T61" fmla="*/ 536605491 h 280"/>
                <a:gd name="T62" fmla="*/ 98439186 w 254"/>
                <a:gd name="T63" fmla="*/ 643429784 h 280"/>
                <a:gd name="T64" fmla="*/ 145197407 w 254"/>
                <a:gd name="T65" fmla="*/ 571385054 h 280"/>
                <a:gd name="T66" fmla="*/ 169807988 w 254"/>
                <a:gd name="T67" fmla="*/ 573869083 h 280"/>
                <a:gd name="T68" fmla="*/ 233792675 w 254"/>
                <a:gd name="T69" fmla="*/ 655849930 h 28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54" h="280">
                  <a:moveTo>
                    <a:pt x="162" y="280"/>
                  </a:moveTo>
                  <a:cubicBezTo>
                    <a:pt x="92" y="280"/>
                    <a:pt x="92" y="280"/>
                    <a:pt x="92" y="280"/>
                  </a:cubicBezTo>
                  <a:cubicBezTo>
                    <a:pt x="89" y="280"/>
                    <a:pt x="87" y="279"/>
                    <a:pt x="85" y="277"/>
                  </a:cubicBezTo>
                  <a:cubicBezTo>
                    <a:pt x="62" y="248"/>
                    <a:pt x="62" y="248"/>
                    <a:pt x="62" y="248"/>
                  </a:cubicBezTo>
                  <a:cubicBezTo>
                    <a:pt x="56" y="255"/>
                    <a:pt x="54" y="268"/>
                    <a:pt x="53" y="273"/>
                  </a:cubicBezTo>
                  <a:cubicBezTo>
                    <a:pt x="53" y="275"/>
                    <a:pt x="52" y="278"/>
                    <a:pt x="49" y="279"/>
                  </a:cubicBezTo>
                  <a:cubicBezTo>
                    <a:pt x="47" y="280"/>
                    <a:pt x="44" y="280"/>
                    <a:pt x="42" y="279"/>
                  </a:cubicBezTo>
                  <a:cubicBezTo>
                    <a:pt x="40" y="278"/>
                    <a:pt x="0" y="257"/>
                    <a:pt x="0" y="216"/>
                  </a:cubicBezTo>
                  <a:cubicBezTo>
                    <a:pt x="0" y="183"/>
                    <a:pt x="25" y="163"/>
                    <a:pt x="35" y="156"/>
                  </a:cubicBezTo>
                  <a:cubicBezTo>
                    <a:pt x="37" y="42"/>
                    <a:pt x="120" y="3"/>
                    <a:pt x="124" y="1"/>
                  </a:cubicBezTo>
                  <a:cubicBezTo>
                    <a:pt x="126" y="0"/>
                    <a:pt x="128" y="0"/>
                    <a:pt x="130" y="1"/>
                  </a:cubicBezTo>
                  <a:cubicBezTo>
                    <a:pt x="134" y="3"/>
                    <a:pt x="217" y="42"/>
                    <a:pt x="219" y="156"/>
                  </a:cubicBezTo>
                  <a:cubicBezTo>
                    <a:pt x="229" y="163"/>
                    <a:pt x="254" y="183"/>
                    <a:pt x="254" y="216"/>
                  </a:cubicBezTo>
                  <a:cubicBezTo>
                    <a:pt x="254" y="257"/>
                    <a:pt x="214" y="278"/>
                    <a:pt x="212" y="279"/>
                  </a:cubicBezTo>
                  <a:cubicBezTo>
                    <a:pt x="210" y="280"/>
                    <a:pt x="207" y="280"/>
                    <a:pt x="205" y="279"/>
                  </a:cubicBezTo>
                  <a:cubicBezTo>
                    <a:pt x="202" y="278"/>
                    <a:pt x="201" y="275"/>
                    <a:pt x="201" y="273"/>
                  </a:cubicBezTo>
                  <a:cubicBezTo>
                    <a:pt x="200" y="268"/>
                    <a:pt x="198" y="255"/>
                    <a:pt x="192" y="248"/>
                  </a:cubicBezTo>
                  <a:cubicBezTo>
                    <a:pt x="168" y="277"/>
                    <a:pt x="168" y="277"/>
                    <a:pt x="168" y="277"/>
                  </a:cubicBezTo>
                  <a:cubicBezTo>
                    <a:pt x="167" y="279"/>
                    <a:pt x="165" y="280"/>
                    <a:pt x="162" y="280"/>
                  </a:cubicBezTo>
                  <a:close/>
                  <a:moveTo>
                    <a:pt x="95" y="264"/>
                  </a:moveTo>
                  <a:cubicBezTo>
                    <a:pt x="158" y="264"/>
                    <a:pt x="158" y="264"/>
                    <a:pt x="158" y="264"/>
                  </a:cubicBezTo>
                  <a:cubicBezTo>
                    <a:pt x="185" y="231"/>
                    <a:pt x="185" y="231"/>
                    <a:pt x="185" y="231"/>
                  </a:cubicBezTo>
                  <a:cubicBezTo>
                    <a:pt x="187" y="228"/>
                    <a:pt x="192" y="228"/>
                    <a:pt x="195" y="230"/>
                  </a:cubicBezTo>
                  <a:cubicBezTo>
                    <a:pt x="206" y="236"/>
                    <a:pt x="212" y="249"/>
                    <a:pt x="214" y="259"/>
                  </a:cubicBezTo>
                  <a:cubicBezTo>
                    <a:pt x="224" y="251"/>
                    <a:pt x="238" y="236"/>
                    <a:pt x="238" y="216"/>
                  </a:cubicBezTo>
                  <a:cubicBezTo>
                    <a:pt x="238" y="185"/>
                    <a:pt x="207" y="167"/>
                    <a:pt x="207" y="167"/>
                  </a:cubicBezTo>
                  <a:cubicBezTo>
                    <a:pt x="204" y="166"/>
                    <a:pt x="203" y="163"/>
                    <a:pt x="203" y="160"/>
                  </a:cubicBezTo>
                  <a:cubicBezTo>
                    <a:pt x="203" y="66"/>
                    <a:pt x="142" y="26"/>
                    <a:pt x="127" y="17"/>
                  </a:cubicBezTo>
                  <a:cubicBezTo>
                    <a:pt x="112" y="26"/>
                    <a:pt x="51" y="65"/>
                    <a:pt x="51" y="160"/>
                  </a:cubicBezTo>
                  <a:cubicBezTo>
                    <a:pt x="51" y="163"/>
                    <a:pt x="50" y="166"/>
                    <a:pt x="47" y="167"/>
                  </a:cubicBezTo>
                  <a:cubicBezTo>
                    <a:pt x="47" y="167"/>
                    <a:pt x="16" y="185"/>
                    <a:pt x="16" y="216"/>
                  </a:cubicBezTo>
                  <a:cubicBezTo>
                    <a:pt x="16" y="236"/>
                    <a:pt x="30" y="251"/>
                    <a:pt x="40" y="259"/>
                  </a:cubicBezTo>
                  <a:cubicBezTo>
                    <a:pt x="42" y="249"/>
                    <a:pt x="48" y="236"/>
                    <a:pt x="59" y="230"/>
                  </a:cubicBezTo>
                  <a:cubicBezTo>
                    <a:pt x="62" y="228"/>
                    <a:pt x="67" y="228"/>
                    <a:pt x="69" y="231"/>
                  </a:cubicBezTo>
                  <a:lnTo>
                    <a:pt x="95" y="2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Rectangle 80"/>
            <p:cNvSpPr>
              <a:spLocks noChangeArrowheads="1"/>
            </p:cNvSpPr>
            <p:nvPr/>
          </p:nvSpPr>
          <p:spPr bwMode="gray">
            <a:xfrm>
              <a:off x="4400551" y="2840037"/>
              <a:ext cx="23813" cy="936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Rectangle 81"/>
            <p:cNvSpPr>
              <a:spLocks noChangeArrowheads="1"/>
            </p:cNvSpPr>
            <p:nvPr/>
          </p:nvSpPr>
          <p:spPr bwMode="gray">
            <a:xfrm>
              <a:off x="4357688" y="2840037"/>
              <a:ext cx="25400"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Rectangle 82"/>
            <p:cNvSpPr>
              <a:spLocks noChangeArrowheads="1"/>
            </p:cNvSpPr>
            <p:nvPr/>
          </p:nvSpPr>
          <p:spPr bwMode="gray">
            <a:xfrm>
              <a:off x="4441826" y="2840037"/>
              <a:ext cx="25400"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26" name="组合 316"/>
          <p:cNvGrpSpPr>
            <a:grpSpLocks/>
          </p:cNvGrpSpPr>
          <p:nvPr/>
        </p:nvGrpSpPr>
        <p:grpSpPr bwMode="gray">
          <a:xfrm>
            <a:off x="2633756" y="2158929"/>
            <a:ext cx="981327" cy="613330"/>
            <a:chOff x="4137025" y="1038228"/>
            <a:chExt cx="735013" cy="461963"/>
          </a:xfrm>
          <a:solidFill>
            <a:srgbClr val="C7000B"/>
          </a:solidFill>
        </p:grpSpPr>
        <p:sp>
          <p:nvSpPr>
            <p:cNvPr id="27" name="Freeform 136"/>
            <p:cNvSpPr>
              <a:spLocks noChangeArrowheads="1"/>
            </p:cNvSpPr>
            <p:nvPr/>
          </p:nvSpPr>
          <p:spPr bwMode="gray">
            <a:xfrm>
              <a:off x="4137025" y="1038228"/>
              <a:ext cx="735013" cy="446088"/>
            </a:xfrm>
            <a:custGeom>
              <a:avLst/>
              <a:gdLst>
                <a:gd name="T0" fmla="*/ 2147483646 w 1754"/>
                <a:gd name="T1" fmla="*/ 2147483646 h 1065"/>
                <a:gd name="T2" fmla="*/ 2147483646 w 1754"/>
                <a:gd name="T3" fmla="*/ 2147483646 h 1065"/>
                <a:gd name="T4" fmla="*/ 2147483646 w 1754"/>
                <a:gd name="T5" fmla="*/ 2147483646 h 1065"/>
                <a:gd name="T6" fmla="*/ 2147483646 w 1754"/>
                <a:gd name="T7" fmla="*/ 2147483646 h 1065"/>
                <a:gd name="T8" fmla="*/ 2147483646 w 1754"/>
                <a:gd name="T9" fmla="*/ 2147483646 h 1065"/>
                <a:gd name="T10" fmla="*/ 2147483646 w 1754"/>
                <a:gd name="T11" fmla="*/ 2147483646 h 1065"/>
                <a:gd name="T12" fmla="*/ 2147483646 w 1754"/>
                <a:gd name="T13" fmla="*/ 2147483646 h 1065"/>
                <a:gd name="T14" fmla="*/ 2147483646 w 1754"/>
                <a:gd name="T15" fmla="*/ 2147483646 h 1065"/>
                <a:gd name="T16" fmla="*/ 2147483646 w 1754"/>
                <a:gd name="T17" fmla="*/ 2147483646 h 1065"/>
                <a:gd name="T18" fmla="*/ 2147483646 w 1754"/>
                <a:gd name="T19" fmla="*/ 2147483646 h 1065"/>
                <a:gd name="T20" fmla="*/ 2147483646 w 1754"/>
                <a:gd name="T21" fmla="*/ 2147483646 h 1065"/>
                <a:gd name="T22" fmla="*/ 2147483646 w 1754"/>
                <a:gd name="T23" fmla="*/ 2147483646 h 1065"/>
                <a:gd name="T24" fmla="*/ 2147483646 w 1754"/>
                <a:gd name="T25" fmla="*/ 2147483646 h 1065"/>
                <a:gd name="T26" fmla="*/ 2147483646 w 1754"/>
                <a:gd name="T27" fmla="*/ 2147483646 h 1065"/>
                <a:gd name="T28" fmla="*/ 2147483646 w 1754"/>
                <a:gd name="T29" fmla="*/ 2147483646 h 1065"/>
                <a:gd name="T30" fmla="*/ 2147483646 w 1754"/>
                <a:gd name="T31" fmla="*/ 2147483646 h 1065"/>
                <a:gd name="T32" fmla="*/ 2147483646 w 1754"/>
                <a:gd name="T33" fmla="*/ 2147483646 h 1065"/>
                <a:gd name="T34" fmla="*/ 0 w 1754"/>
                <a:gd name="T35" fmla="*/ 2147483646 h 1065"/>
                <a:gd name="T36" fmla="*/ 2147483646 w 1754"/>
                <a:gd name="T37" fmla="*/ 2147483646 h 1065"/>
                <a:gd name="T38" fmla="*/ 2147483646 w 1754"/>
                <a:gd name="T39" fmla="*/ 0 h 1065"/>
                <a:gd name="T40" fmla="*/ 2147483646 w 1754"/>
                <a:gd name="T41" fmla="*/ 2147483646 h 1065"/>
                <a:gd name="T42" fmla="*/ 2147483646 w 1754"/>
                <a:gd name="T43" fmla="*/ 2147483646 h 1065"/>
                <a:gd name="T44" fmla="*/ 2147483646 w 1754"/>
                <a:gd name="T45" fmla="*/ 2147483646 h 1065"/>
                <a:gd name="T46" fmla="*/ 2147483646 w 1754"/>
                <a:gd name="T47" fmla="*/ 2147483646 h 106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754" h="1065">
                  <a:moveTo>
                    <a:pt x="1493" y="1065"/>
                  </a:moveTo>
                  <a:lnTo>
                    <a:pt x="1493" y="1065"/>
                  </a:lnTo>
                  <a:lnTo>
                    <a:pt x="1388" y="1065"/>
                  </a:lnTo>
                  <a:lnTo>
                    <a:pt x="1388" y="999"/>
                  </a:lnTo>
                  <a:lnTo>
                    <a:pt x="1493" y="999"/>
                  </a:lnTo>
                  <a:cubicBezTo>
                    <a:pt x="1519" y="999"/>
                    <a:pt x="1541" y="992"/>
                    <a:pt x="1554" y="981"/>
                  </a:cubicBezTo>
                  <a:cubicBezTo>
                    <a:pt x="1639" y="912"/>
                    <a:pt x="1687" y="813"/>
                    <a:pt x="1687" y="710"/>
                  </a:cubicBezTo>
                  <a:cubicBezTo>
                    <a:pt x="1687" y="522"/>
                    <a:pt x="1535" y="368"/>
                    <a:pt x="1347" y="366"/>
                  </a:cubicBezTo>
                  <a:cubicBezTo>
                    <a:pt x="1335" y="366"/>
                    <a:pt x="1324" y="359"/>
                    <a:pt x="1318" y="349"/>
                  </a:cubicBezTo>
                  <a:cubicBezTo>
                    <a:pt x="1221" y="175"/>
                    <a:pt x="1037" y="66"/>
                    <a:pt x="838" y="66"/>
                  </a:cubicBezTo>
                  <a:cubicBezTo>
                    <a:pt x="588" y="66"/>
                    <a:pt x="370" y="235"/>
                    <a:pt x="307" y="478"/>
                  </a:cubicBezTo>
                  <a:cubicBezTo>
                    <a:pt x="304" y="490"/>
                    <a:pt x="293" y="500"/>
                    <a:pt x="280" y="502"/>
                  </a:cubicBezTo>
                  <a:cubicBezTo>
                    <a:pt x="158" y="520"/>
                    <a:pt x="67" y="626"/>
                    <a:pt x="67" y="749"/>
                  </a:cubicBezTo>
                  <a:cubicBezTo>
                    <a:pt x="67" y="887"/>
                    <a:pt x="179" y="999"/>
                    <a:pt x="316" y="999"/>
                  </a:cubicBezTo>
                  <a:lnTo>
                    <a:pt x="1183" y="999"/>
                  </a:lnTo>
                  <a:lnTo>
                    <a:pt x="1183" y="1065"/>
                  </a:lnTo>
                  <a:lnTo>
                    <a:pt x="316" y="1065"/>
                  </a:lnTo>
                  <a:cubicBezTo>
                    <a:pt x="142" y="1065"/>
                    <a:pt x="0" y="923"/>
                    <a:pt x="0" y="749"/>
                  </a:cubicBezTo>
                  <a:cubicBezTo>
                    <a:pt x="0" y="601"/>
                    <a:pt x="105" y="472"/>
                    <a:pt x="248" y="440"/>
                  </a:cubicBezTo>
                  <a:cubicBezTo>
                    <a:pt x="325" y="180"/>
                    <a:pt x="565" y="0"/>
                    <a:pt x="838" y="0"/>
                  </a:cubicBezTo>
                  <a:cubicBezTo>
                    <a:pt x="1055" y="0"/>
                    <a:pt x="1256" y="114"/>
                    <a:pt x="1367" y="300"/>
                  </a:cubicBezTo>
                  <a:cubicBezTo>
                    <a:pt x="1582" y="313"/>
                    <a:pt x="1754" y="492"/>
                    <a:pt x="1754" y="710"/>
                  </a:cubicBezTo>
                  <a:cubicBezTo>
                    <a:pt x="1754" y="834"/>
                    <a:pt x="1697" y="951"/>
                    <a:pt x="1596" y="1033"/>
                  </a:cubicBezTo>
                  <a:cubicBezTo>
                    <a:pt x="1570" y="1054"/>
                    <a:pt x="1535" y="1065"/>
                    <a:pt x="1493" y="1065"/>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Freeform 137"/>
            <p:cNvSpPr>
              <a:spLocks noChangeArrowheads="1"/>
            </p:cNvSpPr>
            <p:nvPr/>
          </p:nvSpPr>
          <p:spPr bwMode="gray">
            <a:xfrm>
              <a:off x="4613275" y="1441453"/>
              <a:ext cx="58738" cy="58738"/>
            </a:xfrm>
            <a:custGeom>
              <a:avLst/>
              <a:gdLst>
                <a:gd name="T0" fmla="*/ 2147483646 w 139"/>
                <a:gd name="T1" fmla="*/ 2147483646 h 139"/>
                <a:gd name="T2" fmla="*/ 2147483646 w 139"/>
                <a:gd name="T3" fmla="*/ 2147483646 h 139"/>
                <a:gd name="T4" fmla="*/ 0 w 139"/>
                <a:gd name="T5" fmla="*/ 2147483646 h 139"/>
                <a:gd name="T6" fmla="*/ 2147483646 w 139"/>
                <a:gd name="T7" fmla="*/ 0 h 139"/>
                <a:gd name="T8" fmla="*/ 2147483646 w 139"/>
                <a:gd name="T9" fmla="*/ 2147483646 h 139"/>
                <a:gd name="T10" fmla="*/ 2147483646 w 139"/>
                <a:gd name="T11" fmla="*/ 2147483646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9" h="139">
                  <a:moveTo>
                    <a:pt x="69" y="139"/>
                  </a:moveTo>
                  <a:lnTo>
                    <a:pt x="69" y="139"/>
                  </a:lnTo>
                  <a:cubicBezTo>
                    <a:pt x="31" y="139"/>
                    <a:pt x="0" y="108"/>
                    <a:pt x="0" y="70"/>
                  </a:cubicBezTo>
                  <a:cubicBezTo>
                    <a:pt x="0" y="32"/>
                    <a:pt x="31" y="0"/>
                    <a:pt x="69" y="0"/>
                  </a:cubicBezTo>
                  <a:cubicBezTo>
                    <a:pt x="108" y="0"/>
                    <a:pt x="139" y="32"/>
                    <a:pt x="139" y="70"/>
                  </a:cubicBezTo>
                  <a:cubicBezTo>
                    <a:pt x="139" y="108"/>
                    <a:pt x="108" y="139"/>
                    <a:pt x="69" y="139"/>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Freeform 138"/>
            <p:cNvSpPr>
              <a:spLocks noChangeArrowheads="1"/>
            </p:cNvSpPr>
            <p:nvPr/>
          </p:nvSpPr>
          <p:spPr bwMode="gray">
            <a:xfrm>
              <a:off x="4702175" y="1441453"/>
              <a:ext cx="58738" cy="58738"/>
            </a:xfrm>
            <a:custGeom>
              <a:avLst/>
              <a:gdLst>
                <a:gd name="T0" fmla="*/ 2147483646 w 139"/>
                <a:gd name="T1" fmla="*/ 2147483646 h 139"/>
                <a:gd name="T2" fmla="*/ 2147483646 w 139"/>
                <a:gd name="T3" fmla="*/ 2147483646 h 139"/>
                <a:gd name="T4" fmla="*/ 0 w 139"/>
                <a:gd name="T5" fmla="*/ 2147483646 h 139"/>
                <a:gd name="T6" fmla="*/ 2147483646 w 139"/>
                <a:gd name="T7" fmla="*/ 0 h 139"/>
                <a:gd name="T8" fmla="*/ 2147483646 w 139"/>
                <a:gd name="T9" fmla="*/ 2147483646 h 139"/>
                <a:gd name="T10" fmla="*/ 2147483646 w 139"/>
                <a:gd name="T11" fmla="*/ 2147483646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9" h="139">
                  <a:moveTo>
                    <a:pt x="69" y="139"/>
                  </a:moveTo>
                  <a:lnTo>
                    <a:pt x="69" y="139"/>
                  </a:lnTo>
                  <a:cubicBezTo>
                    <a:pt x="31" y="139"/>
                    <a:pt x="0" y="108"/>
                    <a:pt x="0" y="70"/>
                  </a:cubicBezTo>
                  <a:cubicBezTo>
                    <a:pt x="0" y="32"/>
                    <a:pt x="31" y="0"/>
                    <a:pt x="69" y="0"/>
                  </a:cubicBezTo>
                  <a:cubicBezTo>
                    <a:pt x="108" y="0"/>
                    <a:pt x="139" y="32"/>
                    <a:pt x="139" y="70"/>
                  </a:cubicBezTo>
                  <a:cubicBezTo>
                    <a:pt x="139" y="108"/>
                    <a:pt x="108" y="139"/>
                    <a:pt x="69" y="139"/>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Freeform 139"/>
            <p:cNvSpPr>
              <a:spLocks noEditPoints="1" noChangeArrowheads="1"/>
            </p:cNvSpPr>
            <p:nvPr/>
          </p:nvSpPr>
          <p:spPr bwMode="gray">
            <a:xfrm>
              <a:off x="4411663" y="1219203"/>
              <a:ext cx="95250" cy="95250"/>
            </a:xfrm>
            <a:custGeom>
              <a:avLst/>
              <a:gdLst>
                <a:gd name="T0" fmla="*/ 2147483646 w 227"/>
                <a:gd name="T1" fmla="*/ 2147483646 h 227"/>
                <a:gd name="T2" fmla="*/ 2147483646 w 227"/>
                <a:gd name="T3" fmla="*/ 2147483646 h 227"/>
                <a:gd name="T4" fmla="*/ 2147483646 w 227"/>
                <a:gd name="T5" fmla="*/ 2147483646 h 227"/>
                <a:gd name="T6" fmla="*/ 2147483646 w 227"/>
                <a:gd name="T7" fmla="*/ 2147483646 h 227"/>
                <a:gd name="T8" fmla="*/ 2147483646 w 227"/>
                <a:gd name="T9" fmla="*/ 2147483646 h 227"/>
                <a:gd name="T10" fmla="*/ 2147483646 w 227"/>
                <a:gd name="T11" fmla="*/ 2147483646 h 227"/>
                <a:gd name="T12" fmla="*/ 2147483646 w 227"/>
                <a:gd name="T13" fmla="*/ 2147483646 h 227"/>
                <a:gd name="T14" fmla="*/ 2147483646 w 227"/>
                <a:gd name="T15" fmla="*/ 2147483646 h 227"/>
                <a:gd name="T16" fmla="*/ 0 w 227"/>
                <a:gd name="T17" fmla="*/ 2147483646 h 227"/>
                <a:gd name="T18" fmla="*/ 2147483646 w 227"/>
                <a:gd name="T19" fmla="*/ 0 h 227"/>
                <a:gd name="T20" fmla="*/ 2147483646 w 227"/>
                <a:gd name="T21" fmla="*/ 2147483646 h 227"/>
                <a:gd name="T22" fmla="*/ 2147483646 w 227"/>
                <a:gd name="T23" fmla="*/ 2147483646 h 22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27" h="227">
                  <a:moveTo>
                    <a:pt x="113" y="53"/>
                  </a:moveTo>
                  <a:lnTo>
                    <a:pt x="113" y="53"/>
                  </a:lnTo>
                  <a:cubicBezTo>
                    <a:pt x="80" y="53"/>
                    <a:pt x="53" y="80"/>
                    <a:pt x="53" y="114"/>
                  </a:cubicBezTo>
                  <a:cubicBezTo>
                    <a:pt x="53" y="147"/>
                    <a:pt x="80" y="174"/>
                    <a:pt x="113" y="174"/>
                  </a:cubicBezTo>
                  <a:cubicBezTo>
                    <a:pt x="146" y="174"/>
                    <a:pt x="173" y="147"/>
                    <a:pt x="173" y="114"/>
                  </a:cubicBezTo>
                  <a:cubicBezTo>
                    <a:pt x="173" y="80"/>
                    <a:pt x="146" y="53"/>
                    <a:pt x="113" y="53"/>
                  </a:cubicBezTo>
                  <a:close/>
                  <a:moveTo>
                    <a:pt x="113" y="227"/>
                  </a:moveTo>
                  <a:lnTo>
                    <a:pt x="113" y="227"/>
                  </a:lnTo>
                  <a:cubicBezTo>
                    <a:pt x="51" y="227"/>
                    <a:pt x="0" y="176"/>
                    <a:pt x="0" y="114"/>
                  </a:cubicBezTo>
                  <a:cubicBezTo>
                    <a:pt x="0" y="51"/>
                    <a:pt x="51" y="0"/>
                    <a:pt x="113" y="0"/>
                  </a:cubicBezTo>
                  <a:cubicBezTo>
                    <a:pt x="176" y="0"/>
                    <a:pt x="227" y="51"/>
                    <a:pt x="227" y="114"/>
                  </a:cubicBezTo>
                  <a:cubicBezTo>
                    <a:pt x="227" y="176"/>
                    <a:pt x="176" y="227"/>
                    <a:pt x="113" y="227"/>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Freeform 140"/>
            <p:cNvSpPr>
              <a:spLocks noEditPoints="1" noChangeArrowheads="1"/>
            </p:cNvSpPr>
            <p:nvPr/>
          </p:nvSpPr>
          <p:spPr bwMode="gray">
            <a:xfrm>
              <a:off x="4530725" y="1120778"/>
              <a:ext cx="74613" cy="73025"/>
            </a:xfrm>
            <a:custGeom>
              <a:avLst/>
              <a:gdLst>
                <a:gd name="T0" fmla="*/ 2147483646 w 176"/>
                <a:gd name="T1" fmla="*/ 2147483646 h 176"/>
                <a:gd name="T2" fmla="*/ 2147483646 w 176"/>
                <a:gd name="T3" fmla="*/ 2147483646 h 176"/>
                <a:gd name="T4" fmla="*/ 2147483646 w 176"/>
                <a:gd name="T5" fmla="*/ 2147483646 h 176"/>
                <a:gd name="T6" fmla="*/ 2147483646 w 176"/>
                <a:gd name="T7" fmla="*/ 2147483646 h 176"/>
                <a:gd name="T8" fmla="*/ 2147483646 w 176"/>
                <a:gd name="T9" fmla="*/ 2147483646 h 176"/>
                <a:gd name="T10" fmla="*/ 2147483646 w 176"/>
                <a:gd name="T11" fmla="*/ 2147483646 h 176"/>
                <a:gd name="T12" fmla="*/ 2147483646 w 176"/>
                <a:gd name="T13" fmla="*/ 2147483646 h 176"/>
                <a:gd name="T14" fmla="*/ 2147483646 w 176"/>
                <a:gd name="T15" fmla="*/ 2147483646 h 176"/>
                <a:gd name="T16" fmla="*/ 0 w 176"/>
                <a:gd name="T17" fmla="*/ 2147483646 h 176"/>
                <a:gd name="T18" fmla="*/ 2147483646 w 176"/>
                <a:gd name="T19" fmla="*/ 0 h 176"/>
                <a:gd name="T20" fmla="*/ 2147483646 w 176"/>
                <a:gd name="T21" fmla="*/ 2147483646 h 176"/>
                <a:gd name="T22" fmla="*/ 2147483646 w 176"/>
                <a:gd name="T23" fmla="*/ 2147483646 h 1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6" h="176">
                  <a:moveTo>
                    <a:pt x="88" y="54"/>
                  </a:moveTo>
                  <a:lnTo>
                    <a:pt x="88" y="54"/>
                  </a:lnTo>
                  <a:cubicBezTo>
                    <a:pt x="69" y="54"/>
                    <a:pt x="53" y="69"/>
                    <a:pt x="53" y="88"/>
                  </a:cubicBezTo>
                  <a:cubicBezTo>
                    <a:pt x="53" y="107"/>
                    <a:pt x="69" y="123"/>
                    <a:pt x="88" y="123"/>
                  </a:cubicBezTo>
                  <a:cubicBezTo>
                    <a:pt x="107" y="123"/>
                    <a:pt x="122" y="107"/>
                    <a:pt x="122" y="88"/>
                  </a:cubicBezTo>
                  <a:cubicBezTo>
                    <a:pt x="122" y="69"/>
                    <a:pt x="107" y="54"/>
                    <a:pt x="88" y="54"/>
                  </a:cubicBezTo>
                  <a:close/>
                  <a:moveTo>
                    <a:pt x="88" y="176"/>
                  </a:moveTo>
                  <a:lnTo>
                    <a:pt x="88" y="176"/>
                  </a:lnTo>
                  <a:cubicBezTo>
                    <a:pt x="39" y="176"/>
                    <a:pt x="0" y="137"/>
                    <a:pt x="0" y="88"/>
                  </a:cubicBezTo>
                  <a:cubicBezTo>
                    <a:pt x="0" y="40"/>
                    <a:pt x="39" y="0"/>
                    <a:pt x="88" y="0"/>
                  </a:cubicBezTo>
                  <a:cubicBezTo>
                    <a:pt x="136" y="0"/>
                    <a:pt x="176" y="40"/>
                    <a:pt x="176" y="88"/>
                  </a:cubicBezTo>
                  <a:cubicBezTo>
                    <a:pt x="176" y="137"/>
                    <a:pt x="136" y="176"/>
                    <a:pt x="88" y="176"/>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Freeform 141"/>
            <p:cNvSpPr>
              <a:spLocks noEditPoints="1" noChangeArrowheads="1"/>
            </p:cNvSpPr>
            <p:nvPr/>
          </p:nvSpPr>
          <p:spPr bwMode="gray">
            <a:xfrm>
              <a:off x="4457700" y="1355728"/>
              <a:ext cx="73025" cy="74613"/>
            </a:xfrm>
            <a:custGeom>
              <a:avLst/>
              <a:gdLst>
                <a:gd name="T0" fmla="*/ 2147483646 w 176"/>
                <a:gd name="T1" fmla="*/ 2147483646 h 176"/>
                <a:gd name="T2" fmla="*/ 2147483646 w 176"/>
                <a:gd name="T3" fmla="*/ 2147483646 h 176"/>
                <a:gd name="T4" fmla="*/ 2147483646 w 176"/>
                <a:gd name="T5" fmla="*/ 2147483646 h 176"/>
                <a:gd name="T6" fmla="*/ 2147483646 w 176"/>
                <a:gd name="T7" fmla="*/ 2147483646 h 176"/>
                <a:gd name="T8" fmla="*/ 2147483646 w 176"/>
                <a:gd name="T9" fmla="*/ 2147483646 h 176"/>
                <a:gd name="T10" fmla="*/ 2147483646 w 176"/>
                <a:gd name="T11" fmla="*/ 2147483646 h 176"/>
                <a:gd name="T12" fmla="*/ 2147483646 w 176"/>
                <a:gd name="T13" fmla="*/ 2147483646 h 176"/>
                <a:gd name="T14" fmla="*/ 2147483646 w 176"/>
                <a:gd name="T15" fmla="*/ 2147483646 h 176"/>
                <a:gd name="T16" fmla="*/ 0 w 176"/>
                <a:gd name="T17" fmla="*/ 2147483646 h 176"/>
                <a:gd name="T18" fmla="*/ 2147483646 w 176"/>
                <a:gd name="T19" fmla="*/ 0 h 176"/>
                <a:gd name="T20" fmla="*/ 2147483646 w 176"/>
                <a:gd name="T21" fmla="*/ 2147483646 h 176"/>
                <a:gd name="T22" fmla="*/ 2147483646 w 176"/>
                <a:gd name="T23" fmla="*/ 2147483646 h 1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6" h="176">
                  <a:moveTo>
                    <a:pt x="88" y="53"/>
                  </a:moveTo>
                  <a:lnTo>
                    <a:pt x="88" y="53"/>
                  </a:lnTo>
                  <a:cubicBezTo>
                    <a:pt x="69" y="53"/>
                    <a:pt x="54" y="69"/>
                    <a:pt x="54" y="88"/>
                  </a:cubicBezTo>
                  <a:cubicBezTo>
                    <a:pt x="54" y="107"/>
                    <a:pt x="69" y="123"/>
                    <a:pt x="88" y="123"/>
                  </a:cubicBezTo>
                  <a:cubicBezTo>
                    <a:pt x="108" y="123"/>
                    <a:pt x="123" y="107"/>
                    <a:pt x="123" y="88"/>
                  </a:cubicBezTo>
                  <a:cubicBezTo>
                    <a:pt x="123" y="69"/>
                    <a:pt x="108" y="53"/>
                    <a:pt x="88" y="53"/>
                  </a:cubicBezTo>
                  <a:close/>
                  <a:moveTo>
                    <a:pt x="88" y="176"/>
                  </a:moveTo>
                  <a:lnTo>
                    <a:pt x="88" y="176"/>
                  </a:lnTo>
                  <a:cubicBezTo>
                    <a:pt x="40" y="176"/>
                    <a:pt x="0" y="137"/>
                    <a:pt x="0" y="88"/>
                  </a:cubicBezTo>
                  <a:cubicBezTo>
                    <a:pt x="0" y="40"/>
                    <a:pt x="40" y="0"/>
                    <a:pt x="88" y="0"/>
                  </a:cubicBezTo>
                  <a:cubicBezTo>
                    <a:pt x="137" y="0"/>
                    <a:pt x="176" y="40"/>
                    <a:pt x="176" y="88"/>
                  </a:cubicBezTo>
                  <a:cubicBezTo>
                    <a:pt x="176" y="137"/>
                    <a:pt x="137" y="176"/>
                    <a:pt x="88" y="176"/>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Freeform 142"/>
            <p:cNvSpPr>
              <a:spLocks noChangeArrowheads="1"/>
            </p:cNvSpPr>
            <p:nvPr/>
          </p:nvSpPr>
          <p:spPr bwMode="gray">
            <a:xfrm>
              <a:off x="4371975" y="1127128"/>
              <a:ext cx="47625" cy="47625"/>
            </a:xfrm>
            <a:custGeom>
              <a:avLst/>
              <a:gdLst>
                <a:gd name="T0" fmla="*/ 2147483646 w 113"/>
                <a:gd name="T1" fmla="*/ 2147483646 h 114"/>
                <a:gd name="T2" fmla="*/ 2147483646 w 113"/>
                <a:gd name="T3" fmla="*/ 2147483646 h 114"/>
                <a:gd name="T4" fmla="*/ 2147483646 w 113"/>
                <a:gd name="T5" fmla="*/ 2147483646 h 114"/>
                <a:gd name="T6" fmla="*/ 0 w 113"/>
                <a:gd name="T7" fmla="*/ 2147483646 h 114"/>
                <a:gd name="T8" fmla="*/ 2147483646 w 113"/>
                <a:gd name="T9" fmla="*/ 0 h 114"/>
                <a:gd name="T10" fmla="*/ 2147483646 w 113"/>
                <a:gd name="T11" fmla="*/ 2147483646 h 11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13" h="114">
                  <a:moveTo>
                    <a:pt x="113" y="57"/>
                  </a:moveTo>
                  <a:lnTo>
                    <a:pt x="113" y="57"/>
                  </a:lnTo>
                  <a:cubicBezTo>
                    <a:pt x="113" y="88"/>
                    <a:pt x="88" y="114"/>
                    <a:pt x="56" y="114"/>
                  </a:cubicBezTo>
                  <a:cubicBezTo>
                    <a:pt x="25" y="114"/>
                    <a:pt x="0" y="88"/>
                    <a:pt x="0" y="57"/>
                  </a:cubicBezTo>
                  <a:cubicBezTo>
                    <a:pt x="0" y="26"/>
                    <a:pt x="25" y="0"/>
                    <a:pt x="56" y="0"/>
                  </a:cubicBezTo>
                  <a:cubicBezTo>
                    <a:pt x="88" y="0"/>
                    <a:pt x="113" y="26"/>
                    <a:pt x="113" y="57"/>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Freeform 143"/>
            <p:cNvSpPr>
              <a:spLocks noChangeArrowheads="1"/>
            </p:cNvSpPr>
            <p:nvPr/>
          </p:nvSpPr>
          <p:spPr bwMode="gray">
            <a:xfrm>
              <a:off x="4344988" y="1301753"/>
              <a:ext cx="47625" cy="47625"/>
            </a:xfrm>
            <a:custGeom>
              <a:avLst/>
              <a:gdLst>
                <a:gd name="T0" fmla="*/ 2147483646 w 113"/>
                <a:gd name="T1" fmla="*/ 2147483646 h 113"/>
                <a:gd name="T2" fmla="*/ 2147483646 w 113"/>
                <a:gd name="T3" fmla="*/ 2147483646 h 113"/>
                <a:gd name="T4" fmla="*/ 2147483646 w 113"/>
                <a:gd name="T5" fmla="*/ 2147483646 h 113"/>
                <a:gd name="T6" fmla="*/ 0 w 113"/>
                <a:gd name="T7" fmla="*/ 2147483646 h 113"/>
                <a:gd name="T8" fmla="*/ 2147483646 w 113"/>
                <a:gd name="T9" fmla="*/ 0 h 113"/>
                <a:gd name="T10" fmla="*/ 2147483646 w 113"/>
                <a:gd name="T11" fmla="*/ 2147483646 h 11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13" h="113">
                  <a:moveTo>
                    <a:pt x="113" y="57"/>
                  </a:moveTo>
                  <a:lnTo>
                    <a:pt x="113" y="57"/>
                  </a:lnTo>
                  <a:cubicBezTo>
                    <a:pt x="113" y="88"/>
                    <a:pt x="88" y="113"/>
                    <a:pt x="56" y="113"/>
                  </a:cubicBezTo>
                  <a:cubicBezTo>
                    <a:pt x="25" y="113"/>
                    <a:pt x="0" y="88"/>
                    <a:pt x="0" y="57"/>
                  </a:cubicBezTo>
                  <a:cubicBezTo>
                    <a:pt x="0" y="25"/>
                    <a:pt x="25" y="0"/>
                    <a:pt x="56" y="0"/>
                  </a:cubicBezTo>
                  <a:cubicBezTo>
                    <a:pt x="88" y="0"/>
                    <a:pt x="113" y="25"/>
                    <a:pt x="113" y="57"/>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Freeform 144"/>
            <p:cNvSpPr>
              <a:spLocks noChangeArrowheads="1"/>
            </p:cNvSpPr>
            <p:nvPr/>
          </p:nvSpPr>
          <p:spPr bwMode="gray">
            <a:xfrm>
              <a:off x="4564063" y="1322390"/>
              <a:ext cx="47625" cy="47625"/>
            </a:xfrm>
            <a:custGeom>
              <a:avLst/>
              <a:gdLst>
                <a:gd name="T0" fmla="*/ 2147483646 w 114"/>
                <a:gd name="T1" fmla="*/ 2147483646 h 113"/>
                <a:gd name="T2" fmla="*/ 2147483646 w 114"/>
                <a:gd name="T3" fmla="*/ 2147483646 h 113"/>
                <a:gd name="T4" fmla="*/ 2147483646 w 114"/>
                <a:gd name="T5" fmla="*/ 2147483646 h 113"/>
                <a:gd name="T6" fmla="*/ 0 w 114"/>
                <a:gd name="T7" fmla="*/ 2147483646 h 113"/>
                <a:gd name="T8" fmla="*/ 2147483646 w 114"/>
                <a:gd name="T9" fmla="*/ 0 h 113"/>
                <a:gd name="T10" fmla="*/ 2147483646 w 114"/>
                <a:gd name="T11" fmla="*/ 2147483646 h 11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14" h="113">
                  <a:moveTo>
                    <a:pt x="114" y="56"/>
                  </a:moveTo>
                  <a:lnTo>
                    <a:pt x="114" y="56"/>
                  </a:lnTo>
                  <a:cubicBezTo>
                    <a:pt x="114" y="88"/>
                    <a:pt x="89" y="113"/>
                    <a:pt x="57" y="113"/>
                  </a:cubicBezTo>
                  <a:cubicBezTo>
                    <a:pt x="26" y="113"/>
                    <a:pt x="0" y="88"/>
                    <a:pt x="0" y="56"/>
                  </a:cubicBezTo>
                  <a:cubicBezTo>
                    <a:pt x="0" y="25"/>
                    <a:pt x="26" y="0"/>
                    <a:pt x="57" y="0"/>
                  </a:cubicBezTo>
                  <a:cubicBezTo>
                    <a:pt x="89" y="0"/>
                    <a:pt x="114" y="25"/>
                    <a:pt x="114" y="56"/>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Freeform 145"/>
            <p:cNvSpPr>
              <a:spLocks noChangeArrowheads="1"/>
            </p:cNvSpPr>
            <p:nvPr/>
          </p:nvSpPr>
          <p:spPr bwMode="gray">
            <a:xfrm>
              <a:off x="4479925" y="1169990"/>
              <a:ext cx="76200" cy="79375"/>
            </a:xfrm>
            <a:custGeom>
              <a:avLst/>
              <a:gdLst>
                <a:gd name="T0" fmla="*/ 2147483646 w 181"/>
                <a:gd name="T1" fmla="*/ 2147483646 h 189"/>
                <a:gd name="T2" fmla="*/ 2147483646 w 181"/>
                <a:gd name="T3" fmla="*/ 2147483646 h 189"/>
                <a:gd name="T4" fmla="*/ 0 w 181"/>
                <a:gd name="T5" fmla="*/ 2147483646 h 189"/>
                <a:gd name="T6" fmla="*/ 2147483646 w 181"/>
                <a:gd name="T7" fmla="*/ 0 h 189"/>
                <a:gd name="T8" fmla="*/ 2147483646 w 181"/>
                <a:gd name="T9" fmla="*/ 2147483646 h 189"/>
                <a:gd name="T10" fmla="*/ 2147483646 w 181"/>
                <a:gd name="T11" fmla="*/ 2147483646 h 18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1" h="189">
                  <a:moveTo>
                    <a:pt x="29" y="189"/>
                  </a:moveTo>
                  <a:lnTo>
                    <a:pt x="29" y="189"/>
                  </a:lnTo>
                  <a:lnTo>
                    <a:pt x="0" y="162"/>
                  </a:lnTo>
                  <a:lnTo>
                    <a:pt x="152" y="0"/>
                  </a:lnTo>
                  <a:lnTo>
                    <a:pt x="181" y="27"/>
                  </a:lnTo>
                  <a:lnTo>
                    <a:pt x="29" y="189"/>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Freeform 146"/>
            <p:cNvSpPr>
              <a:spLocks noChangeArrowheads="1"/>
            </p:cNvSpPr>
            <p:nvPr/>
          </p:nvSpPr>
          <p:spPr bwMode="gray">
            <a:xfrm>
              <a:off x="4460875" y="1300165"/>
              <a:ext cx="33338" cy="68263"/>
            </a:xfrm>
            <a:custGeom>
              <a:avLst/>
              <a:gdLst>
                <a:gd name="T0" fmla="*/ 2147483646 w 81"/>
                <a:gd name="T1" fmla="*/ 2147483646 h 163"/>
                <a:gd name="T2" fmla="*/ 2147483646 w 81"/>
                <a:gd name="T3" fmla="*/ 2147483646 h 163"/>
                <a:gd name="T4" fmla="*/ 0 w 81"/>
                <a:gd name="T5" fmla="*/ 2147483646 h 163"/>
                <a:gd name="T6" fmla="*/ 2147483646 w 81"/>
                <a:gd name="T7" fmla="*/ 0 h 163"/>
                <a:gd name="T8" fmla="*/ 2147483646 w 81"/>
                <a:gd name="T9" fmla="*/ 2147483646 h 163"/>
                <a:gd name="T10" fmla="*/ 2147483646 w 81"/>
                <a:gd name="T11" fmla="*/ 2147483646 h 16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1" h="163">
                  <a:moveTo>
                    <a:pt x="42" y="163"/>
                  </a:moveTo>
                  <a:lnTo>
                    <a:pt x="42" y="163"/>
                  </a:lnTo>
                  <a:lnTo>
                    <a:pt x="0" y="11"/>
                  </a:lnTo>
                  <a:lnTo>
                    <a:pt x="38" y="0"/>
                  </a:lnTo>
                  <a:lnTo>
                    <a:pt x="81" y="152"/>
                  </a:lnTo>
                  <a:lnTo>
                    <a:pt x="42" y="163"/>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Freeform 147"/>
            <p:cNvSpPr>
              <a:spLocks noChangeArrowheads="1"/>
            </p:cNvSpPr>
            <p:nvPr/>
          </p:nvSpPr>
          <p:spPr bwMode="gray">
            <a:xfrm>
              <a:off x="4395788" y="1158878"/>
              <a:ext cx="23813" cy="28575"/>
            </a:xfrm>
            <a:custGeom>
              <a:avLst/>
              <a:gdLst>
                <a:gd name="T0" fmla="*/ 2147483646 w 58"/>
                <a:gd name="T1" fmla="*/ 2147483646 h 67"/>
                <a:gd name="T2" fmla="*/ 2147483646 w 58"/>
                <a:gd name="T3" fmla="*/ 2147483646 h 67"/>
                <a:gd name="T4" fmla="*/ 2147483646 w 58"/>
                <a:gd name="T5" fmla="*/ 2147483646 h 67"/>
                <a:gd name="T6" fmla="*/ 2147483646 w 58"/>
                <a:gd name="T7" fmla="*/ 2147483646 h 67"/>
                <a:gd name="T8" fmla="*/ 2147483646 w 58"/>
                <a:gd name="T9" fmla="*/ 2147483646 h 67"/>
                <a:gd name="T10" fmla="*/ 2147483646 w 58"/>
                <a:gd name="T11" fmla="*/ 2147483646 h 67"/>
                <a:gd name="T12" fmla="*/ 2147483646 w 58"/>
                <a:gd name="T13" fmla="*/ 2147483646 h 67"/>
                <a:gd name="T14" fmla="*/ 2147483646 w 58"/>
                <a:gd name="T15" fmla="*/ 2147483646 h 67"/>
                <a:gd name="T16" fmla="*/ 2147483646 w 58"/>
                <a:gd name="T17" fmla="*/ 2147483646 h 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8" h="67">
                  <a:moveTo>
                    <a:pt x="35" y="67"/>
                  </a:moveTo>
                  <a:lnTo>
                    <a:pt x="35" y="67"/>
                  </a:lnTo>
                  <a:cubicBezTo>
                    <a:pt x="28" y="67"/>
                    <a:pt x="21" y="63"/>
                    <a:pt x="18" y="56"/>
                  </a:cubicBezTo>
                  <a:lnTo>
                    <a:pt x="5" y="33"/>
                  </a:lnTo>
                  <a:cubicBezTo>
                    <a:pt x="0" y="23"/>
                    <a:pt x="3" y="11"/>
                    <a:pt x="13" y="6"/>
                  </a:cubicBezTo>
                  <a:cubicBezTo>
                    <a:pt x="23" y="0"/>
                    <a:pt x="35" y="4"/>
                    <a:pt x="40" y="14"/>
                  </a:cubicBezTo>
                  <a:lnTo>
                    <a:pt x="53" y="37"/>
                  </a:lnTo>
                  <a:cubicBezTo>
                    <a:pt x="58" y="47"/>
                    <a:pt x="54" y="59"/>
                    <a:pt x="45" y="64"/>
                  </a:cubicBezTo>
                  <a:cubicBezTo>
                    <a:pt x="42" y="66"/>
                    <a:pt x="38" y="67"/>
                    <a:pt x="35" y="67"/>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Freeform 148"/>
            <p:cNvSpPr>
              <a:spLocks noChangeArrowheads="1"/>
            </p:cNvSpPr>
            <p:nvPr/>
          </p:nvSpPr>
          <p:spPr bwMode="gray">
            <a:xfrm>
              <a:off x="4408488" y="1184278"/>
              <a:ext cx="28575" cy="34925"/>
            </a:xfrm>
            <a:custGeom>
              <a:avLst/>
              <a:gdLst>
                <a:gd name="T0" fmla="*/ 2147483646 w 66"/>
                <a:gd name="T1" fmla="*/ 2147483646 h 81"/>
                <a:gd name="T2" fmla="*/ 2147483646 w 66"/>
                <a:gd name="T3" fmla="*/ 2147483646 h 81"/>
                <a:gd name="T4" fmla="*/ 2147483646 w 66"/>
                <a:gd name="T5" fmla="*/ 2147483646 h 81"/>
                <a:gd name="T6" fmla="*/ 2147483646 w 66"/>
                <a:gd name="T7" fmla="*/ 2147483646 h 81"/>
                <a:gd name="T8" fmla="*/ 2147483646 w 66"/>
                <a:gd name="T9" fmla="*/ 2147483646 h 81"/>
                <a:gd name="T10" fmla="*/ 2147483646 w 66"/>
                <a:gd name="T11" fmla="*/ 2147483646 h 81"/>
                <a:gd name="T12" fmla="*/ 2147483646 w 66"/>
                <a:gd name="T13" fmla="*/ 2147483646 h 81"/>
                <a:gd name="T14" fmla="*/ 2147483646 w 66"/>
                <a:gd name="T15" fmla="*/ 2147483646 h 81"/>
                <a:gd name="T16" fmla="*/ 2147483646 w 66"/>
                <a:gd name="T17" fmla="*/ 2147483646 h 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6" h="81">
                  <a:moveTo>
                    <a:pt x="43" y="81"/>
                  </a:moveTo>
                  <a:lnTo>
                    <a:pt x="43" y="81"/>
                  </a:lnTo>
                  <a:cubicBezTo>
                    <a:pt x="36" y="81"/>
                    <a:pt x="29" y="77"/>
                    <a:pt x="25" y="70"/>
                  </a:cubicBezTo>
                  <a:lnTo>
                    <a:pt x="5" y="33"/>
                  </a:lnTo>
                  <a:cubicBezTo>
                    <a:pt x="0" y="23"/>
                    <a:pt x="3" y="11"/>
                    <a:pt x="13" y="6"/>
                  </a:cubicBezTo>
                  <a:cubicBezTo>
                    <a:pt x="23" y="0"/>
                    <a:pt x="35" y="4"/>
                    <a:pt x="40" y="14"/>
                  </a:cubicBezTo>
                  <a:lnTo>
                    <a:pt x="61" y="51"/>
                  </a:lnTo>
                  <a:cubicBezTo>
                    <a:pt x="66" y="61"/>
                    <a:pt x="62" y="73"/>
                    <a:pt x="53" y="78"/>
                  </a:cubicBezTo>
                  <a:cubicBezTo>
                    <a:pt x="50" y="80"/>
                    <a:pt x="46" y="81"/>
                    <a:pt x="43" y="81"/>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Freeform 149"/>
            <p:cNvSpPr>
              <a:spLocks noChangeArrowheads="1"/>
            </p:cNvSpPr>
            <p:nvPr/>
          </p:nvSpPr>
          <p:spPr bwMode="gray">
            <a:xfrm>
              <a:off x="4425950" y="1216028"/>
              <a:ext cx="25400" cy="28575"/>
            </a:xfrm>
            <a:custGeom>
              <a:avLst/>
              <a:gdLst>
                <a:gd name="T0" fmla="*/ 2147483646 w 58"/>
                <a:gd name="T1" fmla="*/ 2147483646 h 67"/>
                <a:gd name="T2" fmla="*/ 2147483646 w 58"/>
                <a:gd name="T3" fmla="*/ 2147483646 h 67"/>
                <a:gd name="T4" fmla="*/ 2147483646 w 58"/>
                <a:gd name="T5" fmla="*/ 2147483646 h 67"/>
                <a:gd name="T6" fmla="*/ 2147483646 w 58"/>
                <a:gd name="T7" fmla="*/ 2147483646 h 67"/>
                <a:gd name="T8" fmla="*/ 2147483646 w 58"/>
                <a:gd name="T9" fmla="*/ 2147483646 h 67"/>
                <a:gd name="T10" fmla="*/ 2147483646 w 58"/>
                <a:gd name="T11" fmla="*/ 2147483646 h 67"/>
                <a:gd name="T12" fmla="*/ 2147483646 w 58"/>
                <a:gd name="T13" fmla="*/ 2147483646 h 67"/>
                <a:gd name="T14" fmla="*/ 2147483646 w 58"/>
                <a:gd name="T15" fmla="*/ 2147483646 h 67"/>
                <a:gd name="T16" fmla="*/ 2147483646 w 58"/>
                <a:gd name="T17" fmla="*/ 2147483646 h 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8" h="67">
                  <a:moveTo>
                    <a:pt x="35" y="67"/>
                  </a:moveTo>
                  <a:lnTo>
                    <a:pt x="35" y="67"/>
                  </a:lnTo>
                  <a:cubicBezTo>
                    <a:pt x="28" y="67"/>
                    <a:pt x="21" y="63"/>
                    <a:pt x="18" y="56"/>
                  </a:cubicBezTo>
                  <a:lnTo>
                    <a:pt x="5" y="33"/>
                  </a:lnTo>
                  <a:cubicBezTo>
                    <a:pt x="0" y="23"/>
                    <a:pt x="3" y="11"/>
                    <a:pt x="13" y="6"/>
                  </a:cubicBezTo>
                  <a:cubicBezTo>
                    <a:pt x="23" y="0"/>
                    <a:pt x="35" y="4"/>
                    <a:pt x="40" y="14"/>
                  </a:cubicBezTo>
                  <a:lnTo>
                    <a:pt x="53" y="37"/>
                  </a:lnTo>
                  <a:cubicBezTo>
                    <a:pt x="58" y="47"/>
                    <a:pt x="55" y="59"/>
                    <a:pt x="45" y="64"/>
                  </a:cubicBezTo>
                  <a:cubicBezTo>
                    <a:pt x="42" y="66"/>
                    <a:pt x="39" y="67"/>
                    <a:pt x="35" y="67"/>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Freeform 150"/>
            <p:cNvSpPr>
              <a:spLocks noChangeArrowheads="1"/>
            </p:cNvSpPr>
            <p:nvPr/>
          </p:nvSpPr>
          <p:spPr bwMode="gray">
            <a:xfrm>
              <a:off x="4376738" y="1296990"/>
              <a:ext cx="28575" cy="23813"/>
            </a:xfrm>
            <a:custGeom>
              <a:avLst/>
              <a:gdLst>
                <a:gd name="T0" fmla="*/ 2147483646 w 68"/>
                <a:gd name="T1" fmla="*/ 2147483646 h 57"/>
                <a:gd name="T2" fmla="*/ 2147483646 w 68"/>
                <a:gd name="T3" fmla="*/ 2147483646 h 57"/>
                <a:gd name="T4" fmla="*/ 2147483646 w 68"/>
                <a:gd name="T5" fmla="*/ 2147483646 h 57"/>
                <a:gd name="T6" fmla="*/ 2147483646 w 68"/>
                <a:gd name="T7" fmla="*/ 2147483646 h 57"/>
                <a:gd name="T8" fmla="*/ 2147483646 w 68"/>
                <a:gd name="T9" fmla="*/ 2147483646 h 57"/>
                <a:gd name="T10" fmla="*/ 2147483646 w 68"/>
                <a:gd name="T11" fmla="*/ 2147483646 h 57"/>
                <a:gd name="T12" fmla="*/ 2147483646 w 68"/>
                <a:gd name="T13" fmla="*/ 2147483646 h 57"/>
                <a:gd name="T14" fmla="*/ 2147483646 w 68"/>
                <a:gd name="T15" fmla="*/ 2147483646 h 57"/>
                <a:gd name="T16" fmla="*/ 2147483646 w 68"/>
                <a:gd name="T17" fmla="*/ 2147483646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57">
                  <a:moveTo>
                    <a:pt x="23" y="57"/>
                  </a:moveTo>
                  <a:lnTo>
                    <a:pt x="23" y="57"/>
                  </a:lnTo>
                  <a:cubicBezTo>
                    <a:pt x="16" y="57"/>
                    <a:pt x="10" y="54"/>
                    <a:pt x="6" y="47"/>
                  </a:cubicBezTo>
                  <a:cubicBezTo>
                    <a:pt x="0" y="38"/>
                    <a:pt x="3" y="26"/>
                    <a:pt x="12" y="20"/>
                  </a:cubicBezTo>
                  <a:lnTo>
                    <a:pt x="35" y="6"/>
                  </a:lnTo>
                  <a:cubicBezTo>
                    <a:pt x="45" y="0"/>
                    <a:pt x="57" y="3"/>
                    <a:pt x="63" y="13"/>
                  </a:cubicBezTo>
                  <a:cubicBezTo>
                    <a:pt x="68" y="22"/>
                    <a:pt x="65" y="34"/>
                    <a:pt x="56" y="40"/>
                  </a:cubicBezTo>
                  <a:lnTo>
                    <a:pt x="33" y="54"/>
                  </a:lnTo>
                  <a:cubicBezTo>
                    <a:pt x="30" y="56"/>
                    <a:pt x="26" y="57"/>
                    <a:pt x="23" y="57"/>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Freeform 151"/>
            <p:cNvSpPr>
              <a:spLocks noChangeArrowheads="1"/>
            </p:cNvSpPr>
            <p:nvPr/>
          </p:nvSpPr>
          <p:spPr bwMode="gray">
            <a:xfrm>
              <a:off x="4408488" y="1276353"/>
              <a:ext cx="28575" cy="23813"/>
            </a:xfrm>
            <a:custGeom>
              <a:avLst/>
              <a:gdLst>
                <a:gd name="T0" fmla="*/ 2147483646 w 68"/>
                <a:gd name="T1" fmla="*/ 2147483646 h 57"/>
                <a:gd name="T2" fmla="*/ 2147483646 w 68"/>
                <a:gd name="T3" fmla="*/ 2147483646 h 57"/>
                <a:gd name="T4" fmla="*/ 2147483646 w 68"/>
                <a:gd name="T5" fmla="*/ 2147483646 h 57"/>
                <a:gd name="T6" fmla="*/ 2147483646 w 68"/>
                <a:gd name="T7" fmla="*/ 2147483646 h 57"/>
                <a:gd name="T8" fmla="*/ 2147483646 w 68"/>
                <a:gd name="T9" fmla="*/ 2147483646 h 57"/>
                <a:gd name="T10" fmla="*/ 2147483646 w 68"/>
                <a:gd name="T11" fmla="*/ 2147483646 h 57"/>
                <a:gd name="T12" fmla="*/ 2147483646 w 68"/>
                <a:gd name="T13" fmla="*/ 2147483646 h 57"/>
                <a:gd name="T14" fmla="*/ 2147483646 w 68"/>
                <a:gd name="T15" fmla="*/ 2147483646 h 57"/>
                <a:gd name="T16" fmla="*/ 2147483646 w 68"/>
                <a:gd name="T17" fmla="*/ 2147483646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57">
                  <a:moveTo>
                    <a:pt x="23" y="57"/>
                  </a:moveTo>
                  <a:lnTo>
                    <a:pt x="23" y="57"/>
                  </a:lnTo>
                  <a:cubicBezTo>
                    <a:pt x="16" y="57"/>
                    <a:pt x="9" y="54"/>
                    <a:pt x="6" y="48"/>
                  </a:cubicBezTo>
                  <a:cubicBezTo>
                    <a:pt x="0" y="38"/>
                    <a:pt x="3" y="26"/>
                    <a:pt x="12" y="20"/>
                  </a:cubicBezTo>
                  <a:lnTo>
                    <a:pt x="35" y="6"/>
                  </a:lnTo>
                  <a:cubicBezTo>
                    <a:pt x="44" y="0"/>
                    <a:pt x="57" y="3"/>
                    <a:pt x="62" y="13"/>
                  </a:cubicBezTo>
                  <a:cubicBezTo>
                    <a:pt x="68" y="22"/>
                    <a:pt x="65" y="34"/>
                    <a:pt x="56" y="40"/>
                  </a:cubicBezTo>
                  <a:lnTo>
                    <a:pt x="33" y="54"/>
                  </a:lnTo>
                  <a:cubicBezTo>
                    <a:pt x="30" y="56"/>
                    <a:pt x="26" y="57"/>
                    <a:pt x="23" y="57"/>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Freeform 152"/>
            <p:cNvSpPr>
              <a:spLocks noChangeArrowheads="1"/>
            </p:cNvSpPr>
            <p:nvPr/>
          </p:nvSpPr>
          <p:spPr bwMode="gray">
            <a:xfrm>
              <a:off x="4479925" y="1276353"/>
              <a:ext cx="28575" cy="23813"/>
            </a:xfrm>
            <a:custGeom>
              <a:avLst/>
              <a:gdLst>
                <a:gd name="T0" fmla="*/ 2147483646 w 69"/>
                <a:gd name="T1" fmla="*/ 2147483646 h 57"/>
                <a:gd name="T2" fmla="*/ 2147483646 w 69"/>
                <a:gd name="T3" fmla="*/ 2147483646 h 57"/>
                <a:gd name="T4" fmla="*/ 2147483646 w 69"/>
                <a:gd name="T5" fmla="*/ 2147483646 h 57"/>
                <a:gd name="T6" fmla="*/ 2147483646 w 69"/>
                <a:gd name="T7" fmla="*/ 2147483646 h 57"/>
                <a:gd name="T8" fmla="*/ 2147483646 w 69"/>
                <a:gd name="T9" fmla="*/ 2147483646 h 57"/>
                <a:gd name="T10" fmla="*/ 2147483646 w 69"/>
                <a:gd name="T11" fmla="*/ 2147483646 h 57"/>
                <a:gd name="T12" fmla="*/ 2147483646 w 69"/>
                <a:gd name="T13" fmla="*/ 2147483646 h 57"/>
                <a:gd name="T14" fmla="*/ 2147483646 w 69"/>
                <a:gd name="T15" fmla="*/ 2147483646 h 57"/>
                <a:gd name="T16" fmla="*/ 2147483646 w 69"/>
                <a:gd name="T17" fmla="*/ 2147483646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9" h="57">
                  <a:moveTo>
                    <a:pt x="46" y="57"/>
                  </a:moveTo>
                  <a:lnTo>
                    <a:pt x="46" y="57"/>
                  </a:lnTo>
                  <a:cubicBezTo>
                    <a:pt x="43" y="57"/>
                    <a:pt x="39" y="56"/>
                    <a:pt x="36" y="54"/>
                  </a:cubicBezTo>
                  <a:lnTo>
                    <a:pt x="13" y="40"/>
                  </a:lnTo>
                  <a:cubicBezTo>
                    <a:pt x="3" y="35"/>
                    <a:pt x="0" y="23"/>
                    <a:pt x="6" y="13"/>
                  </a:cubicBezTo>
                  <a:cubicBezTo>
                    <a:pt x="11" y="4"/>
                    <a:pt x="24" y="0"/>
                    <a:pt x="33" y="6"/>
                  </a:cubicBezTo>
                  <a:lnTo>
                    <a:pt x="56" y="19"/>
                  </a:lnTo>
                  <a:cubicBezTo>
                    <a:pt x="66" y="25"/>
                    <a:pt x="69" y="37"/>
                    <a:pt x="63" y="47"/>
                  </a:cubicBezTo>
                  <a:cubicBezTo>
                    <a:pt x="60" y="53"/>
                    <a:pt x="53" y="57"/>
                    <a:pt x="46" y="57"/>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Freeform 153"/>
            <p:cNvSpPr>
              <a:spLocks noChangeArrowheads="1"/>
            </p:cNvSpPr>
            <p:nvPr/>
          </p:nvSpPr>
          <p:spPr bwMode="gray">
            <a:xfrm>
              <a:off x="4510088" y="1295403"/>
              <a:ext cx="41275" cy="30163"/>
            </a:xfrm>
            <a:custGeom>
              <a:avLst/>
              <a:gdLst>
                <a:gd name="T0" fmla="*/ 2147483646 w 95"/>
                <a:gd name="T1" fmla="*/ 2147483646 h 72"/>
                <a:gd name="T2" fmla="*/ 2147483646 w 95"/>
                <a:gd name="T3" fmla="*/ 2147483646 h 72"/>
                <a:gd name="T4" fmla="*/ 2147483646 w 95"/>
                <a:gd name="T5" fmla="*/ 2147483646 h 72"/>
                <a:gd name="T6" fmla="*/ 2147483646 w 95"/>
                <a:gd name="T7" fmla="*/ 2147483646 h 72"/>
                <a:gd name="T8" fmla="*/ 2147483646 w 95"/>
                <a:gd name="T9" fmla="*/ 2147483646 h 72"/>
                <a:gd name="T10" fmla="*/ 2147483646 w 95"/>
                <a:gd name="T11" fmla="*/ 2147483646 h 72"/>
                <a:gd name="T12" fmla="*/ 2147483646 w 95"/>
                <a:gd name="T13" fmla="*/ 2147483646 h 72"/>
                <a:gd name="T14" fmla="*/ 2147483646 w 95"/>
                <a:gd name="T15" fmla="*/ 2147483646 h 72"/>
                <a:gd name="T16" fmla="*/ 2147483646 w 95"/>
                <a:gd name="T17" fmla="*/ 2147483646 h 7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5" h="72">
                  <a:moveTo>
                    <a:pt x="73" y="72"/>
                  </a:moveTo>
                  <a:lnTo>
                    <a:pt x="73" y="72"/>
                  </a:lnTo>
                  <a:cubicBezTo>
                    <a:pt x="69" y="72"/>
                    <a:pt x="66" y="71"/>
                    <a:pt x="62" y="69"/>
                  </a:cubicBezTo>
                  <a:lnTo>
                    <a:pt x="13" y="40"/>
                  </a:lnTo>
                  <a:cubicBezTo>
                    <a:pt x="3" y="35"/>
                    <a:pt x="0" y="22"/>
                    <a:pt x="6" y="13"/>
                  </a:cubicBezTo>
                  <a:cubicBezTo>
                    <a:pt x="11" y="3"/>
                    <a:pt x="23" y="0"/>
                    <a:pt x="33" y="6"/>
                  </a:cubicBezTo>
                  <a:lnTo>
                    <a:pt x="83" y="35"/>
                  </a:lnTo>
                  <a:cubicBezTo>
                    <a:pt x="92" y="40"/>
                    <a:pt x="95" y="52"/>
                    <a:pt x="90" y="62"/>
                  </a:cubicBezTo>
                  <a:cubicBezTo>
                    <a:pt x="86" y="68"/>
                    <a:pt x="79" y="72"/>
                    <a:pt x="73" y="72"/>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Freeform 154"/>
            <p:cNvSpPr>
              <a:spLocks noChangeArrowheads="1"/>
            </p:cNvSpPr>
            <p:nvPr/>
          </p:nvSpPr>
          <p:spPr bwMode="gray">
            <a:xfrm>
              <a:off x="4552950" y="1319215"/>
              <a:ext cx="28575" cy="23813"/>
            </a:xfrm>
            <a:custGeom>
              <a:avLst/>
              <a:gdLst>
                <a:gd name="T0" fmla="*/ 2147483646 w 68"/>
                <a:gd name="T1" fmla="*/ 2147483646 h 57"/>
                <a:gd name="T2" fmla="*/ 2147483646 w 68"/>
                <a:gd name="T3" fmla="*/ 2147483646 h 57"/>
                <a:gd name="T4" fmla="*/ 2147483646 w 68"/>
                <a:gd name="T5" fmla="*/ 2147483646 h 57"/>
                <a:gd name="T6" fmla="*/ 2147483646 w 68"/>
                <a:gd name="T7" fmla="*/ 2147483646 h 57"/>
                <a:gd name="T8" fmla="*/ 2147483646 w 68"/>
                <a:gd name="T9" fmla="*/ 2147483646 h 57"/>
                <a:gd name="T10" fmla="*/ 2147483646 w 68"/>
                <a:gd name="T11" fmla="*/ 2147483646 h 57"/>
                <a:gd name="T12" fmla="*/ 2147483646 w 68"/>
                <a:gd name="T13" fmla="*/ 2147483646 h 57"/>
                <a:gd name="T14" fmla="*/ 2147483646 w 68"/>
                <a:gd name="T15" fmla="*/ 2147483646 h 57"/>
                <a:gd name="T16" fmla="*/ 2147483646 w 68"/>
                <a:gd name="T17" fmla="*/ 2147483646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57">
                  <a:moveTo>
                    <a:pt x="45" y="57"/>
                  </a:moveTo>
                  <a:lnTo>
                    <a:pt x="45" y="57"/>
                  </a:lnTo>
                  <a:cubicBezTo>
                    <a:pt x="42" y="57"/>
                    <a:pt x="38" y="56"/>
                    <a:pt x="35" y="54"/>
                  </a:cubicBezTo>
                  <a:lnTo>
                    <a:pt x="12" y="40"/>
                  </a:lnTo>
                  <a:cubicBezTo>
                    <a:pt x="3" y="35"/>
                    <a:pt x="0" y="22"/>
                    <a:pt x="5" y="13"/>
                  </a:cubicBezTo>
                  <a:cubicBezTo>
                    <a:pt x="11" y="3"/>
                    <a:pt x="23" y="0"/>
                    <a:pt x="32" y="6"/>
                  </a:cubicBezTo>
                  <a:lnTo>
                    <a:pt x="55" y="19"/>
                  </a:lnTo>
                  <a:cubicBezTo>
                    <a:pt x="65" y="25"/>
                    <a:pt x="68" y="37"/>
                    <a:pt x="63" y="47"/>
                  </a:cubicBezTo>
                  <a:cubicBezTo>
                    <a:pt x="59" y="53"/>
                    <a:pt x="52" y="57"/>
                    <a:pt x="45" y="57"/>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4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46" name="组合 461"/>
          <p:cNvGrpSpPr>
            <a:grpSpLocks/>
          </p:cNvGrpSpPr>
          <p:nvPr/>
        </p:nvGrpSpPr>
        <p:grpSpPr bwMode="gray">
          <a:xfrm>
            <a:off x="3272254" y="3998029"/>
            <a:ext cx="637840" cy="570211"/>
            <a:chOff x="1462088" y="649288"/>
            <a:chExt cx="625475" cy="558801"/>
          </a:xfrm>
        </p:grpSpPr>
        <p:sp>
          <p:nvSpPr>
            <p:cNvPr id="47" name="Oval 479"/>
            <p:cNvSpPr>
              <a:spLocks noChangeArrowheads="1"/>
            </p:cNvSpPr>
            <p:nvPr/>
          </p:nvSpPr>
          <p:spPr bwMode="gray">
            <a:xfrm>
              <a:off x="1919288" y="1152526"/>
              <a:ext cx="53975" cy="55563"/>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1" lang="en-US" altLang="zh-CN" sz="2139"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Oval 480"/>
            <p:cNvSpPr>
              <a:spLocks noChangeArrowheads="1"/>
            </p:cNvSpPr>
            <p:nvPr/>
          </p:nvSpPr>
          <p:spPr bwMode="gray">
            <a:xfrm>
              <a:off x="2001838" y="1152526"/>
              <a:ext cx="55563" cy="55563"/>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1" lang="en-US" altLang="zh-CN" sz="2139"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Freeform 481"/>
            <p:cNvSpPr>
              <a:spLocks/>
            </p:cNvSpPr>
            <p:nvPr/>
          </p:nvSpPr>
          <p:spPr bwMode="gray">
            <a:xfrm>
              <a:off x="1462088" y="649288"/>
              <a:ext cx="625475" cy="542925"/>
            </a:xfrm>
            <a:custGeom>
              <a:avLst/>
              <a:gdLst>
                <a:gd name="T0" fmla="*/ 2147483646 w 464"/>
                <a:gd name="T1" fmla="*/ 2147483646 h 403"/>
                <a:gd name="T2" fmla="*/ 2147483646 w 464"/>
                <a:gd name="T3" fmla="*/ 2147483646 h 403"/>
                <a:gd name="T4" fmla="*/ 2147483646 w 464"/>
                <a:gd name="T5" fmla="*/ 2147483646 h 403"/>
                <a:gd name="T6" fmla="*/ 2147483646 w 464"/>
                <a:gd name="T7" fmla="*/ 2147483646 h 403"/>
                <a:gd name="T8" fmla="*/ 2147483646 w 464"/>
                <a:gd name="T9" fmla="*/ 2147483646 h 403"/>
                <a:gd name="T10" fmla="*/ 2147483646 w 464"/>
                <a:gd name="T11" fmla="*/ 2147483646 h 403"/>
                <a:gd name="T12" fmla="*/ 2147483646 w 464"/>
                <a:gd name="T13" fmla="*/ 2147483646 h 403"/>
                <a:gd name="T14" fmla="*/ 2147483646 w 464"/>
                <a:gd name="T15" fmla="*/ 2147483646 h 403"/>
                <a:gd name="T16" fmla="*/ 2147483646 w 464"/>
                <a:gd name="T17" fmla="*/ 2147483646 h 403"/>
                <a:gd name="T18" fmla="*/ 2147483646 w 464"/>
                <a:gd name="T19" fmla="*/ 2147483646 h 403"/>
                <a:gd name="T20" fmla="*/ 2147483646 w 464"/>
                <a:gd name="T21" fmla="*/ 2147483646 h 403"/>
                <a:gd name="T22" fmla="*/ 2147483646 w 464"/>
                <a:gd name="T23" fmla="*/ 2147483646 h 403"/>
                <a:gd name="T24" fmla="*/ 2147483646 w 464"/>
                <a:gd name="T25" fmla="*/ 2147483646 h 403"/>
                <a:gd name="T26" fmla="*/ 2147483646 w 464"/>
                <a:gd name="T27" fmla="*/ 2147483646 h 403"/>
                <a:gd name="T28" fmla="*/ 2147483646 w 464"/>
                <a:gd name="T29" fmla="*/ 2147483646 h 403"/>
                <a:gd name="T30" fmla="*/ 2147483646 w 464"/>
                <a:gd name="T31" fmla="*/ 2147483646 h 403"/>
                <a:gd name="T32" fmla="*/ 2147483646 w 464"/>
                <a:gd name="T33" fmla="*/ 2147483646 h 403"/>
                <a:gd name="T34" fmla="*/ 2147483646 w 464"/>
                <a:gd name="T35" fmla="*/ 2147483646 h 403"/>
                <a:gd name="T36" fmla="*/ 2147483646 w 464"/>
                <a:gd name="T37" fmla="*/ 2147483646 h 403"/>
                <a:gd name="T38" fmla="*/ 2147483646 w 464"/>
                <a:gd name="T39" fmla="*/ 2147483646 h 403"/>
                <a:gd name="T40" fmla="*/ 0 w 464"/>
                <a:gd name="T41" fmla="*/ 2147483646 h 403"/>
                <a:gd name="T42" fmla="*/ 0 w 464"/>
                <a:gd name="T43" fmla="*/ 2147483646 h 403"/>
                <a:gd name="T44" fmla="*/ 2147483646 w 464"/>
                <a:gd name="T45" fmla="*/ 2147483646 h 403"/>
                <a:gd name="T46" fmla="*/ 2147483646 w 464"/>
                <a:gd name="T47" fmla="*/ 2147483646 h 403"/>
                <a:gd name="T48" fmla="*/ 2147483646 w 464"/>
                <a:gd name="T49" fmla="*/ 2147483646 h 403"/>
                <a:gd name="T50" fmla="*/ 2147483646 w 464"/>
                <a:gd name="T51" fmla="*/ 2147483646 h 403"/>
                <a:gd name="T52" fmla="*/ 2147483646 w 464"/>
                <a:gd name="T53" fmla="*/ 2147483646 h 403"/>
                <a:gd name="T54" fmla="*/ 2147483646 w 464"/>
                <a:gd name="T55" fmla="*/ 2147483646 h 403"/>
                <a:gd name="T56" fmla="*/ 2147483646 w 464"/>
                <a:gd name="T57" fmla="*/ 2147483646 h 403"/>
                <a:gd name="T58" fmla="*/ 2147483646 w 464"/>
                <a:gd name="T59" fmla="*/ 2147483646 h 403"/>
                <a:gd name="T60" fmla="*/ 2147483646 w 464"/>
                <a:gd name="T61" fmla="*/ 2147483646 h 403"/>
                <a:gd name="T62" fmla="*/ 2147483646 w 464"/>
                <a:gd name="T63" fmla="*/ 2147483646 h 403"/>
                <a:gd name="T64" fmla="*/ 2147483646 w 464"/>
                <a:gd name="T65" fmla="*/ 2147483646 h 403"/>
                <a:gd name="T66" fmla="*/ 2147483646 w 464"/>
                <a:gd name="T67" fmla="*/ 2147483646 h 403"/>
                <a:gd name="T68" fmla="*/ 2147483646 w 464"/>
                <a:gd name="T69" fmla="*/ 2147483646 h 403"/>
                <a:gd name="T70" fmla="*/ 2147483646 w 464"/>
                <a:gd name="T71" fmla="*/ 2147483646 h 40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64"/>
                <a:gd name="T109" fmla="*/ 0 h 403"/>
                <a:gd name="T110" fmla="*/ 464 w 464"/>
                <a:gd name="T111" fmla="*/ 403 h 403"/>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64" h="403">
                  <a:moveTo>
                    <a:pt x="455" y="403"/>
                  </a:moveTo>
                  <a:cubicBezTo>
                    <a:pt x="421" y="403"/>
                    <a:pt x="421" y="403"/>
                    <a:pt x="421" y="403"/>
                  </a:cubicBezTo>
                  <a:cubicBezTo>
                    <a:pt x="416" y="403"/>
                    <a:pt x="412" y="399"/>
                    <a:pt x="412" y="394"/>
                  </a:cubicBezTo>
                  <a:cubicBezTo>
                    <a:pt x="412" y="389"/>
                    <a:pt x="416" y="385"/>
                    <a:pt x="421" y="385"/>
                  </a:cubicBezTo>
                  <a:cubicBezTo>
                    <a:pt x="446" y="385"/>
                    <a:pt x="446" y="385"/>
                    <a:pt x="446" y="385"/>
                  </a:cubicBezTo>
                  <a:cubicBezTo>
                    <a:pt x="446" y="19"/>
                    <a:pt x="446" y="19"/>
                    <a:pt x="446" y="19"/>
                  </a:cubicBezTo>
                  <a:cubicBezTo>
                    <a:pt x="326" y="30"/>
                    <a:pt x="326" y="30"/>
                    <a:pt x="326" y="30"/>
                  </a:cubicBezTo>
                  <a:cubicBezTo>
                    <a:pt x="324" y="30"/>
                    <a:pt x="321" y="30"/>
                    <a:pt x="319" y="28"/>
                  </a:cubicBezTo>
                  <a:cubicBezTo>
                    <a:pt x="317" y="26"/>
                    <a:pt x="316" y="24"/>
                    <a:pt x="316" y="21"/>
                  </a:cubicBezTo>
                  <a:cubicBezTo>
                    <a:pt x="316" y="19"/>
                    <a:pt x="316" y="19"/>
                    <a:pt x="316" y="19"/>
                  </a:cubicBezTo>
                  <a:cubicBezTo>
                    <a:pt x="193" y="30"/>
                    <a:pt x="193" y="30"/>
                    <a:pt x="193" y="30"/>
                  </a:cubicBezTo>
                  <a:cubicBezTo>
                    <a:pt x="190" y="30"/>
                    <a:pt x="188" y="30"/>
                    <a:pt x="186" y="28"/>
                  </a:cubicBezTo>
                  <a:cubicBezTo>
                    <a:pt x="184" y="26"/>
                    <a:pt x="183" y="24"/>
                    <a:pt x="183" y="21"/>
                  </a:cubicBezTo>
                  <a:cubicBezTo>
                    <a:pt x="183" y="19"/>
                    <a:pt x="183" y="19"/>
                    <a:pt x="183" y="19"/>
                  </a:cubicBezTo>
                  <a:cubicBezTo>
                    <a:pt x="18" y="34"/>
                    <a:pt x="18" y="34"/>
                    <a:pt x="18" y="34"/>
                  </a:cubicBezTo>
                  <a:cubicBezTo>
                    <a:pt x="18" y="385"/>
                    <a:pt x="18" y="385"/>
                    <a:pt x="18" y="385"/>
                  </a:cubicBezTo>
                  <a:cubicBezTo>
                    <a:pt x="359" y="385"/>
                    <a:pt x="359" y="385"/>
                    <a:pt x="359" y="385"/>
                  </a:cubicBezTo>
                  <a:cubicBezTo>
                    <a:pt x="364" y="385"/>
                    <a:pt x="368" y="389"/>
                    <a:pt x="368" y="394"/>
                  </a:cubicBezTo>
                  <a:cubicBezTo>
                    <a:pt x="368" y="399"/>
                    <a:pt x="364" y="403"/>
                    <a:pt x="359" y="403"/>
                  </a:cubicBezTo>
                  <a:cubicBezTo>
                    <a:pt x="9" y="403"/>
                    <a:pt x="9" y="403"/>
                    <a:pt x="9" y="403"/>
                  </a:cubicBezTo>
                  <a:cubicBezTo>
                    <a:pt x="4" y="403"/>
                    <a:pt x="0" y="399"/>
                    <a:pt x="0" y="394"/>
                  </a:cubicBezTo>
                  <a:cubicBezTo>
                    <a:pt x="0" y="26"/>
                    <a:pt x="0" y="26"/>
                    <a:pt x="0" y="26"/>
                  </a:cubicBezTo>
                  <a:cubicBezTo>
                    <a:pt x="0" y="21"/>
                    <a:pt x="3" y="17"/>
                    <a:pt x="8" y="17"/>
                  </a:cubicBezTo>
                  <a:cubicBezTo>
                    <a:pt x="191" y="1"/>
                    <a:pt x="191" y="1"/>
                    <a:pt x="191" y="1"/>
                  </a:cubicBezTo>
                  <a:cubicBezTo>
                    <a:pt x="194" y="0"/>
                    <a:pt x="196" y="1"/>
                    <a:pt x="198" y="3"/>
                  </a:cubicBezTo>
                  <a:cubicBezTo>
                    <a:pt x="200" y="5"/>
                    <a:pt x="201" y="7"/>
                    <a:pt x="201" y="10"/>
                  </a:cubicBezTo>
                  <a:cubicBezTo>
                    <a:pt x="201" y="11"/>
                    <a:pt x="201" y="11"/>
                    <a:pt x="201" y="11"/>
                  </a:cubicBezTo>
                  <a:cubicBezTo>
                    <a:pt x="325" y="1"/>
                    <a:pt x="325" y="1"/>
                    <a:pt x="325" y="1"/>
                  </a:cubicBezTo>
                  <a:cubicBezTo>
                    <a:pt x="327" y="0"/>
                    <a:pt x="330" y="1"/>
                    <a:pt x="331" y="3"/>
                  </a:cubicBezTo>
                  <a:cubicBezTo>
                    <a:pt x="333" y="5"/>
                    <a:pt x="334" y="7"/>
                    <a:pt x="334" y="10"/>
                  </a:cubicBezTo>
                  <a:cubicBezTo>
                    <a:pt x="334" y="11"/>
                    <a:pt x="334" y="11"/>
                    <a:pt x="334" y="11"/>
                  </a:cubicBezTo>
                  <a:cubicBezTo>
                    <a:pt x="454" y="1"/>
                    <a:pt x="454" y="1"/>
                    <a:pt x="454" y="1"/>
                  </a:cubicBezTo>
                  <a:cubicBezTo>
                    <a:pt x="456" y="0"/>
                    <a:pt x="459" y="1"/>
                    <a:pt x="461" y="3"/>
                  </a:cubicBezTo>
                  <a:cubicBezTo>
                    <a:pt x="462" y="5"/>
                    <a:pt x="464" y="7"/>
                    <a:pt x="464" y="10"/>
                  </a:cubicBezTo>
                  <a:cubicBezTo>
                    <a:pt x="464" y="394"/>
                    <a:pt x="464" y="394"/>
                    <a:pt x="464" y="394"/>
                  </a:cubicBezTo>
                  <a:cubicBezTo>
                    <a:pt x="464" y="399"/>
                    <a:pt x="459" y="403"/>
                    <a:pt x="455" y="403"/>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Freeform 482"/>
            <p:cNvSpPr>
              <a:spLocks/>
            </p:cNvSpPr>
            <p:nvPr/>
          </p:nvSpPr>
          <p:spPr bwMode="gray">
            <a:xfrm>
              <a:off x="1708151" y="666751"/>
              <a:ext cx="25400" cy="525463"/>
            </a:xfrm>
            <a:custGeom>
              <a:avLst/>
              <a:gdLst>
                <a:gd name="T0" fmla="*/ 2147483646 w 18"/>
                <a:gd name="T1" fmla="*/ 2147483646 h 391"/>
                <a:gd name="T2" fmla="*/ 0 w 18"/>
                <a:gd name="T3" fmla="*/ 2147483646 h 391"/>
                <a:gd name="T4" fmla="*/ 0 w 18"/>
                <a:gd name="T5" fmla="*/ 2147483646 h 391"/>
                <a:gd name="T6" fmla="*/ 2147483646 w 18"/>
                <a:gd name="T7" fmla="*/ 0 h 391"/>
                <a:gd name="T8" fmla="*/ 2147483646 w 18"/>
                <a:gd name="T9" fmla="*/ 2147483646 h 391"/>
                <a:gd name="T10" fmla="*/ 2147483646 w 18"/>
                <a:gd name="T11" fmla="*/ 2147483646 h 391"/>
                <a:gd name="T12" fmla="*/ 2147483646 w 18"/>
                <a:gd name="T13" fmla="*/ 2147483646 h 391"/>
                <a:gd name="T14" fmla="*/ 0 60000 65536"/>
                <a:gd name="T15" fmla="*/ 0 60000 65536"/>
                <a:gd name="T16" fmla="*/ 0 60000 65536"/>
                <a:gd name="T17" fmla="*/ 0 60000 65536"/>
                <a:gd name="T18" fmla="*/ 0 60000 65536"/>
                <a:gd name="T19" fmla="*/ 0 60000 65536"/>
                <a:gd name="T20" fmla="*/ 0 60000 65536"/>
                <a:gd name="T21" fmla="*/ 0 w 18"/>
                <a:gd name="T22" fmla="*/ 0 h 391"/>
                <a:gd name="T23" fmla="*/ 18 w 18"/>
                <a:gd name="T24" fmla="*/ 391 h 39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391">
                  <a:moveTo>
                    <a:pt x="9" y="391"/>
                  </a:moveTo>
                  <a:cubicBezTo>
                    <a:pt x="4" y="391"/>
                    <a:pt x="0" y="387"/>
                    <a:pt x="0" y="382"/>
                  </a:cubicBezTo>
                  <a:cubicBezTo>
                    <a:pt x="0" y="9"/>
                    <a:pt x="0" y="9"/>
                    <a:pt x="0" y="9"/>
                  </a:cubicBezTo>
                  <a:cubicBezTo>
                    <a:pt x="0" y="4"/>
                    <a:pt x="4" y="0"/>
                    <a:pt x="9" y="0"/>
                  </a:cubicBezTo>
                  <a:cubicBezTo>
                    <a:pt x="14" y="0"/>
                    <a:pt x="18" y="4"/>
                    <a:pt x="18" y="9"/>
                  </a:cubicBezTo>
                  <a:cubicBezTo>
                    <a:pt x="18" y="382"/>
                    <a:pt x="18" y="382"/>
                    <a:pt x="18" y="382"/>
                  </a:cubicBezTo>
                  <a:cubicBezTo>
                    <a:pt x="18" y="387"/>
                    <a:pt x="14" y="391"/>
                    <a:pt x="9" y="391"/>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Freeform 483"/>
            <p:cNvSpPr>
              <a:spLocks/>
            </p:cNvSpPr>
            <p:nvPr/>
          </p:nvSpPr>
          <p:spPr bwMode="gray">
            <a:xfrm>
              <a:off x="1887538" y="666751"/>
              <a:ext cx="23813" cy="525463"/>
            </a:xfrm>
            <a:custGeom>
              <a:avLst/>
              <a:gdLst>
                <a:gd name="T0" fmla="*/ 2147483646 w 18"/>
                <a:gd name="T1" fmla="*/ 2147483646 h 391"/>
                <a:gd name="T2" fmla="*/ 0 w 18"/>
                <a:gd name="T3" fmla="*/ 2147483646 h 391"/>
                <a:gd name="T4" fmla="*/ 0 w 18"/>
                <a:gd name="T5" fmla="*/ 2147483646 h 391"/>
                <a:gd name="T6" fmla="*/ 2147483646 w 18"/>
                <a:gd name="T7" fmla="*/ 0 h 391"/>
                <a:gd name="T8" fmla="*/ 2147483646 w 18"/>
                <a:gd name="T9" fmla="*/ 2147483646 h 391"/>
                <a:gd name="T10" fmla="*/ 2147483646 w 18"/>
                <a:gd name="T11" fmla="*/ 2147483646 h 391"/>
                <a:gd name="T12" fmla="*/ 2147483646 w 18"/>
                <a:gd name="T13" fmla="*/ 2147483646 h 391"/>
                <a:gd name="T14" fmla="*/ 0 60000 65536"/>
                <a:gd name="T15" fmla="*/ 0 60000 65536"/>
                <a:gd name="T16" fmla="*/ 0 60000 65536"/>
                <a:gd name="T17" fmla="*/ 0 60000 65536"/>
                <a:gd name="T18" fmla="*/ 0 60000 65536"/>
                <a:gd name="T19" fmla="*/ 0 60000 65536"/>
                <a:gd name="T20" fmla="*/ 0 60000 65536"/>
                <a:gd name="T21" fmla="*/ 0 w 18"/>
                <a:gd name="T22" fmla="*/ 0 h 391"/>
                <a:gd name="T23" fmla="*/ 18 w 18"/>
                <a:gd name="T24" fmla="*/ 391 h 39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391">
                  <a:moveTo>
                    <a:pt x="9" y="391"/>
                  </a:moveTo>
                  <a:cubicBezTo>
                    <a:pt x="4" y="391"/>
                    <a:pt x="0" y="387"/>
                    <a:pt x="0" y="382"/>
                  </a:cubicBezTo>
                  <a:cubicBezTo>
                    <a:pt x="0" y="9"/>
                    <a:pt x="0" y="9"/>
                    <a:pt x="0" y="9"/>
                  </a:cubicBezTo>
                  <a:cubicBezTo>
                    <a:pt x="0" y="4"/>
                    <a:pt x="4" y="0"/>
                    <a:pt x="9" y="0"/>
                  </a:cubicBezTo>
                  <a:cubicBezTo>
                    <a:pt x="14" y="0"/>
                    <a:pt x="18" y="4"/>
                    <a:pt x="18" y="9"/>
                  </a:cubicBezTo>
                  <a:cubicBezTo>
                    <a:pt x="18" y="382"/>
                    <a:pt x="18" y="382"/>
                    <a:pt x="18" y="382"/>
                  </a:cubicBezTo>
                  <a:cubicBezTo>
                    <a:pt x="18" y="387"/>
                    <a:pt x="14" y="391"/>
                    <a:pt x="9" y="391"/>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Freeform 484"/>
            <p:cNvSpPr>
              <a:spLocks/>
            </p:cNvSpPr>
            <p:nvPr/>
          </p:nvSpPr>
          <p:spPr bwMode="gray">
            <a:xfrm>
              <a:off x="1520826" y="728663"/>
              <a:ext cx="65088" cy="15875"/>
            </a:xfrm>
            <a:custGeom>
              <a:avLst/>
              <a:gdLst>
                <a:gd name="T0" fmla="*/ 2147483646 w 48"/>
                <a:gd name="T1" fmla="*/ 2147483646 h 12"/>
                <a:gd name="T2" fmla="*/ 2147483646 w 48"/>
                <a:gd name="T3" fmla="*/ 2147483646 h 12"/>
                <a:gd name="T4" fmla="*/ 0 w 48"/>
                <a:gd name="T5" fmla="*/ 2147483646 h 12"/>
                <a:gd name="T6" fmla="*/ 2147483646 w 48"/>
                <a:gd name="T7" fmla="*/ 0 h 12"/>
                <a:gd name="T8" fmla="*/ 2147483646 w 48"/>
                <a:gd name="T9" fmla="*/ 0 h 12"/>
                <a:gd name="T10" fmla="*/ 2147483646 w 48"/>
                <a:gd name="T11" fmla="*/ 2147483646 h 12"/>
                <a:gd name="T12" fmla="*/ 2147483646 w 48"/>
                <a:gd name="T13" fmla="*/ 2147483646 h 12"/>
                <a:gd name="T14" fmla="*/ 0 60000 65536"/>
                <a:gd name="T15" fmla="*/ 0 60000 65536"/>
                <a:gd name="T16" fmla="*/ 0 60000 65536"/>
                <a:gd name="T17" fmla="*/ 0 60000 65536"/>
                <a:gd name="T18" fmla="*/ 0 60000 65536"/>
                <a:gd name="T19" fmla="*/ 0 60000 65536"/>
                <a:gd name="T20" fmla="*/ 0 60000 65536"/>
                <a:gd name="T21" fmla="*/ 0 w 48"/>
                <a:gd name="T22" fmla="*/ 0 h 12"/>
                <a:gd name="T23" fmla="*/ 48 w 48"/>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 h="12">
                  <a:moveTo>
                    <a:pt x="42" y="12"/>
                  </a:moveTo>
                  <a:cubicBezTo>
                    <a:pt x="6" y="12"/>
                    <a:pt x="6" y="12"/>
                    <a:pt x="6" y="12"/>
                  </a:cubicBezTo>
                  <a:cubicBezTo>
                    <a:pt x="3" y="12"/>
                    <a:pt x="0" y="9"/>
                    <a:pt x="0" y="6"/>
                  </a:cubicBezTo>
                  <a:cubicBezTo>
                    <a:pt x="0" y="2"/>
                    <a:pt x="3" y="0"/>
                    <a:pt x="6" y="0"/>
                  </a:cubicBezTo>
                  <a:cubicBezTo>
                    <a:pt x="42" y="0"/>
                    <a:pt x="42" y="0"/>
                    <a:pt x="42" y="0"/>
                  </a:cubicBezTo>
                  <a:cubicBezTo>
                    <a:pt x="46" y="0"/>
                    <a:pt x="48" y="2"/>
                    <a:pt x="48" y="6"/>
                  </a:cubicBezTo>
                  <a:cubicBezTo>
                    <a:pt x="48" y="9"/>
                    <a:pt x="46" y="12"/>
                    <a:pt x="42" y="1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Freeform 485"/>
            <p:cNvSpPr>
              <a:spLocks/>
            </p:cNvSpPr>
            <p:nvPr/>
          </p:nvSpPr>
          <p:spPr bwMode="gray">
            <a:xfrm>
              <a:off x="1608138" y="728663"/>
              <a:ext cx="63500" cy="15875"/>
            </a:xfrm>
            <a:custGeom>
              <a:avLst/>
              <a:gdLst>
                <a:gd name="T0" fmla="*/ 2147483646 w 48"/>
                <a:gd name="T1" fmla="*/ 2147483646 h 12"/>
                <a:gd name="T2" fmla="*/ 2147483646 w 48"/>
                <a:gd name="T3" fmla="*/ 2147483646 h 12"/>
                <a:gd name="T4" fmla="*/ 0 w 48"/>
                <a:gd name="T5" fmla="*/ 2147483646 h 12"/>
                <a:gd name="T6" fmla="*/ 2147483646 w 48"/>
                <a:gd name="T7" fmla="*/ 0 h 12"/>
                <a:gd name="T8" fmla="*/ 2147483646 w 48"/>
                <a:gd name="T9" fmla="*/ 0 h 12"/>
                <a:gd name="T10" fmla="*/ 2147483646 w 48"/>
                <a:gd name="T11" fmla="*/ 2147483646 h 12"/>
                <a:gd name="T12" fmla="*/ 2147483646 w 48"/>
                <a:gd name="T13" fmla="*/ 2147483646 h 12"/>
                <a:gd name="T14" fmla="*/ 0 60000 65536"/>
                <a:gd name="T15" fmla="*/ 0 60000 65536"/>
                <a:gd name="T16" fmla="*/ 0 60000 65536"/>
                <a:gd name="T17" fmla="*/ 0 60000 65536"/>
                <a:gd name="T18" fmla="*/ 0 60000 65536"/>
                <a:gd name="T19" fmla="*/ 0 60000 65536"/>
                <a:gd name="T20" fmla="*/ 0 60000 65536"/>
                <a:gd name="T21" fmla="*/ 0 w 48"/>
                <a:gd name="T22" fmla="*/ 0 h 12"/>
                <a:gd name="T23" fmla="*/ 48 w 48"/>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 h="12">
                  <a:moveTo>
                    <a:pt x="42" y="12"/>
                  </a:moveTo>
                  <a:cubicBezTo>
                    <a:pt x="6" y="12"/>
                    <a:pt x="6" y="12"/>
                    <a:pt x="6" y="12"/>
                  </a:cubicBezTo>
                  <a:cubicBezTo>
                    <a:pt x="3" y="12"/>
                    <a:pt x="0" y="9"/>
                    <a:pt x="0" y="6"/>
                  </a:cubicBezTo>
                  <a:cubicBezTo>
                    <a:pt x="0" y="2"/>
                    <a:pt x="3" y="0"/>
                    <a:pt x="6" y="0"/>
                  </a:cubicBezTo>
                  <a:cubicBezTo>
                    <a:pt x="42" y="0"/>
                    <a:pt x="42" y="0"/>
                    <a:pt x="42" y="0"/>
                  </a:cubicBezTo>
                  <a:cubicBezTo>
                    <a:pt x="46" y="0"/>
                    <a:pt x="48" y="2"/>
                    <a:pt x="48" y="6"/>
                  </a:cubicBezTo>
                  <a:cubicBezTo>
                    <a:pt x="48" y="9"/>
                    <a:pt x="46" y="12"/>
                    <a:pt x="42" y="1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Freeform 486"/>
            <p:cNvSpPr>
              <a:spLocks/>
            </p:cNvSpPr>
            <p:nvPr/>
          </p:nvSpPr>
          <p:spPr bwMode="gray">
            <a:xfrm>
              <a:off x="1520826" y="777876"/>
              <a:ext cx="65088" cy="15875"/>
            </a:xfrm>
            <a:custGeom>
              <a:avLst/>
              <a:gdLst>
                <a:gd name="T0" fmla="*/ 2147483646 w 48"/>
                <a:gd name="T1" fmla="*/ 2147483646 h 12"/>
                <a:gd name="T2" fmla="*/ 2147483646 w 48"/>
                <a:gd name="T3" fmla="*/ 2147483646 h 12"/>
                <a:gd name="T4" fmla="*/ 0 w 48"/>
                <a:gd name="T5" fmla="*/ 2147483646 h 12"/>
                <a:gd name="T6" fmla="*/ 2147483646 w 48"/>
                <a:gd name="T7" fmla="*/ 0 h 12"/>
                <a:gd name="T8" fmla="*/ 2147483646 w 48"/>
                <a:gd name="T9" fmla="*/ 0 h 12"/>
                <a:gd name="T10" fmla="*/ 2147483646 w 48"/>
                <a:gd name="T11" fmla="*/ 2147483646 h 12"/>
                <a:gd name="T12" fmla="*/ 2147483646 w 48"/>
                <a:gd name="T13" fmla="*/ 2147483646 h 12"/>
                <a:gd name="T14" fmla="*/ 0 60000 65536"/>
                <a:gd name="T15" fmla="*/ 0 60000 65536"/>
                <a:gd name="T16" fmla="*/ 0 60000 65536"/>
                <a:gd name="T17" fmla="*/ 0 60000 65536"/>
                <a:gd name="T18" fmla="*/ 0 60000 65536"/>
                <a:gd name="T19" fmla="*/ 0 60000 65536"/>
                <a:gd name="T20" fmla="*/ 0 60000 65536"/>
                <a:gd name="T21" fmla="*/ 0 w 48"/>
                <a:gd name="T22" fmla="*/ 0 h 12"/>
                <a:gd name="T23" fmla="*/ 48 w 48"/>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 h="12">
                  <a:moveTo>
                    <a:pt x="42" y="12"/>
                  </a:moveTo>
                  <a:cubicBezTo>
                    <a:pt x="6" y="12"/>
                    <a:pt x="6" y="12"/>
                    <a:pt x="6" y="12"/>
                  </a:cubicBezTo>
                  <a:cubicBezTo>
                    <a:pt x="3" y="12"/>
                    <a:pt x="0" y="9"/>
                    <a:pt x="0" y="6"/>
                  </a:cubicBezTo>
                  <a:cubicBezTo>
                    <a:pt x="0" y="3"/>
                    <a:pt x="3" y="0"/>
                    <a:pt x="6" y="0"/>
                  </a:cubicBezTo>
                  <a:cubicBezTo>
                    <a:pt x="42" y="0"/>
                    <a:pt x="42" y="0"/>
                    <a:pt x="42" y="0"/>
                  </a:cubicBezTo>
                  <a:cubicBezTo>
                    <a:pt x="46" y="0"/>
                    <a:pt x="48" y="3"/>
                    <a:pt x="48" y="6"/>
                  </a:cubicBezTo>
                  <a:cubicBezTo>
                    <a:pt x="48" y="9"/>
                    <a:pt x="46" y="12"/>
                    <a:pt x="42" y="1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Freeform 487"/>
            <p:cNvSpPr>
              <a:spLocks/>
            </p:cNvSpPr>
            <p:nvPr/>
          </p:nvSpPr>
          <p:spPr bwMode="gray">
            <a:xfrm>
              <a:off x="1608138" y="777876"/>
              <a:ext cx="63500" cy="15875"/>
            </a:xfrm>
            <a:custGeom>
              <a:avLst/>
              <a:gdLst>
                <a:gd name="T0" fmla="*/ 2147483646 w 48"/>
                <a:gd name="T1" fmla="*/ 2147483646 h 12"/>
                <a:gd name="T2" fmla="*/ 2147483646 w 48"/>
                <a:gd name="T3" fmla="*/ 2147483646 h 12"/>
                <a:gd name="T4" fmla="*/ 0 w 48"/>
                <a:gd name="T5" fmla="*/ 2147483646 h 12"/>
                <a:gd name="T6" fmla="*/ 2147483646 w 48"/>
                <a:gd name="T7" fmla="*/ 0 h 12"/>
                <a:gd name="T8" fmla="*/ 2147483646 w 48"/>
                <a:gd name="T9" fmla="*/ 0 h 12"/>
                <a:gd name="T10" fmla="*/ 2147483646 w 48"/>
                <a:gd name="T11" fmla="*/ 2147483646 h 12"/>
                <a:gd name="T12" fmla="*/ 2147483646 w 48"/>
                <a:gd name="T13" fmla="*/ 2147483646 h 12"/>
                <a:gd name="T14" fmla="*/ 0 60000 65536"/>
                <a:gd name="T15" fmla="*/ 0 60000 65536"/>
                <a:gd name="T16" fmla="*/ 0 60000 65536"/>
                <a:gd name="T17" fmla="*/ 0 60000 65536"/>
                <a:gd name="T18" fmla="*/ 0 60000 65536"/>
                <a:gd name="T19" fmla="*/ 0 60000 65536"/>
                <a:gd name="T20" fmla="*/ 0 60000 65536"/>
                <a:gd name="T21" fmla="*/ 0 w 48"/>
                <a:gd name="T22" fmla="*/ 0 h 12"/>
                <a:gd name="T23" fmla="*/ 48 w 48"/>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 h="12">
                  <a:moveTo>
                    <a:pt x="42" y="12"/>
                  </a:moveTo>
                  <a:cubicBezTo>
                    <a:pt x="6" y="12"/>
                    <a:pt x="6" y="12"/>
                    <a:pt x="6" y="12"/>
                  </a:cubicBezTo>
                  <a:cubicBezTo>
                    <a:pt x="3" y="12"/>
                    <a:pt x="0" y="9"/>
                    <a:pt x="0" y="6"/>
                  </a:cubicBezTo>
                  <a:cubicBezTo>
                    <a:pt x="0" y="3"/>
                    <a:pt x="3" y="0"/>
                    <a:pt x="6" y="0"/>
                  </a:cubicBezTo>
                  <a:cubicBezTo>
                    <a:pt x="42" y="0"/>
                    <a:pt x="42" y="0"/>
                    <a:pt x="42" y="0"/>
                  </a:cubicBezTo>
                  <a:cubicBezTo>
                    <a:pt x="46" y="0"/>
                    <a:pt x="48" y="3"/>
                    <a:pt x="48" y="6"/>
                  </a:cubicBezTo>
                  <a:cubicBezTo>
                    <a:pt x="48" y="9"/>
                    <a:pt x="46" y="12"/>
                    <a:pt x="42" y="1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Freeform 488"/>
            <p:cNvSpPr>
              <a:spLocks/>
            </p:cNvSpPr>
            <p:nvPr/>
          </p:nvSpPr>
          <p:spPr bwMode="gray">
            <a:xfrm>
              <a:off x="1520826" y="827088"/>
              <a:ext cx="65088" cy="17463"/>
            </a:xfrm>
            <a:custGeom>
              <a:avLst/>
              <a:gdLst>
                <a:gd name="T0" fmla="*/ 2147483646 w 48"/>
                <a:gd name="T1" fmla="*/ 2147483646 h 12"/>
                <a:gd name="T2" fmla="*/ 2147483646 w 48"/>
                <a:gd name="T3" fmla="*/ 2147483646 h 12"/>
                <a:gd name="T4" fmla="*/ 0 w 48"/>
                <a:gd name="T5" fmla="*/ 2147483646 h 12"/>
                <a:gd name="T6" fmla="*/ 2147483646 w 48"/>
                <a:gd name="T7" fmla="*/ 0 h 12"/>
                <a:gd name="T8" fmla="*/ 2147483646 w 48"/>
                <a:gd name="T9" fmla="*/ 0 h 12"/>
                <a:gd name="T10" fmla="*/ 2147483646 w 48"/>
                <a:gd name="T11" fmla="*/ 2147483646 h 12"/>
                <a:gd name="T12" fmla="*/ 2147483646 w 48"/>
                <a:gd name="T13" fmla="*/ 2147483646 h 12"/>
                <a:gd name="T14" fmla="*/ 0 60000 65536"/>
                <a:gd name="T15" fmla="*/ 0 60000 65536"/>
                <a:gd name="T16" fmla="*/ 0 60000 65536"/>
                <a:gd name="T17" fmla="*/ 0 60000 65536"/>
                <a:gd name="T18" fmla="*/ 0 60000 65536"/>
                <a:gd name="T19" fmla="*/ 0 60000 65536"/>
                <a:gd name="T20" fmla="*/ 0 60000 65536"/>
                <a:gd name="T21" fmla="*/ 0 w 48"/>
                <a:gd name="T22" fmla="*/ 0 h 12"/>
                <a:gd name="T23" fmla="*/ 48 w 48"/>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 h="12">
                  <a:moveTo>
                    <a:pt x="42" y="12"/>
                  </a:moveTo>
                  <a:cubicBezTo>
                    <a:pt x="6" y="12"/>
                    <a:pt x="6" y="12"/>
                    <a:pt x="6" y="12"/>
                  </a:cubicBezTo>
                  <a:cubicBezTo>
                    <a:pt x="3" y="12"/>
                    <a:pt x="0" y="10"/>
                    <a:pt x="0" y="6"/>
                  </a:cubicBezTo>
                  <a:cubicBezTo>
                    <a:pt x="0" y="3"/>
                    <a:pt x="3" y="0"/>
                    <a:pt x="6" y="0"/>
                  </a:cubicBezTo>
                  <a:cubicBezTo>
                    <a:pt x="42" y="0"/>
                    <a:pt x="42" y="0"/>
                    <a:pt x="42" y="0"/>
                  </a:cubicBezTo>
                  <a:cubicBezTo>
                    <a:pt x="46" y="0"/>
                    <a:pt x="48" y="3"/>
                    <a:pt x="48" y="6"/>
                  </a:cubicBezTo>
                  <a:cubicBezTo>
                    <a:pt x="48" y="10"/>
                    <a:pt x="46" y="12"/>
                    <a:pt x="42" y="1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Freeform 489"/>
            <p:cNvSpPr>
              <a:spLocks/>
            </p:cNvSpPr>
            <p:nvPr/>
          </p:nvSpPr>
          <p:spPr bwMode="gray">
            <a:xfrm>
              <a:off x="1608138" y="827088"/>
              <a:ext cx="63500" cy="17463"/>
            </a:xfrm>
            <a:custGeom>
              <a:avLst/>
              <a:gdLst>
                <a:gd name="T0" fmla="*/ 2147483646 w 48"/>
                <a:gd name="T1" fmla="*/ 2147483646 h 12"/>
                <a:gd name="T2" fmla="*/ 2147483646 w 48"/>
                <a:gd name="T3" fmla="*/ 2147483646 h 12"/>
                <a:gd name="T4" fmla="*/ 0 w 48"/>
                <a:gd name="T5" fmla="*/ 2147483646 h 12"/>
                <a:gd name="T6" fmla="*/ 2147483646 w 48"/>
                <a:gd name="T7" fmla="*/ 0 h 12"/>
                <a:gd name="T8" fmla="*/ 2147483646 w 48"/>
                <a:gd name="T9" fmla="*/ 0 h 12"/>
                <a:gd name="T10" fmla="*/ 2147483646 w 48"/>
                <a:gd name="T11" fmla="*/ 2147483646 h 12"/>
                <a:gd name="T12" fmla="*/ 2147483646 w 48"/>
                <a:gd name="T13" fmla="*/ 2147483646 h 12"/>
                <a:gd name="T14" fmla="*/ 0 60000 65536"/>
                <a:gd name="T15" fmla="*/ 0 60000 65536"/>
                <a:gd name="T16" fmla="*/ 0 60000 65536"/>
                <a:gd name="T17" fmla="*/ 0 60000 65536"/>
                <a:gd name="T18" fmla="*/ 0 60000 65536"/>
                <a:gd name="T19" fmla="*/ 0 60000 65536"/>
                <a:gd name="T20" fmla="*/ 0 60000 65536"/>
                <a:gd name="T21" fmla="*/ 0 w 48"/>
                <a:gd name="T22" fmla="*/ 0 h 12"/>
                <a:gd name="T23" fmla="*/ 48 w 48"/>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 h="12">
                  <a:moveTo>
                    <a:pt x="42" y="12"/>
                  </a:moveTo>
                  <a:cubicBezTo>
                    <a:pt x="6" y="12"/>
                    <a:pt x="6" y="12"/>
                    <a:pt x="6" y="12"/>
                  </a:cubicBezTo>
                  <a:cubicBezTo>
                    <a:pt x="3" y="12"/>
                    <a:pt x="0" y="10"/>
                    <a:pt x="0" y="6"/>
                  </a:cubicBezTo>
                  <a:cubicBezTo>
                    <a:pt x="0" y="3"/>
                    <a:pt x="3" y="0"/>
                    <a:pt x="6" y="0"/>
                  </a:cubicBezTo>
                  <a:cubicBezTo>
                    <a:pt x="42" y="0"/>
                    <a:pt x="42" y="0"/>
                    <a:pt x="42" y="0"/>
                  </a:cubicBezTo>
                  <a:cubicBezTo>
                    <a:pt x="46" y="0"/>
                    <a:pt x="48" y="3"/>
                    <a:pt x="48" y="6"/>
                  </a:cubicBezTo>
                  <a:cubicBezTo>
                    <a:pt x="48" y="10"/>
                    <a:pt x="46" y="12"/>
                    <a:pt x="42" y="1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Freeform 490"/>
            <p:cNvSpPr>
              <a:spLocks/>
            </p:cNvSpPr>
            <p:nvPr/>
          </p:nvSpPr>
          <p:spPr bwMode="gray">
            <a:xfrm>
              <a:off x="1520826" y="879476"/>
              <a:ext cx="65088" cy="15875"/>
            </a:xfrm>
            <a:custGeom>
              <a:avLst/>
              <a:gdLst>
                <a:gd name="T0" fmla="*/ 2147483646 w 48"/>
                <a:gd name="T1" fmla="*/ 2147483646 h 12"/>
                <a:gd name="T2" fmla="*/ 2147483646 w 48"/>
                <a:gd name="T3" fmla="*/ 2147483646 h 12"/>
                <a:gd name="T4" fmla="*/ 0 w 48"/>
                <a:gd name="T5" fmla="*/ 2147483646 h 12"/>
                <a:gd name="T6" fmla="*/ 2147483646 w 48"/>
                <a:gd name="T7" fmla="*/ 0 h 12"/>
                <a:gd name="T8" fmla="*/ 2147483646 w 48"/>
                <a:gd name="T9" fmla="*/ 0 h 12"/>
                <a:gd name="T10" fmla="*/ 2147483646 w 48"/>
                <a:gd name="T11" fmla="*/ 2147483646 h 12"/>
                <a:gd name="T12" fmla="*/ 2147483646 w 48"/>
                <a:gd name="T13" fmla="*/ 2147483646 h 12"/>
                <a:gd name="T14" fmla="*/ 0 60000 65536"/>
                <a:gd name="T15" fmla="*/ 0 60000 65536"/>
                <a:gd name="T16" fmla="*/ 0 60000 65536"/>
                <a:gd name="T17" fmla="*/ 0 60000 65536"/>
                <a:gd name="T18" fmla="*/ 0 60000 65536"/>
                <a:gd name="T19" fmla="*/ 0 60000 65536"/>
                <a:gd name="T20" fmla="*/ 0 60000 65536"/>
                <a:gd name="T21" fmla="*/ 0 w 48"/>
                <a:gd name="T22" fmla="*/ 0 h 12"/>
                <a:gd name="T23" fmla="*/ 48 w 48"/>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 h="12">
                  <a:moveTo>
                    <a:pt x="42" y="12"/>
                  </a:moveTo>
                  <a:cubicBezTo>
                    <a:pt x="6" y="12"/>
                    <a:pt x="6" y="12"/>
                    <a:pt x="6" y="12"/>
                  </a:cubicBezTo>
                  <a:cubicBezTo>
                    <a:pt x="3" y="12"/>
                    <a:pt x="0" y="9"/>
                    <a:pt x="0" y="6"/>
                  </a:cubicBezTo>
                  <a:cubicBezTo>
                    <a:pt x="0" y="2"/>
                    <a:pt x="3" y="0"/>
                    <a:pt x="6" y="0"/>
                  </a:cubicBezTo>
                  <a:cubicBezTo>
                    <a:pt x="42" y="0"/>
                    <a:pt x="42" y="0"/>
                    <a:pt x="42" y="0"/>
                  </a:cubicBezTo>
                  <a:cubicBezTo>
                    <a:pt x="46" y="0"/>
                    <a:pt x="48" y="2"/>
                    <a:pt x="48" y="6"/>
                  </a:cubicBezTo>
                  <a:cubicBezTo>
                    <a:pt x="48" y="9"/>
                    <a:pt x="46" y="12"/>
                    <a:pt x="42" y="1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Freeform 491"/>
            <p:cNvSpPr>
              <a:spLocks/>
            </p:cNvSpPr>
            <p:nvPr/>
          </p:nvSpPr>
          <p:spPr bwMode="gray">
            <a:xfrm>
              <a:off x="1608138" y="879476"/>
              <a:ext cx="63500" cy="15875"/>
            </a:xfrm>
            <a:custGeom>
              <a:avLst/>
              <a:gdLst>
                <a:gd name="T0" fmla="*/ 2147483646 w 48"/>
                <a:gd name="T1" fmla="*/ 2147483646 h 12"/>
                <a:gd name="T2" fmla="*/ 2147483646 w 48"/>
                <a:gd name="T3" fmla="*/ 2147483646 h 12"/>
                <a:gd name="T4" fmla="*/ 0 w 48"/>
                <a:gd name="T5" fmla="*/ 2147483646 h 12"/>
                <a:gd name="T6" fmla="*/ 2147483646 w 48"/>
                <a:gd name="T7" fmla="*/ 0 h 12"/>
                <a:gd name="T8" fmla="*/ 2147483646 w 48"/>
                <a:gd name="T9" fmla="*/ 0 h 12"/>
                <a:gd name="T10" fmla="*/ 2147483646 w 48"/>
                <a:gd name="T11" fmla="*/ 2147483646 h 12"/>
                <a:gd name="T12" fmla="*/ 2147483646 w 48"/>
                <a:gd name="T13" fmla="*/ 2147483646 h 12"/>
                <a:gd name="T14" fmla="*/ 0 60000 65536"/>
                <a:gd name="T15" fmla="*/ 0 60000 65536"/>
                <a:gd name="T16" fmla="*/ 0 60000 65536"/>
                <a:gd name="T17" fmla="*/ 0 60000 65536"/>
                <a:gd name="T18" fmla="*/ 0 60000 65536"/>
                <a:gd name="T19" fmla="*/ 0 60000 65536"/>
                <a:gd name="T20" fmla="*/ 0 60000 65536"/>
                <a:gd name="T21" fmla="*/ 0 w 48"/>
                <a:gd name="T22" fmla="*/ 0 h 12"/>
                <a:gd name="T23" fmla="*/ 48 w 48"/>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 h="12">
                  <a:moveTo>
                    <a:pt x="42" y="12"/>
                  </a:moveTo>
                  <a:cubicBezTo>
                    <a:pt x="6" y="12"/>
                    <a:pt x="6" y="12"/>
                    <a:pt x="6" y="12"/>
                  </a:cubicBezTo>
                  <a:cubicBezTo>
                    <a:pt x="3" y="12"/>
                    <a:pt x="0" y="9"/>
                    <a:pt x="0" y="6"/>
                  </a:cubicBezTo>
                  <a:cubicBezTo>
                    <a:pt x="0" y="2"/>
                    <a:pt x="3" y="0"/>
                    <a:pt x="6" y="0"/>
                  </a:cubicBezTo>
                  <a:cubicBezTo>
                    <a:pt x="42" y="0"/>
                    <a:pt x="42" y="0"/>
                    <a:pt x="42" y="0"/>
                  </a:cubicBezTo>
                  <a:cubicBezTo>
                    <a:pt x="46" y="0"/>
                    <a:pt x="48" y="2"/>
                    <a:pt x="48" y="6"/>
                  </a:cubicBezTo>
                  <a:cubicBezTo>
                    <a:pt x="48" y="9"/>
                    <a:pt x="46" y="12"/>
                    <a:pt x="42" y="1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Freeform 492"/>
            <p:cNvSpPr>
              <a:spLocks/>
            </p:cNvSpPr>
            <p:nvPr/>
          </p:nvSpPr>
          <p:spPr bwMode="gray">
            <a:xfrm>
              <a:off x="1520826" y="928688"/>
              <a:ext cx="65088" cy="15875"/>
            </a:xfrm>
            <a:custGeom>
              <a:avLst/>
              <a:gdLst>
                <a:gd name="T0" fmla="*/ 2147483646 w 48"/>
                <a:gd name="T1" fmla="*/ 2147483646 h 12"/>
                <a:gd name="T2" fmla="*/ 2147483646 w 48"/>
                <a:gd name="T3" fmla="*/ 2147483646 h 12"/>
                <a:gd name="T4" fmla="*/ 0 w 48"/>
                <a:gd name="T5" fmla="*/ 2147483646 h 12"/>
                <a:gd name="T6" fmla="*/ 2147483646 w 48"/>
                <a:gd name="T7" fmla="*/ 0 h 12"/>
                <a:gd name="T8" fmla="*/ 2147483646 w 48"/>
                <a:gd name="T9" fmla="*/ 0 h 12"/>
                <a:gd name="T10" fmla="*/ 2147483646 w 48"/>
                <a:gd name="T11" fmla="*/ 2147483646 h 12"/>
                <a:gd name="T12" fmla="*/ 2147483646 w 48"/>
                <a:gd name="T13" fmla="*/ 2147483646 h 12"/>
                <a:gd name="T14" fmla="*/ 0 60000 65536"/>
                <a:gd name="T15" fmla="*/ 0 60000 65536"/>
                <a:gd name="T16" fmla="*/ 0 60000 65536"/>
                <a:gd name="T17" fmla="*/ 0 60000 65536"/>
                <a:gd name="T18" fmla="*/ 0 60000 65536"/>
                <a:gd name="T19" fmla="*/ 0 60000 65536"/>
                <a:gd name="T20" fmla="*/ 0 60000 65536"/>
                <a:gd name="T21" fmla="*/ 0 w 48"/>
                <a:gd name="T22" fmla="*/ 0 h 12"/>
                <a:gd name="T23" fmla="*/ 48 w 48"/>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 h="12">
                  <a:moveTo>
                    <a:pt x="42" y="12"/>
                  </a:moveTo>
                  <a:cubicBezTo>
                    <a:pt x="6" y="12"/>
                    <a:pt x="6" y="12"/>
                    <a:pt x="6" y="12"/>
                  </a:cubicBezTo>
                  <a:cubicBezTo>
                    <a:pt x="3" y="12"/>
                    <a:pt x="0" y="9"/>
                    <a:pt x="0" y="6"/>
                  </a:cubicBezTo>
                  <a:cubicBezTo>
                    <a:pt x="0" y="3"/>
                    <a:pt x="3" y="0"/>
                    <a:pt x="6" y="0"/>
                  </a:cubicBezTo>
                  <a:cubicBezTo>
                    <a:pt x="42" y="0"/>
                    <a:pt x="42" y="0"/>
                    <a:pt x="42" y="0"/>
                  </a:cubicBezTo>
                  <a:cubicBezTo>
                    <a:pt x="46" y="0"/>
                    <a:pt x="48" y="3"/>
                    <a:pt x="48" y="6"/>
                  </a:cubicBezTo>
                  <a:cubicBezTo>
                    <a:pt x="48" y="9"/>
                    <a:pt x="46" y="12"/>
                    <a:pt x="42" y="1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Freeform 493"/>
            <p:cNvSpPr>
              <a:spLocks/>
            </p:cNvSpPr>
            <p:nvPr/>
          </p:nvSpPr>
          <p:spPr bwMode="gray">
            <a:xfrm>
              <a:off x="1608138" y="928688"/>
              <a:ext cx="63500" cy="15875"/>
            </a:xfrm>
            <a:custGeom>
              <a:avLst/>
              <a:gdLst>
                <a:gd name="T0" fmla="*/ 2147483646 w 48"/>
                <a:gd name="T1" fmla="*/ 2147483646 h 12"/>
                <a:gd name="T2" fmla="*/ 2147483646 w 48"/>
                <a:gd name="T3" fmla="*/ 2147483646 h 12"/>
                <a:gd name="T4" fmla="*/ 0 w 48"/>
                <a:gd name="T5" fmla="*/ 2147483646 h 12"/>
                <a:gd name="T6" fmla="*/ 2147483646 w 48"/>
                <a:gd name="T7" fmla="*/ 0 h 12"/>
                <a:gd name="T8" fmla="*/ 2147483646 w 48"/>
                <a:gd name="T9" fmla="*/ 0 h 12"/>
                <a:gd name="T10" fmla="*/ 2147483646 w 48"/>
                <a:gd name="T11" fmla="*/ 2147483646 h 12"/>
                <a:gd name="T12" fmla="*/ 2147483646 w 48"/>
                <a:gd name="T13" fmla="*/ 2147483646 h 12"/>
                <a:gd name="T14" fmla="*/ 0 60000 65536"/>
                <a:gd name="T15" fmla="*/ 0 60000 65536"/>
                <a:gd name="T16" fmla="*/ 0 60000 65536"/>
                <a:gd name="T17" fmla="*/ 0 60000 65536"/>
                <a:gd name="T18" fmla="*/ 0 60000 65536"/>
                <a:gd name="T19" fmla="*/ 0 60000 65536"/>
                <a:gd name="T20" fmla="*/ 0 60000 65536"/>
                <a:gd name="T21" fmla="*/ 0 w 48"/>
                <a:gd name="T22" fmla="*/ 0 h 12"/>
                <a:gd name="T23" fmla="*/ 48 w 48"/>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 h="12">
                  <a:moveTo>
                    <a:pt x="42" y="12"/>
                  </a:moveTo>
                  <a:cubicBezTo>
                    <a:pt x="6" y="12"/>
                    <a:pt x="6" y="12"/>
                    <a:pt x="6" y="12"/>
                  </a:cubicBezTo>
                  <a:cubicBezTo>
                    <a:pt x="3" y="12"/>
                    <a:pt x="0" y="9"/>
                    <a:pt x="0" y="6"/>
                  </a:cubicBezTo>
                  <a:cubicBezTo>
                    <a:pt x="0" y="3"/>
                    <a:pt x="3" y="0"/>
                    <a:pt x="6" y="0"/>
                  </a:cubicBezTo>
                  <a:cubicBezTo>
                    <a:pt x="42" y="0"/>
                    <a:pt x="42" y="0"/>
                    <a:pt x="42" y="0"/>
                  </a:cubicBezTo>
                  <a:cubicBezTo>
                    <a:pt x="46" y="0"/>
                    <a:pt x="48" y="3"/>
                    <a:pt x="48" y="6"/>
                  </a:cubicBezTo>
                  <a:cubicBezTo>
                    <a:pt x="48" y="9"/>
                    <a:pt x="46" y="12"/>
                    <a:pt x="42" y="1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Freeform 494"/>
            <p:cNvSpPr>
              <a:spLocks/>
            </p:cNvSpPr>
            <p:nvPr/>
          </p:nvSpPr>
          <p:spPr bwMode="gray">
            <a:xfrm>
              <a:off x="1520826" y="979488"/>
              <a:ext cx="65088" cy="15875"/>
            </a:xfrm>
            <a:custGeom>
              <a:avLst/>
              <a:gdLst>
                <a:gd name="T0" fmla="*/ 2147483646 w 48"/>
                <a:gd name="T1" fmla="*/ 2147483646 h 12"/>
                <a:gd name="T2" fmla="*/ 2147483646 w 48"/>
                <a:gd name="T3" fmla="*/ 2147483646 h 12"/>
                <a:gd name="T4" fmla="*/ 0 w 48"/>
                <a:gd name="T5" fmla="*/ 2147483646 h 12"/>
                <a:gd name="T6" fmla="*/ 2147483646 w 48"/>
                <a:gd name="T7" fmla="*/ 0 h 12"/>
                <a:gd name="T8" fmla="*/ 2147483646 w 48"/>
                <a:gd name="T9" fmla="*/ 0 h 12"/>
                <a:gd name="T10" fmla="*/ 2147483646 w 48"/>
                <a:gd name="T11" fmla="*/ 2147483646 h 12"/>
                <a:gd name="T12" fmla="*/ 2147483646 w 48"/>
                <a:gd name="T13" fmla="*/ 2147483646 h 12"/>
                <a:gd name="T14" fmla="*/ 0 60000 65536"/>
                <a:gd name="T15" fmla="*/ 0 60000 65536"/>
                <a:gd name="T16" fmla="*/ 0 60000 65536"/>
                <a:gd name="T17" fmla="*/ 0 60000 65536"/>
                <a:gd name="T18" fmla="*/ 0 60000 65536"/>
                <a:gd name="T19" fmla="*/ 0 60000 65536"/>
                <a:gd name="T20" fmla="*/ 0 60000 65536"/>
                <a:gd name="T21" fmla="*/ 0 w 48"/>
                <a:gd name="T22" fmla="*/ 0 h 12"/>
                <a:gd name="T23" fmla="*/ 48 w 48"/>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 h="12">
                  <a:moveTo>
                    <a:pt x="42" y="12"/>
                  </a:moveTo>
                  <a:cubicBezTo>
                    <a:pt x="6" y="12"/>
                    <a:pt x="6" y="12"/>
                    <a:pt x="6" y="12"/>
                  </a:cubicBezTo>
                  <a:cubicBezTo>
                    <a:pt x="3" y="12"/>
                    <a:pt x="0" y="9"/>
                    <a:pt x="0" y="6"/>
                  </a:cubicBezTo>
                  <a:cubicBezTo>
                    <a:pt x="0" y="2"/>
                    <a:pt x="3" y="0"/>
                    <a:pt x="6" y="0"/>
                  </a:cubicBezTo>
                  <a:cubicBezTo>
                    <a:pt x="42" y="0"/>
                    <a:pt x="42" y="0"/>
                    <a:pt x="42" y="0"/>
                  </a:cubicBezTo>
                  <a:cubicBezTo>
                    <a:pt x="46" y="0"/>
                    <a:pt x="48" y="2"/>
                    <a:pt x="48" y="6"/>
                  </a:cubicBezTo>
                  <a:cubicBezTo>
                    <a:pt x="48" y="9"/>
                    <a:pt x="46" y="12"/>
                    <a:pt x="42" y="1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Freeform 495"/>
            <p:cNvSpPr>
              <a:spLocks/>
            </p:cNvSpPr>
            <p:nvPr/>
          </p:nvSpPr>
          <p:spPr bwMode="gray">
            <a:xfrm>
              <a:off x="1608138" y="979488"/>
              <a:ext cx="63500" cy="15875"/>
            </a:xfrm>
            <a:custGeom>
              <a:avLst/>
              <a:gdLst>
                <a:gd name="T0" fmla="*/ 2147483646 w 48"/>
                <a:gd name="T1" fmla="*/ 2147483646 h 12"/>
                <a:gd name="T2" fmla="*/ 2147483646 w 48"/>
                <a:gd name="T3" fmla="*/ 2147483646 h 12"/>
                <a:gd name="T4" fmla="*/ 0 w 48"/>
                <a:gd name="T5" fmla="*/ 2147483646 h 12"/>
                <a:gd name="T6" fmla="*/ 2147483646 w 48"/>
                <a:gd name="T7" fmla="*/ 0 h 12"/>
                <a:gd name="T8" fmla="*/ 2147483646 w 48"/>
                <a:gd name="T9" fmla="*/ 0 h 12"/>
                <a:gd name="T10" fmla="*/ 2147483646 w 48"/>
                <a:gd name="T11" fmla="*/ 2147483646 h 12"/>
                <a:gd name="T12" fmla="*/ 2147483646 w 48"/>
                <a:gd name="T13" fmla="*/ 2147483646 h 12"/>
                <a:gd name="T14" fmla="*/ 0 60000 65536"/>
                <a:gd name="T15" fmla="*/ 0 60000 65536"/>
                <a:gd name="T16" fmla="*/ 0 60000 65536"/>
                <a:gd name="T17" fmla="*/ 0 60000 65536"/>
                <a:gd name="T18" fmla="*/ 0 60000 65536"/>
                <a:gd name="T19" fmla="*/ 0 60000 65536"/>
                <a:gd name="T20" fmla="*/ 0 60000 65536"/>
                <a:gd name="T21" fmla="*/ 0 w 48"/>
                <a:gd name="T22" fmla="*/ 0 h 12"/>
                <a:gd name="T23" fmla="*/ 48 w 48"/>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 h="12">
                  <a:moveTo>
                    <a:pt x="42" y="12"/>
                  </a:moveTo>
                  <a:cubicBezTo>
                    <a:pt x="6" y="12"/>
                    <a:pt x="6" y="12"/>
                    <a:pt x="6" y="12"/>
                  </a:cubicBezTo>
                  <a:cubicBezTo>
                    <a:pt x="3" y="12"/>
                    <a:pt x="0" y="9"/>
                    <a:pt x="0" y="6"/>
                  </a:cubicBezTo>
                  <a:cubicBezTo>
                    <a:pt x="0" y="2"/>
                    <a:pt x="3" y="0"/>
                    <a:pt x="6" y="0"/>
                  </a:cubicBezTo>
                  <a:cubicBezTo>
                    <a:pt x="42" y="0"/>
                    <a:pt x="42" y="0"/>
                    <a:pt x="42" y="0"/>
                  </a:cubicBezTo>
                  <a:cubicBezTo>
                    <a:pt x="46" y="0"/>
                    <a:pt x="48" y="2"/>
                    <a:pt x="48" y="6"/>
                  </a:cubicBezTo>
                  <a:cubicBezTo>
                    <a:pt x="48" y="9"/>
                    <a:pt x="46" y="12"/>
                    <a:pt x="42" y="1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Freeform 496"/>
            <p:cNvSpPr>
              <a:spLocks/>
            </p:cNvSpPr>
            <p:nvPr/>
          </p:nvSpPr>
          <p:spPr bwMode="gray">
            <a:xfrm>
              <a:off x="1520826" y="1030288"/>
              <a:ext cx="65088" cy="15875"/>
            </a:xfrm>
            <a:custGeom>
              <a:avLst/>
              <a:gdLst>
                <a:gd name="T0" fmla="*/ 2147483646 w 48"/>
                <a:gd name="T1" fmla="*/ 2147483646 h 12"/>
                <a:gd name="T2" fmla="*/ 2147483646 w 48"/>
                <a:gd name="T3" fmla="*/ 2147483646 h 12"/>
                <a:gd name="T4" fmla="*/ 0 w 48"/>
                <a:gd name="T5" fmla="*/ 2147483646 h 12"/>
                <a:gd name="T6" fmla="*/ 2147483646 w 48"/>
                <a:gd name="T7" fmla="*/ 0 h 12"/>
                <a:gd name="T8" fmla="*/ 2147483646 w 48"/>
                <a:gd name="T9" fmla="*/ 0 h 12"/>
                <a:gd name="T10" fmla="*/ 2147483646 w 48"/>
                <a:gd name="T11" fmla="*/ 2147483646 h 12"/>
                <a:gd name="T12" fmla="*/ 2147483646 w 48"/>
                <a:gd name="T13" fmla="*/ 2147483646 h 12"/>
                <a:gd name="T14" fmla="*/ 0 60000 65536"/>
                <a:gd name="T15" fmla="*/ 0 60000 65536"/>
                <a:gd name="T16" fmla="*/ 0 60000 65536"/>
                <a:gd name="T17" fmla="*/ 0 60000 65536"/>
                <a:gd name="T18" fmla="*/ 0 60000 65536"/>
                <a:gd name="T19" fmla="*/ 0 60000 65536"/>
                <a:gd name="T20" fmla="*/ 0 60000 65536"/>
                <a:gd name="T21" fmla="*/ 0 w 48"/>
                <a:gd name="T22" fmla="*/ 0 h 12"/>
                <a:gd name="T23" fmla="*/ 48 w 48"/>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 h="12">
                  <a:moveTo>
                    <a:pt x="42" y="12"/>
                  </a:moveTo>
                  <a:cubicBezTo>
                    <a:pt x="6" y="12"/>
                    <a:pt x="6" y="12"/>
                    <a:pt x="6" y="12"/>
                  </a:cubicBezTo>
                  <a:cubicBezTo>
                    <a:pt x="3" y="12"/>
                    <a:pt x="0" y="9"/>
                    <a:pt x="0" y="6"/>
                  </a:cubicBezTo>
                  <a:cubicBezTo>
                    <a:pt x="0" y="3"/>
                    <a:pt x="3" y="0"/>
                    <a:pt x="6" y="0"/>
                  </a:cubicBezTo>
                  <a:cubicBezTo>
                    <a:pt x="42" y="0"/>
                    <a:pt x="42" y="0"/>
                    <a:pt x="42" y="0"/>
                  </a:cubicBezTo>
                  <a:cubicBezTo>
                    <a:pt x="46" y="0"/>
                    <a:pt x="48" y="3"/>
                    <a:pt x="48" y="6"/>
                  </a:cubicBezTo>
                  <a:cubicBezTo>
                    <a:pt x="48" y="9"/>
                    <a:pt x="46" y="12"/>
                    <a:pt x="42" y="1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Freeform 497"/>
            <p:cNvSpPr>
              <a:spLocks/>
            </p:cNvSpPr>
            <p:nvPr/>
          </p:nvSpPr>
          <p:spPr bwMode="gray">
            <a:xfrm>
              <a:off x="1608138" y="1030288"/>
              <a:ext cx="63500" cy="15875"/>
            </a:xfrm>
            <a:custGeom>
              <a:avLst/>
              <a:gdLst>
                <a:gd name="T0" fmla="*/ 2147483646 w 48"/>
                <a:gd name="T1" fmla="*/ 2147483646 h 12"/>
                <a:gd name="T2" fmla="*/ 2147483646 w 48"/>
                <a:gd name="T3" fmla="*/ 2147483646 h 12"/>
                <a:gd name="T4" fmla="*/ 0 w 48"/>
                <a:gd name="T5" fmla="*/ 2147483646 h 12"/>
                <a:gd name="T6" fmla="*/ 2147483646 w 48"/>
                <a:gd name="T7" fmla="*/ 0 h 12"/>
                <a:gd name="T8" fmla="*/ 2147483646 w 48"/>
                <a:gd name="T9" fmla="*/ 0 h 12"/>
                <a:gd name="T10" fmla="*/ 2147483646 w 48"/>
                <a:gd name="T11" fmla="*/ 2147483646 h 12"/>
                <a:gd name="T12" fmla="*/ 2147483646 w 48"/>
                <a:gd name="T13" fmla="*/ 2147483646 h 12"/>
                <a:gd name="T14" fmla="*/ 0 60000 65536"/>
                <a:gd name="T15" fmla="*/ 0 60000 65536"/>
                <a:gd name="T16" fmla="*/ 0 60000 65536"/>
                <a:gd name="T17" fmla="*/ 0 60000 65536"/>
                <a:gd name="T18" fmla="*/ 0 60000 65536"/>
                <a:gd name="T19" fmla="*/ 0 60000 65536"/>
                <a:gd name="T20" fmla="*/ 0 60000 65536"/>
                <a:gd name="T21" fmla="*/ 0 w 48"/>
                <a:gd name="T22" fmla="*/ 0 h 12"/>
                <a:gd name="T23" fmla="*/ 48 w 48"/>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 h="12">
                  <a:moveTo>
                    <a:pt x="42" y="12"/>
                  </a:moveTo>
                  <a:cubicBezTo>
                    <a:pt x="6" y="12"/>
                    <a:pt x="6" y="12"/>
                    <a:pt x="6" y="12"/>
                  </a:cubicBezTo>
                  <a:cubicBezTo>
                    <a:pt x="3" y="12"/>
                    <a:pt x="0" y="9"/>
                    <a:pt x="0" y="6"/>
                  </a:cubicBezTo>
                  <a:cubicBezTo>
                    <a:pt x="0" y="3"/>
                    <a:pt x="3" y="0"/>
                    <a:pt x="6" y="0"/>
                  </a:cubicBezTo>
                  <a:cubicBezTo>
                    <a:pt x="42" y="0"/>
                    <a:pt x="42" y="0"/>
                    <a:pt x="42" y="0"/>
                  </a:cubicBezTo>
                  <a:cubicBezTo>
                    <a:pt x="46" y="0"/>
                    <a:pt x="48" y="3"/>
                    <a:pt x="48" y="6"/>
                  </a:cubicBezTo>
                  <a:cubicBezTo>
                    <a:pt x="48" y="9"/>
                    <a:pt x="46" y="12"/>
                    <a:pt x="42" y="1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Freeform 498"/>
            <p:cNvSpPr>
              <a:spLocks/>
            </p:cNvSpPr>
            <p:nvPr/>
          </p:nvSpPr>
          <p:spPr bwMode="gray">
            <a:xfrm>
              <a:off x="1774826" y="728663"/>
              <a:ext cx="65088" cy="15875"/>
            </a:xfrm>
            <a:custGeom>
              <a:avLst/>
              <a:gdLst>
                <a:gd name="T0" fmla="*/ 2147483646 w 48"/>
                <a:gd name="T1" fmla="*/ 2147483646 h 12"/>
                <a:gd name="T2" fmla="*/ 2147483646 w 48"/>
                <a:gd name="T3" fmla="*/ 2147483646 h 12"/>
                <a:gd name="T4" fmla="*/ 0 w 48"/>
                <a:gd name="T5" fmla="*/ 2147483646 h 12"/>
                <a:gd name="T6" fmla="*/ 2147483646 w 48"/>
                <a:gd name="T7" fmla="*/ 0 h 12"/>
                <a:gd name="T8" fmla="*/ 2147483646 w 48"/>
                <a:gd name="T9" fmla="*/ 0 h 12"/>
                <a:gd name="T10" fmla="*/ 2147483646 w 48"/>
                <a:gd name="T11" fmla="*/ 2147483646 h 12"/>
                <a:gd name="T12" fmla="*/ 2147483646 w 48"/>
                <a:gd name="T13" fmla="*/ 2147483646 h 12"/>
                <a:gd name="T14" fmla="*/ 0 60000 65536"/>
                <a:gd name="T15" fmla="*/ 0 60000 65536"/>
                <a:gd name="T16" fmla="*/ 0 60000 65536"/>
                <a:gd name="T17" fmla="*/ 0 60000 65536"/>
                <a:gd name="T18" fmla="*/ 0 60000 65536"/>
                <a:gd name="T19" fmla="*/ 0 60000 65536"/>
                <a:gd name="T20" fmla="*/ 0 60000 65536"/>
                <a:gd name="T21" fmla="*/ 0 w 48"/>
                <a:gd name="T22" fmla="*/ 0 h 12"/>
                <a:gd name="T23" fmla="*/ 48 w 48"/>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 h="12">
                  <a:moveTo>
                    <a:pt x="42" y="12"/>
                  </a:moveTo>
                  <a:cubicBezTo>
                    <a:pt x="6" y="12"/>
                    <a:pt x="6" y="12"/>
                    <a:pt x="6" y="12"/>
                  </a:cubicBezTo>
                  <a:cubicBezTo>
                    <a:pt x="3" y="12"/>
                    <a:pt x="0" y="9"/>
                    <a:pt x="0" y="6"/>
                  </a:cubicBezTo>
                  <a:cubicBezTo>
                    <a:pt x="0" y="2"/>
                    <a:pt x="3" y="0"/>
                    <a:pt x="6" y="0"/>
                  </a:cubicBezTo>
                  <a:cubicBezTo>
                    <a:pt x="42" y="0"/>
                    <a:pt x="42" y="0"/>
                    <a:pt x="42" y="0"/>
                  </a:cubicBezTo>
                  <a:cubicBezTo>
                    <a:pt x="46" y="0"/>
                    <a:pt x="48" y="2"/>
                    <a:pt x="48" y="6"/>
                  </a:cubicBezTo>
                  <a:cubicBezTo>
                    <a:pt x="48" y="9"/>
                    <a:pt x="46" y="12"/>
                    <a:pt x="42" y="1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Freeform 499"/>
            <p:cNvSpPr>
              <a:spLocks/>
            </p:cNvSpPr>
            <p:nvPr/>
          </p:nvSpPr>
          <p:spPr bwMode="gray">
            <a:xfrm>
              <a:off x="1774826" y="777876"/>
              <a:ext cx="65088" cy="15875"/>
            </a:xfrm>
            <a:custGeom>
              <a:avLst/>
              <a:gdLst>
                <a:gd name="T0" fmla="*/ 2147483646 w 48"/>
                <a:gd name="T1" fmla="*/ 2147483646 h 12"/>
                <a:gd name="T2" fmla="*/ 2147483646 w 48"/>
                <a:gd name="T3" fmla="*/ 2147483646 h 12"/>
                <a:gd name="T4" fmla="*/ 0 w 48"/>
                <a:gd name="T5" fmla="*/ 2147483646 h 12"/>
                <a:gd name="T6" fmla="*/ 2147483646 w 48"/>
                <a:gd name="T7" fmla="*/ 0 h 12"/>
                <a:gd name="T8" fmla="*/ 2147483646 w 48"/>
                <a:gd name="T9" fmla="*/ 0 h 12"/>
                <a:gd name="T10" fmla="*/ 2147483646 w 48"/>
                <a:gd name="T11" fmla="*/ 2147483646 h 12"/>
                <a:gd name="T12" fmla="*/ 2147483646 w 48"/>
                <a:gd name="T13" fmla="*/ 2147483646 h 12"/>
                <a:gd name="T14" fmla="*/ 0 60000 65536"/>
                <a:gd name="T15" fmla="*/ 0 60000 65536"/>
                <a:gd name="T16" fmla="*/ 0 60000 65536"/>
                <a:gd name="T17" fmla="*/ 0 60000 65536"/>
                <a:gd name="T18" fmla="*/ 0 60000 65536"/>
                <a:gd name="T19" fmla="*/ 0 60000 65536"/>
                <a:gd name="T20" fmla="*/ 0 60000 65536"/>
                <a:gd name="T21" fmla="*/ 0 w 48"/>
                <a:gd name="T22" fmla="*/ 0 h 12"/>
                <a:gd name="T23" fmla="*/ 48 w 48"/>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 h="12">
                  <a:moveTo>
                    <a:pt x="42" y="12"/>
                  </a:moveTo>
                  <a:cubicBezTo>
                    <a:pt x="6" y="12"/>
                    <a:pt x="6" y="12"/>
                    <a:pt x="6" y="12"/>
                  </a:cubicBezTo>
                  <a:cubicBezTo>
                    <a:pt x="3" y="12"/>
                    <a:pt x="0" y="9"/>
                    <a:pt x="0" y="6"/>
                  </a:cubicBezTo>
                  <a:cubicBezTo>
                    <a:pt x="0" y="3"/>
                    <a:pt x="3" y="0"/>
                    <a:pt x="6" y="0"/>
                  </a:cubicBezTo>
                  <a:cubicBezTo>
                    <a:pt x="42" y="0"/>
                    <a:pt x="42" y="0"/>
                    <a:pt x="42" y="0"/>
                  </a:cubicBezTo>
                  <a:cubicBezTo>
                    <a:pt x="46" y="0"/>
                    <a:pt x="48" y="3"/>
                    <a:pt x="48" y="6"/>
                  </a:cubicBezTo>
                  <a:cubicBezTo>
                    <a:pt x="48" y="9"/>
                    <a:pt x="46" y="12"/>
                    <a:pt x="42" y="1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Freeform 500"/>
            <p:cNvSpPr>
              <a:spLocks/>
            </p:cNvSpPr>
            <p:nvPr/>
          </p:nvSpPr>
          <p:spPr bwMode="gray">
            <a:xfrm>
              <a:off x="1774826" y="827088"/>
              <a:ext cx="65088" cy="17463"/>
            </a:xfrm>
            <a:custGeom>
              <a:avLst/>
              <a:gdLst>
                <a:gd name="T0" fmla="*/ 2147483646 w 48"/>
                <a:gd name="T1" fmla="*/ 2147483646 h 12"/>
                <a:gd name="T2" fmla="*/ 2147483646 w 48"/>
                <a:gd name="T3" fmla="*/ 2147483646 h 12"/>
                <a:gd name="T4" fmla="*/ 0 w 48"/>
                <a:gd name="T5" fmla="*/ 2147483646 h 12"/>
                <a:gd name="T6" fmla="*/ 2147483646 w 48"/>
                <a:gd name="T7" fmla="*/ 0 h 12"/>
                <a:gd name="T8" fmla="*/ 2147483646 w 48"/>
                <a:gd name="T9" fmla="*/ 0 h 12"/>
                <a:gd name="T10" fmla="*/ 2147483646 w 48"/>
                <a:gd name="T11" fmla="*/ 2147483646 h 12"/>
                <a:gd name="T12" fmla="*/ 2147483646 w 48"/>
                <a:gd name="T13" fmla="*/ 2147483646 h 12"/>
                <a:gd name="T14" fmla="*/ 0 60000 65536"/>
                <a:gd name="T15" fmla="*/ 0 60000 65536"/>
                <a:gd name="T16" fmla="*/ 0 60000 65536"/>
                <a:gd name="T17" fmla="*/ 0 60000 65536"/>
                <a:gd name="T18" fmla="*/ 0 60000 65536"/>
                <a:gd name="T19" fmla="*/ 0 60000 65536"/>
                <a:gd name="T20" fmla="*/ 0 60000 65536"/>
                <a:gd name="T21" fmla="*/ 0 w 48"/>
                <a:gd name="T22" fmla="*/ 0 h 12"/>
                <a:gd name="T23" fmla="*/ 48 w 48"/>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 h="12">
                  <a:moveTo>
                    <a:pt x="42" y="12"/>
                  </a:moveTo>
                  <a:cubicBezTo>
                    <a:pt x="6" y="12"/>
                    <a:pt x="6" y="12"/>
                    <a:pt x="6" y="12"/>
                  </a:cubicBezTo>
                  <a:cubicBezTo>
                    <a:pt x="3" y="12"/>
                    <a:pt x="0" y="10"/>
                    <a:pt x="0" y="6"/>
                  </a:cubicBezTo>
                  <a:cubicBezTo>
                    <a:pt x="0" y="3"/>
                    <a:pt x="3" y="0"/>
                    <a:pt x="6" y="0"/>
                  </a:cubicBezTo>
                  <a:cubicBezTo>
                    <a:pt x="42" y="0"/>
                    <a:pt x="42" y="0"/>
                    <a:pt x="42" y="0"/>
                  </a:cubicBezTo>
                  <a:cubicBezTo>
                    <a:pt x="46" y="0"/>
                    <a:pt x="48" y="3"/>
                    <a:pt x="48" y="6"/>
                  </a:cubicBezTo>
                  <a:cubicBezTo>
                    <a:pt x="48" y="10"/>
                    <a:pt x="46" y="12"/>
                    <a:pt x="42" y="1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Freeform 501"/>
            <p:cNvSpPr>
              <a:spLocks/>
            </p:cNvSpPr>
            <p:nvPr/>
          </p:nvSpPr>
          <p:spPr bwMode="gray">
            <a:xfrm>
              <a:off x="1774826" y="879476"/>
              <a:ext cx="65088" cy="15875"/>
            </a:xfrm>
            <a:custGeom>
              <a:avLst/>
              <a:gdLst>
                <a:gd name="T0" fmla="*/ 2147483646 w 48"/>
                <a:gd name="T1" fmla="*/ 2147483646 h 12"/>
                <a:gd name="T2" fmla="*/ 2147483646 w 48"/>
                <a:gd name="T3" fmla="*/ 2147483646 h 12"/>
                <a:gd name="T4" fmla="*/ 0 w 48"/>
                <a:gd name="T5" fmla="*/ 2147483646 h 12"/>
                <a:gd name="T6" fmla="*/ 2147483646 w 48"/>
                <a:gd name="T7" fmla="*/ 0 h 12"/>
                <a:gd name="T8" fmla="*/ 2147483646 w 48"/>
                <a:gd name="T9" fmla="*/ 0 h 12"/>
                <a:gd name="T10" fmla="*/ 2147483646 w 48"/>
                <a:gd name="T11" fmla="*/ 2147483646 h 12"/>
                <a:gd name="T12" fmla="*/ 2147483646 w 48"/>
                <a:gd name="T13" fmla="*/ 2147483646 h 12"/>
                <a:gd name="T14" fmla="*/ 0 60000 65536"/>
                <a:gd name="T15" fmla="*/ 0 60000 65536"/>
                <a:gd name="T16" fmla="*/ 0 60000 65536"/>
                <a:gd name="T17" fmla="*/ 0 60000 65536"/>
                <a:gd name="T18" fmla="*/ 0 60000 65536"/>
                <a:gd name="T19" fmla="*/ 0 60000 65536"/>
                <a:gd name="T20" fmla="*/ 0 60000 65536"/>
                <a:gd name="T21" fmla="*/ 0 w 48"/>
                <a:gd name="T22" fmla="*/ 0 h 12"/>
                <a:gd name="T23" fmla="*/ 48 w 48"/>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 h="12">
                  <a:moveTo>
                    <a:pt x="42" y="12"/>
                  </a:moveTo>
                  <a:cubicBezTo>
                    <a:pt x="6" y="12"/>
                    <a:pt x="6" y="12"/>
                    <a:pt x="6" y="12"/>
                  </a:cubicBezTo>
                  <a:cubicBezTo>
                    <a:pt x="3" y="12"/>
                    <a:pt x="0" y="9"/>
                    <a:pt x="0" y="6"/>
                  </a:cubicBezTo>
                  <a:cubicBezTo>
                    <a:pt x="0" y="2"/>
                    <a:pt x="3" y="0"/>
                    <a:pt x="6" y="0"/>
                  </a:cubicBezTo>
                  <a:cubicBezTo>
                    <a:pt x="42" y="0"/>
                    <a:pt x="42" y="0"/>
                    <a:pt x="42" y="0"/>
                  </a:cubicBezTo>
                  <a:cubicBezTo>
                    <a:pt x="46" y="0"/>
                    <a:pt x="48" y="2"/>
                    <a:pt x="48" y="6"/>
                  </a:cubicBezTo>
                  <a:cubicBezTo>
                    <a:pt x="48" y="9"/>
                    <a:pt x="46" y="12"/>
                    <a:pt x="42" y="1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Freeform 502"/>
            <p:cNvSpPr>
              <a:spLocks/>
            </p:cNvSpPr>
            <p:nvPr/>
          </p:nvSpPr>
          <p:spPr bwMode="gray">
            <a:xfrm>
              <a:off x="1774826" y="928688"/>
              <a:ext cx="65088" cy="15875"/>
            </a:xfrm>
            <a:custGeom>
              <a:avLst/>
              <a:gdLst>
                <a:gd name="T0" fmla="*/ 2147483646 w 48"/>
                <a:gd name="T1" fmla="*/ 2147483646 h 12"/>
                <a:gd name="T2" fmla="*/ 2147483646 w 48"/>
                <a:gd name="T3" fmla="*/ 2147483646 h 12"/>
                <a:gd name="T4" fmla="*/ 0 w 48"/>
                <a:gd name="T5" fmla="*/ 2147483646 h 12"/>
                <a:gd name="T6" fmla="*/ 2147483646 w 48"/>
                <a:gd name="T7" fmla="*/ 0 h 12"/>
                <a:gd name="T8" fmla="*/ 2147483646 w 48"/>
                <a:gd name="T9" fmla="*/ 0 h 12"/>
                <a:gd name="T10" fmla="*/ 2147483646 w 48"/>
                <a:gd name="T11" fmla="*/ 2147483646 h 12"/>
                <a:gd name="T12" fmla="*/ 2147483646 w 48"/>
                <a:gd name="T13" fmla="*/ 2147483646 h 12"/>
                <a:gd name="T14" fmla="*/ 0 60000 65536"/>
                <a:gd name="T15" fmla="*/ 0 60000 65536"/>
                <a:gd name="T16" fmla="*/ 0 60000 65536"/>
                <a:gd name="T17" fmla="*/ 0 60000 65536"/>
                <a:gd name="T18" fmla="*/ 0 60000 65536"/>
                <a:gd name="T19" fmla="*/ 0 60000 65536"/>
                <a:gd name="T20" fmla="*/ 0 60000 65536"/>
                <a:gd name="T21" fmla="*/ 0 w 48"/>
                <a:gd name="T22" fmla="*/ 0 h 12"/>
                <a:gd name="T23" fmla="*/ 48 w 48"/>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 h="12">
                  <a:moveTo>
                    <a:pt x="42" y="12"/>
                  </a:moveTo>
                  <a:cubicBezTo>
                    <a:pt x="6" y="12"/>
                    <a:pt x="6" y="12"/>
                    <a:pt x="6" y="12"/>
                  </a:cubicBezTo>
                  <a:cubicBezTo>
                    <a:pt x="3" y="12"/>
                    <a:pt x="0" y="9"/>
                    <a:pt x="0" y="6"/>
                  </a:cubicBezTo>
                  <a:cubicBezTo>
                    <a:pt x="0" y="3"/>
                    <a:pt x="3" y="0"/>
                    <a:pt x="6" y="0"/>
                  </a:cubicBezTo>
                  <a:cubicBezTo>
                    <a:pt x="42" y="0"/>
                    <a:pt x="42" y="0"/>
                    <a:pt x="42" y="0"/>
                  </a:cubicBezTo>
                  <a:cubicBezTo>
                    <a:pt x="46" y="0"/>
                    <a:pt x="48" y="3"/>
                    <a:pt x="48" y="6"/>
                  </a:cubicBezTo>
                  <a:cubicBezTo>
                    <a:pt x="48" y="9"/>
                    <a:pt x="46" y="12"/>
                    <a:pt x="42" y="1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Freeform 503"/>
            <p:cNvSpPr>
              <a:spLocks/>
            </p:cNvSpPr>
            <p:nvPr/>
          </p:nvSpPr>
          <p:spPr bwMode="gray">
            <a:xfrm>
              <a:off x="1774826" y="979488"/>
              <a:ext cx="65088" cy="15875"/>
            </a:xfrm>
            <a:custGeom>
              <a:avLst/>
              <a:gdLst>
                <a:gd name="T0" fmla="*/ 2147483646 w 48"/>
                <a:gd name="T1" fmla="*/ 2147483646 h 12"/>
                <a:gd name="T2" fmla="*/ 2147483646 w 48"/>
                <a:gd name="T3" fmla="*/ 2147483646 h 12"/>
                <a:gd name="T4" fmla="*/ 0 w 48"/>
                <a:gd name="T5" fmla="*/ 2147483646 h 12"/>
                <a:gd name="T6" fmla="*/ 2147483646 w 48"/>
                <a:gd name="T7" fmla="*/ 0 h 12"/>
                <a:gd name="T8" fmla="*/ 2147483646 w 48"/>
                <a:gd name="T9" fmla="*/ 0 h 12"/>
                <a:gd name="T10" fmla="*/ 2147483646 w 48"/>
                <a:gd name="T11" fmla="*/ 2147483646 h 12"/>
                <a:gd name="T12" fmla="*/ 2147483646 w 48"/>
                <a:gd name="T13" fmla="*/ 2147483646 h 12"/>
                <a:gd name="T14" fmla="*/ 0 60000 65536"/>
                <a:gd name="T15" fmla="*/ 0 60000 65536"/>
                <a:gd name="T16" fmla="*/ 0 60000 65536"/>
                <a:gd name="T17" fmla="*/ 0 60000 65536"/>
                <a:gd name="T18" fmla="*/ 0 60000 65536"/>
                <a:gd name="T19" fmla="*/ 0 60000 65536"/>
                <a:gd name="T20" fmla="*/ 0 60000 65536"/>
                <a:gd name="T21" fmla="*/ 0 w 48"/>
                <a:gd name="T22" fmla="*/ 0 h 12"/>
                <a:gd name="T23" fmla="*/ 48 w 48"/>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 h="12">
                  <a:moveTo>
                    <a:pt x="42" y="12"/>
                  </a:moveTo>
                  <a:cubicBezTo>
                    <a:pt x="6" y="12"/>
                    <a:pt x="6" y="12"/>
                    <a:pt x="6" y="12"/>
                  </a:cubicBezTo>
                  <a:cubicBezTo>
                    <a:pt x="3" y="12"/>
                    <a:pt x="0" y="9"/>
                    <a:pt x="0" y="6"/>
                  </a:cubicBezTo>
                  <a:cubicBezTo>
                    <a:pt x="0" y="2"/>
                    <a:pt x="3" y="0"/>
                    <a:pt x="6" y="0"/>
                  </a:cubicBezTo>
                  <a:cubicBezTo>
                    <a:pt x="42" y="0"/>
                    <a:pt x="42" y="0"/>
                    <a:pt x="42" y="0"/>
                  </a:cubicBezTo>
                  <a:cubicBezTo>
                    <a:pt x="46" y="0"/>
                    <a:pt x="48" y="2"/>
                    <a:pt x="48" y="6"/>
                  </a:cubicBezTo>
                  <a:cubicBezTo>
                    <a:pt x="48" y="9"/>
                    <a:pt x="46" y="12"/>
                    <a:pt x="42" y="1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Freeform 504"/>
            <p:cNvSpPr>
              <a:spLocks/>
            </p:cNvSpPr>
            <p:nvPr/>
          </p:nvSpPr>
          <p:spPr bwMode="gray">
            <a:xfrm>
              <a:off x="1774826" y="1030288"/>
              <a:ext cx="65088" cy="15875"/>
            </a:xfrm>
            <a:custGeom>
              <a:avLst/>
              <a:gdLst>
                <a:gd name="T0" fmla="*/ 2147483646 w 48"/>
                <a:gd name="T1" fmla="*/ 2147483646 h 12"/>
                <a:gd name="T2" fmla="*/ 2147483646 w 48"/>
                <a:gd name="T3" fmla="*/ 2147483646 h 12"/>
                <a:gd name="T4" fmla="*/ 0 w 48"/>
                <a:gd name="T5" fmla="*/ 2147483646 h 12"/>
                <a:gd name="T6" fmla="*/ 2147483646 w 48"/>
                <a:gd name="T7" fmla="*/ 0 h 12"/>
                <a:gd name="T8" fmla="*/ 2147483646 w 48"/>
                <a:gd name="T9" fmla="*/ 0 h 12"/>
                <a:gd name="T10" fmla="*/ 2147483646 w 48"/>
                <a:gd name="T11" fmla="*/ 2147483646 h 12"/>
                <a:gd name="T12" fmla="*/ 2147483646 w 48"/>
                <a:gd name="T13" fmla="*/ 2147483646 h 12"/>
                <a:gd name="T14" fmla="*/ 0 60000 65536"/>
                <a:gd name="T15" fmla="*/ 0 60000 65536"/>
                <a:gd name="T16" fmla="*/ 0 60000 65536"/>
                <a:gd name="T17" fmla="*/ 0 60000 65536"/>
                <a:gd name="T18" fmla="*/ 0 60000 65536"/>
                <a:gd name="T19" fmla="*/ 0 60000 65536"/>
                <a:gd name="T20" fmla="*/ 0 60000 65536"/>
                <a:gd name="T21" fmla="*/ 0 w 48"/>
                <a:gd name="T22" fmla="*/ 0 h 12"/>
                <a:gd name="T23" fmla="*/ 48 w 48"/>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 h="12">
                  <a:moveTo>
                    <a:pt x="42" y="12"/>
                  </a:moveTo>
                  <a:cubicBezTo>
                    <a:pt x="6" y="12"/>
                    <a:pt x="6" y="12"/>
                    <a:pt x="6" y="12"/>
                  </a:cubicBezTo>
                  <a:cubicBezTo>
                    <a:pt x="3" y="12"/>
                    <a:pt x="0" y="9"/>
                    <a:pt x="0" y="6"/>
                  </a:cubicBezTo>
                  <a:cubicBezTo>
                    <a:pt x="0" y="3"/>
                    <a:pt x="3" y="0"/>
                    <a:pt x="6" y="0"/>
                  </a:cubicBezTo>
                  <a:cubicBezTo>
                    <a:pt x="42" y="0"/>
                    <a:pt x="42" y="0"/>
                    <a:pt x="42" y="0"/>
                  </a:cubicBezTo>
                  <a:cubicBezTo>
                    <a:pt x="46" y="0"/>
                    <a:pt x="48" y="3"/>
                    <a:pt x="48" y="6"/>
                  </a:cubicBezTo>
                  <a:cubicBezTo>
                    <a:pt x="48" y="9"/>
                    <a:pt x="46" y="12"/>
                    <a:pt x="42" y="1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Freeform 505"/>
            <p:cNvSpPr>
              <a:spLocks/>
            </p:cNvSpPr>
            <p:nvPr/>
          </p:nvSpPr>
          <p:spPr bwMode="gray">
            <a:xfrm>
              <a:off x="1949451" y="728663"/>
              <a:ext cx="65088" cy="15875"/>
            </a:xfrm>
            <a:custGeom>
              <a:avLst/>
              <a:gdLst>
                <a:gd name="T0" fmla="*/ 2147483646 w 48"/>
                <a:gd name="T1" fmla="*/ 2147483646 h 12"/>
                <a:gd name="T2" fmla="*/ 2147483646 w 48"/>
                <a:gd name="T3" fmla="*/ 2147483646 h 12"/>
                <a:gd name="T4" fmla="*/ 0 w 48"/>
                <a:gd name="T5" fmla="*/ 2147483646 h 12"/>
                <a:gd name="T6" fmla="*/ 2147483646 w 48"/>
                <a:gd name="T7" fmla="*/ 0 h 12"/>
                <a:gd name="T8" fmla="*/ 2147483646 w 48"/>
                <a:gd name="T9" fmla="*/ 0 h 12"/>
                <a:gd name="T10" fmla="*/ 2147483646 w 48"/>
                <a:gd name="T11" fmla="*/ 2147483646 h 12"/>
                <a:gd name="T12" fmla="*/ 2147483646 w 48"/>
                <a:gd name="T13" fmla="*/ 2147483646 h 12"/>
                <a:gd name="T14" fmla="*/ 0 60000 65536"/>
                <a:gd name="T15" fmla="*/ 0 60000 65536"/>
                <a:gd name="T16" fmla="*/ 0 60000 65536"/>
                <a:gd name="T17" fmla="*/ 0 60000 65536"/>
                <a:gd name="T18" fmla="*/ 0 60000 65536"/>
                <a:gd name="T19" fmla="*/ 0 60000 65536"/>
                <a:gd name="T20" fmla="*/ 0 60000 65536"/>
                <a:gd name="T21" fmla="*/ 0 w 48"/>
                <a:gd name="T22" fmla="*/ 0 h 12"/>
                <a:gd name="T23" fmla="*/ 48 w 48"/>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 h="12">
                  <a:moveTo>
                    <a:pt x="42" y="12"/>
                  </a:moveTo>
                  <a:cubicBezTo>
                    <a:pt x="6" y="12"/>
                    <a:pt x="6" y="12"/>
                    <a:pt x="6" y="12"/>
                  </a:cubicBezTo>
                  <a:cubicBezTo>
                    <a:pt x="2" y="12"/>
                    <a:pt x="0" y="9"/>
                    <a:pt x="0" y="6"/>
                  </a:cubicBezTo>
                  <a:cubicBezTo>
                    <a:pt x="0" y="2"/>
                    <a:pt x="2" y="0"/>
                    <a:pt x="6" y="0"/>
                  </a:cubicBezTo>
                  <a:cubicBezTo>
                    <a:pt x="42" y="0"/>
                    <a:pt x="42" y="0"/>
                    <a:pt x="42" y="0"/>
                  </a:cubicBezTo>
                  <a:cubicBezTo>
                    <a:pt x="45" y="0"/>
                    <a:pt x="48" y="2"/>
                    <a:pt x="48" y="6"/>
                  </a:cubicBezTo>
                  <a:cubicBezTo>
                    <a:pt x="48" y="9"/>
                    <a:pt x="45" y="12"/>
                    <a:pt x="42" y="1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Freeform 506"/>
            <p:cNvSpPr>
              <a:spLocks/>
            </p:cNvSpPr>
            <p:nvPr/>
          </p:nvSpPr>
          <p:spPr bwMode="gray">
            <a:xfrm>
              <a:off x="1949451" y="777876"/>
              <a:ext cx="65088" cy="15875"/>
            </a:xfrm>
            <a:custGeom>
              <a:avLst/>
              <a:gdLst>
                <a:gd name="T0" fmla="*/ 2147483646 w 48"/>
                <a:gd name="T1" fmla="*/ 2147483646 h 12"/>
                <a:gd name="T2" fmla="*/ 2147483646 w 48"/>
                <a:gd name="T3" fmla="*/ 2147483646 h 12"/>
                <a:gd name="T4" fmla="*/ 0 w 48"/>
                <a:gd name="T5" fmla="*/ 2147483646 h 12"/>
                <a:gd name="T6" fmla="*/ 2147483646 w 48"/>
                <a:gd name="T7" fmla="*/ 0 h 12"/>
                <a:gd name="T8" fmla="*/ 2147483646 w 48"/>
                <a:gd name="T9" fmla="*/ 0 h 12"/>
                <a:gd name="T10" fmla="*/ 2147483646 w 48"/>
                <a:gd name="T11" fmla="*/ 2147483646 h 12"/>
                <a:gd name="T12" fmla="*/ 2147483646 w 48"/>
                <a:gd name="T13" fmla="*/ 2147483646 h 12"/>
                <a:gd name="T14" fmla="*/ 0 60000 65536"/>
                <a:gd name="T15" fmla="*/ 0 60000 65536"/>
                <a:gd name="T16" fmla="*/ 0 60000 65536"/>
                <a:gd name="T17" fmla="*/ 0 60000 65536"/>
                <a:gd name="T18" fmla="*/ 0 60000 65536"/>
                <a:gd name="T19" fmla="*/ 0 60000 65536"/>
                <a:gd name="T20" fmla="*/ 0 60000 65536"/>
                <a:gd name="T21" fmla="*/ 0 w 48"/>
                <a:gd name="T22" fmla="*/ 0 h 12"/>
                <a:gd name="T23" fmla="*/ 48 w 48"/>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 h="12">
                  <a:moveTo>
                    <a:pt x="42" y="12"/>
                  </a:moveTo>
                  <a:cubicBezTo>
                    <a:pt x="6" y="12"/>
                    <a:pt x="6" y="12"/>
                    <a:pt x="6" y="12"/>
                  </a:cubicBezTo>
                  <a:cubicBezTo>
                    <a:pt x="2" y="12"/>
                    <a:pt x="0" y="9"/>
                    <a:pt x="0" y="6"/>
                  </a:cubicBezTo>
                  <a:cubicBezTo>
                    <a:pt x="0" y="3"/>
                    <a:pt x="2" y="0"/>
                    <a:pt x="6" y="0"/>
                  </a:cubicBezTo>
                  <a:cubicBezTo>
                    <a:pt x="42" y="0"/>
                    <a:pt x="42" y="0"/>
                    <a:pt x="42" y="0"/>
                  </a:cubicBezTo>
                  <a:cubicBezTo>
                    <a:pt x="45" y="0"/>
                    <a:pt x="48" y="3"/>
                    <a:pt x="48" y="6"/>
                  </a:cubicBezTo>
                  <a:cubicBezTo>
                    <a:pt x="48" y="9"/>
                    <a:pt x="45" y="12"/>
                    <a:pt x="42" y="1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Freeform 507"/>
            <p:cNvSpPr>
              <a:spLocks/>
            </p:cNvSpPr>
            <p:nvPr/>
          </p:nvSpPr>
          <p:spPr bwMode="gray">
            <a:xfrm>
              <a:off x="1949451" y="827088"/>
              <a:ext cx="65088" cy="17463"/>
            </a:xfrm>
            <a:custGeom>
              <a:avLst/>
              <a:gdLst>
                <a:gd name="T0" fmla="*/ 2147483646 w 48"/>
                <a:gd name="T1" fmla="*/ 2147483646 h 12"/>
                <a:gd name="T2" fmla="*/ 2147483646 w 48"/>
                <a:gd name="T3" fmla="*/ 2147483646 h 12"/>
                <a:gd name="T4" fmla="*/ 0 w 48"/>
                <a:gd name="T5" fmla="*/ 2147483646 h 12"/>
                <a:gd name="T6" fmla="*/ 2147483646 w 48"/>
                <a:gd name="T7" fmla="*/ 0 h 12"/>
                <a:gd name="T8" fmla="*/ 2147483646 w 48"/>
                <a:gd name="T9" fmla="*/ 0 h 12"/>
                <a:gd name="T10" fmla="*/ 2147483646 w 48"/>
                <a:gd name="T11" fmla="*/ 2147483646 h 12"/>
                <a:gd name="T12" fmla="*/ 2147483646 w 48"/>
                <a:gd name="T13" fmla="*/ 2147483646 h 12"/>
                <a:gd name="T14" fmla="*/ 0 60000 65536"/>
                <a:gd name="T15" fmla="*/ 0 60000 65536"/>
                <a:gd name="T16" fmla="*/ 0 60000 65536"/>
                <a:gd name="T17" fmla="*/ 0 60000 65536"/>
                <a:gd name="T18" fmla="*/ 0 60000 65536"/>
                <a:gd name="T19" fmla="*/ 0 60000 65536"/>
                <a:gd name="T20" fmla="*/ 0 60000 65536"/>
                <a:gd name="T21" fmla="*/ 0 w 48"/>
                <a:gd name="T22" fmla="*/ 0 h 12"/>
                <a:gd name="T23" fmla="*/ 48 w 48"/>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 h="12">
                  <a:moveTo>
                    <a:pt x="42" y="12"/>
                  </a:moveTo>
                  <a:cubicBezTo>
                    <a:pt x="6" y="12"/>
                    <a:pt x="6" y="12"/>
                    <a:pt x="6" y="12"/>
                  </a:cubicBezTo>
                  <a:cubicBezTo>
                    <a:pt x="2" y="12"/>
                    <a:pt x="0" y="10"/>
                    <a:pt x="0" y="6"/>
                  </a:cubicBezTo>
                  <a:cubicBezTo>
                    <a:pt x="0" y="3"/>
                    <a:pt x="2" y="0"/>
                    <a:pt x="6" y="0"/>
                  </a:cubicBezTo>
                  <a:cubicBezTo>
                    <a:pt x="42" y="0"/>
                    <a:pt x="42" y="0"/>
                    <a:pt x="42" y="0"/>
                  </a:cubicBezTo>
                  <a:cubicBezTo>
                    <a:pt x="45" y="0"/>
                    <a:pt x="48" y="3"/>
                    <a:pt x="48" y="6"/>
                  </a:cubicBezTo>
                  <a:cubicBezTo>
                    <a:pt x="48" y="10"/>
                    <a:pt x="45" y="12"/>
                    <a:pt x="42" y="1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Freeform 508"/>
            <p:cNvSpPr>
              <a:spLocks/>
            </p:cNvSpPr>
            <p:nvPr/>
          </p:nvSpPr>
          <p:spPr bwMode="gray">
            <a:xfrm>
              <a:off x="1949451" y="879476"/>
              <a:ext cx="65088" cy="15875"/>
            </a:xfrm>
            <a:custGeom>
              <a:avLst/>
              <a:gdLst>
                <a:gd name="T0" fmla="*/ 2147483646 w 48"/>
                <a:gd name="T1" fmla="*/ 2147483646 h 12"/>
                <a:gd name="T2" fmla="*/ 2147483646 w 48"/>
                <a:gd name="T3" fmla="*/ 2147483646 h 12"/>
                <a:gd name="T4" fmla="*/ 0 w 48"/>
                <a:gd name="T5" fmla="*/ 2147483646 h 12"/>
                <a:gd name="T6" fmla="*/ 2147483646 w 48"/>
                <a:gd name="T7" fmla="*/ 0 h 12"/>
                <a:gd name="T8" fmla="*/ 2147483646 w 48"/>
                <a:gd name="T9" fmla="*/ 0 h 12"/>
                <a:gd name="T10" fmla="*/ 2147483646 w 48"/>
                <a:gd name="T11" fmla="*/ 2147483646 h 12"/>
                <a:gd name="T12" fmla="*/ 2147483646 w 48"/>
                <a:gd name="T13" fmla="*/ 2147483646 h 12"/>
                <a:gd name="T14" fmla="*/ 0 60000 65536"/>
                <a:gd name="T15" fmla="*/ 0 60000 65536"/>
                <a:gd name="T16" fmla="*/ 0 60000 65536"/>
                <a:gd name="T17" fmla="*/ 0 60000 65536"/>
                <a:gd name="T18" fmla="*/ 0 60000 65536"/>
                <a:gd name="T19" fmla="*/ 0 60000 65536"/>
                <a:gd name="T20" fmla="*/ 0 60000 65536"/>
                <a:gd name="T21" fmla="*/ 0 w 48"/>
                <a:gd name="T22" fmla="*/ 0 h 12"/>
                <a:gd name="T23" fmla="*/ 48 w 48"/>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 h="12">
                  <a:moveTo>
                    <a:pt x="42" y="12"/>
                  </a:moveTo>
                  <a:cubicBezTo>
                    <a:pt x="6" y="12"/>
                    <a:pt x="6" y="12"/>
                    <a:pt x="6" y="12"/>
                  </a:cubicBezTo>
                  <a:cubicBezTo>
                    <a:pt x="2" y="12"/>
                    <a:pt x="0" y="9"/>
                    <a:pt x="0" y="6"/>
                  </a:cubicBezTo>
                  <a:cubicBezTo>
                    <a:pt x="0" y="2"/>
                    <a:pt x="2" y="0"/>
                    <a:pt x="6" y="0"/>
                  </a:cubicBezTo>
                  <a:cubicBezTo>
                    <a:pt x="42" y="0"/>
                    <a:pt x="42" y="0"/>
                    <a:pt x="42" y="0"/>
                  </a:cubicBezTo>
                  <a:cubicBezTo>
                    <a:pt x="45" y="0"/>
                    <a:pt x="48" y="2"/>
                    <a:pt x="48" y="6"/>
                  </a:cubicBezTo>
                  <a:cubicBezTo>
                    <a:pt x="48" y="9"/>
                    <a:pt x="45" y="12"/>
                    <a:pt x="42" y="1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Freeform 509"/>
            <p:cNvSpPr>
              <a:spLocks/>
            </p:cNvSpPr>
            <p:nvPr/>
          </p:nvSpPr>
          <p:spPr bwMode="gray">
            <a:xfrm>
              <a:off x="1949451" y="928688"/>
              <a:ext cx="65088" cy="15875"/>
            </a:xfrm>
            <a:custGeom>
              <a:avLst/>
              <a:gdLst>
                <a:gd name="T0" fmla="*/ 2147483646 w 48"/>
                <a:gd name="T1" fmla="*/ 2147483646 h 12"/>
                <a:gd name="T2" fmla="*/ 2147483646 w 48"/>
                <a:gd name="T3" fmla="*/ 2147483646 h 12"/>
                <a:gd name="T4" fmla="*/ 0 w 48"/>
                <a:gd name="T5" fmla="*/ 2147483646 h 12"/>
                <a:gd name="T6" fmla="*/ 2147483646 w 48"/>
                <a:gd name="T7" fmla="*/ 0 h 12"/>
                <a:gd name="T8" fmla="*/ 2147483646 w 48"/>
                <a:gd name="T9" fmla="*/ 0 h 12"/>
                <a:gd name="T10" fmla="*/ 2147483646 w 48"/>
                <a:gd name="T11" fmla="*/ 2147483646 h 12"/>
                <a:gd name="T12" fmla="*/ 2147483646 w 48"/>
                <a:gd name="T13" fmla="*/ 2147483646 h 12"/>
                <a:gd name="T14" fmla="*/ 0 60000 65536"/>
                <a:gd name="T15" fmla="*/ 0 60000 65536"/>
                <a:gd name="T16" fmla="*/ 0 60000 65536"/>
                <a:gd name="T17" fmla="*/ 0 60000 65536"/>
                <a:gd name="T18" fmla="*/ 0 60000 65536"/>
                <a:gd name="T19" fmla="*/ 0 60000 65536"/>
                <a:gd name="T20" fmla="*/ 0 60000 65536"/>
                <a:gd name="T21" fmla="*/ 0 w 48"/>
                <a:gd name="T22" fmla="*/ 0 h 12"/>
                <a:gd name="T23" fmla="*/ 48 w 48"/>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 h="12">
                  <a:moveTo>
                    <a:pt x="42" y="12"/>
                  </a:moveTo>
                  <a:cubicBezTo>
                    <a:pt x="6" y="12"/>
                    <a:pt x="6" y="12"/>
                    <a:pt x="6" y="12"/>
                  </a:cubicBezTo>
                  <a:cubicBezTo>
                    <a:pt x="2" y="12"/>
                    <a:pt x="0" y="9"/>
                    <a:pt x="0" y="6"/>
                  </a:cubicBezTo>
                  <a:cubicBezTo>
                    <a:pt x="0" y="3"/>
                    <a:pt x="2" y="0"/>
                    <a:pt x="6" y="0"/>
                  </a:cubicBezTo>
                  <a:cubicBezTo>
                    <a:pt x="42" y="0"/>
                    <a:pt x="42" y="0"/>
                    <a:pt x="42" y="0"/>
                  </a:cubicBezTo>
                  <a:cubicBezTo>
                    <a:pt x="45" y="0"/>
                    <a:pt x="48" y="3"/>
                    <a:pt x="48" y="6"/>
                  </a:cubicBezTo>
                  <a:cubicBezTo>
                    <a:pt x="48" y="9"/>
                    <a:pt x="45" y="12"/>
                    <a:pt x="42" y="1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Freeform 510"/>
            <p:cNvSpPr>
              <a:spLocks/>
            </p:cNvSpPr>
            <p:nvPr/>
          </p:nvSpPr>
          <p:spPr bwMode="gray">
            <a:xfrm>
              <a:off x="1949451" y="979488"/>
              <a:ext cx="65088" cy="15875"/>
            </a:xfrm>
            <a:custGeom>
              <a:avLst/>
              <a:gdLst>
                <a:gd name="T0" fmla="*/ 2147483646 w 48"/>
                <a:gd name="T1" fmla="*/ 2147483646 h 12"/>
                <a:gd name="T2" fmla="*/ 2147483646 w 48"/>
                <a:gd name="T3" fmla="*/ 2147483646 h 12"/>
                <a:gd name="T4" fmla="*/ 0 w 48"/>
                <a:gd name="T5" fmla="*/ 2147483646 h 12"/>
                <a:gd name="T6" fmla="*/ 2147483646 w 48"/>
                <a:gd name="T7" fmla="*/ 0 h 12"/>
                <a:gd name="T8" fmla="*/ 2147483646 w 48"/>
                <a:gd name="T9" fmla="*/ 0 h 12"/>
                <a:gd name="T10" fmla="*/ 2147483646 w 48"/>
                <a:gd name="T11" fmla="*/ 2147483646 h 12"/>
                <a:gd name="T12" fmla="*/ 2147483646 w 48"/>
                <a:gd name="T13" fmla="*/ 2147483646 h 12"/>
                <a:gd name="T14" fmla="*/ 0 60000 65536"/>
                <a:gd name="T15" fmla="*/ 0 60000 65536"/>
                <a:gd name="T16" fmla="*/ 0 60000 65536"/>
                <a:gd name="T17" fmla="*/ 0 60000 65536"/>
                <a:gd name="T18" fmla="*/ 0 60000 65536"/>
                <a:gd name="T19" fmla="*/ 0 60000 65536"/>
                <a:gd name="T20" fmla="*/ 0 60000 65536"/>
                <a:gd name="T21" fmla="*/ 0 w 48"/>
                <a:gd name="T22" fmla="*/ 0 h 12"/>
                <a:gd name="T23" fmla="*/ 48 w 48"/>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 h="12">
                  <a:moveTo>
                    <a:pt x="42" y="12"/>
                  </a:moveTo>
                  <a:cubicBezTo>
                    <a:pt x="6" y="12"/>
                    <a:pt x="6" y="12"/>
                    <a:pt x="6" y="12"/>
                  </a:cubicBezTo>
                  <a:cubicBezTo>
                    <a:pt x="2" y="12"/>
                    <a:pt x="0" y="9"/>
                    <a:pt x="0" y="6"/>
                  </a:cubicBezTo>
                  <a:cubicBezTo>
                    <a:pt x="0" y="2"/>
                    <a:pt x="2" y="0"/>
                    <a:pt x="6" y="0"/>
                  </a:cubicBezTo>
                  <a:cubicBezTo>
                    <a:pt x="42" y="0"/>
                    <a:pt x="42" y="0"/>
                    <a:pt x="42" y="0"/>
                  </a:cubicBezTo>
                  <a:cubicBezTo>
                    <a:pt x="45" y="0"/>
                    <a:pt x="48" y="2"/>
                    <a:pt x="48" y="6"/>
                  </a:cubicBezTo>
                  <a:cubicBezTo>
                    <a:pt x="48" y="9"/>
                    <a:pt x="45" y="12"/>
                    <a:pt x="42" y="1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Freeform 511"/>
            <p:cNvSpPr>
              <a:spLocks/>
            </p:cNvSpPr>
            <p:nvPr/>
          </p:nvSpPr>
          <p:spPr bwMode="gray">
            <a:xfrm>
              <a:off x="1949451" y="1030288"/>
              <a:ext cx="65088" cy="15875"/>
            </a:xfrm>
            <a:custGeom>
              <a:avLst/>
              <a:gdLst>
                <a:gd name="T0" fmla="*/ 2147483646 w 48"/>
                <a:gd name="T1" fmla="*/ 2147483646 h 12"/>
                <a:gd name="T2" fmla="*/ 2147483646 w 48"/>
                <a:gd name="T3" fmla="*/ 2147483646 h 12"/>
                <a:gd name="T4" fmla="*/ 0 w 48"/>
                <a:gd name="T5" fmla="*/ 2147483646 h 12"/>
                <a:gd name="T6" fmla="*/ 2147483646 w 48"/>
                <a:gd name="T7" fmla="*/ 0 h 12"/>
                <a:gd name="T8" fmla="*/ 2147483646 w 48"/>
                <a:gd name="T9" fmla="*/ 0 h 12"/>
                <a:gd name="T10" fmla="*/ 2147483646 w 48"/>
                <a:gd name="T11" fmla="*/ 2147483646 h 12"/>
                <a:gd name="T12" fmla="*/ 2147483646 w 48"/>
                <a:gd name="T13" fmla="*/ 2147483646 h 12"/>
                <a:gd name="T14" fmla="*/ 0 60000 65536"/>
                <a:gd name="T15" fmla="*/ 0 60000 65536"/>
                <a:gd name="T16" fmla="*/ 0 60000 65536"/>
                <a:gd name="T17" fmla="*/ 0 60000 65536"/>
                <a:gd name="T18" fmla="*/ 0 60000 65536"/>
                <a:gd name="T19" fmla="*/ 0 60000 65536"/>
                <a:gd name="T20" fmla="*/ 0 60000 65536"/>
                <a:gd name="T21" fmla="*/ 0 w 48"/>
                <a:gd name="T22" fmla="*/ 0 h 12"/>
                <a:gd name="T23" fmla="*/ 48 w 48"/>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 h="12">
                  <a:moveTo>
                    <a:pt x="42" y="12"/>
                  </a:moveTo>
                  <a:cubicBezTo>
                    <a:pt x="6" y="12"/>
                    <a:pt x="6" y="12"/>
                    <a:pt x="6" y="12"/>
                  </a:cubicBezTo>
                  <a:cubicBezTo>
                    <a:pt x="2" y="12"/>
                    <a:pt x="0" y="9"/>
                    <a:pt x="0" y="6"/>
                  </a:cubicBezTo>
                  <a:cubicBezTo>
                    <a:pt x="0" y="3"/>
                    <a:pt x="2" y="0"/>
                    <a:pt x="6" y="0"/>
                  </a:cubicBezTo>
                  <a:cubicBezTo>
                    <a:pt x="42" y="0"/>
                    <a:pt x="42" y="0"/>
                    <a:pt x="42" y="0"/>
                  </a:cubicBezTo>
                  <a:cubicBezTo>
                    <a:pt x="45" y="0"/>
                    <a:pt x="48" y="3"/>
                    <a:pt x="48" y="6"/>
                  </a:cubicBezTo>
                  <a:cubicBezTo>
                    <a:pt x="48" y="9"/>
                    <a:pt x="45" y="12"/>
                    <a:pt x="42" y="1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80" name="组合 173"/>
          <p:cNvGrpSpPr>
            <a:grpSpLocks/>
          </p:cNvGrpSpPr>
          <p:nvPr/>
        </p:nvGrpSpPr>
        <p:grpSpPr bwMode="gray">
          <a:xfrm>
            <a:off x="4135171" y="3998029"/>
            <a:ext cx="637840" cy="570211"/>
            <a:chOff x="3003550" y="2268538"/>
            <a:chExt cx="896938" cy="563563"/>
          </a:xfrm>
        </p:grpSpPr>
        <p:sp>
          <p:nvSpPr>
            <p:cNvPr id="81" name="Freeform 100"/>
            <p:cNvSpPr>
              <a:spLocks noEditPoints="1"/>
            </p:cNvSpPr>
            <p:nvPr/>
          </p:nvSpPr>
          <p:spPr bwMode="gray">
            <a:xfrm>
              <a:off x="3406775" y="2309813"/>
              <a:ext cx="93663" cy="111125"/>
            </a:xfrm>
            <a:custGeom>
              <a:avLst/>
              <a:gdLst>
                <a:gd name="T0" fmla="*/ 2147483646 w 220"/>
                <a:gd name="T1" fmla="*/ 2147483646 h 263"/>
                <a:gd name="T2" fmla="*/ 2147483646 w 220"/>
                <a:gd name="T3" fmla="*/ 2147483646 h 263"/>
                <a:gd name="T4" fmla="*/ 2147483646 w 220"/>
                <a:gd name="T5" fmla="*/ 2147483646 h 263"/>
                <a:gd name="T6" fmla="*/ 2147483646 w 220"/>
                <a:gd name="T7" fmla="*/ 2147483646 h 263"/>
                <a:gd name="T8" fmla="*/ 2147483646 w 220"/>
                <a:gd name="T9" fmla="*/ 2147483646 h 263"/>
                <a:gd name="T10" fmla="*/ 2147483646 w 220"/>
                <a:gd name="T11" fmla="*/ 2147483646 h 263"/>
                <a:gd name="T12" fmla="*/ 2147483646 w 220"/>
                <a:gd name="T13" fmla="*/ 2147483646 h 263"/>
                <a:gd name="T14" fmla="*/ 2147483646 w 220"/>
                <a:gd name="T15" fmla="*/ 2147483646 h 263"/>
                <a:gd name="T16" fmla="*/ 2147483646 w 220"/>
                <a:gd name="T17" fmla="*/ 2147483646 h 263"/>
                <a:gd name="T18" fmla="*/ 2147483646 w 220"/>
                <a:gd name="T19" fmla="*/ 2147483646 h 263"/>
                <a:gd name="T20" fmla="*/ 2147483646 w 220"/>
                <a:gd name="T21" fmla="*/ 2147483646 h 263"/>
                <a:gd name="T22" fmla="*/ 2147483646 w 220"/>
                <a:gd name="T23" fmla="*/ 2147483646 h 263"/>
                <a:gd name="T24" fmla="*/ 2147483646 w 220"/>
                <a:gd name="T25" fmla="*/ 2147483646 h 263"/>
                <a:gd name="T26" fmla="*/ 2147483646 w 220"/>
                <a:gd name="T27" fmla="*/ 2147483646 h 263"/>
                <a:gd name="T28" fmla="*/ 2147483646 w 220"/>
                <a:gd name="T29" fmla="*/ 2147483646 h 263"/>
                <a:gd name="T30" fmla="*/ 2147483646 w 220"/>
                <a:gd name="T31" fmla="*/ 2147483646 h 263"/>
                <a:gd name="T32" fmla="*/ 2147483646 w 220"/>
                <a:gd name="T33" fmla="*/ 2147483646 h 263"/>
                <a:gd name="T34" fmla="*/ 2147483646 w 220"/>
                <a:gd name="T35" fmla="*/ 2147483646 h 263"/>
                <a:gd name="T36" fmla="*/ 2147483646 w 220"/>
                <a:gd name="T37" fmla="*/ 2147483646 h 263"/>
                <a:gd name="T38" fmla="*/ 2147483646 w 220"/>
                <a:gd name="T39" fmla="*/ 0 h 263"/>
                <a:gd name="T40" fmla="*/ 2147483646 w 220"/>
                <a:gd name="T41" fmla="*/ 0 h 263"/>
                <a:gd name="T42" fmla="*/ 2147483646 w 220"/>
                <a:gd name="T43" fmla="*/ 0 h 263"/>
                <a:gd name="T44" fmla="*/ 0 w 220"/>
                <a:gd name="T45" fmla="*/ 2147483646 h 263"/>
                <a:gd name="T46" fmla="*/ 2147483646 w 220"/>
                <a:gd name="T47" fmla="*/ 2147483646 h 263"/>
                <a:gd name="T48" fmla="*/ 0 w 220"/>
                <a:gd name="T49" fmla="*/ 2147483646 h 263"/>
                <a:gd name="T50" fmla="*/ 2147483646 w 220"/>
                <a:gd name="T51" fmla="*/ 2147483646 h 263"/>
                <a:gd name="T52" fmla="*/ 2147483646 w 220"/>
                <a:gd name="T53" fmla="*/ 2147483646 h 263"/>
                <a:gd name="T54" fmla="*/ 2147483646 w 220"/>
                <a:gd name="T55" fmla="*/ 2147483646 h 26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220"/>
                <a:gd name="T85" fmla="*/ 0 h 263"/>
                <a:gd name="T86" fmla="*/ 220 w 220"/>
                <a:gd name="T87" fmla="*/ 263 h 263"/>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220" h="263">
                  <a:moveTo>
                    <a:pt x="50" y="166"/>
                  </a:moveTo>
                  <a:lnTo>
                    <a:pt x="50" y="166"/>
                  </a:lnTo>
                  <a:lnTo>
                    <a:pt x="76" y="131"/>
                  </a:lnTo>
                  <a:lnTo>
                    <a:pt x="50" y="96"/>
                  </a:lnTo>
                  <a:lnTo>
                    <a:pt x="93" y="101"/>
                  </a:lnTo>
                  <a:lnTo>
                    <a:pt x="110" y="61"/>
                  </a:lnTo>
                  <a:lnTo>
                    <a:pt x="128" y="101"/>
                  </a:lnTo>
                  <a:lnTo>
                    <a:pt x="171" y="96"/>
                  </a:lnTo>
                  <a:lnTo>
                    <a:pt x="145" y="131"/>
                  </a:lnTo>
                  <a:lnTo>
                    <a:pt x="171" y="166"/>
                  </a:lnTo>
                  <a:lnTo>
                    <a:pt x="128" y="161"/>
                  </a:lnTo>
                  <a:lnTo>
                    <a:pt x="110" y="201"/>
                  </a:lnTo>
                  <a:lnTo>
                    <a:pt x="93" y="161"/>
                  </a:lnTo>
                  <a:lnTo>
                    <a:pt x="50" y="166"/>
                  </a:lnTo>
                  <a:close/>
                  <a:moveTo>
                    <a:pt x="160" y="241"/>
                  </a:moveTo>
                  <a:lnTo>
                    <a:pt x="160" y="241"/>
                  </a:lnTo>
                  <a:cubicBezTo>
                    <a:pt x="200" y="224"/>
                    <a:pt x="220" y="189"/>
                    <a:pt x="220" y="152"/>
                  </a:cubicBezTo>
                  <a:cubicBezTo>
                    <a:pt x="220" y="112"/>
                    <a:pt x="208" y="98"/>
                    <a:pt x="208" y="65"/>
                  </a:cubicBezTo>
                  <a:cubicBezTo>
                    <a:pt x="208" y="42"/>
                    <a:pt x="220" y="22"/>
                    <a:pt x="220" y="22"/>
                  </a:cubicBezTo>
                  <a:lnTo>
                    <a:pt x="199" y="0"/>
                  </a:lnTo>
                  <a:cubicBezTo>
                    <a:pt x="152" y="29"/>
                    <a:pt x="110" y="0"/>
                    <a:pt x="110" y="0"/>
                  </a:cubicBezTo>
                  <a:cubicBezTo>
                    <a:pt x="110" y="0"/>
                    <a:pt x="69" y="29"/>
                    <a:pt x="22" y="0"/>
                  </a:cubicBezTo>
                  <a:lnTo>
                    <a:pt x="0" y="22"/>
                  </a:lnTo>
                  <a:cubicBezTo>
                    <a:pt x="0" y="22"/>
                    <a:pt x="13" y="42"/>
                    <a:pt x="13" y="65"/>
                  </a:cubicBezTo>
                  <a:cubicBezTo>
                    <a:pt x="13" y="98"/>
                    <a:pt x="0" y="112"/>
                    <a:pt x="0" y="152"/>
                  </a:cubicBezTo>
                  <a:cubicBezTo>
                    <a:pt x="0" y="189"/>
                    <a:pt x="21" y="224"/>
                    <a:pt x="60" y="241"/>
                  </a:cubicBezTo>
                  <a:cubicBezTo>
                    <a:pt x="100" y="259"/>
                    <a:pt x="110" y="263"/>
                    <a:pt x="110" y="263"/>
                  </a:cubicBezTo>
                  <a:cubicBezTo>
                    <a:pt x="110" y="263"/>
                    <a:pt x="121" y="259"/>
                    <a:pt x="160" y="241"/>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Freeform 101"/>
            <p:cNvSpPr>
              <a:spLocks/>
            </p:cNvSpPr>
            <p:nvPr/>
          </p:nvSpPr>
          <p:spPr bwMode="gray">
            <a:xfrm>
              <a:off x="3103563" y="2478088"/>
              <a:ext cx="53975" cy="53975"/>
            </a:xfrm>
            <a:custGeom>
              <a:avLst/>
              <a:gdLst>
                <a:gd name="T0" fmla="*/ 2147483646 w 129"/>
                <a:gd name="T1" fmla="*/ 0 h 129"/>
                <a:gd name="T2" fmla="*/ 2147483646 w 129"/>
                <a:gd name="T3" fmla="*/ 0 h 129"/>
                <a:gd name="T4" fmla="*/ 0 w 129"/>
                <a:gd name="T5" fmla="*/ 0 h 129"/>
                <a:gd name="T6" fmla="*/ 0 w 129"/>
                <a:gd name="T7" fmla="*/ 2147483646 h 129"/>
                <a:gd name="T8" fmla="*/ 2147483646 w 129"/>
                <a:gd name="T9" fmla="*/ 2147483646 h 129"/>
                <a:gd name="T10" fmla="*/ 2147483646 w 129"/>
                <a:gd name="T11" fmla="*/ 0 h 129"/>
                <a:gd name="T12" fmla="*/ 0 60000 65536"/>
                <a:gd name="T13" fmla="*/ 0 60000 65536"/>
                <a:gd name="T14" fmla="*/ 0 60000 65536"/>
                <a:gd name="T15" fmla="*/ 0 60000 65536"/>
                <a:gd name="T16" fmla="*/ 0 60000 65536"/>
                <a:gd name="T17" fmla="*/ 0 60000 65536"/>
                <a:gd name="T18" fmla="*/ 0 w 129"/>
                <a:gd name="T19" fmla="*/ 0 h 129"/>
                <a:gd name="T20" fmla="*/ 129 w 129"/>
                <a:gd name="T21" fmla="*/ 129 h 129"/>
              </a:gdLst>
              <a:ahLst/>
              <a:cxnLst>
                <a:cxn ang="T12">
                  <a:pos x="T0" y="T1"/>
                </a:cxn>
                <a:cxn ang="T13">
                  <a:pos x="T2" y="T3"/>
                </a:cxn>
                <a:cxn ang="T14">
                  <a:pos x="T4" y="T5"/>
                </a:cxn>
                <a:cxn ang="T15">
                  <a:pos x="T6" y="T7"/>
                </a:cxn>
                <a:cxn ang="T16">
                  <a:pos x="T8" y="T9"/>
                </a:cxn>
                <a:cxn ang="T17">
                  <a:pos x="T10" y="T11"/>
                </a:cxn>
              </a:cxnLst>
              <a:rect l="T18" t="T19" r="T20" b="T21"/>
              <a:pathLst>
                <a:path w="129" h="129">
                  <a:moveTo>
                    <a:pt x="129" y="0"/>
                  </a:moveTo>
                  <a:lnTo>
                    <a:pt x="129" y="0"/>
                  </a:lnTo>
                  <a:lnTo>
                    <a:pt x="0" y="0"/>
                  </a:lnTo>
                  <a:lnTo>
                    <a:pt x="0" y="129"/>
                  </a:lnTo>
                  <a:lnTo>
                    <a:pt x="129" y="129"/>
                  </a:lnTo>
                  <a:lnTo>
                    <a:pt x="129" y="0"/>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Freeform 102"/>
            <p:cNvSpPr>
              <a:spLocks/>
            </p:cNvSpPr>
            <p:nvPr/>
          </p:nvSpPr>
          <p:spPr bwMode="gray">
            <a:xfrm>
              <a:off x="3186113" y="2478088"/>
              <a:ext cx="53975" cy="53975"/>
            </a:xfrm>
            <a:custGeom>
              <a:avLst/>
              <a:gdLst>
                <a:gd name="T0" fmla="*/ 2147483646 w 129"/>
                <a:gd name="T1" fmla="*/ 0 h 129"/>
                <a:gd name="T2" fmla="*/ 2147483646 w 129"/>
                <a:gd name="T3" fmla="*/ 0 h 129"/>
                <a:gd name="T4" fmla="*/ 0 w 129"/>
                <a:gd name="T5" fmla="*/ 0 h 129"/>
                <a:gd name="T6" fmla="*/ 0 w 129"/>
                <a:gd name="T7" fmla="*/ 2147483646 h 129"/>
                <a:gd name="T8" fmla="*/ 2147483646 w 129"/>
                <a:gd name="T9" fmla="*/ 2147483646 h 129"/>
                <a:gd name="T10" fmla="*/ 2147483646 w 129"/>
                <a:gd name="T11" fmla="*/ 0 h 129"/>
                <a:gd name="T12" fmla="*/ 0 60000 65536"/>
                <a:gd name="T13" fmla="*/ 0 60000 65536"/>
                <a:gd name="T14" fmla="*/ 0 60000 65536"/>
                <a:gd name="T15" fmla="*/ 0 60000 65536"/>
                <a:gd name="T16" fmla="*/ 0 60000 65536"/>
                <a:gd name="T17" fmla="*/ 0 60000 65536"/>
                <a:gd name="T18" fmla="*/ 0 w 129"/>
                <a:gd name="T19" fmla="*/ 0 h 129"/>
                <a:gd name="T20" fmla="*/ 129 w 129"/>
                <a:gd name="T21" fmla="*/ 129 h 129"/>
              </a:gdLst>
              <a:ahLst/>
              <a:cxnLst>
                <a:cxn ang="T12">
                  <a:pos x="T0" y="T1"/>
                </a:cxn>
                <a:cxn ang="T13">
                  <a:pos x="T2" y="T3"/>
                </a:cxn>
                <a:cxn ang="T14">
                  <a:pos x="T4" y="T5"/>
                </a:cxn>
                <a:cxn ang="T15">
                  <a:pos x="T6" y="T7"/>
                </a:cxn>
                <a:cxn ang="T16">
                  <a:pos x="T8" y="T9"/>
                </a:cxn>
                <a:cxn ang="T17">
                  <a:pos x="T10" y="T11"/>
                </a:cxn>
              </a:cxnLst>
              <a:rect l="T18" t="T19" r="T20" b="T21"/>
              <a:pathLst>
                <a:path w="129" h="129">
                  <a:moveTo>
                    <a:pt x="129" y="0"/>
                  </a:moveTo>
                  <a:lnTo>
                    <a:pt x="129" y="0"/>
                  </a:lnTo>
                  <a:lnTo>
                    <a:pt x="0" y="0"/>
                  </a:lnTo>
                  <a:lnTo>
                    <a:pt x="0" y="129"/>
                  </a:lnTo>
                  <a:lnTo>
                    <a:pt x="129" y="129"/>
                  </a:lnTo>
                  <a:lnTo>
                    <a:pt x="129" y="0"/>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Freeform 103"/>
            <p:cNvSpPr>
              <a:spLocks/>
            </p:cNvSpPr>
            <p:nvPr/>
          </p:nvSpPr>
          <p:spPr bwMode="gray">
            <a:xfrm>
              <a:off x="3103563" y="2552700"/>
              <a:ext cx="53975" cy="53975"/>
            </a:xfrm>
            <a:custGeom>
              <a:avLst/>
              <a:gdLst>
                <a:gd name="T0" fmla="*/ 2147483646 w 129"/>
                <a:gd name="T1" fmla="*/ 0 h 129"/>
                <a:gd name="T2" fmla="*/ 2147483646 w 129"/>
                <a:gd name="T3" fmla="*/ 0 h 129"/>
                <a:gd name="T4" fmla="*/ 0 w 129"/>
                <a:gd name="T5" fmla="*/ 0 h 129"/>
                <a:gd name="T6" fmla="*/ 0 w 129"/>
                <a:gd name="T7" fmla="*/ 2147483646 h 129"/>
                <a:gd name="T8" fmla="*/ 2147483646 w 129"/>
                <a:gd name="T9" fmla="*/ 2147483646 h 129"/>
                <a:gd name="T10" fmla="*/ 2147483646 w 129"/>
                <a:gd name="T11" fmla="*/ 0 h 129"/>
                <a:gd name="T12" fmla="*/ 0 60000 65536"/>
                <a:gd name="T13" fmla="*/ 0 60000 65536"/>
                <a:gd name="T14" fmla="*/ 0 60000 65536"/>
                <a:gd name="T15" fmla="*/ 0 60000 65536"/>
                <a:gd name="T16" fmla="*/ 0 60000 65536"/>
                <a:gd name="T17" fmla="*/ 0 60000 65536"/>
                <a:gd name="T18" fmla="*/ 0 w 129"/>
                <a:gd name="T19" fmla="*/ 0 h 129"/>
                <a:gd name="T20" fmla="*/ 129 w 129"/>
                <a:gd name="T21" fmla="*/ 129 h 129"/>
              </a:gdLst>
              <a:ahLst/>
              <a:cxnLst>
                <a:cxn ang="T12">
                  <a:pos x="T0" y="T1"/>
                </a:cxn>
                <a:cxn ang="T13">
                  <a:pos x="T2" y="T3"/>
                </a:cxn>
                <a:cxn ang="T14">
                  <a:pos x="T4" y="T5"/>
                </a:cxn>
                <a:cxn ang="T15">
                  <a:pos x="T6" y="T7"/>
                </a:cxn>
                <a:cxn ang="T16">
                  <a:pos x="T8" y="T9"/>
                </a:cxn>
                <a:cxn ang="T17">
                  <a:pos x="T10" y="T11"/>
                </a:cxn>
              </a:cxnLst>
              <a:rect l="T18" t="T19" r="T20" b="T21"/>
              <a:pathLst>
                <a:path w="129" h="129">
                  <a:moveTo>
                    <a:pt x="129" y="0"/>
                  </a:moveTo>
                  <a:lnTo>
                    <a:pt x="129" y="0"/>
                  </a:lnTo>
                  <a:lnTo>
                    <a:pt x="0" y="0"/>
                  </a:lnTo>
                  <a:lnTo>
                    <a:pt x="0" y="129"/>
                  </a:lnTo>
                  <a:lnTo>
                    <a:pt x="129" y="129"/>
                  </a:lnTo>
                  <a:lnTo>
                    <a:pt x="129" y="0"/>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Freeform 104"/>
            <p:cNvSpPr>
              <a:spLocks/>
            </p:cNvSpPr>
            <p:nvPr/>
          </p:nvSpPr>
          <p:spPr bwMode="gray">
            <a:xfrm>
              <a:off x="3186113" y="2552700"/>
              <a:ext cx="53975" cy="53975"/>
            </a:xfrm>
            <a:custGeom>
              <a:avLst/>
              <a:gdLst>
                <a:gd name="T0" fmla="*/ 2147483646 w 129"/>
                <a:gd name="T1" fmla="*/ 0 h 129"/>
                <a:gd name="T2" fmla="*/ 2147483646 w 129"/>
                <a:gd name="T3" fmla="*/ 0 h 129"/>
                <a:gd name="T4" fmla="*/ 0 w 129"/>
                <a:gd name="T5" fmla="*/ 0 h 129"/>
                <a:gd name="T6" fmla="*/ 0 w 129"/>
                <a:gd name="T7" fmla="*/ 2147483646 h 129"/>
                <a:gd name="T8" fmla="*/ 2147483646 w 129"/>
                <a:gd name="T9" fmla="*/ 2147483646 h 129"/>
                <a:gd name="T10" fmla="*/ 2147483646 w 129"/>
                <a:gd name="T11" fmla="*/ 0 h 129"/>
                <a:gd name="T12" fmla="*/ 0 60000 65536"/>
                <a:gd name="T13" fmla="*/ 0 60000 65536"/>
                <a:gd name="T14" fmla="*/ 0 60000 65536"/>
                <a:gd name="T15" fmla="*/ 0 60000 65536"/>
                <a:gd name="T16" fmla="*/ 0 60000 65536"/>
                <a:gd name="T17" fmla="*/ 0 60000 65536"/>
                <a:gd name="T18" fmla="*/ 0 w 129"/>
                <a:gd name="T19" fmla="*/ 0 h 129"/>
                <a:gd name="T20" fmla="*/ 129 w 129"/>
                <a:gd name="T21" fmla="*/ 129 h 129"/>
              </a:gdLst>
              <a:ahLst/>
              <a:cxnLst>
                <a:cxn ang="T12">
                  <a:pos x="T0" y="T1"/>
                </a:cxn>
                <a:cxn ang="T13">
                  <a:pos x="T2" y="T3"/>
                </a:cxn>
                <a:cxn ang="T14">
                  <a:pos x="T4" y="T5"/>
                </a:cxn>
                <a:cxn ang="T15">
                  <a:pos x="T6" y="T7"/>
                </a:cxn>
                <a:cxn ang="T16">
                  <a:pos x="T8" y="T9"/>
                </a:cxn>
                <a:cxn ang="T17">
                  <a:pos x="T10" y="T11"/>
                </a:cxn>
              </a:cxnLst>
              <a:rect l="T18" t="T19" r="T20" b="T21"/>
              <a:pathLst>
                <a:path w="129" h="129">
                  <a:moveTo>
                    <a:pt x="129" y="0"/>
                  </a:moveTo>
                  <a:lnTo>
                    <a:pt x="129" y="0"/>
                  </a:lnTo>
                  <a:lnTo>
                    <a:pt x="0" y="0"/>
                  </a:lnTo>
                  <a:lnTo>
                    <a:pt x="0" y="129"/>
                  </a:lnTo>
                  <a:lnTo>
                    <a:pt x="129" y="129"/>
                  </a:lnTo>
                  <a:lnTo>
                    <a:pt x="129" y="0"/>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Freeform 105"/>
            <p:cNvSpPr>
              <a:spLocks/>
            </p:cNvSpPr>
            <p:nvPr/>
          </p:nvSpPr>
          <p:spPr bwMode="gray">
            <a:xfrm>
              <a:off x="3103563" y="2627313"/>
              <a:ext cx="53975" cy="53975"/>
            </a:xfrm>
            <a:custGeom>
              <a:avLst/>
              <a:gdLst>
                <a:gd name="T0" fmla="*/ 0 w 129"/>
                <a:gd name="T1" fmla="*/ 2147483646 h 129"/>
                <a:gd name="T2" fmla="*/ 0 w 129"/>
                <a:gd name="T3" fmla="*/ 2147483646 h 129"/>
                <a:gd name="T4" fmla="*/ 2147483646 w 129"/>
                <a:gd name="T5" fmla="*/ 2147483646 h 129"/>
                <a:gd name="T6" fmla="*/ 2147483646 w 129"/>
                <a:gd name="T7" fmla="*/ 0 h 129"/>
                <a:gd name="T8" fmla="*/ 0 w 129"/>
                <a:gd name="T9" fmla="*/ 0 h 129"/>
                <a:gd name="T10" fmla="*/ 0 w 129"/>
                <a:gd name="T11" fmla="*/ 2147483646 h 129"/>
                <a:gd name="T12" fmla="*/ 0 60000 65536"/>
                <a:gd name="T13" fmla="*/ 0 60000 65536"/>
                <a:gd name="T14" fmla="*/ 0 60000 65536"/>
                <a:gd name="T15" fmla="*/ 0 60000 65536"/>
                <a:gd name="T16" fmla="*/ 0 60000 65536"/>
                <a:gd name="T17" fmla="*/ 0 60000 65536"/>
                <a:gd name="T18" fmla="*/ 0 w 129"/>
                <a:gd name="T19" fmla="*/ 0 h 129"/>
                <a:gd name="T20" fmla="*/ 129 w 129"/>
                <a:gd name="T21" fmla="*/ 129 h 129"/>
              </a:gdLst>
              <a:ahLst/>
              <a:cxnLst>
                <a:cxn ang="T12">
                  <a:pos x="T0" y="T1"/>
                </a:cxn>
                <a:cxn ang="T13">
                  <a:pos x="T2" y="T3"/>
                </a:cxn>
                <a:cxn ang="T14">
                  <a:pos x="T4" y="T5"/>
                </a:cxn>
                <a:cxn ang="T15">
                  <a:pos x="T6" y="T7"/>
                </a:cxn>
                <a:cxn ang="T16">
                  <a:pos x="T8" y="T9"/>
                </a:cxn>
                <a:cxn ang="T17">
                  <a:pos x="T10" y="T11"/>
                </a:cxn>
              </a:cxnLst>
              <a:rect l="T18" t="T19" r="T20" b="T21"/>
              <a:pathLst>
                <a:path w="129" h="129">
                  <a:moveTo>
                    <a:pt x="0" y="129"/>
                  </a:moveTo>
                  <a:lnTo>
                    <a:pt x="0" y="129"/>
                  </a:lnTo>
                  <a:lnTo>
                    <a:pt x="129" y="129"/>
                  </a:lnTo>
                  <a:lnTo>
                    <a:pt x="129" y="0"/>
                  </a:lnTo>
                  <a:lnTo>
                    <a:pt x="0" y="0"/>
                  </a:lnTo>
                  <a:lnTo>
                    <a:pt x="0" y="129"/>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Freeform 106"/>
            <p:cNvSpPr>
              <a:spLocks/>
            </p:cNvSpPr>
            <p:nvPr/>
          </p:nvSpPr>
          <p:spPr bwMode="gray">
            <a:xfrm>
              <a:off x="3186113" y="2627313"/>
              <a:ext cx="53975" cy="53975"/>
            </a:xfrm>
            <a:custGeom>
              <a:avLst/>
              <a:gdLst>
                <a:gd name="T0" fmla="*/ 0 w 129"/>
                <a:gd name="T1" fmla="*/ 2147483646 h 129"/>
                <a:gd name="T2" fmla="*/ 0 w 129"/>
                <a:gd name="T3" fmla="*/ 2147483646 h 129"/>
                <a:gd name="T4" fmla="*/ 2147483646 w 129"/>
                <a:gd name="T5" fmla="*/ 2147483646 h 129"/>
                <a:gd name="T6" fmla="*/ 2147483646 w 129"/>
                <a:gd name="T7" fmla="*/ 0 h 129"/>
                <a:gd name="T8" fmla="*/ 0 w 129"/>
                <a:gd name="T9" fmla="*/ 0 h 129"/>
                <a:gd name="T10" fmla="*/ 0 w 129"/>
                <a:gd name="T11" fmla="*/ 2147483646 h 129"/>
                <a:gd name="T12" fmla="*/ 0 60000 65536"/>
                <a:gd name="T13" fmla="*/ 0 60000 65536"/>
                <a:gd name="T14" fmla="*/ 0 60000 65536"/>
                <a:gd name="T15" fmla="*/ 0 60000 65536"/>
                <a:gd name="T16" fmla="*/ 0 60000 65536"/>
                <a:gd name="T17" fmla="*/ 0 60000 65536"/>
                <a:gd name="T18" fmla="*/ 0 w 129"/>
                <a:gd name="T19" fmla="*/ 0 h 129"/>
                <a:gd name="T20" fmla="*/ 129 w 129"/>
                <a:gd name="T21" fmla="*/ 129 h 129"/>
              </a:gdLst>
              <a:ahLst/>
              <a:cxnLst>
                <a:cxn ang="T12">
                  <a:pos x="T0" y="T1"/>
                </a:cxn>
                <a:cxn ang="T13">
                  <a:pos x="T2" y="T3"/>
                </a:cxn>
                <a:cxn ang="T14">
                  <a:pos x="T4" y="T5"/>
                </a:cxn>
                <a:cxn ang="T15">
                  <a:pos x="T6" y="T7"/>
                </a:cxn>
                <a:cxn ang="T16">
                  <a:pos x="T8" y="T9"/>
                </a:cxn>
                <a:cxn ang="T17">
                  <a:pos x="T10" y="T11"/>
                </a:cxn>
              </a:cxnLst>
              <a:rect l="T18" t="T19" r="T20" b="T21"/>
              <a:pathLst>
                <a:path w="129" h="129">
                  <a:moveTo>
                    <a:pt x="0" y="129"/>
                  </a:moveTo>
                  <a:lnTo>
                    <a:pt x="0" y="129"/>
                  </a:lnTo>
                  <a:lnTo>
                    <a:pt x="129" y="129"/>
                  </a:lnTo>
                  <a:lnTo>
                    <a:pt x="129" y="0"/>
                  </a:lnTo>
                  <a:lnTo>
                    <a:pt x="0" y="0"/>
                  </a:lnTo>
                  <a:lnTo>
                    <a:pt x="0" y="129"/>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Freeform 107"/>
            <p:cNvSpPr>
              <a:spLocks/>
            </p:cNvSpPr>
            <p:nvPr/>
          </p:nvSpPr>
          <p:spPr bwMode="gray">
            <a:xfrm>
              <a:off x="3665538" y="2478088"/>
              <a:ext cx="53975" cy="53975"/>
            </a:xfrm>
            <a:custGeom>
              <a:avLst/>
              <a:gdLst>
                <a:gd name="T0" fmla="*/ 0 w 129"/>
                <a:gd name="T1" fmla="*/ 2147483646 h 129"/>
                <a:gd name="T2" fmla="*/ 0 w 129"/>
                <a:gd name="T3" fmla="*/ 2147483646 h 129"/>
                <a:gd name="T4" fmla="*/ 2147483646 w 129"/>
                <a:gd name="T5" fmla="*/ 2147483646 h 129"/>
                <a:gd name="T6" fmla="*/ 2147483646 w 129"/>
                <a:gd name="T7" fmla="*/ 0 h 129"/>
                <a:gd name="T8" fmla="*/ 0 w 129"/>
                <a:gd name="T9" fmla="*/ 0 h 129"/>
                <a:gd name="T10" fmla="*/ 0 w 129"/>
                <a:gd name="T11" fmla="*/ 2147483646 h 129"/>
                <a:gd name="T12" fmla="*/ 0 60000 65536"/>
                <a:gd name="T13" fmla="*/ 0 60000 65536"/>
                <a:gd name="T14" fmla="*/ 0 60000 65536"/>
                <a:gd name="T15" fmla="*/ 0 60000 65536"/>
                <a:gd name="T16" fmla="*/ 0 60000 65536"/>
                <a:gd name="T17" fmla="*/ 0 60000 65536"/>
                <a:gd name="T18" fmla="*/ 0 w 129"/>
                <a:gd name="T19" fmla="*/ 0 h 129"/>
                <a:gd name="T20" fmla="*/ 129 w 129"/>
                <a:gd name="T21" fmla="*/ 129 h 129"/>
              </a:gdLst>
              <a:ahLst/>
              <a:cxnLst>
                <a:cxn ang="T12">
                  <a:pos x="T0" y="T1"/>
                </a:cxn>
                <a:cxn ang="T13">
                  <a:pos x="T2" y="T3"/>
                </a:cxn>
                <a:cxn ang="T14">
                  <a:pos x="T4" y="T5"/>
                </a:cxn>
                <a:cxn ang="T15">
                  <a:pos x="T6" y="T7"/>
                </a:cxn>
                <a:cxn ang="T16">
                  <a:pos x="T8" y="T9"/>
                </a:cxn>
                <a:cxn ang="T17">
                  <a:pos x="T10" y="T11"/>
                </a:cxn>
              </a:cxnLst>
              <a:rect l="T18" t="T19" r="T20" b="T21"/>
              <a:pathLst>
                <a:path w="129" h="129">
                  <a:moveTo>
                    <a:pt x="0" y="129"/>
                  </a:moveTo>
                  <a:lnTo>
                    <a:pt x="0" y="129"/>
                  </a:lnTo>
                  <a:lnTo>
                    <a:pt x="129" y="129"/>
                  </a:lnTo>
                  <a:lnTo>
                    <a:pt x="129" y="0"/>
                  </a:lnTo>
                  <a:lnTo>
                    <a:pt x="0" y="0"/>
                  </a:lnTo>
                  <a:lnTo>
                    <a:pt x="0" y="129"/>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Freeform 108"/>
            <p:cNvSpPr>
              <a:spLocks/>
            </p:cNvSpPr>
            <p:nvPr/>
          </p:nvSpPr>
          <p:spPr bwMode="gray">
            <a:xfrm>
              <a:off x="3749675" y="2478088"/>
              <a:ext cx="53975" cy="53975"/>
            </a:xfrm>
            <a:custGeom>
              <a:avLst/>
              <a:gdLst>
                <a:gd name="T0" fmla="*/ 2147483646 w 129"/>
                <a:gd name="T1" fmla="*/ 0 h 129"/>
                <a:gd name="T2" fmla="*/ 2147483646 w 129"/>
                <a:gd name="T3" fmla="*/ 0 h 129"/>
                <a:gd name="T4" fmla="*/ 0 w 129"/>
                <a:gd name="T5" fmla="*/ 0 h 129"/>
                <a:gd name="T6" fmla="*/ 0 w 129"/>
                <a:gd name="T7" fmla="*/ 2147483646 h 129"/>
                <a:gd name="T8" fmla="*/ 2147483646 w 129"/>
                <a:gd name="T9" fmla="*/ 2147483646 h 129"/>
                <a:gd name="T10" fmla="*/ 2147483646 w 129"/>
                <a:gd name="T11" fmla="*/ 0 h 129"/>
                <a:gd name="T12" fmla="*/ 0 60000 65536"/>
                <a:gd name="T13" fmla="*/ 0 60000 65536"/>
                <a:gd name="T14" fmla="*/ 0 60000 65536"/>
                <a:gd name="T15" fmla="*/ 0 60000 65536"/>
                <a:gd name="T16" fmla="*/ 0 60000 65536"/>
                <a:gd name="T17" fmla="*/ 0 60000 65536"/>
                <a:gd name="T18" fmla="*/ 0 w 129"/>
                <a:gd name="T19" fmla="*/ 0 h 129"/>
                <a:gd name="T20" fmla="*/ 129 w 129"/>
                <a:gd name="T21" fmla="*/ 129 h 129"/>
              </a:gdLst>
              <a:ahLst/>
              <a:cxnLst>
                <a:cxn ang="T12">
                  <a:pos x="T0" y="T1"/>
                </a:cxn>
                <a:cxn ang="T13">
                  <a:pos x="T2" y="T3"/>
                </a:cxn>
                <a:cxn ang="T14">
                  <a:pos x="T4" y="T5"/>
                </a:cxn>
                <a:cxn ang="T15">
                  <a:pos x="T6" y="T7"/>
                </a:cxn>
                <a:cxn ang="T16">
                  <a:pos x="T8" y="T9"/>
                </a:cxn>
                <a:cxn ang="T17">
                  <a:pos x="T10" y="T11"/>
                </a:cxn>
              </a:cxnLst>
              <a:rect l="T18" t="T19" r="T20" b="T21"/>
              <a:pathLst>
                <a:path w="129" h="129">
                  <a:moveTo>
                    <a:pt x="129" y="0"/>
                  </a:moveTo>
                  <a:lnTo>
                    <a:pt x="129" y="0"/>
                  </a:lnTo>
                  <a:lnTo>
                    <a:pt x="0" y="0"/>
                  </a:lnTo>
                  <a:lnTo>
                    <a:pt x="0" y="129"/>
                  </a:lnTo>
                  <a:lnTo>
                    <a:pt x="129" y="129"/>
                  </a:lnTo>
                  <a:lnTo>
                    <a:pt x="129" y="0"/>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Freeform 109"/>
            <p:cNvSpPr>
              <a:spLocks/>
            </p:cNvSpPr>
            <p:nvPr/>
          </p:nvSpPr>
          <p:spPr bwMode="gray">
            <a:xfrm>
              <a:off x="3665538" y="2552700"/>
              <a:ext cx="53975" cy="53975"/>
            </a:xfrm>
            <a:custGeom>
              <a:avLst/>
              <a:gdLst>
                <a:gd name="T0" fmla="*/ 0 w 129"/>
                <a:gd name="T1" fmla="*/ 2147483646 h 129"/>
                <a:gd name="T2" fmla="*/ 0 w 129"/>
                <a:gd name="T3" fmla="*/ 2147483646 h 129"/>
                <a:gd name="T4" fmla="*/ 2147483646 w 129"/>
                <a:gd name="T5" fmla="*/ 2147483646 h 129"/>
                <a:gd name="T6" fmla="*/ 2147483646 w 129"/>
                <a:gd name="T7" fmla="*/ 0 h 129"/>
                <a:gd name="T8" fmla="*/ 0 w 129"/>
                <a:gd name="T9" fmla="*/ 0 h 129"/>
                <a:gd name="T10" fmla="*/ 0 w 129"/>
                <a:gd name="T11" fmla="*/ 2147483646 h 129"/>
                <a:gd name="T12" fmla="*/ 0 60000 65536"/>
                <a:gd name="T13" fmla="*/ 0 60000 65536"/>
                <a:gd name="T14" fmla="*/ 0 60000 65536"/>
                <a:gd name="T15" fmla="*/ 0 60000 65536"/>
                <a:gd name="T16" fmla="*/ 0 60000 65536"/>
                <a:gd name="T17" fmla="*/ 0 60000 65536"/>
                <a:gd name="T18" fmla="*/ 0 w 129"/>
                <a:gd name="T19" fmla="*/ 0 h 129"/>
                <a:gd name="T20" fmla="*/ 129 w 129"/>
                <a:gd name="T21" fmla="*/ 129 h 129"/>
              </a:gdLst>
              <a:ahLst/>
              <a:cxnLst>
                <a:cxn ang="T12">
                  <a:pos x="T0" y="T1"/>
                </a:cxn>
                <a:cxn ang="T13">
                  <a:pos x="T2" y="T3"/>
                </a:cxn>
                <a:cxn ang="T14">
                  <a:pos x="T4" y="T5"/>
                </a:cxn>
                <a:cxn ang="T15">
                  <a:pos x="T6" y="T7"/>
                </a:cxn>
                <a:cxn ang="T16">
                  <a:pos x="T8" y="T9"/>
                </a:cxn>
                <a:cxn ang="T17">
                  <a:pos x="T10" y="T11"/>
                </a:cxn>
              </a:cxnLst>
              <a:rect l="T18" t="T19" r="T20" b="T21"/>
              <a:pathLst>
                <a:path w="129" h="129">
                  <a:moveTo>
                    <a:pt x="0" y="129"/>
                  </a:moveTo>
                  <a:lnTo>
                    <a:pt x="0" y="129"/>
                  </a:lnTo>
                  <a:lnTo>
                    <a:pt x="129" y="129"/>
                  </a:lnTo>
                  <a:lnTo>
                    <a:pt x="129" y="0"/>
                  </a:lnTo>
                  <a:lnTo>
                    <a:pt x="0" y="0"/>
                  </a:lnTo>
                  <a:lnTo>
                    <a:pt x="0" y="129"/>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Freeform 110"/>
            <p:cNvSpPr>
              <a:spLocks/>
            </p:cNvSpPr>
            <p:nvPr/>
          </p:nvSpPr>
          <p:spPr bwMode="gray">
            <a:xfrm>
              <a:off x="3749675" y="2552700"/>
              <a:ext cx="53975" cy="53975"/>
            </a:xfrm>
            <a:custGeom>
              <a:avLst/>
              <a:gdLst>
                <a:gd name="T0" fmla="*/ 0 w 129"/>
                <a:gd name="T1" fmla="*/ 2147483646 h 129"/>
                <a:gd name="T2" fmla="*/ 0 w 129"/>
                <a:gd name="T3" fmla="*/ 2147483646 h 129"/>
                <a:gd name="T4" fmla="*/ 2147483646 w 129"/>
                <a:gd name="T5" fmla="*/ 2147483646 h 129"/>
                <a:gd name="T6" fmla="*/ 2147483646 w 129"/>
                <a:gd name="T7" fmla="*/ 0 h 129"/>
                <a:gd name="T8" fmla="*/ 0 w 129"/>
                <a:gd name="T9" fmla="*/ 0 h 129"/>
                <a:gd name="T10" fmla="*/ 0 w 129"/>
                <a:gd name="T11" fmla="*/ 2147483646 h 129"/>
                <a:gd name="T12" fmla="*/ 0 60000 65536"/>
                <a:gd name="T13" fmla="*/ 0 60000 65536"/>
                <a:gd name="T14" fmla="*/ 0 60000 65536"/>
                <a:gd name="T15" fmla="*/ 0 60000 65536"/>
                <a:gd name="T16" fmla="*/ 0 60000 65536"/>
                <a:gd name="T17" fmla="*/ 0 60000 65536"/>
                <a:gd name="T18" fmla="*/ 0 w 129"/>
                <a:gd name="T19" fmla="*/ 0 h 129"/>
                <a:gd name="T20" fmla="*/ 129 w 129"/>
                <a:gd name="T21" fmla="*/ 129 h 129"/>
              </a:gdLst>
              <a:ahLst/>
              <a:cxnLst>
                <a:cxn ang="T12">
                  <a:pos x="T0" y="T1"/>
                </a:cxn>
                <a:cxn ang="T13">
                  <a:pos x="T2" y="T3"/>
                </a:cxn>
                <a:cxn ang="T14">
                  <a:pos x="T4" y="T5"/>
                </a:cxn>
                <a:cxn ang="T15">
                  <a:pos x="T6" y="T7"/>
                </a:cxn>
                <a:cxn ang="T16">
                  <a:pos x="T8" y="T9"/>
                </a:cxn>
                <a:cxn ang="T17">
                  <a:pos x="T10" y="T11"/>
                </a:cxn>
              </a:cxnLst>
              <a:rect l="T18" t="T19" r="T20" b="T21"/>
              <a:pathLst>
                <a:path w="129" h="129">
                  <a:moveTo>
                    <a:pt x="0" y="129"/>
                  </a:moveTo>
                  <a:lnTo>
                    <a:pt x="0" y="129"/>
                  </a:lnTo>
                  <a:lnTo>
                    <a:pt x="129" y="129"/>
                  </a:lnTo>
                  <a:lnTo>
                    <a:pt x="129" y="0"/>
                  </a:lnTo>
                  <a:lnTo>
                    <a:pt x="0" y="0"/>
                  </a:lnTo>
                  <a:lnTo>
                    <a:pt x="0" y="129"/>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Freeform 111"/>
            <p:cNvSpPr>
              <a:spLocks/>
            </p:cNvSpPr>
            <p:nvPr/>
          </p:nvSpPr>
          <p:spPr bwMode="gray">
            <a:xfrm>
              <a:off x="3665538" y="2627313"/>
              <a:ext cx="53975" cy="53975"/>
            </a:xfrm>
            <a:custGeom>
              <a:avLst/>
              <a:gdLst>
                <a:gd name="T0" fmla="*/ 0 w 129"/>
                <a:gd name="T1" fmla="*/ 2147483646 h 129"/>
                <a:gd name="T2" fmla="*/ 0 w 129"/>
                <a:gd name="T3" fmla="*/ 2147483646 h 129"/>
                <a:gd name="T4" fmla="*/ 2147483646 w 129"/>
                <a:gd name="T5" fmla="*/ 2147483646 h 129"/>
                <a:gd name="T6" fmla="*/ 2147483646 w 129"/>
                <a:gd name="T7" fmla="*/ 0 h 129"/>
                <a:gd name="T8" fmla="*/ 0 w 129"/>
                <a:gd name="T9" fmla="*/ 0 h 129"/>
                <a:gd name="T10" fmla="*/ 0 w 129"/>
                <a:gd name="T11" fmla="*/ 2147483646 h 129"/>
                <a:gd name="T12" fmla="*/ 0 60000 65536"/>
                <a:gd name="T13" fmla="*/ 0 60000 65536"/>
                <a:gd name="T14" fmla="*/ 0 60000 65536"/>
                <a:gd name="T15" fmla="*/ 0 60000 65536"/>
                <a:gd name="T16" fmla="*/ 0 60000 65536"/>
                <a:gd name="T17" fmla="*/ 0 60000 65536"/>
                <a:gd name="T18" fmla="*/ 0 w 129"/>
                <a:gd name="T19" fmla="*/ 0 h 129"/>
                <a:gd name="T20" fmla="*/ 129 w 129"/>
                <a:gd name="T21" fmla="*/ 129 h 129"/>
              </a:gdLst>
              <a:ahLst/>
              <a:cxnLst>
                <a:cxn ang="T12">
                  <a:pos x="T0" y="T1"/>
                </a:cxn>
                <a:cxn ang="T13">
                  <a:pos x="T2" y="T3"/>
                </a:cxn>
                <a:cxn ang="T14">
                  <a:pos x="T4" y="T5"/>
                </a:cxn>
                <a:cxn ang="T15">
                  <a:pos x="T6" y="T7"/>
                </a:cxn>
                <a:cxn ang="T16">
                  <a:pos x="T8" y="T9"/>
                </a:cxn>
                <a:cxn ang="T17">
                  <a:pos x="T10" y="T11"/>
                </a:cxn>
              </a:cxnLst>
              <a:rect l="T18" t="T19" r="T20" b="T21"/>
              <a:pathLst>
                <a:path w="129" h="129">
                  <a:moveTo>
                    <a:pt x="0" y="129"/>
                  </a:moveTo>
                  <a:lnTo>
                    <a:pt x="0" y="129"/>
                  </a:lnTo>
                  <a:lnTo>
                    <a:pt x="129" y="129"/>
                  </a:lnTo>
                  <a:lnTo>
                    <a:pt x="129" y="0"/>
                  </a:lnTo>
                  <a:lnTo>
                    <a:pt x="0" y="0"/>
                  </a:lnTo>
                  <a:lnTo>
                    <a:pt x="0" y="129"/>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Freeform 112"/>
            <p:cNvSpPr>
              <a:spLocks/>
            </p:cNvSpPr>
            <p:nvPr/>
          </p:nvSpPr>
          <p:spPr bwMode="gray">
            <a:xfrm>
              <a:off x="3749675" y="2627313"/>
              <a:ext cx="53975" cy="53975"/>
            </a:xfrm>
            <a:custGeom>
              <a:avLst/>
              <a:gdLst>
                <a:gd name="T0" fmla="*/ 0 w 129"/>
                <a:gd name="T1" fmla="*/ 2147483646 h 129"/>
                <a:gd name="T2" fmla="*/ 0 w 129"/>
                <a:gd name="T3" fmla="*/ 2147483646 h 129"/>
                <a:gd name="T4" fmla="*/ 2147483646 w 129"/>
                <a:gd name="T5" fmla="*/ 2147483646 h 129"/>
                <a:gd name="T6" fmla="*/ 2147483646 w 129"/>
                <a:gd name="T7" fmla="*/ 0 h 129"/>
                <a:gd name="T8" fmla="*/ 0 w 129"/>
                <a:gd name="T9" fmla="*/ 0 h 129"/>
                <a:gd name="T10" fmla="*/ 0 w 129"/>
                <a:gd name="T11" fmla="*/ 2147483646 h 129"/>
                <a:gd name="T12" fmla="*/ 0 60000 65536"/>
                <a:gd name="T13" fmla="*/ 0 60000 65536"/>
                <a:gd name="T14" fmla="*/ 0 60000 65536"/>
                <a:gd name="T15" fmla="*/ 0 60000 65536"/>
                <a:gd name="T16" fmla="*/ 0 60000 65536"/>
                <a:gd name="T17" fmla="*/ 0 60000 65536"/>
                <a:gd name="T18" fmla="*/ 0 w 129"/>
                <a:gd name="T19" fmla="*/ 0 h 129"/>
                <a:gd name="T20" fmla="*/ 129 w 129"/>
                <a:gd name="T21" fmla="*/ 129 h 129"/>
              </a:gdLst>
              <a:ahLst/>
              <a:cxnLst>
                <a:cxn ang="T12">
                  <a:pos x="T0" y="T1"/>
                </a:cxn>
                <a:cxn ang="T13">
                  <a:pos x="T2" y="T3"/>
                </a:cxn>
                <a:cxn ang="T14">
                  <a:pos x="T4" y="T5"/>
                </a:cxn>
                <a:cxn ang="T15">
                  <a:pos x="T6" y="T7"/>
                </a:cxn>
                <a:cxn ang="T16">
                  <a:pos x="T8" y="T9"/>
                </a:cxn>
                <a:cxn ang="T17">
                  <a:pos x="T10" y="T11"/>
                </a:cxn>
              </a:cxnLst>
              <a:rect l="T18" t="T19" r="T20" b="T21"/>
              <a:pathLst>
                <a:path w="129" h="129">
                  <a:moveTo>
                    <a:pt x="0" y="129"/>
                  </a:moveTo>
                  <a:lnTo>
                    <a:pt x="0" y="129"/>
                  </a:lnTo>
                  <a:lnTo>
                    <a:pt x="129" y="129"/>
                  </a:lnTo>
                  <a:lnTo>
                    <a:pt x="129" y="0"/>
                  </a:lnTo>
                  <a:lnTo>
                    <a:pt x="0" y="0"/>
                  </a:lnTo>
                  <a:lnTo>
                    <a:pt x="0" y="129"/>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Freeform 113"/>
            <p:cNvSpPr>
              <a:spLocks noEditPoints="1"/>
            </p:cNvSpPr>
            <p:nvPr/>
          </p:nvSpPr>
          <p:spPr bwMode="gray">
            <a:xfrm>
              <a:off x="3003550" y="2268538"/>
              <a:ext cx="896938" cy="563563"/>
            </a:xfrm>
            <a:custGeom>
              <a:avLst/>
              <a:gdLst>
                <a:gd name="T0" fmla="*/ 2147483646 w 2140"/>
                <a:gd name="T1" fmla="*/ 2147483646 h 1342"/>
                <a:gd name="T2" fmla="*/ 2147483646 w 2140"/>
                <a:gd name="T3" fmla="*/ 2147483646 h 1342"/>
                <a:gd name="T4" fmla="*/ 2147483646 w 2140"/>
                <a:gd name="T5" fmla="*/ 2147483646 h 1342"/>
                <a:gd name="T6" fmla="*/ 2147483646 w 2140"/>
                <a:gd name="T7" fmla="*/ 2147483646 h 1342"/>
                <a:gd name="T8" fmla="*/ 2147483646 w 2140"/>
                <a:gd name="T9" fmla="*/ 2147483646 h 1342"/>
                <a:gd name="T10" fmla="*/ 2147483646 w 2140"/>
                <a:gd name="T11" fmla="*/ 2147483646 h 1342"/>
                <a:gd name="T12" fmla="*/ 2147483646 w 2140"/>
                <a:gd name="T13" fmla="*/ 2147483646 h 1342"/>
                <a:gd name="T14" fmla="*/ 2147483646 w 2140"/>
                <a:gd name="T15" fmla="*/ 2147483646 h 1342"/>
                <a:gd name="T16" fmla="*/ 2147483646 w 2140"/>
                <a:gd name="T17" fmla="*/ 2147483646 h 1342"/>
                <a:gd name="T18" fmla="*/ 2147483646 w 2140"/>
                <a:gd name="T19" fmla="*/ 0 h 1342"/>
                <a:gd name="T20" fmla="*/ 2147483646 w 2140"/>
                <a:gd name="T21" fmla="*/ 2147483646 h 1342"/>
                <a:gd name="T22" fmla="*/ 2147483646 w 2140"/>
                <a:gd name="T23" fmla="*/ 2147483646 h 1342"/>
                <a:gd name="T24" fmla="*/ 2147483646 w 2140"/>
                <a:gd name="T25" fmla="*/ 2147483646 h 1342"/>
                <a:gd name="T26" fmla="*/ 2147483646 w 2140"/>
                <a:gd name="T27" fmla="*/ 2147483646 h 1342"/>
                <a:gd name="T28" fmla="*/ 2147483646 w 2140"/>
                <a:gd name="T29" fmla="*/ 2147483646 h 1342"/>
                <a:gd name="T30" fmla="*/ 2147483646 w 2140"/>
                <a:gd name="T31" fmla="*/ 2147483646 h 1342"/>
                <a:gd name="T32" fmla="*/ 0 w 2140"/>
                <a:gd name="T33" fmla="*/ 2147483646 h 1342"/>
                <a:gd name="T34" fmla="*/ 2147483646 w 2140"/>
                <a:gd name="T35" fmla="*/ 2147483646 h 1342"/>
                <a:gd name="T36" fmla="*/ 2147483646 w 2140"/>
                <a:gd name="T37" fmla="*/ 2147483646 h 1342"/>
                <a:gd name="T38" fmla="*/ 2147483646 w 2140"/>
                <a:gd name="T39" fmla="*/ 2147483646 h 1342"/>
                <a:gd name="T40" fmla="*/ 2147483646 w 2140"/>
                <a:gd name="T41" fmla="*/ 2147483646 h 1342"/>
                <a:gd name="T42" fmla="*/ 2147483646 w 2140"/>
                <a:gd name="T43" fmla="*/ 2147483646 h 1342"/>
                <a:gd name="T44" fmla="*/ 2147483646 w 2140"/>
                <a:gd name="T45" fmla="*/ 2147483646 h 1342"/>
                <a:gd name="T46" fmla="*/ 2147483646 w 2140"/>
                <a:gd name="T47" fmla="*/ 2147483646 h 1342"/>
                <a:gd name="T48" fmla="*/ 2147483646 w 2140"/>
                <a:gd name="T49" fmla="*/ 2147483646 h 1342"/>
                <a:gd name="T50" fmla="*/ 2147483646 w 2140"/>
                <a:gd name="T51" fmla="*/ 2147483646 h 1342"/>
                <a:gd name="T52" fmla="*/ 2147483646 w 2140"/>
                <a:gd name="T53" fmla="*/ 2147483646 h 1342"/>
                <a:gd name="T54" fmla="*/ 2147483646 w 2140"/>
                <a:gd name="T55" fmla="*/ 2147483646 h 1342"/>
                <a:gd name="T56" fmla="*/ 2147483646 w 2140"/>
                <a:gd name="T57" fmla="*/ 2147483646 h 1342"/>
                <a:gd name="T58" fmla="*/ 2147483646 w 2140"/>
                <a:gd name="T59" fmla="*/ 2147483646 h 1342"/>
                <a:gd name="T60" fmla="*/ 2147483646 w 2140"/>
                <a:gd name="T61" fmla="*/ 2147483646 h 1342"/>
                <a:gd name="T62" fmla="*/ 2147483646 w 2140"/>
                <a:gd name="T63" fmla="*/ 2147483646 h 1342"/>
                <a:gd name="T64" fmla="*/ 2147483646 w 2140"/>
                <a:gd name="T65" fmla="*/ 2147483646 h 1342"/>
                <a:gd name="T66" fmla="*/ 2147483646 w 2140"/>
                <a:gd name="T67" fmla="*/ 2147483646 h 1342"/>
                <a:gd name="T68" fmla="*/ 2147483646 w 2140"/>
                <a:gd name="T69" fmla="*/ 2147483646 h 1342"/>
                <a:gd name="T70" fmla="*/ 2147483646 w 2140"/>
                <a:gd name="T71" fmla="*/ 2147483646 h 1342"/>
                <a:gd name="T72" fmla="*/ 2147483646 w 2140"/>
                <a:gd name="T73" fmla="*/ 2147483646 h 1342"/>
                <a:gd name="T74" fmla="*/ 2147483646 w 2140"/>
                <a:gd name="T75" fmla="*/ 2147483646 h 1342"/>
                <a:gd name="T76" fmla="*/ 2147483646 w 2140"/>
                <a:gd name="T77" fmla="*/ 2147483646 h 1342"/>
                <a:gd name="T78" fmla="*/ 2147483646 w 2140"/>
                <a:gd name="T79" fmla="*/ 2147483646 h 1342"/>
                <a:gd name="T80" fmla="*/ 2147483646 w 2140"/>
                <a:gd name="T81" fmla="*/ 2147483646 h 1342"/>
                <a:gd name="T82" fmla="*/ 2147483646 w 2140"/>
                <a:gd name="T83" fmla="*/ 2147483646 h 134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140"/>
                <a:gd name="T127" fmla="*/ 0 h 1342"/>
                <a:gd name="T128" fmla="*/ 2140 w 2140"/>
                <a:gd name="T129" fmla="*/ 1342 h 134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140" h="1342">
                  <a:moveTo>
                    <a:pt x="940" y="992"/>
                  </a:moveTo>
                  <a:lnTo>
                    <a:pt x="940" y="992"/>
                  </a:lnTo>
                  <a:lnTo>
                    <a:pt x="1189" y="992"/>
                  </a:lnTo>
                  <a:lnTo>
                    <a:pt x="1189" y="1230"/>
                  </a:lnTo>
                  <a:lnTo>
                    <a:pt x="940" y="1230"/>
                  </a:lnTo>
                  <a:lnTo>
                    <a:pt x="940" y="992"/>
                  </a:lnTo>
                  <a:close/>
                  <a:moveTo>
                    <a:pt x="2107" y="1098"/>
                  </a:moveTo>
                  <a:lnTo>
                    <a:pt x="2107" y="1098"/>
                  </a:lnTo>
                  <a:lnTo>
                    <a:pt x="2032" y="1098"/>
                  </a:lnTo>
                  <a:lnTo>
                    <a:pt x="2032" y="408"/>
                  </a:lnTo>
                  <a:cubicBezTo>
                    <a:pt x="2032" y="389"/>
                    <a:pt x="2017" y="374"/>
                    <a:pt x="1998" y="374"/>
                  </a:cubicBezTo>
                  <a:lnTo>
                    <a:pt x="1480" y="374"/>
                  </a:lnTo>
                  <a:cubicBezTo>
                    <a:pt x="1462" y="374"/>
                    <a:pt x="1447" y="389"/>
                    <a:pt x="1447" y="408"/>
                  </a:cubicBezTo>
                  <a:lnTo>
                    <a:pt x="1447" y="1098"/>
                  </a:lnTo>
                  <a:lnTo>
                    <a:pt x="1410" y="1098"/>
                  </a:lnTo>
                  <a:lnTo>
                    <a:pt x="1410" y="273"/>
                  </a:lnTo>
                  <a:cubicBezTo>
                    <a:pt x="1410" y="255"/>
                    <a:pt x="1395" y="240"/>
                    <a:pt x="1377" y="240"/>
                  </a:cubicBezTo>
                  <a:lnTo>
                    <a:pt x="1311" y="240"/>
                  </a:lnTo>
                  <a:lnTo>
                    <a:pt x="1311" y="33"/>
                  </a:lnTo>
                  <a:cubicBezTo>
                    <a:pt x="1311" y="15"/>
                    <a:pt x="1296" y="0"/>
                    <a:pt x="1277" y="0"/>
                  </a:cubicBezTo>
                  <a:lnTo>
                    <a:pt x="861" y="0"/>
                  </a:lnTo>
                  <a:cubicBezTo>
                    <a:pt x="842" y="0"/>
                    <a:pt x="827" y="15"/>
                    <a:pt x="827" y="33"/>
                  </a:cubicBezTo>
                  <a:lnTo>
                    <a:pt x="827" y="240"/>
                  </a:lnTo>
                  <a:lnTo>
                    <a:pt x="761" y="240"/>
                  </a:lnTo>
                  <a:cubicBezTo>
                    <a:pt x="743" y="240"/>
                    <a:pt x="728" y="255"/>
                    <a:pt x="728" y="273"/>
                  </a:cubicBezTo>
                  <a:lnTo>
                    <a:pt x="728" y="1098"/>
                  </a:lnTo>
                  <a:lnTo>
                    <a:pt x="693" y="1098"/>
                  </a:lnTo>
                  <a:lnTo>
                    <a:pt x="693" y="408"/>
                  </a:lnTo>
                  <a:cubicBezTo>
                    <a:pt x="693" y="389"/>
                    <a:pt x="678" y="374"/>
                    <a:pt x="660" y="374"/>
                  </a:cubicBezTo>
                  <a:lnTo>
                    <a:pt x="142" y="374"/>
                  </a:lnTo>
                  <a:cubicBezTo>
                    <a:pt x="123" y="374"/>
                    <a:pt x="108" y="389"/>
                    <a:pt x="108" y="408"/>
                  </a:cubicBezTo>
                  <a:lnTo>
                    <a:pt x="108" y="1098"/>
                  </a:lnTo>
                  <a:lnTo>
                    <a:pt x="34" y="1098"/>
                  </a:lnTo>
                  <a:cubicBezTo>
                    <a:pt x="15" y="1098"/>
                    <a:pt x="0" y="1113"/>
                    <a:pt x="0" y="1131"/>
                  </a:cubicBezTo>
                  <a:lnTo>
                    <a:pt x="0" y="1272"/>
                  </a:lnTo>
                  <a:cubicBezTo>
                    <a:pt x="0" y="1291"/>
                    <a:pt x="15" y="1306"/>
                    <a:pt x="34" y="1306"/>
                  </a:cubicBezTo>
                  <a:lnTo>
                    <a:pt x="1574" y="1306"/>
                  </a:lnTo>
                  <a:cubicBezTo>
                    <a:pt x="1586" y="1327"/>
                    <a:pt x="1608" y="1342"/>
                    <a:pt x="1634" y="1342"/>
                  </a:cubicBezTo>
                  <a:cubicBezTo>
                    <a:pt x="1673" y="1342"/>
                    <a:pt x="1704" y="1310"/>
                    <a:pt x="1704" y="1272"/>
                  </a:cubicBezTo>
                  <a:cubicBezTo>
                    <a:pt x="1704" y="1234"/>
                    <a:pt x="1673" y="1203"/>
                    <a:pt x="1634" y="1203"/>
                  </a:cubicBezTo>
                  <a:cubicBezTo>
                    <a:pt x="1608" y="1203"/>
                    <a:pt x="1586" y="1217"/>
                    <a:pt x="1574" y="1239"/>
                  </a:cubicBezTo>
                  <a:lnTo>
                    <a:pt x="1255" y="1239"/>
                  </a:lnTo>
                  <a:lnTo>
                    <a:pt x="1255" y="958"/>
                  </a:lnTo>
                  <a:cubicBezTo>
                    <a:pt x="1255" y="940"/>
                    <a:pt x="1240" y="925"/>
                    <a:pt x="1222" y="925"/>
                  </a:cubicBezTo>
                  <a:lnTo>
                    <a:pt x="906" y="925"/>
                  </a:lnTo>
                  <a:cubicBezTo>
                    <a:pt x="888" y="925"/>
                    <a:pt x="873" y="940"/>
                    <a:pt x="873" y="958"/>
                  </a:cubicBezTo>
                  <a:lnTo>
                    <a:pt x="873" y="1239"/>
                  </a:lnTo>
                  <a:lnTo>
                    <a:pt x="67" y="1239"/>
                  </a:lnTo>
                  <a:lnTo>
                    <a:pt x="67" y="1165"/>
                  </a:lnTo>
                  <a:lnTo>
                    <a:pt x="142" y="1165"/>
                  </a:lnTo>
                  <a:cubicBezTo>
                    <a:pt x="160" y="1165"/>
                    <a:pt x="175" y="1150"/>
                    <a:pt x="175" y="1131"/>
                  </a:cubicBezTo>
                  <a:lnTo>
                    <a:pt x="175" y="441"/>
                  </a:lnTo>
                  <a:lnTo>
                    <a:pt x="626" y="441"/>
                  </a:lnTo>
                  <a:lnTo>
                    <a:pt x="626" y="1131"/>
                  </a:lnTo>
                  <a:cubicBezTo>
                    <a:pt x="626" y="1150"/>
                    <a:pt x="641" y="1165"/>
                    <a:pt x="660" y="1165"/>
                  </a:cubicBezTo>
                  <a:lnTo>
                    <a:pt x="761" y="1165"/>
                  </a:lnTo>
                  <a:cubicBezTo>
                    <a:pt x="780" y="1165"/>
                    <a:pt x="794" y="1150"/>
                    <a:pt x="794" y="1131"/>
                  </a:cubicBezTo>
                  <a:lnTo>
                    <a:pt x="794" y="306"/>
                  </a:lnTo>
                  <a:lnTo>
                    <a:pt x="861" y="306"/>
                  </a:lnTo>
                  <a:cubicBezTo>
                    <a:pt x="879" y="306"/>
                    <a:pt x="894" y="291"/>
                    <a:pt x="894" y="273"/>
                  </a:cubicBezTo>
                  <a:lnTo>
                    <a:pt x="894" y="67"/>
                  </a:lnTo>
                  <a:lnTo>
                    <a:pt x="1244" y="67"/>
                  </a:lnTo>
                  <a:lnTo>
                    <a:pt x="1244" y="273"/>
                  </a:lnTo>
                  <a:cubicBezTo>
                    <a:pt x="1244" y="291"/>
                    <a:pt x="1259" y="306"/>
                    <a:pt x="1277" y="306"/>
                  </a:cubicBezTo>
                  <a:lnTo>
                    <a:pt x="1343" y="306"/>
                  </a:lnTo>
                  <a:lnTo>
                    <a:pt x="1343" y="1131"/>
                  </a:lnTo>
                  <a:cubicBezTo>
                    <a:pt x="1343" y="1150"/>
                    <a:pt x="1358" y="1165"/>
                    <a:pt x="1377" y="1165"/>
                  </a:cubicBezTo>
                  <a:lnTo>
                    <a:pt x="1480" y="1165"/>
                  </a:lnTo>
                  <a:cubicBezTo>
                    <a:pt x="1499" y="1165"/>
                    <a:pt x="1514" y="1150"/>
                    <a:pt x="1514" y="1131"/>
                  </a:cubicBezTo>
                  <a:lnTo>
                    <a:pt x="1514" y="441"/>
                  </a:lnTo>
                  <a:lnTo>
                    <a:pt x="1965" y="441"/>
                  </a:lnTo>
                  <a:lnTo>
                    <a:pt x="1965" y="1131"/>
                  </a:lnTo>
                  <a:cubicBezTo>
                    <a:pt x="1965" y="1150"/>
                    <a:pt x="1980" y="1165"/>
                    <a:pt x="1998" y="1165"/>
                  </a:cubicBezTo>
                  <a:lnTo>
                    <a:pt x="2073" y="1165"/>
                  </a:lnTo>
                  <a:lnTo>
                    <a:pt x="2073" y="1239"/>
                  </a:lnTo>
                  <a:lnTo>
                    <a:pt x="1908" y="1239"/>
                  </a:lnTo>
                  <a:cubicBezTo>
                    <a:pt x="1896" y="1217"/>
                    <a:pt x="1874" y="1203"/>
                    <a:pt x="1847" y="1203"/>
                  </a:cubicBezTo>
                  <a:cubicBezTo>
                    <a:pt x="1809" y="1203"/>
                    <a:pt x="1778" y="1234"/>
                    <a:pt x="1778" y="1272"/>
                  </a:cubicBezTo>
                  <a:cubicBezTo>
                    <a:pt x="1778" y="1310"/>
                    <a:pt x="1809" y="1342"/>
                    <a:pt x="1847" y="1342"/>
                  </a:cubicBezTo>
                  <a:cubicBezTo>
                    <a:pt x="1874" y="1342"/>
                    <a:pt x="1896" y="1327"/>
                    <a:pt x="1908" y="1306"/>
                  </a:cubicBezTo>
                  <a:lnTo>
                    <a:pt x="2107" y="1306"/>
                  </a:lnTo>
                  <a:cubicBezTo>
                    <a:pt x="2125" y="1306"/>
                    <a:pt x="2140" y="1291"/>
                    <a:pt x="2140" y="1272"/>
                  </a:cubicBezTo>
                  <a:lnTo>
                    <a:pt x="2140" y="1131"/>
                  </a:lnTo>
                  <a:cubicBezTo>
                    <a:pt x="2140" y="1113"/>
                    <a:pt x="2125" y="1098"/>
                    <a:pt x="2107" y="1098"/>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Freeform 114"/>
            <p:cNvSpPr>
              <a:spLocks/>
            </p:cNvSpPr>
            <p:nvPr/>
          </p:nvSpPr>
          <p:spPr bwMode="gray">
            <a:xfrm>
              <a:off x="3370263" y="2457450"/>
              <a:ext cx="68263" cy="69850"/>
            </a:xfrm>
            <a:custGeom>
              <a:avLst/>
              <a:gdLst>
                <a:gd name="T0" fmla="*/ 2147483646 w 165"/>
                <a:gd name="T1" fmla="*/ 0 h 165"/>
                <a:gd name="T2" fmla="*/ 2147483646 w 165"/>
                <a:gd name="T3" fmla="*/ 0 h 165"/>
                <a:gd name="T4" fmla="*/ 0 w 165"/>
                <a:gd name="T5" fmla="*/ 0 h 165"/>
                <a:gd name="T6" fmla="*/ 0 w 165"/>
                <a:gd name="T7" fmla="*/ 2147483646 h 165"/>
                <a:gd name="T8" fmla="*/ 2147483646 w 165"/>
                <a:gd name="T9" fmla="*/ 2147483646 h 165"/>
                <a:gd name="T10" fmla="*/ 2147483646 w 165"/>
                <a:gd name="T11" fmla="*/ 0 h 165"/>
                <a:gd name="T12" fmla="*/ 0 60000 65536"/>
                <a:gd name="T13" fmla="*/ 0 60000 65536"/>
                <a:gd name="T14" fmla="*/ 0 60000 65536"/>
                <a:gd name="T15" fmla="*/ 0 60000 65536"/>
                <a:gd name="T16" fmla="*/ 0 60000 65536"/>
                <a:gd name="T17" fmla="*/ 0 60000 65536"/>
                <a:gd name="T18" fmla="*/ 0 w 165"/>
                <a:gd name="T19" fmla="*/ 0 h 165"/>
                <a:gd name="T20" fmla="*/ 165 w 165"/>
                <a:gd name="T21" fmla="*/ 165 h 165"/>
              </a:gdLst>
              <a:ahLst/>
              <a:cxnLst>
                <a:cxn ang="T12">
                  <a:pos x="T0" y="T1"/>
                </a:cxn>
                <a:cxn ang="T13">
                  <a:pos x="T2" y="T3"/>
                </a:cxn>
                <a:cxn ang="T14">
                  <a:pos x="T4" y="T5"/>
                </a:cxn>
                <a:cxn ang="T15">
                  <a:pos x="T6" y="T7"/>
                </a:cxn>
                <a:cxn ang="T16">
                  <a:pos x="T8" y="T9"/>
                </a:cxn>
                <a:cxn ang="T17">
                  <a:pos x="T10" y="T11"/>
                </a:cxn>
              </a:cxnLst>
              <a:rect l="T18" t="T19" r="T20" b="T21"/>
              <a:pathLst>
                <a:path w="165" h="165">
                  <a:moveTo>
                    <a:pt x="165" y="0"/>
                  </a:moveTo>
                  <a:lnTo>
                    <a:pt x="165" y="0"/>
                  </a:lnTo>
                  <a:lnTo>
                    <a:pt x="0" y="0"/>
                  </a:lnTo>
                  <a:lnTo>
                    <a:pt x="0" y="165"/>
                  </a:lnTo>
                  <a:lnTo>
                    <a:pt x="165" y="165"/>
                  </a:lnTo>
                  <a:lnTo>
                    <a:pt x="165" y="0"/>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Freeform 115"/>
            <p:cNvSpPr>
              <a:spLocks/>
            </p:cNvSpPr>
            <p:nvPr/>
          </p:nvSpPr>
          <p:spPr bwMode="gray">
            <a:xfrm>
              <a:off x="3465513" y="2457450"/>
              <a:ext cx="69850" cy="69850"/>
            </a:xfrm>
            <a:custGeom>
              <a:avLst/>
              <a:gdLst>
                <a:gd name="T0" fmla="*/ 2147483646 w 165"/>
                <a:gd name="T1" fmla="*/ 0 h 165"/>
                <a:gd name="T2" fmla="*/ 2147483646 w 165"/>
                <a:gd name="T3" fmla="*/ 0 h 165"/>
                <a:gd name="T4" fmla="*/ 0 w 165"/>
                <a:gd name="T5" fmla="*/ 0 h 165"/>
                <a:gd name="T6" fmla="*/ 0 w 165"/>
                <a:gd name="T7" fmla="*/ 2147483646 h 165"/>
                <a:gd name="T8" fmla="*/ 2147483646 w 165"/>
                <a:gd name="T9" fmla="*/ 2147483646 h 165"/>
                <a:gd name="T10" fmla="*/ 2147483646 w 165"/>
                <a:gd name="T11" fmla="*/ 0 h 165"/>
                <a:gd name="T12" fmla="*/ 0 60000 65536"/>
                <a:gd name="T13" fmla="*/ 0 60000 65536"/>
                <a:gd name="T14" fmla="*/ 0 60000 65536"/>
                <a:gd name="T15" fmla="*/ 0 60000 65536"/>
                <a:gd name="T16" fmla="*/ 0 60000 65536"/>
                <a:gd name="T17" fmla="*/ 0 60000 65536"/>
                <a:gd name="T18" fmla="*/ 0 w 165"/>
                <a:gd name="T19" fmla="*/ 0 h 165"/>
                <a:gd name="T20" fmla="*/ 165 w 165"/>
                <a:gd name="T21" fmla="*/ 165 h 165"/>
              </a:gdLst>
              <a:ahLst/>
              <a:cxnLst>
                <a:cxn ang="T12">
                  <a:pos x="T0" y="T1"/>
                </a:cxn>
                <a:cxn ang="T13">
                  <a:pos x="T2" y="T3"/>
                </a:cxn>
                <a:cxn ang="T14">
                  <a:pos x="T4" y="T5"/>
                </a:cxn>
                <a:cxn ang="T15">
                  <a:pos x="T6" y="T7"/>
                </a:cxn>
                <a:cxn ang="T16">
                  <a:pos x="T8" y="T9"/>
                </a:cxn>
                <a:cxn ang="T17">
                  <a:pos x="T10" y="T11"/>
                </a:cxn>
              </a:cxnLst>
              <a:rect l="T18" t="T19" r="T20" b="T21"/>
              <a:pathLst>
                <a:path w="165" h="165">
                  <a:moveTo>
                    <a:pt x="165" y="0"/>
                  </a:moveTo>
                  <a:lnTo>
                    <a:pt x="165" y="0"/>
                  </a:lnTo>
                  <a:lnTo>
                    <a:pt x="0" y="0"/>
                  </a:lnTo>
                  <a:lnTo>
                    <a:pt x="0" y="165"/>
                  </a:lnTo>
                  <a:lnTo>
                    <a:pt x="165" y="165"/>
                  </a:lnTo>
                  <a:lnTo>
                    <a:pt x="165" y="0"/>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Freeform 116"/>
            <p:cNvSpPr>
              <a:spLocks/>
            </p:cNvSpPr>
            <p:nvPr/>
          </p:nvSpPr>
          <p:spPr bwMode="gray">
            <a:xfrm>
              <a:off x="3370263" y="2547938"/>
              <a:ext cx="68263" cy="68263"/>
            </a:xfrm>
            <a:custGeom>
              <a:avLst/>
              <a:gdLst>
                <a:gd name="T0" fmla="*/ 0 w 165"/>
                <a:gd name="T1" fmla="*/ 2147483646 h 165"/>
                <a:gd name="T2" fmla="*/ 0 w 165"/>
                <a:gd name="T3" fmla="*/ 2147483646 h 165"/>
                <a:gd name="T4" fmla="*/ 2147483646 w 165"/>
                <a:gd name="T5" fmla="*/ 2147483646 h 165"/>
                <a:gd name="T6" fmla="*/ 2147483646 w 165"/>
                <a:gd name="T7" fmla="*/ 0 h 165"/>
                <a:gd name="T8" fmla="*/ 0 w 165"/>
                <a:gd name="T9" fmla="*/ 0 h 165"/>
                <a:gd name="T10" fmla="*/ 0 w 165"/>
                <a:gd name="T11" fmla="*/ 2147483646 h 165"/>
                <a:gd name="T12" fmla="*/ 0 60000 65536"/>
                <a:gd name="T13" fmla="*/ 0 60000 65536"/>
                <a:gd name="T14" fmla="*/ 0 60000 65536"/>
                <a:gd name="T15" fmla="*/ 0 60000 65536"/>
                <a:gd name="T16" fmla="*/ 0 60000 65536"/>
                <a:gd name="T17" fmla="*/ 0 60000 65536"/>
                <a:gd name="T18" fmla="*/ 0 w 165"/>
                <a:gd name="T19" fmla="*/ 0 h 165"/>
                <a:gd name="T20" fmla="*/ 165 w 165"/>
                <a:gd name="T21" fmla="*/ 165 h 165"/>
              </a:gdLst>
              <a:ahLst/>
              <a:cxnLst>
                <a:cxn ang="T12">
                  <a:pos x="T0" y="T1"/>
                </a:cxn>
                <a:cxn ang="T13">
                  <a:pos x="T2" y="T3"/>
                </a:cxn>
                <a:cxn ang="T14">
                  <a:pos x="T4" y="T5"/>
                </a:cxn>
                <a:cxn ang="T15">
                  <a:pos x="T6" y="T7"/>
                </a:cxn>
                <a:cxn ang="T16">
                  <a:pos x="T8" y="T9"/>
                </a:cxn>
                <a:cxn ang="T17">
                  <a:pos x="T10" y="T11"/>
                </a:cxn>
              </a:cxnLst>
              <a:rect l="T18" t="T19" r="T20" b="T21"/>
              <a:pathLst>
                <a:path w="165" h="165">
                  <a:moveTo>
                    <a:pt x="0" y="165"/>
                  </a:moveTo>
                  <a:lnTo>
                    <a:pt x="0" y="165"/>
                  </a:lnTo>
                  <a:lnTo>
                    <a:pt x="165" y="165"/>
                  </a:lnTo>
                  <a:lnTo>
                    <a:pt x="165" y="0"/>
                  </a:lnTo>
                  <a:lnTo>
                    <a:pt x="0" y="0"/>
                  </a:lnTo>
                  <a:lnTo>
                    <a:pt x="0" y="165"/>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Freeform 117"/>
            <p:cNvSpPr>
              <a:spLocks/>
            </p:cNvSpPr>
            <p:nvPr/>
          </p:nvSpPr>
          <p:spPr bwMode="gray">
            <a:xfrm>
              <a:off x="3465513" y="2547938"/>
              <a:ext cx="69850" cy="68263"/>
            </a:xfrm>
            <a:custGeom>
              <a:avLst/>
              <a:gdLst>
                <a:gd name="T0" fmla="*/ 2147483646 w 165"/>
                <a:gd name="T1" fmla="*/ 0 h 165"/>
                <a:gd name="T2" fmla="*/ 2147483646 w 165"/>
                <a:gd name="T3" fmla="*/ 0 h 165"/>
                <a:gd name="T4" fmla="*/ 0 w 165"/>
                <a:gd name="T5" fmla="*/ 0 h 165"/>
                <a:gd name="T6" fmla="*/ 0 w 165"/>
                <a:gd name="T7" fmla="*/ 2147483646 h 165"/>
                <a:gd name="T8" fmla="*/ 2147483646 w 165"/>
                <a:gd name="T9" fmla="*/ 2147483646 h 165"/>
                <a:gd name="T10" fmla="*/ 2147483646 w 165"/>
                <a:gd name="T11" fmla="*/ 0 h 165"/>
                <a:gd name="T12" fmla="*/ 0 60000 65536"/>
                <a:gd name="T13" fmla="*/ 0 60000 65536"/>
                <a:gd name="T14" fmla="*/ 0 60000 65536"/>
                <a:gd name="T15" fmla="*/ 0 60000 65536"/>
                <a:gd name="T16" fmla="*/ 0 60000 65536"/>
                <a:gd name="T17" fmla="*/ 0 60000 65536"/>
                <a:gd name="T18" fmla="*/ 0 w 165"/>
                <a:gd name="T19" fmla="*/ 0 h 165"/>
                <a:gd name="T20" fmla="*/ 165 w 165"/>
                <a:gd name="T21" fmla="*/ 165 h 165"/>
              </a:gdLst>
              <a:ahLst/>
              <a:cxnLst>
                <a:cxn ang="T12">
                  <a:pos x="T0" y="T1"/>
                </a:cxn>
                <a:cxn ang="T13">
                  <a:pos x="T2" y="T3"/>
                </a:cxn>
                <a:cxn ang="T14">
                  <a:pos x="T4" y="T5"/>
                </a:cxn>
                <a:cxn ang="T15">
                  <a:pos x="T6" y="T7"/>
                </a:cxn>
                <a:cxn ang="T16">
                  <a:pos x="T8" y="T9"/>
                </a:cxn>
                <a:cxn ang="T17">
                  <a:pos x="T10" y="T11"/>
                </a:cxn>
              </a:cxnLst>
              <a:rect l="T18" t="T19" r="T20" b="T21"/>
              <a:pathLst>
                <a:path w="165" h="165">
                  <a:moveTo>
                    <a:pt x="165" y="0"/>
                  </a:moveTo>
                  <a:lnTo>
                    <a:pt x="165" y="0"/>
                  </a:lnTo>
                  <a:lnTo>
                    <a:pt x="0" y="0"/>
                  </a:lnTo>
                  <a:lnTo>
                    <a:pt x="0" y="165"/>
                  </a:lnTo>
                  <a:lnTo>
                    <a:pt x="165" y="165"/>
                  </a:lnTo>
                  <a:lnTo>
                    <a:pt x="165" y="0"/>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00" name="组合 298"/>
          <p:cNvGrpSpPr>
            <a:grpSpLocks/>
          </p:cNvGrpSpPr>
          <p:nvPr/>
        </p:nvGrpSpPr>
        <p:grpSpPr bwMode="gray">
          <a:xfrm>
            <a:off x="7519783" y="3998029"/>
            <a:ext cx="637840" cy="570211"/>
            <a:chOff x="3122612" y="3792538"/>
            <a:chExt cx="644525" cy="528638"/>
          </a:xfrm>
        </p:grpSpPr>
        <p:sp>
          <p:nvSpPr>
            <p:cNvPr id="101" name="Freeform 49"/>
            <p:cNvSpPr>
              <a:spLocks noEditPoints="1"/>
            </p:cNvSpPr>
            <p:nvPr/>
          </p:nvSpPr>
          <p:spPr bwMode="gray">
            <a:xfrm>
              <a:off x="3122612" y="3792538"/>
              <a:ext cx="644525" cy="528638"/>
            </a:xfrm>
            <a:custGeom>
              <a:avLst/>
              <a:gdLst>
                <a:gd name="T0" fmla="*/ 2147483646 w 1535"/>
                <a:gd name="T1" fmla="*/ 2147483646 h 1259"/>
                <a:gd name="T2" fmla="*/ 2147483646 w 1535"/>
                <a:gd name="T3" fmla="*/ 2147483646 h 1259"/>
                <a:gd name="T4" fmla="*/ 2147483646 w 1535"/>
                <a:gd name="T5" fmla="*/ 2147483646 h 1259"/>
                <a:gd name="T6" fmla="*/ 2147483646 w 1535"/>
                <a:gd name="T7" fmla="*/ 2147483646 h 1259"/>
                <a:gd name="T8" fmla="*/ 2147483646 w 1535"/>
                <a:gd name="T9" fmla="*/ 2147483646 h 1259"/>
                <a:gd name="T10" fmla="*/ 2147483646 w 1535"/>
                <a:gd name="T11" fmla="*/ 2147483646 h 1259"/>
                <a:gd name="T12" fmla="*/ 2147483646 w 1535"/>
                <a:gd name="T13" fmla="*/ 2147483646 h 1259"/>
                <a:gd name="T14" fmla="*/ 2147483646 w 1535"/>
                <a:gd name="T15" fmla="*/ 2147483646 h 1259"/>
                <a:gd name="T16" fmla="*/ 2147483646 w 1535"/>
                <a:gd name="T17" fmla="*/ 2147483646 h 1259"/>
                <a:gd name="T18" fmla="*/ 2147483646 w 1535"/>
                <a:gd name="T19" fmla="*/ 2147483646 h 1259"/>
                <a:gd name="T20" fmla="*/ 2147483646 w 1535"/>
                <a:gd name="T21" fmla="*/ 2147483646 h 1259"/>
                <a:gd name="T22" fmla="*/ 2147483646 w 1535"/>
                <a:gd name="T23" fmla="*/ 2147483646 h 1259"/>
                <a:gd name="T24" fmla="*/ 2147483646 w 1535"/>
                <a:gd name="T25" fmla="*/ 2147483646 h 1259"/>
                <a:gd name="T26" fmla="*/ 2147483646 w 1535"/>
                <a:gd name="T27" fmla="*/ 2147483646 h 1259"/>
                <a:gd name="T28" fmla="*/ 2147483646 w 1535"/>
                <a:gd name="T29" fmla="*/ 2147483646 h 1259"/>
                <a:gd name="T30" fmla="*/ 2147483646 w 1535"/>
                <a:gd name="T31" fmla="*/ 2147483646 h 1259"/>
                <a:gd name="T32" fmla="*/ 2147483646 w 1535"/>
                <a:gd name="T33" fmla="*/ 0 h 1259"/>
                <a:gd name="T34" fmla="*/ 0 w 1535"/>
                <a:gd name="T35" fmla="*/ 2147483646 h 1259"/>
                <a:gd name="T36" fmla="*/ 2147483646 w 1535"/>
                <a:gd name="T37" fmla="*/ 2147483646 h 1259"/>
                <a:gd name="T38" fmla="*/ 2147483646 w 1535"/>
                <a:gd name="T39" fmla="*/ 2147483646 h 1259"/>
                <a:gd name="T40" fmla="*/ 2147483646 w 1535"/>
                <a:gd name="T41" fmla="*/ 2147483646 h 1259"/>
                <a:gd name="T42" fmla="*/ 2147483646 w 1535"/>
                <a:gd name="T43" fmla="*/ 2147483646 h 1259"/>
                <a:gd name="T44" fmla="*/ 2147483646 w 1535"/>
                <a:gd name="T45" fmla="*/ 2147483646 h 1259"/>
                <a:gd name="T46" fmla="*/ 2147483646 w 1535"/>
                <a:gd name="T47" fmla="*/ 2147483646 h 1259"/>
                <a:gd name="T48" fmla="*/ 2147483646 w 1535"/>
                <a:gd name="T49" fmla="*/ 2147483646 h 1259"/>
                <a:gd name="T50" fmla="*/ 2147483646 w 1535"/>
                <a:gd name="T51" fmla="*/ 2147483646 h 1259"/>
                <a:gd name="T52" fmla="*/ 2147483646 w 1535"/>
                <a:gd name="T53" fmla="*/ 2147483646 h 1259"/>
                <a:gd name="T54" fmla="*/ 2147483646 w 1535"/>
                <a:gd name="T55" fmla="*/ 2147483646 h 1259"/>
                <a:gd name="T56" fmla="*/ 2147483646 w 1535"/>
                <a:gd name="T57" fmla="*/ 2147483646 h 1259"/>
                <a:gd name="T58" fmla="*/ 2147483646 w 1535"/>
                <a:gd name="T59" fmla="*/ 2147483646 h 1259"/>
                <a:gd name="T60" fmla="*/ 2147483646 w 1535"/>
                <a:gd name="T61" fmla="*/ 2147483646 h 1259"/>
                <a:gd name="T62" fmla="*/ 2147483646 w 1535"/>
                <a:gd name="T63" fmla="*/ 2147483646 h 1259"/>
                <a:gd name="T64" fmla="*/ 2147483646 w 1535"/>
                <a:gd name="T65" fmla="*/ 2147483646 h 1259"/>
                <a:gd name="T66" fmla="*/ 2147483646 w 1535"/>
                <a:gd name="T67" fmla="*/ 2147483646 h 1259"/>
                <a:gd name="T68" fmla="*/ 2147483646 w 1535"/>
                <a:gd name="T69" fmla="*/ 2147483646 h 1259"/>
                <a:gd name="T70" fmla="*/ 2147483646 w 1535"/>
                <a:gd name="T71" fmla="*/ 2147483646 h 1259"/>
                <a:gd name="T72" fmla="*/ 2147483646 w 1535"/>
                <a:gd name="T73" fmla="*/ 2147483646 h 125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35"/>
                <a:gd name="T112" fmla="*/ 0 h 1259"/>
                <a:gd name="T113" fmla="*/ 1535 w 1535"/>
                <a:gd name="T114" fmla="*/ 1259 h 125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35" h="1259">
                  <a:moveTo>
                    <a:pt x="1468" y="270"/>
                  </a:moveTo>
                  <a:lnTo>
                    <a:pt x="1468" y="270"/>
                  </a:lnTo>
                  <a:lnTo>
                    <a:pt x="67" y="270"/>
                  </a:lnTo>
                  <a:lnTo>
                    <a:pt x="67" y="67"/>
                  </a:lnTo>
                  <a:lnTo>
                    <a:pt x="1468" y="67"/>
                  </a:lnTo>
                  <a:lnTo>
                    <a:pt x="1468" y="270"/>
                  </a:lnTo>
                  <a:close/>
                  <a:moveTo>
                    <a:pt x="1246" y="430"/>
                  </a:moveTo>
                  <a:lnTo>
                    <a:pt x="1246" y="430"/>
                  </a:lnTo>
                  <a:cubicBezTo>
                    <a:pt x="1188" y="430"/>
                    <a:pt x="1139" y="391"/>
                    <a:pt x="1125" y="337"/>
                  </a:cubicBezTo>
                  <a:lnTo>
                    <a:pt x="1368" y="337"/>
                  </a:lnTo>
                  <a:cubicBezTo>
                    <a:pt x="1353" y="391"/>
                    <a:pt x="1304" y="430"/>
                    <a:pt x="1246" y="430"/>
                  </a:cubicBezTo>
                  <a:close/>
                  <a:moveTo>
                    <a:pt x="927" y="430"/>
                  </a:moveTo>
                  <a:lnTo>
                    <a:pt x="927" y="430"/>
                  </a:lnTo>
                  <a:cubicBezTo>
                    <a:pt x="869" y="430"/>
                    <a:pt x="820" y="391"/>
                    <a:pt x="806" y="337"/>
                  </a:cubicBezTo>
                  <a:lnTo>
                    <a:pt x="1049" y="337"/>
                  </a:lnTo>
                  <a:cubicBezTo>
                    <a:pt x="1034" y="391"/>
                    <a:pt x="985" y="430"/>
                    <a:pt x="927" y="430"/>
                  </a:cubicBezTo>
                  <a:close/>
                  <a:moveTo>
                    <a:pt x="608" y="430"/>
                  </a:moveTo>
                  <a:lnTo>
                    <a:pt x="608" y="430"/>
                  </a:lnTo>
                  <a:cubicBezTo>
                    <a:pt x="550" y="430"/>
                    <a:pt x="501" y="391"/>
                    <a:pt x="487" y="337"/>
                  </a:cubicBezTo>
                  <a:lnTo>
                    <a:pt x="730" y="337"/>
                  </a:lnTo>
                  <a:cubicBezTo>
                    <a:pt x="715" y="391"/>
                    <a:pt x="666" y="430"/>
                    <a:pt x="608" y="430"/>
                  </a:cubicBezTo>
                  <a:close/>
                  <a:moveTo>
                    <a:pt x="289" y="430"/>
                  </a:moveTo>
                  <a:lnTo>
                    <a:pt x="289" y="430"/>
                  </a:lnTo>
                  <a:cubicBezTo>
                    <a:pt x="231" y="430"/>
                    <a:pt x="182" y="391"/>
                    <a:pt x="167" y="337"/>
                  </a:cubicBezTo>
                  <a:lnTo>
                    <a:pt x="411" y="337"/>
                  </a:lnTo>
                  <a:cubicBezTo>
                    <a:pt x="396" y="391"/>
                    <a:pt x="347" y="430"/>
                    <a:pt x="289" y="430"/>
                  </a:cubicBezTo>
                  <a:close/>
                  <a:moveTo>
                    <a:pt x="316" y="794"/>
                  </a:moveTo>
                  <a:lnTo>
                    <a:pt x="316" y="794"/>
                  </a:lnTo>
                  <a:lnTo>
                    <a:pt x="507" y="794"/>
                  </a:lnTo>
                  <a:lnTo>
                    <a:pt x="507" y="1156"/>
                  </a:lnTo>
                  <a:lnTo>
                    <a:pt x="316" y="1156"/>
                  </a:lnTo>
                  <a:lnTo>
                    <a:pt x="316" y="794"/>
                  </a:lnTo>
                  <a:close/>
                  <a:moveTo>
                    <a:pt x="1502" y="0"/>
                  </a:moveTo>
                  <a:lnTo>
                    <a:pt x="1502" y="0"/>
                  </a:lnTo>
                  <a:lnTo>
                    <a:pt x="34" y="0"/>
                  </a:lnTo>
                  <a:cubicBezTo>
                    <a:pt x="15" y="0"/>
                    <a:pt x="0" y="15"/>
                    <a:pt x="0" y="33"/>
                  </a:cubicBezTo>
                  <a:lnTo>
                    <a:pt x="0" y="304"/>
                  </a:lnTo>
                  <a:cubicBezTo>
                    <a:pt x="0" y="322"/>
                    <a:pt x="15" y="337"/>
                    <a:pt x="34" y="337"/>
                  </a:cubicBezTo>
                  <a:lnTo>
                    <a:pt x="96" y="337"/>
                  </a:lnTo>
                  <a:lnTo>
                    <a:pt x="96" y="1189"/>
                  </a:lnTo>
                  <a:cubicBezTo>
                    <a:pt x="96" y="1208"/>
                    <a:pt x="111" y="1223"/>
                    <a:pt x="129" y="1223"/>
                  </a:cubicBezTo>
                  <a:lnTo>
                    <a:pt x="840" y="1223"/>
                  </a:lnTo>
                  <a:cubicBezTo>
                    <a:pt x="852" y="1244"/>
                    <a:pt x="874" y="1259"/>
                    <a:pt x="901" y="1259"/>
                  </a:cubicBezTo>
                  <a:cubicBezTo>
                    <a:pt x="939" y="1259"/>
                    <a:pt x="970" y="1228"/>
                    <a:pt x="970" y="1190"/>
                  </a:cubicBezTo>
                  <a:cubicBezTo>
                    <a:pt x="970" y="1152"/>
                    <a:pt x="939" y="1120"/>
                    <a:pt x="901" y="1120"/>
                  </a:cubicBezTo>
                  <a:cubicBezTo>
                    <a:pt x="875" y="1120"/>
                    <a:pt x="852" y="1135"/>
                    <a:pt x="840" y="1156"/>
                  </a:cubicBezTo>
                  <a:lnTo>
                    <a:pt x="561" y="1156"/>
                  </a:lnTo>
                  <a:lnTo>
                    <a:pt x="561" y="767"/>
                  </a:lnTo>
                  <a:cubicBezTo>
                    <a:pt x="561" y="753"/>
                    <a:pt x="549" y="741"/>
                    <a:pt x="534" y="741"/>
                  </a:cubicBezTo>
                  <a:lnTo>
                    <a:pt x="289" y="741"/>
                  </a:lnTo>
                  <a:cubicBezTo>
                    <a:pt x="274" y="741"/>
                    <a:pt x="262" y="753"/>
                    <a:pt x="262" y="767"/>
                  </a:cubicBezTo>
                  <a:lnTo>
                    <a:pt x="262" y="1156"/>
                  </a:lnTo>
                  <a:lnTo>
                    <a:pt x="163" y="1156"/>
                  </a:lnTo>
                  <a:lnTo>
                    <a:pt x="163" y="449"/>
                  </a:lnTo>
                  <a:cubicBezTo>
                    <a:pt x="197" y="479"/>
                    <a:pt x="241" y="497"/>
                    <a:pt x="289" y="497"/>
                  </a:cubicBezTo>
                  <a:cubicBezTo>
                    <a:pt x="355" y="497"/>
                    <a:pt x="414" y="463"/>
                    <a:pt x="449" y="412"/>
                  </a:cubicBezTo>
                  <a:cubicBezTo>
                    <a:pt x="483" y="463"/>
                    <a:pt x="542" y="497"/>
                    <a:pt x="608" y="497"/>
                  </a:cubicBezTo>
                  <a:cubicBezTo>
                    <a:pt x="674" y="497"/>
                    <a:pt x="733" y="463"/>
                    <a:pt x="768" y="412"/>
                  </a:cubicBezTo>
                  <a:cubicBezTo>
                    <a:pt x="802" y="463"/>
                    <a:pt x="861" y="497"/>
                    <a:pt x="927" y="497"/>
                  </a:cubicBezTo>
                  <a:cubicBezTo>
                    <a:pt x="993" y="497"/>
                    <a:pt x="1052" y="463"/>
                    <a:pt x="1087" y="412"/>
                  </a:cubicBezTo>
                  <a:cubicBezTo>
                    <a:pt x="1121" y="463"/>
                    <a:pt x="1180" y="497"/>
                    <a:pt x="1246" y="497"/>
                  </a:cubicBezTo>
                  <a:cubicBezTo>
                    <a:pt x="1295" y="497"/>
                    <a:pt x="1339" y="479"/>
                    <a:pt x="1372" y="449"/>
                  </a:cubicBezTo>
                  <a:lnTo>
                    <a:pt x="1372" y="1156"/>
                  </a:lnTo>
                  <a:lnTo>
                    <a:pt x="1175" y="1156"/>
                  </a:lnTo>
                  <a:cubicBezTo>
                    <a:pt x="1164" y="1134"/>
                    <a:pt x="1141" y="1120"/>
                    <a:pt x="1114" y="1120"/>
                  </a:cubicBezTo>
                  <a:cubicBezTo>
                    <a:pt x="1076" y="1120"/>
                    <a:pt x="1045" y="1151"/>
                    <a:pt x="1045" y="1189"/>
                  </a:cubicBezTo>
                  <a:cubicBezTo>
                    <a:pt x="1045" y="1227"/>
                    <a:pt x="1076" y="1258"/>
                    <a:pt x="1114" y="1258"/>
                  </a:cubicBezTo>
                  <a:cubicBezTo>
                    <a:pt x="1141" y="1258"/>
                    <a:pt x="1163" y="1244"/>
                    <a:pt x="1175" y="1223"/>
                  </a:cubicBezTo>
                  <a:lnTo>
                    <a:pt x="1406" y="1223"/>
                  </a:lnTo>
                  <a:cubicBezTo>
                    <a:pt x="1424" y="1223"/>
                    <a:pt x="1439" y="1208"/>
                    <a:pt x="1439" y="1189"/>
                  </a:cubicBezTo>
                  <a:lnTo>
                    <a:pt x="1439" y="337"/>
                  </a:lnTo>
                  <a:lnTo>
                    <a:pt x="1502" y="337"/>
                  </a:lnTo>
                  <a:cubicBezTo>
                    <a:pt x="1520" y="337"/>
                    <a:pt x="1535" y="322"/>
                    <a:pt x="1535" y="304"/>
                  </a:cubicBezTo>
                  <a:lnTo>
                    <a:pt x="1535" y="33"/>
                  </a:lnTo>
                  <a:cubicBezTo>
                    <a:pt x="1535" y="15"/>
                    <a:pt x="1520" y="0"/>
                    <a:pt x="1502" y="0"/>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Freeform 50"/>
            <p:cNvSpPr>
              <a:spLocks/>
            </p:cNvSpPr>
            <p:nvPr/>
          </p:nvSpPr>
          <p:spPr bwMode="gray">
            <a:xfrm>
              <a:off x="3213100" y="3849688"/>
              <a:ext cx="461963" cy="26988"/>
            </a:xfrm>
            <a:custGeom>
              <a:avLst/>
              <a:gdLst>
                <a:gd name="T0" fmla="*/ 2147483646 w 1101"/>
                <a:gd name="T1" fmla="*/ 2147483646 h 67"/>
                <a:gd name="T2" fmla="*/ 2147483646 w 1101"/>
                <a:gd name="T3" fmla="*/ 2147483646 h 67"/>
                <a:gd name="T4" fmla="*/ 2147483646 w 1101"/>
                <a:gd name="T5" fmla="*/ 2147483646 h 67"/>
                <a:gd name="T6" fmla="*/ 2147483646 w 1101"/>
                <a:gd name="T7" fmla="*/ 2147483646 h 67"/>
                <a:gd name="T8" fmla="*/ 2147483646 w 1101"/>
                <a:gd name="T9" fmla="*/ 0 h 67"/>
                <a:gd name="T10" fmla="*/ 2147483646 w 1101"/>
                <a:gd name="T11" fmla="*/ 0 h 67"/>
                <a:gd name="T12" fmla="*/ 0 w 1101"/>
                <a:gd name="T13" fmla="*/ 2147483646 h 67"/>
                <a:gd name="T14" fmla="*/ 2147483646 w 1101"/>
                <a:gd name="T15" fmla="*/ 2147483646 h 67"/>
                <a:gd name="T16" fmla="*/ 0 60000 65536"/>
                <a:gd name="T17" fmla="*/ 0 60000 65536"/>
                <a:gd name="T18" fmla="*/ 0 60000 65536"/>
                <a:gd name="T19" fmla="*/ 0 60000 65536"/>
                <a:gd name="T20" fmla="*/ 0 60000 65536"/>
                <a:gd name="T21" fmla="*/ 0 60000 65536"/>
                <a:gd name="T22" fmla="*/ 0 60000 65536"/>
                <a:gd name="T23" fmla="*/ 0 60000 65536"/>
                <a:gd name="T24" fmla="*/ 0 w 1101"/>
                <a:gd name="T25" fmla="*/ 0 h 67"/>
                <a:gd name="T26" fmla="*/ 1101 w 1101"/>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01" h="67">
                  <a:moveTo>
                    <a:pt x="33" y="67"/>
                  </a:moveTo>
                  <a:lnTo>
                    <a:pt x="33" y="67"/>
                  </a:lnTo>
                  <a:lnTo>
                    <a:pt x="1068" y="67"/>
                  </a:lnTo>
                  <a:cubicBezTo>
                    <a:pt x="1087" y="67"/>
                    <a:pt x="1101" y="52"/>
                    <a:pt x="1101" y="34"/>
                  </a:cubicBezTo>
                  <a:cubicBezTo>
                    <a:pt x="1101" y="15"/>
                    <a:pt x="1087" y="0"/>
                    <a:pt x="1068" y="0"/>
                  </a:cubicBezTo>
                  <a:lnTo>
                    <a:pt x="33" y="0"/>
                  </a:lnTo>
                  <a:cubicBezTo>
                    <a:pt x="15" y="0"/>
                    <a:pt x="0" y="15"/>
                    <a:pt x="0" y="34"/>
                  </a:cubicBezTo>
                  <a:cubicBezTo>
                    <a:pt x="0" y="52"/>
                    <a:pt x="15" y="67"/>
                    <a:pt x="33" y="67"/>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Freeform 51"/>
            <p:cNvSpPr>
              <a:spLocks/>
            </p:cNvSpPr>
            <p:nvPr/>
          </p:nvSpPr>
          <p:spPr bwMode="gray">
            <a:xfrm>
              <a:off x="3267075" y="4187826"/>
              <a:ext cx="23813" cy="23813"/>
            </a:xfrm>
            <a:custGeom>
              <a:avLst/>
              <a:gdLst>
                <a:gd name="T0" fmla="*/ 2147483646 w 56"/>
                <a:gd name="T1" fmla="*/ 0 h 56"/>
                <a:gd name="T2" fmla="*/ 2147483646 w 56"/>
                <a:gd name="T3" fmla="*/ 0 h 56"/>
                <a:gd name="T4" fmla="*/ 0 w 56"/>
                <a:gd name="T5" fmla="*/ 2147483646 h 56"/>
                <a:gd name="T6" fmla="*/ 2147483646 w 56"/>
                <a:gd name="T7" fmla="*/ 2147483646 h 56"/>
                <a:gd name="T8" fmla="*/ 2147483646 w 56"/>
                <a:gd name="T9" fmla="*/ 2147483646 h 56"/>
                <a:gd name="T10" fmla="*/ 2147483646 w 56"/>
                <a:gd name="T11" fmla="*/ 0 h 56"/>
                <a:gd name="T12" fmla="*/ 0 60000 65536"/>
                <a:gd name="T13" fmla="*/ 0 60000 65536"/>
                <a:gd name="T14" fmla="*/ 0 60000 65536"/>
                <a:gd name="T15" fmla="*/ 0 60000 65536"/>
                <a:gd name="T16" fmla="*/ 0 60000 65536"/>
                <a:gd name="T17" fmla="*/ 0 60000 65536"/>
                <a:gd name="T18" fmla="*/ 0 w 56"/>
                <a:gd name="T19" fmla="*/ 0 h 56"/>
                <a:gd name="T20" fmla="*/ 56 w 56"/>
                <a:gd name="T21" fmla="*/ 56 h 56"/>
              </a:gdLst>
              <a:ahLst/>
              <a:cxnLst>
                <a:cxn ang="T12">
                  <a:pos x="T0" y="T1"/>
                </a:cxn>
                <a:cxn ang="T13">
                  <a:pos x="T2" y="T3"/>
                </a:cxn>
                <a:cxn ang="T14">
                  <a:pos x="T4" y="T5"/>
                </a:cxn>
                <a:cxn ang="T15">
                  <a:pos x="T6" y="T7"/>
                </a:cxn>
                <a:cxn ang="T16">
                  <a:pos x="T8" y="T9"/>
                </a:cxn>
                <a:cxn ang="T17">
                  <a:pos x="T10" y="T11"/>
                </a:cxn>
              </a:cxnLst>
              <a:rect l="T18" t="T19" r="T20" b="T21"/>
              <a:pathLst>
                <a:path w="56" h="56">
                  <a:moveTo>
                    <a:pt x="28" y="0"/>
                  </a:moveTo>
                  <a:lnTo>
                    <a:pt x="28" y="0"/>
                  </a:lnTo>
                  <a:cubicBezTo>
                    <a:pt x="13" y="0"/>
                    <a:pt x="0" y="12"/>
                    <a:pt x="0" y="28"/>
                  </a:cubicBezTo>
                  <a:cubicBezTo>
                    <a:pt x="0" y="43"/>
                    <a:pt x="13" y="56"/>
                    <a:pt x="28" y="56"/>
                  </a:cubicBezTo>
                  <a:cubicBezTo>
                    <a:pt x="44" y="56"/>
                    <a:pt x="56" y="43"/>
                    <a:pt x="56" y="28"/>
                  </a:cubicBezTo>
                  <a:cubicBezTo>
                    <a:pt x="56" y="12"/>
                    <a:pt x="44" y="0"/>
                    <a:pt x="28" y="0"/>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Freeform 52"/>
            <p:cNvSpPr>
              <a:spLocks noEditPoints="1"/>
            </p:cNvSpPr>
            <p:nvPr/>
          </p:nvSpPr>
          <p:spPr bwMode="gray">
            <a:xfrm>
              <a:off x="3417888" y="4038601"/>
              <a:ext cx="242888" cy="149225"/>
            </a:xfrm>
            <a:custGeom>
              <a:avLst/>
              <a:gdLst>
                <a:gd name="T0" fmla="*/ 2147483646 w 577"/>
                <a:gd name="T1" fmla="*/ 2147483646 h 355"/>
                <a:gd name="T2" fmla="*/ 2147483646 w 577"/>
                <a:gd name="T3" fmla="*/ 2147483646 h 355"/>
                <a:gd name="T4" fmla="*/ 2147483646 w 577"/>
                <a:gd name="T5" fmla="*/ 2147483646 h 355"/>
                <a:gd name="T6" fmla="*/ 2147483646 w 577"/>
                <a:gd name="T7" fmla="*/ 2147483646 h 355"/>
                <a:gd name="T8" fmla="*/ 2147483646 w 577"/>
                <a:gd name="T9" fmla="*/ 2147483646 h 355"/>
                <a:gd name="T10" fmla="*/ 2147483646 w 577"/>
                <a:gd name="T11" fmla="*/ 2147483646 h 355"/>
                <a:gd name="T12" fmla="*/ 2147483646 w 577"/>
                <a:gd name="T13" fmla="*/ 2147483646 h 355"/>
                <a:gd name="T14" fmla="*/ 2147483646 w 577"/>
                <a:gd name="T15" fmla="*/ 2147483646 h 355"/>
                <a:gd name="T16" fmla="*/ 2147483646 w 577"/>
                <a:gd name="T17" fmla="*/ 2147483646 h 355"/>
                <a:gd name="T18" fmla="*/ 2147483646 w 577"/>
                <a:gd name="T19" fmla="*/ 0 h 355"/>
                <a:gd name="T20" fmla="*/ 2147483646 w 577"/>
                <a:gd name="T21" fmla="*/ 0 h 355"/>
                <a:gd name="T22" fmla="*/ 0 w 577"/>
                <a:gd name="T23" fmla="*/ 2147483646 h 355"/>
                <a:gd name="T24" fmla="*/ 0 w 577"/>
                <a:gd name="T25" fmla="*/ 2147483646 h 355"/>
                <a:gd name="T26" fmla="*/ 2147483646 w 577"/>
                <a:gd name="T27" fmla="*/ 2147483646 h 355"/>
                <a:gd name="T28" fmla="*/ 2147483646 w 577"/>
                <a:gd name="T29" fmla="*/ 2147483646 h 355"/>
                <a:gd name="T30" fmla="*/ 2147483646 w 577"/>
                <a:gd name="T31" fmla="*/ 2147483646 h 35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77"/>
                <a:gd name="T49" fmla="*/ 0 h 355"/>
                <a:gd name="T50" fmla="*/ 577 w 577"/>
                <a:gd name="T51" fmla="*/ 355 h 35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77" h="355">
                  <a:moveTo>
                    <a:pt x="524" y="302"/>
                  </a:moveTo>
                  <a:lnTo>
                    <a:pt x="524" y="302"/>
                  </a:lnTo>
                  <a:lnTo>
                    <a:pt x="54" y="302"/>
                  </a:lnTo>
                  <a:lnTo>
                    <a:pt x="54" y="54"/>
                  </a:lnTo>
                  <a:lnTo>
                    <a:pt x="524" y="54"/>
                  </a:lnTo>
                  <a:lnTo>
                    <a:pt x="524" y="302"/>
                  </a:lnTo>
                  <a:close/>
                  <a:moveTo>
                    <a:pt x="577" y="329"/>
                  </a:moveTo>
                  <a:lnTo>
                    <a:pt x="577" y="329"/>
                  </a:lnTo>
                  <a:lnTo>
                    <a:pt x="577" y="27"/>
                  </a:lnTo>
                  <a:cubicBezTo>
                    <a:pt x="577" y="12"/>
                    <a:pt x="565" y="0"/>
                    <a:pt x="550" y="0"/>
                  </a:cubicBezTo>
                  <a:lnTo>
                    <a:pt x="27" y="0"/>
                  </a:lnTo>
                  <a:cubicBezTo>
                    <a:pt x="12" y="0"/>
                    <a:pt x="0" y="12"/>
                    <a:pt x="0" y="27"/>
                  </a:cubicBezTo>
                  <a:lnTo>
                    <a:pt x="0" y="329"/>
                  </a:lnTo>
                  <a:cubicBezTo>
                    <a:pt x="0" y="343"/>
                    <a:pt x="12" y="355"/>
                    <a:pt x="27" y="355"/>
                  </a:cubicBezTo>
                  <a:lnTo>
                    <a:pt x="550" y="355"/>
                  </a:lnTo>
                  <a:cubicBezTo>
                    <a:pt x="565" y="355"/>
                    <a:pt x="577" y="343"/>
                    <a:pt x="577" y="32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Freeform 53"/>
            <p:cNvSpPr>
              <a:spLocks/>
            </p:cNvSpPr>
            <p:nvPr/>
          </p:nvSpPr>
          <p:spPr bwMode="gray">
            <a:xfrm>
              <a:off x="3459163" y="4089401"/>
              <a:ext cx="158750" cy="15875"/>
            </a:xfrm>
            <a:custGeom>
              <a:avLst/>
              <a:gdLst>
                <a:gd name="T0" fmla="*/ 2147483646 w 379"/>
                <a:gd name="T1" fmla="*/ 2147483646 h 40"/>
                <a:gd name="T2" fmla="*/ 2147483646 w 379"/>
                <a:gd name="T3" fmla="*/ 2147483646 h 40"/>
                <a:gd name="T4" fmla="*/ 2147483646 w 379"/>
                <a:gd name="T5" fmla="*/ 2147483646 h 40"/>
                <a:gd name="T6" fmla="*/ 2147483646 w 379"/>
                <a:gd name="T7" fmla="*/ 2147483646 h 40"/>
                <a:gd name="T8" fmla="*/ 2147483646 w 379"/>
                <a:gd name="T9" fmla="*/ 0 h 40"/>
                <a:gd name="T10" fmla="*/ 2147483646 w 379"/>
                <a:gd name="T11" fmla="*/ 0 h 40"/>
                <a:gd name="T12" fmla="*/ 0 w 379"/>
                <a:gd name="T13" fmla="*/ 2147483646 h 40"/>
                <a:gd name="T14" fmla="*/ 2147483646 w 379"/>
                <a:gd name="T15" fmla="*/ 2147483646 h 40"/>
                <a:gd name="T16" fmla="*/ 0 60000 65536"/>
                <a:gd name="T17" fmla="*/ 0 60000 65536"/>
                <a:gd name="T18" fmla="*/ 0 60000 65536"/>
                <a:gd name="T19" fmla="*/ 0 60000 65536"/>
                <a:gd name="T20" fmla="*/ 0 60000 65536"/>
                <a:gd name="T21" fmla="*/ 0 60000 65536"/>
                <a:gd name="T22" fmla="*/ 0 60000 65536"/>
                <a:gd name="T23" fmla="*/ 0 60000 65536"/>
                <a:gd name="T24" fmla="*/ 0 w 379"/>
                <a:gd name="T25" fmla="*/ 0 h 40"/>
                <a:gd name="T26" fmla="*/ 379 w 379"/>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9" h="40">
                  <a:moveTo>
                    <a:pt x="20" y="40"/>
                  </a:moveTo>
                  <a:lnTo>
                    <a:pt x="20" y="40"/>
                  </a:lnTo>
                  <a:lnTo>
                    <a:pt x="359" y="40"/>
                  </a:lnTo>
                  <a:cubicBezTo>
                    <a:pt x="370" y="40"/>
                    <a:pt x="379" y="31"/>
                    <a:pt x="379" y="20"/>
                  </a:cubicBezTo>
                  <a:cubicBezTo>
                    <a:pt x="379" y="9"/>
                    <a:pt x="370" y="0"/>
                    <a:pt x="359" y="0"/>
                  </a:cubicBezTo>
                  <a:lnTo>
                    <a:pt x="20" y="0"/>
                  </a:lnTo>
                  <a:cubicBezTo>
                    <a:pt x="9" y="0"/>
                    <a:pt x="0" y="9"/>
                    <a:pt x="0" y="20"/>
                  </a:cubicBezTo>
                  <a:cubicBezTo>
                    <a:pt x="0" y="31"/>
                    <a:pt x="9" y="40"/>
                    <a:pt x="20" y="40"/>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Freeform 54"/>
            <p:cNvSpPr>
              <a:spLocks/>
            </p:cNvSpPr>
            <p:nvPr/>
          </p:nvSpPr>
          <p:spPr bwMode="gray">
            <a:xfrm>
              <a:off x="3459163" y="4121151"/>
              <a:ext cx="158750" cy="15875"/>
            </a:xfrm>
            <a:custGeom>
              <a:avLst/>
              <a:gdLst>
                <a:gd name="T0" fmla="*/ 2147483646 w 379"/>
                <a:gd name="T1" fmla="*/ 2147483646 h 40"/>
                <a:gd name="T2" fmla="*/ 2147483646 w 379"/>
                <a:gd name="T3" fmla="*/ 2147483646 h 40"/>
                <a:gd name="T4" fmla="*/ 2147483646 w 379"/>
                <a:gd name="T5" fmla="*/ 2147483646 h 40"/>
                <a:gd name="T6" fmla="*/ 2147483646 w 379"/>
                <a:gd name="T7" fmla="*/ 2147483646 h 40"/>
                <a:gd name="T8" fmla="*/ 2147483646 w 379"/>
                <a:gd name="T9" fmla="*/ 0 h 40"/>
                <a:gd name="T10" fmla="*/ 2147483646 w 379"/>
                <a:gd name="T11" fmla="*/ 0 h 40"/>
                <a:gd name="T12" fmla="*/ 0 w 379"/>
                <a:gd name="T13" fmla="*/ 2147483646 h 40"/>
                <a:gd name="T14" fmla="*/ 2147483646 w 379"/>
                <a:gd name="T15" fmla="*/ 2147483646 h 40"/>
                <a:gd name="T16" fmla="*/ 0 60000 65536"/>
                <a:gd name="T17" fmla="*/ 0 60000 65536"/>
                <a:gd name="T18" fmla="*/ 0 60000 65536"/>
                <a:gd name="T19" fmla="*/ 0 60000 65536"/>
                <a:gd name="T20" fmla="*/ 0 60000 65536"/>
                <a:gd name="T21" fmla="*/ 0 60000 65536"/>
                <a:gd name="T22" fmla="*/ 0 60000 65536"/>
                <a:gd name="T23" fmla="*/ 0 60000 65536"/>
                <a:gd name="T24" fmla="*/ 0 w 379"/>
                <a:gd name="T25" fmla="*/ 0 h 40"/>
                <a:gd name="T26" fmla="*/ 379 w 379"/>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9" h="40">
                  <a:moveTo>
                    <a:pt x="20" y="40"/>
                  </a:moveTo>
                  <a:lnTo>
                    <a:pt x="20" y="40"/>
                  </a:lnTo>
                  <a:lnTo>
                    <a:pt x="359" y="40"/>
                  </a:lnTo>
                  <a:cubicBezTo>
                    <a:pt x="370" y="40"/>
                    <a:pt x="379" y="31"/>
                    <a:pt x="379" y="20"/>
                  </a:cubicBezTo>
                  <a:cubicBezTo>
                    <a:pt x="379" y="9"/>
                    <a:pt x="370" y="0"/>
                    <a:pt x="359" y="0"/>
                  </a:cubicBezTo>
                  <a:lnTo>
                    <a:pt x="20" y="0"/>
                  </a:lnTo>
                  <a:cubicBezTo>
                    <a:pt x="9" y="0"/>
                    <a:pt x="0" y="9"/>
                    <a:pt x="0" y="20"/>
                  </a:cubicBezTo>
                  <a:cubicBezTo>
                    <a:pt x="0" y="31"/>
                    <a:pt x="9" y="40"/>
                    <a:pt x="20" y="40"/>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07" name="组合 297"/>
          <p:cNvGrpSpPr>
            <a:grpSpLocks/>
          </p:cNvGrpSpPr>
          <p:nvPr/>
        </p:nvGrpSpPr>
        <p:grpSpPr bwMode="gray">
          <a:xfrm>
            <a:off x="6656866" y="3998029"/>
            <a:ext cx="637840" cy="570211"/>
            <a:chOff x="2047875" y="3503613"/>
            <a:chExt cx="612775" cy="817563"/>
          </a:xfrm>
        </p:grpSpPr>
        <p:sp>
          <p:nvSpPr>
            <p:cNvPr id="108" name="Freeform 55"/>
            <p:cNvSpPr>
              <a:spLocks/>
            </p:cNvSpPr>
            <p:nvPr/>
          </p:nvSpPr>
          <p:spPr bwMode="gray">
            <a:xfrm>
              <a:off x="2166938" y="3871913"/>
              <a:ext cx="15875" cy="309563"/>
            </a:xfrm>
            <a:custGeom>
              <a:avLst/>
              <a:gdLst>
                <a:gd name="T0" fmla="*/ 2147483646 w 40"/>
                <a:gd name="T1" fmla="*/ 0 h 740"/>
                <a:gd name="T2" fmla="*/ 2147483646 w 40"/>
                <a:gd name="T3" fmla="*/ 0 h 740"/>
                <a:gd name="T4" fmla="*/ 0 w 40"/>
                <a:gd name="T5" fmla="*/ 2147483646 h 740"/>
                <a:gd name="T6" fmla="*/ 0 w 40"/>
                <a:gd name="T7" fmla="*/ 2147483646 h 740"/>
                <a:gd name="T8" fmla="*/ 2147483646 w 40"/>
                <a:gd name="T9" fmla="*/ 2147483646 h 740"/>
                <a:gd name="T10" fmla="*/ 2147483646 w 40"/>
                <a:gd name="T11" fmla="*/ 2147483646 h 740"/>
                <a:gd name="T12" fmla="*/ 2147483646 w 40"/>
                <a:gd name="T13" fmla="*/ 2147483646 h 740"/>
                <a:gd name="T14" fmla="*/ 2147483646 w 40"/>
                <a:gd name="T15" fmla="*/ 0 h 740"/>
                <a:gd name="T16" fmla="*/ 0 60000 65536"/>
                <a:gd name="T17" fmla="*/ 0 60000 65536"/>
                <a:gd name="T18" fmla="*/ 0 60000 65536"/>
                <a:gd name="T19" fmla="*/ 0 60000 65536"/>
                <a:gd name="T20" fmla="*/ 0 60000 65536"/>
                <a:gd name="T21" fmla="*/ 0 60000 65536"/>
                <a:gd name="T22" fmla="*/ 0 60000 65536"/>
                <a:gd name="T23" fmla="*/ 0 60000 65536"/>
                <a:gd name="T24" fmla="*/ 0 w 40"/>
                <a:gd name="T25" fmla="*/ 0 h 740"/>
                <a:gd name="T26" fmla="*/ 40 w 40"/>
                <a:gd name="T27" fmla="*/ 740 h 7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0" h="740">
                  <a:moveTo>
                    <a:pt x="20" y="0"/>
                  </a:moveTo>
                  <a:lnTo>
                    <a:pt x="20" y="0"/>
                  </a:lnTo>
                  <a:cubicBezTo>
                    <a:pt x="9" y="0"/>
                    <a:pt x="0" y="9"/>
                    <a:pt x="0" y="20"/>
                  </a:cubicBezTo>
                  <a:lnTo>
                    <a:pt x="0" y="720"/>
                  </a:lnTo>
                  <a:cubicBezTo>
                    <a:pt x="0" y="731"/>
                    <a:pt x="9" y="740"/>
                    <a:pt x="20" y="740"/>
                  </a:cubicBezTo>
                  <a:cubicBezTo>
                    <a:pt x="31" y="740"/>
                    <a:pt x="40" y="731"/>
                    <a:pt x="40" y="720"/>
                  </a:cubicBezTo>
                  <a:lnTo>
                    <a:pt x="40" y="20"/>
                  </a:lnTo>
                  <a:cubicBezTo>
                    <a:pt x="40" y="9"/>
                    <a:pt x="31" y="0"/>
                    <a:pt x="20" y="0"/>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Freeform 56"/>
            <p:cNvSpPr>
              <a:spLocks/>
            </p:cNvSpPr>
            <p:nvPr/>
          </p:nvSpPr>
          <p:spPr bwMode="gray">
            <a:xfrm>
              <a:off x="2216150" y="3835401"/>
              <a:ext cx="17463" cy="346075"/>
            </a:xfrm>
            <a:custGeom>
              <a:avLst/>
              <a:gdLst>
                <a:gd name="T0" fmla="*/ 2147483646 w 40"/>
                <a:gd name="T1" fmla="*/ 0 h 827"/>
                <a:gd name="T2" fmla="*/ 2147483646 w 40"/>
                <a:gd name="T3" fmla="*/ 0 h 827"/>
                <a:gd name="T4" fmla="*/ 0 w 40"/>
                <a:gd name="T5" fmla="*/ 2147483646 h 827"/>
                <a:gd name="T6" fmla="*/ 0 w 40"/>
                <a:gd name="T7" fmla="*/ 2147483646 h 827"/>
                <a:gd name="T8" fmla="*/ 2147483646 w 40"/>
                <a:gd name="T9" fmla="*/ 2147483646 h 827"/>
                <a:gd name="T10" fmla="*/ 2147483646 w 40"/>
                <a:gd name="T11" fmla="*/ 2147483646 h 827"/>
                <a:gd name="T12" fmla="*/ 2147483646 w 40"/>
                <a:gd name="T13" fmla="*/ 2147483646 h 827"/>
                <a:gd name="T14" fmla="*/ 2147483646 w 40"/>
                <a:gd name="T15" fmla="*/ 0 h 827"/>
                <a:gd name="T16" fmla="*/ 0 60000 65536"/>
                <a:gd name="T17" fmla="*/ 0 60000 65536"/>
                <a:gd name="T18" fmla="*/ 0 60000 65536"/>
                <a:gd name="T19" fmla="*/ 0 60000 65536"/>
                <a:gd name="T20" fmla="*/ 0 60000 65536"/>
                <a:gd name="T21" fmla="*/ 0 60000 65536"/>
                <a:gd name="T22" fmla="*/ 0 60000 65536"/>
                <a:gd name="T23" fmla="*/ 0 60000 65536"/>
                <a:gd name="T24" fmla="*/ 0 w 40"/>
                <a:gd name="T25" fmla="*/ 0 h 827"/>
                <a:gd name="T26" fmla="*/ 40 w 40"/>
                <a:gd name="T27" fmla="*/ 827 h 82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0" h="827">
                  <a:moveTo>
                    <a:pt x="20" y="0"/>
                  </a:moveTo>
                  <a:lnTo>
                    <a:pt x="20" y="0"/>
                  </a:lnTo>
                  <a:cubicBezTo>
                    <a:pt x="9" y="0"/>
                    <a:pt x="0" y="9"/>
                    <a:pt x="0" y="20"/>
                  </a:cubicBezTo>
                  <a:lnTo>
                    <a:pt x="0" y="807"/>
                  </a:lnTo>
                  <a:cubicBezTo>
                    <a:pt x="0" y="818"/>
                    <a:pt x="9" y="827"/>
                    <a:pt x="20" y="827"/>
                  </a:cubicBezTo>
                  <a:cubicBezTo>
                    <a:pt x="31" y="827"/>
                    <a:pt x="40" y="818"/>
                    <a:pt x="40" y="807"/>
                  </a:cubicBezTo>
                  <a:lnTo>
                    <a:pt x="40" y="20"/>
                  </a:lnTo>
                  <a:cubicBezTo>
                    <a:pt x="40" y="9"/>
                    <a:pt x="31" y="0"/>
                    <a:pt x="20" y="0"/>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Freeform 57"/>
            <p:cNvSpPr>
              <a:spLocks/>
            </p:cNvSpPr>
            <p:nvPr/>
          </p:nvSpPr>
          <p:spPr bwMode="gray">
            <a:xfrm>
              <a:off x="2525713" y="3962401"/>
              <a:ext cx="15875" cy="219075"/>
            </a:xfrm>
            <a:custGeom>
              <a:avLst/>
              <a:gdLst>
                <a:gd name="T0" fmla="*/ 2147483646 w 40"/>
                <a:gd name="T1" fmla="*/ 2147483646 h 525"/>
                <a:gd name="T2" fmla="*/ 2147483646 w 40"/>
                <a:gd name="T3" fmla="*/ 2147483646 h 525"/>
                <a:gd name="T4" fmla="*/ 2147483646 w 40"/>
                <a:gd name="T5" fmla="*/ 2147483646 h 525"/>
                <a:gd name="T6" fmla="*/ 2147483646 w 40"/>
                <a:gd name="T7" fmla="*/ 2147483646 h 525"/>
                <a:gd name="T8" fmla="*/ 2147483646 w 40"/>
                <a:gd name="T9" fmla="*/ 0 h 525"/>
                <a:gd name="T10" fmla="*/ 0 w 40"/>
                <a:gd name="T11" fmla="*/ 2147483646 h 525"/>
                <a:gd name="T12" fmla="*/ 0 w 40"/>
                <a:gd name="T13" fmla="*/ 2147483646 h 525"/>
                <a:gd name="T14" fmla="*/ 2147483646 w 40"/>
                <a:gd name="T15" fmla="*/ 2147483646 h 525"/>
                <a:gd name="T16" fmla="*/ 0 60000 65536"/>
                <a:gd name="T17" fmla="*/ 0 60000 65536"/>
                <a:gd name="T18" fmla="*/ 0 60000 65536"/>
                <a:gd name="T19" fmla="*/ 0 60000 65536"/>
                <a:gd name="T20" fmla="*/ 0 60000 65536"/>
                <a:gd name="T21" fmla="*/ 0 60000 65536"/>
                <a:gd name="T22" fmla="*/ 0 60000 65536"/>
                <a:gd name="T23" fmla="*/ 0 60000 65536"/>
                <a:gd name="T24" fmla="*/ 0 w 40"/>
                <a:gd name="T25" fmla="*/ 0 h 525"/>
                <a:gd name="T26" fmla="*/ 40 w 40"/>
                <a:gd name="T27" fmla="*/ 525 h 5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0" h="525">
                  <a:moveTo>
                    <a:pt x="20" y="525"/>
                  </a:moveTo>
                  <a:lnTo>
                    <a:pt x="20" y="525"/>
                  </a:lnTo>
                  <a:cubicBezTo>
                    <a:pt x="31" y="525"/>
                    <a:pt x="40" y="516"/>
                    <a:pt x="40" y="505"/>
                  </a:cubicBezTo>
                  <a:lnTo>
                    <a:pt x="40" y="20"/>
                  </a:lnTo>
                  <a:cubicBezTo>
                    <a:pt x="40" y="9"/>
                    <a:pt x="31" y="0"/>
                    <a:pt x="20" y="0"/>
                  </a:cubicBezTo>
                  <a:cubicBezTo>
                    <a:pt x="9" y="0"/>
                    <a:pt x="0" y="9"/>
                    <a:pt x="0" y="20"/>
                  </a:cubicBezTo>
                  <a:lnTo>
                    <a:pt x="0" y="505"/>
                  </a:lnTo>
                  <a:cubicBezTo>
                    <a:pt x="0" y="516"/>
                    <a:pt x="9" y="525"/>
                    <a:pt x="20" y="525"/>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Freeform 58"/>
            <p:cNvSpPr>
              <a:spLocks/>
            </p:cNvSpPr>
            <p:nvPr/>
          </p:nvSpPr>
          <p:spPr bwMode="gray">
            <a:xfrm>
              <a:off x="2474913" y="3925888"/>
              <a:ext cx="17463" cy="255588"/>
            </a:xfrm>
            <a:custGeom>
              <a:avLst/>
              <a:gdLst>
                <a:gd name="T0" fmla="*/ 2147483646 w 40"/>
                <a:gd name="T1" fmla="*/ 2147483646 h 612"/>
                <a:gd name="T2" fmla="*/ 2147483646 w 40"/>
                <a:gd name="T3" fmla="*/ 2147483646 h 612"/>
                <a:gd name="T4" fmla="*/ 2147483646 w 40"/>
                <a:gd name="T5" fmla="*/ 2147483646 h 612"/>
                <a:gd name="T6" fmla="*/ 2147483646 w 40"/>
                <a:gd name="T7" fmla="*/ 2147483646 h 612"/>
                <a:gd name="T8" fmla="*/ 2147483646 w 40"/>
                <a:gd name="T9" fmla="*/ 0 h 612"/>
                <a:gd name="T10" fmla="*/ 0 w 40"/>
                <a:gd name="T11" fmla="*/ 2147483646 h 612"/>
                <a:gd name="T12" fmla="*/ 0 w 40"/>
                <a:gd name="T13" fmla="*/ 2147483646 h 612"/>
                <a:gd name="T14" fmla="*/ 2147483646 w 40"/>
                <a:gd name="T15" fmla="*/ 2147483646 h 612"/>
                <a:gd name="T16" fmla="*/ 0 60000 65536"/>
                <a:gd name="T17" fmla="*/ 0 60000 65536"/>
                <a:gd name="T18" fmla="*/ 0 60000 65536"/>
                <a:gd name="T19" fmla="*/ 0 60000 65536"/>
                <a:gd name="T20" fmla="*/ 0 60000 65536"/>
                <a:gd name="T21" fmla="*/ 0 60000 65536"/>
                <a:gd name="T22" fmla="*/ 0 60000 65536"/>
                <a:gd name="T23" fmla="*/ 0 60000 65536"/>
                <a:gd name="T24" fmla="*/ 0 w 40"/>
                <a:gd name="T25" fmla="*/ 0 h 612"/>
                <a:gd name="T26" fmla="*/ 40 w 40"/>
                <a:gd name="T27" fmla="*/ 612 h 6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0" h="612">
                  <a:moveTo>
                    <a:pt x="20" y="612"/>
                  </a:moveTo>
                  <a:lnTo>
                    <a:pt x="20" y="612"/>
                  </a:lnTo>
                  <a:cubicBezTo>
                    <a:pt x="31" y="612"/>
                    <a:pt x="40" y="603"/>
                    <a:pt x="40" y="592"/>
                  </a:cubicBezTo>
                  <a:lnTo>
                    <a:pt x="40" y="20"/>
                  </a:lnTo>
                  <a:cubicBezTo>
                    <a:pt x="40" y="9"/>
                    <a:pt x="31" y="0"/>
                    <a:pt x="20" y="0"/>
                  </a:cubicBezTo>
                  <a:cubicBezTo>
                    <a:pt x="8" y="0"/>
                    <a:pt x="0" y="9"/>
                    <a:pt x="0" y="20"/>
                  </a:cubicBezTo>
                  <a:lnTo>
                    <a:pt x="0" y="592"/>
                  </a:lnTo>
                  <a:cubicBezTo>
                    <a:pt x="0" y="603"/>
                    <a:pt x="8" y="612"/>
                    <a:pt x="20" y="612"/>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Freeform 59"/>
            <p:cNvSpPr>
              <a:spLocks/>
            </p:cNvSpPr>
            <p:nvPr/>
          </p:nvSpPr>
          <p:spPr bwMode="gray">
            <a:xfrm>
              <a:off x="2322513" y="3621088"/>
              <a:ext cx="15875" cy="560388"/>
            </a:xfrm>
            <a:custGeom>
              <a:avLst/>
              <a:gdLst>
                <a:gd name="T0" fmla="*/ 2147483646 w 40"/>
                <a:gd name="T1" fmla="*/ 2147483646 h 1338"/>
                <a:gd name="T2" fmla="*/ 2147483646 w 40"/>
                <a:gd name="T3" fmla="*/ 2147483646 h 1338"/>
                <a:gd name="T4" fmla="*/ 2147483646 w 40"/>
                <a:gd name="T5" fmla="*/ 2147483646 h 1338"/>
                <a:gd name="T6" fmla="*/ 2147483646 w 40"/>
                <a:gd name="T7" fmla="*/ 2147483646 h 1338"/>
                <a:gd name="T8" fmla="*/ 2147483646 w 40"/>
                <a:gd name="T9" fmla="*/ 0 h 1338"/>
                <a:gd name="T10" fmla="*/ 0 w 40"/>
                <a:gd name="T11" fmla="*/ 2147483646 h 1338"/>
                <a:gd name="T12" fmla="*/ 0 w 40"/>
                <a:gd name="T13" fmla="*/ 2147483646 h 1338"/>
                <a:gd name="T14" fmla="*/ 2147483646 w 40"/>
                <a:gd name="T15" fmla="*/ 2147483646 h 1338"/>
                <a:gd name="T16" fmla="*/ 0 60000 65536"/>
                <a:gd name="T17" fmla="*/ 0 60000 65536"/>
                <a:gd name="T18" fmla="*/ 0 60000 65536"/>
                <a:gd name="T19" fmla="*/ 0 60000 65536"/>
                <a:gd name="T20" fmla="*/ 0 60000 65536"/>
                <a:gd name="T21" fmla="*/ 0 60000 65536"/>
                <a:gd name="T22" fmla="*/ 0 60000 65536"/>
                <a:gd name="T23" fmla="*/ 0 60000 65536"/>
                <a:gd name="T24" fmla="*/ 0 w 40"/>
                <a:gd name="T25" fmla="*/ 0 h 1338"/>
                <a:gd name="T26" fmla="*/ 40 w 40"/>
                <a:gd name="T27" fmla="*/ 1338 h 133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0" h="1338">
                  <a:moveTo>
                    <a:pt x="20" y="1338"/>
                  </a:moveTo>
                  <a:lnTo>
                    <a:pt x="20" y="1338"/>
                  </a:lnTo>
                  <a:cubicBezTo>
                    <a:pt x="31" y="1338"/>
                    <a:pt x="40" y="1329"/>
                    <a:pt x="40" y="1318"/>
                  </a:cubicBezTo>
                  <a:lnTo>
                    <a:pt x="40" y="20"/>
                  </a:lnTo>
                  <a:cubicBezTo>
                    <a:pt x="40" y="9"/>
                    <a:pt x="31" y="0"/>
                    <a:pt x="20" y="0"/>
                  </a:cubicBezTo>
                  <a:cubicBezTo>
                    <a:pt x="9" y="0"/>
                    <a:pt x="0" y="9"/>
                    <a:pt x="0" y="20"/>
                  </a:cubicBezTo>
                  <a:lnTo>
                    <a:pt x="0" y="1318"/>
                  </a:lnTo>
                  <a:cubicBezTo>
                    <a:pt x="0" y="1329"/>
                    <a:pt x="9" y="1338"/>
                    <a:pt x="20" y="1338"/>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3" name="Freeform 60"/>
            <p:cNvSpPr>
              <a:spLocks/>
            </p:cNvSpPr>
            <p:nvPr/>
          </p:nvSpPr>
          <p:spPr bwMode="gray">
            <a:xfrm>
              <a:off x="2370138" y="3598863"/>
              <a:ext cx="15875" cy="582613"/>
            </a:xfrm>
            <a:custGeom>
              <a:avLst/>
              <a:gdLst>
                <a:gd name="T0" fmla="*/ 2147483646 w 40"/>
                <a:gd name="T1" fmla="*/ 2147483646 h 1388"/>
                <a:gd name="T2" fmla="*/ 2147483646 w 40"/>
                <a:gd name="T3" fmla="*/ 2147483646 h 1388"/>
                <a:gd name="T4" fmla="*/ 2147483646 w 40"/>
                <a:gd name="T5" fmla="*/ 2147483646 h 1388"/>
                <a:gd name="T6" fmla="*/ 2147483646 w 40"/>
                <a:gd name="T7" fmla="*/ 2147483646 h 1388"/>
                <a:gd name="T8" fmla="*/ 2147483646 w 40"/>
                <a:gd name="T9" fmla="*/ 0 h 1388"/>
                <a:gd name="T10" fmla="*/ 0 w 40"/>
                <a:gd name="T11" fmla="*/ 2147483646 h 1388"/>
                <a:gd name="T12" fmla="*/ 0 w 40"/>
                <a:gd name="T13" fmla="*/ 2147483646 h 1388"/>
                <a:gd name="T14" fmla="*/ 2147483646 w 40"/>
                <a:gd name="T15" fmla="*/ 2147483646 h 1388"/>
                <a:gd name="T16" fmla="*/ 0 60000 65536"/>
                <a:gd name="T17" fmla="*/ 0 60000 65536"/>
                <a:gd name="T18" fmla="*/ 0 60000 65536"/>
                <a:gd name="T19" fmla="*/ 0 60000 65536"/>
                <a:gd name="T20" fmla="*/ 0 60000 65536"/>
                <a:gd name="T21" fmla="*/ 0 60000 65536"/>
                <a:gd name="T22" fmla="*/ 0 60000 65536"/>
                <a:gd name="T23" fmla="*/ 0 60000 65536"/>
                <a:gd name="T24" fmla="*/ 0 w 40"/>
                <a:gd name="T25" fmla="*/ 0 h 1388"/>
                <a:gd name="T26" fmla="*/ 40 w 40"/>
                <a:gd name="T27" fmla="*/ 1388 h 138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0" h="1388">
                  <a:moveTo>
                    <a:pt x="20" y="1388"/>
                  </a:moveTo>
                  <a:lnTo>
                    <a:pt x="20" y="1388"/>
                  </a:lnTo>
                  <a:cubicBezTo>
                    <a:pt x="31" y="1388"/>
                    <a:pt x="40" y="1379"/>
                    <a:pt x="40" y="1368"/>
                  </a:cubicBezTo>
                  <a:lnTo>
                    <a:pt x="40" y="20"/>
                  </a:lnTo>
                  <a:cubicBezTo>
                    <a:pt x="40" y="9"/>
                    <a:pt x="31" y="0"/>
                    <a:pt x="20" y="0"/>
                  </a:cubicBezTo>
                  <a:cubicBezTo>
                    <a:pt x="9" y="0"/>
                    <a:pt x="0" y="9"/>
                    <a:pt x="0" y="20"/>
                  </a:cubicBezTo>
                  <a:lnTo>
                    <a:pt x="0" y="1368"/>
                  </a:lnTo>
                  <a:cubicBezTo>
                    <a:pt x="0" y="1379"/>
                    <a:pt x="9" y="1388"/>
                    <a:pt x="20" y="1388"/>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4" name="Freeform 61"/>
            <p:cNvSpPr>
              <a:spLocks noEditPoints="1"/>
            </p:cNvSpPr>
            <p:nvPr/>
          </p:nvSpPr>
          <p:spPr bwMode="gray">
            <a:xfrm>
              <a:off x="2047875" y="3503613"/>
              <a:ext cx="612775" cy="817563"/>
            </a:xfrm>
            <a:custGeom>
              <a:avLst/>
              <a:gdLst>
                <a:gd name="T0" fmla="*/ 2147483646 w 1459"/>
                <a:gd name="T1" fmla="*/ 2147483646 h 1946"/>
                <a:gd name="T2" fmla="*/ 2147483646 w 1459"/>
                <a:gd name="T3" fmla="*/ 2147483646 h 1946"/>
                <a:gd name="T4" fmla="*/ 2147483646 w 1459"/>
                <a:gd name="T5" fmla="*/ 2147483646 h 1946"/>
                <a:gd name="T6" fmla="*/ 2147483646 w 1459"/>
                <a:gd name="T7" fmla="*/ 2147483646 h 1946"/>
                <a:gd name="T8" fmla="*/ 2147483646 w 1459"/>
                <a:gd name="T9" fmla="*/ 2147483646 h 1946"/>
                <a:gd name="T10" fmla="*/ 2147483646 w 1459"/>
                <a:gd name="T11" fmla="*/ 2147483646 h 1946"/>
                <a:gd name="T12" fmla="*/ 2147483646 w 1459"/>
                <a:gd name="T13" fmla="*/ 2147483646 h 1946"/>
                <a:gd name="T14" fmla="*/ 2147483646 w 1459"/>
                <a:gd name="T15" fmla="*/ 2147483646 h 1946"/>
                <a:gd name="T16" fmla="*/ 2147483646 w 1459"/>
                <a:gd name="T17" fmla="*/ 2147483646 h 1946"/>
                <a:gd name="T18" fmla="*/ 2147483646 w 1459"/>
                <a:gd name="T19" fmla="*/ 2147483646 h 1946"/>
                <a:gd name="T20" fmla="*/ 2147483646 w 1459"/>
                <a:gd name="T21" fmla="*/ 2147483646 h 1946"/>
                <a:gd name="T22" fmla="*/ 2147483646 w 1459"/>
                <a:gd name="T23" fmla="*/ 2147483646 h 1946"/>
                <a:gd name="T24" fmla="*/ 2147483646 w 1459"/>
                <a:gd name="T25" fmla="*/ 2147483646 h 1946"/>
                <a:gd name="T26" fmla="*/ 2147483646 w 1459"/>
                <a:gd name="T27" fmla="*/ 2147483646 h 1946"/>
                <a:gd name="T28" fmla="*/ 2147483646 w 1459"/>
                <a:gd name="T29" fmla="*/ 2147483646 h 1946"/>
                <a:gd name="T30" fmla="*/ 2147483646 w 1459"/>
                <a:gd name="T31" fmla="*/ 2147483646 h 1946"/>
                <a:gd name="T32" fmla="*/ 2147483646 w 1459"/>
                <a:gd name="T33" fmla="*/ 2147483646 h 1946"/>
                <a:gd name="T34" fmla="*/ 2147483646 w 1459"/>
                <a:gd name="T35" fmla="*/ 2147483646 h 1946"/>
                <a:gd name="T36" fmla="*/ 2147483646 w 1459"/>
                <a:gd name="T37" fmla="*/ 2147483646 h 1946"/>
                <a:gd name="T38" fmla="*/ 2147483646 w 1459"/>
                <a:gd name="T39" fmla="*/ 2147483646 h 1946"/>
                <a:gd name="T40" fmla="*/ 2147483646 w 1459"/>
                <a:gd name="T41" fmla="*/ 2147483646 h 1946"/>
                <a:gd name="T42" fmla="*/ 2147483646 w 1459"/>
                <a:gd name="T43" fmla="*/ 2147483646 h 1946"/>
                <a:gd name="T44" fmla="*/ 2147483646 w 1459"/>
                <a:gd name="T45" fmla="*/ 2147483646 h 1946"/>
                <a:gd name="T46" fmla="*/ 2147483646 w 1459"/>
                <a:gd name="T47" fmla="*/ 2147483646 h 1946"/>
                <a:gd name="T48" fmla="*/ 2147483646 w 1459"/>
                <a:gd name="T49" fmla="*/ 2147483646 h 1946"/>
                <a:gd name="T50" fmla="*/ 2147483646 w 1459"/>
                <a:gd name="T51" fmla="*/ 2147483646 h 1946"/>
                <a:gd name="T52" fmla="*/ 2147483646 w 1459"/>
                <a:gd name="T53" fmla="*/ 2147483646 h 1946"/>
                <a:gd name="T54" fmla="*/ 2147483646 w 1459"/>
                <a:gd name="T55" fmla="*/ 2147483646 h 1946"/>
                <a:gd name="T56" fmla="*/ 2147483646 w 1459"/>
                <a:gd name="T57" fmla="*/ 2147483646 h 1946"/>
                <a:gd name="T58" fmla="*/ 2147483646 w 1459"/>
                <a:gd name="T59" fmla="*/ 2147483646 h 1946"/>
                <a:gd name="T60" fmla="*/ 2147483646 w 1459"/>
                <a:gd name="T61" fmla="*/ 2147483646 h 1946"/>
                <a:gd name="T62" fmla="*/ 2147483646 w 1459"/>
                <a:gd name="T63" fmla="*/ 2147483646 h 1946"/>
                <a:gd name="T64" fmla="*/ 2147483646 w 1459"/>
                <a:gd name="T65" fmla="*/ 2147483646 h 1946"/>
                <a:gd name="T66" fmla="*/ 2147483646 w 1459"/>
                <a:gd name="T67" fmla="*/ 2147483646 h 1946"/>
                <a:gd name="T68" fmla="*/ 2147483646 w 1459"/>
                <a:gd name="T69" fmla="*/ 2147483646 h 1946"/>
                <a:gd name="T70" fmla="*/ 2147483646 w 1459"/>
                <a:gd name="T71" fmla="*/ 2147483646 h 1946"/>
                <a:gd name="T72" fmla="*/ 0 w 1459"/>
                <a:gd name="T73" fmla="*/ 2147483646 h 1946"/>
                <a:gd name="T74" fmla="*/ 0 w 1459"/>
                <a:gd name="T75" fmla="*/ 2147483646 h 1946"/>
                <a:gd name="T76" fmla="*/ 2147483646 w 1459"/>
                <a:gd name="T77" fmla="*/ 2147483646 h 1946"/>
                <a:gd name="T78" fmla="*/ 2147483646 w 1459"/>
                <a:gd name="T79" fmla="*/ 2147483646 h 1946"/>
                <a:gd name="T80" fmla="*/ 2147483646 w 1459"/>
                <a:gd name="T81" fmla="*/ 2147483646 h 1946"/>
                <a:gd name="T82" fmla="*/ 2147483646 w 1459"/>
                <a:gd name="T83" fmla="*/ 2147483646 h 1946"/>
                <a:gd name="T84" fmla="*/ 2147483646 w 1459"/>
                <a:gd name="T85" fmla="*/ 2147483646 h 1946"/>
                <a:gd name="T86" fmla="*/ 2147483646 w 1459"/>
                <a:gd name="T87" fmla="*/ 2147483646 h 1946"/>
                <a:gd name="T88" fmla="*/ 2147483646 w 1459"/>
                <a:gd name="T89" fmla="*/ 2147483646 h 1946"/>
                <a:gd name="T90" fmla="*/ 2147483646 w 1459"/>
                <a:gd name="T91" fmla="*/ 2147483646 h 1946"/>
                <a:gd name="T92" fmla="*/ 2147483646 w 1459"/>
                <a:gd name="T93" fmla="*/ 2147483646 h 1946"/>
                <a:gd name="T94" fmla="*/ 2147483646 w 1459"/>
                <a:gd name="T95" fmla="*/ 2147483646 h 1946"/>
                <a:gd name="T96" fmla="*/ 2147483646 w 1459"/>
                <a:gd name="T97" fmla="*/ 2147483646 h 1946"/>
                <a:gd name="T98" fmla="*/ 2147483646 w 1459"/>
                <a:gd name="T99" fmla="*/ 2147483646 h 1946"/>
                <a:gd name="T100" fmla="*/ 2147483646 w 1459"/>
                <a:gd name="T101" fmla="*/ 2147483646 h 1946"/>
                <a:gd name="T102" fmla="*/ 2147483646 w 1459"/>
                <a:gd name="T103" fmla="*/ 2147483646 h 1946"/>
                <a:gd name="T104" fmla="*/ 2147483646 w 1459"/>
                <a:gd name="T105" fmla="*/ 2147483646 h 1946"/>
                <a:gd name="T106" fmla="*/ 2147483646 w 1459"/>
                <a:gd name="T107" fmla="*/ 2147483646 h 1946"/>
                <a:gd name="T108" fmla="*/ 2147483646 w 1459"/>
                <a:gd name="T109" fmla="*/ 2147483646 h 1946"/>
                <a:gd name="T110" fmla="*/ 2147483646 w 1459"/>
                <a:gd name="T111" fmla="*/ 2147483646 h 1946"/>
                <a:gd name="T112" fmla="*/ 2147483646 w 1459"/>
                <a:gd name="T113" fmla="*/ 2147483646 h 194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459"/>
                <a:gd name="T172" fmla="*/ 0 h 1946"/>
                <a:gd name="T173" fmla="*/ 1459 w 1459"/>
                <a:gd name="T174" fmla="*/ 1946 h 194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459" h="1946">
                  <a:moveTo>
                    <a:pt x="210" y="769"/>
                  </a:moveTo>
                  <a:lnTo>
                    <a:pt x="210" y="769"/>
                  </a:lnTo>
                  <a:lnTo>
                    <a:pt x="512" y="633"/>
                  </a:lnTo>
                  <a:lnTo>
                    <a:pt x="512" y="1697"/>
                  </a:lnTo>
                  <a:lnTo>
                    <a:pt x="210" y="1697"/>
                  </a:lnTo>
                  <a:lnTo>
                    <a:pt x="210" y="769"/>
                  </a:lnTo>
                  <a:close/>
                  <a:moveTo>
                    <a:pt x="578" y="222"/>
                  </a:moveTo>
                  <a:lnTo>
                    <a:pt x="578" y="222"/>
                  </a:lnTo>
                  <a:lnTo>
                    <a:pt x="880" y="86"/>
                  </a:lnTo>
                  <a:lnTo>
                    <a:pt x="880" y="797"/>
                  </a:lnTo>
                  <a:lnTo>
                    <a:pt x="880" y="1697"/>
                  </a:lnTo>
                  <a:lnTo>
                    <a:pt x="578" y="1697"/>
                  </a:lnTo>
                  <a:lnTo>
                    <a:pt x="578" y="581"/>
                  </a:lnTo>
                  <a:lnTo>
                    <a:pt x="578" y="222"/>
                  </a:lnTo>
                  <a:close/>
                  <a:moveTo>
                    <a:pt x="1248" y="984"/>
                  </a:moveTo>
                  <a:lnTo>
                    <a:pt x="1248" y="984"/>
                  </a:lnTo>
                  <a:lnTo>
                    <a:pt x="1248" y="1697"/>
                  </a:lnTo>
                  <a:lnTo>
                    <a:pt x="947" y="1697"/>
                  </a:lnTo>
                  <a:lnTo>
                    <a:pt x="947" y="848"/>
                  </a:lnTo>
                  <a:lnTo>
                    <a:pt x="1248" y="984"/>
                  </a:lnTo>
                  <a:close/>
                  <a:moveTo>
                    <a:pt x="1425" y="1697"/>
                  </a:moveTo>
                  <a:lnTo>
                    <a:pt x="1425" y="1697"/>
                  </a:lnTo>
                  <a:lnTo>
                    <a:pt x="1315" y="1697"/>
                  </a:lnTo>
                  <a:lnTo>
                    <a:pt x="1315" y="962"/>
                  </a:lnTo>
                  <a:cubicBezTo>
                    <a:pt x="1315" y="949"/>
                    <a:pt x="1307" y="937"/>
                    <a:pt x="1295" y="932"/>
                  </a:cubicBezTo>
                  <a:lnTo>
                    <a:pt x="947" y="775"/>
                  </a:lnTo>
                  <a:lnTo>
                    <a:pt x="947" y="35"/>
                  </a:lnTo>
                  <a:cubicBezTo>
                    <a:pt x="947" y="23"/>
                    <a:pt x="941" y="13"/>
                    <a:pt x="931" y="7"/>
                  </a:cubicBezTo>
                  <a:cubicBezTo>
                    <a:pt x="922" y="1"/>
                    <a:pt x="910" y="0"/>
                    <a:pt x="900" y="4"/>
                  </a:cubicBezTo>
                  <a:lnTo>
                    <a:pt x="531" y="170"/>
                  </a:lnTo>
                  <a:cubicBezTo>
                    <a:pt x="519" y="175"/>
                    <a:pt x="512" y="187"/>
                    <a:pt x="512" y="200"/>
                  </a:cubicBezTo>
                  <a:lnTo>
                    <a:pt x="512" y="560"/>
                  </a:lnTo>
                  <a:lnTo>
                    <a:pt x="163" y="717"/>
                  </a:lnTo>
                  <a:cubicBezTo>
                    <a:pt x="151" y="722"/>
                    <a:pt x="143" y="734"/>
                    <a:pt x="143" y="747"/>
                  </a:cubicBezTo>
                  <a:lnTo>
                    <a:pt x="143" y="1697"/>
                  </a:lnTo>
                  <a:lnTo>
                    <a:pt x="33" y="1697"/>
                  </a:lnTo>
                  <a:cubicBezTo>
                    <a:pt x="15" y="1697"/>
                    <a:pt x="0" y="1712"/>
                    <a:pt x="0" y="1730"/>
                  </a:cubicBezTo>
                  <a:lnTo>
                    <a:pt x="0" y="1876"/>
                  </a:lnTo>
                  <a:cubicBezTo>
                    <a:pt x="0" y="1895"/>
                    <a:pt x="15" y="1910"/>
                    <a:pt x="33" y="1910"/>
                  </a:cubicBezTo>
                  <a:lnTo>
                    <a:pt x="817" y="1910"/>
                  </a:lnTo>
                  <a:cubicBezTo>
                    <a:pt x="829" y="1931"/>
                    <a:pt x="851" y="1946"/>
                    <a:pt x="878" y="1946"/>
                  </a:cubicBezTo>
                  <a:cubicBezTo>
                    <a:pt x="916" y="1946"/>
                    <a:pt x="947" y="1915"/>
                    <a:pt x="947" y="1877"/>
                  </a:cubicBezTo>
                  <a:cubicBezTo>
                    <a:pt x="947" y="1839"/>
                    <a:pt x="916" y="1807"/>
                    <a:pt x="878" y="1807"/>
                  </a:cubicBezTo>
                  <a:cubicBezTo>
                    <a:pt x="852" y="1807"/>
                    <a:pt x="829" y="1822"/>
                    <a:pt x="817" y="1843"/>
                  </a:cubicBezTo>
                  <a:lnTo>
                    <a:pt x="66" y="1843"/>
                  </a:lnTo>
                  <a:lnTo>
                    <a:pt x="66" y="1763"/>
                  </a:lnTo>
                  <a:lnTo>
                    <a:pt x="1392" y="1763"/>
                  </a:lnTo>
                  <a:lnTo>
                    <a:pt x="1392" y="1843"/>
                  </a:lnTo>
                  <a:lnTo>
                    <a:pt x="1152" y="1843"/>
                  </a:lnTo>
                  <a:cubicBezTo>
                    <a:pt x="1141" y="1821"/>
                    <a:pt x="1118" y="1807"/>
                    <a:pt x="1092" y="1807"/>
                  </a:cubicBezTo>
                  <a:cubicBezTo>
                    <a:pt x="1053" y="1807"/>
                    <a:pt x="1022" y="1838"/>
                    <a:pt x="1022" y="1876"/>
                  </a:cubicBezTo>
                  <a:cubicBezTo>
                    <a:pt x="1022" y="1914"/>
                    <a:pt x="1053" y="1945"/>
                    <a:pt x="1092" y="1945"/>
                  </a:cubicBezTo>
                  <a:cubicBezTo>
                    <a:pt x="1118" y="1945"/>
                    <a:pt x="1140" y="1931"/>
                    <a:pt x="1152" y="1910"/>
                  </a:cubicBezTo>
                  <a:lnTo>
                    <a:pt x="1425" y="1910"/>
                  </a:lnTo>
                  <a:cubicBezTo>
                    <a:pt x="1444" y="1910"/>
                    <a:pt x="1459" y="1895"/>
                    <a:pt x="1459" y="1876"/>
                  </a:cubicBezTo>
                  <a:lnTo>
                    <a:pt x="1459" y="1730"/>
                  </a:lnTo>
                  <a:cubicBezTo>
                    <a:pt x="1459" y="1712"/>
                    <a:pt x="1444" y="1697"/>
                    <a:pt x="1425" y="1697"/>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15" name="组合 296"/>
          <p:cNvGrpSpPr>
            <a:grpSpLocks/>
          </p:cNvGrpSpPr>
          <p:nvPr/>
        </p:nvGrpSpPr>
        <p:grpSpPr bwMode="gray">
          <a:xfrm>
            <a:off x="4998088" y="3998029"/>
            <a:ext cx="637840" cy="570211"/>
            <a:chOff x="779463" y="3648076"/>
            <a:chExt cx="701675" cy="673100"/>
          </a:xfrm>
        </p:grpSpPr>
        <p:sp>
          <p:nvSpPr>
            <p:cNvPr id="116" name="Freeform 67"/>
            <p:cNvSpPr>
              <a:spLocks/>
            </p:cNvSpPr>
            <p:nvPr/>
          </p:nvSpPr>
          <p:spPr bwMode="gray">
            <a:xfrm>
              <a:off x="881063" y="3832226"/>
              <a:ext cx="295275" cy="17463"/>
            </a:xfrm>
            <a:custGeom>
              <a:avLst/>
              <a:gdLst>
                <a:gd name="T0" fmla="*/ 2147483646 w 701"/>
                <a:gd name="T1" fmla="*/ 2147483646 h 40"/>
                <a:gd name="T2" fmla="*/ 2147483646 w 701"/>
                <a:gd name="T3" fmla="*/ 2147483646 h 40"/>
                <a:gd name="T4" fmla="*/ 2147483646 w 701"/>
                <a:gd name="T5" fmla="*/ 2147483646 h 40"/>
                <a:gd name="T6" fmla="*/ 2147483646 w 701"/>
                <a:gd name="T7" fmla="*/ 2147483646 h 40"/>
                <a:gd name="T8" fmla="*/ 2147483646 w 701"/>
                <a:gd name="T9" fmla="*/ 0 h 40"/>
                <a:gd name="T10" fmla="*/ 2147483646 w 701"/>
                <a:gd name="T11" fmla="*/ 0 h 40"/>
                <a:gd name="T12" fmla="*/ 0 w 701"/>
                <a:gd name="T13" fmla="*/ 2147483646 h 40"/>
                <a:gd name="T14" fmla="*/ 2147483646 w 701"/>
                <a:gd name="T15" fmla="*/ 2147483646 h 40"/>
                <a:gd name="T16" fmla="*/ 0 60000 65536"/>
                <a:gd name="T17" fmla="*/ 0 60000 65536"/>
                <a:gd name="T18" fmla="*/ 0 60000 65536"/>
                <a:gd name="T19" fmla="*/ 0 60000 65536"/>
                <a:gd name="T20" fmla="*/ 0 60000 65536"/>
                <a:gd name="T21" fmla="*/ 0 60000 65536"/>
                <a:gd name="T22" fmla="*/ 0 60000 65536"/>
                <a:gd name="T23" fmla="*/ 0 60000 65536"/>
                <a:gd name="T24" fmla="*/ 0 w 701"/>
                <a:gd name="T25" fmla="*/ 0 h 40"/>
                <a:gd name="T26" fmla="*/ 701 w 701"/>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01" h="40">
                  <a:moveTo>
                    <a:pt x="20" y="40"/>
                  </a:moveTo>
                  <a:lnTo>
                    <a:pt x="20" y="40"/>
                  </a:lnTo>
                  <a:lnTo>
                    <a:pt x="681" y="40"/>
                  </a:lnTo>
                  <a:cubicBezTo>
                    <a:pt x="692" y="40"/>
                    <a:pt x="701" y="31"/>
                    <a:pt x="701" y="20"/>
                  </a:cubicBezTo>
                  <a:cubicBezTo>
                    <a:pt x="701" y="9"/>
                    <a:pt x="692" y="0"/>
                    <a:pt x="681" y="0"/>
                  </a:cubicBezTo>
                  <a:lnTo>
                    <a:pt x="20" y="0"/>
                  </a:lnTo>
                  <a:cubicBezTo>
                    <a:pt x="9" y="0"/>
                    <a:pt x="0" y="9"/>
                    <a:pt x="0" y="20"/>
                  </a:cubicBezTo>
                  <a:cubicBezTo>
                    <a:pt x="0" y="31"/>
                    <a:pt x="9" y="40"/>
                    <a:pt x="20" y="40"/>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7" name="Freeform 68"/>
            <p:cNvSpPr>
              <a:spLocks/>
            </p:cNvSpPr>
            <p:nvPr/>
          </p:nvSpPr>
          <p:spPr bwMode="gray">
            <a:xfrm>
              <a:off x="881063" y="3886201"/>
              <a:ext cx="295275" cy="17463"/>
            </a:xfrm>
            <a:custGeom>
              <a:avLst/>
              <a:gdLst>
                <a:gd name="T0" fmla="*/ 2147483646 w 701"/>
                <a:gd name="T1" fmla="*/ 0 h 40"/>
                <a:gd name="T2" fmla="*/ 2147483646 w 701"/>
                <a:gd name="T3" fmla="*/ 0 h 40"/>
                <a:gd name="T4" fmla="*/ 2147483646 w 701"/>
                <a:gd name="T5" fmla="*/ 0 h 40"/>
                <a:gd name="T6" fmla="*/ 0 w 701"/>
                <a:gd name="T7" fmla="*/ 2147483646 h 40"/>
                <a:gd name="T8" fmla="*/ 2147483646 w 701"/>
                <a:gd name="T9" fmla="*/ 2147483646 h 40"/>
                <a:gd name="T10" fmla="*/ 2147483646 w 701"/>
                <a:gd name="T11" fmla="*/ 2147483646 h 40"/>
                <a:gd name="T12" fmla="*/ 2147483646 w 701"/>
                <a:gd name="T13" fmla="*/ 2147483646 h 40"/>
                <a:gd name="T14" fmla="*/ 2147483646 w 701"/>
                <a:gd name="T15" fmla="*/ 0 h 40"/>
                <a:gd name="T16" fmla="*/ 0 60000 65536"/>
                <a:gd name="T17" fmla="*/ 0 60000 65536"/>
                <a:gd name="T18" fmla="*/ 0 60000 65536"/>
                <a:gd name="T19" fmla="*/ 0 60000 65536"/>
                <a:gd name="T20" fmla="*/ 0 60000 65536"/>
                <a:gd name="T21" fmla="*/ 0 60000 65536"/>
                <a:gd name="T22" fmla="*/ 0 60000 65536"/>
                <a:gd name="T23" fmla="*/ 0 60000 65536"/>
                <a:gd name="T24" fmla="*/ 0 w 701"/>
                <a:gd name="T25" fmla="*/ 0 h 40"/>
                <a:gd name="T26" fmla="*/ 701 w 701"/>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01" h="40">
                  <a:moveTo>
                    <a:pt x="681" y="0"/>
                  </a:moveTo>
                  <a:lnTo>
                    <a:pt x="681" y="0"/>
                  </a:lnTo>
                  <a:lnTo>
                    <a:pt x="20" y="0"/>
                  </a:lnTo>
                  <a:cubicBezTo>
                    <a:pt x="9" y="0"/>
                    <a:pt x="0" y="9"/>
                    <a:pt x="0" y="20"/>
                  </a:cubicBezTo>
                  <a:cubicBezTo>
                    <a:pt x="0" y="31"/>
                    <a:pt x="9" y="40"/>
                    <a:pt x="20" y="40"/>
                  </a:cubicBezTo>
                  <a:lnTo>
                    <a:pt x="681" y="40"/>
                  </a:lnTo>
                  <a:cubicBezTo>
                    <a:pt x="692" y="40"/>
                    <a:pt x="701" y="31"/>
                    <a:pt x="701" y="20"/>
                  </a:cubicBezTo>
                  <a:cubicBezTo>
                    <a:pt x="701" y="9"/>
                    <a:pt x="692" y="0"/>
                    <a:pt x="681" y="0"/>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8" name="Freeform 69"/>
            <p:cNvSpPr>
              <a:spLocks/>
            </p:cNvSpPr>
            <p:nvPr/>
          </p:nvSpPr>
          <p:spPr bwMode="gray">
            <a:xfrm>
              <a:off x="881063" y="3940176"/>
              <a:ext cx="295275" cy="17463"/>
            </a:xfrm>
            <a:custGeom>
              <a:avLst/>
              <a:gdLst>
                <a:gd name="T0" fmla="*/ 2147483646 w 701"/>
                <a:gd name="T1" fmla="*/ 0 h 40"/>
                <a:gd name="T2" fmla="*/ 2147483646 w 701"/>
                <a:gd name="T3" fmla="*/ 0 h 40"/>
                <a:gd name="T4" fmla="*/ 2147483646 w 701"/>
                <a:gd name="T5" fmla="*/ 0 h 40"/>
                <a:gd name="T6" fmla="*/ 0 w 701"/>
                <a:gd name="T7" fmla="*/ 2147483646 h 40"/>
                <a:gd name="T8" fmla="*/ 2147483646 w 701"/>
                <a:gd name="T9" fmla="*/ 2147483646 h 40"/>
                <a:gd name="T10" fmla="*/ 2147483646 w 701"/>
                <a:gd name="T11" fmla="*/ 2147483646 h 40"/>
                <a:gd name="T12" fmla="*/ 2147483646 w 701"/>
                <a:gd name="T13" fmla="*/ 2147483646 h 40"/>
                <a:gd name="T14" fmla="*/ 2147483646 w 701"/>
                <a:gd name="T15" fmla="*/ 0 h 40"/>
                <a:gd name="T16" fmla="*/ 0 60000 65536"/>
                <a:gd name="T17" fmla="*/ 0 60000 65536"/>
                <a:gd name="T18" fmla="*/ 0 60000 65536"/>
                <a:gd name="T19" fmla="*/ 0 60000 65536"/>
                <a:gd name="T20" fmla="*/ 0 60000 65536"/>
                <a:gd name="T21" fmla="*/ 0 60000 65536"/>
                <a:gd name="T22" fmla="*/ 0 60000 65536"/>
                <a:gd name="T23" fmla="*/ 0 60000 65536"/>
                <a:gd name="T24" fmla="*/ 0 w 701"/>
                <a:gd name="T25" fmla="*/ 0 h 40"/>
                <a:gd name="T26" fmla="*/ 701 w 701"/>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01" h="40">
                  <a:moveTo>
                    <a:pt x="681" y="0"/>
                  </a:moveTo>
                  <a:lnTo>
                    <a:pt x="681" y="0"/>
                  </a:lnTo>
                  <a:lnTo>
                    <a:pt x="20" y="0"/>
                  </a:lnTo>
                  <a:cubicBezTo>
                    <a:pt x="9" y="0"/>
                    <a:pt x="0" y="9"/>
                    <a:pt x="0" y="20"/>
                  </a:cubicBezTo>
                  <a:cubicBezTo>
                    <a:pt x="0" y="31"/>
                    <a:pt x="9" y="40"/>
                    <a:pt x="20" y="40"/>
                  </a:cubicBezTo>
                  <a:lnTo>
                    <a:pt x="681" y="40"/>
                  </a:lnTo>
                  <a:cubicBezTo>
                    <a:pt x="692" y="40"/>
                    <a:pt x="701" y="31"/>
                    <a:pt x="701" y="20"/>
                  </a:cubicBezTo>
                  <a:cubicBezTo>
                    <a:pt x="701" y="9"/>
                    <a:pt x="692" y="0"/>
                    <a:pt x="681" y="0"/>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9" name="Freeform 70"/>
            <p:cNvSpPr>
              <a:spLocks/>
            </p:cNvSpPr>
            <p:nvPr/>
          </p:nvSpPr>
          <p:spPr bwMode="gray">
            <a:xfrm>
              <a:off x="881063" y="3994151"/>
              <a:ext cx="295275" cy="17463"/>
            </a:xfrm>
            <a:custGeom>
              <a:avLst/>
              <a:gdLst>
                <a:gd name="T0" fmla="*/ 2147483646 w 701"/>
                <a:gd name="T1" fmla="*/ 0 h 40"/>
                <a:gd name="T2" fmla="*/ 2147483646 w 701"/>
                <a:gd name="T3" fmla="*/ 0 h 40"/>
                <a:gd name="T4" fmla="*/ 2147483646 w 701"/>
                <a:gd name="T5" fmla="*/ 0 h 40"/>
                <a:gd name="T6" fmla="*/ 0 w 701"/>
                <a:gd name="T7" fmla="*/ 2147483646 h 40"/>
                <a:gd name="T8" fmla="*/ 2147483646 w 701"/>
                <a:gd name="T9" fmla="*/ 2147483646 h 40"/>
                <a:gd name="T10" fmla="*/ 2147483646 w 701"/>
                <a:gd name="T11" fmla="*/ 2147483646 h 40"/>
                <a:gd name="T12" fmla="*/ 2147483646 w 701"/>
                <a:gd name="T13" fmla="*/ 2147483646 h 40"/>
                <a:gd name="T14" fmla="*/ 2147483646 w 701"/>
                <a:gd name="T15" fmla="*/ 0 h 40"/>
                <a:gd name="T16" fmla="*/ 0 60000 65536"/>
                <a:gd name="T17" fmla="*/ 0 60000 65536"/>
                <a:gd name="T18" fmla="*/ 0 60000 65536"/>
                <a:gd name="T19" fmla="*/ 0 60000 65536"/>
                <a:gd name="T20" fmla="*/ 0 60000 65536"/>
                <a:gd name="T21" fmla="*/ 0 60000 65536"/>
                <a:gd name="T22" fmla="*/ 0 60000 65536"/>
                <a:gd name="T23" fmla="*/ 0 60000 65536"/>
                <a:gd name="T24" fmla="*/ 0 w 701"/>
                <a:gd name="T25" fmla="*/ 0 h 40"/>
                <a:gd name="T26" fmla="*/ 701 w 701"/>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01" h="40">
                  <a:moveTo>
                    <a:pt x="681" y="0"/>
                  </a:moveTo>
                  <a:lnTo>
                    <a:pt x="681" y="0"/>
                  </a:lnTo>
                  <a:lnTo>
                    <a:pt x="20" y="0"/>
                  </a:lnTo>
                  <a:cubicBezTo>
                    <a:pt x="9" y="0"/>
                    <a:pt x="0" y="9"/>
                    <a:pt x="0" y="20"/>
                  </a:cubicBezTo>
                  <a:cubicBezTo>
                    <a:pt x="0" y="31"/>
                    <a:pt x="9" y="40"/>
                    <a:pt x="20" y="40"/>
                  </a:cubicBezTo>
                  <a:lnTo>
                    <a:pt x="681" y="40"/>
                  </a:lnTo>
                  <a:cubicBezTo>
                    <a:pt x="692" y="40"/>
                    <a:pt x="701" y="31"/>
                    <a:pt x="701" y="20"/>
                  </a:cubicBezTo>
                  <a:cubicBezTo>
                    <a:pt x="701" y="9"/>
                    <a:pt x="692" y="0"/>
                    <a:pt x="681" y="0"/>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0" name="Freeform 71"/>
            <p:cNvSpPr>
              <a:spLocks/>
            </p:cNvSpPr>
            <p:nvPr/>
          </p:nvSpPr>
          <p:spPr bwMode="gray">
            <a:xfrm>
              <a:off x="881063" y="4048126"/>
              <a:ext cx="295275" cy="17463"/>
            </a:xfrm>
            <a:custGeom>
              <a:avLst/>
              <a:gdLst>
                <a:gd name="T0" fmla="*/ 2147483646 w 701"/>
                <a:gd name="T1" fmla="*/ 0 h 40"/>
                <a:gd name="T2" fmla="*/ 2147483646 w 701"/>
                <a:gd name="T3" fmla="*/ 0 h 40"/>
                <a:gd name="T4" fmla="*/ 2147483646 w 701"/>
                <a:gd name="T5" fmla="*/ 0 h 40"/>
                <a:gd name="T6" fmla="*/ 0 w 701"/>
                <a:gd name="T7" fmla="*/ 2147483646 h 40"/>
                <a:gd name="T8" fmla="*/ 2147483646 w 701"/>
                <a:gd name="T9" fmla="*/ 2147483646 h 40"/>
                <a:gd name="T10" fmla="*/ 2147483646 w 701"/>
                <a:gd name="T11" fmla="*/ 2147483646 h 40"/>
                <a:gd name="T12" fmla="*/ 2147483646 w 701"/>
                <a:gd name="T13" fmla="*/ 2147483646 h 40"/>
                <a:gd name="T14" fmla="*/ 2147483646 w 701"/>
                <a:gd name="T15" fmla="*/ 0 h 40"/>
                <a:gd name="T16" fmla="*/ 0 60000 65536"/>
                <a:gd name="T17" fmla="*/ 0 60000 65536"/>
                <a:gd name="T18" fmla="*/ 0 60000 65536"/>
                <a:gd name="T19" fmla="*/ 0 60000 65536"/>
                <a:gd name="T20" fmla="*/ 0 60000 65536"/>
                <a:gd name="T21" fmla="*/ 0 60000 65536"/>
                <a:gd name="T22" fmla="*/ 0 60000 65536"/>
                <a:gd name="T23" fmla="*/ 0 60000 65536"/>
                <a:gd name="T24" fmla="*/ 0 w 701"/>
                <a:gd name="T25" fmla="*/ 0 h 40"/>
                <a:gd name="T26" fmla="*/ 701 w 701"/>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01" h="40">
                  <a:moveTo>
                    <a:pt x="681" y="0"/>
                  </a:moveTo>
                  <a:lnTo>
                    <a:pt x="681" y="0"/>
                  </a:lnTo>
                  <a:lnTo>
                    <a:pt x="20" y="0"/>
                  </a:lnTo>
                  <a:cubicBezTo>
                    <a:pt x="9" y="0"/>
                    <a:pt x="0" y="9"/>
                    <a:pt x="0" y="20"/>
                  </a:cubicBezTo>
                  <a:cubicBezTo>
                    <a:pt x="0" y="32"/>
                    <a:pt x="9" y="40"/>
                    <a:pt x="20" y="40"/>
                  </a:cubicBezTo>
                  <a:lnTo>
                    <a:pt x="681" y="40"/>
                  </a:lnTo>
                  <a:cubicBezTo>
                    <a:pt x="692" y="40"/>
                    <a:pt x="701" y="32"/>
                    <a:pt x="701" y="20"/>
                  </a:cubicBezTo>
                  <a:cubicBezTo>
                    <a:pt x="701" y="9"/>
                    <a:pt x="692" y="0"/>
                    <a:pt x="681" y="0"/>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1" name="Freeform 72"/>
            <p:cNvSpPr>
              <a:spLocks/>
            </p:cNvSpPr>
            <p:nvPr/>
          </p:nvSpPr>
          <p:spPr bwMode="gray">
            <a:xfrm>
              <a:off x="881063" y="4102101"/>
              <a:ext cx="295275" cy="17463"/>
            </a:xfrm>
            <a:custGeom>
              <a:avLst/>
              <a:gdLst>
                <a:gd name="T0" fmla="*/ 2147483646 w 701"/>
                <a:gd name="T1" fmla="*/ 0 h 40"/>
                <a:gd name="T2" fmla="*/ 2147483646 w 701"/>
                <a:gd name="T3" fmla="*/ 0 h 40"/>
                <a:gd name="T4" fmla="*/ 2147483646 w 701"/>
                <a:gd name="T5" fmla="*/ 0 h 40"/>
                <a:gd name="T6" fmla="*/ 0 w 701"/>
                <a:gd name="T7" fmla="*/ 2147483646 h 40"/>
                <a:gd name="T8" fmla="*/ 2147483646 w 701"/>
                <a:gd name="T9" fmla="*/ 2147483646 h 40"/>
                <a:gd name="T10" fmla="*/ 2147483646 w 701"/>
                <a:gd name="T11" fmla="*/ 2147483646 h 40"/>
                <a:gd name="T12" fmla="*/ 2147483646 w 701"/>
                <a:gd name="T13" fmla="*/ 2147483646 h 40"/>
                <a:gd name="T14" fmla="*/ 2147483646 w 701"/>
                <a:gd name="T15" fmla="*/ 0 h 40"/>
                <a:gd name="T16" fmla="*/ 0 60000 65536"/>
                <a:gd name="T17" fmla="*/ 0 60000 65536"/>
                <a:gd name="T18" fmla="*/ 0 60000 65536"/>
                <a:gd name="T19" fmla="*/ 0 60000 65536"/>
                <a:gd name="T20" fmla="*/ 0 60000 65536"/>
                <a:gd name="T21" fmla="*/ 0 60000 65536"/>
                <a:gd name="T22" fmla="*/ 0 60000 65536"/>
                <a:gd name="T23" fmla="*/ 0 60000 65536"/>
                <a:gd name="T24" fmla="*/ 0 w 701"/>
                <a:gd name="T25" fmla="*/ 0 h 40"/>
                <a:gd name="T26" fmla="*/ 701 w 701"/>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01" h="40">
                  <a:moveTo>
                    <a:pt x="681" y="0"/>
                  </a:moveTo>
                  <a:lnTo>
                    <a:pt x="681" y="0"/>
                  </a:lnTo>
                  <a:lnTo>
                    <a:pt x="20" y="0"/>
                  </a:lnTo>
                  <a:cubicBezTo>
                    <a:pt x="9" y="0"/>
                    <a:pt x="0" y="9"/>
                    <a:pt x="0" y="20"/>
                  </a:cubicBezTo>
                  <a:cubicBezTo>
                    <a:pt x="0" y="31"/>
                    <a:pt x="9" y="40"/>
                    <a:pt x="20" y="40"/>
                  </a:cubicBezTo>
                  <a:lnTo>
                    <a:pt x="681" y="40"/>
                  </a:lnTo>
                  <a:cubicBezTo>
                    <a:pt x="692" y="40"/>
                    <a:pt x="701" y="31"/>
                    <a:pt x="701" y="20"/>
                  </a:cubicBezTo>
                  <a:cubicBezTo>
                    <a:pt x="701" y="9"/>
                    <a:pt x="692" y="0"/>
                    <a:pt x="681" y="0"/>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2" name="Freeform 73"/>
            <p:cNvSpPr>
              <a:spLocks/>
            </p:cNvSpPr>
            <p:nvPr/>
          </p:nvSpPr>
          <p:spPr bwMode="gray">
            <a:xfrm>
              <a:off x="881063" y="4156076"/>
              <a:ext cx="295275" cy="17463"/>
            </a:xfrm>
            <a:custGeom>
              <a:avLst/>
              <a:gdLst>
                <a:gd name="T0" fmla="*/ 2147483646 w 701"/>
                <a:gd name="T1" fmla="*/ 0 h 40"/>
                <a:gd name="T2" fmla="*/ 2147483646 w 701"/>
                <a:gd name="T3" fmla="*/ 0 h 40"/>
                <a:gd name="T4" fmla="*/ 2147483646 w 701"/>
                <a:gd name="T5" fmla="*/ 0 h 40"/>
                <a:gd name="T6" fmla="*/ 0 w 701"/>
                <a:gd name="T7" fmla="*/ 2147483646 h 40"/>
                <a:gd name="T8" fmla="*/ 2147483646 w 701"/>
                <a:gd name="T9" fmla="*/ 2147483646 h 40"/>
                <a:gd name="T10" fmla="*/ 2147483646 w 701"/>
                <a:gd name="T11" fmla="*/ 2147483646 h 40"/>
                <a:gd name="T12" fmla="*/ 2147483646 w 701"/>
                <a:gd name="T13" fmla="*/ 2147483646 h 40"/>
                <a:gd name="T14" fmla="*/ 2147483646 w 701"/>
                <a:gd name="T15" fmla="*/ 0 h 40"/>
                <a:gd name="T16" fmla="*/ 0 60000 65536"/>
                <a:gd name="T17" fmla="*/ 0 60000 65536"/>
                <a:gd name="T18" fmla="*/ 0 60000 65536"/>
                <a:gd name="T19" fmla="*/ 0 60000 65536"/>
                <a:gd name="T20" fmla="*/ 0 60000 65536"/>
                <a:gd name="T21" fmla="*/ 0 60000 65536"/>
                <a:gd name="T22" fmla="*/ 0 60000 65536"/>
                <a:gd name="T23" fmla="*/ 0 60000 65536"/>
                <a:gd name="T24" fmla="*/ 0 w 701"/>
                <a:gd name="T25" fmla="*/ 0 h 40"/>
                <a:gd name="T26" fmla="*/ 701 w 701"/>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01" h="40">
                  <a:moveTo>
                    <a:pt x="681" y="0"/>
                  </a:moveTo>
                  <a:lnTo>
                    <a:pt x="681" y="0"/>
                  </a:lnTo>
                  <a:lnTo>
                    <a:pt x="20" y="0"/>
                  </a:lnTo>
                  <a:cubicBezTo>
                    <a:pt x="9" y="0"/>
                    <a:pt x="0" y="9"/>
                    <a:pt x="0" y="20"/>
                  </a:cubicBezTo>
                  <a:cubicBezTo>
                    <a:pt x="0" y="31"/>
                    <a:pt x="9" y="40"/>
                    <a:pt x="20" y="40"/>
                  </a:cubicBezTo>
                  <a:lnTo>
                    <a:pt x="681" y="40"/>
                  </a:lnTo>
                  <a:cubicBezTo>
                    <a:pt x="692" y="40"/>
                    <a:pt x="701" y="31"/>
                    <a:pt x="701" y="20"/>
                  </a:cubicBezTo>
                  <a:cubicBezTo>
                    <a:pt x="701" y="9"/>
                    <a:pt x="692" y="0"/>
                    <a:pt x="681" y="0"/>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3" name="Freeform 74"/>
            <p:cNvSpPr>
              <a:spLocks/>
            </p:cNvSpPr>
            <p:nvPr/>
          </p:nvSpPr>
          <p:spPr bwMode="gray">
            <a:xfrm>
              <a:off x="1260475" y="3922713"/>
              <a:ext cx="44450" cy="46038"/>
            </a:xfrm>
            <a:custGeom>
              <a:avLst/>
              <a:gdLst>
                <a:gd name="T0" fmla="*/ 2147483646 w 108"/>
                <a:gd name="T1" fmla="*/ 0 h 108"/>
                <a:gd name="T2" fmla="*/ 2147483646 w 108"/>
                <a:gd name="T3" fmla="*/ 0 h 108"/>
                <a:gd name="T4" fmla="*/ 0 w 108"/>
                <a:gd name="T5" fmla="*/ 0 h 108"/>
                <a:gd name="T6" fmla="*/ 0 w 108"/>
                <a:gd name="T7" fmla="*/ 2147483646 h 108"/>
                <a:gd name="T8" fmla="*/ 2147483646 w 108"/>
                <a:gd name="T9" fmla="*/ 2147483646 h 108"/>
                <a:gd name="T10" fmla="*/ 2147483646 w 108"/>
                <a:gd name="T11" fmla="*/ 0 h 108"/>
                <a:gd name="T12" fmla="*/ 0 60000 65536"/>
                <a:gd name="T13" fmla="*/ 0 60000 65536"/>
                <a:gd name="T14" fmla="*/ 0 60000 65536"/>
                <a:gd name="T15" fmla="*/ 0 60000 65536"/>
                <a:gd name="T16" fmla="*/ 0 60000 65536"/>
                <a:gd name="T17" fmla="*/ 0 60000 65536"/>
                <a:gd name="T18" fmla="*/ 0 w 108"/>
                <a:gd name="T19" fmla="*/ 0 h 108"/>
                <a:gd name="T20" fmla="*/ 108 w 108"/>
                <a:gd name="T21" fmla="*/ 108 h 108"/>
              </a:gdLst>
              <a:ahLst/>
              <a:cxnLst>
                <a:cxn ang="T12">
                  <a:pos x="T0" y="T1"/>
                </a:cxn>
                <a:cxn ang="T13">
                  <a:pos x="T2" y="T3"/>
                </a:cxn>
                <a:cxn ang="T14">
                  <a:pos x="T4" y="T5"/>
                </a:cxn>
                <a:cxn ang="T15">
                  <a:pos x="T6" y="T7"/>
                </a:cxn>
                <a:cxn ang="T16">
                  <a:pos x="T8" y="T9"/>
                </a:cxn>
                <a:cxn ang="T17">
                  <a:pos x="T10" y="T11"/>
                </a:cxn>
              </a:cxnLst>
              <a:rect l="T18" t="T19" r="T20" b="T21"/>
              <a:pathLst>
                <a:path w="108" h="108">
                  <a:moveTo>
                    <a:pt x="108" y="0"/>
                  </a:moveTo>
                  <a:lnTo>
                    <a:pt x="108" y="0"/>
                  </a:lnTo>
                  <a:lnTo>
                    <a:pt x="0" y="0"/>
                  </a:lnTo>
                  <a:lnTo>
                    <a:pt x="0" y="108"/>
                  </a:lnTo>
                  <a:lnTo>
                    <a:pt x="108" y="108"/>
                  </a:lnTo>
                  <a:lnTo>
                    <a:pt x="108" y="0"/>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4" name="Freeform 75"/>
            <p:cNvSpPr>
              <a:spLocks/>
            </p:cNvSpPr>
            <p:nvPr/>
          </p:nvSpPr>
          <p:spPr bwMode="gray">
            <a:xfrm>
              <a:off x="1331913" y="3922713"/>
              <a:ext cx="46038" cy="46038"/>
            </a:xfrm>
            <a:custGeom>
              <a:avLst/>
              <a:gdLst>
                <a:gd name="T0" fmla="*/ 2147483646 w 108"/>
                <a:gd name="T1" fmla="*/ 0 h 108"/>
                <a:gd name="T2" fmla="*/ 2147483646 w 108"/>
                <a:gd name="T3" fmla="*/ 0 h 108"/>
                <a:gd name="T4" fmla="*/ 0 w 108"/>
                <a:gd name="T5" fmla="*/ 0 h 108"/>
                <a:gd name="T6" fmla="*/ 0 w 108"/>
                <a:gd name="T7" fmla="*/ 2147483646 h 108"/>
                <a:gd name="T8" fmla="*/ 2147483646 w 108"/>
                <a:gd name="T9" fmla="*/ 2147483646 h 108"/>
                <a:gd name="T10" fmla="*/ 2147483646 w 108"/>
                <a:gd name="T11" fmla="*/ 0 h 108"/>
                <a:gd name="T12" fmla="*/ 0 60000 65536"/>
                <a:gd name="T13" fmla="*/ 0 60000 65536"/>
                <a:gd name="T14" fmla="*/ 0 60000 65536"/>
                <a:gd name="T15" fmla="*/ 0 60000 65536"/>
                <a:gd name="T16" fmla="*/ 0 60000 65536"/>
                <a:gd name="T17" fmla="*/ 0 60000 65536"/>
                <a:gd name="T18" fmla="*/ 0 w 108"/>
                <a:gd name="T19" fmla="*/ 0 h 108"/>
                <a:gd name="T20" fmla="*/ 108 w 108"/>
                <a:gd name="T21" fmla="*/ 108 h 108"/>
              </a:gdLst>
              <a:ahLst/>
              <a:cxnLst>
                <a:cxn ang="T12">
                  <a:pos x="T0" y="T1"/>
                </a:cxn>
                <a:cxn ang="T13">
                  <a:pos x="T2" y="T3"/>
                </a:cxn>
                <a:cxn ang="T14">
                  <a:pos x="T4" y="T5"/>
                </a:cxn>
                <a:cxn ang="T15">
                  <a:pos x="T6" y="T7"/>
                </a:cxn>
                <a:cxn ang="T16">
                  <a:pos x="T8" y="T9"/>
                </a:cxn>
                <a:cxn ang="T17">
                  <a:pos x="T10" y="T11"/>
                </a:cxn>
              </a:cxnLst>
              <a:rect l="T18" t="T19" r="T20" b="T21"/>
              <a:pathLst>
                <a:path w="108" h="108">
                  <a:moveTo>
                    <a:pt x="108" y="0"/>
                  </a:moveTo>
                  <a:lnTo>
                    <a:pt x="108" y="0"/>
                  </a:lnTo>
                  <a:lnTo>
                    <a:pt x="0" y="0"/>
                  </a:lnTo>
                  <a:lnTo>
                    <a:pt x="0" y="108"/>
                  </a:lnTo>
                  <a:lnTo>
                    <a:pt x="108" y="108"/>
                  </a:lnTo>
                  <a:lnTo>
                    <a:pt x="108" y="0"/>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5" name="Freeform 76"/>
            <p:cNvSpPr>
              <a:spLocks/>
            </p:cNvSpPr>
            <p:nvPr/>
          </p:nvSpPr>
          <p:spPr bwMode="gray">
            <a:xfrm>
              <a:off x="1260475" y="3989388"/>
              <a:ext cx="44450" cy="46038"/>
            </a:xfrm>
            <a:custGeom>
              <a:avLst/>
              <a:gdLst>
                <a:gd name="T0" fmla="*/ 2147483646 w 108"/>
                <a:gd name="T1" fmla="*/ 0 h 108"/>
                <a:gd name="T2" fmla="*/ 2147483646 w 108"/>
                <a:gd name="T3" fmla="*/ 0 h 108"/>
                <a:gd name="T4" fmla="*/ 0 w 108"/>
                <a:gd name="T5" fmla="*/ 0 h 108"/>
                <a:gd name="T6" fmla="*/ 0 w 108"/>
                <a:gd name="T7" fmla="*/ 2147483646 h 108"/>
                <a:gd name="T8" fmla="*/ 2147483646 w 108"/>
                <a:gd name="T9" fmla="*/ 2147483646 h 108"/>
                <a:gd name="T10" fmla="*/ 2147483646 w 108"/>
                <a:gd name="T11" fmla="*/ 0 h 108"/>
                <a:gd name="T12" fmla="*/ 0 60000 65536"/>
                <a:gd name="T13" fmla="*/ 0 60000 65536"/>
                <a:gd name="T14" fmla="*/ 0 60000 65536"/>
                <a:gd name="T15" fmla="*/ 0 60000 65536"/>
                <a:gd name="T16" fmla="*/ 0 60000 65536"/>
                <a:gd name="T17" fmla="*/ 0 60000 65536"/>
                <a:gd name="T18" fmla="*/ 0 w 108"/>
                <a:gd name="T19" fmla="*/ 0 h 108"/>
                <a:gd name="T20" fmla="*/ 108 w 108"/>
                <a:gd name="T21" fmla="*/ 108 h 108"/>
              </a:gdLst>
              <a:ahLst/>
              <a:cxnLst>
                <a:cxn ang="T12">
                  <a:pos x="T0" y="T1"/>
                </a:cxn>
                <a:cxn ang="T13">
                  <a:pos x="T2" y="T3"/>
                </a:cxn>
                <a:cxn ang="T14">
                  <a:pos x="T4" y="T5"/>
                </a:cxn>
                <a:cxn ang="T15">
                  <a:pos x="T6" y="T7"/>
                </a:cxn>
                <a:cxn ang="T16">
                  <a:pos x="T8" y="T9"/>
                </a:cxn>
                <a:cxn ang="T17">
                  <a:pos x="T10" y="T11"/>
                </a:cxn>
              </a:cxnLst>
              <a:rect l="T18" t="T19" r="T20" b="T21"/>
              <a:pathLst>
                <a:path w="108" h="108">
                  <a:moveTo>
                    <a:pt x="108" y="0"/>
                  </a:moveTo>
                  <a:lnTo>
                    <a:pt x="108" y="0"/>
                  </a:lnTo>
                  <a:lnTo>
                    <a:pt x="0" y="0"/>
                  </a:lnTo>
                  <a:lnTo>
                    <a:pt x="0" y="108"/>
                  </a:lnTo>
                  <a:lnTo>
                    <a:pt x="108" y="108"/>
                  </a:lnTo>
                  <a:lnTo>
                    <a:pt x="108" y="0"/>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6" name="Freeform 77"/>
            <p:cNvSpPr>
              <a:spLocks/>
            </p:cNvSpPr>
            <p:nvPr/>
          </p:nvSpPr>
          <p:spPr bwMode="gray">
            <a:xfrm>
              <a:off x="1331913" y="3989388"/>
              <a:ext cx="46038" cy="46038"/>
            </a:xfrm>
            <a:custGeom>
              <a:avLst/>
              <a:gdLst>
                <a:gd name="T0" fmla="*/ 2147483646 w 108"/>
                <a:gd name="T1" fmla="*/ 0 h 108"/>
                <a:gd name="T2" fmla="*/ 2147483646 w 108"/>
                <a:gd name="T3" fmla="*/ 0 h 108"/>
                <a:gd name="T4" fmla="*/ 0 w 108"/>
                <a:gd name="T5" fmla="*/ 0 h 108"/>
                <a:gd name="T6" fmla="*/ 0 w 108"/>
                <a:gd name="T7" fmla="*/ 2147483646 h 108"/>
                <a:gd name="T8" fmla="*/ 2147483646 w 108"/>
                <a:gd name="T9" fmla="*/ 2147483646 h 108"/>
                <a:gd name="T10" fmla="*/ 2147483646 w 108"/>
                <a:gd name="T11" fmla="*/ 0 h 108"/>
                <a:gd name="T12" fmla="*/ 0 60000 65536"/>
                <a:gd name="T13" fmla="*/ 0 60000 65536"/>
                <a:gd name="T14" fmla="*/ 0 60000 65536"/>
                <a:gd name="T15" fmla="*/ 0 60000 65536"/>
                <a:gd name="T16" fmla="*/ 0 60000 65536"/>
                <a:gd name="T17" fmla="*/ 0 60000 65536"/>
                <a:gd name="T18" fmla="*/ 0 w 108"/>
                <a:gd name="T19" fmla="*/ 0 h 108"/>
                <a:gd name="T20" fmla="*/ 108 w 108"/>
                <a:gd name="T21" fmla="*/ 108 h 108"/>
              </a:gdLst>
              <a:ahLst/>
              <a:cxnLst>
                <a:cxn ang="T12">
                  <a:pos x="T0" y="T1"/>
                </a:cxn>
                <a:cxn ang="T13">
                  <a:pos x="T2" y="T3"/>
                </a:cxn>
                <a:cxn ang="T14">
                  <a:pos x="T4" y="T5"/>
                </a:cxn>
                <a:cxn ang="T15">
                  <a:pos x="T6" y="T7"/>
                </a:cxn>
                <a:cxn ang="T16">
                  <a:pos x="T8" y="T9"/>
                </a:cxn>
                <a:cxn ang="T17">
                  <a:pos x="T10" y="T11"/>
                </a:cxn>
              </a:cxnLst>
              <a:rect l="T18" t="T19" r="T20" b="T21"/>
              <a:pathLst>
                <a:path w="108" h="108">
                  <a:moveTo>
                    <a:pt x="108" y="0"/>
                  </a:moveTo>
                  <a:lnTo>
                    <a:pt x="108" y="0"/>
                  </a:lnTo>
                  <a:lnTo>
                    <a:pt x="0" y="0"/>
                  </a:lnTo>
                  <a:lnTo>
                    <a:pt x="0" y="108"/>
                  </a:lnTo>
                  <a:lnTo>
                    <a:pt x="108" y="108"/>
                  </a:lnTo>
                  <a:lnTo>
                    <a:pt x="108" y="0"/>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7" name="Freeform 78"/>
            <p:cNvSpPr>
              <a:spLocks/>
            </p:cNvSpPr>
            <p:nvPr/>
          </p:nvSpPr>
          <p:spPr bwMode="gray">
            <a:xfrm>
              <a:off x="1260475" y="4056063"/>
              <a:ext cx="44450" cy="46038"/>
            </a:xfrm>
            <a:custGeom>
              <a:avLst/>
              <a:gdLst>
                <a:gd name="T0" fmla="*/ 2147483646 w 108"/>
                <a:gd name="T1" fmla="*/ 0 h 108"/>
                <a:gd name="T2" fmla="*/ 2147483646 w 108"/>
                <a:gd name="T3" fmla="*/ 0 h 108"/>
                <a:gd name="T4" fmla="*/ 0 w 108"/>
                <a:gd name="T5" fmla="*/ 0 h 108"/>
                <a:gd name="T6" fmla="*/ 0 w 108"/>
                <a:gd name="T7" fmla="*/ 2147483646 h 108"/>
                <a:gd name="T8" fmla="*/ 2147483646 w 108"/>
                <a:gd name="T9" fmla="*/ 2147483646 h 108"/>
                <a:gd name="T10" fmla="*/ 2147483646 w 108"/>
                <a:gd name="T11" fmla="*/ 0 h 108"/>
                <a:gd name="T12" fmla="*/ 0 60000 65536"/>
                <a:gd name="T13" fmla="*/ 0 60000 65536"/>
                <a:gd name="T14" fmla="*/ 0 60000 65536"/>
                <a:gd name="T15" fmla="*/ 0 60000 65536"/>
                <a:gd name="T16" fmla="*/ 0 60000 65536"/>
                <a:gd name="T17" fmla="*/ 0 60000 65536"/>
                <a:gd name="T18" fmla="*/ 0 w 108"/>
                <a:gd name="T19" fmla="*/ 0 h 108"/>
                <a:gd name="T20" fmla="*/ 108 w 108"/>
                <a:gd name="T21" fmla="*/ 108 h 108"/>
              </a:gdLst>
              <a:ahLst/>
              <a:cxnLst>
                <a:cxn ang="T12">
                  <a:pos x="T0" y="T1"/>
                </a:cxn>
                <a:cxn ang="T13">
                  <a:pos x="T2" y="T3"/>
                </a:cxn>
                <a:cxn ang="T14">
                  <a:pos x="T4" y="T5"/>
                </a:cxn>
                <a:cxn ang="T15">
                  <a:pos x="T6" y="T7"/>
                </a:cxn>
                <a:cxn ang="T16">
                  <a:pos x="T8" y="T9"/>
                </a:cxn>
                <a:cxn ang="T17">
                  <a:pos x="T10" y="T11"/>
                </a:cxn>
              </a:cxnLst>
              <a:rect l="T18" t="T19" r="T20" b="T21"/>
              <a:pathLst>
                <a:path w="108" h="108">
                  <a:moveTo>
                    <a:pt x="108" y="0"/>
                  </a:moveTo>
                  <a:lnTo>
                    <a:pt x="108" y="0"/>
                  </a:lnTo>
                  <a:lnTo>
                    <a:pt x="0" y="0"/>
                  </a:lnTo>
                  <a:lnTo>
                    <a:pt x="0" y="108"/>
                  </a:lnTo>
                  <a:lnTo>
                    <a:pt x="108" y="108"/>
                  </a:lnTo>
                  <a:lnTo>
                    <a:pt x="108" y="0"/>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8" name="Freeform 79"/>
            <p:cNvSpPr>
              <a:spLocks/>
            </p:cNvSpPr>
            <p:nvPr/>
          </p:nvSpPr>
          <p:spPr bwMode="gray">
            <a:xfrm>
              <a:off x="1331913" y="4056063"/>
              <a:ext cx="46038" cy="46038"/>
            </a:xfrm>
            <a:custGeom>
              <a:avLst/>
              <a:gdLst>
                <a:gd name="T0" fmla="*/ 2147483646 w 108"/>
                <a:gd name="T1" fmla="*/ 0 h 108"/>
                <a:gd name="T2" fmla="*/ 2147483646 w 108"/>
                <a:gd name="T3" fmla="*/ 0 h 108"/>
                <a:gd name="T4" fmla="*/ 0 w 108"/>
                <a:gd name="T5" fmla="*/ 0 h 108"/>
                <a:gd name="T6" fmla="*/ 0 w 108"/>
                <a:gd name="T7" fmla="*/ 2147483646 h 108"/>
                <a:gd name="T8" fmla="*/ 2147483646 w 108"/>
                <a:gd name="T9" fmla="*/ 2147483646 h 108"/>
                <a:gd name="T10" fmla="*/ 2147483646 w 108"/>
                <a:gd name="T11" fmla="*/ 0 h 108"/>
                <a:gd name="T12" fmla="*/ 0 60000 65536"/>
                <a:gd name="T13" fmla="*/ 0 60000 65536"/>
                <a:gd name="T14" fmla="*/ 0 60000 65536"/>
                <a:gd name="T15" fmla="*/ 0 60000 65536"/>
                <a:gd name="T16" fmla="*/ 0 60000 65536"/>
                <a:gd name="T17" fmla="*/ 0 60000 65536"/>
                <a:gd name="T18" fmla="*/ 0 w 108"/>
                <a:gd name="T19" fmla="*/ 0 h 108"/>
                <a:gd name="T20" fmla="*/ 108 w 108"/>
                <a:gd name="T21" fmla="*/ 108 h 108"/>
              </a:gdLst>
              <a:ahLst/>
              <a:cxnLst>
                <a:cxn ang="T12">
                  <a:pos x="T0" y="T1"/>
                </a:cxn>
                <a:cxn ang="T13">
                  <a:pos x="T2" y="T3"/>
                </a:cxn>
                <a:cxn ang="T14">
                  <a:pos x="T4" y="T5"/>
                </a:cxn>
                <a:cxn ang="T15">
                  <a:pos x="T6" y="T7"/>
                </a:cxn>
                <a:cxn ang="T16">
                  <a:pos x="T8" y="T9"/>
                </a:cxn>
                <a:cxn ang="T17">
                  <a:pos x="T10" y="T11"/>
                </a:cxn>
              </a:cxnLst>
              <a:rect l="T18" t="T19" r="T20" b="T21"/>
              <a:pathLst>
                <a:path w="108" h="108">
                  <a:moveTo>
                    <a:pt x="108" y="0"/>
                  </a:moveTo>
                  <a:lnTo>
                    <a:pt x="108" y="0"/>
                  </a:lnTo>
                  <a:lnTo>
                    <a:pt x="0" y="0"/>
                  </a:lnTo>
                  <a:lnTo>
                    <a:pt x="0" y="108"/>
                  </a:lnTo>
                  <a:lnTo>
                    <a:pt x="108" y="108"/>
                  </a:lnTo>
                  <a:lnTo>
                    <a:pt x="108" y="0"/>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9" name="Freeform 80"/>
            <p:cNvSpPr>
              <a:spLocks/>
            </p:cNvSpPr>
            <p:nvPr/>
          </p:nvSpPr>
          <p:spPr bwMode="gray">
            <a:xfrm>
              <a:off x="1260475" y="4124326"/>
              <a:ext cx="44450" cy="44450"/>
            </a:xfrm>
            <a:custGeom>
              <a:avLst/>
              <a:gdLst>
                <a:gd name="T0" fmla="*/ 2147483646 w 108"/>
                <a:gd name="T1" fmla="*/ 0 h 108"/>
                <a:gd name="T2" fmla="*/ 2147483646 w 108"/>
                <a:gd name="T3" fmla="*/ 0 h 108"/>
                <a:gd name="T4" fmla="*/ 0 w 108"/>
                <a:gd name="T5" fmla="*/ 0 h 108"/>
                <a:gd name="T6" fmla="*/ 0 w 108"/>
                <a:gd name="T7" fmla="*/ 2147483646 h 108"/>
                <a:gd name="T8" fmla="*/ 2147483646 w 108"/>
                <a:gd name="T9" fmla="*/ 2147483646 h 108"/>
                <a:gd name="T10" fmla="*/ 2147483646 w 108"/>
                <a:gd name="T11" fmla="*/ 0 h 108"/>
                <a:gd name="T12" fmla="*/ 0 60000 65536"/>
                <a:gd name="T13" fmla="*/ 0 60000 65536"/>
                <a:gd name="T14" fmla="*/ 0 60000 65536"/>
                <a:gd name="T15" fmla="*/ 0 60000 65536"/>
                <a:gd name="T16" fmla="*/ 0 60000 65536"/>
                <a:gd name="T17" fmla="*/ 0 60000 65536"/>
                <a:gd name="T18" fmla="*/ 0 w 108"/>
                <a:gd name="T19" fmla="*/ 0 h 108"/>
                <a:gd name="T20" fmla="*/ 108 w 108"/>
                <a:gd name="T21" fmla="*/ 108 h 108"/>
              </a:gdLst>
              <a:ahLst/>
              <a:cxnLst>
                <a:cxn ang="T12">
                  <a:pos x="T0" y="T1"/>
                </a:cxn>
                <a:cxn ang="T13">
                  <a:pos x="T2" y="T3"/>
                </a:cxn>
                <a:cxn ang="T14">
                  <a:pos x="T4" y="T5"/>
                </a:cxn>
                <a:cxn ang="T15">
                  <a:pos x="T6" y="T7"/>
                </a:cxn>
                <a:cxn ang="T16">
                  <a:pos x="T8" y="T9"/>
                </a:cxn>
                <a:cxn ang="T17">
                  <a:pos x="T10" y="T11"/>
                </a:cxn>
              </a:cxnLst>
              <a:rect l="T18" t="T19" r="T20" b="T21"/>
              <a:pathLst>
                <a:path w="108" h="108">
                  <a:moveTo>
                    <a:pt x="108" y="0"/>
                  </a:moveTo>
                  <a:lnTo>
                    <a:pt x="108" y="0"/>
                  </a:lnTo>
                  <a:lnTo>
                    <a:pt x="0" y="0"/>
                  </a:lnTo>
                  <a:lnTo>
                    <a:pt x="0" y="108"/>
                  </a:lnTo>
                  <a:lnTo>
                    <a:pt x="108" y="108"/>
                  </a:lnTo>
                  <a:lnTo>
                    <a:pt x="108" y="0"/>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0" name="Freeform 81"/>
            <p:cNvSpPr>
              <a:spLocks/>
            </p:cNvSpPr>
            <p:nvPr/>
          </p:nvSpPr>
          <p:spPr bwMode="gray">
            <a:xfrm>
              <a:off x="1331913" y="4124326"/>
              <a:ext cx="46038" cy="44450"/>
            </a:xfrm>
            <a:custGeom>
              <a:avLst/>
              <a:gdLst>
                <a:gd name="T0" fmla="*/ 2147483646 w 108"/>
                <a:gd name="T1" fmla="*/ 0 h 108"/>
                <a:gd name="T2" fmla="*/ 2147483646 w 108"/>
                <a:gd name="T3" fmla="*/ 0 h 108"/>
                <a:gd name="T4" fmla="*/ 0 w 108"/>
                <a:gd name="T5" fmla="*/ 0 h 108"/>
                <a:gd name="T6" fmla="*/ 0 w 108"/>
                <a:gd name="T7" fmla="*/ 2147483646 h 108"/>
                <a:gd name="T8" fmla="*/ 2147483646 w 108"/>
                <a:gd name="T9" fmla="*/ 2147483646 h 108"/>
                <a:gd name="T10" fmla="*/ 2147483646 w 108"/>
                <a:gd name="T11" fmla="*/ 0 h 108"/>
                <a:gd name="T12" fmla="*/ 0 60000 65536"/>
                <a:gd name="T13" fmla="*/ 0 60000 65536"/>
                <a:gd name="T14" fmla="*/ 0 60000 65536"/>
                <a:gd name="T15" fmla="*/ 0 60000 65536"/>
                <a:gd name="T16" fmla="*/ 0 60000 65536"/>
                <a:gd name="T17" fmla="*/ 0 60000 65536"/>
                <a:gd name="T18" fmla="*/ 0 w 108"/>
                <a:gd name="T19" fmla="*/ 0 h 108"/>
                <a:gd name="T20" fmla="*/ 108 w 108"/>
                <a:gd name="T21" fmla="*/ 108 h 108"/>
              </a:gdLst>
              <a:ahLst/>
              <a:cxnLst>
                <a:cxn ang="T12">
                  <a:pos x="T0" y="T1"/>
                </a:cxn>
                <a:cxn ang="T13">
                  <a:pos x="T2" y="T3"/>
                </a:cxn>
                <a:cxn ang="T14">
                  <a:pos x="T4" y="T5"/>
                </a:cxn>
                <a:cxn ang="T15">
                  <a:pos x="T6" y="T7"/>
                </a:cxn>
                <a:cxn ang="T16">
                  <a:pos x="T8" y="T9"/>
                </a:cxn>
                <a:cxn ang="T17">
                  <a:pos x="T10" y="T11"/>
                </a:cxn>
              </a:cxnLst>
              <a:rect l="T18" t="T19" r="T20" b="T21"/>
              <a:pathLst>
                <a:path w="108" h="108">
                  <a:moveTo>
                    <a:pt x="108" y="0"/>
                  </a:moveTo>
                  <a:lnTo>
                    <a:pt x="108" y="0"/>
                  </a:lnTo>
                  <a:lnTo>
                    <a:pt x="0" y="0"/>
                  </a:lnTo>
                  <a:lnTo>
                    <a:pt x="0" y="108"/>
                  </a:lnTo>
                  <a:lnTo>
                    <a:pt x="108" y="108"/>
                  </a:lnTo>
                  <a:lnTo>
                    <a:pt x="108" y="0"/>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1" name="Freeform 82"/>
            <p:cNvSpPr>
              <a:spLocks/>
            </p:cNvSpPr>
            <p:nvPr/>
          </p:nvSpPr>
          <p:spPr bwMode="gray">
            <a:xfrm>
              <a:off x="928688" y="3684588"/>
              <a:ext cx="60325" cy="60325"/>
            </a:xfrm>
            <a:custGeom>
              <a:avLst/>
              <a:gdLst>
                <a:gd name="T0" fmla="*/ 2147483646 w 146"/>
                <a:gd name="T1" fmla="*/ 2147483646 h 146"/>
                <a:gd name="T2" fmla="*/ 2147483646 w 146"/>
                <a:gd name="T3" fmla="*/ 2147483646 h 146"/>
                <a:gd name="T4" fmla="*/ 2147483646 w 146"/>
                <a:gd name="T5" fmla="*/ 0 h 146"/>
                <a:gd name="T6" fmla="*/ 0 w 146"/>
                <a:gd name="T7" fmla="*/ 0 h 146"/>
                <a:gd name="T8" fmla="*/ 0 w 146"/>
                <a:gd name="T9" fmla="*/ 2147483646 h 146"/>
                <a:gd name="T10" fmla="*/ 2147483646 w 146"/>
                <a:gd name="T11" fmla="*/ 2147483646 h 146"/>
                <a:gd name="T12" fmla="*/ 2147483646 w 146"/>
                <a:gd name="T13" fmla="*/ 2147483646 h 146"/>
                <a:gd name="T14" fmla="*/ 2147483646 w 146"/>
                <a:gd name="T15" fmla="*/ 2147483646 h 146"/>
                <a:gd name="T16" fmla="*/ 2147483646 w 146"/>
                <a:gd name="T17" fmla="*/ 2147483646 h 146"/>
                <a:gd name="T18" fmla="*/ 2147483646 w 146"/>
                <a:gd name="T19" fmla="*/ 2147483646 h 146"/>
                <a:gd name="T20" fmla="*/ 2147483646 w 146"/>
                <a:gd name="T21" fmla="*/ 2147483646 h 146"/>
                <a:gd name="T22" fmla="*/ 2147483646 w 146"/>
                <a:gd name="T23" fmla="*/ 2147483646 h 146"/>
                <a:gd name="T24" fmla="*/ 2147483646 w 146"/>
                <a:gd name="T25" fmla="*/ 0 h 146"/>
                <a:gd name="T26" fmla="*/ 2147483646 w 146"/>
                <a:gd name="T27" fmla="*/ 0 h 146"/>
                <a:gd name="T28" fmla="*/ 2147483646 w 146"/>
                <a:gd name="T29" fmla="*/ 2147483646 h 14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46"/>
                <a:gd name="T46" fmla="*/ 0 h 146"/>
                <a:gd name="T47" fmla="*/ 146 w 146"/>
                <a:gd name="T48" fmla="*/ 146 h 14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46" h="146">
                  <a:moveTo>
                    <a:pt x="74" y="104"/>
                  </a:moveTo>
                  <a:lnTo>
                    <a:pt x="74" y="104"/>
                  </a:lnTo>
                  <a:lnTo>
                    <a:pt x="36" y="0"/>
                  </a:lnTo>
                  <a:lnTo>
                    <a:pt x="0" y="0"/>
                  </a:lnTo>
                  <a:lnTo>
                    <a:pt x="0" y="146"/>
                  </a:lnTo>
                  <a:lnTo>
                    <a:pt x="26" y="146"/>
                  </a:lnTo>
                  <a:lnTo>
                    <a:pt x="26" y="40"/>
                  </a:lnTo>
                  <a:lnTo>
                    <a:pt x="64" y="143"/>
                  </a:lnTo>
                  <a:lnTo>
                    <a:pt x="83" y="143"/>
                  </a:lnTo>
                  <a:lnTo>
                    <a:pt x="121" y="42"/>
                  </a:lnTo>
                  <a:lnTo>
                    <a:pt x="121" y="146"/>
                  </a:lnTo>
                  <a:lnTo>
                    <a:pt x="146" y="146"/>
                  </a:lnTo>
                  <a:lnTo>
                    <a:pt x="146" y="0"/>
                  </a:lnTo>
                  <a:lnTo>
                    <a:pt x="113" y="0"/>
                  </a:lnTo>
                  <a:lnTo>
                    <a:pt x="74" y="104"/>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2" name="Freeform 83"/>
            <p:cNvSpPr>
              <a:spLocks noEditPoints="1"/>
            </p:cNvSpPr>
            <p:nvPr/>
          </p:nvSpPr>
          <p:spPr bwMode="gray">
            <a:xfrm>
              <a:off x="995363" y="3684588"/>
              <a:ext cx="53975" cy="60325"/>
            </a:xfrm>
            <a:custGeom>
              <a:avLst/>
              <a:gdLst>
                <a:gd name="T0" fmla="*/ 2147483646 w 132"/>
                <a:gd name="T1" fmla="*/ 2147483646 h 146"/>
                <a:gd name="T2" fmla="*/ 2147483646 w 132"/>
                <a:gd name="T3" fmla="*/ 2147483646 h 146"/>
                <a:gd name="T4" fmla="*/ 2147483646 w 132"/>
                <a:gd name="T5" fmla="*/ 2147483646 h 146"/>
                <a:gd name="T6" fmla="*/ 2147483646 w 132"/>
                <a:gd name="T7" fmla="*/ 2147483646 h 146"/>
                <a:gd name="T8" fmla="*/ 2147483646 w 132"/>
                <a:gd name="T9" fmla="*/ 2147483646 h 146"/>
                <a:gd name="T10" fmla="*/ 2147483646 w 132"/>
                <a:gd name="T11" fmla="*/ 0 h 146"/>
                <a:gd name="T12" fmla="*/ 2147483646 w 132"/>
                <a:gd name="T13" fmla="*/ 0 h 146"/>
                <a:gd name="T14" fmla="*/ 0 w 132"/>
                <a:gd name="T15" fmla="*/ 2147483646 h 146"/>
                <a:gd name="T16" fmla="*/ 2147483646 w 132"/>
                <a:gd name="T17" fmla="*/ 2147483646 h 146"/>
                <a:gd name="T18" fmla="*/ 2147483646 w 132"/>
                <a:gd name="T19" fmla="*/ 2147483646 h 146"/>
                <a:gd name="T20" fmla="*/ 2147483646 w 132"/>
                <a:gd name="T21" fmla="*/ 2147483646 h 146"/>
                <a:gd name="T22" fmla="*/ 2147483646 w 132"/>
                <a:gd name="T23" fmla="*/ 2147483646 h 146"/>
                <a:gd name="T24" fmla="*/ 2147483646 w 132"/>
                <a:gd name="T25" fmla="*/ 2147483646 h 146"/>
                <a:gd name="T26" fmla="*/ 2147483646 w 132"/>
                <a:gd name="T27" fmla="*/ 0 h 146"/>
                <a:gd name="T28" fmla="*/ 2147483646 w 132"/>
                <a:gd name="T29" fmla="*/ 0 h 14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32"/>
                <a:gd name="T46" fmla="*/ 0 h 146"/>
                <a:gd name="T47" fmla="*/ 132 w 132"/>
                <a:gd name="T48" fmla="*/ 146 h 14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32" h="146">
                  <a:moveTo>
                    <a:pt x="45" y="94"/>
                  </a:moveTo>
                  <a:lnTo>
                    <a:pt x="45" y="94"/>
                  </a:lnTo>
                  <a:lnTo>
                    <a:pt x="65" y="32"/>
                  </a:lnTo>
                  <a:lnTo>
                    <a:pt x="86" y="94"/>
                  </a:lnTo>
                  <a:lnTo>
                    <a:pt x="45" y="94"/>
                  </a:lnTo>
                  <a:close/>
                  <a:moveTo>
                    <a:pt x="52" y="0"/>
                  </a:moveTo>
                  <a:lnTo>
                    <a:pt x="52" y="0"/>
                  </a:lnTo>
                  <a:lnTo>
                    <a:pt x="0" y="146"/>
                  </a:lnTo>
                  <a:lnTo>
                    <a:pt x="27" y="146"/>
                  </a:lnTo>
                  <a:lnTo>
                    <a:pt x="37" y="118"/>
                  </a:lnTo>
                  <a:lnTo>
                    <a:pt x="94" y="118"/>
                  </a:lnTo>
                  <a:lnTo>
                    <a:pt x="104" y="146"/>
                  </a:lnTo>
                  <a:lnTo>
                    <a:pt x="132" y="146"/>
                  </a:lnTo>
                  <a:lnTo>
                    <a:pt x="80" y="0"/>
                  </a:lnTo>
                  <a:lnTo>
                    <a:pt x="52" y="0"/>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3" name="Freeform 84"/>
            <p:cNvSpPr>
              <a:spLocks/>
            </p:cNvSpPr>
            <p:nvPr/>
          </p:nvSpPr>
          <p:spPr bwMode="gray">
            <a:xfrm>
              <a:off x="1055688" y="3684588"/>
              <a:ext cx="39688" cy="60325"/>
            </a:xfrm>
            <a:custGeom>
              <a:avLst/>
              <a:gdLst>
                <a:gd name="T0" fmla="*/ 2147483646 w 94"/>
                <a:gd name="T1" fmla="*/ 0 h 146"/>
                <a:gd name="T2" fmla="*/ 2147483646 w 94"/>
                <a:gd name="T3" fmla="*/ 0 h 146"/>
                <a:gd name="T4" fmla="*/ 0 w 94"/>
                <a:gd name="T5" fmla="*/ 0 h 146"/>
                <a:gd name="T6" fmla="*/ 0 w 94"/>
                <a:gd name="T7" fmla="*/ 2147483646 h 146"/>
                <a:gd name="T8" fmla="*/ 2147483646 w 94"/>
                <a:gd name="T9" fmla="*/ 2147483646 h 146"/>
                <a:gd name="T10" fmla="*/ 2147483646 w 94"/>
                <a:gd name="T11" fmla="*/ 2147483646 h 146"/>
                <a:gd name="T12" fmla="*/ 2147483646 w 94"/>
                <a:gd name="T13" fmla="*/ 2147483646 h 146"/>
                <a:gd name="T14" fmla="*/ 2147483646 w 94"/>
                <a:gd name="T15" fmla="*/ 0 h 146"/>
                <a:gd name="T16" fmla="*/ 0 60000 65536"/>
                <a:gd name="T17" fmla="*/ 0 60000 65536"/>
                <a:gd name="T18" fmla="*/ 0 60000 65536"/>
                <a:gd name="T19" fmla="*/ 0 60000 65536"/>
                <a:gd name="T20" fmla="*/ 0 60000 65536"/>
                <a:gd name="T21" fmla="*/ 0 60000 65536"/>
                <a:gd name="T22" fmla="*/ 0 60000 65536"/>
                <a:gd name="T23" fmla="*/ 0 60000 65536"/>
                <a:gd name="T24" fmla="*/ 0 w 94"/>
                <a:gd name="T25" fmla="*/ 0 h 146"/>
                <a:gd name="T26" fmla="*/ 94 w 94"/>
                <a:gd name="T27" fmla="*/ 146 h 14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4" h="146">
                  <a:moveTo>
                    <a:pt x="26" y="0"/>
                  </a:moveTo>
                  <a:lnTo>
                    <a:pt x="26" y="0"/>
                  </a:lnTo>
                  <a:lnTo>
                    <a:pt x="0" y="0"/>
                  </a:lnTo>
                  <a:lnTo>
                    <a:pt x="0" y="146"/>
                  </a:lnTo>
                  <a:lnTo>
                    <a:pt x="94" y="146"/>
                  </a:lnTo>
                  <a:lnTo>
                    <a:pt x="94" y="120"/>
                  </a:lnTo>
                  <a:lnTo>
                    <a:pt x="26" y="120"/>
                  </a:lnTo>
                  <a:lnTo>
                    <a:pt x="26" y="0"/>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4" name="Freeform 85"/>
            <p:cNvSpPr>
              <a:spLocks/>
            </p:cNvSpPr>
            <p:nvPr/>
          </p:nvSpPr>
          <p:spPr bwMode="gray">
            <a:xfrm>
              <a:off x="1098550" y="3684588"/>
              <a:ext cx="39688" cy="60325"/>
            </a:xfrm>
            <a:custGeom>
              <a:avLst/>
              <a:gdLst>
                <a:gd name="T0" fmla="*/ 2147483646 w 94"/>
                <a:gd name="T1" fmla="*/ 2147483646 h 146"/>
                <a:gd name="T2" fmla="*/ 2147483646 w 94"/>
                <a:gd name="T3" fmla="*/ 2147483646 h 146"/>
                <a:gd name="T4" fmla="*/ 2147483646 w 94"/>
                <a:gd name="T5" fmla="*/ 0 h 146"/>
                <a:gd name="T6" fmla="*/ 0 w 94"/>
                <a:gd name="T7" fmla="*/ 0 h 146"/>
                <a:gd name="T8" fmla="*/ 0 w 94"/>
                <a:gd name="T9" fmla="*/ 2147483646 h 146"/>
                <a:gd name="T10" fmla="*/ 2147483646 w 94"/>
                <a:gd name="T11" fmla="*/ 2147483646 h 146"/>
                <a:gd name="T12" fmla="*/ 2147483646 w 94"/>
                <a:gd name="T13" fmla="*/ 2147483646 h 146"/>
                <a:gd name="T14" fmla="*/ 2147483646 w 94"/>
                <a:gd name="T15" fmla="*/ 2147483646 h 146"/>
                <a:gd name="T16" fmla="*/ 0 60000 65536"/>
                <a:gd name="T17" fmla="*/ 0 60000 65536"/>
                <a:gd name="T18" fmla="*/ 0 60000 65536"/>
                <a:gd name="T19" fmla="*/ 0 60000 65536"/>
                <a:gd name="T20" fmla="*/ 0 60000 65536"/>
                <a:gd name="T21" fmla="*/ 0 60000 65536"/>
                <a:gd name="T22" fmla="*/ 0 60000 65536"/>
                <a:gd name="T23" fmla="*/ 0 60000 65536"/>
                <a:gd name="T24" fmla="*/ 0 w 94"/>
                <a:gd name="T25" fmla="*/ 0 h 146"/>
                <a:gd name="T26" fmla="*/ 94 w 94"/>
                <a:gd name="T27" fmla="*/ 146 h 14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4" h="146">
                  <a:moveTo>
                    <a:pt x="27" y="120"/>
                  </a:moveTo>
                  <a:lnTo>
                    <a:pt x="27" y="120"/>
                  </a:lnTo>
                  <a:lnTo>
                    <a:pt x="27" y="0"/>
                  </a:lnTo>
                  <a:lnTo>
                    <a:pt x="0" y="0"/>
                  </a:lnTo>
                  <a:lnTo>
                    <a:pt x="0" y="146"/>
                  </a:lnTo>
                  <a:lnTo>
                    <a:pt x="94" y="146"/>
                  </a:lnTo>
                  <a:lnTo>
                    <a:pt x="94" y="120"/>
                  </a:lnTo>
                  <a:lnTo>
                    <a:pt x="27" y="120"/>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5" name="Freeform 86"/>
            <p:cNvSpPr>
              <a:spLocks noEditPoints="1"/>
            </p:cNvSpPr>
            <p:nvPr/>
          </p:nvSpPr>
          <p:spPr bwMode="gray">
            <a:xfrm>
              <a:off x="779463" y="3648076"/>
              <a:ext cx="701675" cy="673100"/>
            </a:xfrm>
            <a:custGeom>
              <a:avLst/>
              <a:gdLst>
                <a:gd name="T0" fmla="*/ 2147483646 w 1672"/>
                <a:gd name="T1" fmla="*/ 2147483646 h 1603"/>
                <a:gd name="T2" fmla="*/ 2147483646 w 1672"/>
                <a:gd name="T3" fmla="*/ 2147483646 h 1603"/>
                <a:gd name="T4" fmla="*/ 2147483646 w 1672"/>
                <a:gd name="T5" fmla="*/ 2147483646 h 1603"/>
                <a:gd name="T6" fmla="*/ 2147483646 w 1672"/>
                <a:gd name="T7" fmla="*/ 2147483646 h 1603"/>
                <a:gd name="T8" fmla="*/ 2147483646 w 1672"/>
                <a:gd name="T9" fmla="*/ 2147483646 h 1603"/>
                <a:gd name="T10" fmla="*/ 2147483646 w 1672"/>
                <a:gd name="T11" fmla="*/ 2147483646 h 1603"/>
                <a:gd name="T12" fmla="*/ 2147483646 w 1672"/>
                <a:gd name="T13" fmla="*/ 2147483646 h 1603"/>
                <a:gd name="T14" fmla="*/ 2147483646 w 1672"/>
                <a:gd name="T15" fmla="*/ 2147483646 h 1603"/>
                <a:gd name="T16" fmla="*/ 2147483646 w 1672"/>
                <a:gd name="T17" fmla="*/ 2147483646 h 1603"/>
                <a:gd name="T18" fmla="*/ 2147483646 w 1672"/>
                <a:gd name="T19" fmla="*/ 2147483646 h 1603"/>
                <a:gd name="T20" fmla="*/ 2147483646 w 1672"/>
                <a:gd name="T21" fmla="*/ 2147483646 h 1603"/>
                <a:gd name="T22" fmla="*/ 2147483646 w 1672"/>
                <a:gd name="T23" fmla="*/ 2147483646 h 1603"/>
                <a:gd name="T24" fmla="*/ 2147483646 w 1672"/>
                <a:gd name="T25" fmla="*/ 2147483646 h 1603"/>
                <a:gd name="T26" fmla="*/ 2147483646 w 1672"/>
                <a:gd name="T27" fmla="*/ 2147483646 h 1603"/>
                <a:gd name="T28" fmla="*/ 2147483646 w 1672"/>
                <a:gd name="T29" fmla="*/ 2147483646 h 1603"/>
                <a:gd name="T30" fmla="*/ 2147483646 w 1672"/>
                <a:gd name="T31" fmla="*/ 2147483646 h 1603"/>
                <a:gd name="T32" fmla="*/ 2147483646 w 1672"/>
                <a:gd name="T33" fmla="*/ 2147483646 h 1603"/>
                <a:gd name="T34" fmla="*/ 2147483646 w 1672"/>
                <a:gd name="T35" fmla="*/ 2147483646 h 1603"/>
                <a:gd name="T36" fmla="*/ 2147483646 w 1672"/>
                <a:gd name="T37" fmla="*/ 2147483646 h 1603"/>
                <a:gd name="T38" fmla="*/ 2147483646 w 1672"/>
                <a:gd name="T39" fmla="*/ 2147483646 h 1603"/>
                <a:gd name="T40" fmla="*/ 2147483646 w 1672"/>
                <a:gd name="T41" fmla="*/ 2147483646 h 1603"/>
                <a:gd name="T42" fmla="*/ 2147483646 w 1672"/>
                <a:gd name="T43" fmla="*/ 2147483646 h 1603"/>
                <a:gd name="T44" fmla="*/ 2147483646 w 1672"/>
                <a:gd name="T45" fmla="*/ 2147483646 h 1603"/>
                <a:gd name="T46" fmla="*/ 2147483646 w 1672"/>
                <a:gd name="T47" fmla="*/ 2147483646 h 1603"/>
                <a:gd name="T48" fmla="*/ 2147483646 w 1672"/>
                <a:gd name="T49" fmla="*/ 2147483646 h 1603"/>
                <a:gd name="T50" fmla="*/ 2147483646 w 1672"/>
                <a:gd name="T51" fmla="*/ 2147483646 h 1603"/>
                <a:gd name="T52" fmla="*/ 2147483646 w 1672"/>
                <a:gd name="T53" fmla="*/ 2147483646 h 1603"/>
                <a:gd name="T54" fmla="*/ 2147483646 w 1672"/>
                <a:gd name="T55" fmla="*/ 2147483646 h 1603"/>
                <a:gd name="T56" fmla="*/ 2147483646 w 1672"/>
                <a:gd name="T57" fmla="*/ 0 h 1603"/>
                <a:gd name="T58" fmla="*/ 2147483646 w 1672"/>
                <a:gd name="T59" fmla="*/ 0 h 1603"/>
                <a:gd name="T60" fmla="*/ 2147483646 w 1672"/>
                <a:gd name="T61" fmla="*/ 2147483646 h 1603"/>
                <a:gd name="T62" fmla="*/ 2147483646 w 1672"/>
                <a:gd name="T63" fmla="*/ 2147483646 h 1603"/>
                <a:gd name="T64" fmla="*/ 2147483646 w 1672"/>
                <a:gd name="T65" fmla="*/ 2147483646 h 1603"/>
                <a:gd name="T66" fmla="*/ 2147483646 w 1672"/>
                <a:gd name="T67" fmla="*/ 2147483646 h 1603"/>
                <a:gd name="T68" fmla="*/ 2147483646 w 1672"/>
                <a:gd name="T69" fmla="*/ 2147483646 h 1603"/>
                <a:gd name="T70" fmla="*/ 2147483646 w 1672"/>
                <a:gd name="T71" fmla="*/ 2147483646 h 1603"/>
                <a:gd name="T72" fmla="*/ 0 w 1672"/>
                <a:gd name="T73" fmla="*/ 2147483646 h 1603"/>
                <a:gd name="T74" fmla="*/ 0 w 1672"/>
                <a:gd name="T75" fmla="*/ 2147483646 h 1603"/>
                <a:gd name="T76" fmla="*/ 2147483646 w 1672"/>
                <a:gd name="T77" fmla="*/ 2147483646 h 1603"/>
                <a:gd name="T78" fmla="*/ 2147483646 w 1672"/>
                <a:gd name="T79" fmla="*/ 2147483646 h 1603"/>
                <a:gd name="T80" fmla="*/ 2147483646 w 1672"/>
                <a:gd name="T81" fmla="*/ 2147483646 h 1603"/>
                <a:gd name="T82" fmla="*/ 2147483646 w 1672"/>
                <a:gd name="T83" fmla="*/ 2147483646 h 1603"/>
                <a:gd name="T84" fmla="*/ 2147483646 w 1672"/>
                <a:gd name="T85" fmla="*/ 2147483646 h 1603"/>
                <a:gd name="T86" fmla="*/ 2147483646 w 1672"/>
                <a:gd name="T87" fmla="*/ 2147483646 h 1603"/>
                <a:gd name="T88" fmla="*/ 2147483646 w 1672"/>
                <a:gd name="T89" fmla="*/ 2147483646 h 1603"/>
                <a:gd name="T90" fmla="*/ 2147483646 w 1672"/>
                <a:gd name="T91" fmla="*/ 2147483646 h 1603"/>
                <a:gd name="T92" fmla="*/ 2147483646 w 1672"/>
                <a:gd name="T93" fmla="*/ 2147483646 h 1603"/>
                <a:gd name="T94" fmla="*/ 2147483646 w 1672"/>
                <a:gd name="T95" fmla="*/ 2147483646 h 1603"/>
                <a:gd name="T96" fmla="*/ 2147483646 w 1672"/>
                <a:gd name="T97" fmla="*/ 2147483646 h 1603"/>
                <a:gd name="T98" fmla="*/ 2147483646 w 1672"/>
                <a:gd name="T99" fmla="*/ 2147483646 h 1603"/>
                <a:gd name="T100" fmla="*/ 2147483646 w 1672"/>
                <a:gd name="T101" fmla="*/ 2147483646 h 1603"/>
                <a:gd name="T102" fmla="*/ 2147483646 w 1672"/>
                <a:gd name="T103" fmla="*/ 2147483646 h 1603"/>
                <a:gd name="T104" fmla="*/ 2147483646 w 1672"/>
                <a:gd name="T105" fmla="*/ 2147483646 h 1603"/>
                <a:gd name="T106" fmla="*/ 2147483646 w 1672"/>
                <a:gd name="T107" fmla="*/ 2147483646 h 1603"/>
                <a:gd name="T108" fmla="*/ 2147483646 w 1672"/>
                <a:gd name="T109" fmla="*/ 2147483646 h 1603"/>
                <a:gd name="T110" fmla="*/ 2147483646 w 1672"/>
                <a:gd name="T111" fmla="*/ 2147483646 h 1603"/>
                <a:gd name="T112" fmla="*/ 2147483646 w 1672"/>
                <a:gd name="T113" fmla="*/ 2147483646 h 160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672"/>
                <a:gd name="T172" fmla="*/ 0 h 1603"/>
                <a:gd name="T173" fmla="*/ 1672 w 1672"/>
                <a:gd name="T174" fmla="*/ 1603 h 160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672" h="1603">
                  <a:moveTo>
                    <a:pt x="187" y="320"/>
                  </a:moveTo>
                  <a:lnTo>
                    <a:pt x="187" y="320"/>
                  </a:lnTo>
                  <a:lnTo>
                    <a:pt x="1000" y="320"/>
                  </a:lnTo>
                  <a:lnTo>
                    <a:pt x="1000" y="1369"/>
                  </a:lnTo>
                  <a:lnTo>
                    <a:pt x="187" y="1369"/>
                  </a:lnTo>
                  <a:lnTo>
                    <a:pt x="187" y="320"/>
                  </a:lnTo>
                  <a:close/>
                  <a:moveTo>
                    <a:pt x="283" y="67"/>
                  </a:moveTo>
                  <a:lnTo>
                    <a:pt x="283" y="67"/>
                  </a:lnTo>
                  <a:lnTo>
                    <a:pt x="904" y="67"/>
                  </a:lnTo>
                  <a:lnTo>
                    <a:pt x="904" y="254"/>
                  </a:lnTo>
                  <a:lnTo>
                    <a:pt x="283" y="254"/>
                  </a:lnTo>
                  <a:lnTo>
                    <a:pt x="283" y="67"/>
                  </a:lnTo>
                  <a:close/>
                  <a:moveTo>
                    <a:pt x="1497" y="565"/>
                  </a:moveTo>
                  <a:lnTo>
                    <a:pt x="1497" y="565"/>
                  </a:lnTo>
                  <a:lnTo>
                    <a:pt x="1497" y="1369"/>
                  </a:lnTo>
                  <a:lnTo>
                    <a:pt x="1067" y="1369"/>
                  </a:lnTo>
                  <a:lnTo>
                    <a:pt x="1067" y="467"/>
                  </a:lnTo>
                  <a:lnTo>
                    <a:pt x="1497" y="565"/>
                  </a:lnTo>
                  <a:close/>
                  <a:moveTo>
                    <a:pt x="1639" y="1369"/>
                  </a:moveTo>
                  <a:lnTo>
                    <a:pt x="1639" y="1369"/>
                  </a:lnTo>
                  <a:lnTo>
                    <a:pt x="1563" y="1369"/>
                  </a:lnTo>
                  <a:lnTo>
                    <a:pt x="1563" y="538"/>
                  </a:lnTo>
                  <a:cubicBezTo>
                    <a:pt x="1563" y="523"/>
                    <a:pt x="1553" y="509"/>
                    <a:pt x="1538" y="506"/>
                  </a:cubicBezTo>
                  <a:lnTo>
                    <a:pt x="1067" y="399"/>
                  </a:lnTo>
                  <a:lnTo>
                    <a:pt x="1067" y="287"/>
                  </a:lnTo>
                  <a:cubicBezTo>
                    <a:pt x="1067" y="269"/>
                    <a:pt x="1052" y="254"/>
                    <a:pt x="1034" y="254"/>
                  </a:cubicBezTo>
                  <a:lnTo>
                    <a:pt x="971" y="254"/>
                  </a:lnTo>
                  <a:lnTo>
                    <a:pt x="971" y="33"/>
                  </a:lnTo>
                  <a:cubicBezTo>
                    <a:pt x="971" y="15"/>
                    <a:pt x="956" y="0"/>
                    <a:pt x="938" y="0"/>
                  </a:cubicBezTo>
                  <a:lnTo>
                    <a:pt x="249" y="0"/>
                  </a:lnTo>
                  <a:cubicBezTo>
                    <a:pt x="231" y="0"/>
                    <a:pt x="216" y="15"/>
                    <a:pt x="216" y="33"/>
                  </a:cubicBezTo>
                  <a:lnTo>
                    <a:pt x="216" y="254"/>
                  </a:lnTo>
                  <a:lnTo>
                    <a:pt x="154" y="254"/>
                  </a:lnTo>
                  <a:cubicBezTo>
                    <a:pt x="135" y="254"/>
                    <a:pt x="120" y="269"/>
                    <a:pt x="120" y="287"/>
                  </a:cubicBezTo>
                  <a:lnTo>
                    <a:pt x="120" y="1369"/>
                  </a:lnTo>
                  <a:lnTo>
                    <a:pt x="33" y="1369"/>
                  </a:lnTo>
                  <a:cubicBezTo>
                    <a:pt x="15" y="1369"/>
                    <a:pt x="0" y="1384"/>
                    <a:pt x="0" y="1403"/>
                  </a:cubicBezTo>
                  <a:lnTo>
                    <a:pt x="0" y="1533"/>
                  </a:lnTo>
                  <a:cubicBezTo>
                    <a:pt x="0" y="1552"/>
                    <a:pt x="15" y="1567"/>
                    <a:pt x="33" y="1567"/>
                  </a:cubicBezTo>
                  <a:lnTo>
                    <a:pt x="1037" y="1567"/>
                  </a:lnTo>
                  <a:cubicBezTo>
                    <a:pt x="1049" y="1588"/>
                    <a:pt x="1071" y="1603"/>
                    <a:pt x="1098" y="1603"/>
                  </a:cubicBezTo>
                  <a:cubicBezTo>
                    <a:pt x="1136" y="1603"/>
                    <a:pt x="1167" y="1572"/>
                    <a:pt x="1167" y="1534"/>
                  </a:cubicBezTo>
                  <a:cubicBezTo>
                    <a:pt x="1167" y="1496"/>
                    <a:pt x="1136" y="1464"/>
                    <a:pt x="1098" y="1464"/>
                  </a:cubicBezTo>
                  <a:cubicBezTo>
                    <a:pt x="1072" y="1464"/>
                    <a:pt x="1049" y="1479"/>
                    <a:pt x="1037" y="1500"/>
                  </a:cubicBezTo>
                  <a:lnTo>
                    <a:pt x="66" y="1500"/>
                  </a:lnTo>
                  <a:lnTo>
                    <a:pt x="66" y="1436"/>
                  </a:lnTo>
                  <a:lnTo>
                    <a:pt x="1606" y="1436"/>
                  </a:lnTo>
                  <a:lnTo>
                    <a:pt x="1606" y="1500"/>
                  </a:lnTo>
                  <a:lnTo>
                    <a:pt x="1372" y="1500"/>
                  </a:lnTo>
                  <a:cubicBezTo>
                    <a:pt x="1361" y="1478"/>
                    <a:pt x="1338" y="1464"/>
                    <a:pt x="1312" y="1464"/>
                  </a:cubicBezTo>
                  <a:cubicBezTo>
                    <a:pt x="1273" y="1464"/>
                    <a:pt x="1242" y="1495"/>
                    <a:pt x="1242" y="1533"/>
                  </a:cubicBezTo>
                  <a:cubicBezTo>
                    <a:pt x="1242" y="1571"/>
                    <a:pt x="1273" y="1602"/>
                    <a:pt x="1312" y="1602"/>
                  </a:cubicBezTo>
                  <a:cubicBezTo>
                    <a:pt x="1338" y="1602"/>
                    <a:pt x="1360" y="1588"/>
                    <a:pt x="1372" y="1567"/>
                  </a:cubicBezTo>
                  <a:lnTo>
                    <a:pt x="1639" y="1567"/>
                  </a:lnTo>
                  <a:cubicBezTo>
                    <a:pt x="1657" y="1567"/>
                    <a:pt x="1672" y="1552"/>
                    <a:pt x="1672" y="1533"/>
                  </a:cubicBezTo>
                  <a:lnTo>
                    <a:pt x="1672" y="1403"/>
                  </a:lnTo>
                  <a:cubicBezTo>
                    <a:pt x="1672" y="1384"/>
                    <a:pt x="1657" y="1369"/>
                    <a:pt x="1639" y="136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36" name="Freeform 91"/>
          <p:cNvSpPr>
            <a:spLocks noEditPoints="1"/>
          </p:cNvSpPr>
          <p:nvPr/>
        </p:nvSpPr>
        <p:spPr bwMode="gray">
          <a:xfrm>
            <a:off x="8382699" y="3998029"/>
            <a:ext cx="637840" cy="570211"/>
          </a:xfrm>
          <a:custGeom>
            <a:avLst/>
            <a:gdLst>
              <a:gd name="T0" fmla="*/ 2147483646 w 2015"/>
              <a:gd name="T1" fmla="*/ 2147483646 h 1297"/>
              <a:gd name="T2" fmla="*/ 2147483646 w 2015"/>
              <a:gd name="T3" fmla="*/ 2147483646 h 1297"/>
              <a:gd name="T4" fmla="*/ 2147483646 w 2015"/>
              <a:gd name="T5" fmla="*/ 2147483646 h 1297"/>
              <a:gd name="T6" fmla="*/ 2147483646 w 2015"/>
              <a:gd name="T7" fmla="*/ 2147483646 h 1297"/>
              <a:gd name="T8" fmla="*/ 2147483646 w 2015"/>
              <a:gd name="T9" fmla="*/ 2147483646 h 1297"/>
              <a:gd name="T10" fmla="*/ 2147483646 w 2015"/>
              <a:gd name="T11" fmla="*/ 2147483646 h 1297"/>
              <a:gd name="T12" fmla="*/ 2147483646 w 2015"/>
              <a:gd name="T13" fmla="*/ 2147483646 h 1297"/>
              <a:gd name="T14" fmla="*/ 2147483646 w 2015"/>
              <a:gd name="T15" fmla="*/ 2147483646 h 1297"/>
              <a:gd name="T16" fmla="*/ 2147483646 w 2015"/>
              <a:gd name="T17" fmla="*/ 2147483646 h 1297"/>
              <a:gd name="T18" fmla="*/ 2147483646 w 2015"/>
              <a:gd name="T19" fmla="*/ 2147483646 h 1297"/>
              <a:gd name="T20" fmla="*/ 2147483646 w 2015"/>
              <a:gd name="T21" fmla="*/ 2147483646 h 1297"/>
              <a:gd name="T22" fmla="*/ 2147483646 w 2015"/>
              <a:gd name="T23" fmla="*/ 2147483646 h 1297"/>
              <a:gd name="T24" fmla="*/ 2147483646 w 2015"/>
              <a:gd name="T25" fmla="*/ 2147483646 h 1297"/>
              <a:gd name="T26" fmla="*/ 2147483646 w 2015"/>
              <a:gd name="T27" fmla="*/ 2147483646 h 1297"/>
              <a:gd name="T28" fmla="*/ 2147483646 w 2015"/>
              <a:gd name="T29" fmla="*/ 2147483646 h 1297"/>
              <a:gd name="T30" fmla="*/ 2147483646 w 2015"/>
              <a:gd name="T31" fmla="*/ 2147483646 h 1297"/>
              <a:gd name="T32" fmla="*/ 2147483646 w 2015"/>
              <a:gd name="T33" fmla="*/ 2147483646 h 1297"/>
              <a:gd name="T34" fmla="*/ 2147483646 w 2015"/>
              <a:gd name="T35" fmla="*/ 2147483646 h 1297"/>
              <a:gd name="T36" fmla="*/ 2147483646 w 2015"/>
              <a:gd name="T37" fmla="*/ 2147483646 h 1297"/>
              <a:gd name="T38" fmla="*/ 2147483646 w 2015"/>
              <a:gd name="T39" fmla="*/ 2147483646 h 1297"/>
              <a:gd name="T40" fmla="*/ 2147483646 w 2015"/>
              <a:gd name="T41" fmla="*/ 2147483646 h 1297"/>
              <a:gd name="T42" fmla="*/ 2147483646 w 2015"/>
              <a:gd name="T43" fmla="*/ 2147483646 h 1297"/>
              <a:gd name="T44" fmla="*/ 2147483646 w 2015"/>
              <a:gd name="T45" fmla="*/ 2147483646 h 1297"/>
              <a:gd name="T46" fmla="*/ 2147483646 w 2015"/>
              <a:gd name="T47" fmla="*/ 2147483646 h 1297"/>
              <a:gd name="T48" fmla="*/ 2147483646 w 2015"/>
              <a:gd name="T49" fmla="*/ 2147483646 h 1297"/>
              <a:gd name="T50" fmla="*/ 2147483646 w 2015"/>
              <a:gd name="T51" fmla="*/ 2147483646 h 1297"/>
              <a:gd name="T52" fmla="*/ 2147483646 w 2015"/>
              <a:gd name="T53" fmla="*/ 2147483646 h 1297"/>
              <a:gd name="T54" fmla="*/ 2147483646 w 2015"/>
              <a:gd name="T55" fmla="*/ 2147483646 h 1297"/>
              <a:gd name="T56" fmla="*/ 2147483646 w 2015"/>
              <a:gd name="T57" fmla="*/ 2147483646 h 1297"/>
              <a:gd name="T58" fmla="*/ 2147483646 w 2015"/>
              <a:gd name="T59" fmla="*/ 2147483646 h 1297"/>
              <a:gd name="T60" fmla="*/ 2147483646 w 2015"/>
              <a:gd name="T61" fmla="*/ 2147483646 h 1297"/>
              <a:gd name="T62" fmla="*/ 2147483646 w 2015"/>
              <a:gd name="T63" fmla="*/ 2147483646 h 1297"/>
              <a:gd name="T64" fmla="*/ 2147483646 w 2015"/>
              <a:gd name="T65" fmla="*/ 2147483646 h 1297"/>
              <a:gd name="T66" fmla="*/ 2147483646 w 2015"/>
              <a:gd name="T67" fmla="*/ 2147483646 h 1297"/>
              <a:gd name="T68" fmla="*/ 2147483646 w 2015"/>
              <a:gd name="T69" fmla="*/ 2147483646 h 1297"/>
              <a:gd name="T70" fmla="*/ 2147483646 w 2015"/>
              <a:gd name="T71" fmla="*/ 2147483646 h 1297"/>
              <a:gd name="T72" fmla="*/ 2147483646 w 2015"/>
              <a:gd name="T73" fmla="*/ 2147483646 h 1297"/>
              <a:gd name="T74" fmla="*/ 2147483646 w 2015"/>
              <a:gd name="T75" fmla="*/ 2147483646 h 1297"/>
              <a:gd name="T76" fmla="*/ 2147483646 w 2015"/>
              <a:gd name="T77" fmla="*/ 2147483646 h 1297"/>
              <a:gd name="T78" fmla="*/ 2147483646 w 2015"/>
              <a:gd name="T79" fmla="*/ 2147483646 h 1297"/>
              <a:gd name="T80" fmla="*/ 2147483646 w 2015"/>
              <a:gd name="T81" fmla="*/ 2147483646 h 1297"/>
              <a:gd name="T82" fmla="*/ 2147483646 w 2015"/>
              <a:gd name="T83" fmla="*/ 2147483646 h 1297"/>
              <a:gd name="T84" fmla="*/ 2147483646 w 2015"/>
              <a:gd name="T85" fmla="*/ 2147483646 h 1297"/>
              <a:gd name="T86" fmla="*/ 2147483646 w 2015"/>
              <a:gd name="T87" fmla="*/ 2147483646 h 1297"/>
              <a:gd name="T88" fmla="*/ 2147483646 w 2015"/>
              <a:gd name="T89" fmla="*/ 2147483646 h 1297"/>
              <a:gd name="T90" fmla="*/ 2147483646 w 2015"/>
              <a:gd name="T91" fmla="*/ 2147483646 h 1297"/>
              <a:gd name="T92" fmla="*/ 2147483646 w 2015"/>
              <a:gd name="T93" fmla="*/ 2147483646 h 1297"/>
              <a:gd name="T94" fmla="*/ 0 w 2015"/>
              <a:gd name="T95" fmla="*/ 2147483646 h 1297"/>
              <a:gd name="T96" fmla="*/ 2147483646 w 2015"/>
              <a:gd name="T97" fmla="*/ 2147483646 h 1297"/>
              <a:gd name="T98" fmla="*/ 2147483646 w 2015"/>
              <a:gd name="T99" fmla="*/ 2147483646 h 1297"/>
              <a:gd name="T100" fmla="*/ 2147483646 w 2015"/>
              <a:gd name="T101" fmla="*/ 2147483646 h 1297"/>
              <a:gd name="T102" fmla="*/ 2147483646 w 2015"/>
              <a:gd name="T103" fmla="*/ 2147483646 h 1297"/>
              <a:gd name="T104" fmla="*/ 2147483646 w 2015"/>
              <a:gd name="T105" fmla="*/ 2147483646 h 1297"/>
              <a:gd name="T106" fmla="*/ 2147483646 w 2015"/>
              <a:gd name="T107" fmla="*/ 2147483646 h 129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015"/>
              <a:gd name="T163" fmla="*/ 0 h 1297"/>
              <a:gd name="T164" fmla="*/ 2015 w 2015"/>
              <a:gd name="T165" fmla="*/ 1297 h 1297"/>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015" h="1297">
                <a:moveTo>
                  <a:pt x="185" y="571"/>
                </a:moveTo>
                <a:lnTo>
                  <a:pt x="185" y="571"/>
                </a:lnTo>
                <a:lnTo>
                  <a:pt x="238" y="571"/>
                </a:lnTo>
                <a:lnTo>
                  <a:pt x="238" y="1054"/>
                </a:lnTo>
                <a:lnTo>
                  <a:pt x="185" y="1054"/>
                </a:lnTo>
                <a:lnTo>
                  <a:pt x="185" y="571"/>
                </a:lnTo>
                <a:close/>
                <a:moveTo>
                  <a:pt x="114" y="407"/>
                </a:moveTo>
                <a:lnTo>
                  <a:pt x="114" y="407"/>
                </a:lnTo>
                <a:lnTo>
                  <a:pt x="1143" y="407"/>
                </a:lnTo>
                <a:lnTo>
                  <a:pt x="1143" y="466"/>
                </a:lnTo>
                <a:cubicBezTo>
                  <a:pt x="1143" y="487"/>
                  <a:pt x="1126" y="504"/>
                  <a:pt x="1105" y="504"/>
                </a:cubicBezTo>
                <a:lnTo>
                  <a:pt x="152" y="504"/>
                </a:lnTo>
                <a:cubicBezTo>
                  <a:pt x="131" y="504"/>
                  <a:pt x="114" y="487"/>
                  <a:pt x="114" y="466"/>
                </a:cubicBezTo>
                <a:lnTo>
                  <a:pt x="114" y="407"/>
                </a:lnTo>
                <a:close/>
                <a:moveTo>
                  <a:pt x="189" y="226"/>
                </a:moveTo>
                <a:lnTo>
                  <a:pt x="189" y="226"/>
                </a:lnTo>
                <a:lnTo>
                  <a:pt x="1068" y="226"/>
                </a:lnTo>
                <a:lnTo>
                  <a:pt x="1124" y="340"/>
                </a:lnTo>
                <a:lnTo>
                  <a:pt x="134" y="340"/>
                </a:lnTo>
                <a:lnTo>
                  <a:pt x="189" y="226"/>
                </a:lnTo>
                <a:close/>
                <a:moveTo>
                  <a:pt x="201" y="67"/>
                </a:moveTo>
                <a:lnTo>
                  <a:pt x="201" y="67"/>
                </a:lnTo>
                <a:lnTo>
                  <a:pt x="1056" y="67"/>
                </a:lnTo>
                <a:lnTo>
                  <a:pt x="1056" y="159"/>
                </a:lnTo>
                <a:lnTo>
                  <a:pt x="201" y="159"/>
                </a:lnTo>
                <a:lnTo>
                  <a:pt x="201" y="67"/>
                </a:lnTo>
                <a:close/>
                <a:moveTo>
                  <a:pt x="603" y="571"/>
                </a:moveTo>
                <a:lnTo>
                  <a:pt x="603" y="571"/>
                </a:lnTo>
                <a:lnTo>
                  <a:pt x="955" y="571"/>
                </a:lnTo>
                <a:lnTo>
                  <a:pt x="955" y="796"/>
                </a:lnTo>
                <a:lnTo>
                  <a:pt x="603" y="796"/>
                </a:lnTo>
                <a:lnTo>
                  <a:pt x="603" y="571"/>
                </a:lnTo>
                <a:close/>
                <a:moveTo>
                  <a:pt x="518" y="571"/>
                </a:moveTo>
                <a:lnTo>
                  <a:pt x="518" y="571"/>
                </a:lnTo>
                <a:lnTo>
                  <a:pt x="563" y="571"/>
                </a:lnTo>
                <a:lnTo>
                  <a:pt x="563" y="816"/>
                </a:lnTo>
                <a:cubicBezTo>
                  <a:pt x="563" y="827"/>
                  <a:pt x="572" y="836"/>
                  <a:pt x="583" y="836"/>
                </a:cubicBezTo>
                <a:lnTo>
                  <a:pt x="975" y="836"/>
                </a:lnTo>
                <a:cubicBezTo>
                  <a:pt x="986" y="836"/>
                  <a:pt x="995" y="827"/>
                  <a:pt x="995" y="816"/>
                </a:cubicBezTo>
                <a:lnTo>
                  <a:pt x="995" y="571"/>
                </a:lnTo>
                <a:lnTo>
                  <a:pt x="1056" y="571"/>
                </a:lnTo>
                <a:lnTo>
                  <a:pt x="1056" y="1054"/>
                </a:lnTo>
                <a:lnTo>
                  <a:pt x="518" y="1054"/>
                </a:lnTo>
                <a:lnTo>
                  <a:pt x="518" y="571"/>
                </a:lnTo>
                <a:close/>
                <a:moveTo>
                  <a:pt x="478" y="1054"/>
                </a:moveTo>
                <a:lnTo>
                  <a:pt x="478" y="1054"/>
                </a:lnTo>
                <a:lnTo>
                  <a:pt x="278" y="1054"/>
                </a:lnTo>
                <a:lnTo>
                  <a:pt x="278" y="571"/>
                </a:lnTo>
                <a:lnTo>
                  <a:pt x="478" y="571"/>
                </a:lnTo>
                <a:lnTo>
                  <a:pt x="478" y="1054"/>
                </a:lnTo>
                <a:close/>
                <a:moveTo>
                  <a:pt x="1309" y="968"/>
                </a:moveTo>
                <a:lnTo>
                  <a:pt x="1309" y="968"/>
                </a:lnTo>
                <a:lnTo>
                  <a:pt x="1649" y="968"/>
                </a:lnTo>
                <a:lnTo>
                  <a:pt x="1649" y="1054"/>
                </a:lnTo>
                <a:lnTo>
                  <a:pt x="1309" y="1054"/>
                </a:lnTo>
                <a:lnTo>
                  <a:pt x="1309" y="968"/>
                </a:lnTo>
                <a:close/>
                <a:moveTo>
                  <a:pt x="1404" y="840"/>
                </a:moveTo>
                <a:lnTo>
                  <a:pt x="1404" y="840"/>
                </a:lnTo>
                <a:lnTo>
                  <a:pt x="1554" y="840"/>
                </a:lnTo>
                <a:lnTo>
                  <a:pt x="1554" y="902"/>
                </a:lnTo>
                <a:lnTo>
                  <a:pt x="1404" y="902"/>
                </a:lnTo>
                <a:lnTo>
                  <a:pt x="1404" y="840"/>
                </a:lnTo>
                <a:close/>
                <a:moveTo>
                  <a:pt x="1262" y="726"/>
                </a:moveTo>
                <a:lnTo>
                  <a:pt x="1262" y="726"/>
                </a:lnTo>
                <a:lnTo>
                  <a:pt x="1695" y="726"/>
                </a:lnTo>
                <a:lnTo>
                  <a:pt x="1695" y="773"/>
                </a:lnTo>
                <a:lnTo>
                  <a:pt x="1262" y="773"/>
                </a:lnTo>
                <a:lnTo>
                  <a:pt x="1262" y="726"/>
                </a:lnTo>
                <a:close/>
                <a:moveTo>
                  <a:pt x="1523" y="365"/>
                </a:moveTo>
                <a:lnTo>
                  <a:pt x="1523" y="365"/>
                </a:lnTo>
                <a:cubicBezTo>
                  <a:pt x="1523" y="392"/>
                  <a:pt x="1501" y="413"/>
                  <a:pt x="1474" y="413"/>
                </a:cubicBezTo>
                <a:cubicBezTo>
                  <a:pt x="1447" y="413"/>
                  <a:pt x="1426" y="392"/>
                  <a:pt x="1426" y="365"/>
                </a:cubicBezTo>
                <a:cubicBezTo>
                  <a:pt x="1426" y="338"/>
                  <a:pt x="1447" y="316"/>
                  <a:pt x="1474" y="316"/>
                </a:cubicBezTo>
                <a:cubicBezTo>
                  <a:pt x="1501" y="316"/>
                  <a:pt x="1523" y="338"/>
                  <a:pt x="1523" y="365"/>
                </a:cubicBezTo>
                <a:close/>
                <a:moveTo>
                  <a:pt x="1982" y="1054"/>
                </a:moveTo>
                <a:lnTo>
                  <a:pt x="1982" y="1054"/>
                </a:lnTo>
                <a:lnTo>
                  <a:pt x="1897" y="1054"/>
                </a:lnTo>
                <a:lnTo>
                  <a:pt x="1897" y="440"/>
                </a:lnTo>
                <a:lnTo>
                  <a:pt x="1956" y="440"/>
                </a:lnTo>
                <a:cubicBezTo>
                  <a:pt x="1971" y="440"/>
                  <a:pt x="1983" y="428"/>
                  <a:pt x="1983" y="413"/>
                </a:cubicBezTo>
                <a:cubicBezTo>
                  <a:pt x="1983" y="398"/>
                  <a:pt x="1971" y="386"/>
                  <a:pt x="1956" y="386"/>
                </a:cubicBezTo>
                <a:lnTo>
                  <a:pt x="1897" y="386"/>
                </a:lnTo>
                <a:lnTo>
                  <a:pt x="1897" y="260"/>
                </a:lnTo>
                <a:cubicBezTo>
                  <a:pt x="1897" y="134"/>
                  <a:pt x="1795" y="31"/>
                  <a:pt x="1669" y="31"/>
                </a:cubicBezTo>
                <a:cubicBezTo>
                  <a:pt x="1545" y="31"/>
                  <a:pt x="1444" y="131"/>
                  <a:pt x="1441" y="255"/>
                </a:cubicBezTo>
                <a:cubicBezTo>
                  <a:pt x="1394" y="269"/>
                  <a:pt x="1359" y="313"/>
                  <a:pt x="1359" y="365"/>
                </a:cubicBezTo>
                <a:cubicBezTo>
                  <a:pt x="1359" y="428"/>
                  <a:pt x="1411" y="480"/>
                  <a:pt x="1474" y="480"/>
                </a:cubicBezTo>
                <a:cubicBezTo>
                  <a:pt x="1538" y="480"/>
                  <a:pt x="1589" y="428"/>
                  <a:pt x="1589" y="365"/>
                </a:cubicBezTo>
                <a:cubicBezTo>
                  <a:pt x="1589" y="313"/>
                  <a:pt x="1555" y="269"/>
                  <a:pt x="1508" y="255"/>
                </a:cubicBezTo>
                <a:cubicBezTo>
                  <a:pt x="1510" y="168"/>
                  <a:pt x="1581" y="98"/>
                  <a:pt x="1669" y="98"/>
                </a:cubicBezTo>
                <a:cubicBezTo>
                  <a:pt x="1758" y="98"/>
                  <a:pt x="1830" y="170"/>
                  <a:pt x="1830" y="260"/>
                </a:cubicBezTo>
                <a:lnTo>
                  <a:pt x="1830" y="386"/>
                </a:lnTo>
                <a:lnTo>
                  <a:pt x="1771" y="386"/>
                </a:lnTo>
                <a:cubicBezTo>
                  <a:pt x="1757" y="386"/>
                  <a:pt x="1745" y="398"/>
                  <a:pt x="1745" y="413"/>
                </a:cubicBezTo>
                <a:cubicBezTo>
                  <a:pt x="1745" y="428"/>
                  <a:pt x="1757" y="440"/>
                  <a:pt x="1771" y="440"/>
                </a:cubicBezTo>
                <a:lnTo>
                  <a:pt x="1830" y="440"/>
                </a:lnTo>
                <a:lnTo>
                  <a:pt x="1830" y="1054"/>
                </a:lnTo>
                <a:lnTo>
                  <a:pt x="1716" y="1054"/>
                </a:lnTo>
                <a:lnTo>
                  <a:pt x="1716" y="968"/>
                </a:lnTo>
                <a:lnTo>
                  <a:pt x="1765" y="968"/>
                </a:lnTo>
                <a:cubicBezTo>
                  <a:pt x="1783" y="968"/>
                  <a:pt x="1798" y="953"/>
                  <a:pt x="1798" y="935"/>
                </a:cubicBezTo>
                <a:cubicBezTo>
                  <a:pt x="1798" y="917"/>
                  <a:pt x="1783" y="902"/>
                  <a:pt x="1765" y="902"/>
                </a:cubicBezTo>
                <a:lnTo>
                  <a:pt x="1620" y="902"/>
                </a:lnTo>
                <a:lnTo>
                  <a:pt x="1620" y="840"/>
                </a:lnTo>
                <a:lnTo>
                  <a:pt x="1729" y="840"/>
                </a:lnTo>
                <a:cubicBezTo>
                  <a:pt x="1747" y="840"/>
                  <a:pt x="1762" y="825"/>
                  <a:pt x="1762" y="807"/>
                </a:cubicBezTo>
                <a:lnTo>
                  <a:pt x="1762" y="693"/>
                </a:lnTo>
                <a:cubicBezTo>
                  <a:pt x="1762" y="675"/>
                  <a:pt x="1747" y="660"/>
                  <a:pt x="1729" y="660"/>
                </a:cubicBezTo>
                <a:lnTo>
                  <a:pt x="1229" y="660"/>
                </a:lnTo>
                <a:cubicBezTo>
                  <a:pt x="1211" y="660"/>
                  <a:pt x="1196" y="675"/>
                  <a:pt x="1196" y="693"/>
                </a:cubicBezTo>
                <a:lnTo>
                  <a:pt x="1196" y="807"/>
                </a:lnTo>
                <a:cubicBezTo>
                  <a:pt x="1196" y="825"/>
                  <a:pt x="1211" y="840"/>
                  <a:pt x="1229" y="840"/>
                </a:cubicBezTo>
                <a:lnTo>
                  <a:pt x="1338" y="840"/>
                </a:lnTo>
                <a:lnTo>
                  <a:pt x="1338" y="902"/>
                </a:lnTo>
                <a:lnTo>
                  <a:pt x="1202" y="902"/>
                </a:lnTo>
                <a:cubicBezTo>
                  <a:pt x="1183" y="902"/>
                  <a:pt x="1168" y="917"/>
                  <a:pt x="1168" y="935"/>
                </a:cubicBezTo>
                <a:cubicBezTo>
                  <a:pt x="1168" y="953"/>
                  <a:pt x="1183" y="968"/>
                  <a:pt x="1202" y="968"/>
                </a:cubicBezTo>
                <a:lnTo>
                  <a:pt x="1242" y="968"/>
                </a:lnTo>
                <a:lnTo>
                  <a:pt x="1242" y="1054"/>
                </a:lnTo>
                <a:lnTo>
                  <a:pt x="1122" y="1054"/>
                </a:lnTo>
                <a:lnTo>
                  <a:pt x="1122" y="569"/>
                </a:lnTo>
                <a:cubicBezTo>
                  <a:pt x="1172" y="561"/>
                  <a:pt x="1210" y="518"/>
                  <a:pt x="1210" y="466"/>
                </a:cubicBezTo>
                <a:lnTo>
                  <a:pt x="1210" y="374"/>
                </a:lnTo>
                <a:cubicBezTo>
                  <a:pt x="1210" y="371"/>
                  <a:pt x="1210" y="370"/>
                  <a:pt x="1209" y="368"/>
                </a:cubicBezTo>
                <a:cubicBezTo>
                  <a:pt x="1209" y="367"/>
                  <a:pt x="1209" y="367"/>
                  <a:pt x="1209" y="367"/>
                </a:cubicBezTo>
                <a:cubicBezTo>
                  <a:pt x="1209" y="364"/>
                  <a:pt x="1208" y="362"/>
                  <a:pt x="1207" y="360"/>
                </a:cubicBezTo>
                <a:cubicBezTo>
                  <a:pt x="1207" y="359"/>
                  <a:pt x="1207" y="359"/>
                  <a:pt x="1207" y="359"/>
                </a:cubicBezTo>
                <a:lnTo>
                  <a:pt x="1122" y="185"/>
                </a:lnTo>
                <a:lnTo>
                  <a:pt x="1122" y="33"/>
                </a:lnTo>
                <a:cubicBezTo>
                  <a:pt x="1122" y="15"/>
                  <a:pt x="1108" y="0"/>
                  <a:pt x="1089" y="0"/>
                </a:cubicBezTo>
                <a:lnTo>
                  <a:pt x="168" y="0"/>
                </a:lnTo>
                <a:cubicBezTo>
                  <a:pt x="150" y="0"/>
                  <a:pt x="135" y="15"/>
                  <a:pt x="135" y="33"/>
                </a:cubicBezTo>
                <a:lnTo>
                  <a:pt x="135" y="185"/>
                </a:lnTo>
                <a:lnTo>
                  <a:pt x="51" y="359"/>
                </a:lnTo>
                <a:cubicBezTo>
                  <a:pt x="51" y="359"/>
                  <a:pt x="51" y="359"/>
                  <a:pt x="50" y="360"/>
                </a:cubicBezTo>
                <a:cubicBezTo>
                  <a:pt x="49" y="362"/>
                  <a:pt x="48" y="364"/>
                  <a:pt x="48" y="367"/>
                </a:cubicBezTo>
                <a:cubicBezTo>
                  <a:pt x="48" y="367"/>
                  <a:pt x="48" y="367"/>
                  <a:pt x="48" y="368"/>
                </a:cubicBezTo>
                <a:cubicBezTo>
                  <a:pt x="48" y="370"/>
                  <a:pt x="47" y="371"/>
                  <a:pt x="47" y="374"/>
                </a:cubicBezTo>
                <a:lnTo>
                  <a:pt x="47" y="466"/>
                </a:lnTo>
                <a:cubicBezTo>
                  <a:pt x="47" y="512"/>
                  <a:pt x="77" y="551"/>
                  <a:pt x="119" y="565"/>
                </a:cubicBezTo>
                <a:lnTo>
                  <a:pt x="119" y="1054"/>
                </a:lnTo>
                <a:lnTo>
                  <a:pt x="33" y="1054"/>
                </a:lnTo>
                <a:cubicBezTo>
                  <a:pt x="14" y="1054"/>
                  <a:pt x="0" y="1068"/>
                  <a:pt x="0" y="1087"/>
                </a:cubicBezTo>
                <a:lnTo>
                  <a:pt x="0" y="1227"/>
                </a:lnTo>
                <a:cubicBezTo>
                  <a:pt x="0" y="1246"/>
                  <a:pt x="14" y="1261"/>
                  <a:pt x="33" y="1261"/>
                </a:cubicBezTo>
                <a:lnTo>
                  <a:pt x="1419" y="1261"/>
                </a:lnTo>
                <a:cubicBezTo>
                  <a:pt x="1431" y="1282"/>
                  <a:pt x="1454" y="1297"/>
                  <a:pt x="1480" y="1297"/>
                </a:cubicBezTo>
                <a:cubicBezTo>
                  <a:pt x="1519" y="1297"/>
                  <a:pt x="1549" y="1266"/>
                  <a:pt x="1549" y="1228"/>
                </a:cubicBezTo>
                <a:cubicBezTo>
                  <a:pt x="1549" y="1190"/>
                  <a:pt x="1519" y="1158"/>
                  <a:pt x="1480" y="1158"/>
                </a:cubicBezTo>
                <a:cubicBezTo>
                  <a:pt x="1454" y="1158"/>
                  <a:pt x="1432" y="1173"/>
                  <a:pt x="1420" y="1194"/>
                </a:cubicBezTo>
                <a:lnTo>
                  <a:pt x="66" y="1194"/>
                </a:lnTo>
                <a:lnTo>
                  <a:pt x="66" y="1120"/>
                </a:lnTo>
                <a:lnTo>
                  <a:pt x="1948" y="1120"/>
                </a:lnTo>
                <a:lnTo>
                  <a:pt x="1948" y="1194"/>
                </a:lnTo>
                <a:lnTo>
                  <a:pt x="1755" y="1194"/>
                </a:lnTo>
                <a:cubicBezTo>
                  <a:pt x="1743" y="1172"/>
                  <a:pt x="1720" y="1158"/>
                  <a:pt x="1694" y="1158"/>
                </a:cubicBezTo>
                <a:cubicBezTo>
                  <a:pt x="1656" y="1158"/>
                  <a:pt x="1624" y="1189"/>
                  <a:pt x="1624" y="1227"/>
                </a:cubicBezTo>
                <a:cubicBezTo>
                  <a:pt x="1624" y="1265"/>
                  <a:pt x="1656" y="1296"/>
                  <a:pt x="1694" y="1296"/>
                </a:cubicBezTo>
                <a:cubicBezTo>
                  <a:pt x="1720" y="1296"/>
                  <a:pt x="1742" y="1282"/>
                  <a:pt x="1754" y="1261"/>
                </a:cubicBezTo>
                <a:lnTo>
                  <a:pt x="1982" y="1261"/>
                </a:lnTo>
                <a:cubicBezTo>
                  <a:pt x="2000" y="1261"/>
                  <a:pt x="2015" y="1246"/>
                  <a:pt x="2015" y="1227"/>
                </a:cubicBezTo>
                <a:lnTo>
                  <a:pt x="2015" y="1087"/>
                </a:lnTo>
                <a:cubicBezTo>
                  <a:pt x="2015" y="1068"/>
                  <a:pt x="2000" y="1054"/>
                  <a:pt x="1982" y="1054"/>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lIns="121773" tIns="60886" rIns="121773" bIns="60886"/>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7" name="文本框 136"/>
          <p:cNvSpPr txBox="1"/>
          <p:nvPr/>
        </p:nvSpPr>
        <p:spPr bwMode="gray">
          <a:xfrm>
            <a:off x="4476930" y="4569951"/>
            <a:ext cx="3212739" cy="307777"/>
          </a:xfrm>
          <a:prstGeom prst="rect">
            <a:avLst/>
          </a:prstGeom>
          <a:noFill/>
        </p:spPr>
        <p:txBody>
          <a:bodyPr wrap="none" rtlCol="0">
            <a:spAutoFit/>
          </a:bodyPr>
          <a:lstStyle/>
          <a:p>
            <a:pPr algn="ctr" fontAlgn="ctr"/>
            <a:r>
              <a:rPr lang="en-US" sz="1400" b="1" dirty="0" smtClean="0">
                <a:latin typeface="Huawei Sans" panose="020C0503030203020204" pitchFamily="34" charset="0"/>
              </a:rPr>
              <a:t>Enterprise campus, DC, and branch</a:t>
            </a:r>
            <a:endParaRPr lang="en-US" altLang="zh-CN" sz="14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0" name="平行四边形 139"/>
          <p:cNvSpPr/>
          <p:nvPr/>
        </p:nvSpPr>
        <p:spPr bwMode="gray">
          <a:xfrm>
            <a:off x="4133070" y="2831802"/>
            <a:ext cx="4058922" cy="703371"/>
          </a:xfrm>
          <a:prstGeom prst="parallelogram">
            <a:avLst>
              <a:gd name="adj" fmla="val 97882"/>
            </a:avLst>
          </a:prstGeom>
          <a:solidFill>
            <a:schemeClr val="bg1"/>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41" name="图片 140"/>
          <p:cNvPicPr>
            <a:picLocks noChangeAspect="1"/>
          </p:cNvPicPr>
          <p:nvPr/>
        </p:nvPicPr>
        <p:blipFill>
          <a:blip r:embed="rId3"/>
          <a:stretch>
            <a:fillRect/>
          </a:stretch>
        </p:blipFill>
        <p:spPr bwMode="gray">
          <a:xfrm>
            <a:off x="5862658" y="3133450"/>
            <a:ext cx="291282" cy="335715"/>
          </a:xfrm>
          <a:prstGeom prst="rect">
            <a:avLst/>
          </a:prstGeom>
        </p:spPr>
      </p:pic>
      <p:pic>
        <p:nvPicPr>
          <p:cNvPr id="142" name="图片 141"/>
          <p:cNvPicPr>
            <a:picLocks noChangeAspect="1"/>
          </p:cNvPicPr>
          <p:nvPr/>
        </p:nvPicPr>
        <p:blipFill>
          <a:blip r:embed="rId3"/>
          <a:stretch>
            <a:fillRect/>
          </a:stretch>
        </p:blipFill>
        <p:spPr bwMode="gray">
          <a:xfrm>
            <a:off x="7235882" y="3133450"/>
            <a:ext cx="291282" cy="335715"/>
          </a:xfrm>
          <a:prstGeom prst="rect">
            <a:avLst/>
          </a:prstGeom>
        </p:spPr>
      </p:pic>
      <p:pic>
        <p:nvPicPr>
          <p:cNvPr id="143" name="图片 142"/>
          <p:cNvPicPr>
            <a:picLocks noChangeAspect="1"/>
          </p:cNvPicPr>
          <p:nvPr/>
        </p:nvPicPr>
        <p:blipFill>
          <a:blip r:embed="rId3"/>
          <a:stretch>
            <a:fillRect/>
          </a:stretch>
        </p:blipFill>
        <p:spPr bwMode="gray">
          <a:xfrm>
            <a:off x="4489435" y="3133450"/>
            <a:ext cx="291282" cy="335715"/>
          </a:xfrm>
          <a:prstGeom prst="rect">
            <a:avLst/>
          </a:prstGeom>
        </p:spPr>
      </p:pic>
      <p:pic>
        <p:nvPicPr>
          <p:cNvPr id="144" name="图片 143"/>
          <p:cNvPicPr>
            <a:picLocks noChangeAspect="1"/>
          </p:cNvPicPr>
          <p:nvPr/>
        </p:nvPicPr>
        <p:blipFill>
          <a:blip r:embed="rId3"/>
          <a:stretch>
            <a:fillRect/>
          </a:stretch>
        </p:blipFill>
        <p:spPr bwMode="gray">
          <a:xfrm>
            <a:off x="5373779" y="2880363"/>
            <a:ext cx="291282" cy="335715"/>
          </a:xfrm>
          <a:prstGeom prst="rect">
            <a:avLst/>
          </a:prstGeom>
        </p:spPr>
      </p:pic>
      <p:pic>
        <p:nvPicPr>
          <p:cNvPr id="145" name="图片 144"/>
          <p:cNvPicPr>
            <a:picLocks noChangeAspect="1"/>
          </p:cNvPicPr>
          <p:nvPr/>
        </p:nvPicPr>
        <p:blipFill>
          <a:blip r:embed="rId3"/>
          <a:stretch>
            <a:fillRect/>
          </a:stretch>
        </p:blipFill>
        <p:spPr bwMode="gray">
          <a:xfrm>
            <a:off x="6607107" y="2880363"/>
            <a:ext cx="291282" cy="335715"/>
          </a:xfrm>
          <a:prstGeom prst="rect">
            <a:avLst/>
          </a:prstGeom>
        </p:spPr>
      </p:pic>
      <p:cxnSp>
        <p:nvCxnSpPr>
          <p:cNvPr id="147" name="直接连接符 146"/>
          <p:cNvCxnSpPr>
            <a:stCxn id="144" idx="1"/>
            <a:endCxn id="143" idx="3"/>
          </p:cNvCxnSpPr>
          <p:nvPr/>
        </p:nvCxnSpPr>
        <p:spPr bwMode="gray">
          <a:xfrm flipH="1">
            <a:off x="4780717" y="3048221"/>
            <a:ext cx="593062" cy="25308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1" name="直接连接符 150"/>
          <p:cNvCxnSpPr>
            <a:stCxn id="144" idx="3"/>
            <a:endCxn id="141" idx="0"/>
          </p:cNvCxnSpPr>
          <p:nvPr/>
        </p:nvCxnSpPr>
        <p:spPr bwMode="gray">
          <a:xfrm>
            <a:off x="5665061" y="3048221"/>
            <a:ext cx="343238" cy="85229"/>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4" name="直接连接符 153"/>
          <p:cNvCxnSpPr>
            <a:stCxn id="144" idx="3"/>
            <a:endCxn id="145" idx="1"/>
          </p:cNvCxnSpPr>
          <p:nvPr/>
        </p:nvCxnSpPr>
        <p:spPr bwMode="gray">
          <a:xfrm>
            <a:off x="5665061" y="3048221"/>
            <a:ext cx="942046"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7" name="直接连接符 156"/>
          <p:cNvCxnSpPr>
            <a:stCxn id="143" idx="3"/>
            <a:endCxn id="141" idx="1"/>
          </p:cNvCxnSpPr>
          <p:nvPr/>
        </p:nvCxnSpPr>
        <p:spPr bwMode="gray">
          <a:xfrm>
            <a:off x="4780717" y="3301308"/>
            <a:ext cx="1081941"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0" name="直接连接符 159"/>
          <p:cNvCxnSpPr>
            <a:stCxn id="141" idx="3"/>
            <a:endCxn id="142" idx="1"/>
          </p:cNvCxnSpPr>
          <p:nvPr/>
        </p:nvCxnSpPr>
        <p:spPr bwMode="gray">
          <a:xfrm>
            <a:off x="6153940" y="3301308"/>
            <a:ext cx="1081942"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4" name="直接连接符 163"/>
          <p:cNvCxnSpPr>
            <a:stCxn id="141" idx="0"/>
            <a:endCxn id="145" idx="1"/>
          </p:cNvCxnSpPr>
          <p:nvPr/>
        </p:nvCxnSpPr>
        <p:spPr bwMode="gray">
          <a:xfrm flipV="1">
            <a:off x="6008299" y="3048221"/>
            <a:ext cx="598808" cy="85229"/>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7" name="直接连接符 166"/>
          <p:cNvCxnSpPr>
            <a:stCxn id="142" idx="1"/>
            <a:endCxn id="145" idx="3"/>
          </p:cNvCxnSpPr>
          <p:nvPr/>
        </p:nvCxnSpPr>
        <p:spPr bwMode="gray">
          <a:xfrm flipH="1" flipV="1">
            <a:off x="6898389" y="3048221"/>
            <a:ext cx="337493" cy="25308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74" name="文本框 173"/>
          <p:cNvSpPr txBox="1"/>
          <p:nvPr/>
        </p:nvSpPr>
        <p:spPr bwMode="gray">
          <a:xfrm>
            <a:off x="7292498" y="2848613"/>
            <a:ext cx="638316" cy="307777"/>
          </a:xfrm>
          <a:prstGeom prst="rect">
            <a:avLst/>
          </a:prstGeom>
          <a:noFill/>
        </p:spPr>
        <p:txBody>
          <a:bodyPr wrap="none" rtlCol="0">
            <a:spAutoFit/>
          </a:bodyPr>
          <a:lstStyle/>
          <a:p>
            <a:pPr algn="ctr" fontAlgn="ctr"/>
            <a:r>
              <a:rPr lang="en-US" sz="1400" b="1" dirty="0" smtClean="0">
                <a:latin typeface="Huawei Sans" panose="020C0503030203020204" pitchFamily="34" charset="0"/>
              </a:rPr>
              <a:t>WAN</a:t>
            </a:r>
            <a:endParaRPr lang="en-US" altLang="zh-CN" sz="14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cxnSp>
        <p:nvCxnSpPr>
          <p:cNvPr id="175" name="Straight Connector 294"/>
          <p:cNvCxnSpPr/>
          <p:nvPr/>
        </p:nvCxnSpPr>
        <p:spPr bwMode="gray">
          <a:xfrm>
            <a:off x="2562531" y="3894920"/>
            <a:ext cx="7200000" cy="0"/>
          </a:xfrm>
          <a:prstGeom prst="line">
            <a:avLst/>
          </a:prstGeom>
          <a:ln w="1905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77" name="下箭头 63"/>
          <p:cNvSpPr/>
          <p:nvPr/>
        </p:nvSpPr>
        <p:spPr bwMode="gray">
          <a:xfrm rot="10800000" flipV="1">
            <a:off x="5681119" y="4071953"/>
            <a:ext cx="829759" cy="128585"/>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solidFill>
            <a:schemeClr val="bg1">
              <a:lumMod val="95000"/>
            </a:schemeClr>
          </a:solidFill>
          <a:ln w="19050" cap="flat" cmpd="sng" algn="ctr">
            <a:solidFill>
              <a:schemeClr val="bg1">
                <a:lumMod val="85000"/>
              </a:schemeClr>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8" name="下箭头 63"/>
          <p:cNvSpPr/>
          <p:nvPr/>
        </p:nvSpPr>
        <p:spPr bwMode="gray">
          <a:xfrm flipV="1">
            <a:off x="5681120" y="3579367"/>
            <a:ext cx="829759" cy="143200"/>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solidFill>
            <a:schemeClr val="bg1">
              <a:lumMod val="95000"/>
            </a:schemeClr>
          </a:solidFill>
          <a:ln w="19050" cap="flat" cmpd="sng" algn="ctr">
            <a:solidFill>
              <a:schemeClr val="bg1">
                <a:lumMod val="85000"/>
              </a:schemeClr>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9" name="椭圆 178"/>
          <p:cNvSpPr/>
          <p:nvPr/>
        </p:nvSpPr>
        <p:spPr bwMode="gray">
          <a:xfrm>
            <a:off x="5426103" y="3751338"/>
            <a:ext cx="1340538" cy="287164"/>
          </a:xfrm>
          <a:prstGeom prst="ellipse">
            <a:avLst/>
          </a:prstGeom>
          <a:solidFill>
            <a:srgbClr val="E8E9ED"/>
          </a:solidFill>
          <a:ln w="19050">
            <a:solidFill>
              <a:srgbClr val="CBCFD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fontAlgn="ctr"/>
            <a:r>
              <a:rPr lang="en-US" sz="1200" b="1" dirty="0" smtClean="0">
                <a:solidFill>
                  <a:srgbClr val="3B3D33"/>
                </a:solidFill>
                <a:latin typeface="Huawei Sans" panose="020C0503030203020204" pitchFamily="34" charset="0"/>
              </a:rPr>
              <a:t>MANs at all levels</a:t>
            </a:r>
            <a:endParaRPr lang="en-US" altLang="zh-CN" sz="1200" b="1" dirty="0">
              <a:solidFill>
                <a:srgbClr val="3B3D33"/>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84" name="组合 183"/>
          <p:cNvGrpSpPr/>
          <p:nvPr/>
        </p:nvGrpSpPr>
        <p:grpSpPr bwMode="gray">
          <a:xfrm>
            <a:off x="3300605" y="2490810"/>
            <a:ext cx="6374253" cy="289030"/>
            <a:chOff x="498712" y="2336923"/>
            <a:chExt cx="3527788" cy="289030"/>
          </a:xfrm>
        </p:grpSpPr>
        <p:sp>
          <p:nvSpPr>
            <p:cNvPr id="181" name="梯形 180"/>
            <p:cNvSpPr/>
            <p:nvPr/>
          </p:nvSpPr>
          <p:spPr bwMode="gray">
            <a:xfrm rot="10800000">
              <a:off x="498712" y="2336923"/>
              <a:ext cx="3527788" cy="289030"/>
            </a:xfrm>
            <a:prstGeom prst="trapezoid">
              <a:avLst>
                <a:gd name="adj" fmla="val 525917"/>
              </a:avLst>
            </a:prstGeom>
            <a:gradFill flip="none" rotWithShape="1">
              <a:gsLst>
                <a:gs pos="0">
                  <a:schemeClr val="bg1">
                    <a:alpha val="0"/>
                  </a:schemeClr>
                </a:gs>
                <a:gs pos="35000">
                  <a:srgbClr val="99DFF9">
                    <a:alpha val="35000"/>
                  </a:srgbClr>
                </a:gs>
                <a:gs pos="100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2" name="梯形 181"/>
            <p:cNvSpPr/>
            <p:nvPr/>
          </p:nvSpPr>
          <p:spPr bwMode="gray">
            <a:xfrm rot="10800000">
              <a:off x="969765" y="2336923"/>
              <a:ext cx="2585682" cy="289030"/>
            </a:xfrm>
            <a:prstGeom prst="trapezoid">
              <a:avLst>
                <a:gd name="adj" fmla="val 411625"/>
              </a:avLst>
            </a:prstGeom>
            <a:gradFill flip="none" rotWithShape="1">
              <a:gsLst>
                <a:gs pos="0">
                  <a:schemeClr val="bg1">
                    <a:alpha val="0"/>
                  </a:schemeClr>
                </a:gs>
                <a:gs pos="43000">
                  <a:srgbClr val="99DFF9">
                    <a:alpha val="35000"/>
                  </a:srgbClr>
                </a:gs>
                <a:gs pos="100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3" name="梯形 182"/>
            <p:cNvSpPr/>
            <p:nvPr/>
          </p:nvSpPr>
          <p:spPr bwMode="gray">
            <a:xfrm rot="10800000">
              <a:off x="1442414" y="2378869"/>
              <a:ext cx="1640384" cy="205137"/>
            </a:xfrm>
            <a:prstGeom prst="trapezoid">
              <a:avLst>
                <a:gd name="adj" fmla="val 507183"/>
              </a:avLst>
            </a:prstGeom>
            <a:gradFill flip="none" rotWithShape="1">
              <a:gsLst>
                <a:gs pos="0">
                  <a:schemeClr val="bg1">
                    <a:alpha val="0"/>
                  </a:schemeClr>
                </a:gs>
                <a:gs pos="56000">
                  <a:srgbClr val="99DFF9">
                    <a:alpha val="57000"/>
                  </a:srgbClr>
                </a:gs>
                <a:gs pos="100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90" name="组合 189"/>
          <p:cNvGrpSpPr/>
          <p:nvPr/>
        </p:nvGrpSpPr>
        <p:grpSpPr bwMode="gray">
          <a:xfrm>
            <a:off x="4806662" y="1966417"/>
            <a:ext cx="493193" cy="510143"/>
            <a:chOff x="35070" y="11838"/>
            <a:chExt cx="1193" cy="1234"/>
          </a:xfrm>
          <a:solidFill>
            <a:srgbClr val="595757"/>
          </a:solidFill>
        </p:grpSpPr>
        <p:sp>
          <p:nvSpPr>
            <p:cNvPr id="191" name="任意多边形 190"/>
            <p:cNvSpPr/>
            <p:nvPr/>
          </p:nvSpPr>
          <p:spPr bwMode="gray">
            <a:xfrm>
              <a:off x="35270" y="12470"/>
              <a:ext cx="118" cy="193"/>
            </a:xfrm>
            <a:custGeom>
              <a:avLst/>
              <a:gdLst/>
              <a:ahLst/>
              <a:cxnLst/>
              <a:rect l="0" t="0" r="0" b="0"/>
              <a:pathLst>
                <a:path w="208" h="340">
                  <a:moveTo>
                    <a:pt x="207" y="227"/>
                  </a:moveTo>
                  <a:cubicBezTo>
                    <a:pt x="207" y="245"/>
                    <a:pt x="204" y="261"/>
                    <a:pt x="198" y="275"/>
                  </a:cubicBezTo>
                  <a:cubicBezTo>
                    <a:pt x="192" y="289"/>
                    <a:pt x="184" y="301"/>
                    <a:pt x="173" y="310"/>
                  </a:cubicBezTo>
                  <a:cubicBezTo>
                    <a:pt x="162" y="319"/>
                    <a:pt x="149" y="327"/>
                    <a:pt x="134" y="331"/>
                  </a:cubicBezTo>
                  <a:cubicBezTo>
                    <a:pt x="119" y="336"/>
                    <a:pt x="102" y="339"/>
                    <a:pt x="83" y="339"/>
                  </a:cubicBezTo>
                  <a:cubicBezTo>
                    <a:pt x="73" y="339"/>
                    <a:pt x="64" y="338"/>
                    <a:pt x="55" y="337"/>
                  </a:cubicBezTo>
                  <a:cubicBezTo>
                    <a:pt x="45" y="335"/>
                    <a:pt x="37" y="333"/>
                    <a:pt x="30" y="331"/>
                  </a:cubicBezTo>
                  <a:cubicBezTo>
                    <a:pt x="23" y="329"/>
                    <a:pt x="18" y="327"/>
                    <a:pt x="13" y="325"/>
                  </a:cubicBezTo>
                  <a:cubicBezTo>
                    <a:pt x="9" y="323"/>
                    <a:pt x="5" y="321"/>
                    <a:pt x="4" y="320"/>
                  </a:cubicBezTo>
                  <a:cubicBezTo>
                    <a:pt x="3" y="319"/>
                    <a:pt x="3" y="318"/>
                    <a:pt x="2" y="316"/>
                  </a:cubicBezTo>
                  <a:cubicBezTo>
                    <a:pt x="1" y="316"/>
                    <a:pt x="1" y="315"/>
                    <a:pt x="1" y="313"/>
                  </a:cubicBezTo>
                  <a:cubicBezTo>
                    <a:pt x="1" y="311"/>
                    <a:pt x="0" y="309"/>
                    <a:pt x="0" y="307"/>
                  </a:cubicBezTo>
                  <a:cubicBezTo>
                    <a:pt x="0" y="305"/>
                    <a:pt x="0" y="303"/>
                    <a:pt x="0" y="299"/>
                  </a:cubicBezTo>
                  <a:cubicBezTo>
                    <a:pt x="0" y="296"/>
                    <a:pt x="0" y="293"/>
                    <a:pt x="0" y="291"/>
                  </a:cubicBezTo>
                  <a:cubicBezTo>
                    <a:pt x="0" y="289"/>
                    <a:pt x="1" y="287"/>
                    <a:pt x="1" y="286"/>
                  </a:cubicBezTo>
                  <a:cubicBezTo>
                    <a:pt x="2" y="284"/>
                    <a:pt x="3" y="283"/>
                    <a:pt x="3" y="283"/>
                  </a:cubicBezTo>
                  <a:cubicBezTo>
                    <a:pt x="4" y="282"/>
                    <a:pt x="5" y="282"/>
                    <a:pt x="6" y="282"/>
                  </a:cubicBezTo>
                  <a:cubicBezTo>
                    <a:pt x="8" y="282"/>
                    <a:pt x="11" y="283"/>
                    <a:pt x="15" y="286"/>
                  </a:cubicBezTo>
                  <a:cubicBezTo>
                    <a:pt x="18" y="288"/>
                    <a:pt x="23" y="290"/>
                    <a:pt x="29" y="292"/>
                  </a:cubicBezTo>
                  <a:cubicBezTo>
                    <a:pt x="34" y="295"/>
                    <a:pt x="43" y="297"/>
                    <a:pt x="51" y="300"/>
                  </a:cubicBezTo>
                  <a:cubicBezTo>
                    <a:pt x="60" y="302"/>
                    <a:pt x="70" y="303"/>
                    <a:pt x="82" y="303"/>
                  </a:cubicBezTo>
                  <a:cubicBezTo>
                    <a:pt x="94" y="303"/>
                    <a:pt x="105" y="302"/>
                    <a:pt x="114" y="300"/>
                  </a:cubicBezTo>
                  <a:cubicBezTo>
                    <a:pt x="123" y="297"/>
                    <a:pt x="132" y="292"/>
                    <a:pt x="139" y="287"/>
                  </a:cubicBezTo>
                  <a:cubicBezTo>
                    <a:pt x="146" y="281"/>
                    <a:pt x="151" y="273"/>
                    <a:pt x="155" y="264"/>
                  </a:cubicBezTo>
                  <a:cubicBezTo>
                    <a:pt x="159" y="254"/>
                    <a:pt x="161" y="245"/>
                    <a:pt x="161" y="232"/>
                  </a:cubicBezTo>
                  <a:cubicBezTo>
                    <a:pt x="161" y="222"/>
                    <a:pt x="159" y="211"/>
                    <a:pt x="156" y="204"/>
                  </a:cubicBezTo>
                  <a:cubicBezTo>
                    <a:pt x="152" y="196"/>
                    <a:pt x="148" y="189"/>
                    <a:pt x="140" y="183"/>
                  </a:cubicBezTo>
                  <a:cubicBezTo>
                    <a:pt x="134" y="178"/>
                    <a:pt x="124" y="173"/>
                    <a:pt x="114" y="171"/>
                  </a:cubicBezTo>
                  <a:cubicBezTo>
                    <a:pt x="104" y="168"/>
                    <a:pt x="91" y="168"/>
                    <a:pt x="76" y="168"/>
                  </a:cubicBezTo>
                  <a:cubicBezTo>
                    <a:pt x="66" y="168"/>
                    <a:pt x="56" y="168"/>
                    <a:pt x="49" y="170"/>
                  </a:cubicBezTo>
                  <a:cubicBezTo>
                    <a:pt x="42" y="170"/>
                    <a:pt x="34" y="171"/>
                    <a:pt x="29" y="171"/>
                  </a:cubicBezTo>
                  <a:cubicBezTo>
                    <a:pt x="24" y="171"/>
                    <a:pt x="20" y="170"/>
                    <a:pt x="18" y="168"/>
                  </a:cubicBezTo>
                  <a:cubicBezTo>
                    <a:pt x="16" y="166"/>
                    <a:pt x="16" y="161"/>
                    <a:pt x="16" y="155"/>
                  </a:cubicBezTo>
                  <a:lnTo>
                    <a:pt x="16" y="17"/>
                  </a:lnTo>
                  <a:cubicBezTo>
                    <a:pt x="16" y="11"/>
                    <a:pt x="16" y="7"/>
                    <a:pt x="19" y="4"/>
                  </a:cubicBezTo>
                  <a:cubicBezTo>
                    <a:pt x="22" y="1"/>
                    <a:pt x="26" y="0"/>
                    <a:pt x="30" y="0"/>
                  </a:cubicBezTo>
                  <a:lnTo>
                    <a:pt x="176" y="0"/>
                  </a:lnTo>
                  <a:cubicBezTo>
                    <a:pt x="177" y="0"/>
                    <a:pt x="179" y="0"/>
                    <a:pt x="180" y="1"/>
                  </a:cubicBezTo>
                  <a:cubicBezTo>
                    <a:pt x="181" y="2"/>
                    <a:pt x="183" y="3"/>
                    <a:pt x="183" y="5"/>
                  </a:cubicBezTo>
                  <a:cubicBezTo>
                    <a:pt x="184" y="7"/>
                    <a:pt x="185" y="9"/>
                    <a:pt x="185" y="11"/>
                  </a:cubicBezTo>
                  <a:cubicBezTo>
                    <a:pt x="185" y="13"/>
                    <a:pt x="186" y="16"/>
                    <a:pt x="186" y="19"/>
                  </a:cubicBezTo>
                  <a:cubicBezTo>
                    <a:pt x="186" y="25"/>
                    <a:pt x="185" y="30"/>
                    <a:pt x="183" y="34"/>
                  </a:cubicBezTo>
                  <a:cubicBezTo>
                    <a:pt x="181" y="38"/>
                    <a:pt x="179" y="39"/>
                    <a:pt x="176" y="39"/>
                  </a:cubicBezTo>
                  <a:lnTo>
                    <a:pt x="58" y="39"/>
                  </a:lnTo>
                  <a:lnTo>
                    <a:pt x="58" y="133"/>
                  </a:lnTo>
                  <a:cubicBezTo>
                    <a:pt x="64" y="132"/>
                    <a:pt x="69" y="132"/>
                    <a:pt x="76" y="131"/>
                  </a:cubicBezTo>
                  <a:cubicBezTo>
                    <a:pt x="82" y="131"/>
                    <a:pt x="89" y="131"/>
                    <a:pt x="96" y="131"/>
                  </a:cubicBezTo>
                  <a:cubicBezTo>
                    <a:pt x="115" y="131"/>
                    <a:pt x="131" y="133"/>
                    <a:pt x="144" y="138"/>
                  </a:cubicBezTo>
                  <a:cubicBezTo>
                    <a:pt x="158" y="143"/>
                    <a:pt x="169" y="149"/>
                    <a:pt x="178" y="157"/>
                  </a:cubicBezTo>
                  <a:cubicBezTo>
                    <a:pt x="188" y="166"/>
                    <a:pt x="194" y="176"/>
                    <a:pt x="199" y="188"/>
                  </a:cubicBezTo>
                  <a:cubicBezTo>
                    <a:pt x="204" y="199"/>
                    <a:pt x="207" y="213"/>
                    <a:pt x="207" y="227"/>
                  </a:cubicBezTo>
                </a:path>
              </a:pathLst>
            </a:custGeom>
            <a:grpFill/>
            <a:ln w="9525">
              <a:solidFill>
                <a:srgbClr val="6E6C6C"/>
              </a:solid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2" name="任意多边形 191"/>
            <p:cNvSpPr/>
            <p:nvPr/>
          </p:nvSpPr>
          <p:spPr bwMode="gray">
            <a:xfrm>
              <a:off x="35415" y="12468"/>
              <a:ext cx="155" cy="195"/>
            </a:xfrm>
            <a:custGeom>
              <a:avLst/>
              <a:gdLst/>
              <a:ahLst/>
              <a:cxnLst/>
              <a:rect l="0" t="0" r="0" b="0"/>
              <a:pathLst>
                <a:path w="272" h="344">
                  <a:moveTo>
                    <a:pt x="271" y="49"/>
                  </a:moveTo>
                  <a:cubicBezTo>
                    <a:pt x="271" y="52"/>
                    <a:pt x="271" y="55"/>
                    <a:pt x="270" y="57"/>
                  </a:cubicBezTo>
                  <a:cubicBezTo>
                    <a:pt x="270" y="60"/>
                    <a:pt x="269" y="62"/>
                    <a:pt x="268" y="64"/>
                  </a:cubicBezTo>
                  <a:cubicBezTo>
                    <a:pt x="267" y="66"/>
                    <a:pt x="266" y="67"/>
                    <a:pt x="265" y="67"/>
                  </a:cubicBezTo>
                  <a:cubicBezTo>
                    <a:pt x="264" y="68"/>
                    <a:pt x="264" y="68"/>
                    <a:pt x="262" y="68"/>
                  </a:cubicBezTo>
                  <a:cubicBezTo>
                    <a:pt x="261" y="68"/>
                    <a:pt x="256" y="67"/>
                    <a:pt x="251" y="64"/>
                  </a:cubicBezTo>
                  <a:cubicBezTo>
                    <a:pt x="247" y="60"/>
                    <a:pt x="240" y="57"/>
                    <a:pt x="232" y="53"/>
                  </a:cubicBezTo>
                  <a:cubicBezTo>
                    <a:pt x="223" y="49"/>
                    <a:pt x="214" y="45"/>
                    <a:pt x="203" y="41"/>
                  </a:cubicBezTo>
                  <a:cubicBezTo>
                    <a:pt x="192" y="38"/>
                    <a:pt x="179" y="37"/>
                    <a:pt x="163" y="37"/>
                  </a:cubicBezTo>
                  <a:cubicBezTo>
                    <a:pt x="144" y="37"/>
                    <a:pt x="129" y="41"/>
                    <a:pt x="114" y="47"/>
                  </a:cubicBezTo>
                  <a:cubicBezTo>
                    <a:pt x="99" y="54"/>
                    <a:pt x="87" y="63"/>
                    <a:pt x="77" y="75"/>
                  </a:cubicBezTo>
                  <a:cubicBezTo>
                    <a:pt x="67" y="87"/>
                    <a:pt x="60" y="101"/>
                    <a:pt x="54" y="118"/>
                  </a:cubicBezTo>
                  <a:cubicBezTo>
                    <a:pt x="49" y="134"/>
                    <a:pt x="46" y="152"/>
                    <a:pt x="46" y="171"/>
                  </a:cubicBezTo>
                  <a:cubicBezTo>
                    <a:pt x="46" y="192"/>
                    <a:pt x="49" y="211"/>
                    <a:pt x="54" y="227"/>
                  </a:cubicBezTo>
                  <a:cubicBezTo>
                    <a:pt x="60" y="244"/>
                    <a:pt x="68" y="258"/>
                    <a:pt x="78" y="269"/>
                  </a:cubicBezTo>
                  <a:cubicBezTo>
                    <a:pt x="89" y="280"/>
                    <a:pt x="101" y="289"/>
                    <a:pt x="116" y="295"/>
                  </a:cubicBezTo>
                  <a:cubicBezTo>
                    <a:pt x="130" y="301"/>
                    <a:pt x="145" y="304"/>
                    <a:pt x="163" y="304"/>
                  </a:cubicBezTo>
                  <a:cubicBezTo>
                    <a:pt x="173" y="304"/>
                    <a:pt x="183" y="303"/>
                    <a:pt x="194" y="300"/>
                  </a:cubicBezTo>
                  <a:cubicBezTo>
                    <a:pt x="204" y="297"/>
                    <a:pt x="214" y="293"/>
                    <a:pt x="222" y="289"/>
                  </a:cubicBezTo>
                  <a:lnTo>
                    <a:pt x="222" y="191"/>
                  </a:lnTo>
                  <a:lnTo>
                    <a:pt x="146" y="191"/>
                  </a:lnTo>
                  <a:cubicBezTo>
                    <a:pt x="143" y="191"/>
                    <a:pt x="142" y="188"/>
                    <a:pt x="140" y="186"/>
                  </a:cubicBezTo>
                  <a:cubicBezTo>
                    <a:pt x="138" y="183"/>
                    <a:pt x="138" y="179"/>
                    <a:pt x="138" y="173"/>
                  </a:cubicBezTo>
                  <a:cubicBezTo>
                    <a:pt x="138" y="170"/>
                    <a:pt x="138" y="166"/>
                    <a:pt x="139" y="164"/>
                  </a:cubicBezTo>
                  <a:cubicBezTo>
                    <a:pt x="139" y="162"/>
                    <a:pt x="140" y="160"/>
                    <a:pt x="141" y="159"/>
                  </a:cubicBezTo>
                  <a:cubicBezTo>
                    <a:pt x="142" y="157"/>
                    <a:pt x="143" y="156"/>
                    <a:pt x="143" y="156"/>
                  </a:cubicBezTo>
                  <a:cubicBezTo>
                    <a:pt x="144" y="155"/>
                    <a:pt x="145" y="155"/>
                    <a:pt x="147" y="155"/>
                  </a:cubicBezTo>
                  <a:lnTo>
                    <a:pt x="252" y="155"/>
                  </a:lnTo>
                  <a:cubicBezTo>
                    <a:pt x="254" y="155"/>
                    <a:pt x="256" y="155"/>
                    <a:pt x="258" y="156"/>
                  </a:cubicBezTo>
                  <a:cubicBezTo>
                    <a:pt x="260" y="157"/>
                    <a:pt x="262" y="158"/>
                    <a:pt x="263" y="159"/>
                  </a:cubicBezTo>
                  <a:cubicBezTo>
                    <a:pt x="265" y="160"/>
                    <a:pt x="266" y="162"/>
                    <a:pt x="267" y="164"/>
                  </a:cubicBezTo>
                  <a:cubicBezTo>
                    <a:pt x="268" y="167"/>
                    <a:pt x="268" y="170"/>
                    <a:pt x="268" y="173"/>
                  </a:cubicBezTo>
                  <a:lnTo>
                    <a:pt x="268" y="300"/>
                  </a:lnTo>
                  <a:cubicBezTo>
                    <a:pt x="268" y="305"/>
                    <a:pt x="267" y="308"/>
                    <a:pt x="266" y="312"/>
                  </a:cubicBezTo>
                  <a:cubicBezTo>
                    <a:pt x="264" y="316"/>
                    <a:pt x="262" y="319"/>
                    <a:pt x="257" y="320"/>
                  </a:cubicBezTo>
                  <a:cubicBezTo>
                    <a:pt x="252" y="323"/>
                    <a:pt x="246" y="326"/>
                    <a:pt x="237" y="329"/>
                  </a:cubicBezTo>
                  <a:cubicBezTo>
                    <a:pt x="230" y="332"/>
                    <a:pt x="222" y="334"/>
                    <a:pt x="213" y="336"/>
                  </a:cubicBezTo>
                  <a:cubicBezTo>
                    <a:pt x="205" y="338"/>
                    <a:pt x="196" y="340"/>
                    <a:pt x="188" y="341"/>
                  </a:cubicBezTo>
                  <a:cubicBezTo>
                    <a:pt x="180" y="342"/>
                    <a:pt x="171" y="343"/>
                    <a:pt x="163" y="343"/>
                  </a:cubicBezTo>
                  <a:cubicBezTo>
                    <a:pt x="137" y="343"/>
                    <a:pt x="115" y="339"/>
                    <a:pt x="94" y="331"/>
                  </a:cubicBezTo>
                  <a:cubicBezTo>
                    <a:pt x="74" y="322"/>
                    <a:pt x="57" y="311"/>
                    <a:pt x="43" y="296"/>
                  </a:cubicBezTo>
                  <a:cubicBezTo>
                    <a:pt x="29" y="281"/>
                    <a:pt x="19" y="264"/>
                    <a:pt x="11" y="243"/>
                  </a:cubicBezTo>
                  <a:cubicBezTo>
                    <a:pt x="4" y="223"/>
                    <a:pt x="0" y="200"/>
                    <a:pt x="0" y="174"/>
                  </a:cubicBezTo>
                  <a:cubicBezTo>
                    <a:pt x="0" y="147"/>
                    <a:pt x="4" y="124"/>
                    <a:pt x="12" y="102"/>
                  </a:cubicBezTo>
                  <a:cubicBezTo>
                    <a:pt x="21" y="80"/>
                    <a:pt x="31" y="62"/>
                    <a:pt x="46" y="47"/>
                  </a:cubicBezTo>
                  <a:cubicBezTo>
                    <a:pt x="60" y="32"/>
                    <a:pt x="77" y="20"/>
                    <a:pt x="98" y="12"/>
                  </a:cubicBezTo>
                  <a:cubicBezTo>
                    <a:pt x="118" y="3"/>
                    <a:pt x="141" y="0"/>
                    <a:pt x="165" y="0"/>
                  </a:cubicBezTo>
                  <a:cubicBezTo>
                    <a:pt x="178" y="0"/>
                    <a:pt x="189" y="1"/>
                    <a:pt x="200" y="3"/>
                  </a:cubicBezTo>
                  <a:cubicBezTo>
                    <a:pt x="211" y="5"/>
                    <a:pt x="221" y="8"/>
                    <a:pt x="230" y="12"/>
                  </a:cubicBezTo>
                  <a:cubicBezTo>
                    <a:pt x="238" y="14"/>
                    <a:pt x="246" y="18"/>
                    <a:pt x="251" y="22"/>
                  </a:cubicBezTo>
                  <a:cubicBezTo>
                    <a:pt x="257" y="26"/>
                    <a:pt x="262" y="28"/>
                    <a:pt x="263" y="30"/>
                  </a:cubicBezTo>
                  <a:cubicBezTo>
                    <a:pt x="265" y="32"/>
                    <a:pt x="267" y="35"/>
                    <a:pt x="268" y="38"/>
                  </a:cubicBezTo>
                  <a:cubicBezTo>
                    <a:pt x="271" y="40"/>
                    <a:pt x="271" y="43"/>
                    <a:pt x="271" y="49"/>
                  </a:cubicBezTo>
                </a:path>
              </a:pathLst>
            </a:custGeom>
            <a:grpFill/>
            <a:ln w="9525">
              <a:solidFill>
                <a:srgbClr val="6E6C6C"/>
              </a:solid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3" name="任意多边形 192"/>
            <p:cNvSpPr/>
            <p:nvPr/>
          </p:nvSpPr>
          <p:spPr bwMode="gray">
            <a:xfrm>
              <a:off x="35250" y="12738"/>
              <a:ext cx="335" cy="202"/>
            </a:xfrm>
            <a:custGeom>
              <a:avLst/>
              <a:gdLst/>
              <a:ahLst/>
              <a:cxnLst/>
              <a:rect l="0" t="0" r="0" b="0"/>
              <a:pathLst>
                <a:path w="591" h="356">
                  <a:moveTo>
                    <a:pt x="0" y="0"/>
                  </a:moveTo>
                  <a:lnTo>
                    <a:pt x="0" y="355"/>
                  </a:lnTo>
                  <a:lnTo>
                    <a:pt x="590" y="355"/>
                  </a:lnTo>
                  <a:lnTo>
                    <a:pt x="590" y="0"/>
                  </a:lnTo>
                  <a:lnTo>
                    <a:pt x="0" y="0"/>
                  </a:lnTo>
                  <a:close/>
                  <a:moveTo>
                    <a:pt x="510" y="312"/>
                  </a:moveTo>
                  <a:lnTo>
                    <a:pt x="80" y="312"/>
                  </a:lnTo>
                  <a:lnTo>
                    <a:pt x="80" y="80"/>
                  </a:lnTo>
                  <a:lnTo>
                    <a:pt x="510" y="80"/>
                  </a:lnTo>
                  <a:lnTo>
                    <a:pt x="510" y="312"/>
                  </a:lnTo>
                  <a:close/>
                </a:path>
              </a:pathLst>
            </a:custGeom>
            <a:grpFill/>
            <a:ln w="9525">
              <a:solidFill>
                <a:srgbClr val="6E6C6C"/>
              </a:solid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4" name="任意多边形 193"/>
            <p:cNvSpPr/>
            <p:nvPr/>
          </p:nvSpPr>
          <p:spPr bwMode="gray">
            <a:xfrm>
              <a:off x="35070" y="12893"/>
              <a:ext cx="700" cy="150"/>
            </a:xfrm>
            <a:custGeom>
              <a:avLst/>
              <a:gdLst/>
              <a:ahLst/>
              <a:cxnLst/>
              <a:rect l="0" t="0" r="0" b="0"/>
              <a:pathLst>
                <a:path w="1234" h="264">
                  <a:moveTo>
                    <a:pt x="0" y="0"/>
                  </a:moveTo>
                  <a:lnTo>
                    <a:pt x="0" y="263"/>
                  </a:lnTo>
                  <a:lnTo>
                    <a:pt x="511" y="263"/>
                  </a:lnTo>
                  <a:cubicBezTo>
                    <a:pt x="502" y="238"/>
                    <a:pt x="502" y="209"/>
                    <a:pt x="508" y="183"/>
                  </a:cubicBezTo>
                  <a:lnTo>
                    <a:pt x="79" y="183"/>
                  </a:lnTo>
                  <a:lnTo>
                    <a:pt x="79" y="80"/>
                  </a:lnTo>
                  <a:lnTo>
                    <a:pt x="1153" y="80"/>
                  </a:lnTo>
                  <a:lnTo>
                    <a:pt x="1153" y="183"/>
                  </a:lnTo>
                  <a:lnTo>
                    <a:pt x="739" y="183"/>
                  </a:lnTo>
                  <a:cubicBezTo>
                    <a:pt x="745" y="209"/>
                    <a:pt x="744" y="238"/>
                    <a:pt x="736" y="263"/>
                  </a:cubicBezTo>
                  <a:lnTo>
                    <a:pt x="1233" y="263"/>
                  </a:lnTo>
                  <a:lnTo>
                    <a:pt x="1233" y="0"/>
                  </a:lnTo>
                  <a:lnTo>
                    <a:pt x="0" y="0"/>
                  </a:lnTo>
                </a:path>
              </a:pathLst>
            </a:custGeom>
            <a:grpFill/>
            <a:ln w="9525">
              <a:solidFill>
                <a:srgbClr val="6E6C6C"/>
              </a:solid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5" name="任意多边形 194"/>
            <p:cNvSpPr/>
            <p:nvPr/>
          </p:nvSpPr>
          <p:spPr bwMode="gray">
            <a:xfrm>
              <a:off x="35185" y="12353"/>
              <a:ext cx="463" cy="427"/>
            </a:xfrm>
            <a:custGeom>
              <a:avLst/>
              <a:gdLst/>
              <a:ahLst/>
              <a:cxnLst/>
              <a:rect l="0" t="0" r="0" b="0"/>
              <a:pathLst>
                <a:path w="815" h="752">
                  <a:moveTo>
                    <a:pt x="0" y="676"/>
                  </a:moveTo>
                  <a:cubicBezTo>
                    <a:pt x="1" y="696"/>
                    <a:pt x="9" y="715"/>
                    <a:pt x="24" y="729"/>
                  </a:cubicBezTo>
                  <a:cubicBezTo>
                    <a:pt x="39" y="743"/>
                    <a:pt x="58" y="750"/>
                    <a:pt x="79" y="749"/>
                  </a:cubicBezTo>
                  <a:lnTo>
                    <a:pt x="737" y="749"/>
                  </a:lnTo>
                  <a:cubicBezTo>
                    <a:pt x="777" y="751"/>
                    <a:pt x="813" y="719"/>
                    <a:pt x="814" y="678"/>
                  </a:cubicBezTo>
                  <a:lnTo>
                    <a:pt x="814" y="638"/>
                  </a:lnTo>
                  <a:lnTo>
                    <a:pt x="734" y="638"/>
                  </a:lnTo>
                  <a:lnTo>
                    <a:pt x="734" y="668"/>
                  </a:lnTo>
                  <a:lnTo>
                    <a:pt x="77" y="668"/>
                  </a:lnTo>
                  <a:lnTo>
                    <a:pt x="77" y="81"/>
                  </a:lnTo>
                  <a:lnTo>
                    <a:pt x="734" y="81"/>
                  </a:lnTo>
                  <a:lnTo>
                    <a:pt x="734" y="619"/>
                  </a:lnTo>
                  <a:lnTo>
                    <a:pt x="814" y="619"/>
                  </a:lnTo>
                  <a:lnTo>
                    <a:pt x="814" y="74"/>
                  </a:lnTo>
                  <a:cubicBezTo>
                    <a:pt x="814" y="55"/>
                    <a:pt x="805" y="35"/>
                    <a:pt x="790" y="21"/>
                  </a:cubicBezTo>
                  <a:cubicBezTo>
                    <a:pt x="775" y="7"/>
                    <a:pt x="756" y="0"/>
                    <a:pt x="735" y="1"/>
                  </a:cubicBezTo>
                  <a:lnTo>
                    <a:pt x="77" y="1"/>
                  </a:lnTo>
                  <a:cubicBezTo>
                    <a:pt x="76" y="1"/>
                    <a:pt x="76" y="1"/>
                    <a:pt x="75" y="1"/>
                  </a:cubicBezTo>
                  <a:cubicBezTo>
                    <a:pt x="35" y="1"/>
                    <a:pt x="2" y="33"/>
                    <a:pt x="0" y="73"/>
                  </a:cubicBezTo>
                  <a:lnTo>
                    <a:pt x="0" y="676"/>
                  </a:lnTo>
                </a:path>
              </a:pathLst>
            </a:custGeom>
            <a:grpFill/>
            <a:ln w="9525">
              <a:solidFill>
                <a:srgbClr val="6E6C6C"/>
              </a:solid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6" name="任意多边形 195"/>
            <p:cNvSpPr/>
            <p:nvPr/>
          </p:nvSpPr>
          <p:spPr bwMode="gray">
            <a:xfrm>
              <a:off x="35603" y="12328"/>
              <a:ext cx="100" cy="132"/>
            </a:xfrm>
            <a:custGeom>
              <a:avLst/>
              <a:gdLst/>
              <a:ahLst/>
              <a:cxnLst/>
              <a:rect l="0" t="0" r="0" b="0"/>
              <a:pathLst>
                <a:path w="176" h="232">
                  <a:moveTo>
                    <a:pt x="123" y="135"/>
                  </a:moveTo>
                  <a:lnTo>
                    <a:pt x="71" y="231"/>
                  </a:lnTo>
                  <a:lnTo>
                    <a:pt x="0" y="192"/>
                  </a:lnTo>
                  <a:lnTo>
                    <a:pt x="105" y="0"/>
                  </a:lnTo>
                  <a:lnTo>
                    <a:pt x="175" y="39"/>
                  </a:lnTo>
                  <a:lnTo>
                    <a:pt x="123" y="135"/>
                  </a:lnTo>
                </a:path>
              </a:pathLst>
            </a:custGeom>
            <a:grpFill/>
            <a:ln w="9525">
              <a:solidFill>
                <a:srgbClr val="6E6C6C"/>
              </a:solid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7" name="任意多边形 196"/>
            <p:cNvSpPr/>
            <p:nvPr/>
          </p:nvSpPr>
          <p:spPr bwMode="gray">
            <a:xfrm>
              <a:off x="35875" y="11858"/>
              <a:ext cx="388" cy="357"/>
            </a:xfrm>
            <a:custGeom>
              <a:avLst/>
              <a:gdLst/>
              <a:ahLst/>
              <a:cxnLst/>
              <a:rect l="0" t="0" r="0" b="0"/>
              <a:pathLst>
                <a:path w="683" h="630">
                  <a:moveTo>
                    <a:pt x="662" y="207"/>
                  </a:moveTo>
                  <a:cubicBezTo>
                    <a:pt x="645" y="171"/>
                    <a:pt x="614" y="143"/>
                    <a:pt x="576" y="130"/>
                  </a:cubicBezTo>
                  <a:lnTo>
                    <a:pt x="232" y="6"/>
                  </a:lnTo>
                  <a:cubicBezTo>
                    <a:pt x="222" y="3"/>
                    <a:pt x="212" y="0"/>
                    <a:pt x="202" y="0"/>
                  </a:cubicBezTo>
                  <a:cubicBezTo>
                    <a:pt x="192" y="0"/>
                    <a:pt x="181" y="2"/>
                    <a:pt x="172" y="5"/>
                  </a:cubicBezTo>
                  <a:cubicBezTo>
                    <a:pt x="154" y="14"/>
                    <a:pt x="138" y="30"/>
                    <a:pt x="131" y="49"/>
                  </a:cubicBezTo>
                  <a:lnTo>
                    <a:pt x="8" y="393"/>
                  </a:lnTo>
                  <a:cubicBezTo>
                    <a:pt x="0" y="413"/>
                    <a:pt x="0" y="434"/>
                    <a:pt x="8" y="453"/>
                  </a:cubicBezTo>
                  <a:cubicBezTo>
                    <a:pt x="17" y="471"/>
                    <a:pt x="33" y="487"/>
                    <a:pt x="52" y="494"/>
                  </a:cubicBezTo>
                  <a:lnTo>
                    <a:pt x="396" y="616"/>
                  </a:lnTo>
                  <a:cubicBezTo>
                    <a:pt x="433" y="629"/>
                    <a:pt x="476" y="628"/>
                    <a:pt x="512" y="610"/>
                  </a:cubicBezTo>
                  <a:cubicBezTo>
                    <a:pt x="548" y="592"/>
                    <a:pt x="576" y="561"/>
                    <a:pt x="589" y="523"/>
                  </a:cubicBezTo>
                  <a:lnTo>
                    <a:pt x="615" y="452"/>
                  </a:lnTo>
                  <a:lnTo>
                    <a:pt x="331" y="353"/>
                  </a:lnTo>
                  <a:lnTo>
                    <a:pt x="353" y="290"/>
                  </a:lnTo>
                  <a:lnTo>
                    <a:pt x="644" y="393"/>
                  </a:lnTo>
                  <a:lnTo>
                    <a:pt x="670" y="322"/>
                  </a:lnTo>
                  <a:cubicBezTo>
                    <a:pt x="682" y="284"/>
                    <a:pt x="679" y="243"/>
                    <a:pt x="662" y="207"/>
                  </a:cubicBezTo>
                  <a:close/>
                  <a:moveTo>
                    <a:pt x="592" y="276"/>
                  </a:moveTo>
                  <a:lnTo>
                    <a:pt x="591" y="287"/>
                  </a:lnTo>
                  <a:lnTo>
                    <a:pt x="300" y="186"/>
                  </a:lnTo>
                  <a:lnTo>
                    <a:pt x="224" y="398"/>
                  </a:lnTo>
                  <a:lnTo>
                    <a:pt x="512" y="501"/>
                  </a:lnTo>
                  <a:lnTo>
                    <a:pt x="506" y="510"/>
                  </a:lnTo>
                  <a:cubicBezTo>
                    <a:pt x="493" y="532"/>
                    <a:pt x="470" y="544"/>
                    <a:pt x="446" y="544"/>
                  </a:cubicBezTo>
                  <a:cubicBezTo>
                    <a:pt x="437" y="544"/>
                    <a:pt x="430" y="543"/>
                    <a:pt x="422" y="540"/>
                  </a:cubicBezTo>
                  <a:lnTo>
                    <a:pt x="80" y="417"/>
                  </a:lnTo>
                  <a:lnTo>
                    <a:pt x="204" y="76"/>
                  </a:lnTo>
                  <a:lnTo>
                    <a:pt x="547" y="199"/>
                  </a:lnTo>
                  <a:cubicBezTo>
                    <a:pt x="578" y="212"/>
                    <a:pt x="597" y="244"/>
                    <a:pt x="592" y="276"/>
                  </a:cubicBezTo>
                  <a:close/>
                </a:path>
              </a:pathLst>
            </a:custGeom>
            <a:grpFill/>
            <a:ln w="9525">
              <a:solidFill>
                <a:srgbClr val="6E6C6C"/>
              </a:solid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8" name="任意多边形 197"/>
            <p:cNvSpPr/>
            <p:nvPr/>
          </p:nvSpPr>
          <p:spPr bwMode="gray">
            <a:xfrm>
              <a:off x="35623" y="11990"/>
              <a:ext cx="300" cy="45"/>
            </a:xfrm>
            <a:custGeom>
              <a:avLst/>
              <a:gdLst/>
              <a:ahLst/>
              <a:cxnLst/>
              <a:rect l="0" t="0" r="0" b="0"/>
              <a:pathLst>
                <a:path w="530" h="81">
                  <a:moveTo>
                    <a:pt x="264" y="80"/>
                  </a:moveTo>
                  <a:lnTo>
                    <a:pt x="0" y="80"/>
                  </a:lnTo>
                  <a:lnTo>
                    <a:pt x="0" y="0"/>
                  </a:lnTo>
                  <a:lnTo>
                    <a:pt x="529" y="0"/>
                  </a:lnTo>
                  <a:lnTo>
                    <a:pt x="529" y="80"/>
                  </a:lnTo>
                  <a:lnTo>
                    <a:pt x="264" y="80"/>
                  </a:lnTo>
                </a:path>
              </a:pathLst>
            </a:custGeom>
            <a:grpFill/>
            <a:ln w="9525">
              <a:solidFill>
                <a:srgbClr val="6E6C6C"/>
              </a:solid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9" name="任意多边形 198"/>
            <p:cNvSpPr/>
            <p:nvPr/>
          </p:nvSpPr>
          <p:spPr bwMode="gray">
            <a:xfrm>
              <a:off x="35560" y="11880"/>
              <a:ext cx="398" cy="45"/>
            </a:xfrm>
            <a:custGeom>
              <a:avLst/>
              <a:gdLst/>
              <a:ahLst/>
              <a:cxnLst/>
              <a:rect l="0" t="0" r="0" b="0"/>
              <a:pathLst>
                <a:path w="700" h="81">
                  <a:moveTo>
                    <a:pt x="349" y="80"/>
                  </a:moveTo>
                  <a:lnTo>
                    <a:pt x="0" y="80"/>
                  </a:lnTo>
                  <a:lnTo>
                    <a:pt x="0" y="0"/>
                  </a:lnTo>
                  <a:lnTo>
                    <a:pt x="699" y="0"/>
                  </a:lnTo>
                  <a:lnTo>
                    <a:pt x="699" y="80"/>
                  </a:lnTo>
                  <a:lnTo>
                    <a:pt x="349" y="80"/>
                  </a:lnTo>
                </a:path>
              </a:pathLst>
            </a:custGeom>
            <a:grpFill/>
            <a:ln w="9525">
              <a:solidFill>
                <a:srgbClr val="6E6C6C"/>
              </a:solid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0" name="任意多边形 199"/>
            <p:cNvSpPr/>
            <p:nvPr/>
          </p:nvSpPr>
          <p:spPr bwMode="gray">
            <a:xfrm>
              <a:off x="35413" y="12143"/>
              <a:ext cx="167" cy="245"/>
            </a:xfrm>
            <a:custGeom>
              <a:avLst/>
              <a:gdLst/>
              <a:ahLst/>
              <a:cxnLst/>
              <a:rect l="0" t="0" r="0" b="0"/>
              <a:pathLst>
                <a:path w="296" h="432">
                  <a:moveTo>
                    <a:pt x="226" y="0"/>
                  </a:moveTo>
                  <a:lnTo>
                    <a:pt x="0" y="391"/>
                  </a:lnTo>
                  <a:lnTo>
                    <a:pt x="69" y="431"/>
                  </a:lnTo>
                  <a:lnTo>
                    <a:pt x="295" y="40"/>
                  </a:lnTo>
                  <a:lnTo>
                    <a:pt x="226" y="0"/>
                  </a:lnTo>
                </a:path>
              </a:pathLst>
            </a:custGeom>
            <a:grpFill/>
            <a:ln w="9525">
              <a:solidFill>
                <a:srgbClr val="6E6C6C"/>
              </a:solid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1" name="任意多边形 200"/>
            <p:cNvSpPr/>
            <p:nvPr/>
          </p:nvSpPr>
          <p:spPr bwMode="gray">
            <a:xfrm>
              <a:off x="35403" y="11838"/>
              <a:ext cx="427" cy="547"/>
            </a:xfrm>
            <a:custGeom>
              <a:avLst/>
              <a:gdLst/>
              <a:ahLst/>
              <a:cxnLst/>
              <a:rect l="0" t="0" r="0" b="0"/>
              <a:pathLst>
                <a:path w="752" h="967">
                  <a:moveTo>
                    <a:pt x="5" y="137"/>
                  </a:moveTo>
                  <a:cubicBezTo>
                    <a:pt x="0" y="160"/>
                    <a:pt x="4" y="185"/>
                    <a:pt x="17" y="204"/>
                  </a:cubicBezTo>
                  <a:lnTo>
                    <a:pt x="482" y="922"/>
                  </a:lnTo>
                  <a:cubicBezTo>
                    <a:pt x="495" y="941"/>
                    <a:pt x="515" y="956"/>
                    <a:pt x="538" y="961"/>
                  </a:cubicBezTo>
                  <a:cubicBezTo>
                    <a:pt x="561" y="966"/>
                    <a:pt x="585" y="962"/>
                    <a:pt x="605" y="949"/>
                  </a:cubicBezTo>
                  <a:lnTo>
                    <a:pt x="707" y="883"/>
                  </a:lnTo>
                  <a:cubicBezTo>
                    <a:pt x="727" y="870"/>
                    <a:pt x="740" y="850"/>
                    <a:pt x="746" y="826"/>
                  </a:cubicBezTo>
                  <a:cubicBezTo>
                    <a:pt x="751" y="803"/>
                    <a:pt x="746" y="779"/>
                    <a:pt x="734" y="759"/>
                  </a:cubicBezTo>
                  <a:lnTo>
                    <a:pt x="269" y="40"/>
                  </a:lnTo>
                  <a:cubicBezTo>
                    <a:pt x="256" y="21"/>
                    <a:pt x="235" y="7"/>
                    <a:pt x="212" y="1"/>
                  </a:cubicBezTo>
                  <a:cubicBezTo>
                    <a:pt x="206" y="0"/>
                    <a:pt x="200" y="0"/>
                    <a:pt x="194" y="0"/>
                  </a:cubicBezTo>
                  <a:cubicBezTo>
                    <a:pt x="176" y="0"/>
                    <a:pt x="159" y="4"/>
                    <a:pt x="144" y="14"/>
                  </a:cubicBezTo>
                  <a:lnTo>
                    <a:pt x="43" y="80"/>
                  </a:lnTo>
                  <a:cubicBezTo>
                    <a:pt x="24" y="93"/>
                    <a:pt x="10" y="114"/>
                    <a:pt x="5" y="137"/>
                  </a:cubicBezTo>
                  <a:close/>
                  <a:moveTo>
                    <a:pt x="197" y="77"/>
                  </a:moveTo>
                  <a:lnTo>
                    <a:pt x="672" y="811"/>
                  </a:lnTo>
                  <a:lnTo>
                    <a:pt x="553" y="888"/>
                  </a:lnTo>
                  <a:lnTo>
                    <a:pt x="78" y="153"/>
                  </a:lnTo>
                  <a:lnTo>
                    <a:pt x="197" y="77"/>
                  </a:lnTo>
                  <a:close/>
                </a:path>
              </a:pathLst>
            </a:custGeom>
            <a:grpFill/>
            <a:ln w="9525">
              <a:solidFill>
                <a:srgbClr val="6E6C6C"/>
              </a:solid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2" name="任意多边形 201"/>
            <p:cNvSpPr/>
            <p:nvPr/>
          </p:nvSpPr>
          <p:spPr bwMode="gray">
            <a:xfrm>
              <a:off x="35680" y="12230"/>
              <a:ext cx="83" cy="83"/>
            </a:xfrm>
            <a:custGeom>
              <a:avLst/>
              <a:gdLst/>
              <a:ahLst/>
              <a:cxnLst/>
              <a:rect l="0" t="0" r="0" b="0"/>
              <a:pathLst>
                <a:path w="147" h="144">
                  <a:moveTo>
                    <a:pt x="137" y="90"/>
                  </a:moveTo>
                  <a:cubicBezTo>
                    <a:pt x="129" y="117"/>
                    <a:pt x="107" y="137"/>
                    <a:pt x="80" y="140"/>
                  </a:cubicBezTo>
                  <a:cubicBezTo>
                    <a:pt x="53" y="143"/>
                    <a:pt x="26" y="130"/>
                    <a:pt x="13" y="105"/>
                  </a:cubicBezTo>
                  <a:cubicBezTo>
                    <a:pt x="0" y="81"/>
                    <a:pt x="3" y="51"/>
                    <a:pt x="20" y="30"/>
                  </a:cubicBezTo>
                  <a:cubicBezTo>
                    <a:pt x="38" y="9"/>
                    <a:pt x="65" y="0"/>
                    <a:pt x="92" y="8"/>
                  </a:cubicBezTo>
                  <a:cubicBezTo>
                    <a:pt x="126" y="20"/>
                    <a:pt x="146" y="56"/>
                    <a:pt x="137" y="90"/>
                  </a:cubicBezTo>
                  <a:close/>
                  <a:moveTo>
                    <a:pt x="42" y="65"/>
                  </a:moveTo>
                  <a:cubicBezTo>
                    <a:pt x="38" y="77"/>
                    <a:pt x="43" y="90"/>
                    <a:pt x="53" y="98"/>
                  </a:cubicBezTo>
                  <a:cubicBezTo>
                    <a:pt x="63" y="105"/>
                    <a:pt x="76" y="106"/>
                    <a:pt x="87" y="101"/>
                  </a:cubicBezTo>
                  <a:cubicBezTo>
                    <a:pt x="99" y="94"/>
                    <a:pt x="104" y="82"/>
                    <a:pt x="103" y="70"/>
                  </a:cubicBezTo>
                  <a:cubicBezTo>
                    <a:pt x="101" y="58"/>
                    <a:pt x="93" y="48"/>
                    <a:pt x="81" y="44"/>
                  </a:cubicBezTo>
                  <a:cubicBezTo>
                    <a:pt x="63" y="39"/>
                    <a:pt x="47" y="49"/>
                    <a:pt x="42" y="65"/>
                  </a:cubicBezTo>
                  <a:close/>
                </a:path>
              </a:pathLst>
            </a:custGeom>
            <a:grpFill/>
            <a:ln w="9525">
              <a:solidFill>
                <a:srgbClr val="6E6C6C"/>
              </a:solid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3" name="任意多边形 202"/>
            <p:cNvSpPr/>
            <p:nvPr/>
          </p:nvSpPr>
          <p:spPr bwMode="gray">
            <a:xfrm>
              <a:off x="35465" y="11900"/>
              <a:ext cx="83" cy="85"/>
            </a:xfrm>
            <a:custGeom>
              <a:avLst/>
              <a:gdLst/>
              <a:ahLst/>
              <a:cxnLst/>
              <a:rect l="0" t="0" r="0" b="0"/>
              <a:pathLst>
                <a:path w="145" h="150">
                  <a:moveTo>
                    <a:pt x="139" y="91"/>
                  </a:moveTo>
                  <a:cubicBezTo>
                    <a:pt x="130" y="127"/>
                    <a:pt x="93" y="149"/>
                    <a:pt x="57" y="140"/>
                  </a:cubicBezTo>
                  <a:cubicBezTo>
                    <a:pt x="21" y="130"/>
                    <a:pt x="0" y="94"/>
                    <a:pt x="9" y="58"/>
                  </a:cubicBezTo>
                  <a:cubicBezTo>
                    <a:pt x="18" y="21"/>
                    <a:pt x="55" y="0"/>
                    <a:pt x="90" y="8"/>
                  </a:cubicBezTo>
                  <a:cubicBezTo>
                    <a:pt x="108" y="13"/>
                    <a:pt x="122" y="24"/>
                    <a:pt x="132" y="39"/>
                  </a:cubicBezTo>
                  <a:cubicBezTo>
                    <a:pt x="141" y="56"/>
                    <a:pt x="144" y="74"/>
                    <a:pt x="139" y="91"/>
                  </a:cubicBezTo>
                  <a:close/>
                  <a:moveTo>
                    <a:pt x="44" y="66"/>
                  </a:moveTo>
                  <a:cubicBezTo>
                    <a:pt x="41" y="78"/>
                    <a:pt x="45" y="91"/>
                    <a:pt x="55" y="99"/>
                  </a:cubicBezTo>
                  <a:cubicBezTo>
                    <a:pt x="66" y="106"/>
                    <a:pt x="79" y="107"/>
                    <a:pt x="90" y="101"/>
                  </a:cubicBezTo>
                  <a:cubicBezTo>
                    <a:pt x="101" y="95"/>
                    <a:pt x="107" y="83"/>
                    <a:pt x="105" y="71"/>
                  </a:cubicBezTo>
                  <a:cubicBezTo>
                    <a:pt x="103" y="59"/>
                    <a:pt x="95" y="48"/>
                    <a:pt x="82" y="45"/>
                  </a:cubicBezTo>
                  <a:cubicBezTo>
                    <a:pt x="74" y="43"/>
                    <a:pt x="66" y="44"/>
                    <a:pt x="58" y="47"/>
                  </a:cubicBezTo>
                  <a:cubicBezTo>
                    <a:pt x="51" y="51"/>
                    <a:pt x="45" y="59"/>
                    <a:pt x="44" y="66"/>
                  </a:cubicBezTo>
                  <a:close/>
                </a:path>
              </a:pathLst>
            </a:custGeom>
            <a:grpFill/>
            <a:ln w="9525">
              <a:solidFill>
                <a:srgbClr val="6E6C6C"/>
              </a:solid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4" name="任意多边形 203"/>
            <p:cNvSpPr/>
            <p:nvPr/>
          </p:nvSpPr>
          <p:spPr bwMode="gray">
            <a:xfrm>
              <a:off x="35275" y="12968"/>
              <a:ext cx="105" cy="105"/>
            </a:xfrm>
            <a:custGeom>
              <a:avLst/>
              <a:gdLst/>
              <a:ahLst/>
              <a:cxnLst/>
              <a:rect l="0" t="0" r="0" b="0"/>
              <a:pathLst>
                <a:path w="185" h="185">
                  <a:moveTo>
                    <a:pt x="184" y="92"/>
                  </a:moveTo>
                  <a:cubicBezTo>
                    <a:pt x="184" y="109"/>
                    <a:pt x="181" y="123"/>
                    <a:pt x="172" y="138"/>
                  </a:cubicBezTo>
                  <a:cubicBezTo>
                    <a:pt x="164" y="152"/>
                    <a:pt x="153" y="163"/>
                    <a:pt x="138" y="172"/>
                  </a:cubicBezTo>
                  <a:cubicBezTo>
                    <a:pt x="123" y="180"/>
                    <a:pt x="109" y="184"/>
                    <a:pt x="92" y="184"/>
                  </a:cubicBezTo>
                  <a:cubicBezTo>
                    <a:pt x="75" y="184"/>
                    <a:pt x="61" y="180"/>
                    <a:pt x="46" y="172"/>
                  </a:cubicBezTo>
                  <a:cubicBezTo>
                    <a:pt x="31" y="163"/>
                    <a:pt x="21" y="152"/>
                    <a:pt x="12" y="138"/>
                  </a:cubicBezTo>
                  <a:cubicBezTo>
                    <a:pt x="4" y="123"/>
                    <a:pt x="0" y="109"/>
                    <a:pt x="0" y="92"/>
                  </a:cubicBezTo>
                  <a:cubicBezTo>
                    <a:pt x="0" y="75"/>
                    <a:pt x="4" y="60"/>
                    <a:pt x="12" y="46"/>
                  </a:cubicBezTo>
                  <a:cubicBezTo>
                    <a:pt x="21" y="31"/>
                    <a:pt x="31" y="20"/>
                    <a:pt x="46" y="12"/>
                  </a:cubicBezTo>
                  <a:cubicBezTo>
                    <a:pt x="61" y="3"/>
                    <a:pt x="75" y="0"/>
                    <a:pt x="92" y="0"/>
                  </a:cubicBezTo>
                  <a:cubicBezTo>
                    <a:pt x="109" y="0"/>
                    <a:pt x="123" y="3"/>
                    <a:pt x="138" y="12"/>
                  </a:cubicBezTo>
                  <a:cubicBezTo>
                    <a:pt x="153" y="20"/>
                    <a:pt x="164" y="31"/>
                    <a:pt x="172" y="46"/>
                  </a:cubicBezTo>
                  <a:cubicBezTo>
                    <a:pt x="181" y="60"/>
                    <a:pt x="184" y="75"/>
                    <a:pt x="184" y="92"/>
                  </a:cubicBezTo>
                </a:path>
              </a:pathLst>
            </a:custGeom>
            <a:grpFill/>
            <a:ln w="9525">
              <a:solidFill>
                <a:srgbClr val="6E6C6C"/>
              </a:solid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5" name="任意多边形 204"/>
            <p:cNvSpPr/>
            <p:nvPr/>
          </p:nvSpPr>
          <p:spPr bwMode="gray">
            <a:xfrm>
              <a:off x="35460" y="12968"/>
              <a:ext cx="105" cy="105"/>
            </a:xfrm>
            <a:custGeom>
              <a:avLst/>
              <a:gdLst/>
              <a:ahLst/>
              <a:cxnLst/>
              <a:rect l="0" t="0" r="0" b="0"/>
              <a:pathLst>
                <a:path w="186" h="185">
                  <a:moveTo>
                    <a:pt x="185" y="92"/>
                  </a:moveTo>
                  <a:cubicBezTo>
                    <a:pt x="185" y="109"/>
                    <a:pt x="181" y="123"/>
                    <a:pt x="172" y="138"/>
                  </a:cubicBezTo>
                  <a:cubicBezTo>
                    <a:pt x="164" y="152"/>
                    <a:pt x="154" y="163"/>
                    <a:pt x="139" y="172"/>
                  </a:cubicBezTo>
                  <a:cubicBezTo>
                    <a:pt x="125" y="180"/>
                    <a:pt x="109" y="184"/>
                    <a:pt x="92" y="184"/>
                  </a:cubicBezTo>
                  <a:cubicBezTo>
                    <a:pt x="76" y="184"/>
                    <a:pt x="61" y="180"/>
                    <a:pt x="46" y="172"/>
                  </a:cubicBezTo>
                  <a:cubicBezTo>
                    <a:pt x="32" y="163"/>
                    <a:pt x="22" y="152"/>
                    <a:pt x="13" y="138"/>
                  </a:cubicBezTo>
                  <a:cubicBezTo>
                    <a:pt x="5" y="123"/>
                    <a:pt x="0" y="109"/>
                    <a:pt x="0" y="92"/>
                  </a:cubicBezTo>
                  <a:cubicBezTo>
                    <a:pt x="0" y="75"/>
                    <a:pt x="5" y="60"/>
                    <a:pt x="13" y="46"/>
                  </a:cubicBezTo>
                  <a:cubicBezTo>
                    <a:pt x="22" y="31"/>
                    <a:pt x="32" y="20"/>
                    <a:pt x="46" y="12"/>
                  </a:cubicBezTo>
                  <a:cubicBezTo>
                    <a:pt x="61" y="3"/>
                    <a:pt x="76" y="0"/>
                    <a:pt x="92" y="0"/>
                  </a:cubicBezTo>
                  <a:cubicBezTo>
                    <a:pt x="109" y="0"/>
                    <a:pt x="125" y="3"/>
                    <a:pt x="139" y="12"/>
                  </a:cubicBezTo>
                  <a:cubicBezTo>
                    <a:pt x="154" y="20"/>
                    <a:pt x="164" y="31"/>
                    <a:pt x="172" y="46"/>
                  </a:cubicBezTo>
                  <a:cubicBezTo>
                    <a:pt x="181" y="60"/>
                    <a:pt x="185" y="75"/>
                    <a:pt x="185" y="92"/>
                  </a:cubicBezTo>
                </a:path>
              </a:pathLst>
            </a:custGeom>
            <a:grpFill/>
            <a:ln w="9525">
              <a:solidFill>
                <a:srgbClr val="6E6C6C"/>
              </a:solid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28" name="文本框 227"/>
          <p:cNvSpPr txBox="1"/>
          <p:nvPr/>
        </p:nvSpPr>
        <p:spPr bwMode="gray">
          <a:xfrm>
            <a:off x="5468091" y="2137147"/>
            <a:ext cx="407484" cy="307777"/>
          </a:xfrm>
          <a:prstGeom prst="rect">
            <a:avLst/>
          </a:prstGeom>
          <a:noFill/>
        </p:spPr>
        <p:txBody>
          <a:bodyPr wrap="none" rtlCol="0">
            <a:spAutoFit/>
          </a:bodyPr>
          <a:lstStyle/>
          <a:p>
            <a:pPr algn="ctr" fontAlgn="ctr"/>
            <a:r>
              <a:rPr lang="en-US" sz="1400" b="1" dirty="0" smtClean="0">
                <a:solidFill>
                  <a:srgbClr val="595757"/>
                </a:solidFill>
                <a:latin typeface="Huawei Sans" panose="020C0503030203020204" pitchFamily="34" charset="0"/>
              </a:rPr>
              <a:t>4K</a:t>
            </a:r>
            <a:endParaRPr lang="en-US" altLang="zh-CN" sz="1400" b="1" dirty="0">
              <a:solidFill>
                <a:srgbClr val="595757"/>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229" name="组合 228"/>
          <p:cNvGrpSpPr/>
          <p:nvPr/>
        </p:nvGrpSpPr>
        <p:grpSpPr bwMode="gray">
          <a:xfrm>
            <a:off x="6619810" y="1267567"/>
            <a:ext cx="456528" cy="445079"/>
            <a:chOff x="633" y="16228"/>
            <a:chExt cx="1276" cy="1244"/>
          </a:xfrm>
        </p:grpSpPr>
        <p:sp>
          <p:nvSpPr>
            <p:cNvPr id="230" name="任意多边形 229"/>
            <p:cNvSpPr/>
            <p:nvPr/>
          </p:nvSpPr>
          <p:spPr bwMode="gray">
            <a:xfrm>
              <a:off x="1358" y="16478"/>
              <a:ext cx="87" cy="142"/>
            </a:xfrm>
            <a:custGeom>
              <a:avLst/>
              <a:gdLst/>
              <a:ahLst/>
              <a:cxnLst/>
              <a:rect l="0" t="0" r="0" b="0"/>
              <a:pathLst>
                <a:path w="155" h="252">
                  <a:moveTo>
                    <a:pt x="154" y="167"/>
                  </a:moveTo>
                  <a:cubicBezTo>
                    <a:pt x="154" y="180"/>
                    <a:pt x="151" y="193"/>
                    <a:pt x="147" y="203"/>
                  </a:cubicBezTo>
                  <a:cubicBezTo>
                    <a:pt x="142" y="214"/>
                    <a:pt x="136" y="222"/>
                    <a:pt x="129" y="229"/>
                  </a:cubicBezTo>
                  <a:cubicBezTo>
                    <a:pt x="120" y="236"/>
                    <a:pt x="111" y="242"/>
                    <a:pt x="100" y="245"/>
                  </a:cubicBezTo>
                  <a:cubicBezTo>
                    <a:pt x="89" y="249"/>
                    <a:pt x="77" y="251"/>
                    <a:pt x="63" y="251"/>
                  </a:cubicBezTo>
                  <a:cubicBezTo>
                    <a:pt x="55" y="251"/>
                    <a:pt x="48" y="250"/>
                    <a:pt x="41" y="249"/>
                  </a:cubicBezTo>
                  <a:cubicBezTo>
                    <a:pt x="35" y="248"/>
                    <a:pt x="28" y="246"/>
                    <a:pt x="23" y="245"/>
                  </a:cubicBezTo>
                  <a:cubicBezTo>
                    <a:pt x="17" y="244"/>
                    <a:pt x="13" y="243"/>
                    <a:pt x="10" y="241"/>
                  </a:cubicBezTo>
                  <a:cubicBezTo>
                    <a:pt x="6" y="239"/>
                    <a:pt x="4" y="238"/>
                    <a:pt x="3" y="237"/>
                  </a:cubicBezTo>
                  <a:cubicBezTo>
                    <a:pt x="2" y="236"/>
                    <a:pt x="1" y="235"/>
                    <a:pt x="1" y="234"/>
                  </a:cubicBezTo>
                  <a:cubicBezTo>
                    <a:pt x="1" y="233"/>
                    <a:pt x="0" y="232"/>
                    <a:pt x="0" y="231"/>
                  </a:cubicBezTo>
                  <a:cubicBezTo>
                    <a:pt x="0" y="231"/>
                    <a:pt x="0" y="229"/>
                    <a:pt x="0" y="228"/>
                  </a:cubicBezTo>
                  <a:cubicBezTo>
                    <a:pt x="0" y="226"/>
                    <a:pt x="0" y="224"/>
                    <a:pt x="0" y="222"/>
                  </a:cubicBezTo>
                  <a:cubicBezTo>
                    <a:pt x="0" y="220"/>
                    <a:pt x="0" y="218"/>
                    <a:pt x="0" y="217"/>
                  </a:cubicBezTo>
                  <a:cubicBezTo>
                    <a:pt x="0" y="215"/>
                    <a:pt x="0" y="214"/>
                    <a:pt x="0" y="212"/>
                  </a:cubicBezTo>
                  <a:cubicBezTo>
                    <a:pt x="1" y="211"/>
                    <a:pt x="1" y="210"/>
                    <a:pt x="2" y="209"/>
                  </a:cubicBezTo>
                  <a:cubicBezTo>
                    <a:pt x="3" y="208"/>
                    <a:pt x="4" y="208"/>
                    <a:pt x="5" y="208"/>
                  </a:cubicBezTo>
                  <a:cubicBezTo>
                    <a:pt x="6" y="208"/>
                    <a:pt x="8" y="209"/>
                    <a:pt x="11" y="211"/>
                  </a:cubicBezTo>
                  <a:cubicBezTo>
                    <a:pt x="13" y="213"/>
                    <a:pt x="17" y="215"/>
                    <a:pt x="22" y="217"/>
                  </a:cubicBezTo>
                  <a:cubicBezTo>
                    <a:pt x="26" y="218"/>
                    <a:pt x="32" y="220"/>
                    <a:pt x="39" y="222"/>
                  </a:cubicBezTo>
                  <a:cubicBezTo>
                    <a:pt x="45" y="224"/>
                    <a:pt x="53" y="225"/>
                    <a:pt x="62" y="225"/>
                  </a:cubicBezTo>
                  <a:cubicBezTo>
                    <a:pt x="70" y="225"/>
                    <a:pt x="79" y="224"/>
                    <a:pt x="85" y="222"/>
                  </a:cubicBezTo>
                  <a:cubicBezTo>
                    <a:pt x="93" y="220"/>
                    <a:pt x="98" y="217"/>
                    <a:pt x="104" y="213"/>
                  </a:cubicBezTo>
                  <a:cubicBezTo>
                    <a:pt x="109" y="208"/>
                    <a:pt x="113" y="203"/>
                    <a:pt x="116" y="196"/>
                  </a:cubicBezTo>
                  <a:cubicBezTo>
                    <a:pt x="119" y="190"/>
                    <a:pt x="120" y="181"/>
                    <a:pt x="120" y="172"/>
                  </a:cubicBezTo>
                  <a:cubicBezTo>
                    <a:pt x="120" y="164"/>
                    <a:pt x="119" y="157"/>
                    <a:pt x="117" y="151"/>
                  </a:cubicBezTo>
                  <a:cubicBezTo>
                    <a:pt x="114" y="144"/>
                    <a:pt x="110" y="139"/>
                    <a:pt x="106" y="136"/>
                  </a:cubicBezTo>
                  <a:cubicBezTo>
                    <a:pt x="100" y="132"/>
                    <a:pt x="94" y="128"/>
                    <a:pt x="86" y="126"/>
                  </a:cubicBezTo>
                  <a:cubicBezTo>
                    <a:pt x="78" y="125"/>
                    <a:pt x="68" y="124"/>
                    <a:pt x="58" y="124"/>
                  </a:cubicBezTo>
                  <a:cubicBezTo>
                    <a:pt x="51" y="124"/>
                    <a:pt x="44" y="125"/>
                    <a:pt x="39" y="125"/>
                  </a:cubicBezTo>
                  <a:cubicBezTo>
                    <a:pt x="33" y="126"/>
                    <a:pt x="27" y="125"/>
                    <a:pt x="23" y="125"/>
                  </a:cubicBezTo>
                  <a:cubicBezTo>
                    <a:pt x="19" y="125"/>
                    <a:pt x="16" y="125"/>
                    <a:pt x="15" y="123"/>
                  </a:cubicBezTo>
                  <a:cubicBezTo>
                    <a:pt x="13" y="121"/>
                    <a:pt x="13" y="118"/>
                    <a:pt x="13" y="113"/>
                  </a:cubicBezTo>
                  <a:lnTo>
                    <a:pt x="13" y="12"/>
                  </a:lnTo>
                  <a:cubicBezTo>
                    <a:pt x="13" y="7"/>
                    <a:pt x="14" y="5"/>
                    <a:pt x="16" y="3"/>
                  </a:cubicBezTo>
                  <a:cubicBezTo>
                    <a:pt x="18" y="1"/>
                    <a:pt x="21" y="0"/>
                    <a:pt x="25" y="0"/>
                  </a:cubicBezTo>
                  <a:lnTo>
                    <a:pt x="133" y="0"/>
                  </a:lnTo>
                  <a:cubicBezTo>
                    <a:pt x="134" y="0"/>
                    <a:pt x="135" y="0"/>
                    <a:pt x="136" y="1"/>
                  </a:cubicBezTo>
                  <a:cubicBezTo>
                    <a:pt x="137" y="2"/>
                    <a:pt x="138" y="3"/>
                    <a:pt x="139" y="4"/>
                  </a:cubicBezTo>
                  <a:cubicBezTo>
                    <a:pt x="140" y="5"/>
                    <a:pt x="140" y="6"/>
                    <a:pt x="141" y="8"/>
                  </a:cubicBezTo>
                  <a:cubicBezTo>
                    <a:pt x="141" y="10"/>
                    <a:pt x="142" y="12"/>
                    <a:pt x="142" y="15"/>
                  </a:cubicBezTo>
                  <a:cubicBezTo>
                    <a:pt x="142" y="19"/>
                    <a:pt x="141" y="23"/>
                    <a:pt x="140" y="26"/>
                  </a:cubicBezTo>
                  <a:cubicBezTo>
                    <a:pt x="139" y="29"/>
                    <a:pt x="137" y="30"/>
                    <a:pt x="134" y="30"/>
                  </a:cubicBezTo>
                  <a:lnTo>
                    <a:pt x="46" y="30"/>
                  </a:lnTo>
                  <a:lnTo>
                    <a:pt x="46" y="99"/>
                  </a:lnTo>
                  <a:cubicBezTo>
                    <a:pt x="51" y="99"/>
                    <a:pt x="54" y="99"/>
                    <a:pt x="59" y="99"/>
                  </a:cubicBezTo>
                  <a:cubicBezTo>
                    <a:pt x="64" y="99"/>
                    <a:pt x="68" y="99"/>
                    <a:pt x="75" y="99"/>
                  </a:cubicBezTo>
                  <a:cubicBezTo>
                    <a:pt x="89" y="99"/>
                    <a:pt x="100" y="100"/>
                    <a:pt x="110" y="104"/>
                  </a:cubicBezTo>
                  <a:cubicBezTo>
                    <a:pt x="120" y="108"/>
                    <a:pt x="129" y="112"/>
                    <a:pt x="135" y="119"/>
                  </a:cubicBezTo>
                  <a:cubicBezTo>
                    <a:pt x="142" y="125"/>
                    <a:pt x="147" y="133"/>
                    <a:pt x="151" y="141"/>
                  </a:cubicBezTo>
                  <a:cubicBezTo>
                    <a:pt x="152" y="147"/>
                    <a:pt x="154" y="156"/>
                    <a:pt x="154" y="167"/>
                  </a:cubicBez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1" name="任意多边形 230"/>
            <p:cNvSpPr/>
            <p:nvPr/>
          </p:nvSpPr>
          <p:spPr bwMode="gray">
            <a:xfrm>
              <a:off x="1468" y="16475"/>
              <a:ext cx="115" cy="148"/>
            </a:xfrm>
            <a:custGeom>
              <a:avLst/>
              <a:gdLst/>
              <a:ahLst/>
              <a:cxnLst/>
              <a:rect l="0" t="0" r="0" b="0"/>
              <a:pathLst>
                <a:path w="202" h="258">
                  <a:moveTo>
                    <a:pt x="200" y="39"/>
                  </a:moveTo>
                  <a:cubicBezTo>
                    <a:pt x="200" y="41"/>
                    <a:pt x="200" y="43"/>
                    <a:pt x="200" y="45"/>
                  </a:cubicBezTo>
                  <a:cubicBezTo>
                    <a:pt x="200" y="47"/>
                    <a:pt x="199" y="49"/>
                    <a:pt x="199" y="50"/>
                  </a:cubicBezTo>
                  <a:cubicBezTo>
                    <a:pt x="198" y="51"/>
                    <a:pt x="198" y="52"/>
                    <a:pt x="197" y="53"/>
                  </a:cubicBezTo>
                  <a:cubicBezTo>
                    <a:pt x="196" y="53"/>
                    <a:pt x="195" y="53"/>
                    <a:pt x="194" y="53"/>
                  </a:cubicBezTo>
                  <a:cubicBezTo>
                    <a:pt x="192" y="53"/>
                    <a:pt x="190" y="53"/>
                    <a:pt x="187" y="50"/>
                  </a:cubicBezTo>
                  <a:cubicBezTo>
                    <a:pt x="183" y="47"/>
                    <a:pt x="178" y="44"/>
                    <a:pt x="173" y="41"/>
                  </a:cubicBezTo>
                  <a:cubicBezTo>
                    <a:pt x="167" y="39"/>
                    <a:pt x="160" y="36"/>
                    <a:pt x="151" y="33"/>
                  </a:cubicBezTo>
                  <a:cubicBezTo>
                    <a:pt x="143" y="30"/>
                    <a:pt x="133" y="29"/>
                    <a:pt x="122" y="29"/>
                  </a:cubicBezTo>
                  <a:cubicBezTo>
                    <a:pt x="108" y="29"/>
                    <a:pt x="96" y="32"/>
                    <a:pt x="85" y="37"/>
                  </a:cubicBezTo>
                  <a:cubicBezTo>
                    <a:pt x="74" y="41"/>
                    <a:pt x="66" y="49"/>
                    <a:pt x="58" y="57"/>
                  </a:cubicBezTo>
                  <a:cubicBezTo>
                    <a:pt x="51" y="66"/>
                    <a:pt x="45" y="77"/>
                    <a:pt x="41" y="89"/>
                  </a:cubicBezTo>
                  <a:cubicBezTo>
                    <a:pt x="37" y="101"/>
                    <a:pt x="35" y="114"/>
                    <a:pt x="35" y="129"/>
                  </a:cubicBezTo>
                  <a:cubicBezTo>
                    <a:pt x="35" y="145"/>
                    <a:pt x="37" y="159"/>
                    <a:pt x="42" y="172"/>
                  </a:cubicBezTo>
                  <a:cubicBezTo>
                    <a:pt x="46" y="184"/>
                    <a:pt x="52" y="194"/>
                    <a:pt x="60" y="203"/>
                  </a:cubicBezTo>
                  <a:cubicBezTo>
                    <a:pt x="68" y="212"/>
                    <a:pt x="77" y="219"/>
                    <a:pt x="88" y="223"/>
                  </a:cubicBezTo>
                  <a:cubicBezTo>
                    <a:pt x="99" y="228"/>
                    <a:pt x="110" y="229"/>
                    <a:pt x="123" y="229"/>
                  </a:cubicBezTo>
                  <a:cubicBezTo>
                    <a:pt x="131" y="229"/>
                    <a:pt x="139" y="228"/>
                    <a:pt x="147" y="226"/>
                  </a:cubicBezTo>
                  <a:cubicBezTo>
                    <a:pt x="154" y="225"/>
                    <a:pt x="162" y="222"/>
                    <a:pt x="168" y="218"/>
                  </a:cubicBezTo>
                  <a:lnTo>
                    <a:pt x="168" y="145"/>
                  </a:lnTo>
                  <a:lnTo>
                    <a:pt x="111" y="145"/>
                  </a:lnTo>
                  <a:cubicBezTo>
                    <a:pt x="110" y="145"/>
                    <a:pt x="108" y="145"/>
                    <a:pt x="107" y="142"/>
                  </a:cubicBezTo>
                  <a:cubicBezTo>
                    <a:pt x="106" y="140"/>
                    <a:pt x="105" y="136"/>
                    <a:pt x="105" y="132"/>
                  </a:cubicBezTo>
                  <a:cubicBezTo>
                    <a:pt x="105" y="129"/>
                    <a:pt x="105" y="127"/>
                    <a:pt x="105" y="125"/>
                  </a:cubicBezTo>
                  <a:cubicBezTo>
                    <a:pt x="105" y="123"/>
                    <a:pt x="106" y="122"/>
                    <a:pt x="106" y="120"/>
                  </a:cubicBezTo>
                  <a:cubicBezTo>
                    <a:pt x="107" y="119"/>
                    <a:pt x="107" y="119"/>
                    <a:pt x="108" y="118"/>
                  </a:cubicBezTo>
                  <a:cubicBezTo>
                    <a:pt x="109" y="117"/>
                    <a:pt x="110" y="117"/>
                    <a:pt x="110" y="117"/>
                  </a:cubicBezTo>
                  <a:lnTo>
                    <a:pt x="189" y="117"/>
                  </a:lnTo>
                  <a:cubicBezTo>
                    <a:pt x="189" y="117"/>
                    <a:pt x="191" y="117"/>
                    <a:pt x="192" y="118"/>
                  </a:cubicBezTo>
                  <a:cubicBezTo>
                    <a:pt x="194" y="119"/>
                    <a:pt x="195" y="119"/>
                    <a:pt x="196" y="119"/>
                  </a:cubicBezTo>
                  <a:cubicBezTo>
                    <a:pt x="197" y="120"/>
                    <a:pt x="198" y="122"/>
                    <a:pt x="199" y="124"/>
                  </a:cubicBezTo>
                  <a:cubicBezTo>
                    <a:pt x="200" y="126"/>
                    <a:pt x="200" y="128"/>
                    <a:pt x="200" y="131"/>
                  </a:cubicBezTo>
                  <a:lnTo>
                    <a:pt x="200" y="225"/>
                  </a:lnTo>
                  <a:cubicBezTo>
                    <a:pt x="200" y="229"/>
                    <a:pt x="199" y="232"/>
                    <a:pt x="198" y="234"/>
                  </a:cubicBezTo>
                  <a:cubicBezTo>
                    <a:pt x="197" y="237"/>
                    <a:pt x="194" y="238"/>
                    <a:pt x="190" y="240"/>
                  </a:cubicBezTo>
                  <a:cubicBezTo>
                    <a:pt x="187" y="242"/>
                    <a:pt x="182" y="244"/>
                    <a:pt x="176" y="247"/>
                  </a:cubicBezTo>
                  <a:cubicBezTo>
                    <a:pt x="171" y="249"/>
                    <a:pt x="164" y="251"/>
                    <a:pt x="159" y="252"/>
                  </a:cubicBezTo>
                  <a:cubicBezTo>
                    <a:pt x="152" y="254"/>
                    <a:pt x="147" y="255"/>
                    <a:pt x="140" y="256"/>
                  </a:cubicBezTo>
                  <a:cubicBezTo>
                    <a:pt x="134" y="257"/>
                    <a:pt x="127" y="257"/>
                    <a:pt x="122" y="257"/>
                  </a:cubicBezTo>
                  <a:cubicBezTo>
                    <a:pt x="102" y="257"/>
                    <a:pt x="85" y="254"/>
                    <a:pt x="70" y="248"/>
                  </a:cubicBezTo>
                  <a:cubicBezTo>
                    <a:pt x="56" y="242"/>
                    <a:pt x="42" y="233"/>
                    <a:pt x="32" y="222"/>
                  </a:cubicBezTo>
                  <a:cubicBezTo>
                    <a:pt x="21" y="211"/>
                    <a:pt x="13" y="198"/>
                    <a:pt x="8" y="182"/>
                  </a:cubicBezTo>
                  <a:cubicBezTo>
                    <a:pt x="2" y="166"/>
                    <a:pt x="0" y="150"/>
                    <a:pt x="0" y="130"/>
                  </a:cubicBezTo>
                  <a:cubicBezTo>
                    <a:pt x="0" y="111"/>
                    <a:pt x="3" y="92"/>
                    <a:pt x="9" y="76"/>
                  </a:cubicBezTo>
                  <a:cubicBezTo>
                    <a:pt x="15" y="60"/>
                    <a:pt x="23" y="46"/>
                    <a:pt x="34" y="35"/>
                  </a:cubicBezTo>
                  <a:cubicBezTo>
                    <a:pt x="45" y="24"/>
                    <a:pt x="57" y="14"/>
                    <a:pt x="73" y="9"/>
                  </a:cubicBezTo>
                  <a:cubicBezTo>
                    <a:pt x="88" y="2"/>
                    <a:pt x="105" y="0"/>
                    <a:pt x="123" y="0"/>
                  </a:cubicBezTo>
                  <a:cubicBezTo>
                    <a:pt x="133" y="0"/>
                    <a:pt x="142" y="0"/>
                    <a:pt x="149" y="2"/>
                  </a:cubicBezTo>
                  <a:cubicBezTo>
                    <a:pt x="158" y="4"/>
                    <a:pt x="165" y="6"/>
                    <a:pt x="172" y="8"/>
                  </a:cubicBezTo>
                  <a:cubicBezTo>
                    <a:pt x="178" y="10"/>
                    <a:pt x="184" y="13"/>
                    <a:pt x="188" y="15"/>
                  </a:cubicBezTo>
                  <a:cubicBezTo>
                    <a:pt x="192" y="18"/>
                    <a:pt x="195" y="20"/>
                    <a:pt x="197" y="22"/>
                  </a:cubicBezTo>
                  <a:cubicBezTo>
                    <a:pt x="199" y="24"/>
                    <a:pt x="200" y="26"/>
                    <a:pt x="201" y="27"/>
                  </a:cubicBezTo>
                  <a:cubicBezTo>
                    <a:pt x="200" y="31"/>
                    <a:pt x="200" y="35"/>
                    <a:pt x="200" y="39"/>
                  </a:cubicBez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2" name="任意多边形 231"/>
            <p:cNvSpPr/>
            <p:nvPr/>
          </p:nvSpPr>
          <p:spPr bwMode="gray">
            <a:xfrm>
              <a:off x="703" y="16315"/>
              <a:ext cx="232" cy="365"/>
            </a:xfrm>
            <a:custGeom>
              <a:avLst/>
              <a:gdLst/>
              <a:ahLst/>
              <a:cxnLst/>
              <a:rect l="0" t="0" r="0" b="0"/>
              <a:pathLst>
                <a:path w="411" h="642">
                  <a:moveTo>
                    <a:pt x="353" y="0"/>
                  </a:moveTo>
                  <a:lnTo>
                    <a:pt x="353" y="260"/>
                  </a:lnTo>
                  <a:cubicBezTo>
                    <a:pt x="351" y="275"/>
                    <a:pt x="342" y="288"/>
                    <a:pt x="328" y="294"/>
                  </a:cubicBezTo>
                  <a:lnTo>
                    <a:pt x="328" y="189"/>
                  </a:lnTo>
                  <a:cubicBezTo>
                    <a:pt x="328" y="165"/>
                    <a:pt x="316" y="142"/>
                    <a:pt x="295" y="129"/>
                  </a:cubicBezTo>
                  <a:cubicBezTo>
                    <a:pt x="268" y="117"/>
                    <a:pt x="238" y="118"/>
                    <a:pt x="211" y="131"/>
                  </a:cubicBezTo>
                  <a:lnTo>
                    <a:pt x="207" y="134"/>
                  </a:lnTo>
                  <a:cubicBezTo>
                    <a:pt x="35" y="255"/>
                    <a:pt x="0" y="480"/>
                    <a:pt x="1" y="549"/>
                  </a:cubicBezTo>
                  <a:cubicBezTo>
                    <a:pt x="0" y="576"/>
                    <a:pt x="9" y="602"/>
                    <a:pt x="27" y="622"/>
                  </a:cubicBezTo>
                  <a:cubicBezTo>
                    <a:pt x="43" y="635"/>
                    <a:pt x="63" y="641"/>
                    <a:pt x="83" y="640"/>
                  </a:cubicBezTo>
                  <a:cubicBezTo>
                    <a:pt x="87" y="640"/>
                    <a:pt x="91" y="640"/>
                    <a:pt x="95" y="639"/>
                  </a:cubicBezTo>
                  <a:cubicBezTo>
                    <a:pt x="146" y="636"/>
                    <a:pt x="254" y="613"/>
                    <a:pt x="256" y="613"/>
                  </a:cubicBezTo>
                  <a:cubicBezTo>
                    <a:pt x="299" y="608"/>
                    <a:pt x="330" y="571"/>
                    <a:pt x="328" y="528"/>
                  </a:cubicBezTo>
                  <a:lnTo>
                    <a:pt x="329" y="353"/>
                  </a:lnTo>
                  <a:cubicBezTo>
                    <a:pt x="361" y="344"/>
                    <a:pt x="410" y="315"/>
                    <a:pt x="410" y="260"/>
                  </a:cubicBezTo>
                  <a:lnTo>
                    <a:pt x="410" y="0"/>
                  </a:lnTo>
                  <a:lnTo>
                    <a:pt x="353" y="0"/>
                  </a:lnTo>
                  <a:close/>
                  <a:moveTo>
                    <a:pt x="272" y="293"/>
                  </a:moveTo>
                  <a:cubicBezTo>
                    <a:pt x="239" y="307"/>
                    <a:pt x="205" y="316"/>
                    <a:pt x="170" y="322"/>
                  </a:cubicBezTo>
                  <a:lnTo>
                    <a:pt x="180" y="376"/>
                  </a:lnTo>
                  <a:cubicBezTo>
                    <a:pt x="211" y="371"/>
                    <a:pt x="241" y="362"/>
                    <a:pt x="272" y="352"/>
                  </a:cubicBezTo>
                  <a:lnTo>
                    <a:pt x="272" y="374"/>
                  </a:lnTo>
                  <a:cubicBezTo>
                    <a:pt x="228" y="400"/>
                    <a:pt x="180" y="416"/>
                    <a:pt x="131" y="424"/>
                  </a:cubicBezTo>
                  <a:lnTo>
                    <a:pt x="140" y="479"/>
                  </a:lnTo>
                  <a:cubicBezTo>
                    <a:pt x="186" y="471"/>
                    <a:pt x="230" y="457"/>
                    <a:pt x="272" y="439"/>
                  </a:cubicBezTo>
                  <a:lnTo>
                    <a:pt x="272" y="529"/>
                  </a:lnTo>
                  <a:cubicBezTo>
                    <a:pt x="273" y="536"/>
                    <a:pt x="270" y="543"/>
                    <a:pt x="265" y="548"/>
                  </a:cubicBezTo>
                  <a:cubicBezTo>
                    <a:pt x="260" y="554"/>
                    <a:pt x="254" y="558"/>
                    <a:pt x="247" y="558"/>
                  </a:cubicBezTo>
                  <a:cubicBezTo>
                    <a:pt x="246" y="558"/>
                    <a:pt x="138" y="580"/>
                    <a:pt x="91" y="584"/>
                  </a:cubicBezTo>
                  <a:cubicBezTo>
                    <a:pt x="81" y="586"/>
                    <a:pt x="72" y="584"/>
                    <a:pt x="65" y="580"/>
                  </a:cubicBezTo>
                  <a:cubicBezTo>
                    <a:pt x="58" y="571"/>
                    <a:pt x="55" y="559"/>
                    <a:pt x="57" y="547"/>
                  </a:cubicBezTo>
                  <a:cubicBezTo>
                    <a:pt x="55" y="485"/>
                    <a:pt x="86" y="287"/>
                    <a:pt x="237" y="179"/>
                  </a:cubicBezTo>
                  <a:lnTo>
                    <a:pt x="237" y="179"/>
                  </a:lnTo>
                  <a:cubicBezTo>
                    <a:pt x="246" y="175"/>
                    <a:pt x="257" y="174"/>
                    <a:pt x="268" y="175"/>
                  </a:cubicBezTo>
                  <a:cubicBezTo>
                    <a:pt x="272" y="179"/>
                    <a:pt x="274" y="185"/>
                    <a:pt x="274" y="190"/>
                  </a:cubicBezTo>
                  <a:lnTo>
                    <a:pt x="272" y="293"/>
                  </a:lnTo>
                  <a:close/>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3" name="任意多边形 232"/>
            <p:cNvSpPr/>
            <p:nvPr/>
          </p:nvSpPr>
          <p:spPr bwMode="gray">
            <a:xfrm>
              <a:off x="950" y="16315"/>
              <a:ext cx="228" cy="365"/>
            </a:xfrm>
            <a:custGeom>
              <a:avLst/>
              <a:gdLst/>
              <a:ahLst/>
              <a:cxnLst/>
              <a:rect l="0" t="0" r="0" b="0"/>
              <a:pathLst>
                <a:path w="400" h="642">
                  <a:moveTo>
                    <a:pt x="190" y="133"/>
                  </a:moveTo>
                  <a:lnTo>
                    <a:pt x="187" y="130"/>
                  </a:lnTo>
                  <a:cubicBezTo>
                    <a:pt x="160" y="117"/>
                    <a:pt x="129" y="116"/>
                    <a:pt x="102" y="128"/>
                  </a:cubicBezTo>
                  <a:cubicBezTo>
                    <a:pt x="81" y="142"/>
                    <a:pt x="68" y="165"/>
                    <a:pt x="69" y="190"/>
                  </a:cubicBezTo>
                  <a:lnTo>
                    <a:pt x="69" y="284"/>
                  </a:lnTo>
                  <a:cubicBezTo>
                    <a:pt x="61" y="279"/>
                    <a:pt x="55" y="270"/>
                    <a:pt x="55" y="260"/>
                  </a:cubicBezTo>
                  <a:lnTo>
                    <a:pt x="55" y="0"/>
                  </a:lnTo>
                  <a:lnTo>
                    <a:pt x="0" y="0"/>
                  </a:lnTo>
                  <a:lnTo>
                    <a:pt x="0" y="260"/>
                  </a:lnTo>
                  <a:cubicBezTo>
                    <a:pt x="2" y="301"/>
                    <a:pt x="30" y="335"/>
                    <a:pt x="69" y="346"/>
                  </a:cubicBezTo>
                  <a:lnTo>
                    <a:pt x="69" y="346"/>
                  </a:lnTo>
                  <a:lnTo>
                    <a:pt x="70" y="527"/>
                  </a:lnTo>
                  <a:cubicBezTo>
                    <a:pt x="68" y="569"/>
                    <a:pt x="97" y="607"/>
                    <a:pt x="139" y="612"/>
                  </a:cubicBezTo>
                  <a:cubicBezTo>
                    <a:pt x="144" y="613"/>
                    <a:pt x="252" y="636"/>
                    <a:pt x="303" y="639"/>
                  </a:cubicBezTo>
                  <a:cubicBezTo>
                    <a:pt x="307" y="639"/>
                    <a:pt x="311" y="640"/>
                    <a:pt x="315" y="640"/>
                  </a:cubicBezTo>
                  <a:cubicBezTo>
                    <a:pt x="335" y="641"/>
                    <a:pt x="355" y="635"/>
                    <a:pt x="371" y="622"/>
                  </a:cubicBezTo>
                  <a:cubicBezTo>
                    <a:pt x="389" y="602"/>
                    <a:pt x="399" y="576"/>
                    <a:pt x="397" y="549"/>
                  </a:cubicBezTo>
                  <a:cubicBezTo>
                    <a:pt x="397" y="479"/>
                    <a:pt x="362" y="254"/>
                    <a:pt x="190" y="133"/>
                  </a:cubicBezTo>
                  <a:close/>
                  <a:moveTo>
                    <a:pt x="333" y="579"/>
                  </a:moveTo>
                  <a:cubicBezTo>
                    <a:pt x="324" y="584"/>
                    <a:pt x="315" y="585"/>
                    <a:pt x="307" y="583"/>
                  </a:cubicBezTo>
                  <a:cubicBezTo>
                    <a:pt x="259" y="579"/>
                    <a:pt x="151" y="557"/>
                    <a:pt x="147" y="556"/>
                  </a:cubicBezTo>
                  <a:cubicBezTo>
                    <a:pt x="140" y="555"/>
                    <a:pt x="134" y="552"/>
                    <a:pt x="130" y="546"/>
                  </a:cubicBezTo>
                  <a:cubicBezTo>
                    <a:pt x="125" y="541"/>
                    <a:pt x="123" y="532"/>
                    <a:pt x="125" y="526"/>
                  </a:cubicBezTo>
                  <a:lnTo>
                    <a:pt x="125" y="443"/>
                  </a:lnTo>
                  <a:cubicBezTo>
                    <a:pt x="163" y="459"/>
                    <a:pt x="203" y="470"/>
                    <a:pt x="244" y="477"/>
                  </a:cubicBezTo>
                  <a:lnTo>
                    <a:pt x="254" y="422"/>
                  </a:lnTo>
                  <a:cubicBezTo>
                    <a:pt x="209" y="414"/>
                    <a:pt x="166" y="401"/>
                    <a:pt x="126" y="382"/>
                  </a:cubicBezTo>
                  <a:lnTo>
                    <a:pt x="126" y="353"/>
                  </a:lnTo>
                  <a:cubicBezTo>
                    <a:pt x="151" y="362"/>
                    <a:pt x="177" y="369"/>
                    <a:pt x="204" y="374"/>
                  </a:cubicBezTo>
                  <a:lnTo>
                    <a:pt x="215" y="320"/>
                  </a:lnTo>
                  <a:cubicBezTo>
                    <a:pt x="185" y="315"/>
                    <a:pt x="155" y="306"/>
                    <a:pt x="126" y="294"/>
                  </a:cubicBezTo>
                  <a:lnTo>
                    <a:pt x="126" y="190"/>
                  </a:lnTo>
                  <a:cubicBezTo>
                    <a:pt x="126" y="185"/>
                    <a:pt x="128" y="178"/>
                    <a:pt x="132" y="174"/>
                  </a:cubicBezTo>
                  <a:cubicBezTo>
                    <a:pt x="134" y="173"/>
                    <a:pt x="136" y="172"/>
                    <a:pt x="139" y="172"/>
                  </a:cubicBezTo>
                  <a:cubicBezTo>
                    <a:pt x="147" y="172"/>
                    <a:pt x="155" y="174"/>
                    <a:pt x="162" y="176"/>
                  </a:cubicBezTo>
                  <a:cubicBezTo>
                    <a:pt x="313" y="284"/>
                    <a:pt x="344" y="482"/>
                    <a:pt x="342" y="544"/>
                  </a:cubicBezTo>
                  <a:cubicBezTo>
                    <a:pt x="342" y="558"/>
                    <a:pt x="339" y="570"/>
                    <a:pt x="333" y="579"/>
                  </a:cubicBezTo>
                  <a:close/>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4" name="任意多边形 233"/>
            <p:cNvSpPr/>
            <p:nvPr/>
          </p:nvSpPr>
          <p:spPr bwMode="gray">
            <a:xfrm>
              <a:off x="720" y="16815"/>
              <a:ext cx="200" cy="33"/>
            </a:xfrm>
            <a:custGeom>
              <a:avLst/>
              <a:gdLst/>
              <a:ahLst/>
              <a:cxnLst/>
              <a:rect l="0" t="0" r="0" b="0"/>
              <a:pathLst>
                <a:path w="353" h="56">
                  <a:moveTo>
                    <a:pt x="176" y="55"/>
                  </a:moveTo>
                  <a:lnTo>
                    <a:pt x="0" y="55"/>
                  </a:lnTo>
                  <a:lnTo>
                    <a:pt x="0" y="0"/>
                  </a:lnTo>
                  <a:lnTo>
                    <a:pt x="352" y="0"/>
                  </a:lnTo>
                  <a:lnTo>
                    <a:pt x="352" y="55"/>
                  </a:lnTo>
                  <a:lnTo>
                    <a:pt x="176" y="55"/>
                  </a:ln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5" name="任意多边形 234"/>
            <p:cNvSpPr/>
            <p:nvPr/>
          </p:nvSpPr>
          <p:spPr bwMode="gray">
            <a:xfrm>
              <a:off x="953" y="16815"/>
              <a:ext cx="200" cy="33"/>
            </a:xfrm>
            <a:custGeom>
              <a:avLst/>
              <a:gdLst/>
              <a:ahLst/>
              <a:cxnLst/>
              <a:rect l="0" t="0" r="0" b="0"/>
              <a:pathLst>
                <a:path w="353" h="56">
                  <a:moveTo>
                    <a:pt x="176" y="55"/>
                  </a:moveTo>
                  <a:lnTo>
                    <a:pt x="0" y="55"/>
                  </a:lnTo>
                  <a:lnTo>
                    <a:pt x="0" y="0"/>
                  </a:lnTo>
                  <a:lnTo>
                    <a:pt x="352" y="0"/>
                  </a:lnTo>
                  <a:lnTo>
                    <a:pt x="352" y="55"/>
                  </a:lnTo>
                  <a:lnTo>
                    <a:pt x="176" y="55"/>
                  </a:ln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6" name="任意多边形 235"/>
            <p:cNvSpPr/>
            <p:nvPr/>
          </p:nvSpPr>
          <p:spPr bwMode="gray">
            <a:xfrm>
              <a:off x="1405" y="16940"/>
              <a:ext cx="365" cy="360"/>
            </a:xfrm>
            <a:custGeom>
              <a:avLst/>
              <a:gdLst/>
              <a:ahLst/>
              <a:cxnLst/>
              <a:rect l="0" t="0" r="0" b="0"/>
              <a:pathLst>
                <a:path w="646" h="635">
                  <a:moveTo>
                    <a:pt x="640" y="333"/>
                  </a:moveTo>
                  <a:cubicBezTo>
                    <a:pt x="634" y="285"/>
                    <a:pt x="594" y="249"/>
                    <a:pt x="545" y="249"/>
                  </a:cubicBezTo>
                  <a:cubicBezTo>
                    <a:pt x="497" y="249"/>
                    <a:pt x="456" y="285"/>
                    <a:pt x="450" y="333"/>
                  </a:cubicBezTo>
                  <a:cubicBezTo>
                    <a:pt x="446" y="379"/>
                    <a:pt x="474" y="422"/>
                    <a:pt x="517" y="435"/>
                  </a:cubicBezTo>
                  <a:lnTo>
                    <a:pt x="517" y="448"/>
                  </a:lnTo>
                  <a:cubicBezTo>
                    <a:pt x="517" y="519"/>
                    <a:pt x="459" y="579"/>
                    <a:pt x="386" y="579"/>
                  </a:cubicBezTo>
                  <a:lnTo>
                    <a:pt x="341" y="579"/>
                  </a:lnTo>
                  <a:cubicBezTo>
                    <a:pt x="269" y="579"/>
                    <a:pt x="209" y="520"/>
                    <a:pt x="209" y="448"/>
                  </a:cubicBezTo>
                  <a:lnTo>
                    <a:pt x="209" y="430"/>
                  </a:lnTo>
                  <a:cubicBezTo>
                    <a:pt x="295" y="425"/>
                    <a:pt x="363" y="355"/>
                    <a:pt x="363" y="267"/>
                  </a:cubicBezTo>
                  <a:lnTo>
                    <a:pt x="363" y="27"/>
                  </a:lnTo>
                  <a:cubicBezTo>
                    <a:pt x="363" y="13"/>
                    <a:pt x="351" y="0"/>
                    <a:pt x="336" y="0"/>
                  </a:cubicBezTo>
                  <a:lnTo>
                    <a:pt x="290" y="0"/>
                  </a:lnTo>
                  <a:cubicBezTo>
                    <a:pt x="275" y="0"/>
                    <a:pt x="263" y="13"/>
                    <a:pt x="263" y="27"/>
                  </a:cubicBezTo>
                  <a:cubicBezTo>
                    <a:pt x="263" y="42"/>
                    <a:pt x="275" y="54"/>
                    <a:pt x="290" y="54"/>
                  </a:cubicBezTo>
                  <a:lnTo>
                    <a:pt x="308" y="54"/>
                  </a:lnTo>
                  <a:lnTo>
                    <a:pt x="308" y="266"/>
                  </a:lnTo>
                  <a:cubicBezTo>
                    <a:pt x="308" y="326"/>
                    <a:pt x="260" y="374"/>
                    <a:pt x="200" y="374"/>
                  </a:cubicBezTo>
                  <a:lnTo>
                    <a:pt x="164" y="374"/>
                  </a:lnTo>
                  <a:cubicBezTo>
                    <a:pt x="104" y="374"/>
                    <a:pt x="56" y="326"/>
                    <a:pt x="56" y="266"/>
                  </a:cubicBezTo>
                  <a:lnTo>
                    <a:pt x="56" y="55"/>
                  </a:lnTo>
                  <a:lnTo>
                    <a:pt x="74" y="55"/>
                  </a:lnTo>
                  <a:cubicBezTo>
                    <a:pt x="89" y="55"/>
                    <a:pt x="101" y="43"/>
                    <a:pt x="101" y="28"/>
                  </a:cubicBezTo>
                  <a:cubicBezTo>
                    <a:pt x="101" y="14"/>
                    <a:pt x="89" y="1"/>
                    <a:pt x="74" y="1"/>
                  </a:cubicBezTo>
                  <a:lnTo>
                    <a:pt x="28" y="1"/>
                  </a:lnTo>
                  <a:cubicBezTo>
                    <a:pt x="21" y="1"/>
                    <a:pt x="14" y="4"/>
                    <a:pt x="9" y="10"/>
                  </a:cubicBezTo>
                  <a:cubicBezTo>
                    <a:pt x="4" y="14"/>
                    <a:pt x="0" y="22"/>
                    <a:pt x="0" y="29"/>
                  </a:cubicBezTo>
                  <a:lnTo>
                    <a:pt x="0" y="268"/>
                  </a:lnTo>
                  <a:cubicBezTo>
                    <a:pt x="0" y="355"/>
                    <a:pt x="68" y="425"/>
                    <a:pt x="154" y="431"/>
                  </a:cubicBezTo>
                  <a:lnTo>
                    <a:pt x="154" y="449"/>
                  </a:lnTo>
                  <a:cubicBezTo>
                    <a:pt x="154" y="551"/>
                    <a:pt x="236" y="634"/>
                    <a:pt x="339" y="634"/>
                  </a:cubicBezTo>
                  <a:lnTo>
                    <a:pt x="384" y="634"/>
                  </a:lnTo>
                  <a:cubicBezTo>
                    <a:pt x="487" y="634"/>
                    <a:pt x="569" y="551"/>
                    <a:pt x="569" y="449"/>
                  </a:cubicBezTo>
                  <a:lnTo>
                    <a:pt x="569" y="436"/>
                  </a:lnTo>
                  <a:cubicBezTo>
                    <a:pt x="616" y="422"/>
                    <a:pt x="645" y="379"/>
                    <a:pt x="640" y="333"/>
                  </a:cubicBezTo>
                  <a:close/>
                  <a:moveTo>
                    <a:pt x="586" y="344"/>
                  </a:moveTo>
                  <a:cubicBezTo>
                    <a:pt x="586" y="366"/>
                    <a:pt x="567" y="384"/>
                    <a:pt x="546" y="384"/>
                  </a:cubicBezTo>
                  <a:cubicBezTo>
                    <a:pt x="524" y="384"/>
                    <a:pt x="506" y="365"/>
                    <a:pt x="506" y="344"/>
                  </a:cubicBezTo>
                  <a:cubicBezTo>
                    <a:pt x="506" y="321"/>
                    <a:pt x="524" y="304"/>
                    <a:pt x="546" y="304"/>
                  </a:cubicBezTo>
                  <a:cubicBezTo>
                    <a:pt x="567" y="303"/>
                    <a:pt x="586" y="321"/>
                    <a:pt x="586" y="344"/>
                  </a:cubicBezTo>
                  <a:close/>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7" name="任意多边形 236"/>
            <p:cNvSpPr/>
            <p:nvPr/>
          </p:nvSpPr>
          <p:spPr bwMode="gray">
            <a:xfrm>
              <a:off x="635" y="16228"/>
              <a:ext cx="608" cy="695"/>
            </a:xfrm>
            <a:custGeom>
              <a:avLst/>
              <a:gdLst/>
              <a:ahLst/>
              <a:cxnLst/>
              <a:rect l="0" t="0" r="0" b="0"/>
              <a:pathLst>
                <a:path w="1072" h="1224">
                  <a:moveTo>
                    <a:pt x="1071" y="1223"/>
                  </a:moveTo>
                  <a:lnTo>
                    <a:pt x="0" y="1223"/>
                  </a:lnTo>
                  <a:lnTo>
                    <a:pt x="0" y="0"/>
                  </a:lnTo>
                  <a:lnTo>
                    <a:pt x="1071" y="0"/>
                  </a:lnTo>
                  <a:lnTo>
                    <a:pt x="1071" y="1223"/>
                  </a:lnTo>
                  <a:close/>
                  <a:moveTo>
                    <a:pt x="73" y="1149"/>
                  </a:moveTo>
                  <a:lnTo>
                    <a:pt x="997" y="1149"/>
                  </a:lnTo>
                  <a:lnTo>
                    <a:pt x="997" y="74"/>
                  </a:lnTo>
                  <a:lnTo>
                    <a:pt x="73" y="74"/>
                  </a:lnTo>
                  <a:lnTo>
                    <a:pt x="73" y="1149"/>
                  </a:lnTo>
                  <a:close/>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8" name="任意多边形 237"/>
            <p:cNvSpPr/>
            <p:nvPr/>
          </p:nvSpPr>
          <p:spPr bwMode="gray">
            <a:xfrm>
              <a:off x="1283" y="16785"/>
              <a:ext cx="607" cy="653"/>
            </a:xfrm>
            <a:custGeom>
              <a:avLst/>
              <a:gdLst/>
              <a:ahLst/>
              <a:cxnLst/>
              <a:rect l="0" t="0" r="0" b="0"/>
              <a:pathLst>
                <a:path w="1073" h="1153">
                  <a:moveTo>
                    <a:pt x="924" y="1152"/>
                  </a:moveTo>
                  <a:lnTo>
                    <a:pt x="731" y="1152"/>
                  </a:lnTo>
                  <a:lnTo>
                    <a:pt x="731" y="1079"/>
                  </a:lnTo>
                  <a:lnTo>
                    <a:pt x="924" y="1079"/>
                  </a:lnTo>
                  <a:cubicBezTo>
                    <a:pt x="965" y="1079"/>
                    <a:pt x="998" y="1045"/>
                    <a:pt x="998" y="1004"/>
                  </a:cubicBezTo>
                  <a:lnTo>
                    <a:pt x="998" y="148"/>
                  </a:lnTo>
                  <a:cubicBezTo>
                    <a:pt x="998" y="107"/>
                    <a:pt x="965" y="74"/>
                    <a:pt x="924" y="74"/>
                  </a:cubicBezTo>
                  <a:lnTo>
                    <a:pt x="148" y="74"/>
                  </a:lnTo>
                  <a:cubicBezTo>
                    <a:pt x="107" y="74"/>
                    <a:pt x="74" y="107"/>
                    <a:pt x="74" y="148"/>
                  </a:cubicBezTo>
                  <a:lnTo>
                    <a:pt x="74" y="1004"/>
                  </a:lnTo>
                  <a:cubicBezTo>
                    <a:pt x="74" y="1045"/>
                    <a:pt x="107" y="1079"/>
                    <a:pt x="148" y="1079"/>
                  </a:cubicBezTo>
                  <a:lnTo>
                    <a:pt x="437" y="1079"/>
                  </a:lnTo>
                  <a:lnTo>
                    <a:pt x="437" y="1152"/>
                  </a:lnTo>
                  <a:lnTo>
                    <a:pt x="148" y="1152"/>
                  </a:lnTo>
                  <a:cubicBezTo>
                    <a:pt x="66" y="1152"/>
                    <a:pt x="0" y="1086"/>
                    <a:pt x="0" y="1004"/>
                  </a:cubicBezTo>
                  <a:lnTo>
                    <a:pt x="0" y="148"/>
                  </a:lnTo>
                  <a:cubicBezTo>
                    <a:pt x="0" y="66"/>
                    <a:pt x="66" y="0"/>
                    <a:pt x="148" y="0"/>
                  </a:cubicBezTo>
                  <a:lnTo>
                    <a:pt x="924" y="0"/>
                  </a:lnTo>
                  <a:cubicBezTo>
                    <a:pt x="1006" y="0"/>
                    <a:pt x="1072" y="66"/>
                    <a:pt x="1072" y="148"/>
                  </a:cubicBezTo>
                  <a:lnTo>
                    <a:pt x="1072" y="1004"/>
                  </a:lnTo>
                  <a:cubicBezTo>
                    <a:pt x="1072" y="1085"/>
                    <a:pt x="1006" y="1152"/>
                    <a:pt x="924" y="1152"/>
                  </a:cubicBez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9" name="任意多边形 238"/>
            <p:cNvSpPr/>
            <p:nvPr/>
          </p:nvSpPr>
          <p:spPr bwMode="gray">
            <a:xfrm>
              <a:off x="670" y="16740"/>
              <a:ext cx="548" cy="43"/>
            </a:xfrm>
            <a:custGeom>
              <a:avLst/>
              <a:gdLst/>
              <a:ahLst/>
              <a:cxnLst/>
              <a:rect l="0" t="0" r="0" b="0"/>
              <a:pathLst>
                <a:path w="966" h="75">
                  <a:moveTo>
                    <a:pt x="483" y="74"/>
                  </a:moveTo>
                  <a:lnTo>
                    <a:pt x="0" y="74"/>
                  </a:lnTo>
                  <a:lnTo>
                    <a:pt x="0" y="0"/>
                  </a:lnTo>
                  <a:lnTo>
                    <a:pt x="965" y="0"/>
                  </a:lnTo>
                  <a:lnTo>
                    <a:pt x="965" y="74"/>
                  </a:lnTo>
                  <a:lnTo>
                    <a:pt x="483" y="74"/>
                  </a:ln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0" name="任意多边形 239"/>
            <p:cNvSpPr/>
            <p:nvPr/>
          </p:nvSpPr>
          <p:spPr bwMode="gray">
            <a:xfrm>
              <a:off x="1453" y="17363"/>
              <a:ext cx="107" cy="107"/>
            </a:xfrm>
            <a:custGeom>
              <a:avLst/>
              <a:gdLst/>
              <a:ahLst/>
              <a:cxnLst/>
              <a:rect l="0" t="0" r="0" b="0"/>
              <a:pathLst>
                <a:path w="190" h="191">
                  <a:moveTo>
                    <a:pt x="189" y="95"/>
                  </a:moveTo>
                  <a:cubicBezTo>
                    <a:pt x="189" y="112"/>
                    <a:pt x="185" y="127"/>
                    <a:pt x="177" y="142"/>
                  </a:cubicBezTo>
                  <a:cubicBezTo>
                    <a:pt x="168" y="157"/>
                    <a:pt x="157" y="168"/>
                    <a:pt x="142" y="177"/>
                  </a:cubicBezTo>
                  <a:cubicBezTo>
                    <a:pt x="127" y="186"/>
                    <a:pt x="112" y="190"/>
                    <a:pt x="95" y="190"/>
                  </a:cubicBezTo>
                  <a:cubicBezTo>
                    <a:pt x="77" y="190"/>
                    <a:pt x="62" y="186"/>
                    <a:pt x="47" y="177"/>
                  </a:cubicBezTo>
                  <a:cubicBezTo>
                    <a:pt x="32" y="168"/>
                    <a:pt x="20" y="157"/>
                    <a:pt x="12" y="142"/>
                  </a:cubicBezTo>
                  <a:cubicBezTo>
                    <a:pt x="3" y="127"/>
                    <a:pt x="0" y="113"/>
                    <a:pt x="0" y="95"/>
                  </a:cubicBezTo>
                  <a:cubicBezTo>
                    <a:pt x="0" y="78"/>
                    <a:pt x="3" y="64"/>
                    <a:pt x="12" y="48"/>
                  </a:cubicBezTo>
                  <a:cubicBezTo>
                    <a:pt x="20" y="33"/>
                    <a:pt x="32" y="22"/>
                    <a:pt x="47" y="13"/>
                  </a:cubicBezTo>
                  <a:cubicBezTo>
                    <a:pt x="62" y="4"/>
                    <a:pt x="77" y="0"/>
                    <a:pt x="95" y="0"/>
                  </a:cubicBezTo>
                  <a:cubicBezTo>
                    <a:pt x="112" y="0"/>
                    <a:pt x="127" y="4"/>
                    <a:pt x="142" y="13"/>
                  </a:cubicBezTo>
                  <a:cubicBezTo>
                    <a:pt x="157" y="22"/>
                    <a:pt x="168" y="33"/>
                    <a:pt x="177" y="48"/>
                  </a:cubicBezTo>
                  <a:cubicBezTo>
                    <a:pt x="185" y="64"/>
                    <a:pt x="189" y="77"/>
                    <a:pt x="189" y="95"/>
                  </a:cubicBez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1" name="任意多边形 240"/>
            <p:cNvSpPr/>
            <p:nvPr/>
          </p:nvSpPr>
          <p:spPr bwMode="gray">
            <a:xfrm>
              <a:off x="1675" y="17363"/>
              <a:ext cx="108" cy="107"/>
            </a:xfrm>
            <a:custGeom>
              <a:avLst/>
              <a:gdLst/>
              <a:ahLst/>
              <a:cxnLst/>
              <a:rect l="0" t="0" r="0" b="0"/>
              <a:pathLst>
                <a:path w="191" h="191">
                  <a:moveTo>
                    <a:pt x="190" y="95"/>
                  </a:moveTo>
                  <a:cubicBezTo>
                    <a:pt x="190" y="112"/>
                    <a:pt x="186" y="127"/>
                    <a:pt x="177" y="142"/>
                  </a:cubicBezTo>
                  <a:cubicBezTo>
                    <a:pt x="168" y="157"/>
                    <a:pt x="157" y="168"/>
                    <a:pt x="142" y="177"/>
                  </a:cubicBezTo>
                  <a:cubicBezTo>
                    <a:pt x="126" y="186"/>
                    <a:pt x="112" y="190"/>
                    <a:pt x="95" y="190"/>
                  </a:cubicBezTo>
                  <a:cubicBezTo>
                    <a:pt x="78" y="190"/>
                    <a:pt x="63" y="186"/>
                    <a:pt x="48" y="177"/>
                  </a:cubicBezTo>
                  <a:cubicBezTo>
                    <a:pt x="32" y="168"/>
                    <a:pt x="22" y="157"/>
                    <a:pt x="13" y="142"/>
                  </a:cubicBezTo>
                  <a:cubicBezTo>
                    <a:pt x="4" y="127"/>
                    <a:pt x="0" y="113"/>
                    <a:pt x="0" y="95"/>
                  </a:cubicBezTo>
                  <a:cubicBezTo>
                    <a:pt x="0" y="78"/>
                    <a:pt x="4" y="64"/>
                    <a:pt x="13" y="48"/>
                  </a:cubicBezTo>
                  <a:cubicBezTo>
                    <a:pt x="22" y="33"/>
                    <a:pt x="32" y="22"/>
                    <a:pt x="48" y="13"/>
                  </a:cubicBezTo>
                  <a:cubicBezTo>
                    <a:pt x="63" y="4"/>
                    <a:pt x="78" y="0"/>
                    <a:pt x="95" y="0"/>
                  </a:cubicBezTo>
                  <a:cubicBezTo>
                    <a:pt x="112" y="0"/>
                    <a:pt x="126" y="4"/>
                    <a:pt x="142" y="13"/>
                  </a:cubicBezTo>
                  <a:cubicBezTo>
                    <a:pt x="157" y="22"/>
                    <a:pt x="168" y="33"/>
                    <a:pt x="177" y="48"/>
                  </a:cubicBezTo>
                  <a:cubicBezTo>
                    <a:pt x="186" y="64"/>
                    <a:pt x="190" y="77"/>
                    <a:pt x="190" y="95"/>
                  </a:cubicBez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2" name="任意多边形 241"/>
            <p:cNvSpPr/>
            <p:nvPr/>
          </p:nvSpPr>
          <p:spPr bwMode="gray">
            <a:xfrm>
              <a:off x="1345" y="16250"/>
              <a:ext cx="538" cy="495"/>
            </a:xfrm>
            <a:custGeom>
              <a:avLst/>
              <a:gdLst/>
              <a:ahLst/>
              <a:cxnLst/>
              <a:rect l="0" t="0" r="0" b="0"/>
              <a:pathLst>
                <a:path w="949" h="871">
                  <a:moveTo>
                    <a:pt x="948" y="870"/>
                  </a:moveTo>
                  <a:lnTo>
                    <a:pt x="875" y="870"/>
                  </a:lnTo>
                  <a:cubicBezTo>
                    <a:pt x="875" y="431"/>
                    <a:pt x="518" y="75"/>
                    <a:pt x="80" y="75"/>
                  </a:cubicBezTo>
                  <a:lnTo>
                    <a:pt x="0" y="75"/>
                  </a:lnTo>
                  <a:lnTo>
                    <a:pt x="0" y="1"/>
                  </a:lnTo>
                  <a:lnTo>
                    <a:pt x="80" y="1"/>
                  </a:lnTo>
                  <a:cubicBezTo>
                    <a:pt x="559" y="0"/>
                    <a:pt x="948" y="391"/>
                    <a:pt x="948" y="870"/>
                  </a:cubicBez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3" name="任意多边形 242"/>
            <p:cNvSpPr/>
            <p:nvPr/>
          </p:nvSpPr>
          <p:spPr bwMode="gray">
            <a:xfrm>
              <a:off x="663" y="17000"/>
              <a:ext cx="537" cy="473"/>
            </a:xfrm>
            <a:custGeom>
              <a:avLst/>
              <a:gdLst/>
              <a:ahLst/>
              <a:cxnLst/>
              <a:rect l="0" t="0" r="0" b="0"/>
              <a:pathLst>
                <a:path w="950" h="834">
                  <a:moveTo>
                    <a:pt x="949" y="833"/>
                  </a:moveTo>
                  <a:lnTo>
                    <a:pt x="832" y="833"/>
                  </a:lnTo>
                  <a:cubicBezTo>
                    <a:pt x="374" y="833"/>
                    <a:pt x="0" y="460"/>
                    <a:pt x="0" y="0"/>
                  </a:cubicBezTo>
                  <a:lnTo>
                    <a:pt x="73" y="0"/>
                  </a:lnTo>
                  <a:cubicBezTo>
                    <a:pt x="73" y="419"/>
                    <a:pt x="414" y="759"/>
                    <a:pt x="832" y="759"/>
                  </a:cubicBezTo>
                  <a:lnTo>
                    <a:pt x="949" y="759"/>
                  </a:lnTo>
                  <a:lnTo>
                    <a:pt x="949" y="833"/>
                  </a:ln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4" name="任意多边形 243"/>
            <p:cNvSpPr/>
            <p:nvPr/>
          </p:nvSpPr>
          <p:spPr bwMode="gray">
            <a:xfrm>
              <a:off x="1815" y="16665"/>
              <a:ext cx="95" cy="95"/>
            </a:xfrm>
            <a:custGeom>
              <a:avLst/>
              <a:gdLst/>
              <a:ahLst/>
              <a:cxnLst/>
              <a:rect l="0" t="0" r="0" b="0"/>
              <a:pathLst>
                <a:path w="166" h="166">
                  <a:moveTo>
                    <a:pt x="165" y="83"/>
                  </a:moveTo>
                  <a:cubicBezTo>
                    <a:pt x="165" y="98"/>
                    <a:pt x="162" y="111"/>
                    <a:pt x="154" y="124"/>
                  </a:cubicBezTo>
                  <a:cubicBezTo>
                    <a:pt x="146" y="137"/>
                    <a:pt x="137" y="147"/>
                    <a:pt x="124" y="154"/>
                  </a:cubicBezTo>
                  <a:cubicBezTo>
                    <a:pt x="110" y="162"/>
                    <a:pt x="97" y="165"/>
                    <a:pt x="82" y="165"/>
                  </a:cubicBezTo>
                  <a:cubicBezTo>
                    <a:pt x="66" y="165"/>
                    <a:pt x="54" y="162"/>
                    <a:pt x="41" y="154"/>
                  </a:cubicBezTo>
                  <a:cubicBezTo>
                    <a:pt x="28" y="147"/>
                    <a:pt x="18" y="137"/>
                    <a:pt x="11" y="124"/>
                  </a:cubicBezTo>
                  <a:cubicBezTo>
                    <a:pt x="3" y="111"/>
                    <a:pt x="0" y="99"/>
                    <a:pt x="0" y="83"/>
                  </a:cubicBezTo>
                  <a:cubicBezTo>
                    <a:pt x="0" y="68"/>
                    <a:pt x="3" y="54"/>
                    <a:pt x="11" y="41"/>
                  </a:cubicBezTo>
                  <a:cubicBezTo>
                    <a:pt x="18" y="28"/>
                    <a:pt x="28" y="19"/>
                    <a:pt x="41" y="11"/>
                  </a:cubicBezTo>
                  <a:cubicBezTo>
                    <a:pt x="54" y="3"/>
                    <a:pt x="67" y="0"/>
                    <a:pt x="82" y="0"/>
                  </a:cubicBezTo>
                  <a:cubicBezTo>
                    <a:pt x="98" y="0"/>
                    <a:pt x="110" y="3"/>
                    <a:pt x="124" y="11"/>
                  </a:cubicBezTo>
                  <a:cubicBezTo>
                    <a:pt x="137" y="19"/>
                    <a:pt x="146" y="28"/>
                    <a:pt x="154" y="41"/>
                  </a:cubicBezTo>
                  <a:cubicBezTo>
                    <a:pt x="162" y="54"/>
                    <a:pt x="165" y="67"/>
                    <a:pt x="165" y="83"/>
                  </a:cubicBez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5" name="任意多边形 244"/>
            <p:cNvSpPr/>
            <p:nvPr/>
          </p:nvSpPr>
          <p:spPr bwMode="gray">
            <a:xfrm>
              <a:off x="633" y="16953"/>
              <a:ext cx="95" cy="95"/>
            </a:xfrm>
            <a:custGeom>
              <a:avLst/>
              <a:gdLst/>
              <a:ahLst/>
              <a:cxnLst/>
              <a:rect l="0" t="0" r="0" b="0"/>
              <a:pathLst>
                <a:path w="166" h="166">
                  <a:moveTo>
                    <a:pt x="165" y="82"/>
                  </a:moveTo>
                  <a:cubicBezTo>
                    <a:pt x="165" y="98"/>
                    <a:pt x="161" y="111"/>
                    <a:pt x="154" y="124"/>
                  </a:cubicBezTo>
                  <a:cubicBezTo>
                    <a:pt x="146" y="137"/>
                    <a:pt x="137" y="146"/>
                    <a:pt x="124" y="154"/>
                  </a:cubicBezTo>
                  <a:cubicBezTo>
                    <a:pt x="111" y="162"/>
                    <a:pt x="98" y="165"/>
                    <a:pt x="83" y="165"/>
                  </a:cubicBezTo>
                  <a:cubicBezTo>
                    <a:pt x="67" y="165"/>
                    <a:pt x="54" y="162"/>
                    <a:pt x="41" y="154"/>
                  </a:cubicBezTo>
                  <a:cubicBezTo>
                    <a:pt x="28" y="146"/>
                    <a:pt x="19" y="137"/>
                    <a:pt x="11" y="124"/>
                  </a:cubicBezTo>
                  <a:cubicBezTo>
                    <a:pt x="3" y="111"/>
                    <a:pt x="0" y="98"/>
                    <a:pt x="0" y="82"/>
                  </a:cubicBezTo>
                  <a:cubicBezTo>
                    <a:pt x="0" y="67"/>
                    <a:pt x="3" y="54"/>
                    <a:pt x="11" y="41"/>
                  </a:cubicBezTo>
                  <a:cubicBezTo>
                    <a:pt x="19" y="28"/>
                    <a:pt x="28" y="19"/>
                    <a:pt x="41" y="11"/>
                  </a:cubicBezTo>
                  <a:cubicBezTo>
                    <a:pt x="54" y="4"/>
                    <a:pt x="67" y="0"/>
                    <a:pt x="83" y="0"/>
                  </a:cubicBezTo>
                  <a:cubicBezTo>
                    <a:pt x="98" y="0"/>
                    <a:pt x="111" y="4"/>
                    <a:pt x="124" y="11"/>
                  </a:cubicBezTo>
                  <a:cubicBezTo>
                    <a:pt x="137" y="19"/>
                    <a:pt x="146" y="28"/>
                    <a:pt x="154" y="41"/>
                  </a:cubicBezTo>
                  <a:cubicBezTo>
                    <a:pt x="161" y="54"/>
                    <a:pt x="165" y="67"/>
                    <a:pt x="165" y="82"/>
                  </a:cubicBez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246" name="组合 245"/>
          <p:cNvGrpSpPr/>
          <p:nvPr/>
        </p:nvGrpSpPr>
        <p:grpSpPr bwMode="gray">
          <a:xfrm>
            <a:off x="4166390" y="1678302"/>
            <a:ext cx="447941" cy="447941"/>
            <a:chOff x="3770" y="16220"/>
            <a:chExt cx="1252" cy="1252"/>
          </a:xfrm>
        </p:grpSpPr>
        <p:sp>
          <p:nvSpPr>
            <p:cNvPr id="247" name="任意多边形 246"/>
            <p:cNvSpPr/>
            <p:nvPr/>
          </p:nvSpPr>
          <p:spPr bwMode="gray">
            <a:xfrm>
              <a:off x="4465" y="16498"/>
              <a:ext cx="88" cy="142"/>
            </a:xfrm>
            <a:custGeom>
              <a:avLst/>
              <a:gdLst/>
              <a:ahLst/>
              <a:cxnLst/>
              <a:rect l="0" t="0" r="0" b="0"/>
              <a:pathLst>
                <a:path w="156" h="252">
                  <a:moveTo>
                    <a:pt x="155" y="168"/>
                  </a:moveTo>
                  <a:cubicBezTo>
                    <a:pt x="155" y="181"/>
                    <a:pt x="153" y="193"/>
                    <a:pt x="148" y="203"/>
                  </a:cubicBezTo>
                  <a:cubicBezTo>
                    <a:pt x="143" y="213"/>
                    <a:pt x="137" y="223"/>
                    <a:pt x="129" y="229"/>
                  </a:cubicBezTo>
                  <a:cubicBezTo>
                    <a:pt x="121" y="237"/>
                    <a:pt x="112" y="242"/>
                    <a:pt x="101" y="246"/>
                  </a:cubicBezTo>
                  <a:cubicBezTo>
                    <a:pt x="89" y="250"/>
                    <a:pt x="77" y="251"/>
                    <a:pt x="63" y="251"/>
                  </a:cubicBezTo>
                  <a:cubicBezTo>
                    <a:pt x="56" y="251"/>
                    <a:pt x="49" y="250"/>
                    <a:pt x="42" y="250"/>
                  </a:cubicBezTo>
                  <a:cubicBezTo>
                    <a:pt x="36" y="249"/>
                    <a:pt x="29" y="247"/>
                    <a:pt x="23" y="246"/>
                  </a:cubicBezTo>
                  <a:cubicBezTo>
                    <a:pt x="18" y="244"/>
                    <a:pt x="13" y="243"/>
                    <a:pt x="10" y="241"/>
                  </a:cubicBezTo>
                  <a:cubicBezTo>
                    <a:pt x="6" y="239"/>
                    <a:pt x="5" y="238"/>
                    <a:pt x="4" y="237"/>
                  </a:cubicBezTo>
                  <a:cubicBezTo>
                    <a:pt x="3" y="237"/>
                    <a:pt x="2" y="236"/>
                    <a:pt x="2" y="235"/>
                  </a:cubicBezTo>
                  <a:cubicBezTo>
                    <a:pt x="2" y="234"/>
                    <a:pt x="1" y="233"/>
                    <a:pt x="1" y="232"/>
                  </a:cubicBezTo>
                  <a:cubicBezTo>
                    <a:pt x="1" y="231"/>
                    <a:pt x="0" y="229"/>
                    <a:pt x="0" y="228"/>
                  </a:cubicBezTo>
                  <a:cubicBezTo>
                    <a:pt x="0" y="226"/>
                    <a:pt x="0" y="224"/>
                    <a:pt x="0" y="223"/>
                  </a:cubicBezTo>
                  <a:cubicBezTo>
                    <a:pt x="0" y="221"/>
                    <a:pt x="0" y="219"/>
                    <a:pt x="0" y="217"/>
                  </a:cubicBezTo>
                  <a:cubicBezTo>
                    <a:pt x="0" y="215"/>
                    <a:pt x="1" y="214"/>
                    <a:pt x="1" y="212"/>
                  </a:cubicBezTo>
                  <a:cubicBezTo>
                    <a:pt x="2" y="211"/>
                    <a:pt x="2" y="211"/>
                    <a:pt x="3" y="210"/>
                  </a:cubicBezTo>
                  <a:cubicBezTo>
                    <a:pt x="4" y="210"/>
                    <a:pt x="5" y="209"/>
                    <a:pt x="6" y="209"/>
                  </a:cubicBezTo>
                  <a:cubicBezTo>
                    <a:pt x="7" y="209"/>
                    <a:pt x="9" y="210"/>
                    <a:pt x="11" y="211"/>
                  </a:cubicBezTo>
                  <a:cubicBezTo>
                    <a:pt x="14" y="213"/>
                    <a:pt x="18" y="215"/>
                    <a:pt x="23" y="217"/>
                  </a:cubicBezTo>
                  <a:cubicBezTo>
                    <a:pt x="27" y="219"/>
                    <a:pt x="33" y="221"/>
                    <a:pt x="39" y="223"/>
                  </a:cubicBezTo>
                  <a:cubicBezTo>
                    <a:pt x="46" y="224"/>
                    <a:pt x="54" y="225"/>
                    <a:pt x="63" y="225"/>
                  </a:cubicBezTo>
                  <a:cubicBezTo>
                    <a:pt x="71" y="225"/>
                    <a:pt x="79" y="224"/>
                    <a:pt x="86" y="223"/>
                  </a:cubicBezTo>
                  <a:cubicBezTo>
                    <a:pt x="93" y="221"/>
                    <a:pt x="99" y="217"/>
                    <a:pt x="104" y="213"/>
                  </a:cubicBezTo>
                  <a:cubicBezTo>
                    <a:pt x="110" y="209"/>
                    <a:pt x="113" y="204"/>
                    <a:pt x="116" y="197"/>
                  </a:cubicBezTo>
                  <a:cubicBezTo>
                    <a:pt x="118" y="191"/>
                    <a:pt x="121" y="182"/>
                    <a:pt x="121" y="172"/>
                  </a:cubicBezTo>
                  <a:cubicBezTo>
                    <a:pt x="121" y="164"/>
                    <a:pt x="119" y="158"/>
                    <a:pt x="117" y="151"/>
                  </a:cubicBezTo>
                  <a:cubicBezTo>
                    <a:pt x="114" y="145"/>
                    <a:pt x="111" y="140"/>
                    <a:pt x="106" y="136"/>
                  </a:cubicBezTo>
                  <a:cubicBezTo>
                    <a:pt x="101" y="132"/>
                    <a:pt x="95" y="129"/>
                    <a:pt x="87" y="127"/>
                  </a:cubicBezTo>
                  <a:cubicBezTo>
                    <a:pt x="78" y="125"/>
                    <a:pt x="69" y="124"/>
                    <a:pt x="59" y="124"/>
                  </a:cubicBezTo>
                  <a:cubicBezTo>
                    <a:pt x="51" y="124"/>
                    <a:pt x="44" y="124"/>
                    <a:pt x="39" y="125"/>
                  </a:cubicBezTo>
                  <a:cubicBezTo>
                    <a:pt x="33" y="126"/>
                    <a:pt x="28" y="126"/>
                    <a:pt x="23" y="126"/>
                  </a:cubicBezTo>
                  <a:cubicBezTo>
                    <a:pt x="20" y="126"/>
                    <a:pt x="17" y="125"/>
                    <a:pt x="16" y="123"/>
                  </a:cubicBezTo>
                  <a:cubicBezTo>
                    <a:pt x="14" y="121"/>
                    <a:pt x="14" y="118"/>
                    <a:pt x="14" y="114"/>
                  </a:cubicBezTo>
                  <a:lnTo>
                    <a:pt x="14" y="12"/>
                  </a:lnTo>
                  <a:cubicBezTo>
                    <a:pt x="14" y="8"/>
                    <a:pt x="15" y="5"/>
                    <a:pt x="17" y="3"/>
                  </a:cubicBezTo>
                  <a:cubicBezTo>
                    <a:pt x="19" y="1"/>
                    <a:pt x="22" y="0"/>
                    <a:pt x="25" y="0"/>
                  </a:cubicBezTo>
                  <a:lnTo>
                    <a:pt x="134" y="0"/>
                  </a:lnTo>
                  <a:cubicBezTo>
                    <a:pt x="135" y="0"/>
                    <a:pt x="136" y="0"/>
                    <a:pt x="137" y="1"/>
                  </a:cubicBezTo>
                  <a:cubicBezTo>
                    <a:pt x="138" y="2"/>
                    <a:pt x="139" y="3"/>
                    <a:pt x="140" y="4"/>
                  </a:cubicBezTo>
                  <a:cubicBezTo>
                    <a:pt x="141" y="5"/>
                    <a:pt x="141" y="7"/>
                    <a:pt x="142" y="9"/>
                  </a:cubicBezTo>
                  <a:cubicBezTo>
                    <a:pt x="142" y="11"/>
                    <a:pt x="143" y="12"/>
                    <a:pt x="143" y="15"/>
                  </a:cubicBezTo>
                  <a:cubicBezTo>
                    <a:pt x="143" y="20"/>
                    <a:pt x="142" y="24"/>
                    <a:pt x="141" y="26"/>
                  </a:cubicBezTo>
                  <a:cubicBezTo>
                    <a:pt x="140" y="29"/>
                    <a:pt x="138" y="30"/>
                    <a:pt x="135" y="30"/>
                  </a:cubicBezTo>
                  <a:lnTo>
                    <a:pt x="44" y="30"/>
                  </a:lnTo>
                  <a:lnTo>
                    <a:pt x="44" y="100"/>
                  </a:lnTo>
                  <a:cubicBezTo>
                    <a:pt x="49" y="99"/>
                    <a:pt x="52" y="99"/>
                    <a:pt x="57" y="99"/>
                  </a:cubicBezTo>
                  <a:cubicBezTo>
                    <a:pt x="62" y="99"/>
                    <a:pt x="66" y="99"/>
                    <a:pt x="73" y="99"/>
                  </a:cubicBezTo>
                  <a:cubicBezTo>
                    <a:pt x="87" y="99"/>
                    <a:pt x="98" y="101"/>
                    <a:pt x="108" y="104"/>
                  </a:cubicBezTo>
                  <a:cubicBezTo>
                    <a:pt x="118" y="108"/>
                    <a:pt x="127" y="113"/>
                    <a:pt x="133" y="119"/>
                  </a:cubicBezTo>
                  <a:cubicBezTo>
                    <a:pt x="140" y="126"/>
                    <a:pt x="145" y="133"/>
                    <a:pt x="149" y="142"/>
                  </a:cubicBezTo>
                  <a:cubicBezTo>
                    <a:pt x="153" y="147"/>
                    <a:pt x="155" y="157"/>
                    <a:pt x="155" y="168"/>
                  </a:cubicBez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8" name="任意多边形 247"/>
            <p:cNvSpPr/>
            <p:nvPr/>
          </p:nvSpPr>
          <p:spPr bwMode="gray">
            <a:xfrm>
              <a:off x="4573" y="16493"/>
              <a:ext cx="115" cy="147"/>
            </a:xfrm>
            <a:custGeom>
              <a:avLst/>
              <a:gdLst/>
              <a:ahLst/>
              <a:cxnLst/>
              <a:rect l="0" t="0" r="0" b="0"/>
              <a:pathLst>
                <a:path w="203" h="258">
                  <a:moveTo>
                    <a:pt x="202" y="39"/>
                  </a:moveTo>
                  <a:cubicBezTo>
                    <a:pt x="202" y="42"/>
                    <a:pt x="202" y="44"/>
                    <a:pt x="202" y="45"/>
                  </a:cubicBezTo>
                  <a:cubicBezTo>
                    <a:pt x="202" y="47"/>
                    <a:pt x="201" y="49"/>
                    <a:pt x="201" y="50"/>
                  </a:cubicBezTo>
                  <a:cubicBezTo>
                    <a:pt x="201" y="51"/>
                    <a:pt x="201" y="52"/>
                    <a:pt x="200" y="53"/>
                  </a:cubicBezTo>
                  <a:cubicBezTo>
                    <a:pt x="199" y="54"/>
                    <a:pt x="198" y="54"/>
                    <a:pt x="197" y="54"/>
                  </a:cubicBezTo>
                  <a:cubicBezTo>
                    <a:pt x="195" y="54"/>
                    <a:pt x="193" y="53"/>
                    <a:pt x="189" y="50"/>
                  </a:cubicBezTo>
                  <a:cubicBezTo>
                    <a:pt x="186" y="47"/>
                    <a:pt x="181" y="44"/>
                    <a:pt x="175" y="42"/>
                  </a:cubicBezTo>
                  <a:cubicBezTo>
                    <a:pt x="170" y="39"/>
                    <a:pt x="162" y="36"/>
                    <a:pt x="154" y="33"/>
                  </a:cubicBezTo>
                  <a:cubicBezTo>
                    <a:pt x="146" y="31"/>
                    <a:pt x="135" y="30"/>
                    <a:pt x="124" y="30"/>
                  </a:cubicBezTo>
                  <a:cubicBezTo>
                    <a:pt x="110" y="30"/>
                    <a:pt x="98" y="32"/>
                    <a:pt x="88" y="37"/>
                  </a:cubicBezTo>
                  <a:cubicBezTo>
                    <a:pt x="77" y="42"/>
                    <a:pt x="69" y="49"/>
                    <a:pt x="61" y="57"/>
                  </a:cubicBezTo>
                  <a:cubicBezTo>
                    <a:pt x="54" y="67"/>
                    <a:pt x="48" y="77"/>
                    <a:pt x="43" y="89"/>
                  </a:cubicBezTo>
                  <a:cubicBezTo>
                    <a:pt x="40" y="101"/>
                    <a:pt x="38" y="114"/>
                    <a:pt x="38" y="129"/>
                  </a:cubicBezTo>
                  <a:cubicBezTo>
                    <a:pt x="38" y="145"/>
                    <a:pt x="40" y="159"/>
                    <a:pt x="44" y="172"/>
                  </a:cubicBezTo>
                  <a:cubicBezTo>
                    <a:pt x="49" y="184"/>
                    <a:pt x="55" y="194"/>
                    <a:pt x="63" y="203"/>
                  </a:cubicBezTo>
                  <a:cubicBezTo>
                    <a:pt x="70" y="212"/>
                    <a:pt x="80" y="218"/>
                    <a:pt x="91" y="223"/>
                  </a:cubicBezTo>
                  <a:cubicBezTo>
                    <a:pt x="102" y="228"/>
                    <a:pt x="113" y="230"/>
                    <a:pt x="126" y="230"/>
                  </a:cubicBezTo>
                  <a:cubicBezTo>
                    <a:pt x="134" y="230"/>
                    <a:pt x="141" y="229"/>
                    <a:pt x="149" y="227"/>
                  </a:cubicBezTo>
                  <a:cubicBezTo>
                    <a:pt x="156" y="225"/>
                    <a:pt x="164" y="222"/>
                    <a:pt x="171" y="218"/>
                  </a:cubicBezTo>
                  <a:lnTo>
                    <a:pt x="171" y="146"/>
                  </a:lnTo>
                  <a:lnTo>
                    <a:pt x="111" y="146"/>
                  </a:lnTo>
                  <a:cubicBezTo>
                    <a:pt x="109" y="146"/>
                    <a:pt x="108" y="145"/>
                    <a:pt x="107" y="142"/>
                  </a:cubicBezTo>
                  <a:cubicBezTo>
                    <a:pt x="106" y="140"/>
                    <a:pt x="105" y="137"/>
                    <a:pt x="105" y="132"/>
                  </a:cubicBezTo>
                  <a:cubicBezTo>
                    <a:pt x="105" y="129"/>
                    <a:pt x="105" y="127"/>
                    <a:pt x="105" y="125"/>
                  </a:cubicBezTo>
                  <a:cubicBezTo>
                    <a:pt x="105" y="124"/>
                    <a:pt x="106" y="123"/>
                    <a:pt x="106" y="121"/>
                  </a:cubicBezTo>
                  <a:cubicBezTo>
                    <a:pt x="107" y="120"/>
                    <a:pt x="107" y="119"/>
                    <a:pt x="108" y="118"/>
                  </a:cubicBezTo>
                  <a:cubicBezTo>
                    <a:pt x="109" y="117"/>
                    <a:pt x="109" y="117"/>
                    <a:pt x="110" y="117"/>
                  </a:cubicBezTo>
                  <a:lnTo>
                    <a:pt x="188" y="117"/>
                  </a:lnTo>
                  <a:cubicBezTo>
                    <a:pt x="189" y="117"/>
                    <a:pt x="191" y="117"/>
                    <a:pt x="192" y="118"/>
                  </a:cubicBezTo>
                  <a:cubicBezTo>
                    <a:pt x="194" y="119"/>
                    <a:pt x="195" y="119"/>
                    <a:pt x="196" y="120"/>
                  </a:cubicBezTo>
                  <a:cubicBezTo>
                    <a:pt x="197" y="121"/>
                    <a:pt x="198" y="123"/>
                    <a:pt x="199" y="124"/>
                  </a:cubicBezTo>
                  <a:cubicBezTo>
                    <a:pt x="200" y="126"/>
                    <a:pt x="200" y="128"/>
                    <a:pt x="200" y="131"/>
                  </a:cubicBezTo>
                  <a:lnTo>
                    <a:pt x="200" y="226"/>
                  </a:lnTo>
                  <a:cubicBezTo>
                    <a:pt x="200" y="230"/>
                    <a:pt x="199" y="232"/>
                    <a:pt x="198" y="234"/>
                  </a:cubicBezTo>
                  <a:cubicBezTo>
                    <a:pt x="197" y="237"/>
                    <a:pt x="193" y="239"/>
                    <a:pt x="190" y="241"/>
                  </a:cubicBezTo>
                  <a:cubicBezTo>
                    <a:pt x="186" y="243"/>
                    <a:pt x="182" y="244"/>
                    <a:pt x="176" y="247"/>
                  </a:cubicBezTo>
                  <a:cubicBezTo>
                    <a:pt x="171" y="249"/>
                    <a:pt x="164" y="251"/>
                    <a:pt x="159" y="253"/>
                  </a:cubicBezTo>
                  <a:cubicBezTo>
                    <a:pt x="152" y="255"/>
                    <a:pt x="147" y="256"/>
                    <a:pt x="140" y="256"/>
                  </a:cubicBezTo>
                  <a:cubicBezTo>
                    <a:pt x="134" y="257"/>
                    <a:pt x="127" y="257"/>
                    <a:pt x="122" y="257"/>
                  </a:cubicBezTo>
                  <a:cubicBezTo>
                    <a:pt x="102" y="257"/>
                    <a:pt x="85" y="255"/>
                    <a:pt x="70" y="248"/>
                  </a:cubicBezTo>
                  <a:cubicBezTo>
                    <a:pt x="56" y="243"/>
                    <a:pt x="42" y="233"/>
                    <a:pt x="32" y="222"/>
                  </a:cubicBezTo>
                  <a:cubicBezTo>
                    <a:pt x="22" y="211"/>
                    <a:pt x="13" y="198"/>
                    <a:pt x="8" y="182"/>
                  </a:cubicBezTo>
                  <a:cubicBezTo>
                    <a:pt x="2" y="166"/>
                    <a:pt x="0" y="150"/>
                    <a:pt x="0" y="130"/>
                  </a:cubicBezTo>
                  <a:cubicBezTo>
                    <a:pt x="0" y="110"/>
                    <a:pt x="3" y="92"/>
                    <a:pt x="9" y="76"/>
                  </a:cubicBezTo>
                  <a:cubicBezTo>
                    <a:pt x="15" y="60"/>
                    <a:pt x="23" y="46"/>
                    <a:pt x="34" y="35"/>
                  </a:cubicBezTo>
                  <a:cubicBezTo>
                    <a:pt x="45" y="24"/>
                    <a:pt x="57" y="15"/>
                    <a:pt x="73" y="9"/>
                  </a:cubicBezTo>
                  <a:cubicBezTo>
                    <a:pt x="88" y="3"/>
                    <a:pt x="105" y="0"/>
                    <a:pt x="123" y="0"/>
                  </a:cubicBezTo>
                  <a:cubicBezTo>
                    <a:pt x="133" y="0"/>
                    <a:pt x="142" y="1"/>
                    <a:pt x="149" y="3"/>
                  </a:cubicBezTo>
                  <a:cubicBezTo>
                    <a:pt x="158" y="4"/>
                    <a:pt x="165" y="6"/>
                    <a:pt x="172" y="8"/>
                  </a:cubicBezTo>
                  <a:cubicBezTo>
                    <a:pt x="178" y="10"/>
                    <a:pt x="184" y="13"/>
                    <a:pt x="188" y="16"/>
                  </a:cubicBezTo>
                  <a:cubicBezTo>
                    <a:pt x="192" y="18"/>
                    <a:pt x="195" y="20"/>
                    <a:pt x="197" y="22"/>
                  </a:cubicBezTo>
                  <a:cubicBezTo>
                    <a:pt x="199" y="24"/>
                    <a:pt x="200" y="26"/>
                    <a:pt x="201" y="28"/>
                  </a:cubicBezTo>
                  <a:cubicBezTo>
                    <a:pt x="201" y="31"/>
                    <a:pt x="202" y="34"/>
                    <a:pt x="202" y="39"/>
                  </a:cubicBez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9" name="任意多边形 248"/>
            <p:cNvSpPr/>
            <p:nvPr/>
          </p:nvSpPr>
          <p:spPr bwMode="gray">
            <a:xfrm>
              <a:off x="3923" y="16370"/>
              <a:ext cx="295" cy="125"/>
            </a:xfrm>
            <a:custGeom>
              <a:avLst/>
              <a:gdLst/>
              <a:ahLst/>
              <a:cxnLst/>
              <a:rect l="0" t="0" r="0" b="0"/>
              <a:pathLst>
                <a:path w="522" h="219">
                  <a:moveTo>
                    <a:pt x="261" y="0"/>
                  </a:moveTo>
                  <a:cubicBezTo>
                    <a:pt x="130" y="0"/>
                    <a:pt x="23" y="94"/>
                    <a:pt x="0" y="218"/>
                  </a:cubicBezTo>
                  <a:lnTo>
                    <a:pt x="75" y="218"/>
                  </a:lnTo>
                  <a:cubicBezTo>
                    <a:pt x="96" y="135"/>
                    <a:pt x="171" y="74"/>
                    <a:pt x="261" y="74"/>
                  </a:cubicBezTo>
                  <a:cubicBezTo>
                    <a:pt x="350" y="74"/>
                    <a:pt x="425" y="135"/>
                    <a:pt x="447" y="218"/>
                  </a:cubicBezTo>
                  <a:lnTo>
                    <a:pt x="521" y="218"/>
                  </a:lnTo>
                  <a:cubicBezTo>
                    <a:pt x="499" y="94"/>
                    <a:pt x="391" y="0"/>
                    <a:pt x="261" y="0"/>
                  </a:cubicBez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0" name="任意多边形 249"/>
            <p:cNvSpPr/>
            <p:nvPr/>
          </p:nvSpPr>
          <p:spPr bwMode="gray">
            <a:xfrm>
              <a:off x="3770" y="16220"/>
              <a:ext cx="600" cy="453"/>
            </a:xfrm>
            <a:custGeom>
              <a:avLst/>
              <a:gdLst/>
              <a:ahLst/>
              <a:cxnLst/>
              <a:rect l="0" t="0" r="0" b="0"/>
              <a:pathLst>
                <a:path w="1057" h="796">
                  <a:moveTo>
                    <a:pt x="76" y="483"/>
                  </a:moveTo>
                  <a:cubicBezTo>
                    <a:pt x="100" y="254"/>
                    <a:pt x="293" y="76"/>
                    <a:pt x="528" y="76"/>
                  </a:cubicBezTo>
                  <a:cubicBezTo>
                    <a:pt x="762" y="76"/>
                    <a:pt x="955" y="255"/>
                    <a:pt x="980" y="483"/>
                  </a:cubicBezTo>
                  <a:lnTo>
                    <a:pt x="1056" y="483"/>
                  </a:lnTo>
                  <a:cubicBezTo>
                    <a:pt x="1032" y="213"/>
                    <a:pt x="804" y="0"/>
                    <a:pt x="528" y="0"/>
                  </a:cubicBezTo>
                  <a:cubicBezTo>
                    <a:pt x="251" y="0"/>
                    <a:pt x="24" y="212"/>
                    <a:pt x="0" y="483"/>
                  </a:cubicBezTo>
                  <a:lnTo>
                    <a:pt x="76" y="483"/>
                  </a:lnTo>
                  <a:close/>
                  <a:moveTo>
                    <a:pt x="528" y="795"/>
                  </a:moveTo>
                  <a:cubicBezTo>
                    <a:pt x="658" y="795"/>
                    <a:pt x="767" y="701"/>
                    <a:pt x="789" y="577"/>
                  </a:cubicBezTo>
                  <a:lnTo>
                    <a:pt x="715" y="577"/>
                  </a:lnTo>
                  <a:cubicBezTo>
                    <a:pt x="694" y="660"/>
                    <a:pt x="618" y="722"/>
                    <a:pt x="529" y="722"/>
                  </a:cubicBezTo>
                  <a:cubicBezTo>
                    <a:pt x="438" y="722"/>
                    <a:pt x="363" y="659"/>
                    <a:pt x="343" y="577"/>
                  </a:cubicBezTo>
                  <a:lnTo>
                    <a:pt x="268" y="577"/>
                  </a:lnTo>
                  <a:cubicBezTo>
                    <a:pt x="289" y="701"/>
                    <a:pt x="397" y="795"/>
                    <a:pt x="528" y="795"/>
                  </a:cubicBezTo>
                  <a:close/>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1" name="任意多边形 250"/>
            <p:cNvSpPr/>
            <p:nvPr/>
          </p:nvSpPr>
          <p:spPr bwMode="gray">
            <a:xfrm>
              <a:off x="3770" y="16548"/>
              <a:ext cx="600" cy="402"/>
            </a:xfrm>
            <a:custGeom>
              <a:avLst/>
              <a:gdLst/>
              <a:ahLst/>
              <a:cxnLst/>
              <a:rect l="0" t="0" r="0" b="0"/>
              <a:pathLst>
                <a:path w="1058" h="711">
                  <a:moveTo>
                    <a:pt x="1057" y="0"/>
                  </a:moveTo>
                  <a:lnTo>
                    <a:pt x="981" y="0"/>
                  </a:lnTo>
                  <a:cubicBezTo>
                    <a:pt x="957" y="228"/>
                    <a:pt x="764" y="407"/>
                    <a:pt x="529" y="407"/>
                  </a:cubicBezTo>
                  <a:cubicBezTo>
                    <a:pt x="293" y="407"/>
                    <a:pt x="100" y="228"/>
                    <a:pt x="77" y="0"/>
                  </a:cubicBezTo>
                  <a:lnTo>
                    <a:pt x="0" y="0"/>
                  </a:lnTo>
                  <a:cubicBezTo>
                    <a:pt x="18" y="202"/>
                    <a:pt x="150" y="373"/>
                    <a:pt x="331" y="445"/>
                  </a:cubicBezTo>
                  <a:lnTo>
                    <a:pt x="194" y="652"/>
                  </a:lnTo>
                  <a:cubicBezTo>
                    <a:pt x="186" y="664"/>
                    <a:pt x="185" y="678"/>
                    <a:pt x="192" y="691"/>
                  </a:cubicBezTo>
                  <a:cubicBezTo>
                    <a:pt x="199" y="703"/>
                    <a:pt x="212" y="710"/>
                    <a:pt x="225" y="710"/>
                  </a:cubicBezTo>
                  <a:lnTo>
                    <a:pt x="832" y="710"/>
                  </a:lnTo>
                  <a:cubicBezTo>
                    <a:pt x="846" y="710"/>
                    <a:pt x="858" y="704"/>
                    <a:pt x="865" y="691"/>
                  </a:cubicBezTo>
                  <a:cubicBezTo>
                    <a:pt x="871" y="679"/>
                    <a:pt x="871" y="664"/>
                    <a:pt x="863" y="652"/>
                  </a:cubicBezTo>
                  <a:lnTo>
                    <a:pt x="726" y="445"/>
                  </a:lnTo>
                  <a:cubicBezTo>
                    <a:pt x="906" y="373"/>
                    <a:pt x="1039" y="202"/>
                    <a:pt x="1057" y="0"/>
                  </a:cubicBezTo>
                  <a:close/>
                  <a:moveTo>
                    <a:pt x="761" y="635"/>
                  </a:moveTo>
                  <a:lnTo>
                    <a:pt x="297" y="635"/>
                  </a:lnTo>
                  <a:lnTo>
                    <a:pt x="408" y="469"/>
                  </a:lnTo>
                  <a:cubicBezTo>
                    <a:pt x="447" y="479"/>
                    <a:pt x="488" y="483"/>
                    <a:pt x="530" y="483"/>
                  </a:cubicBezTo>
                  <a:cubicBezTo>
                    <a:pt x="571" y="483"/>
                    <a:pt x="612" y="479"/>
                    <a:pt x="651" y="469"/>
                  </a:cubicBezTo>
                  <a:lnTo>
                    <a:pt x="761" y="635"/>
                  </a:lnTo>
                  <a:close/>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2" name="任意多边形 251"/>
            <p:cNvSpPr/>
            <p:nvPr/>
          </p:nvSpPr>
          <p:spPr bwMode="gray">
            <a:xfrm>
              <a:off x="4530" y="16898"/>
              <a:ext cx="180" cy="167"/>
            </a:xfrm>
            <a:custGeom>
              <a:avLst/>
              <a:gdLst/>
              <a:ahLst/>
              <a:cxnLst/>
              <a:rect l="0" t="0" r="0" b="0"/>
              <a:pathLst>
                <a:path w="316" h="297">
                  <a:moveTo>
                    <a:pt x="36" y="183"/>
                  </a:moveTo>
                  <a:lnTo>
                    <a:pt x="118" y="183"/>
                  </a:lnTo>
                  <a:lnTo>
                    <a:pt x="118" y="260"/>
                  </a:lnTo>
                  <a:cubicBezTo>
                    <a:pt x="118" y="279"/>
                    <a:pt x="134" y="296"/>
                    <a:pt x="153" y="296"/>
                  </a:cubicBezTo>
                  <a:cubicBezTo>
                    <a:pt x="172" y="296"/>
                    <a:pt x="188" y="279"/>
                    <a:pt x="188" y="260"/>
                  </a:cubicBezTo>
                  <a:lnTo>
                    <a:pt x="188" y="183"/>
                  </a:lnTo>
                  <a:lnTo>
                    <a:pt x="279" y="183"/>
                  </a:lnTo>
                  <a:cubicBezTo>
                    <a:pt x="298" y="183"/>
                    <a:pt x="315" y="167"/>
                    <a:pt x="315" y="148"/>
                  </a:cubicBezTo>
                  <a:cubicBezTo>
                    <a:pt x="315" y="130"/>
                    <a:pt x="298" y="113"/>
                    <a:pt x="279" y="113"/>
                  </a:cubicBezTo>
                  <a:lnTo>
                    <a:pt x="188" y="113"/>
                  </a:lnTo>
                  <a:lnTo>
                    <a:pt x="188" y="35"/>
                  </a:lnTo>
                  <a:cubicBezTo>
                    <a:pt x="188" y="17"/>
                    <a:pt x="172" y="0"/>
                    <a:pt x="153" y="0"/>
                  </a:cubicBezTo>
                  <a:cubicBezTo>
                    <a:pt x="134" y="0"/>
                    <a:pt x="118" y="17"/>
                    <a:pt x="118" y="35"/>
                  </a:cubicBezTo>
                  <a:lnTo>
                    <a:pt x="118" y="113"/>
                  </a:lnTo>
                  <a:lnTo>
                    <a:pt x="36" y="113"/>
                  </a:lnTo>
                  <a:cubicBezTo>
                    <a:pt x="17" y="113"/>
                    <a:pt x="0" y="129"/>
                    <a:pt x="0" y="148"/>
                  </a:cubicBezTo>
                  <a:cubicBezTo>
                    <a:pt x="0" y="167"/>
                    <a:pt x="17" y="183"/>
                    <a:pt x="36" y="183"/>
                  </a:cubicBez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3" name="任意多边形 252"/>
            <p:cNvSpPr/>
            <p:nvPr/>
          </p:nvSpPr>
          <p:spPr bwMode="gray">
            <a:xfrm>
              <a:off x="4370" y="16808"/>
              <a:ext cx="653" cy="627"/>
            </a:xfrm>
            <a:custGeom>
              <a:avLst/>
              <a:gdLst/>
              <a:ahLst/>
              <a:cxnLst/>
              <a:rect l="0" t="0" r="0" b="0"/>
              <a:pathLst>
                <a:path w="1149" h="1108">
                  <a:moveTo>
                    <a:pt x="1134" y="249"/>
                  </a:moveTo>
                  <a:lnTo>
                    <a:pt x="1132" y="245"/>
                  </a:lnTo>
                  <a:cubicBezTo>
                    <a:pt x="1099" y="193"/>
                    <a:pt x="973" y="141"/>
                    <a:pt x="851" y="111"/>
                  </a:cubicBezTo>
                  <a:lnTo>
                    <a:pt x="848" y="111"/>
                  </a:lnTo>
                  <a:cubicBezTo>
                    <a:pt x="801" y="73"/>
                    <a:pt x="734" y="45"/>
                    <a:pt x="654" y="26"/>
                  </a:cubicBezTo>
                  <a:cubicBezTo>
                    <a:pt x="581" y="9"/>
                    <a:pt x="492" y="0"/>
                    <a:pt x="459" y="3"/>
                  </a:cubicBezTo>
                  <a:cubicBezTo>
                    <a:pt x="429" y="0"/>
                    <a:pt x="342" y="7"/>
                    <a:pt x="270" y="26"/>
                  </a:cubicBezTo>
                  <a:cubicBezTo>
                    <a:pt x="157" y="49"/>
                    <a:pt x="71" y="92"/>
                    <a:pt x="21" y="157"/>
                  </a:cubicBezTo>
                  <a:cubicBezTo>
                    <a:pt x="7" y="179"/>
                    <a:pt x="0" y="190"/>
                    <a:pt x="0" y="208"/>
                  </a:cubicBezTo>
                  <a:lnTo>
                    <a:pt x="0" y="719"/>
                  </a:lnTo>
                  <a:cubicBezTo>
                    <a:pt x="3" y="737"/>
                    <a:pt x="7" y="763"/>
                    <a:pt x="17" y="794"/>
                  </a:cubicBezTo>
                  <a:cubicBezTo>
                    <a:pt x="31" y="841"/>
                    <a:pt x="49" y="888"/>
                    <a:pt x="77" y="930"/>
                  </a:cubicBezTo>
                  <a:cubicBezTo>
                    <a:pt x="127" y="1009"/>
                    <a:pt x="196" y="1069"/>
                    <a:pt x="284" y="1107"/>
                  </a:cubicBezTo>
                  <a:lnTo>
                    <a:pt x="284" y="1031"/>
                  </a:lnTo>
                  <a:cubicBezTo>
                    <a:pt x="221" y="1000"/>
                    <a:pt x="172" y="953"/>
                    <a:pt x="136" y="895"/>
                  </a:cubicBezTo>
                  <a:cubicBezTo>
                    <a:pt x="112" y="857"/>
                    <a:pt x="94" y="817"/>
                    <a:pt x="82" y="776"/>
                  </a:cubicBezTo>
                  <a:cubicBezTo>
                    <a:pt x="77" y="762"/>
                    <a:pt x="74" y="745"/>
                    <a:pt x="72" y="734"/>
                  </a:cubicBezTo>
                  <a:cubicBezTo>
                    <a:pt x="70" y="724"/>
                    <a:pt x="70" y="717"/>
                    <a:pt x="70" y="710"/>
                  </a:cubicBezTo>
                  <a:lnTo>
                    <a:pt x="70" y="675"/>
                  </a:lnTo>
                  <a:cubicBezTo>
                    <a:pt x="72" y="675"/>
                    <a:pt x="74" y="672"/>
                    <a:pt x="77" y="672"/>
                  </a:cubicBezTo>
                  <a:cubicBezTo>
                    <a:pt x="100" y="663"/>
                    <a:pt x="128" y="654"/>
                    <a:pt x="159" y="644"/>
                  </a:cubicBezTo>
                  <a:cubicBezTo>
                    <a:pt x="365" y="584"/>
                    <a:pt x="599" y="584"/>
                    <a:pt x="840" y="677"/>
                  </a:cubicBezTo>
                  <a:lnTo>
                    <a:pt x="840" y="712"/>
                  </a:lnTo>
                  <a:cubicBezTo>
                    <a:pt x="840" y="717"/>
                    <a:pt x="838" y="724"/>
                    <a:pt x="838" y="734"/>
                  </a:cubicBezTo>
                  <a:cubicBezTo>
                    <a:pt x="835" y="748"/>
                    <a:pt x="830" y="762"/>
                    <a:pt x="828" y="776"/>
                  </a:cubicBezTo>
                  <a:cubicBezTo>
                    <a:pt x="816" y="816"/>
                    <a:pt x="800" y="857"/>
                    <a:pt x="774" y="895"/>
                  </a:cubicBezTo>
                  <a:cubicBezTo>
                    <a:pt x="747" y="936"/>
                    <a:pt x="715" y="973"/>
                    <a:pt x="675" y="1001"/>
                  </a:cubicBezTo>
                  <a:cubicBezTo>
                    <a:pt x="676" y="1006"/>
                    <a:pt x="676" y="1012"/>
                    <a:pt x="676" y="1017"/>
                  </a:cubicBezTo>
                  <a:lnTo>
                    <a:pt x="676" y="1082"/>
                  </a:lnTo>
                  <a:lnTo>
                    <a:pt x="763" y="1082"/>
                  </a:lnTo>
                  <a:cubicBezTo>
                    <a:pt x="911" y="1068"/>
                    <a:pt x="1013" y="1002"/>
                    <a:pt x="1079" y="897"/>
                  </a:cubicBezTo>
                  <a:cubicBezTo>
                    <a:pt x="1103" y="860"/>
                    <a:pt x="1119" y="820"/>
                    <a:pt x="1131" y="780"/>
                  </a:cubicBezTo>
                  <a:cubicBezTo>
                    <a:pt x="1138" y="754"/>
                    <a:pt x="1143" y="731"/>
                    <a:pt x="1145" y="714"/>
                  </a:cubicBezTo>
                  <a:lnTo>
                    <a:pt x="1145" y="288"/>
                  </a:lnTo>
                  <a:cubicBezTo>
                    <a:pt x="1148" y="274"/>
                    <a:pt x="1144" y="263"/>
                    <a:pt x="1134" y="249"/>
                  </a:cubicBezTo>
                  <a:close/>
                  <a:moveTo>
                    <a:pt x="141" y="577"/>
                  </a:moveTo>
                  <a:cubicBezTo>
                    <a:pt x="115" y="584"/>
                    <a:pt x="92" y="593"/>
                    <a:pt x="71" y="600"/>
                  </a:cubicBezTo>
                  <a:lnTo>
                    <a:pt x="71" y="208"/>
                  </a:lnTo>
                  <a:cubicBezTo>
                    <a:pt x="71" y="208"/>
                    <a:pt x="73" y="206"/>
                    <a:pt x="78" y="199"/>
                  </a:cubicBezTo>
                  <a:cubicBezTo>
                    <a:pt x="115" y="150"/>
                    <a:pt x="188" y="114"/>
                    <a:pt x="282" y="91"/>
                  </a:cubicBezTo>
                  <a:cubicBezTo>
                    <a:pt x="319" y="82"/>
                    <a:pt x="357" y="77"/>
                    <a:pt x="391" y="73"/>
                  </a:cubicBezTo>
                  <a:cubicBezTo>
                    <a:pt x="419" y="70"/>
                    <a:pt x="442" y="70"/>
                    <a:pt x="450" y="70"/>
                  </a:cubicBezTo>
                  <a:lnTo>
                    <a:pt x="464" y="70"/>
                  </a:lnTo>
                  <a:cubicBezTo>
                    <a:pt x="471" y="70"/>
                    <a:pt x="495" y="70"/>
                    <a:pt x="522" y="73"/>
                  </a:cubicBezTo>
                  <a:cubicBezTo>
                    <a:pt x="560" y="77"/>
                    <a:pt x="598" y="82"/>
                    <a:pt x="635" y="91"/>
                  </a:cubicBezTo>
                  <a:cubicBezTo>
                    <a:pt x="731" y="113"/>
                    <a:pt x="803" y="150"/>
                    <a:pt x="834" y="196"/>
                  </a:cubicBezTo>
                  <a:cubicBezTo>
                    <a:pt x="834" y="199"/>
                    <a:pt x="837" y="199"/>
                    <a:pt x="839" y="204"/>
                  </a:cubicBezTo>
                  <a:lnTo>
                    <a:pt x="843" y="211"/>
                  </a:lnTo>
                  <a:lnTo>
                    <a:pt x="843" y="603"/>
                  </a:lnTo>
                  <a:cubicBezTo>
                    <a:pt x="593" y="511"/>
                    <a:pt x="354" y="516"/>
                    <a:pt x="141" y="577"/>
                  </a:cubicBezTo>
                  <a:close/>
                  <a:moveTo>
                    <a:pt x="1076" y="712"/>
                  </a:moveTo>
                  <a:cubicBezTo>
                    <a:pt x="1076" y="724"/>
                    <a:pt x="1073" y="743"/>
                    <a:pt x="1066" y="766"/>
                  </a:cubicBezTo>
                  <a:cubicBezTo>
                    <a:pt x="1057" y="799"/>
                    <a:pt x="1043" y="834"/>
                    <a:pt x="1022" y="865"/>
                  </a:cubicBezTo>
                  <a:cubicBezTo>
                    <a:pt x="971" y="947"/>
                    <a:pt x="888" y="1001"/>
                    <a:pt x="769" y="1014"/>
                  </a:cubicBezTo>
                  <a:cubicBezTo>
                    <a:pt x="792" y="991"/>
                    <a:pt x="815" y="963"/>
                    <a:pt x="835" y="933"/>
                  </a:cubicBezTo>
                  <a:cubicBezTo>
                    <a:pt x="863" y="888"/>
                    <a:pt x="881" y="843"/>
                    <a:pt x="895" y="797"/>
                  </a:cubicBezTo>
                  <a:cubicBezTo>
                    <a:pt x="905" y="766"/>
                    <a:pt x="909" y="741"/>
                    <a:pt x="912" y="720"/>
                  </a:cubicBezTo>
                  <a:lnTo>
                    <a:pt x="912" y="551"/>
                  </a:lnTo>
                  <a:cubicBezTo>
                    <a:pt x="957" y="556"/>
                    <a:pt x="997" y="565"/>
                    <a:pt x="1034" y="582"/>
                  </a:cubicBezTo>
                  <a:cubicBezTo>
                    <a:pt x="1051" y="590"/>
                    <a:pt x="1065" y="596"/>
                    <a:pt x="1076" y="603"/>
                  </a:cubicBezTo>
                  <a:lnTo>
                    <a:pt x="1076" y="712"/>
                  </a:lnTo>
                  <a:close/>
                  <a:moveTo>
                    <a:pt x="1078" y="525"/>
                  </a:moveTo>
                  <a:cubicBezTo>
                    <a:pt x="1073" y="523"/>
                    <a:pt x="1068" y="521"/>
                    <a:pt x="1061" y="518"/>
                  </a:cubicBezTo>
                  <a:cubicBezTo>
                    <a:pt x="1016" y="499"/>
                    <a:pt x="965" y="487"/>
                    <a:pt x="911" y="483"/>
                  </a:cubicBezTo>
                  <a:lnTo>
                    <a:pt x="911" y="199"/>
                  </a:lnTo>
                  <a:cubicBezTo>
                    <a:pt x="988" y="227"/>
                    <a:pt x="1056" y="259"/>
                    <a:pt x="1070" y="281"/>
                  </a:cubicBezTo>
                  <a:cubicBezTo>
                    <a:pt x="1070" y="281"/>
                    <a:pt x="1073" y="284"/>
                    <a:pt x="1073" y="285"/>
                  </a:cubicBezTo>
                  <a:lnTo>
                    <a:pt x="1076" y="288"/>
                  </a:lnTo>
                  <a:cubicBezTo>
                    <a:pt x="1079" y="293"/>
                    <a:pt x="1079" y="293"/>
                    <a:pt x="1079" y="291"/>
                  </a:cubicBezTo>
                  <a:lnTo>
                    <a:pt x="1079" y="525"/>
                  </a:lnTo>
                  <a:lnTo>
                    <a:pt x="1078" y="525"/>
                  </a:lnTo>
                  <a:close/>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4" name="任意多边形 253"/>
            <p:cNvSpPr/>
            <p:nvPr/>
          </p:nvSpPr>
          <p:spPr bwMode="gray">
            <a:xfrm>
              <a:off x="4443" y="16228"/>
              <a:ext cx="537" cy="492"/>
            </a:xfrm>
            <a:custGeom>
              <a:avLst/>
              <a:gdLst/>
              <a:ahLst/>
              <a:cxnLst/>
              <a:rect l="0" t="0" r="0" b="0"/>
              <a:pathLst>
                <a:path w="950" h="870">
                  <a:moveTo>
                    <a:pt x="949" y="869"/>
                  </a:moveTo>
                  <a:lnTo>
                    <a:pt x="875" y="869"/>
                  </a:lnTo>
                  <a:cubicBezTo>
                    <a:pt x="875" y="430"/>
                    <a:pt x="518" y="74"/>
                    <a:pt x="80" y="74"/>
                  </a:cubicBezTo>
                  <a:lnTo>
                    <a:pt x="0" y="74"/>
                  </a:lnTo>
                  <a:lnTo>
                    <a:pt x="0" y="0"/>
                  </a:lnTo>
                  <a:lnTo>
                    <a:pt x="80" y="0"/>
                  </a:lnTo>
                  <a:cubicBezTo>
                    <a:pt x="559" y="0"/>
                    <a:pt x="949" y="390"/>
                    <a:pt x="949" y="869"/>
                  </a:cubicBez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5" name="任意多边形 254"/>
            <p:cNvSpPr/>
            <p:nvPr/>
          </p:nvSpPr>
          <p:spPr bwMode="gray">
            <a:xfrm>
              <a:off x="3800" y="17000"/>
              <a:ext cx="538" cy="473"/>
            </a:xfrm>
            <a:custGeom>
              <a:avLst/>
              <a:gdLst/>
              <a:ahLst/>
              <a:cxnLst/>
              <a:rect l="0" t="0" r="0" b="0"/>
              <a:pathLst>
                <a:path w="950" h="834">
                  <a:moveTo>
                    <a:pt x="949" y="833"/>
                  </a:moveTo>
                  <a:lnTo>
                    <a:pt x="832" y="833"/>
                  </a:lnTo>
                  <a:cubicBezTo>
                    <a:pt x="373" y="833"/>
                    <a:pt x="0" y="460"/>
                    <a:pt x="0" y="0"/>
                  </a:cubicBezTo>
                  <a:lnTo>
                    <a:pt x="73" y="0"/>
                  </a:lnTo>
                  <a:cubicBezTo>
                    <a:pt x="73" y="419"/>
                    <a:pt x="413" y="759"/>
                    <a:pt x="832" y="759"/>
                  </a:cubicBezTo>
                  <a:lnTo>
                    <a:pt x="949" y="759"/>
                  </a:lnTo>
                  <a:lnTo>
                    <a:pt x="949" y="833"/>
                  </a:ln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6" name="任意多边形 255"/>
            <p:cNvSpPr/>
            <p:nvPr/>
          </p:nvSpPr>
          <p:spPr bwMode="gray">
            <a:xfrm>
              <a:off x="4913" y="16693"/>
              <a:ext cx="95" cy="95"/>
            </a:xfrm>
            <a:custGeom>
              <a:avLst/>
              <a:gdLst/>
              <a:ahLst/>
              <a:cxnLst/>
              <a:rect l="0" t="0" r="0" b="0"/>
              <a:pathLst>
                <a:path w="166" h="167">
                  <a:moveTo>
                    <a:pt x="165" y="83"/>
                  </a:moveTo>
                  <a:cubicBezTo>
                    <a:pt x="165" y="98"/>
                    <a:pt x="162" y="112"/>
                    <a:pt x="154" y="125"/>
                  </a:cubicBezTo>
                  <a:cubicBezTo>
                    <a:pt x="146" y="139"/>
                    <a:pt x="137" y="148"/>
                    <a:pt x="124" y="155"/>
                  </a:cubicBezTo>
                  <a:cubicBezTo>
                    <a:pt x="111" y="163"/>
                    <a:pt x="97" y="166"/>
                    <a:pt x="82" y="166"/>
                  </a:cubicBezTo>
                  <a:cubicBezTo>
                    <a:pt x="66" y="166"/>
                    <a:pt x="54" y="163"/>
                    <a:pt x="41" y="155"/>
                  </a:cubicBezTo>
                  <a:cubicBezTo>
                    <a:pt x="28" y="148"/>
                    <a:pt x="18" y="139"/>
                    <a:pt x="11" y="125"/>
                  </a:cubicBezTo>
                  <a:cubicBezTo>
                    <a:pt x="3" y="112"/>
                    <a:pt x="0" y="98"/>
                    <a:pt x="0" y="83"/>
                  </a:cubicBezTo>
                  <a:cubicBezTo>
                    <a:pt x="0" y="68"/>
                    <a:pt x="3" y="55"/>
                    <a:pt x="11" y="42"/>
                  </a:cubicBezTo>
                  <a:cubicBezTo>
                    <a:pt x="18" y="29"/>
                    <a:pt x="28" y="19"/>
                    <a:pt x="41" y="11"/>
                  </a:cubicBezTo>
                  <a:cubicBezTo>
                    <a:pt x="54" y="4"/>
                    <a:pt x="67" y="0"/>
                    <a:pt x="82" y="0"/>
                  </a:cubicBezTo>
                  <a:cubicBezTo>
                    <a:pt x="98" y="0"/>
                    <a:pt x="111" y="4"/>
                    <a:pt x="124" y="11"/>
                  </a:cubicBezTo>
                  <a:cubicBezTo>
                    <a:pt x="137" y="19"/>
                    <a:pt x="146" y="29"/>
                    <a:pt x="154" y="42"/>
                  </a:cubicBezTo>
                  <a:cubicBezTo>
                    <a:pt x="162" y="55"/>
                    <a:pt x="165" y="68"/>
                    <a:pt x="165" y="83"/>
                  </a:cubicBez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7" name="任意多边形 256"/>
            <p:cNvSpPr/>
            <p:nvPr/>
          </p:nvSpPr>
          <p:spPr bwMode="gray">
            <a:xfrm>
              <a:off x="3775" y="16953"/>
              <a:ext cx="95" cy="95"/>
            </a:xfrm>
            <a:custGeom>
              <a:avLst/>
              <a:gdLst/>
              <a:ahLst/>
              <a:cxnLst/>
              <a:rect l="0" t="0" r="0" b="0"/>
              <a:pathLst>
                <a:path w="166" h="166">
                  <a:moveTo>
                    <a:pt x="165" y="82"/>
                  </a:moveTo>
                  <a:cubicBezTo>
                    <a:pt x="165" y="98"/>
                    <a:pt x="161" y="111"/>
                    <a:pt x="154" y="124"/>
                  </a:cubicBezTo>
                  <a:cubicBezTo>
                    <a:pt x="146" y="137"/>
                    <a:pt x="137" y="146"/>
                    <a:pt x="124" y="154"/>
                  </a:cubicBezTo>
                  <a:cubicBezTo>
                    <a:pt x="111" y="162"/>
                    <a:pt x="98" y="165"/>
                    <a:pt x="83" y="165"/>
                  </a:cubicBezTo>
                  <a:cubicBezTo>
                    <a:pt x="67" y="165"/>
                    <a:pt x="54" y="162"/>
                    <a:pt x="41" y="154"/>
                  </a:cubicBezTo>
                  <a:cubicBezTo>
                    <a:pt x="27" y="146"/>
                    <a:pt x="19" y="137"/>
                    <a:pt x="11" y="124"/>
                  </a:cubicBezTo>
                  <a:cubicBezTo>
                    <a:pt x="3" y="111"/>
                    <a:pt x="0" y="98"/>
                    <a:pt x="0" y="82"/>
                  </a:cubicBezTo>
                  <a:cubicBezTo>
                    <a:pt x="0" y="67"/>
                    <a:pt x="3" y="54"/>
                    <a:pt x="11" y="41"/>
                  </a:cubicBezTo>
                  <a:cubicBezTo>
                    <a:pt x="19" y="28"/>
                    <a:pt x="27" y="19"/>
                    <a:pt x="41" y="11"/>
                  </a:cubicBezTo>
                  <a:cubicBezTo>
                    <a:pt x="54" y="4"/>
                    <a:pt x="67" y="0"/>
                    <a:pt x="83" y="0"/>
                  </a:cubicBezTo>
                  <a:cubicBezTo>
                    <a:pt x="98" y="0"/>
                    <a:pt x="111" y="4"/>
                    <a:pt x="124" y="11"/>
                  </a:cubicBezTo>
                  <a:cubicBezTo>
                    <a:pt x="137" y="19"/>
                    <a:pt x="146" y="28"/>
                    <a:pt x="154" y="41"/>
                  </a:cubicBezTo>
                  <a:cubicBezTo>
                    <a:pt x="161" y="54"/>
                    <a:pt x="165" y="67"/>
                    <a:pt x="165" y="82"/>
                  </a:cubicBez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8" name="任意多边形 257"/>
            <p:cNvSpPr/>
            <p:nvPr/>
          </p:nvSpPr>
          <p:spPr bwMode="gray">
            <a:xfrm>
              <a:off x="4468" y="17363"/>
              <a:ext cx="107" cy="107"/>
            </a:xfrm>
            <a:custGeom>
              <a:avLst/>
              <a:gdLst/>
              <a:ahLst/>
              <a:cxnLst/>
              <a:rect l="0" t="0" r="0" b="0"/>
              <a:pathLst>
                <a:path w="190" h="191">
                  <a:moveTo>
                    <a:pt x="189" y="95"/>
                  </a:moveTo>
                  <a:cubicBezTo>
                    <a:pt x="189" y="112"/>
                    <a:pt x="185" y="127"/>
                    <a:pt x="177" y="142"/>
                  </a:cubicBezTo>
                  <a:cubicBezTo>
                    <a:pt x="168" y="157"/>
                    <a:pt x="157" y="168"/>
                    <a:pt x="142" y="177"/>
                  </a:cubicBezTo>
                  <a:cubicBezTo>
                    <a:pt x="127" y="186"/>
                    <a:pt x="112" y="190"/>
                    <a:pt x="95" y="190"/>
                  </a:cubicBezTo>
                  <a:cubicBezTo>
                    <a:pt x="77" y="190"/>
                    <a:pt x="62" y="186"/>
                    <a:pt x="47" y="177"/>
                  </a:cubicBezTo>
                  <a:cubicBezTo>
                    <a:pt x="32" y="168"/>
                    <a:pt x="20" y="157"/>
                    <a:pt x="12" y="142"/>
                  </a:cubicBezTo>
                  <a:cubicBezTo>
                    <a:pt x="3" y="127"/>
                    <a:pt x="0" y="113"/>
                    <a:pt x="0" y="95"/>
                  </a:cubicBezTo>
                  <a:cubicBezTo>
                    <a:pt x="0" y="78"/>
                    <a:pt x="3" y="64"/>
                    <a:pt x="12" y="48"/>
                  </a:cubicBezTo>
                  <a:cubicBezTo>
                    <a:pt x="20" y="33"/>
                    <a:pt x="32" y="22"/>
                    <a:pt x="47" y="13"/>
                  </a:cubicBezTo>
                  <a:cubicBezTo>
                    <a:pt x="62" y="4"/>
                    <a:pt x="77" y="0"/>
                    <a:pt x="95" y="0"/>
                  </a:cubicBezTo>
                  <a:cubicBezTo>
                    <a:pt x="112" y="0"/>
                    <a:pt x="127" y="4"/>
                    <a:pt x="142" y="13"/>
                  </a:cubicBezTo>
                  <a:cubicBezTo>
                    <a:pt x="157" y="22"/>
                    <a:pt x="168" y="33"/>
                    <a:pt x="177" y="48"/>
                  </a:cubicBezTo>
                  <a:cubicBezTo>
                    <a:pt x="185" y="64"/>
                    <a:pt x="189" y="77"/>
                    <a:pt x="189" y="95"/>
                  </a:cubicBez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9" name="任意多边形 258"/>
            <p:cNvSpPr/>
            <p:nvPr/>
          </p:nvSpPr>
          <p:spPr bwMode="gray">
            <a:xfrm>
              <a:off x="4690" y="17363"/>
              <a:ext cx="108" cy="107"/>
            </a:xfrm>
            <a:custGeom>
              <a:avLst/>
              <a:gdLst/>
              <a:ahLst/>
              <a:cxnLst/>
              <a:rect l="0" t="0" r="0" b="0"/>
              <a:pathLst>
                <a:path w="191" h="191">
                  <a:moveTo>
                    <a:pt x="190" y="95"/>
                  </a:moveTo>
                  <a:cubicBezTo>
                    <a:pt x="190" y="112"/>
                    <a:pt x="186" y="127"/>
                    <a:pt x="177" y="142"/>
                  </a:cubicBezTo>
                  <a:cubicBezTo>
                    <a:pt x="168" y="157"/>
                    <a:pt x="157" y="168"/>
                    <a:pt x="142" y="177"/>
                  </a:cubicBezTo>
                  <a:cubicBezTo>
                    <a:pt x="126" y="186"/>
                    <a:pt x="112" y="190"/>
                    <a:pt x="95" y="190"/>
                  </a:cubicBezTo>
                  <a:cubicBezTo>
                    <a:pt x="78" y="190"/>
                    <a:pt x="63" y="186"/>
                    <a:pt x="48" y="177"/>
                  </a:cubicBezTo>
                  <a:cubicBezTo>
                    <a:pt x="32" y="168"/>
                    <a:pt x="22" y="157"/>
                    <a:pt x="13" y="142"/>
                  </a:cubicBezTo>
                  <a:cubicBezTo>
                    <a:pt x="4" y="127"/>
                    <a:pt x="0" y="113"/>
                    <a:pt x="0" y="95"/>
                  </a:cubicBezTo>
                  <a:cubicBezTo>
                    <a:pt x="0" y="78"/>
                    <a:pt x="4" y="64"/>
                    <a:pt x="13" y="48"/>
                  </a:cubicBezTo>
                  <a:cubicBezTo>
                    <a:pt x="22" y="33"/>
                    <a:pt x="32" y="22"/>
                    <a:pt x="48" y="13"/>
                  </a:cubicBezTo>
                  <a:cubicBezTo>
                    <a:pt x="63" y="4"/>
                    <a:pt x="78" y="0"/>
                    <a:pt x="95" y="0"/>
                  </a:cubicBezTo>
                  <a:cubicBezTo>
                    <a:pt x="112" y="0"/>
                    <a:pt x="126" y="4"/>
                    <a:pt x="142" y="13"/>
                  </a:cubicBezTo>
                  <a:cubicBezTo>
                    <a:pt x="157" y="22"/>
                    <a:pt x="168" y="33"/>
                    <a:pt x="177" y="48"/>
                  </a:cubicBezTo>
                  <a:cubicBezTo>
                    <a:pt x="186" y="64"/>
                    <a:pt x="190" y="77"/>
                    <a:pt x="190" y="95"/>
                  </a:cubicBez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260" name="组合 259"/>
          <p:cNvGrpSpPr/>
          <p:nvPr/>
        </p:nvGrpSpPr>
        <p:grpSpPr bwMode="gray">
          <a:xfrm>
            <a:off x="5065260" y="1348531"/>
            <a:ext cx="446153" cy="449015"/>
            <a:chOff x="6893" y="16228"/>
            <a:chExt cx="1247" cy="1255"/>
          </a:xfrm>
        </p:grpSpPr>
        <p:sp>
          <p:nvSpPr>
            <p:cNvPr id="261" name="任意多边形 260"/>
            <p:cNvSpPr/>
            <p:nvPr/>
          </p:nvSpPr>
          <p:spPr bwMode="gray">
            <a:xfrm>
              <a:off x="7650" y="16495"/>
              <a:ext cx="88" cy="143"/>
            </a:xfrm>
            <a:custGeom>
              <a:avLst/>
              <a:gdLst/>
              <a:ahLst/>
              <a:cxnLst/>
              <a:rect l="0" t="0" r="0" b="0"/>
              <a:pathLst>
                <a:path w="156" h="253">
                  <a:moveTo>
                    <a:pt x="155" y="168"/>
                  </a:moveTo>
                  <a:cubicBezTo>
                    <a:pt x="155" y="181"/>
                    <a:pt x="152" y="193"/>
                    <a:pt x="148" y="203"/>
                  </a:cubicBezTo>
                  <a:cubicBezTo>
                    <a:pt x="143" y="213"/>
                    <a:pt x="137" y="223"/>
                    <a:pt x="130" y="229"/>
                  </a:cubicBezTo>
                  <a:cubicBezTo>
                    <a:pt x="121" y="237"/>
                    <a:pt x="112" y="242"/>
                    <a:pt x="101" y="246"/>
                  </a:cubicBezTo>
                  <a:cubicBezTo>
                    <a:pt x="90" y="250"/>
                    <a:pt x="78" y="252"/>
                    <a:pt x="64" y="252"/>
                  </a:cubicBezTo>
                  <a:cubicBezTo>
                    <a:pt x="56" y="252"/>
                    <a:pt x="49" y="251"/>
                    <a:pt x="42" y="250"/>
                  </a:cubicBezTo>
                  <a:cubicBezTo>
                    <a:pt x="36" y="249"/>
                    <a:pt x="29" y="247"/>
                    <a:pt x="24" y="246"/>
                  </a:cubicBezTo>
                  <a:cubicBezTo>
                    <a:pt x="18" y="244"/>
                    <a:pt x="14" y="243"/>
                    <a:pt x="11" y="241"/>
                  </a:cubicBezTo>
                  <a:cubicBezTo>
                    <a:pt x="7" y="239"/>
                    <a:pt x="5" y="239"/>
                    <a:pt x="4" y="238"/>
                  </a:cubicBezTo>
                  <a:cubicBezTo>
                    <a:pt x="3" y="237"/>
                    <a:pt x="2" y="236"/>
                    <a:pt x="2" y="235"/>
                  </a:cubicBezTo>
                  <a:cubicBezTo>
                    <a:pt x="2" y="234"/>
                    <a:pt x="1" y="233"/>
                    <a:pt x="1" y="232"/>
                  </a:cubicBezTo>
                  <a:cubicBezTo>
                    <a:pt x="1" y="231"/>
                    <a:pt x="0" y="229"/>
                    <a:pt x="0" y="228"/>
                  </a:cubicBezTo>
                  <a:cubicBezTo>
                    <a:pt x="0" y="226"/>
                    <a:pt x="0" y="225"/>
                    <a:pt x="0" y="223"/>
                  </a:cubicBezTo>
                  <a:cubicBezTo>
                    <a:pt x="0" y="221"/>
                    <a:pt x="0" y="219"/>
                    <a:pt x="0" y="217"/>
                  </a:cubicBezTo>
                  <a:cubicBezTo>
                    <a:pt x="0" y="215"/>
                    <a:pt x="1" y="214"/>
                    <a:pt x="1" y="212"/>
                  </a:cubicBezTo>
                  <a:cubicBezTo>
                    <a:pt x="2" y="212"/>
                    <a:pt x="2" y="211"/>
                    <a:pt x="3" y="210"/>
                  </a:cubicBezTo>
                  <a:cubicBezTo>
                    <a:pt x="4" y="209"/>
                    <a:pt x="5" y="209"/>
                    <a:pt x="6" y="209"/>
                  </a:cubicBezTo>
                  <a:cubicBezTo>
                    <a:pt x="7" y="209"/>
                    <a:pt x="9" y="211"/>
                    <a:pt x="12" y="212"/>
                  </a:cubicBezTo>
                  <a:cubicBezTo>
                    <a:pt x="14" y="214"/>
                    <a:pt x="18" y="215"/>
                    <a:pt x="23" y="217"/>
                  </a:cubicBezTo>
                  <a:cubicBezTo>
                    <a:pt x="27" y="219"/>
                    <a:pt x="33" y="221"/>
                    <a:pt x="39" y="223"/>
                  </a:cubicBezTo>
                  <a:cubicBezTo>
                    <a:pt x="46" y="225"/>
                    <a:pt x="54" y="226"/>
                    <a:pt x="63" y="226"/>
                  </a:cubicBezTo>
                  <a:cubicBezTo>
                    <a:pt x="71" y="226"/>
                    <a:pt x="79" y="225"/>
                    <a:pt x="86" y="223"/>
                  </a:cubicBezTo>
                  <a:cubicBezTo>
                    <a:pt x="93" y="221"/>
                    <a:pt x="99" y="217"/>
                    <a:pt x="105" y="213"/>
                  </a:cubicBezTo>
                  <a:cubicBezTo>
                    <a:pt x="110" y="209"/>
                    <a:pt x="114" y="204"/>
                    <a:pt x="117" y="197"/>
                  </a:cubicBezTo>
                  <a:cubicBezTo>
                    <a:pt x="119" y="191"/>
                    <a:pt x="121" y="182"/>
                    <a:pt x="121" y="173"/>
                  </a:cubicBezTo>
                  <a:cubicBezTo>
                    <a:pt x="121" y="164"/>
                    <a:pt x="120" y="158"/>
                    <a:pt x="118" y="151"/>
                  </a:cubicBezTo>
                  <a:cubicBezTo>
                    <a:pt x="115" y="145"/>
                    <a:pt x="111" y="140"/>
                    <a:pt x="106" y="136"/>
                  </a:cubicBezTo>
                  <a:cubicBezTo>
                    <a:pt x="101" y="133"/>
                    <a:pt x="95" y="129"/>
                    <a:pt x="87" y="127"/>
                  </a:cubicBezTo>
                  <a:cubicBezTo>
                    <a:pt x="79" y="125"/>
                    <a:pt x="69" y="124"/>
                    <a:pt x="59" y="124"/>
                  </a:cubicBezTo>
                  <a:cubicBezTo>
                    <a:pt x="52" y="124"/>
                    <a:pt x="44" y="124"/>
                    <a:pt x="39" y="125"/>
                  </a:cubicBezTo>
                  <a:cubicBezTo>
                    <a:pt x="33" y="126"/>
                    <a:pt x="28" y="126"/>
                    <a:pt x="24" y="126"/>
                  </a:cubicBezTo>
                  <a:cubicBezTo>
                    <a:pt x="20" y="126"/>
                    <a:pt x="17" y="125"/>
                    <a:pt x="16" y="123"/>
                  </a:cubicBezTo>
                  <a:cubicBezTo>
                    <a:pt x="14" y="121"/>
                    <a:pt x="14" y="119"/>
                    <a:pt x="14" y="114"/>
                  </a:cubicBezTo>
                  <a:lnTo>
                    <a:pt x="14" y="13"/>
                  </a:lnTo>
                  <a:cubicBezTo>
                    <a:pt x="14" y="8"/>
                    <a:pt x="15" y="5"/>
                    <a:pt x="17" y="3"/>
                  </a:cubicBezTo>
                  <a:cubicBezTo>
                    <a:pt x="19" y="1"/>
                    <a:pt x="22" y="0"/>
                    <a:pt x="26" y="0"/>
                  </a:cubicBezTo>
                  <a:lnTo>
                    <a:pt x="134" y="0"/>
                  </a:lnTo>
                  <a:cubicBezTo>
                    <a:pt x="135" y="0"/>
                    <a:pt x="136" y="0"/>
                    <a:pt x="137" y="1"/>
                  </a:cubicBezTo>
                  <a:cubicBezTo>
                    <a:pt x="138" y="2"/>
                    <a:pt x="139" y="3"/>
                    <a:pt x="140" y="4"/>
                  </a:cubicBezTo>
                  <a:cubicBezTo>
                    <a:pt x="141" y="5"/>
                    <a:pt x="141" y="7"/>
                    <a:pt x="142" y="9"/>
                  </a:cubicBezTo>
                  <a:cubicBezTo>
                    <a:pt x="142" y="11"/>
                    <a:pt x="143" y="13"/>
                    <a:pt x="143" y="15"/>
                  </a:cubicBezTo>
                  <a:cubicBezTo>
                    <a:pt x="143" y="20"/>
                    <a:pt x="142" y="24"/>
                    <a:pt x="141" y="27"/>
                  </a:cubicBezTo>
                  <a:cubicBezTo>
                    <a:pt x="140" y="29"/>
                    <a:pt x="138" y="30"/>
                    <a:pt x="135" y="30"/>
                  </a:cubicBezTo>
                  <a:lnTo>
                    <a:pt x="47" y="30"/>
                  </a:lnTo>
                  <a:lnTo>
                    <a:pt x="47" y="100"/>
                  </a:lnTo>
                  <a:cubicBezTo>
                    <a:pt x="52" y="99"/>
                    <a:pt x="55" y="99"/>
                    <a:pt x="60" y="99"/>
                  </a:cubicBezTo>
                  <a:cubicBezTo>
                    <a:pt x="65" y="99"/>
                    <a:pt x="69" y="99"/>
                    <a:pt x="76" y="99"/>
                  </a:cubicBezTo>
                  <a:cubicBezTo>
                    <a:pt x="90" y="99"/>
                    <a:pt x="101" y="101"/>
                    <a:pt x="111" y="105"/>
                  </a:cubicBezTo>
                  <a:cubicBezTo>
                    <a:pt x="121" y="108"/>
                    <a:pt x="130" y="113"/>
                    <a:pt x="136" y="120"/>
                  </a:cubicBezTo>
                  <a:cubicBezTo>
                    <a:pt x="143" y="126"/>
                    <a:pt x="148" y="133"/>
                    <a:pt x="152" y="142"/>
                  </a:cubicBezTo>
                  <a:cubicBezTo>
                    <a:pt x="154" y="147"/>
                    <a:pt x="155" y="158"/>
                    <a:pt x="155" y="168"/>
                  </a:cubicBez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2" name="任意多边形 261"/>
            <p:cNvSpPr/>
            <p:nvPr/>
          </p:nvSpPr>
          <p:spPr bwMode="gray">
            <a:xfrm>
              <a:off x="7763" y="16493"/>
              <a:ext cx="115" cy="147"/>
            </a:xfrm>
            <a:custGeom>
              <a:avLst/>
              <a:gdLst/>
              <a:ahLst/>
              <a:cxnLst/>
              <a:rect l="0" t="0" r="0" b="0"/>
              <a:pathLst>
                <a:path w="202" h="259">
                  <a:moveTo>
                    <a:pt x="200" y="39"/>
                  </a:moveTo>
                  <a:cubicBezTo>
                    <a:pt x="200" y="42"/>
                    <a:pt x="200" y="45"/>
                    <a:pt x="200" y="46"/>
                  </a:cubicBezTo>
                  <a:cubicBezTo>
                    <a:pt x="200" y="48"/>
                    <a:pt x="199" y="49"/>
                    <a:pt x="199" y="50"/>
                  </a:cubicBezTo>
                  <a:cubicBezTo>
                    <a:pt x="198" y="51"/>
                    <a:pt x="198" y="52"/>
                    <a:pt x="197" y="53"/>
                  </a:cubicBezTo>
                  <a:cubicBezTo>
                    <a:pt x="196" y="54"/>
                    <a:pt x="195" y="54"/>
                    <a:pt x="194" y="54"/>
                  </a:cubicBezTo>
                  <a:cubicBezTo>
                    <a:pt x="192" y="54"/>
                    <a:pt x="190" y="53"/>
                    <a:pt x="187" y="50"/>
                  </a:cubicBezTo>
                  <a:cubicBezTo>
                    <a:pt x="183" y="47"/>
                    <a:pt x="178" y="45"/>
                    <a:pt x="173" y="42"/>
                  </a:cubicBezTo>
                  <a:cubicBezTo>
                    <a:pt x="167" y="39"/>
                    <a:pt x="160" y="36"/>
                    <a:pt x="151" y="33"/>
                  </a:cubicBezTo>
                  <a:cubicBezTo>
                    <a:pt x="143" y="31"/>
                    <a:pt x="133" y="30"/>
                    <a:pt x="122" y="30"/>
                  </a:cubicBezTo>
                  <a:cubicBezTo>
                    <a:pt x="108" y="30"/>
                    <a:pt x="95" y="33"/>
                    <a:pt x="85" y="37"/>
                  </a:cubicBezTo>
                  <a:cubicBezTo>
                    <a:pt x="74" y="42"/>
                    <a:pt x="66" y="49"/>
                    <a:pt x="58" y="58"/>
                  </a:cubicBezTo>
                  <a:cubicBezTo>
                    <a:pt x="51" y="67"/>
                    <a:pt x="45" y="77"/>
                    <a:pt x="41" y="89"/>
                  </a:cubicBezTo>
                  <a:cubicBezTo>
                    <a:pt x="37" y="101"/>
                    <a:pt x="35" y="114"/>
                    <a:pt x="35" y="129"/>
                  </a:cubicBezTo>
                  <a:cubicBezTo>
                    <a:pt x="35" y="145"/>
                    <a:pt x="37" y="159"/>
                    <a:pt x="42" y="172"/>
                  </a:cubicBezTo>
                  <a:cubicBezTo>
                    <a:pt x="46" y="184"/>
                    <a:pt x="52" y="194"/>
                    <a:pt x="60" y="204"/>
                  </a:cubicBezTo>
                  <a:cubicBezTo>
                    <a:pt x="68" y="212"/>
                    <a:pt x="77" y="218"/>
                    <a:pt x="88" y="223"/>
                  </a:cubicBezTo>
                  <a:cubicBezTo>
                    <a:pt x="99" y="228"/>
                    <a:pt x="110" y="230"/>
                    <a:pt x="123" y="230"/>
                  </a:cubicBezTo>
                  <a:cubicBezTo>
                    <a:pt x="131" y="230"/>
                    <a:pt x="139" y="229"/>
                    <a:pt x="147" y="227"/>
                  </a:cubicBezTo>
                  <a:cubicBezTo>
                    <a:pt x="154" y="225"/>
                    <a:pt x="162" y="222"/>
                    <a:pt x="168" y="218"/>
                  </a:cubicBezTo>
                  <a:lnTo>
                    <a:pt x="168" y="146"/>
                  </a:lnTo>
                  <a:lnTo>
                    <a:pt x="111" y="146"/>
                  </a:lnTo>
                  <a:cubicBezTo>
                    <a:pt x="109" y="146"/>
                    <a:pt x="108" y="145"/>
                    <a:pt x="107" y="142"/>
                  </a:cubicBezTo>
                  <a:cubicBezTo>
                    <a:pt x="106" y="140"/>
                    <a:pt x="105" y="137"/>
                    <a:pt x="105" y="132"/>
                  </a:cubicBezTo>
                  <a:cubicBezTo>
                    <a:pt x="105" y="129"/>
                    <a:pt x="105" y="128"/>
                    <a:pt x="105" y="126"/>
                  </a:cubicBezTo>
                  <a:cubicBezTo>
                    <a:pt x="105" y="125"/>
                    <a:pt x="106" y="123"/>
                    <a:pt x="106" y="121"/>
                  </a:cubicBezTo>
                  <a:cubicBezTo>
                    <a:pt x="107" y="120"/>
                    <a:pt x="107" y="119"/>
                    <a:pt x="108" y="118"/>
                  </a:cubicBezTo>
                  <a:cubicBezTo>
                    <a:pt x="109" y="117"/>
                    <a:pt x="109" y="117"/>
                    <a:pt x="110" y="117"/>
                  </a:cubicBezTo>
                  <a:lnTo>
                    <a:pt x="188" y="117"/>
                  </a:lnTo>
                  <a:cubicBezTo>
                    <a:pt x="189" y="117"/>
                    <a:pt x="191" y="117"/>
                    <a:pt x="192" y="118"/>
                  </a:cubicBezTo>
                  <a:cubicBezTo>
                    <a:pt x="194" y="119"/>
                    <a:pt x="195" y="119"/>
                    <a:pt x="196" y="120"/>
                  </a:cubicBezTo>
                  <a:cubicBezTo>
                    <a:pt x="197" y="121"/>
                    <a:pt x="198" y="124"/>
                    <a:pt x="199" y="125"/>
                  </a:cubicBezTo>
                  <a:cubicBezTo>
                    <a:pt x="200" y="127"/>
                    <a:pt x="200" y="128"/>
                    <a:pt x="200" y="131"/>
                  </a:cubicBezTo>
                  <a:lnTo>
                    <a:pt x="200" y="226"/>
                  </a:lnTo>
                  <a:cubicBezTo>
                    <a:pt x="200" y="230"/>
                    <a:pt x="199" y="232"/>
                    <a:pt x="198" y="234"/>
                  </a:cubicBezTo>
                  <a:cubicBezTo>
                    <a:pt x="197" y="237"/>
                    <a:pt x="194" y="239"/>
                    <a:pt x="190" y="241"/>
                  </a:cubicBezTo>
                  <a:cubicBezTo>
                    <a:pt x="187" y="243"/>
                    <a:pt x="182" y="245"/>
                    <a:pt x="176" y="247"/>
                  </a:cubicBezTo>
                  <a:cubicBezTo>
                    <a:pt x="171" y="249"/>
                    <a:pt x="164" y="251"/>
                    <a:pt x="159" y="253"/>
                  </a:cubicBezTo>
                  <a:cubicBezTo>
                    <a:pt x="152" y="255"/>
                    <a:pt x="147" y="256"/>
                    <a:pt x="140" y="257"/>
                  </a:cubicBezTo>
                  <a:cubicBezTo>
                    <a:pt x="134" y="258"/>
                    <a:pt x="127" y="258"/>
                    <a:pt x="122" y="258"/>
                  </a:cubicBezTo>
                  <a:cubicBezTo>
                    <a:pt x="102" y="258"/>
                    <a:pt x="85" y="255"/>
                    <a:pt x="70" y="248"/>
                  </a:cubicBezTo>
                  <a:cubicBezTo>
                    <a:pt x="55" y="243"/>
                    <a:pt x="42" y="233"/>
                    <a:pt x="32" y="222"/>
                  </a:cubicBezTo>
                  <a:cubicBezTo>
                    <a:pt x="22" y="211"/>
                    <a:pt x="14" y="198"/>
                    <a:pt x="8" y="182"/>
                  </a:cubicBezTo>
                  <a:cubicBezTo>
                    <a:pt x="2" y="166"/>
                    <a:pt x="0" y="150"/>
                    <a:pt x="0" y="130"/>
                  </a:cubicBezTo>
                  <a:cubicBezTo>
                    <a:pt x="0" y="111"/>
                    <a:pt x="2" y="92"/>
                    <a:pt x="9" y="76"/>
                  </a:cubicBezTo>
                  <a:cubicBezTo>
                    <a:pt x="15" y="60"/>
                    <a:pt x="23" y="46"/>
                    <a:pt x="34" y="35"/>
                  </a:cubicBezTo>
                  <a:cubicBezTo>
                    <a:pt x="45" y="24"/>
                    <a:pt x="57" y="15"/>
                    <a:pt x="73" y="9"/>
                  </a:cubicBezTo>
                  <a:cubicBezTo>
                    <a:pt x="88" y="3"/>
                    <a:pt x="105" y="0"/>
                    <a:pt x="123" y="0"/>
                  </a:cubicBezTo>
                  <a:cubicBezTo>
                    <a:pt x="133" y="0"/>
                    <a:pt x="142" y="1"/>
                    <a:pt x="149" y="3"/>
                  </a:cubicBezTo>
                  <a:cubicBezTo>
                    <a:pt x="158" y="5"/>
                    <a:pt x="165" y="6"/>
                    <a:pt x="172" y="8"/>
                  </a:cubicBezTo>
                  <a:cubicBezTo>
                    <a:pt x="178" y="10"/>
                    <a:pt x="184" y="13"/>
                    <a:pt x="188" y="16"/>
                  </a:cubicBezTo>
                  <a:cubicBezTo>
                    <a:pt x="192" y="19"/>
                    <a:pt x="195" y="20"/>
                    <a:pt x="197" y="22"/>
                  </a:cubicBezTo>
                  <a:cubicBezTo>
                    <a:pt x="199" y="24"/>
                    <a:pt x="200" y="26"/>
                    <a:pt x="201" y="28"/>
                  </a:cubicBezTo>
                  <a:cubicBezTo>
                    <a:pt x="200" y="32"/>
                    <a:pt x="200" y="34"/>
                    <a:pt x="200" y="39"/>
                  </a:cubicBez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3" name="任意多边形 262"/>
            <p:cNvSpPr/>
            <p:nvPr/>
          </p:nvSpPr>
          <p:spPr bwMode="gray">
            <a:xfrm>
              <a:off x="7008" y="16448"/>
              <a:ext cx="425" cy="202"/>
            </a:xfrm>
            <a:custGeom>
              <a:avLst/>
              <a:gdLst/>
              <a:ahLst/>
              <a:cxnLst/>
              <a:rect l="0" t="0" r="0" b="0"/>
              <a:pathLst>
                <a:path w="750" h="356">
                  <a:moveTo>
                    <a:pt x="55" y="9"/>
                  </a:moveTo>
                  <a:lnTo>
                    <a:pt x="55" y="347"/>
                  </a:lnTo>
                  <a:lnTo>
                    <a:pt x="0" y="347"/>
                  </a:lnTo>
                  <a:lnTo>
                    <a:pt x="0" y="9"/>
                  </a:lnTo>
                  <a:lnTo>
                    <a:pt x="55" y="9"/>
                  </a:lnTo>
                  <a:close/>
                  <a:moveTo>
                    <a:pt x="365" y="34"/>
                  </a:moveTo>
                  <a:cubicBezTo>
                    <a:pt x="390" y="54"/>
                    <a:pt x="406" y="83"/>
                    <a:pt x="410" y="114"/>
                  </a:cubicBezTo>
                  <a:lnTo>
                    <a:pt x="356" y="114"/>
                  </a:lnTo>
                  <a:cubicBezTo>
                    <a:pt x="352" y="95"/>
                    <a:pt x="341" y="77"/>
                    <a:pt x="324" y="66"/>
                  </a:cubicBezTo>
                  <a:cubicBezTo>
                    <a:pt x="307" y="55"/>
                    <a:pt x="286" y="50"/>
                    <a:pt x="266" y="51"/>
                  </a:cubicBezTo>
                  <a:cubicBezTo>
                    <a:pt x="235" y="49"/>
                    <a:pt x="204" y="62"/>
                    <a:pt x="186" y="87"/>
                  </a:cubicBezTo>
                  <a:cubicBezTo>
                    <a:pt x="168" y="114"/>
                    <a:pt x="160" y="145"/>
                    <a:pt x="162" y="178"/>
                  </a:cubicBezTo>
                  <a:cubicBezTo>
                    <a:pt x="160" y="210"/>
                    <a:pt x="168" y="242"/>
                    <a:pt x="186" y="269"/>
                  </a:cubicBezTo>
                  <a:cubicBezTo>
                    <a:pt x="206" y="293"/>
                    <a:pt x="236" y="306"/>
                    <a:pt x="268" y="303"/>
                  </a:cubicBezTo>
                  <a:cubicBezTo>
                    <a:pt x="289" y="304"/>
                    <a:pt x="310" y="298"/>
                    <a:pt x="326" y="286"/>
                  </a:cubicBezTo>
                  <a:cubicBezTo>
                    <a:pt x="344" y="271"/>
                    <a:pt x="355" y="250"/>
                    <a:pt x="360" y="228"/>
                  </a:cubicBezTo>
                  <a:lnTo>
                    <a:pt x="414" y="228"/>
                  </a:lnTo>
                  <a:cubicBezTo>
                    <a:pt x="408" y="264"/>
                    <a:pt x="390" y="297"/>
                    <a:pt x="361" y="320"/>
                  </a:cubicBezTo>
                  <a:cubicBezTo>
                    <a:pt x="335" y="341"/>
                    <a:pt x="301" y="352"/>
                    <a:pt x="268" y="352"/>
                  </a:cubicBezTo>
                  <a:cubicBezTo>
                    <a:pt x="219" y="355"/>
                    <a:pt x="173" y="336"/>
                    <a:pt x="142" y="299"/>
                  </a:cubicBezTo>
                  <a:cubicBezTo>
                    <a:pt x="117" y="263"/>
                    <a:pt x="104" y="220"/>
                    <a:pt x="107" y="178"/>
                  </a:cubicBezTo>
                  <a:cubicBezTo>
                    <a:pt x="105" y="134"/>
                    <a:pt x="118" y="90"/>
                    <a:pt x="144" y="56"/>
                  </a:cubicBezTo>
                  <a:cubicBezTo>
                    <a:pt x="174" y="20"/>
                    <a:pt x="219" y="0"/>
                    <a:pt x="267" y="3"/>
                  </a:cubicBezTo>
                  <a:cubicBezTo>
                    <a:pt x="303" y="1"/>
                    <a:pt x="337" y="12"/>
                    <a:pt x="365" y="34"/>
                  </a:cubicBezTo>
                  <a:close/>
                  <a:moveTo>
                    <a:pt x="522" y="9"/>
                  </a:moveTo>
                  <a:lnTo>
                    <a:pt x="522" y="220"/>
                  </a:lnTo>
                  <a:cubicBezTo>
                    <a:pt x="520" y="243"/>
                    <a:pt x="527" y="266"/>
                    <a:pt x="542" y="284"/>
                  </a:cubicBezTo>
                  <a:cubicBezTo>
                    <a:pt x="560" y="299"/>
                    <a:pt x="583" y="307"/>
                    <a:pt x="606" y="304"/>
                  </a:cubicBezTo>
                  <a:cubicBezTo>
                    <a:pt x="629" y="306"/>
                    <a:pt x="653" y="299"/>
                    <a:pt x="671" y="284"/>
                  </a:cubicBezTo>
                  <a:cubicBezTo>
                    <a:pt x="686" y="266"/>
                    <a:pt x="694" y="243"/>
                    <a:pt x="692" y="220"/>
                  </a:cubicBezTo>
                  <a:lnTo>
                    <a:pt x="692" y="9"/>
                  </a:lnTo>
                  <a:lnTo>
                    <a:pt x="747" y="9"/>
                  </a:lnTo>
                  <a:lnTo>
                    <a:pt x="747" y="219"/>
                  </a:lnTo>
                  <a:cubicBezTo>
                    <a:pt x="749" y="256"/>
                    <a:pt x="735" y="292"/>
                    <a:pt x="709" y="319"/>
                  </a:cubicBezTo>
                  <a:cubicBezTo>
                    <a:pt x="681" y="343"/>
                    <a:pt x="643" y="355"/>
                    <a:pt x="606" y="352"/>
                  </a:cubicBezTo>
                  <a:cubicBezTo>
                    <a:pt x="569" y="355"/>
                    <a:pt x="532" y="343"/>
                    <a:pt x="504" y="319"/>
                  </a:cubicBezTo>
                  <a:cubicBezTo>
                    <a:pt x="478" y="292"/>
                    <a:pt x="464" y="255"/>
                    <a:pt x="467" y="218"/>
                  </a:cubicBezTo>
                  <a:lnTo>
                    <a:pt x="467" y="8"/>
                  </a:lnTo>
                  <a:lnTo>
                    <a:pt x="522" y="8"/>
                  </a:lnTo>
                  <a:lnTo>
                    <a:pt x="522" y="9"/>
                  </a:lnTo>
                  <a:close/>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4" name="任意多边形 263"/>
            <p:cNvSpPr/>
            <p:nvPr/>
          </p:nvSpPr>
          <p:spPr bwMode="gray">
            <a:xfrm>
              <a:off x="7570" y="16228"/>
              <a:ext cx="538" cy="492"/>
            </a:xfrm>
            <a:custGeom>
              <a:avLst/>
              <a:gdLst/>
              <a:ahLst/>
              <a:cxnLst/>
              <a:rect l="0" t="0" r="0" b="0"/>
              <a:pathLst>
                <a:path w="950" h="870">
                  <a:moveTo>
                    <a:pt x="949" y="869"/>
                  </a:moveTo>
                  <a:lnTo>
                    <a:pt x="875" y="869"/>
                  </a:lnTo>
                  <a:cubicBezTo>
                    <a:pt x="875" y="430"/>
                    <a:pt x="518" y="74"/>
                    <a:pt x="80" y="74"/>
                  </a:cubicBezTo>
                  <a:lnTo>
                    <a:pt x="0" y="74"/>
                  </a:lnTo>
                  <a:lnTo>
                    <a:pt x="0" y="0"/>
                  </a:lnTo>
                  <a:lnTo>
                    <a:pt x="80" y="0"/>
                  </a:lnTo>
                  <a:cubicBezTo>
                    <a:pt x="559" y="0"/>
                    <a:pt x="949" y="390"/>
                    <a:pt x="949" y="869"/>
                  </a:cubicBez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5" name="任意多边形 264"/>
            <p:cNvSpPr/>
            <p:nvPr/>
          </p:nvSpPr>
          <p:spPr bwMode="gray">
            <a:xfrm>
              <a:off x="6928" y="17000"/>
              <a:ext cx="540" cy="473"/>
            </a:xfrm>
            <a:custGeom>
              <a:avLst/>
              <a:gdLst/>
              <a:ahLst/>
              <a:cxnLst/>
              <a:rect l="0" t="0" r="0" b="0"/>
              <a:pathLst>
                <a:path w="951" h="834">
                  <a:moveTo>
                    <a:pt x="950" y="833"/>
                  </a:moveTo>
                  <a:lnTo>
                    <a:pt x="833" y="833"/>
                  </a:lnTo>
                  <a:cubicBezTo>
                    <a:pt x="374" y="833"/>
                    <a:pt x="0" y="460"/>
                    <a:pt x="0" y="0"/>
                  </a:cubicBezTo>
                  <a:lnTo>
                    <a:pt x="74" y="0"/>
                  </a:lnTo>
                  <a:cubicBezTo>
                    <a:pt x="74" y="419"/>
                    <a:pt x="414" y="759"/>
                    <a:pt x="833" y="759"/>
                  </a:cubicBezTo>
                  <a:lnTo>
                    <a:pt x="950" y="759"/>
                  </a:lnTo>
                  <a:lnTo>
                    <a:pt x="950" y="833"/>
                  </a:ln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6" name="任意多边形 265"/>
            <p:cNvSpPr/>
            <p:nvPr/>
          </p:nvSpPr>
          <p:spPr bwMode="gray">
            <a:xfrm>
              <a:off x="8040" y="16693"/>
              <a:ext cx="95" cy="95"/>
            </a:xfrm>
            <a:custGeom>
              <a:avLst/>
              <a:gdLst/>
              <a:ahLst/>
              <a:cxnLst/>
              <a:rect l="0" t="0" r="0" b="0"/>
              <a:pathLst>
                <a:path w="166" h="167">
                  <a:moveTo>
                    <a:pt x="165" y="83"/>
                  </a:moveTo>
                  <a:cubicBezTo>
                    <a:pt x="165" y="98"/>
                    <a:pt x="162" y="112"/>
                    <a:pt x="154" y="125"/>
                  </a:cubicBezTo>
                  <a:cubicBezTo>
                    <a:pt x="146" y="139"/>
                    <a:pt x="137" y="148"/>
                    <a:pt x="124" y="155"/>
                  </a:cubicBezTo>
                  <a:cubicBezTo>
                    <a:pt x="110" y="163"/>
                    <a:pt x="97" y="166"/>
                    <a:pt x="82" y="166"/>
                  </a:cubicBezTo>
                  <a:cubicBezTo>
                    <a:pt x="66" y="166"/>
                    <a:pt x="54" y="163"/>
                    <a:pt x="41" y="155"/>
                  </a:cubicBezTo>
                  <a:cubicBezTo>
                    <a:pt x="28" y="148"/>
                    <a:pt x="18" y="139"/>
                    <a:pt x="11" y="125"/>
                  </a:cubicBezTo>
                  <a:cubicBezTo>
                    <a:pt x="3" y="112"/>
                    <a:pt x="0" y="98"/>
                    <a:pt x="0" y="83"/>
                  </a:cubicBezTo>
                  <a:cubicBezTo>
                    <a:pt x="0" y="68"/>
                    <a:pt x="3" y="55"/>
                    <a:pt x="11" y="42"/>
                  </a:cubicBezTo>
                  <a:cubicBezTo>
                    <a:pt x="18" y="29"/>
                    <a:pt x="28" y="19"/>
                    <a:pt x="41" y="11"/>
                  </a:cubicBezTo>
                  <a:cubicBezTo>
                    <a:pt x="54" y="4"/>
                    <a:pt x="67" y="0"/>
                    <a:pt x="82" y="0"/>
                  </a:cubicBezTo>
                  <a:cubicBezTo>
                    <a:pt x="98" y="0"/>
                    <a:pt x="110" y="4"/>
                    <a:pt x="124" y="11"/>
                  </a:cubicBezTo>
                  <a:cubicBezTo>
                    <a:pt x="137" y="19"/>
                    <a:pt x="146" y="29"/>
                    <a:pt x="154" y="42"/>
                  </a:cubicBezTo>
                  <a:cubicBezTo>
                    <a:pt x="162" y="55"/>
                    <a:pt x="165" y="68"/>
                    <a:pt x="165" y="83"/>
                  </a:cubicBez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7" name="任意多边形 266"/>
            <p:cNvSpPr/>
            <p:nvPr/>
          </p:nvSpPr>
          <p:spPr bwMode="gray">
            <a:xfrm>
              <a:off x="6903" y="16953"/>
              <a:ext cx="95" cy="95"/>
            </a:xfrm>
            <a:custGeom>
              <a:avLst/>
              <a:gdLst/>
              <a:ahLst/>
              <a:cxnLst/>
              <a:rect l="0" t="0" r="0" b="0"/>
              <a:pathLst>
                <a:path w="166" h="166">
                  <a:moveTo>
                    <a:pt x="165" y="82"/>
                  </a:moveTo>
                  <a:cubicBezTo>
                    <a:pt x="165" y="98"/>
                    <a:pt x="161" y="111"/>
                    <a:pt x="154" y="124"/>
                  </a:cubicBezTo>
                  <a:cubicBezTo>
                    <a:pt x="146" y="137"/>
                    <a:pt x="137" y="146"/>
                    <a:pt x="124" y="154"/>
                  </a:cubicBezTo>
                  <a:cubicBezTo>
                    <a:pt x="111" y="162"/>
                    <a:pt x="98" y="165"/>
                    <a:pt x="83" y="165"/>
                  </a:cubicBezTo>
                  <a:cubicBezTo>
                    <a:pt x="67" y="165"/>
                    <a:pt x="54" y="162"/>
                    <a:pt x="41" y="154"/>
                  </a:cubicBezTo>
                  <a:cubicBezTo>
                    <a:pt x="27" y="146"/>
                    <a:pt x="19" y="137"/>
                    <a:pt x="11" y="124"/>
                  </a:cubicBezTo>
                  <a:cubicBezTo>
                    <a:pt x="3" y="111"/>
                    <a:pt x="0" y="98"/>
                    <a:pt x="0" y="82"/>
                  </a:cubicBezTo>
                  <a:cubicBezTo>
                    <a:pt x="0" y="67"/>
                    <a:pt x="3" y="54"/>
                    <a:pt x="11" y="41"/>
                  </a:cubicBezTo>
                  <a:cubicBezTo>
                    <a:pt x="19" y="28"/>
                    <a:pt x="27" y="19"/>
                    <a:pt x="41" y="11"/>
                  </a:cubicBezTo>
                  <a:cubicBezTo>
                    <a:pt x="54" y="4"/>
                    <a:pt x="67" y="0"/>
                    <a:pt x="83" y="0"/>
                  </a:cubicBezTo>
                  <a:cubicBezTo>
                    <a:pt x="98" y="0"/>
                    <a:pt x="111" y="4"/>
                    <a:pt x="124" y="11"/>
                  </a:cubicBezTo>
                  <a:cubicBezTo>
                    <a:pt x="137" y="19"/>
                    <a:pt x="146" y="28"/>
                    <a:pt x="154" y="41"/>
                  </a:cubicBezTo>
                  <a:cubicBezTo>
                    <a:pt x="161" y="54"/>
                    <a:pt x="165" y="67"/>
                    <a:pt x="165" y="82"/>
                  </a:cubicBez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8" name="任意多边形 267"/>
            <p:cNvSpPr/>
            <p:nvPr/>
          </p:nvSpPr>
          <p:spPr bwMode="gray">
            <a:xfrm>
              <a:off x="6893" y="16228"/>
              <a:ext cx="647" cy="640"/>
            </a:xfrm>
            <a:custGeom>
              <a:avLst/>
              <a:gdLst/>
              <a:ahLst/>
              <a:cxnLst/>
              <a:rect l="0" t="0" r="0" b="0"/>
              <a:pathLst>
                <a:path w="1144" h="1127">
                  <a:moveTo>
                    <a:pt x="1027" y="1126"/>
                  </a:moveTo>
                  <a:lnTo>
                    <a:pt x="116" y="1126"/>
                  </a:lnTo>
                  <a:cubicBezTo>
                    <a:pt x="52" y="1126"/>
                    <a:pt x="0" y="1074"/>
                    <a:pt x="0" y="1010"/>
                  </a:cubicBezTo>
                  <a:lnTo>
                    <a:pt x="0" y="116"/>
                  </a:lnTo>
                  <a:cubicBezTo>
                    <a:pt x="0" y="52"/>
                    <a:pt x="52" y="0"/>
                    <a:pt x="116" y="0"/>
                  </a:cubicBezTo>
                  <a:lnTo>
                    <a:pt x="1027" y="0"/>
                  </a:lnTo>
                  <a:cubicBezTo>
                    <a:pt x="1091" y="0"/>
                    <a:pt x="1143" y="52"/>
                    <a:pt x="1143" y="116"/>
                  </a:cubicBezTo>
                  <a:lnTo>
                    <a:pt x="1143" y="1010"/>
                  </a:lnTo>
                  <a:cubicBezTo>
                    <a:pt x="1142" y="1074"/>
                    <a:pt x="1090" y="1126"/>
                    <a:pt x="1027" y="1126"/>
                  </a:cubicBezTo>
                  <a:close/>
                  <a:moveTo>
                    <a:pt x="116" y="75"/>
                  </a:moveTo>
                  <a:cubicBezTo>
                    <a:pt x="92" y="75"/>
                    <a:pt x="73" y="93"/>
                    <a:pt x="73" y="117"/>
                  </a:cubicBezTo>
                  <a:lnTo>
                    <a:pt x="73" y="1011"/>
                  </a:lnTo>
                  <a:cubicBezTo>
                    <a:pt x="73" y="1034"/>
                    <a:pt x="91" y="1054"/>
                    <a:pt x="116" y="1054"/>
                  </a:cubicBezTo>
                  <a:lnTo>
                    <a:pt x="1026" y="1054"/>
                  </a:lnTo>
                  <a:cubicBezTo>
                    <a:pt x="1049" y="1054"/>
                    <a:pt x="1069" y="1035"/>
                    <a:pt x="1069" y="1011"/>
                  </a:cubicBezTo>
                  <a:lnTo>
                    <a:pt x="1069" y="117"/>
                  </a:lnTo>
                  <a:cubicBezTo>
                    <a:pt x="1069" y="94"/>
                    <a:pt x="1050" y="75"/>
                    <a:pt x="1026" y="75"/>
                  </a:cubicBezTo>
                  <a:lnTo>
                    <a:pt x="116" y="75"/>
                  </a:lnTo>
                  <a:close/>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9" name="任意多边形 268"/>
            <p:cNvSpPr/>
            <p:nvPr/>
          </p:nvSpPr>
          <p:spPr bwMode="gray">
            <a:xfrm>
              <a:off x="7458" y="16790"/>
              <a:ext cx="682" cy="655"/>
            </a:xfrm>
            <a:custGeom>
              <a:avLst/>
              <a:gdLst/>
              <a:ahLst/>
              <a:cxnLst/>
              <a:rect l="0" t="0" r="0" b="0"/>
              <a:pathLst>
                <a:path w="1202" h="1156">
                  <a:moveTo>
                    <a:pt x="367" y="1155"/>
                  </a:moveTo>
                  <a:cubicBezTo>
                    <a:pt x="144" y="1061"/>
                    <a:pt x="0" y="844"/>
                    <a:pt x="0" y="601"/>
                  </a:cubicBezTo>
                  <a:cubicBezTo>
                    <a:pt x="0" y="270"/>
                    <a:pt x="270" y="0"/>
                    <a:pt x="601" y="0"/>
                  </a:cubicBezTo>
                  <a:cubicBezTo>
                    <a:pt x="932" y="0"/>
                    <a:pt x="1201" y="270"/>
                    <a:pt x="1201" y="601"/>
                  </a:cubicBezTo>
                  <a:cubicBezTo>
                    <a:pt x="1201" y="836"/>
                    <a:pt x="1063" y="1051"/>
                    <a:pt x="850" y="1148"/>
                  </a:cubicBezTo>
                  <a:lnTo>
                    <a:pt x="819" y="1081"/>
                  </a:lnTo>
                  <a:cubicBezTo>
                    <a:pt x="1007" y="995"/>
                    <a:pt x="1128" y="807"/>
                    <a:pt x="1128" y="600"/>
                  </a:cubicBezTo>
                  <a:cubicBezTo>
                    <a:pt x="1128" y="309"/>
                    <a:pt x="891" y="73"/>
                    <a:pt x="601" y="73"/>
                  </a:cubicBezTo>
                  <a:cubicBezTo>
                    <a:pt x="310" y="73"/>
                    <a:pt x="73" y="310"/>
                    <a:pt x="73" y="600"/>
                  </a:cubicBezTo>
                  <a:cubicBezTo>
                    <a:pt x="73" y="813"/>
                    <a:pt x="200" y="1004"/>
                    <a:pt x="396" y="1086"/>
                  </a:cubicBezTo>
                  <a:lnTo>
                    <a:pt x="367" y="1155"/>
                  </a:ln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0" name="任意多边形 269"/>
            <p:cNvSpPr/>
            <p:nvPr/>
          </p:nvSpPr>
          <p:spPr bwMode="gray">
            <a:xfrm>
              <a:off x="7635" y="17375"/>
              <a:ext cx="108" cy="108"/>
            </a:xfrm>
            <a:custGeom>
              <a:avLst/>
              <a:gdLst/>
              <a:ahLst/>
              <a:cxnLst/>
              <a:rect l="0" t="0" r="0" b="0"/>
              <a:pathLst>
                <a:path w="190" h="190">
                  <a:moveTo>
                    <a:pt x="189" y="95"/>
                  </a:moveTo>
                  <a:cubicBezTo>
                    <a:pt x="189" y="112"/>
                    <a:pt x="185" y="127"/>
                    <a:pt x="177" y="142"/>
                  </a:cubicBezTo>
                  <a:cubicBezTo>
                    <a:pt x="168" y="157"/>
                    <a:pt x="157" y="169"/>
                    <a:pt x="142" y="177"/>
                  </a:cubicBezTo>
                  <a:cubicBezTo>
                    <a:pt x="127" y="186"/>
                    <a:pt x="111" y="189"/>
                    <a:pt x="94" y="189"/>
                  </a:cubicBezTo>
                  <a:cubicBezTo>
                    <a:pt x="76" y="189"/>
                    <a:pt x="62" y="186"/>
                    <a:pt x="47" y="177"/>
                  </a:cubicBezTo>
                  <a:cubicBezTo>
                    <a:pt x="32" y="169"/>
                    <a:pt x="20" y="157"/>
                    <a:pt x="12" y="142"/>
                  </a:cubicBezTo>
                  <a:cubicBezTo>
                    <a:pt x="3" y="127"/>
                    <a:pt x="0" y="113"/>
                    <a:pt x="0" y="95"/>
                  </a:cubicBezTo>
                  <a:cubicBezTo>
                    <a:pt x="0" y="78"/>
                    <a:pt x="3" y="62"/>
                    <a:pt x="12" y="47"/>
                  </a:cubicBezTo>
                  <a:cubicBezTo>
                    <a:pt x="20" y="32"/>
                    <a:pt x="32" y="21"/>
                    <a:pt x="47" y="12"/>
                  </a:cubicBezTo>
                  <a:cubicBezTo>
                    <a:pt x="62" y="4"/>
                    <a:pt x="77" y="0"/>
                    <a:pt x="94" y="0"/>
                  </a:cubicBezTo>
                  <a:cubicBezTo>
                    <a:pt x="112" y="0"/>
                    <a:pt x="127" y="4"/>
                    <a:pt x="142" y="12"/>
                  </a:cubicBezTo>
                  <a:cubicBezTo>
                    <a:pt x="157" y="21"/>
                    <a:pt x="168" y="32"/>
                    <a:pt x="177" y="47"/>
                  </a:cubicBezTo>
                  <a:cubicBezTo>
                    <a:pt x="185" y="62"/>
                    <a:pt x="189" y="77"/>
                    <a:pt x="189" y="95"/>
                  </a:cubicBez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1" name="任意多边形 270"/>
            <p:cNvSpPr/>
            <p:nvPr/>
          </p:nvSpPr>
          <p:spPr bwMode="gray">
            <a:xfrm>
              <a:off x="7855" y="17375"/>
              <a:ext cx="108" cy="108"/>
            </a:xfrm>
            <a:custGeom>
              <a:avLst/>
              <a:gdLst/>
              <a:ahLst/>
              <a:cxnLst/>
              <a:rect l="0" t="0" r="0" b="0"/>
              <a:pathLst>
                <a:path w="191" h="190">
                  <a:moveTo>
                    <a:pt x="190" y="95"/>
                  </a:moveTo>
                  <a:cubicBezTo>
                    <a:pt x="190" y="112"/>
                    <a:pt x="186" y="127"/>
                    <a:pt x="177" y="142"/>
                  </a:cubicBezTo>
                  <a:cubicBezTo>
                    <a:pt x="168" y="157"/>
                    <a:pt x="157" y="169"/>
                    <a:pt x="142" y="177"/>
                  </a:cubicBezTo>
                  <a:cubicBezTo>
                    <a:pt x="127" y="186"/>
                    <a:pt x="112" y="189"/>
                    <a:pt x="95" y="189"/>
                  </a:cubicBezTo>
                  <a:cubicBezTo>
                    <a:pt x="77" y="189"/>
                    <a:pt x="63" y="186"/>
                    <a:pt x="48" y="177"/>
                  </a:cubicBezTo>
                  <a:cubicBezTo>
                    <a:pt x="32" y="169"/>
                    <a:pt x="22" y="157"/>
                    <a:pt x="13" y="142"/>
                  </a:cubicBezTo>
                  <a:cubicBezTo>
                    <a:pt x="4" y="127"/>
                    <a:pt x="0" y="113"/>
                    <a:pt x="0" y="95"/>
                  </a:cubicBezTo>
                  <a:cubicBezTo>
                    <a:pt x="0" y="78"/>
                    <a:pt x="4" y="62"/>
                    <a:pt x="13" y="47"/>
                  </a:cubicBezTo>
                  <a:cubicBezTo>
                    <a:pt x="22" y="32"/>
                    <a:pt x="32" y="21"/>
                    <a:pt x="48" y="12"/>
                  </a:cubicBezTo>
                  <a:cubicBezTo>
                    <a:pt x="63" y="4"/>
                    <a:pt x="77" y="0"/>
                    <a:pt x="95" y="0"/>
                  </a:cubicBezTo>
                  <a:cubicBezTo>
                    <a:pt x="112" y="0"/>
                    <a:pt x="127" y="4"/>
                    <a:pt x="142" y="12"/>
                  </a:cubicBezTo>
                  <a:cubicBezTo>
                    <a:pt x="157" y="21"/>
                    <a:pt x="168" y="32"/>
                    <a:pt x="177" y="47"/>
                  </a:cubicBezTo>
                  <a:cubicBezTo>
                    <a:pt x="186" y="62"/>
                    <a:pt x="190" y="77"/>
                    <a:pt x="190" y="95"/>
                  </a:cubicBez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2" name="任意多边形 271"/>
            <p:cNvSpPr/>
            <p:nvPr/>
          </p:nvSpPr>
          <p:spPr bwMode="gray">
            <a:xfrm>
              <a:off x="7595" y="17175"/>
              <a:ext cx="415" cy="115"/>
            </a:xfrm>
            <a:custGeom>
              <a:avLst/>
              <a:gdLst/>
              <a:ahLst/>
              <a:cxnLst/>
              <a:rect l="0" t="0" r="0" b="0"/>
              <a:pathLst>
                <a:path w="732" h="202">
                  <a:moveTo>
                    <a:pt x="686" y="7"/>
                  </a:moveTo>
                  <a:lnTo>
                    <a:pt x="364" y="142"/>
                  </a:lnTo>
                  <a:lnTo>
                    <a:pt x="43" y="7"/>
                  </a:lnTo>
                  <a:cubicBezTo>
                    <a:pt x="28" y="0"/>
                    <a:pt x="11" y="8"/>
                    <a:pt x="6" y="23"/>
                  </a:cubicBezTo>
                  <a:cubicBezTo>
                    <a:pt x="0" y="37"/>
                    <a:pt x="6" y="54"/>
                    <a:pt x="21" y="60"/>
                  </a:cubicBezTo>
                  <a:lnTo>
                    <a:pt x="354" y="199"/>
                  </a:lnTo>
                  <a:cubicBezTo>
                    <a:pt x="358" y="201"/>
                    <a:pt x="361" y="201"/>
                    <a:pt x="365" y="201"/>
                  </a:cubicBezTo>
                  <a:cubicBezTo>
                    <a:pt x="368" y="201"/>
                    <a:pt x="373" y="200"/>
                    <a:pt x="377" y="199"/>
                  </a:cubicBezTo>
                  <a:lnTo>
                    <a:pt x="709" y="60"/>
                  </a:lnTo>
                  <a:cubicBezTo>
                    <a:pt x="724" y="53"/>
                    <a:pt x="731" y="37"/>
                    <a:pt x="725" y="23"/>
                  </a:cubicBezTo>
                  <a:cubicBezTo>
                    <a:pt x="718" y="8"/>
                    <a:pt x="701" y="1"/>
                    <a:pt x="686" y="7"/>
                  </a:cubicBez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3" name="任意多边形 272"/>
            <p:cNvSpPr/>
            <p:nvPr/>
          </p:nvSpPr>
          <p:spPr bwMode="gray">
            <a:xfrm>
              <a:off x="7595" y="17103"/>
              <a:ext cx="415" cy="115"/>
            </a:xfrm>
            <a:custGeom>
              <a:avLst/>
              <a:gdLst/>
              <a:ahLst/>
              <a:cxnLst/>
              <a:rect l="0" t="0" r="0" b="0"/>
              <a:pathLst>
                <a:path w="732" h="202">
                  <a:moveTo>
                    <a:pt x="686" y="6"/>
                  </a:moveTo>
                  <a:lnTo>
                    <a:pt x="364" y="141"/>
                  </a:lnTo>
                  <a:lnTo>
                    <a:pt x="43" y="6"/>
                  </a:lnTo>
                  <a:cubicBezTo>
                    <a:pt x="28" y="0"/>
                    <a:pt x="11" y="7"/>
                    <a:pt x="6" y="22"/>
                  </a:cubicBezTo>
                  <a:cubicBezTo>
                    <a:pt x="0" y="37"/>
                    <a:pt x="6" y="54"/>
                    <a:pt x="21" y="59"/>
                  </a:cubicBezTo>
                  <a:lnTo>
                    <a:pt x="354" y="199"/>
                  </a:lnTo>
                  <a:cubicBezTo>
                    <a:pt x="358" y="201"/>
                    <a:pt x="361" y="201"/>
                    <a:pt x="365" y="201"/>
                  </a:cubicBezTo>
                  <a:cubicBezTo>
                    <a:pt x="368" y="201"/>
                    <a:pt x="373" y="200"/>
                    <a:pt x="377" y="199"/>
                  </a:cubicBezTo>
                  <a:lnTo>
                    <a:pt x="709" y="59"/>
                  </a:lnTo>
                  <a:cubicBezTo>
                    <a:pt x="724" y="53"/>
                    <a:pt x="731" y="36"/>
                    <a:pt x="725" y="22"/>
                  </a:cubicBezTo>
                  <a:cubicBezTo>
                    <a:pt x="718" y="6"/>
                    <a:pt x="701" y="0"/>
                    <a:pt x="686" y="6"/>
                  </a:cubicBez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4" name="任意多边形 273"/>
            <p:cNvSpPr/>
            <p:nvPr/>
          </p:nvSpPr>
          <p:spPr bwMode="gray">
            <a:xfrm>
              <a:off x="7595" y="16953"/>
              <a:ext cx="410" cy="190"/>
            </a:xfrm>
            <a:custGeom>
              <a:avLst/>
              <a:gdLst/>
              <a:ahLst/>
              <a:cxnLst/>
              <a:rect l="0" t="0" r="0" b="0"/>
              <a:pathLst>
                <a:path w="724" h="336">
                  <a:moveTo>
                    <a:pt x="706" y="142"/>
                  </a:moveTo>
                  <a:lnTo>
                    <a:pt x="373" y="2"/>
                  </a:lnTo>
                  <a:cubicBezTo>
                    <a:pt x="365" y="0"/>
                    <a:pt x="358" y="0"/>
                    <a:pt x="350" y="2"/>
                  </a:cubicBezTo>
                  <a:lnTo>
                    <a:pt x="17" y="142"/>
                  </a:lnTo>
                  <a:cubicBezTo>
                    <a:pt x="7" y="147"/>
                    <a:pt x="0" y="157"/>
                    <a:pt x="0" y="168"/>
                  </a:cubicBezTo>
                  <a:cubicBezTo>
                    <a:pt x="0" y="179"/>
                    <a:pt x="6" y="190"/>
                    <a:pt x="17" y="194"/>
                  </a:cubicBezTo>
                  <a:lnTo>
                    <a:pt x="350" y="333"/>
                  </a:lnTo>
                  <a:cubicBezTo>
                    <a:pt x="354" y="335"/>
                    <a:pt x="357" y="335"/>
                    <a:pt x="361" y="335"/>
                  </a:cubicBezTo>
                  <a:cubicBezTo>
                    <a:pt x="364" y="335"/>
                    <a:pt x="369" y="334"/>
                    <a:pt x="373" y="333"/>
                  </a:cubicBezTo>
                  <a:lnTo>
                    <a:pt x="706" y="194"/>
                  </a:lnTo>
                  <a:cubicBezTo>
                    <a:pt x="716" y="189"/>
                    <a:pt x="723" y="179"/>
                    <a:pt x="723" y="168"/>
                  </a:cubicBezTo>
                  <a:cubicBezTo>
                    <a:pt x="723" y="157"/>
                    <a:pt x="716" y="147"/>
                    <a:pt x="706" y="142"/>
                  </a:cubicBezTo>
                  <a:close/>
                  <a:moveTo>
                    <a:pt x="361" y="277"/>
                  </a:moveTo>
                  <a:lnTo>
                    <a:pt x="102" y="168"/>
                  </a:lnTo>
                  <a:lnTo>
                    <a:pt x="361" y="59"/>
                  </a:lnTo>
                  <a:lnTo>
                    <a:pt x="621" y="168"/>
                  </a:lnTo>
                  <a:lnTo>
                    <a:pt x="361" y="277"/>
                  </a:lnTo>
                  <a:close/>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275" name="组合 274"/>
          <p:cNvGrpSpPr/>
          <p:nvPr/>
        </p:nvGrpSpPr>
        <p:grpSpPr bwMode="gray">
          <a:xfrm>
            <a:off x="6935927" y="1937018"/>
            <a:ext cx="287656" cy="441859"/>
            <a:chOff x="13380" y="16238"/>
            <a:chExt cx="804" cy="1235"/>
          </a:xfrm>
        </p:grpSpPr>
        <p:sp>
          <p:nvSpPr>
            <p:cNvPr id="276" name="任意多边形 275"/>
            <p:cNvSpPr/>
            <p:nvPr/>
          </p:nvSpPr>
          <p:spPr bwMode="gray">
            <a:xfrm>
              <a:off x="13660" y="16350"/>
              <a:ext cx="88" cy="143"/>
            </a:xfrm>
            <a:custGeom>
              <a:avLst/>
              <a:gdLst/>
              <a:ahLst/>
              <a:cxnLst/>
              <a:rect l="0" t="0" r="0" b="0"/>
              <a:pathLst>
                <a:path w="156" h="252">
                  <a:moveTo>
                    <a:pt x="155" y="167"/>
                  </a:moveTo>
                  <a:cubicBezTo>
                    <a:pt x="155" y="180"/>
                    <a:pt x="153" y="193"/>
                    <a:pt x="148" y="203"/>
                  </a:cubicBezTo>
                  <a:cubicBezTo>
                    <a:pt x="143" y="213"/>
                    <a:pt x="137" y="222"/>
                    <a:pt x="129" y="229"/>
                  </a:cubicBezTo>
                  <a:cubicBezTo>
                    <a:pt x="121" y="236"/>
                    <a:pt x="112" y="242"/>
                    <a:pt x="101" y="246"/>
                  </a:cubicBezTo>
                  <a:cubicBezTo>
                    <a:pt x="89" y="249"/>
                    <a:pt x="77" y="251"/>
                    <a:pt x="63" y="251"/>
                  </a:cubicBezTo>
                  <a:cubicBezTo>
                    <a:pt x="56" y="251"/>
                    <a:pt x="49" y="250"/>
                    <a:pt x="42" y="249"/>
                  </a:cubicBezTo>
                  <a:cubicBezTo>
                    <a:pt x="36" y="248"/>
                    <a:pt x="29" y="246"/>
                    <a:pt x="23" y="246"/>
                  </a:cubicBezTo>
                  <a:cubicBezTo>
                    <a:pt x="18" y="244"/>
                    <a:pt x="13" y="243"/>
                    <a:pt x="10" y="241"/>
                  </a:cubicBezTo>
                  <a:cubicBezTo>
                    <a:pt x="6" y="239"/>
                    <a:pt x="5" y="238"/>
                    <a:pt x="4" y="237"/>
                  </a:cubicBezTo>
                  <a:cubicBezTo>
                    <a:pt x="3" y="236"/>
                    <a:pt x="2" y="235"/>
                    <a:pt x="2" y="234"/>
                  </a:cubicBezTo>
                  <a:cubicBezTo>
                    <a:pt x="2" y="233"/>
                    <a:pt x="1" y="233"/>
                    <a:pt x="1" y="232"/>
                  </a:cubicBezTo>
                  <a:cubicBezTo>
                    <a:pt x="1" y="231"/>
                    <a:pt x="0" y="229"/>
                    <a:pt x="0" y="228"/>
                  </a:cubicBezTo>
                  <a:cubicBezTo>
                    <a:pt x="0" y="226"/>
                    <a:pt x="0" y="224"/>
                    <a:pt x="0" y="222"/>
                  </a:cubicBezTo>
                  <a:cubicBezTo>
                    <a:pt x="0" y="220"/>
                    <a:pt x="0" y="219"/>
                    <a:pt x="0" y="217"/>
                  </a:cubicBezTo>
                  <a:cubicBezTo>
                    <a:pt x="0" y="215"/>
                    <a:pt x="1" y="214"/>
                    <a:pt x="1" y="212"/>
                  </a:cubicBezTo>
                  <a:cubicBezTo>
                    <a:pt x="2" y="211"/>
                    <a:pt x="2" y="210"/>
                    <a:pt x="3" y="209"/>
                  </a:cubicBezTo>
                  <a:cubicBezTo>
                    <a:pt x="4" y="208"/>
                    <a:pt x="5" y="208"/>
                    <a:pt x="6" y="208"/>
                  </a:cubicBezTo>
                  <a:cubicBezTo>
                    <a:pt x="7" y="208"/>
                    <a:pt x="9" y="209"/>
                    <a:pt x="11" y="211"/>
                  </a:cubicBezTo>
                  <a:cubicBezTo>
                    <a:pt x="14" y="213"/>
                    <a:pt x="18" y="215"/>
                    <a:pt x="23" y="217"/>
                  </a:cubicBezTo>
                  <a:cubicBezTo>
                    <a:pt x="27" y="219"/>
                    <a:pt x="33" y="220"/>
                    <a:pt x="39" y="222"/>
                  </a:cubicBezTo>
                  <a:cubicBezTo>
                    <a:pt x="46" y="224"/>
                    <a:pt x="54" y="225"/>
                    <a:pt x="63" y="225"/>
                  </a:cubicBezTo>
                  <a:cubicBezTo>
                    <a:pt x="71" y="225"/>
                    <a:pt x="79" y="224"/>
                    <a:pt x="86" y="222"/>
                  </a:cubicBezTo>
                  <a:cubicBezTo>
                    <a:pt x="93" y="220"/>
                    <a:pt x="99" y="217"/>
                    <a:pt x="104" y="213"/>
                  </a:cubicBezTo>
                  <a:cubicBezTo>
                    <a:pt x="110" y="208"/>
                    <a:pt x="113" y="203"/>
                    <a:pt x="116" y="196"/>
                  </a:cubicBezTo>
                  <a:cubicBezTo>
                    <a:pt x="118" y="190"/>
                    <a:pt x="121" y="181"/>
                    <a:pt x="121" y="172"/>
                  </a:cubicBezTo>
                  <a:cubicBezTo>
                    <a:pt x="121" y="164"/>
                    <a:pt x="119" y="158"/>
                    <a:pt x="117" y="151"/>
                  </a:cubicBezTo>
                  <a:cubicBezTo>
                    <a:pt x="114" y="145"/>
                    <a:pt x="111" y="140"/>
                    <a:pt x="106" y="136"/>
                  </a:cubicBezTo>
                  <a:cubicBezTo>
                    <a:pt x="101" y="132"/>
                    <a:pt x="95" y="129"/>
                    <a:pt x="87" y="127"/>
                  </a:cubicBezTo>
                  <a:cubicBezTo>
                    <a:pt x="78" y="126"/>
                    <a:pt x="69" y="124"/>
                    <a:pt x="59" y="124"/>
                  </a:cubicBezTo>
                  <a:cubicBezTo>
                    <a:pt x="51" y="124"/>
                    <a:pt x="44" y="124"/>
                    <a:pt x="39" y="125"/>
                  </a:cubicBezTo>
                  <a:cubicBezTo>
                    <a:pt x="33" y="126"/>
                    <a:pt x="28" y="126"/>
                    <a:pt x="23" y="126"/>
                  </a:cubicBezTo>
                  <a:cubicBezTo>
                    <a:pt x="20" y="126"/>
                    <a:pt x="17" y="125"/>
                    <a:pt x="16" y="123"/>
                  </a:cubicBezTo>
                  <a:cubicBezTo>
                    <a:pt x="14" y="121"/>
                    <a:pt x="14" y="118"/>
                    <a:pt x="14" y="113"/>
                  </a:cubicBezTo>
                  <a:lnTo>
                    <a:pt x="14" y="12"/>
                  </a:lnTo>
                  <a:cubicBezTo>
                    <a:pt x="14" y="7"/>
                    <a:pt x="15" y="5"/>
                    <a:pt x="17" y="3"/>
                  </a:cubicBezTo>
                  <a:cubicBezTo>
                    <a:pt x="19" y="1"/>
                    <a:pt x="22" y="0"/>
                    <a:pt x="25" y="0"/>
                  </a:cubicBezTo>
                  <a:lnTo>
                    <a:pt x="134" y="0"/>
                  </a:lnTo>
                  <a:cubicBezTo>
                    <a:pt x="135" y="0"/>
                    <a:pt x="136" y="0"/>
                    <a:pt x="137" y="1"/>
                  </a:cubicBezTo>
                  <a:cubicBezTo>
                    <a:pt x="138" y="2"/>
                    <a:pt x="139" y="3"/>
                    <a:pt x="140" y="4"/>
                  </a:cubicBezTo>
                  <a:cubicBezTo>
                    <a:pt x="141" y="5"/>
                    <a:pt x="141" y="7"/>
                    <a:pt x="142" y="8"/>
                  </a:cubicBezTo>
                  <a:cubicBezTo>
                    <a:pt x="142" y="10"/>
                    <a:pt x="142" y="12"/>
                    <a:pt x="142" y="15"/>
                  </a:cubicBezTo>
                  <a:cubicBezTo>
                    <a:pt x="142" y="20"/>
                    <a:pt x="142" y="23"/>
                    <a:pt x="141" y="26"/>
                  </a:cubicBezTo>
                  <a:cubicBezTo>
                    <a:pt x="140" y="29"/>
                    <a:pt x="138" y="30"/>
                    <a:pt x="135" y="30"/>
                  </a:cubicBezTo>
                  <a:lnTo>
                    <a:pt x="47" y="30"/>
                  </a:lnTo>
                  <a:lnTo>
                    <a:pt x="47" y="100"/>
                  </a:lnTo>
                  <a:cubicBezTo>
                    <a:pt x="51" y="99"/>
                    <a:pt x="55" y="99"/>
                    <a:pt x="60" y="99"/>
                  </a:cubicBezTo>
                  <a:cubicBezTo>
                    <a:pt x="64" y="99"/>
                    <a:pt x="69" y="99"/>
                    <a:pt x="76" y="99"/>
                  </a:cubicBezTo>
                  <a:cubicBezTo>
                    <a:pt x="89" y="99"/>
                    <a:pt x="101" y="100"/>
                    <a:pt x="111" y="104"/>
                  </a:cubicBezTo>
                  <a:cubicBezTo>
                    <a:pt x="121" y="108"/>
                    <a:pt x="129" y="113"/>
                    <a:pt x="136" y="119"/>
                  </a:cubicBezTo>
                  <a:cubicBezTo>
                    <a:pt x="142" y="126"/>
                    <a:pt x="148" y="133"/>
                    <a:pt x="152" y="141"/>
                  </a:cubicBezTo>
                  <a:cubicBezTo>
                    <a:pt x="154" y="146"/>
                    <a:pt x="155" y="156"/>
                    <a:pt x="155" y="167"/>
                  </a:cubicBez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7" name="任意多边形 276"/>
            <p:cNvSpPr/>
            <p:nvPr/>
          </p:nvSpPr>
          <p:spPr bwMode="gray">
            <a:xfrm>
              <a:off x="13770" y="16345"/>
              <a:ext cx="115" cy="148"/>
            </a:xfrm>
            <a:custGeom>
              <a:avLst/>
              <a:gdLst/>
              <a:ahLst/>
              <a:cxnLst/>
              <a:rect l="0" t="0" r="0" b="0"/>
              <a:pathLst>
                <a:path w="202" h="258">
                  <a:moveTo>
                    <a:pt x="200" y="39"/>
                  </a:moveTo>
                  <a:cubicBezTo>
                    <a:pt x="200" y="41"/>
                    <a:pt x="200" y="43"/>
                    <a:pt x="200" y="45"/>
                  </a:cubicBezTo>
                  <a:cubicBezTo>
                    <a:pt x="200" y="47"/>
                    <a:pt x="199" y="49"/>
                    <a:pt x="199" y="50"/>
                  </a:cubicBezTo>
                  <a:cubicBezTo>
                    <a:pt x="199" y="51"/>
                    <a:pt x="199" y="52"/>
                    <a:pt x="198" y="53"/>
                  </a:cubicBezTo>
                  <a:cubicBezTo>
                    <a:pt x="197" y="54"/>
                    <a:pt x="196" y="54"/>
                    <a:pt x="195" y="54"/>
                  </a:cubicBezTo>
                  <a:cubicBezTo>
                    <a:pt x="193" y="54"/>
                    <a:pt x="191" y="53"/>
                    <a:pt x="187" y="50"/>
                  </a:cubicBezTo>
                  <a:cubicBezTo>
                    <a:pt x="184" y="47"/>
                    <a:pt x="179" y="44"/>
                    <a:pt x="173" y="41"/>
                  </a:cubicBezTo>
                  <a:cubicBezTo>
                    <a:pt x="168" y="39"/>
                    <a:pt x="160" y="36"/>
                    <a:pt x="152" y="33"/>
                  </a:cubicBezTo>
                  <a:cubicBezTo>
                    <a:pt x="144" y="30"/>
                    <a:pt x="133" y="29"/>
                    <a:pt x="122" y="29"/>
                  </a:cubicBezTo>
                  <a:cubicBezTo>
                    <a:pt x="108" y="29"/>
                    <a:pt x="96" y="32"/>
                    <a:pt x="86" y="37"/>
                  </a:cubicBezTo>
                  <a:cubicBezTo>
                    <a:pt x="75" y="41"/>
                    <a:pt x="67" y="49"/>
                    <a:pt x="59" y="57"/>
                  </a:cubicBezTo>
                  <a:cubicBezTo>
                    <a:pt x="52" y="67"/>
                    <a:pt x="46" y="77"/>
                    <a:pt x="41" y="89"/>
                  </a:cubicBezTo>
                  <a:cubicBezTo>
                    <a:pt x="38" y="101"/>
                    <a:pt x="36" y="114"/>
                    <a:pt x="36" y="129"/>
                  </a:cubicBezTo>
                  <a:cubicBezTo>
                    <a:pt x="36" y="145"/>
                    <a:pt x="38" y="159"/>
                    <a:pt x="42" y="172"/>
                  </a:cubicBezTo>
                  <a:cubicBezTo>
                    <a:pt x="47" y="184"/>
                    <a:pt x="53" y="194"/>
                    <a:pt x="61" y="203"/>
                  </a:cubicBezTo>
                  <a:cubicBezTo>
                    <a:pt x="68" y="212"/>
                    <a:pt x="78" y="219"/>
                    <a:pt x="89" y="223"/>
                  </a:cubicBezTo>
                  <a:cubicBezTo>
                    <a:pt x="100" y="228"/>
                    <a:pt x="111" y="229"/>
                    <a:pt x="124" y="229"/>
                  </a:cubicBezTo>
                  <a:cubicBezTo>
                    <a:pt x="132" y="229"/>
                    <a:pt x="139" y="229"/>
                    <a:pt x="147" y="227"/>
                  </a:cubicBezTo>
                  <a:cubicBezTo>
                    <a:pt x="154" y="226"/>
                    <a:pt x="162" y="222"/>
                    <a:pt x="169" y="218"/>
                  </a:cubicBezTo>
                  <a:lnTo>
                    <a:pt x="169" y="146"/>
                  </a:lnTo>
                  <a:lnTo>
                    <a:pt x="112" y="146"/>
                  </a:lnTo>
                  <a:cubicBezTo>
                    <a:pt x="110" y="146"/>
                    <a:pt x="108" y="145"/>
                    <a:pt x="107" y="142"/>
                  </a:cubicBezTo>
                  <a:cubicBezTo>
                    <a:pt x="106" y="140"/>
                    <a:pt x="106" y="136"/>
                    <a:pt x="106" y="132"/>
                  </a:cubicBezTo>
                  <a:cubicBezTo>
                    <a:pt x="106" y="129"/>
                    <a:pt x="106" y="127"/>
                    <a:pt x="106" y="125"/>
                  </a:cubicBezTo>
                  <a:cubicBezTo>
                    <a:pt x="106" y="123"/>
                    <a:pt x="106" y="122"/>
                    <a:pt x="106" y="120"/>
                  </a:cubicBezTo>
                  <a:cubicBezTo>
                    <a:pt x="107" y="120"/>
                    <a:pt x="107" y="119"/>
                    <a:pt x="108" y="118"/>
                  </a:cubicBezTo>
                  <a:cubicBezTo>
                    <a:pt x="109" y="117"/>
                    <a:pt x="110" y="117"/>
                    <a:pt x="111" y="117"/>
                  </a:cubicBezTo>
                  <a:lnTo>
                    <a:pt x="189" y="117"/>
                  </a:lnTo>
                  <a:cubicBezTo>
                    <a:pt x="190" y="117"/>
                    <a:pt x="192" y="117"/>
                    <a:pt x="193" y="118"/>
                  </a:cubicBezTo>
                  <a:cubicBezTo>
                    <a:pt x="195" y="119"/>
                    <a:pt x="196" y="119"/>
                    <a:pt x="197" y="120"/>
                  </a:cubicBezTo>
                  <a:cubicBezTo>
                    <a:pt x="198" y="120"/>
                    <a:pt x="199" y="122"/>
                    <a:pt x="199" y="124"/>
                  </a:cubicBezTo>
                  <a:cubicBezTo>
                    <a:pt x="200" y="126"/>
                    <a:pt x="200" y="128"/>
                    <a:pt x="200" y="131"/>
                  </a:cubicBezTo>
                  <a:lnTo>
                    <a:pt x="200" y="226"/>
                  </a:lnTo>
                  <a:cubicBezTo>
                    <a:pt x="200" y="229"/>
                    <a:pt x="199" y="232"/>
                    <a:pt x="199" y="234"/>
                  </a:cubicBezTo>
                  <a:cubicBezTo>
                    <a:pt x="198" y="237"/>
                    <a:pt x="195" y="239"/>
                    <a:pt x="191" y="240"/>
                  </a:cubicBezTo>
                  <a:cubicBezTo>
                    <a:pt x="187" y="242"/>
                    <a:pt x="183" y="244"/>
                    <a:pt x="177" y="247"/>
                  </a:cubicBezTo>
                  <a:cubicBezTo>
                    <a:pt x="172" y="249"/>
                    <a:pt x="165" y="251"/>
                    <a:pt x="159" y="253"/>
                  </a:cubicBezTo>
                  <a:cubicBezTo>
                    <a:pt x="153" y="254"/>
                    <a:pt x="147" y="255"/>
                    <a:pt x="141" y="256"/>
                  </a:cubicBezTo>
                  <a:cubicBezTo>
                    <a:pt x="134" y="257"/>
                    <a:pt x="128" y="257"/>
                    <a:pt x="122" y="257"/>
                  </a:cubicBezTo>
                  <a:cubicBezTo>
                    <a:pt x="103" y="257"/>
                    <a:pt x="86" y="254"/>
                    <a:pt x="71" y="248"/>
                  </a:cubicBezTo>
                  <a:cubicBezTo>
                    <a:pt x="56" y="242"/>
                    <a:pt x="43" y="233"/>
                    <a:pt x="33" y="222"/>
                  </a:cubicBezTo>
                  <a:cubicBezTo>
                    <a:pt x="23" y="211"/>
                    <a:pt x="14" y="198"/>
                    <a:pt x="9" y="182"/>
                  </a:cubicBezTo>
                  <a:cubicBezTo>
                    <a:pt x="3" y="166"/>
                    <a:pt x="0" y="150"/>
                    <a:pt x="0" y="130"/>
                  </a:cubicBezTo>
                  <a:cubicBezTo>
                    <a:pt x="0" y="111"/>
                    <a:pt x="3" y="92"/>
                    <a:pt x="10" y="76"/>
                  </a:cubicBezTo>
                  <a:cubicBezTo>
                    <a:pt x="15" y="60"/>
                    <a:pt x="24" y="46"/>
                    <a:pt x="35" y="35"/>
                  </a:cubicBezTo>
                  <a:cubicBezTo>
                    <a:pt x="46" y="24"/>
                    <a:pt x="58" y="14"/>
                    <a:pt x="74" y="9"/>
                  </a:cubicBezTo>
                  <a:cubicBezTo>
                    <a:pt x="89" y="2"/>
                    <a:pt x="106" y="0"/>
                    <a:pt x="124" y="0"/>
                  </a:cubicBezTo>
                  <a:cubicBezTo>
                    <a:pt x="133" y="0"/>
                    <a:pt x="143" y="1"/>
                    <a:pt x="150" y="2"/>
                  </a:cubicBezTo>
                  <a:cubicBezTo>
                    <a:pt x="159" y="4"/>
                    <a:pt x="166" y="6"/>
                    <a:pt x="173" y="8"/>
                  </a:cubicBezTo>
                  <a:cubicBezTo>
                    <a:pt x="179" y="10"/>
                    <a:pt x="185" y="13"/>
                    <a:pt x="188" y="15"/>
                  </a:cubicBezTo>
                  <a:cubicBezTo>
                    <a:pt x="193" y="18"/>
                    <a:pt x="196" y="20"/>
                    <a:pt x="198" y="22"/>
                  </a:cubicBezTo>
                  <a:cubicBezTo>
                    <a:pt x="199" y="24"/>
                    <a:pt x="200" y="26"/>
                    <a:pt x="201" y="28"/>
                  </a:cubicBezTo>
                  <a:cubicBezTo>
                    <a:pt x="200" y="31"/>
                    <a:pt x="200" y="35"/>
                    <a:pt x="200" y="39"/>
                  </a:cubicBez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8" name="任意多边形 277"/>
            <p:cNvSpPr/>
            <p:nvPr/>
          </p:nvSpPr>
          <p:spPr bwMode="gray">
            <a:xfrm>
              <a:off x="13858" y="17365"/>
              <a:ext cx="107" cy="108"/>
            </a:xfrm>
            <a:custGeom>
              <a:avLst/>
              <a:gdLst/>
              <a:ahLst/>
              <a:cxnLst/>
              <a:rect l="0" t="0" r="0" b="0"/>
              <a:pathLst>
                <a:path w="190" h="191">
                  <a:moveTo>
                    <a:pt x="189" y="95"/>
                  </a:moveTo>
                  <a:cubicBezTo>
                    <a:pt x="189" y="112"/>
                    <a:pt x="185" y="127"/>
                    <a:pt x="177" y="142"/>
                  </a:cubicBezTo>
                  <a:cubicBezTo>
                    <a:pt x="168" y="157"/>
                    <a:pt x="157" y="168"/>
                    <a:pt x="142" y="177"/>
                  </a:cubicBezTo>
                  <a:cubicBezTo>
                    <a:pt x="127" y="186"/>
                    <a:pt x="112" y="190"/>
                    <a:pt x="95" y="190"/>
                  </a:cubicBezTo>
                  <a:cubicBezTo>
                    <a:pt x="77" y="190"/>
                    <a:pt x="62" y="186"/>
                    <a:pt x="47" y="177"/>
                  </a:cubicBezTo>
                  <a:cubicBezTo>
                    <a:pt x="32" y="168"/>
                    <a:pt x="20" y="157"/>
                    <a:pt x="12" y="142"/>
                  </a:cubicBezTo>
                  <a:cubicBezTo>
                    <a:pt x="3" y="127"/>
                    <a:pt x="0" y="113"/>
                    <a:pt x="0" y="95"/>
                  </a:cubicBezTo>
                  <a:cubicBezTo>
                    <a:pt x="0" y="78"/>
                    <a:pt x="3" y="62"/>
                    <a:pt x="12" y="47"/>
                  </a:cubicBezTo>
                  <a:cubicBezTo>
                    <a:pt x="20" y="32"/>
                    <a:pt x="32" y="22"/>
                    <a:pt x="47" y="13"/>
                  </a:cubicBezTo>
                  <a:cubicBezTo>
                    <a:pt x="62" y="5"/>
                    <a:pt x="77" y="0"/>
                    <a:pt x="95" y="0"/>
                  </a:cubicBezTo>
                  <a:cubicBezTo>
                    <a:pt x="112" y="0"/>
                    <a:pt x="127" y="5"/>
                    <a:pt x="142" y="13"/>
                  </a:cubicBezTo>
                  <a:cubicBezTo>
                    <a:pt x="157" y="22"/>
                    <a:pt x="168" y="32"/>
                    <a:pt x="177" y="47"/>
                  </a:cubicBezTo>
                  <a:cubicBezTo>
                    <a:pt x="185" y="62"/>
                    <a:pt x="189" y="77"/>
                    <a:pt x="189" y="95"/>
                  </a:cubicBez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9" name="任意多边形 278"/>
            <p:cNvSpPr/>
            <p:nvPr/>
          </p:nvSpPr>
          <p:spPr bwMode="gray">
            <a:xfrm>
              <a:off x="13638" y="17365"/>
              <a:ext cx="107" cy="108"/>
            </a:xfrm>
            <a:custGeom>
              <a:avLst/>
              <a:gdLst/>
              <a:ahLst/>
              <a:cxnLst/>
              <a:rect l="0" t="0" r="0" b="0"/>
              <a:pathLst>
                <a:path w="191" h="191">
                  <a:moveTo>
                    <a:pt x="190" y="95"/>
                  </a:moveTo>
                  <a:cubicBezTo>
                    <a:pt x="190" y="112"/>
                    <a:pt x="186" y="127"/>
                    <a:pt x="177" y="142"/>
                  </a:cubicBezTo>
                  <a:cubicBezTo>
                    <a:pt x="168" y="157"/>
                    <a:pt x="157" y="168"/>
                    <a:pt x="142" y="177"/>
                  </a:cubicBezTo>
                  <a:cubicBezTo>
                    <a:pt x="126" y="186"/>
                    <a:pt x="112" y="190"/>
                    <a:pt x="95" y="190"/>
                  </a:cubicBezTo>
                  <a:cubicBezTo>
                    <a:pt x="77" y="190"/>
                    <a:pt x="63" y="186"/>
                    <a:pt x="48" y="177"/>
                  </a:cubicBezTo>
                  <a:cubicBezTo>
                    <a:pt x="33" y="168"/>
                    <a:pt x="22" y="157"/>
                    <a:pt x="13" y="142"/>
                  </a:cubicBezTo>
                  <a:cubicBezTo>
                    <a:pt x="4" y="127"/>
                    <a:pt x="0" y="113"/>
                    <a:pt x="0" y="95"/>
                  </a:cubicBezTo>
                  <a:cubicBezTo>
                    <a:pt x="0" y="78"/>
                    <a:pt x="4" y="62"/>
                    <a:pt x="13" y="47"/>
                  </a:cubicBezTo>
                  <a:cubicBezTo>
                    <a:pt x="22" y="32"/>
                    <a:pt x="33" y="22"/>
                    <a:pt x="48" y="13"/>
                  </a:cubicBezTo>
                  <a:cubicBezTo>
                    <a:pt x="63" y="5"/>
                    <a:pt x="78" y="0"/>
                    <a:pt x="95" y="0"/>
                  </a:cubicBezTo>
                  <a:cubicBezTo>
                    <a:pt x="113" y="0"/>
                    <a:pt x="126" y="5"/>
                    <a:pt x="142" y="13"/>
                  </a:cubicBezTo>
                  <a:cubicBezTo>
                    <a:pt x="157" y="22"/>
                    <a:pt x="168" y="32"/>
                    <a:pt x="177" y="47"/>
                  </a:cubicBezTo>
                  <a:cubicBezTo>
                    <a:pt x="186" y="62"/>
                    <a:pt x="190" y="77"/>
                    <a:pt x="190" y="95"/>
                  </a:cubicBez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0" name="任意多边形 279"/>
            <p:cNvSpPr/>
            <p:nvPr/>
          </p:nvSpPr>
          <p:spPr bwMode="gray">
            <a:xfrm>
              <a:off x="13918" y="17078"/>
              <a:ext cx="267" cy="370"/>
            </a:xfrm>
            <a:custGeom>
              <a:avLst/>
              <a:gdLst/>
              <a:ahLst/>
              <a:cxnLst/>
              <a:rect l="0" t="0" r="0" b="0"/>
              <a:pathLst>
                <a:path w="470" h="651">
                  <a:moveTo>
                    <a:pt x="380" y="562"/>
                  </a:moveTo>
                  <a:lnTo>
                    <a:pt x="0" y="562"/>
                  </a:lnTo>
                  <a:lnTo>
                    <a:pt x="0" y="650"/>
                  </a:lnTo>
                  <a:lnTo>
                    <a:pt x="415" y="650"/>
                  </a:lnTo>
                  <a:cubicBezTo>
                    <a:pt x="429" y="650"/>
                    <a:pt x="442" y="644"/>
                    <a:pt x="453" y="634"/>
                  </a:cubicBezTo>
                  <a:cubicBezTo>
                    <a:pt x="463" y="624"/>
                    <a:pt x="469" y="610"/>
                    <a:pt x="469" y="596"/>
                  </a:cubicBezTo>
                  <a:lnTo>
                    <a:pt x="469" y="0"/>
                  </a:lnTo>
                  <a:lnTo>
                    <a:pt x="380" y="0"/>
                  </a:lnTo>
                  <a:lnTo>
                    <a:pt x="380" y="562"/>
                  </a:ln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1" name="任意多边形 280"/>
            <p:cNvSpPr/>
            <p:nvPr/>
          </p:nvSpPr>
          <p:spPr bwMode="gray">
            <a:xfrm>
              <a:off x="13380" y="16238"/>
              <a:ext cx="805" cy="1212"/>
            </a:xfrm>
            <a:custGeom>
              <a:avLst/>
              <a:gdLst/>
              <a:ahLst/>
              <a:cxnLst/>
              <a:rect l="0" t="0" r="0" b="0"/>
              <a:pathLst>
                <a:path w="1420" h="2137">
                  <a:moveTo>
                    <a:pt x="1403" y="16"/>
                  </a:moveTo>
                  <a:cubicBezTo>
                    <a:pt x="1392" y="6"/>
                    <a:pt x="1379" y="0"/>
                    <a:pt x="1365" y="0"/>
                  </a:cubicBezTo>
                  <a:lnTo>
                    <a:pt x="54" y="0"/>
                  </a:lnTo>
                  <a:cubicBezTo>
                    <a:pt x="25" y="0"/>
                    <a:pt x="0" y="24"/>
                    <a:pt x="0" y="55"/>
                  </a:cubicBezTo>
                  <a:lnTo>
                    <a:pt x="0" y="2081"/>
                  </a:lnTo>
                  <a:cubicBezTo>
                    <a:pt x="0" y="2111"/>
                    <a:pt x="24" y="2136"/>
                    <a:pt x="54" y="2136"/>
                  </a:cubicBezTo>
                  <a:lnTo>
                    <a:pt x="612" y="2136"/>
                  </a:lnTo>
                  <a:lnTo>
                    <a:pt x="612" y="2048"/>
                  </a:lnTo>
                  <a:lnTo>
                    <a:pt x="89" y="2048"/>
                  </a:lnTo>
                  <a:lnTo>
                    <a:pt x="89" y="89"/>
                  </a:lnTo>
                  <a:lnTo>
                    <a:pt x="1331" y="89"/>
                  </a:lnTo>
                  <a:lnTo>
                    <a:pt x="1331" y="1532"/>
                  </a:lnTo>
                  <a:lnTo>
                    <a:pt x="1419" y="1532"/>
                  </a:lnTo>
                  <a:lnTo>
                    <a:pt x="1419" y="55"/>
                  </a:lnTo>
                  <a:cubicBezTo>
                    <a:pt x="1419" y="40"/>
                    <a:pt x="1413" y="26"/>
                    <a:pt x="1403" y="16"/>
                  </a:cubicBez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2" name="任意多边形 281"/>
            <p:cNvSpPr/>
            <p:nvPr/>
          </p:nvSpPr>
          <p:spPr bwMode="gray">
            <a:xfrm>
              <a:off x="13418" y="17223"/>
              <a:ext cx="747" cy="50"/>
            </a:xfrm>
            <a:custGeom>
              <a:avLst/>
              <a:gdLst/>
              <a:ahLst/>
              <a:cxnLst/>
              <a:rect l="0" t="0" r="0" b="0"/>
              <a:pathLst>
                <a:path w="1317" h="89">
                  <a:moveTo>
                    <a:pt x="658" y="88"/>
                  </a:moveTo>
                  <a:lnTo>
                    <a:pt x="0" y="88"/>
                  </a:lnTo>
                  <a:lnTo>
                    <a:pt x="0" y="0"/>
                  </a:lnTo>
                  <a:lnTo>
                    <a:pt x="1316" y="0"/>
                  </a:lnTo>
                  <a:lnTo>
                    <a:pt x="1316" y="88"/>
                  </a:lnTo>
                  <a:lnTo>
                    <a:pt x="658" y="88"/>
                  </a:ln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3" name="任意多边形 282"/>
            <p:cNvSpPr/>
            <p:nvPr/>
          </p:nvSpPr>
          <p:spPr bwMode="gray">
            <a:xfrm>
              <a:off x="13485" y="16340"/>
              <a:ext cx="153" cy="150"/>
            </a:xfrm>
            <a:custGeom>
              <a:avLst/>
              <a:gdLst/>
              <a:ahLst/>
              <a:cxnLst/>
              <a:rect l="0" t="0" r="0" b="0"/>
              <a:pathLst>
                <a:path w="267" h="266">
                  <a:moveTo>
                    <a:pt x="0" y="177"/>
                  </a:moveTo>
                  <a:lnTo>
                    <a:pt x="30" y="177"/>
                  </a:lnTo>
                  <a:lnTo>
                    <a:pt x="30" y="265"/>
                  </a:lnTo>
                  <a:lnTo>
                    <a:pt x="0" y="265"/>
                  </a:lnTo>
                  <a:lnTo>
                    <a:pt x="0" y="177"/>
                  </a:lnTo>
                  <a:close/>
                  <a:moveTo>
                    <a:pt x="60" y="132"/>
                  </a:moveTo>
                  <a:lnTo>
                    <a:pt x="90" y="132"/>
                  </a:lnTo>
                  <a:lnTo>
                    <a:pt x="90" y="265"/>
                  </a:lnTo>
                  <a:lnTo>
                    <a:pt x="60" y="265"/>
                  </a:lnTo>
                  <a:lnTo>
                    <a:pt x="60" y="132"/>
                  </a:lnTo>
                  <a:close/>
                  <a:moveTo>
                    <a:pt x="119" y="88"/>
                  </a:moveTo>
                  <a:lnTo>
                    <a:pt x="148" y="88"/>
                  </a:lnTo>
                  <a:lnTo>
                    <a:pt x="148" y="265"/>
                  </a:lnTo>
                  <a:lnTo>
                    <a:pt x="119" y="265"/>
                  </a:lnTo>
                  <a:lnTo>
                    <a:pt x="119" y="88"/>
                  </a:lnTo>
                  <a:close/>
                  <a:moveTo>
                    <a:pt x="177" y="44"/>
                  </a:moveTo>
                  <a:lnTo>
                    <a:pt x="207" y="44"/>
                  </a:lnTo>
                  <a:lnTo>
                    <a:pt x="207" y="265"/>
                  </a:lnTo>
                  <a:lnTo>
                    <a:pt x="177" y="265"/>
                  </a:lnTo>
                  <a:lnTo>
                    <a:pt x="177" y="44"/>
                  </a:lnTo>
                  <a:close/>
                  <a:moveTo>
                    <a:pt x="237" y="0"/>
                  </a:moveTo>
                  <a:lnTo>
                    <a:pt x="266" y="0"/>
                  </a:lnTo>
                  <a:lnTo>
                    <a:pt x="266" y="265"/>
                  </a:lnTo>
                  <a:lnTo>
                    <a:pt x="237" y="265"/>
                  </a:lnTo>
                  <a:lnTo>
                    <a:pt x="237" y="0"/>
                  </a:lnTo>
                  <a:close/>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4" name="任意多边形 283"/>
            <p:cNvSpPr/>
            <p:nvPr/>
          </p:nvSpPr>
          <p:spPr bwMode="gray">
            <a:xfrm>
              <a:off x="13578" y="16678"/>
              <a:ext cx="410" cy="410"/>
            </a:xfrm>
            <a:custGeom>
              <a:avLst/>
              <a:gdLst/>
              <a:ahLst/>
              <a:cxnLst/>
              <a:rect l="0" t="0" r="0" b="0"/>
              <a:pathLst>
                <a:path w="722" h="722">
                  <a:moveTo>
                    <a:pt x="242" y="301"/>
                  </a:moveTo>
                  <a:lnTo>
                    <a:pt x="301" y="301"/>
                  </a:lnTo>
                  <a:lnTo>
                    <a:pt x="301" y="240"/>
                  </a:lnTo>
                  <a:lnTo>
                    <a:pt x="242" y="240"/>
                  </a:lnTo>
                  <a:lnTo>
                    <a:pt x="242" y="0"/>
                  </a:lnTo>
                  <a:lnTo>
                    <a:pt x="1" y="0"/>
                  </a:lnTo>
                  <a:lnTo>
                    <a:pt x="1" y="240"/>
                  </a:lnTo>
                  <a:lnTo>
                    <a:pt x="241" y="240"/>
                  </a:lnTo>
                  <a:lnTo>
                    <a:pt x="241" y="301"/>
                  </a:lnTo>
                  <a:lnTo>
                    <a:pt x="182" y="301"/>
                  </a:lnTo>
                  <a:lnTo>
                    <a:pt x="182" y="361"/>
                  </a:lnTo>
                  <a:lnTo>
                    <a:pt x="240" y="361"/>
                  </a:lnTo>
                  <a:lnTo>
                    <a:pt x="240" y="422"/>
                  </a:lnTo>
                  <a:lnTo>
                    <a:pt x="301" y="422"/>
                  </a:lnTo>
                  <a:lnTo>
                    <a:pt x="301" y="361"/>
                  </a:lnTo>
                  <a:lnTo>
                    <a:pt x="242" y="361"/>
                  </a:lnTo>
                  <a:lnTo>
                    <a:pt x="242" y="301"/>
                  </a:lnTo>
                  <a:close/>
                  <a:moveTo>
                    <a:pt x="421" y="0"/>
                  </a:moveTo>
                  <a:lnTo>
                    <a:pt x="361" y="0"/>
                  </a:lnTo>
                  <a:lnTo>
                    <a:pt x="361" y="59"/>
                  </a:lnTo>
                  <a:lnTo>
                    <a:pt x="301" y="59"/>
                  </a:lnTo>
                  <a:lnTo>
                    <a:pt x="301" y="239"/>
                  </a:lnTo>
                  <a:lnTo>
                    <a:pt x="361" y="239"/>
                  </a:lnTo>
                  <a:lnTo>
                    <a:pt x="361" y="179"/>
                  </a:lnTo>
                  <a:lnTo>
                    <a:pt x="421" y="179"/>
                  </a:lnTo>
                  <a:lnTo>
                    <a:pt x="421" y="119"/>
                  </a:lnTo>
                  <a:lnTo>
                    <a:pt x="361" y="119"/>
                  </a:lnTo>
                  <a:lnTo>
                    <a:pt x="361" y="61"/>
                  </a:lnTo>
                  <a:lnTo>
                    <a:pt x="421" y="61"/>
                  </a:lnTo>
                  <a:lnTo>
                    <a:pt x="421" y="0"/>
                  </a:lnTo>
                  <a:close/>
                  <a:moveTo>
                    <a:pt x="661" y="301"/>
                  </a:moveTo>
                  <a:lnTo>
                    <a:pt x="601" y="301"/>
                  </a:lnTo>
                  <a:lnTo>
                    <a:pt x="601" y="361"/>
                  </a:lnTo>
                  <a:lnTo>
                    <a:pt x="540" y="361"/>
                  </a:lnTo>
                  <a:lnTo>
                    <a:pt x="540" y="422"/>
                  </a:lnTo>
                  <a:lnTo>
                    <a:pt x="721" y="422"/>
                  </a:lnTo>
                  <a:lnTo>
                    <a:pt x="721" y="302"/>
                  </a:lnTo>
                  <a:lnTo>
                    <a:pt x="661" y="302"/>
                  </a:lnTo>
                  <a:lnTo>
                    <a:pt x="661" y="301"/>
                  </a:lnTo>
                  <a:close/>
                  <a:moveTo>
                    <a:pt x="301" y="600"/>
                  </a:moveTo>
                  <a:lnTo>
                    <a:pt x="301" y="661"/>
                  </a:lnTo>
                  <a:lnTo>
                    <a:pt x="361" y="661"/>
                  </a:lnTo>
                  <a:lnTo>
                    <a:pt x="361" y="601"/>
                  </a:lnTo>
                  <a:lnTo>
                    <a:pt x="421" y="601"/>
                  </a:lnTo>
                  <a:lnTo>
                    <a:pt x="421" y="422"/>
                  </a:lnTo>
                  <a:lnTo>
                    <a:pt x="482" y="422"/>
                  </a:lnTo>
                  <a:lnTo>
                    <a:pt x="482" y="241"/>
                  </a:lnTo>
                  <a:lnTo>
                    <a:pt x="421" y="240"/>
                  </a:lnTo>
                  <a:lnTo>
                    <a:pt x="421" y="303"/>
                  </a:lnTo>
                  <a:lnTo>
                    <a:pt x="361" y="303"/>
                  </a:lnTo>
                  <a:lnTo>
                    <a:pt x="361" y="363"/>
                  </a:lnTo>
                  <a:lnTo>
                    <a:pt x="421" y="363"/>
                  </a:lnTo>
                  <a:lnTo>
                    <a:pt x="421" y="421"/>
                  </a:lnTo>
                  <a:lnTo>
                    <a:pt x="361" y="421"/>
                  </a:lnTo>
                  <a:lnTo>
                    <a:pt x="361" y="481"/>
                  </a:lnTo>
                  <a:lnTo>
                    <a:pt x="301" y="481"/>
                  </a:lnTo>
                  <a:lnTo>
                    <a:pt x="301" y="542"/>
                  </a:lnTo>
                  <a:lnTo>
                    <a:pt x="361" y="542"/>
                  </a:lnTo>
                  <a:lnTo>
                    <a:pt x="361" y="600"/>
                  </a:lnTo>
                  <a:lnTo>
                    <a:pt x="301" y="600"/>
                  </a:lnTo>
                  <a:close/>
                  <a:moveTo>
                    <a:pt x="421" y="661"/>
                  </a:moveTo>
                  <a:lnTo>
                    <a:pt x="361" y="661"/>
                  </a:lnTo>
                  <a:lnTo>
                    <a:pt x="361" y="721"/>
                  </a:lnTo>
                  <a:lnTo>
                    <a:pt x="421" y="721"/>
                  </a:lnTo>
                  <a:lnTo>
                    <a:pt x="421" y="661"/>
                  </a:lnTo>
                  <a:close/>
                  <a:moveTo>
                    <a:pt x="181" y="361"/>
                  </a:moveTo>
                  <a:lnTo>
                    <a:pt x="120" y="361"/>
                  </a:lnTo>
                  <a:lnTo>
                    <a:pt x="120" y="422"/>
                  </a:lnTo>
                  <a:lnTo>
                    <a:pt x="181" y="422"/>
                  </a:lnTo>
                  <a:lnTo>
                    <a:pt x="181" y="361"/>
                  </a:lnTo>
                  <a:close/>
                  <a:moveTo>
                    <a:pt x="61" y="301"/>
                  </a:moveTo>
                  <a:lnTo>
                    <a:pt x="0" y="301"/>
                  </a:lnTo>
                  <a:lnTo>
                    <a:pt x="0" y="421"/>
                  </a:lnTo>
                  <a:lnTo>
                    <a:pt x="61" y="421"/>
                  </a:lnTo>
                  <a:lnTo>
                    <a:pt x="61" y="360"/>
                  </a:lnTo>
                  <a:lnTo>
                    <a:pt x="121" y="360"/>
                  </a:lnTo>
                  <a:lnTo>
                    <a:pt x="121" y="300"/>
                  </a:lnTo>
                  <a:lnTo>
                    <a:pt x="61" y="300"/>
                  </a:lnTo>
                  <a:lnTo>
                    <a:pt x="61" y="301"/>
                  </a:lnTo>
                  <a:close/>
                  <a:moveTo>
                    <a:pt x="91" y="91"/>
                  </a:moveTo>
                  <a:lnTo>
                    <a:pt x="152" y="91"/>
                  </a:lnTo>
                  <a:lnTo>
                    <a:pt x="152" y="151"/>
                  </a:lnTo>
                  <a:lnTo>
                    <a:pt x="91" y="151"/>
                  </a:lnTo>
                  <a:lnTo>
                    <a:pt x="91" y="91"/>
                  </a:lnTo>
                  <a:close/>
                  <a:moveTo>
                    <a:pt x="181" y="91"/>
                  </a:moveTo>
                  <a:lnTo>
                    <a:pt x="181" y="181"/>
                  </a:lnTo>
                  <a:lnTo>
                    <a:pt x="61" y="181"/>
                  </a:lnTo>
                  <a:lnTo>
                    <a:pt x="61" y="61"/>
                  </a:lnTo>
                  <a:lnTo>
                    <a:pt x="181" y="61"/>
                  </a:lnTo>
                  <a:lnTo>
                    <a:pt x="181" y="91"/>
                  </a:lnTo>
                  <a:close/>
                  <a:moveTo>
                    <a:pt x="571" y="91"/>
                  </a:moveTo>
                  <a:lnTo>
                    <a:pt x="632" y="91"/>
                  </a:lnTo>
                  <a:lnTo>
                    <a:pt x="632" y="151"/>
                  </a:lnTo>
                  <a:lnTo>
                    <a:pt x="571" y="151"/>
                  </a:lnTo>
                  <a:lnTo>
                    <a:pt x="571" y="91"/>
                  </a:lnTo>
                  <a:close/>
                  <a:moveTo>
                    <a:pt x="480" y="0"/>
                  </a:moveTo>
                  <a:lnTo>
                    <a:pt x="480" y="240"/>
                  </a:lnTo>
                  <a:lnTo>
                    <a:pt x="721" y="240"/>
                  </a:lnTo>
                  <a:lnTo>
                    <a:pt x="721" y="0"/>
                  </a:lnTo>
                  <a:lnTo>
                    <a:pt x="480" y="0"/>
                  </a:lnTo>
                  <a:close/>
                  <a:moveTo>
                    <a:pt x="661" y="91"/>
                  </a:moveTo>
                  <a:lnTo>
                    <a:pt x="661" y="181"/>
                  </a:lnTo>
                  <a:lnTo>
                    <a:pt x="541" y="181"/>
                  </a:lnTo>
                  <a:lnTo>
                    <a:pt x="541" y="61"/>
                  </a:lnTo>
                  <a:lnTo>
                    <a:pt x="661" y="61"/>
                  </a:lnTo>
                  <a:lnTo>
                    <a:pt x="661" y="91"/>
                  </a:lnTo>
                  <a:close/>
                  <a:moveTo>
                    <a:pt x="571" y="570"/>
                  </a:moveTo>
                  <a:lnTo>
                    <a:pt x="632" y="570"/>
                  </a:lnTo>
                  <a:lnTo>
                    <a:pt x="632" y="631"/>
                  </a:lnTo>
                  <a:lnTo>
                    <a:pt x="571" y="631"/>
                  </a:lnTo>
                  <a:lnTo>
                    <a:pt x="571" y="570"/>
                  </a:lnTo>
                  <a:close/>
                  <a:moveTo>
                    <a:pt x="480" y="480"/>
                  </a:moveTo>
                  <a:lnTo>
                    <a:pt x="480" y="720"/>
                  </a:lnTo>
                  <a:lnTo>
                    <a:pt x="721" y="720"/>
                  </a:lnTo>
                  <a:lnTo>
                    <a:pt x="721" y="480"/>
                  </a:lnTo>
                  <a:lnTo>
                    <a:pt x="480" y="480"/>
                  </a:lnTo>
                  <a:close/>
                  <a:moveTo>
                    <a:pt x="661" y="570"/>
                  </a:moveTo>
                  <a:lnTo>
                    <a:pt x="661" y="661"/>
                  </a:lnTo>
                  <a:lnTo>
                    <a:pt x="541" y="661"/>
                  </a:lnTo>
                  <a:lnTo>
                    <a:pt x="541" y="541"/>
                  </a:lnTo>
                  <a:lnTo>
                    <a:pt x="661" y="541"/>
                  </a:lnTo>
                  <a:lnTo>
                    <a:pt x="661" y="570"/>
                  </a:lnTo>
                  <a:close/>
                  <a:moveTo>
                    <a:pt x="91" y="570"/>
                  </a:moveTo>
                  <a:lnTo>
                    <a:pt x="152" y="570"/>
                  </a:lnTo>
                  <a:lnTo>
                    <a:pt x="152" y="631"/>
                  </a:lnTo>
                  <a:lnTo>
                    <a:pt x="91" y="631"/>
                  </a:lnTo>
                  <a:lnTo>
                    <a:pt x="91" y="570"/>
                  </a:lnTo>
                  <a:close/>
                  <a:moveTo>
                    <a:pt x="1" y="480"/>
                  </a:moveTo>
                  <a:lnTo>
                    <a:pt x="1" y="720"/>
                  </a:lnTo>
                  <a:lnTo>
                    <a:pt x="242" y="720"/>
                  </a:lnTo>
                  <a:lnTo>
                    <a:pt x="242" y="480"/>
                  </a:lnTo>
                  <a:lnTo>
                    <a:pt x="1" y="480"/>
                  </a:lnTo>
                  <a:close/>
                  <a:moveTo>
                    <a:pt x="181" y="570"/>
                  </a:moveTo>
                  <a:lnTo>
                    <a:pt x="181" y="661"/>
                  </a:lnTo>
                  <a:lnTo>
                    <a:pt x="61" y="661"/>
                  </a:lnTo>
                  <a:lnTo>
                    <a:pt x="61" y="541"/>
                  </a:lnTo>
                  <a:lnTo>
                    <a:pt x="181" y="541"/>
                  </a:lnTo>
                  <a:lnTo>
                    <a:pt x="181" y="570"/>
                  </a:lnTo>
                  <a:close/>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5" name="任意多边形 284"/>
            <p:cNvSpPr/>
            <p:nvPr/>
          </p:nvSpPr>
          <p:spPr bwMode="gray">
            <a:xfrm>
              <a:off x="13483" y="16578"/>
              <a:ext cx="597" cy="597"/>
            </a:xfrm>
            <a:custGeom>
              <a:avLst/>
              <a:gdLst/>
              <a:ahLst/>
              <a:cxnLst/>
              <a:rect l="0" t="0" r="0" b="0"/>
              <a:pathLst>
                <a:path w="1056" h="1056">
                  <a:moveTo>
                    <a:pt x="1055" y="1055"/>
                  </a:moveTo>
                  <a:lnTo>
                    <a:pt x="0" y="1055"/>
                  </a:lnTo>
                  <a:lnTo>
                    <a:pt x="0" y="0"/>
                  </a:lnTo>
                  <a:lnTo>
                    <a:pt x="1055" y="0"/>
                  </a:lnTo>
                  <a:lnTo>
                    <a:pt x="1055" y="1055"/>
                  </a:lnTo>
                  <a:close/>
                  <a:moveTo>
                    <a:pt x="74" y="982"/>
                  </a:moveTo>
                  <a:lnTo>
                    <a:pt x="982" y="982"/>
                  </a:lnTo>
                  <a:lnTo>
                    <a:pt x="982" y="74"/>
                  </a:lnTo>
                  <a:lnTo>
                    <a:pt x="74" y="74"/>
                  </a:lnTo>
                  <a:lnTo>
                    <a:pt x="74" y="982"/>
                  </a:lnTo>
                  <a:close/>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286" name="组合 285"/>
          <p:cNvGrpSpPr/>
          <p:nvPr/>
        </p:nvGrpSpPr>
        <p:grpSpPr bwMode="gray">
          <a:xfrm>
            <a:off x="5919937" y="1362703"/>
            <a:ext cx="422182" cy="441144"/>
            <a:chOff x="10095" y="16250"/>
            <a:chExt cx="1180" cy="1233"/>
          </a:xfrm>
        </p:grpSpPr>
        <p:sp>
          <p:nvSpPr>
            <p:cNvPr id="287" name="任意多边形 286"/>
            <p:cNvSpPr/>
            <p:nvPr/>
          </p:nvSpPr>
          <p:spPr bwMode="gray">
            <a:xfrm>
              <a:off x="10373" y="16375"/>
              <a:ext cx="87" cy="143"/>
            </a:xfrm>
            <a:custGeom>
              <a:avLst/>
              <a:gdLst/>
              <a:ahLst/>
              <a:cxnLst/>
              <a:rect l="0" t="0" r="0" b="0"/>
              <a:pathLst>
                <a:path w="156" h="252">
                  <a:moveTo>
                    <a:pt x="155" y="167"/>
                  </a:moveTo>
                  <a:cubicBezTo>
                    <a:pt x="155" y="180"/>
                    <a:pt x="153" y="192"/>
                    <a:pt x="148" y="202"/>
                  </a:cubicBezTo>
                  <a:cubicBezTo>
                    <a:pt x="143" y="213"/>
                    <a:pt x="137" y="222"/>
                    <a:pt x="129" y="228"/>
                  </a:cubicBezTo>
                  <a:cubicBezTo>
                    <a:pt x="121" y="236"/>
                    <a:pt x="112" y="241"/>
                    <a:pt x="101" y="245"/>
                  </a:cubicBezTo>
                  <a:cubicBezTo>
                    <a:pt x="89" y="249"/>
                    <a:pt x="77" y="251"/>
                    <a:pt x="63" y="251"/>
                  </a:cubicBezTo>
                  <a:cubicBezTo>
                    <a:pt x="56" y="251"/>
                    <a:pt x="49" y="250"/>
                    <a:pt x="42" y="249"/>
                  </a:cubicBezTo>
                  <a:cubicBezTo>
                    <a:pt x="36" y="248"/>
                    <a:pt x="29" y="246"/>
                    <a:pt x="23" y="245"/>
                  </a:cubicBezTo>
                  <a:cubicBezTo>
                    <a:pt x="18" y="243"/>
                    <a:pt x="13" y="243"/>
                    <a:pt x="10" y="241"/>
                  </a:cubicBezTo>
                  <a:cubicBezTo>
                    <a:pt x="6" y="240"/>
                    <a:pt x="5" y="238"/>
                    <a:pt x="4" y="237"/>
                  </a:cubicBezTo>
                  <a:cubicBezTo>
                    <a:pt x="3" y="236"/>
                    <a:pt x="2" y="235"/>
                    <a:pt x="2" y="234"/>
                  </a:cubicBezTo>
                  <a:cubicBezTo>
                    <a:pt x="2" y="233"/>
                    <a:pt x="1" y="232"/>
                    <a:pt x="1" y="231"/>
                  </a:cubicBezTo>
                  <a:cubicBezTo>
                    <a:pt x="1" y="230"/>
                    <a:pt x="0" y="228"/>
                    <a:pt x="0" y="228"/>
                  </a:cubicBezTo>
                  <a:cubicBezTo>
                    <a:pt x="0" y="226"/>
                    <a:pt x="0" y="224"/>
                    <a:pt x="0" y="222"/>
                  </a:cubicBezTo>
                  <a:cubicBezTo>
                    <a:pt x="0" y="220"/>
                    <a:pt x="0" y="218"/>
                    <a:pt x="0" y="216"/>
                  </a:cubicBezTo>
                  <a:cubicBezTo>
                    <a:pt x="0" y="214"/>
                    <a:pt x="1" y="214"/>
                    <a:pt x="1" y="212"/>
                  </a:cubicBezTo>
                  <a:cubicBezTo>
                    <a:pt x="2" y="211"/>
                    <a:pt x="2" y="210"/>
                    <a:pt x="3" y="209"/>
                  </a:cubicBezTo>
                  <a:cubicBezTo>
                    <a:pt x="4" y="208"/>
                    <a:pt x="5" y="208"/>
                    <a:pt x="6" y="208"/>
                  </a:cubicBezTo>
                  <a:cubicBezTo>
                    <a:pt x="7" y="208"/>
                    <a:pt x="8" y="209"/>
                    <a:pt x="11" y="211"/>
                  </a:cubicBezTo>
                  <a:cubicBezTo>
                    <a:pt x="13" y="213"/>
                    <a:pt x="18" y="214"/>
                    <a:pt x="23" y="216"/>
                  </a:cubicBezTo>
                  <a:cubicBezTo>
                    <a:pt x="27" y="218"/>
                    <a:pt x="33" y="220"/>
                    <a:pt x="39" y="222"/>
                  </a:cubicBezTo>
                  <a:cubicBezTo>
                    <a:pt x="46" y="224"/>
                    <a:pt x="53" y="225"/>
                    <a:pt x="62" y="225"/>
                  </a:cubicBezTo>
                  <a:cubicBezTo>
                    <a:pt x="70" y="225"/>
                    <a:pt x="79" y="224"/>
                    <a:pt x="86" y="222"/>
                  </a:cubicBezTo>
                  <a:cubicBezTo>
                    <a:pt x="93" y="220"/>
                    <a:pt x="99" y="216"/>
                    <a:pt x="104" y="213"/>
                  </a:cubicBezTo>
                  <a:cubicBezTo>
                    <a:pt x="110" y="208"/>
                    <a:pt x="113" y="203"/>
                    <a:pt x="116" y="196"/>
                  </a:cubicBezTo>
                  <a:cubicBezTo>
                    <a:pt x="118" y="190"/>
                    <a:pt x="121" y="181"/>
                    <a:pt x="121" y="172"/>
                  </a:cubicBezTo>
                  <a:cubicBezTo>
                    <a:pt x="121" y="163"/>
                    <a:pt x="120" y="157"/>
                    <a:pt x="117" y="150"/>
                  </a:cubicBezTo>
                  <a:cubicBezTo>
                    <a:pt x="115" y="144"/>
                    <a:pt x="111" y="139"/>
                    <a:pt x="106" y="135"/>
                  </a:cubicBezTo>
                  <a:cubicBezTo>
                    <a:pt x="101" y="132"/>
                    <a:pt x="95" y="128"/>
                    <a:pt x="87" y="126"/>
                  </a:cubicBezTo>
                  <a:cubicBezTo>
                    <a:pt x="78" y="124"/>
                    <a:pt x="69" y="123"/>
                    <a:pt x="59" y="123"/>
                  </a:cubicBezTo>
                  <a:cubicBezTo>
                    <a:pt x="51" y="123"/>
                    <a:pt x="44" y="123"/>
                    <a:pt x="39" y="124"/>
                  </a:cubicBezTo>
                  <a:cubicBezTo>
                    <a:pt x="33" y="125"/>
                    <a:pt x="28" y="125"/>
                    <a:pt x="23" y="125"/>
                  </a:cubicBezTo>
                  <a:cubicBezTo>
                    <a:pt x="20" y="125"/>
                    <a:pt x="17" y="124"/>
                    <a:pt x="16" y="122"/>
                  </a:cubicBezTo>
                  <a:cubicBezTo>
                    <a:pt x="14" y="121"/>
                    <a:pt x="14" y="118"/>
                    <a:pt x="14" y="113"/>
                  </a:cubicBezTo>
                  <a:lnTo>
                    <a:pt x="14" y="12"/>
                  </a:lnTo>
                  <a:cubicBezTo>
                    <a:pt x="14" y="7"/>
                    <a:pt x="15" y="4"/>
                    <a:pt x="17" y="2"/>
                  </a:cubicBezTo>
                  <a:cubicBezTo>
                    <a:pt x="19" y="1"/>
                    <a:pt x="22" y="0"/>
                    <a:pt x="25" y="0"/>
                  </a:cubicBezTo>
                  <a:lnTo>
                    <a:pt x="134" y="0"/>
                  </a:lnTo>
                  <a:cubicBezTo>
                    <a:pt x="135" y="0"/>
                    <a:pt x="136" y="0"/>
                    <a:pt x="137" y="1"/>
                  </a:cubicBezTo>
                  <a:cubicBezTo>
                    <a:pt x="138" y="2"/>
                    <a:pt x="139" y="2"/>
                    <a:pt x="140" y="3"/>
                  </a:cubicBezTo>
                  <a:cubicBezTo>
                    <a:pt x="141" y="4"/>
                    <a:pt x="141" y="6"/>
                    <a:pt x="142" y="8"/>
                  </a:cubicBezTo>
                  <a:cubicBezTo>
                    <a:pt x="142" y="10"/>
                    <a:pt x="142" y="12"/>
                    <a:pt x="142" y="15"/>
                  </a:cubicBezTo>
                  <a:cubicBezTo>
                    <a:pt x="142" y="19"/>
                    <a:pt x="142" y="23"/>
                    <a:pt x="141" y="26"/>
                  </a:cubicBezTo>
                  <a:cubicBezTo>
                    <a:pt x="140" y="29"/>
                    <a:pt x="138" y="29"/>
                    <a:pt x="135" y="29"/>
                  </a:cubicBezTo>
                  <a:lnTo>
                    <a:pt x="47" y="29"/>
                  </a:lnTo>
                  <a:lnTo>
                    <a:pt x="47" y="99"/>
                  </a:lnTo>
                  <a:cubicBezTo>
                    <a:pt x="51" y="98"/>
                    <a:pt x="55" y="98"/>
                    <a:pt x="60" y="98"/>
                  </a:cubicBezTo>
                  <a:cubicBezTo>
                    <a:pt x="64" y="98"/>
                    <a:pt x="69" y="98"/>
                    <a:pt x="76" y="98"/>
                  </a:cubicBezTo>
                  <a:cubicBezTo>
                    <a:pt x="89" y="98"/>
                    <a:pt x="101" y="100"/>
                    <a:pt x="111" y="104"/>
                  </a:cubicBezTo>
                  <a:cubicBezTo>
                    <a:pt x="121" y="108"/>
                    <a:pt x="129" y="112"/>
                    <a:pt x="136" y="119"/>
                  </a:cubicBezTo>
                  <a:cubicBezTo>
                    <a:pt x="142" y="125"/>
                    <a:pt x="148" y="133"/>
                    <a:pt x="152" y="141"/>
                  </a:cubicBezTo>
                  <a:cubicBezTo>
                    <a:pt x="153" y="147"/>
                    <a:pt x="155" y="157"/>
                    <a:pt x="155" y="167"/>
                  </a:cubicBez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8" name="任意多边形 287"/>
            <p:cNvSpPr/>
            <p:nvPr/>
          </p:nvSpPr>
          <p:spPr bwMode="gray">
            <a:xfrm>
              <a:off x="10485" y="16370"/>
              <a:ext cx="115" cy="148"/>
            </a:xfrm>
            <a:custGeom>
              <a:avLst/>
              <a:gdLst/>
              <a:ahLst/>
              <a:cxnLst/>
              <a:rect l="0" t="0" r="0" b="0"/>
              <a:pathLst>
                <a:path w="202" h="259">
                  <a:moveTo>
                    <a:pt x="200" y="39"/>
                  </a:moveTo>
                  <a:cubicBezTo>
                    <a:pt x="200" y="42"/>
                    <a:pt x="200" y="44"/>
                    <a:pt x="200" y="46"/>
                  </a:cubicBezTo>
                  <a:cubicBezTo>
                    <a:pt x="200" y="48"/>
                    <a:pt x="199" y="49"/>
                    <a:pt x="199" y="50"/>
                  </a:cubicBezTo>
                  <a:cubicBezTo>
                    <a:pt x="199" y="51"/>
                    <a:pt x="199" y="52"/>
                    <a:pt x="198" y="53"/>
                  </a:cubicBezTo>
                  <a:cubicBezTo>
                    <a:pt x="197" y="54"/>
                    <a:pt x="196" y="54"/>
                    <a:pt x="195" y="54"/>
                  </a:cubicBezTo>
                  <a:cubicBezTo>
                    <a:pt x="193" y="54"/>
                    <a:pt x="191" y="53"/>
                    <a:pt x="187" y="50"/>
                  </a:cubicBezTo>
                  <a:cubicBezTo>
                    <a:pt x="184" y="48"/>
                    <a:pt x="179" y="45"/>
                    <a:pt x="173" y="42"/>
                  </a:cubicBezTo>
                  <a:cubicBezTo>
                    <a:pt x="168" y="39"/>
                    <a:pt x="160" y="36"/>
                    <a:pt x="152" y="34"/>
                  </a:cubicBezTo>
                  <a:cubicBezTo>
                    <a:pt x="144" y="31"/>
                    <a:pt x="133" y="30"/>
                    <a:pt x="122" y="30"/>
                  </a:cubicBezTo>
                  <a:cubicBezTo>
                    <a:pt x="108" y="30"/>
                    <a:pt x="96" y="33"/>
                    <a:pt x="86" y="37"/>
                  </a:cubicBezTo>
                  <a:cubicBezTo>
                    <a:pt x="75" y="42"/>
                    <a:pt x="66" y="49"/>
                    <a:pt x="59" y="58"/>
                  </a:cubicBezTo>
                  <a:cubicBezTo>
                    <a:pt x="52" y="67"/>
                    <a:pt x="46" y="77"/>
                    <a:pt x="41" y="89"/>
                  </a:cubicBezTo>
                  <a:cubicBezTo>
                    <a:pt x="38" y="102"/>
                    <a:pt x="36" y="115"/>
                    <a:pt x="36" y="129"/>
                  </a:cubicBezTo>
                  <a:cubicBezTo>
                    <a:pt x="36" y="145"/>
                    <a:pt x="38" y="159"/>
                    <a:pt x="42" y="172"/>
                  </a:cubicBezTo>
                  <a:cubicBezTo>
                    <a:pt x="47" y="184"/>
                    <a:pt x="53" y="195"/>
                    <a:pt x="61" y="204"/>
                  </a:cubicBezTo>
                  <a:cubicBezTo>
                    <a:pt x="68" y="212"/>
                    <a:pt x="78" y="219"/>
                    <a:pt x="89" y="223"/>
                  </a:cubicBezTo>
                  <a:cubicBezTo>
                    <a:pt x="100" y="228"/>
                    <a:pt x="111" y="230"/>
                    <a:pt x="124" y="230"/>
                  </a:cubicBezTo>
                  <a:cubicBezTo>
                    <a:pt x="132" y="230"/>
                    <a:pt x="139" y="229"/>
                    <a:pt x="147" y="227"/>
                  </a:cubicBezTo>
                  <a:cubicBezTo>
                    <a:pt x="154" y="225"/>
                    <a:pt x="162" y="222"/>
                    <a:pt x="169" y="219"/>
                  </a:cubicBezTo>
                  <a:lnTo>
                    <a:pt x="169" y="146"/>
                  </a:lnTo>
                  <a:lnTo>
                    <a:pt x="112" y="146"/>
                  </a:lnTo>
                  <a:cubicBezTo>
                    <a:pt x="110" y="146"/>
                    <a:pt x="108" y="145"/>
                    <a:pt x="107" y="142"/>
                  </a:cubicBezTo>
                  <a:cubicBezTo>
                    <a:pt x="106" y="141"/>
                    <a:pt x="106" y="137"/>
                    <a:pt x="106" y="132"/>
                  </a:cubicBezTo>
                  <a:cubicBezTo>
                    <a:pt x="106" y="129"/>
                    <a:pt x="106" y="128"/>
                    <a:pt x="106" y="126"/>
                  </a:cubicBezTo>
                  <a:cubicBezTo>
                    <a:pt x="106" y="124"/>
                    <a:pt x="106" y="123"/>
                    <a:pt x="106" y="121"/>
                  </a:cubicBezTo>
                  <a:cubicBezTo>
                    <a:pt x="107" y="120"/>
                    <a:pt x="107" y="119"/>
                    <a:pt x="108" y="118"/>
                  </a:cubicBezTo>
                  <a:cubicBezTo>
                    <a:pt x="109" y="117"/>
                    <a:pt x="110" y="117"/>
                    <a:pt x="111" y="117"/>
                  </a:cubicBezTo>
                  <a:lnTo>
                    <a:pt x="189" y="117"/>
                  </a:lnTo>
                  <a:cubicBezTo>
                    <a:pt x="190" y="117"/>
                    <a:pt x="192" y="117"/>
                    <a:pt x="193" y="118"/>
                  </a:cubicBezTo>
                  <a:cubicBezTo>
                    <a:pt x="195" y="119"/>
                    <a:pt x="196" y="119"/>
                    <a:pt x="197" y="120"/>
                  </a:cubicBezTo>
                  <a:cubicBezTo>
                    <a:pt x="198" y="121"/>
                    <a:pt x="198" y="123"/>
                    <a:pt x="199" y="125"/>
                  </a:cubicBezTo>
                  <a:cubicBezTo>
                    <a:pt x="199" y="127"/>
                    <a:pt x="200" y="129"/>
                    <a:pt x="200" y="131"/>
                  </a:cubicBezTo>
                  <a:lnTo>
                    <a:pt x="200" y="226"/>
                  </a:lnTo>
                  <a:cubicBezTo>
                    <a:pt x="200" y="230"/>
                    <a:pt x="199" y="233"/>
                    <a:pt x="199" y="235"/>
                  </a:cubicBezTo>
                  <a:cubicBezTo>
                    <a:pt x="198" y="237"/>
                    <a:pt x="195" y="239"/>
                    <a:pt x="191" y="241"/>
                  </a:cubicBezTo>
                  <a:cubicBezTo>
                    <a:pt x="187" y="243"/>
                    <a:pt x="183" y="245"/>
                    <a:pt x="177" y="248"/>
                  </a:cubicBezTo>
                  <a:cubicBezTo>
                    <a:pt x="172" y="249"/>
                    <a:pt x="165" y="251"/>
                    <a:pt x="159" y="253"/>
                  </a:cubicBezTo>
                  <a:cubicBezTo>
                    <a:pt x="153" y="255"/>
                    <a:pt x="147" y="256"/>
                    <a:pt x="141" y="257"/>
                  </a:cubicBezTo>
                  <a:cubicBezTo>
                    <a:pt x="134" y="258"/>
                    <a:pt x="128" y="258"/>
                    <a:pt x="122" y="258"/>
                  </a:cubicBezTo>
                  <a:cubicBezTo>
                    <a:pt x="103" y="258"/>
                    <a:pt x="86" y="255"/>
                    <a:pt x="71" y="248"/>
                  </a:cubicBezTo>
                  <a:cubicBezTo>
                    <a:pt x="56" y="243"/>
                    <a:pt x="43" y="234"/>
                    <a:pt x="33" y="222"/>
                  </a:cubicBezTo>
                  <a:cubicBezTo>
                    <a:pt x="23" y="211"/>
                    <a:pt x="14" y="198"/>
                    <a:pt x="9" y="182"/>
                  </a:cubicBezTo>
                  <a:cubicBezTo>
                    <a:pt x="3" y="167"/>
                    <a:pt x="0" y="150"/>
                    <a:pt x="0" y="130"/>
                  </a:cubicBezTo>
                  <a:cubicBezTo>
                    <a:pt x="0" y="111"/>
                    <a:pt x="3" y="92"/>
                    <a:pt x="10" y="76"/>
                  </a:cubicBezTo>
                  <a:cubicBezTo>
                    <a:pt x="15" y="61"/>
                    <a:pt x="24" y="48"/>
                    <a:pt x="35" y="36"/>
                  </a:cubicBezTo>
                  <a:cubicBezTo>
                    <a:pt x="46" y="25"/>
                    <a:pt x="58" y="15"/>
                    <a:pt x="74" y="9"/>
                  </a:cubicBezTo>
                  <a:cubicBezTo>
                    <a:pt x="89" y="3"/>
                    <a:pt x="106" y="0"/>
                    <a:pt x="124" y="0"/>
                  </a:cubicBezTo>
                  <a:cubicBezTo>
                    <a:pt x="133" y="0"/>
                    <a:pt x="143" y="1"/>
                    <a:pt x="150" y="3"/>
                  </a:cubicBezTo>
                  <a:cubicBezTo>
                    <a:pt x="159" y="5"/>
                    <a:pt x="166" y="7"/>
                    <a:pt x="172" y="9"/>
                  </a:cubicBezTo>
                  <a:cubicBezTo>
                    <a:pt x="179" y="10"/>
                    <a:pt x="185" y="13"/>
                    <a:pt x="188" y="16"/>
                  </a:cubicBezTo>
                  <a:cubicBezTo>
                    <a:pt x="193" y="19"/>
                    <a:pt x="196" y="21"/>
                    <a:pt x="198" y="22"/>
                  </a:cubicBezTo>
                  <a:cubicBezTo>
                    <a:pt x="199" y="24"/>
                    <a:pt x="200" y="26"/>
                    <a:pt x="201" y="28"/>
                  </a:cubicBezTo>
                  <a:cubicBezTo>
                    <a:pt x="200" y="32"/>
                    <a:pt x="200" y="35"/>
                    <a:pt x="200" y="39"/>
                  </a:cubicBez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9" name="任意多边形 288"/>
            <p:cNvSpPr/>
            <p:nvPr/>
          </p:nvSpPr>
          <p:spPr bwMode="gray">
            <a:xfrm>
              <a:off x="10723" y="16588"/>
              <a:ext cx="552" cy="542"/>
            </a:xfrm>
            <a:custGeom>
              <a:avLst/>
              <a:gdLst/>
              <a:ahLst/>
              <a:cxnLst/>
              <a:rect l="0" t="0" r="0" b="0"/>
              <a:pathLst>
                <a:path w="973" h="959">
                  <a:moveTo>
                    <a:pt x="855" y="958"/>
                  </a:moveTo>
                  <a:lnTo>
                    <a:pt x="116" y="958"/>
                  </a:lnTo>
                  <a:cubicBezTo>
                    <a:pt x="52" y="958"/>
                    <a:pt x="0" y="906"/>
                    <a:pt x="0" y="842"/>
                  </a:cubicBezTo>
                  <a:lnTo>
                    <a:pt x="0" y="117"/>
                  </a:lnTo>
                  <a:cubicBezTo>
                    <a:pt x="0" y="52"/>
                    <a:pt x="52" y="0"/>
                    <a:pt x="116" y="0"/>
                  </a:cubicBezTo>
                  <a:lnTo>
                    <a:pt x="855" y="0"/>
                  </a:lnTo>
                  <a:cubicBezTo>
                    <a:pt x="920" y="0"/>
                    <a:pt x="972" y="52"/>
                    <a:pt x="972" y="117"/>
                  </a:cubicBezTo>
                  <a:lnTo>
                    <a:pt x="972" y="842"/>
                  </a:lnTo>
                  <a:cubicBezTo>
                    <a:pt x="972" y="906"/>
                    <a:pt x="920" y="958"/>
                    <a:pt x="855" y="958"/>
                  </a:cubicBezTo>
                  <a:close/>
                  <a:moveTo>
                    <a:pt x="115" y="74"/>
                  </a:moveTo>
                  <a:cubicBezTo>
                    <a:pt x="92" y="74"/>
                    <a:pt x="72" y="92"/>
                    <a:pt x="72" y="117"/>
                  </a:cubicBezTo>
                  <a:lnTo>
                    <a:pt x="72" y="842"/>
                  </a:lnTo>
                  <a:cubicBezTo>
                    <a:pt x="72" y="865"/>
                    <a:pt x="91" y="885"/>
                    <a:pt x="115" y="885"/>
                  </a:cubicBezTo>
                  <a:lnTo>
                    <a:pt x="854" y="885"/>
                  </a:lnTo>
                  <a:cubicBezTo>
                    <a:pt x="878" y="885"/>
                    <a:pt x="897" y="866"/>
                    <a:pt x="897" y="842"/>
                  </a:cubicBezTo>
                  <a:lnTo>
                    <a:pt x="897" y="117"/>
                  </a:lnTo>
                  <a:cubicBezTo>
                    <a:pt x="897" y="93"/>
                    <a:pt x="879" y="74"/>
                    <a:pt x="854" y="74"/>
                  </a:cubicBezTo>
                  <a:lnTo>
                    <a:pt x="115" y="74"/>
                  </a:lnTo>
                  <a:close/>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0" name="任意多边形 289"/>
            <p:cNvSpPr/>
            <p:nvPr/>
          </p:nvSpPr>
          <p:spPr bwMode="gray">
            <a:xfrm>
              <a:off x="10340" y="17375"/>
              <a:ext cx="108" cy="108"/>
            </a:xfrm>
            <a:custGeom>
              <a:avLst/>
              <a:gdLst/>
              <a:ahLst/>
              <a:cxnLst/>
              <a:rect l="0" t="0" r="0" b="0"/>
              <a:pathLst>
                <a:path w="190" h="190">
                  <a:moveTo>
                    <a:pt x="189" y="95"/>
                  </a:moveTo>
                  <a:cubicBezTo>
                    <a:pt x="189" y="112"/>
                    <a:pt x="185" y="127"/>
                    <a:pt x="177" y="142"/>
                  </a:cubicBezTo>
                  <a:cubicBezTo>
                    <a:pt x="168" y="157"/>
                    <a:pt x="157" y="169"/>
                    <a:pt x="142" y="177"/>
                  </a:cubicBezTo>
                  <a:cubicBezTo>
                    <a:pt x="127" y="186"/>
                    <a:pt x="112" y="189"/>
                    <a:pt x="95" y="189"/>
                  </a:cubicBezTo>
                  <a:cubicBezTo>
                    <a:pt x="77" y="189"/>
                    <a:pt x="62" y="186"/>
                    <a:pt x="47" y="177"/>
                  </a:cubicBezTo>
                  <a:cubicBezTo>
                    <a:pt x="32" y="169"/>
                    <a:pt x="20" y="157"/>
                    <a:pt x="12" y="142"/>
                  </a:cubicBezTo>
                  <a:cubicBezTo>
                    <a:pt x="3" y="127"/>
                    <a:pt x="0" y="113"/>
                    <a:pt x="0" y="95"/>
                  </a:cubicBezTo>
                  <a:cubicBezTo>
                    <a:pt x="0" y="78"/>
                    <a:pt x="3" y="62"/>
                    <a:pt x="12" y="47"/>
                  </a:cubicBezTo>
                  <a:cubicBezTo>
                    <a:pt x="20" y="32"/>
                    <a:pt x="32" y="21"/>
                    <a:pt x="47" y="12"/>
                  </a:cubicBezTo>
                  <a:cubicBezTo>
                    <a:pt x="62" y="4"/>
                    <a:pt x="77" y="0"/>
                    <a:pt x="95" y="0"/>
                  </a:cubicBezTo>
                  <a:cubicBezTo>
                    <a:pt x="112" y="0"/>
                    <a:pt x="127" y="4"/>
                    <a:pt x="142" y="12"/>
                  </a:cubicBezTo>
                  <a:cubicBezTo>
                    <a:pt x="157" y="21"/>
                    <a:pt x="168" y="32"/>
                    <a:pt x="177" y="47"/>
                  </a:cubicBezTo>
                  <a:cubicBezTo>
                    <a:pt x="185" y="62"/>
                    <a:pt x="189" y="77"/>
                    <a:pt x="189" y="95"/>
                  </a:cubicBez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1" name="任意多边形 290"/>
            <p:cNvSpPr/>
            <p:nvPr/>
          </p:nvSpPr>
          <p:spPr bwMode="gray">
            <a:xfrm>
              <a:off x="10563" y="17375"/>
              <a:ext cx="107" cy="108"/>
            </a:xfrm>
            <a:custGeom>
              <a:avLst/>
              <a:gdLst/>
              <a:ahLst/>
              <a:cxnLst/>
              <a:rect l="0" t="0" r="0" b="0"/>
              <a:pathLst>
                <a:path w="191" h="190">
                  <a:moveTo>
                    <a:pt x="190" y="95"/>
                  </a:moveTo>
                  <a:cubicBezTo>
                    <a:pt x="190" y="112"/>
                    <a:pt x="186" y="127"/>
                    <a:pt x="177" y="142"/>
                  </a:cubicBezTo>
                  <a:cubicBezTo>
                    <a:pt x="168" y="157"/>
                    <a:pt x="158" y="169"/>
                    <a:pt x="143" y="177"/>
                  </a:cubicBezTo>
                  <a:cubicBezTo>
                    <a:pt x="127" y="186"/>
                    <a:pt x="112" y="189"/>
                    <a:pt x="95" y="189"/>
                  </a:cubicBezTo>
                  <a:cubicBezTo>
                    <a:pt x="77" y="189"/>
                    <a:pt x="63" y="186"/>
                    <a:pt x="48" y="177"/>
                  </a:cubicBezTo>
                  <a:cubicBezTo>
                    <a:pt x="33" y="169"/>
                    <a:pt x="22" y="157"/>
                    <a:pt x="13" y="142"/>
                  </a:cubicBezTo>
                  <a:cubicBezTo>
                    <a:pt x="4" y="127"/>
                    <a:pt x="0" y="113"/>
                    <a:pt x="0" y="95"/>
                  </a:cubicBezTo>
                  <a:cubicBezTo>
                    <a:pt x="0" y="78"/>
                    <a:pt x="4" y="62"/>
                    <a:pt x="13" y="47"/>
                  </a:cubicBezTo>
                  <a:cubicBezTo>
                    <a:pt x="22" y="32"/>
                    <a:pt x="33" y="21"/>
                    <a:pt x="48" y="12"/>
                  </a:cubicBezTo>
                  <a:cubicBezTo>
                    <a:pt x="63" y="4"/>
                    <a:pt x="78" y="0"/>
                    <a:pt x="95" y="0"/>
                  </a:cubicBezTo>
                  <a:cubicBezTo>
                    <a:pt x="113" y="0"/>
                    <a:pt x="127" y="4"/>
                    <a:pt x="143" y="12"/>
                  </a:cubicBezTo>
                  <a:cubicBezTo>
                    <a:pt x="158" y="21"/>
                    <a:pt x="168" y="32"/>
                    <a:pt x="177" y="47"/>
                  </a:cubicBezTo>
                  <a:cubicBezTo>
                    <a:pt x="186" y="62"/>
                    <a:pt x="190" y="77"/>
                    <a:pt x="190" y="95"/>
                  </a:cubicBez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2" name="任意多边形 291"/>
            <p:cNvSpPr/>
            <p:nvPr/>
          </p:nvSpPr>
          <p:spPr bwMode="gray">
            <a:xfrm>
              <a:off x="10633" y="17110"/>
              <a:ext cx="245" cy="348"/>
            </a:xfrm>
            <a:custGeom>
              <a:avLst/>
              <a:gdLst/>
              <a:ahLst/>
              <a:cxnLst/>
              <a:rect l="0" t="0" r="0" b="0"/>
              <a:pathLst>
                <a:path w="431" h="613">
                  <a:moveTo>
                    <a:pt x="430" y="584"/>
                  </a:moveTo>
                  <a:lnTo>
                    <a:pt x="430" y="0"/>
                  </a:lnTo>
                  <a:cubicBezTo>
                    <a:pt x="403" y="10"/>
                    <a:pt x="374" y="13"/>
                    <a:pt x="347" y="7"/>
                  </a:cubicBezTo>
                  <a:lnTo>
                    <a:pt x="347" y="501"/>
                  </a:lnTo>
                  <a:cubicBezTo>
                    <a:pt x="347" y="517"/>
                    <a:pt x="334" y="529"/>
                    <a:pt x="319" y="529"/>
                  </a:cubicBezTo>
                  <a:lnTo>
                    <a:pt x="0" y="529"/>
                  </a:lnTo>
                  <a:cubicBezTo>
                    <a:pt x="11" y="554"/>
                    <a:pt x="14" y="584"/>
                    <a:pt x="8" y="612"/>
                  </a:cubicBezTo>
                  <a:lnTo>
                    <a:pt x="402" y="612"/>
                  </a:lnTo>
                  <a:cubicBezTo>
                    <a:pt x="416" y="612"/>
                    <a:pt x="430" y="599"/>
                    <a:pt x="430" y="584"/>
                  </a:cubicBez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3" name="任意多边形 292"/>
            <p:cNvSpPr/>
            <p:nvPr/>
          </p:nvSpPr>
          <p:spPr bwMode="gray">
            <a:xfrm>
              <a:off x="10095" y="16250"/>
              <a:ext cx="780" cy="1208"/>
            </a:xfrm>
            <a:custGeom>
              <a:avLst/>
              <a:gdLst/>
              <a:ahLst/>
              <a:cxnLst/>
              <a:rect l="0" t="0" r="0" b="0"/>
              <a:pathLst>
                <a:path w="1375" h="2131">
                  <a:moveTo>
                    <a:pt x="28" y="2130"/>
                  </a:moveTo>
                  <a:lnTo>
                    <a:pt x="550" y="2130"/>
                  </a:lnTo>
                  <a:cubicBezTo>
                    <a:pt x="537" y="2104"/>
                    <a:pt x="532" y="2076"/>
                    <a:pt x="536" y="2047"/>
                  </a:cubicBezTo>
                  <a:lnTo>
                    <a:pt x="111" y="2047"/>
                  </a:lnTo>
                  <a:cubicBezTo>
                    <a:pt x="95" y="2047"/>
                    <a:pt x="83" y="2034"/>
                    <a:pt x="83" y="2019"/>
                  </a:cubicBezTo>
                  <a:lnTo>
                    <a:pt x="83" y="111"/>
                  </a:lnTo>
                  <a:cubicBezTo>
                    <a:pt x="83" y="95"/>
                    <a:pt x="96" y="83"/>
                    <a:pt x="111" y="83"/>
                  </a:cubicBezTo>
                  <a:lnTo>
                    <a:pt x="1263" y="83"/>
                  </a:lnTo>
                  <a:cubicBezTo>
                    <a:pt x="1279" y="83"/>
                    <a:pt x="1291" y="96"/>
                    <a:pt x="1291" y="111"/>
                  </a:cubicBezTo>
                  <a:lnTo>
                    <a:pt x="1291" y="601"/>
                  </a:lnTo>
                  <a:lnTo>
                    <a:pt x="1374" y="601"/>
                  </a:lnTo>
                  <a:lnTo>
                    <a:pt x="1374" y="28"/>
                  </a:lnTo>
                  <a:cubicBezTo>
                    <a:pt x="1374" y="12"/>
                    <a:pt x="1361" y="0"/>
                    <a:pt x="1346" y="0"/>
                  </a:cubicBezTo>
                  <a:lnTo>
                    <a:pt x="28" y="0"/>
                  </a:lnTo>
                  <a:cubicBezTo>
                    <a:pt x="12" y="0"/>
                    <a:pt x="0" y="13"/>
                    <a:pt x="0" y="28"/>
                  </a:cubicBezTo>
                  <a:lnTo>
                    <a:pt x="0" y="2103"/>
                  </a:lnTo>
                  <a:cubicBezTo>
                    <a:pt x="0" y="2117"/>
                    <a:pt x="12" y="2130"/>
                    <a:pt x="28" y="2130"/>
                  </a:cubicBez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4" name="任意多边形 293"/>
            <p:cNvSpPr/>
            <p:nvPr/>
          </p:nvSpPr>
          <p:spPr bwMode="gray">
            <a:xfrm>
              <a:off x="10300" y="16590"/>
              <a:ext cx="363" cy="410"/>
            </a:xfrm>
            <a:custGeom>
              <a:avLst/>
              <a:gdLst/>
              <a:ahLst/>
              <a:cxnLst/>
              <a:rect l="0" t="0" r="0" b="0"/>
              <a:pathLst>
                <a:path w="641" h="724">
                  <a:moveTo>
                    <a:pt x="617" y="49"/>
                  </a:moveTo>
                  <a:lnTo>
                    <a:pt x="523" y="49"/>
                  </a:lnTo>
                  <a:cubicBezTo>
                    <a:pt x="514" y="21"/>
                    <a:pt x="487" y="0"/>
                    <a:pt x="457" y="0"/>
                  </a:cubicBezTo>
                  <a:lnTo>
                    <a:pt x="183" y="0"/>
                  </a:lnTo>
                  <a:cubicBezTo>
                    <a:pt x="152" y="0"/>
                    <a:pt x="126" y="21"/>
                    <a:pt x="118" y="49"/>
                  </a:cubicBezTo>
                  <a:lnTo>
                    <a:pt x="23" y="49"/>
                  </a:lnTo>
                  <a:cubicBezTo>
                    <a:pt x="10" y="49"/>
                    <a:pt x="0" y="60"/>
                    <a:pt x="0" y="73"/>
                  </a:cubicBezTo>
                  <a:lnTo>
                    <a:pt x="0" y="699"/>
                  </a:lnTo>
                  <a:cubicBezTo>
                    <a:pt x="0" y="712"/>
                    <a:pt x="10" y="723"/>
                    <a:pt x="23" y="723"/>
                  </a:cubicBezTo>
                  <a:lnTo>
                    <a:pt x="616" y="723"/>
                  </a:lnTo>
                  <a:cubicBezTo>
                    <a:pt x="629" y="723"/>
                    <a:pt x="640" y="712"/>
                    <a:pt x="640" y="699"/>
                  </a:cubicBezTo>
                  <a:lnTo>
                    <a:pt x="640" y="73"/>
                  </a:lnTo>
                  <a:cubicBezTo>
                    <a:pt x="640" y="60"/>
                    <a:pt x="629" y="49"/>
                    <a:pt x="617" y="49"/>
                  </a:cubicBezTo>
                  <a:close/>
                  <a:moveTo>
                    <a:pt x="165" y="56"/>
                  </a:moveTo>
                  <a:cubicBezTo>
                    <a:pt x="169" y="50"/>
                    <a:pt x="176" y="46"/>
                    <a:pt x="184" y="46"/>
                  </a:cubicBezTo>
                  <a:lnTo>
                    <a:pt x="458" y="46"/>
                  </a:lnTo>
                  <a:cubicBezTo>
                    <a:pt x="471" y="46"/>
                    <a:pt x="482" y="56"/>
                    <a:pt x="482" y="69"/>
                  </a:cubicBezTo>
                  <a:cubicBezTo>
                    <a:pt x="482" y="82"/>
                    <a:pt x="471" y="92"/>
                    <a:pt x="458" y="92"/>
                  </a:cubicBezTo>
                  <a:lnTo>
                    <a:pt x="184" y="92"/>
                  </a:lnTo>
                  <a:cubicBezTo>
                    <a:pt x="177" y="92"/>
                    <a:pt x="170" y="88"/>
                    <a:pt x="165" y="82"/>
                  </a:cubicBezTo>
                  <a:lnTo>
                    <a:pt x="165" y="56"/>
                  </a:lnTo>
                  <a:close/>
                  <a:moveTo>
                    <a:pt x="594" y="676"/>
                  </a:moveTo>
                  <a:lnTo>
                    <a:pt x="46" y="676"/>
                  </a:lnTo>
                  <a:lnTo>
                    <a:pt x="46" y="95"/>
                  </a:lnTo>
                  <a:lnTo>
                    <a:pt x="120" y="95"/>
                  </a:lnTo>
                  <a:cubicBezTo>
                    <a:pt x="130" y="120"/>
                    <a:pt x="155" y="137"/>
                    <a:pt x="183" y="137"/>
                  </a:cubicBezTo>
                  <a:lnTo>
                    <a:pt x="457" y="137"/>
                  </a:lnTo>
                  <a:cubicBezTo>
                    <a:pt x="486" y="137"/>
                    <a:pt x="510" y="119"/>
                    <a:pt x="521" y="95"/>
                  </a:cubicBezTo>
                  <a:lnTo>
                    <a:pt x="594" y="95"/>
                  </a:lnTo>
                  <a:lnTo>
                    <a:pt x="594" y="676"/>
                  </a:lnTo>
                  <a:close/>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5" name="任意多边形 294"/>
            <p:cNvSpPr/>
            <p:nvPr/>
          </p:nvSpPr>
          <p:spPr bwMode="gray">
            <a:xfrm>
              <a:off x="10390" y="16680"/>
              <a:ext cx="183" cy="225"/>
            </a:xfrm>
            <a:custGeom>
              <a:avLst/>
              <a:gdLst/>
              <a:ahLst/>
              <a:cxnLst/>
              <a:rect l="0" t="0" r="0" b="0"/>
              <a:pathLst>
                <a:path w="322" h="395">
                  <a:moveTo>
                    <a:pt x="81" y="127"/>
                  </a:moveTo>
                  <a:lnTo>
                    <a:pt x="138" y="127"/>
                  </a:lnTo>
                  <a:lnTo>
                    <a:pt x="138" y="183"/>
                  </a:lnTo>
                  <a:cubicBezTo>
                    <a:pt x="138" y="196"/>
                    <a:pt x="148" y="206"/>
                    <a:pt x="161" y="206"/>
                  </a:cubicBezTo>
                  <a:cubicBezTo>
                    <a:pt x="174" y="206"/>
                    <a:pt x="184" y="196"/>
                    <a:pt x="184" y="183"/>
                  </a:cubicBezTo>
                  <a:lnTo>
                    <a:pt x="184" y="127"/>
                  </a:lnTo>
                  <a:lnTo>
                    <a:pt x="241" y="127"/>
                  </a:lnTo>
                  <a:cubicBezTo>
                    <a:pt x="254" y="127"/>
                    <a:pt x="264" y="116"/>
                    <a:pt x="264" y="103"/>
                  </a:cubicBezTo>
                  <a:cubicBezTo>
                    <a:pt x="264" y="90"/>
                    <a:pt x="254" y="80"/>
                    <a:pt x="241" y="80"/>
                  </a:cubicBezTo>
                  <a:lnTo>
                    <a:pt x="184" y="80"/>
                  </a:lnTo>
                  <a:lnTo>
                    <a:pt x="184" y="23"/>
                  </a:lnTo>
                  <a:cubicBezTo>
                    <a:pt x="184" y="10"/>
                    <a:pt x="174" y="0"/>
                    <a:pt x="161" y="0"/>
                  </a:cubicBezTo>
                  <a:cubicBezTo>
                    <a:pt x="148" y="0"/>
                    <a:pt x="138" y="10"/>
                    <a:pt x="138" y="23"/>
                  </a:cubicBezTo>
                  <a:lnTo>
                    <a:pt x="138" y="80"/>
                  </a:lnTo>
                  <a:lnTo>
                    <a:pt x="81" y="80"/>
                  </a:lnTo>
                  <a:cubicBezTo>
                    <a:pt x="68" y="80"/>
                    <a:pt x="58" y="90"/>
                    <a:pt x="58" y="103"/>
                  </a:cubicBezTo>
                  <a:cubicBezTo>
                    <a:pt x="58" y="116"/>
                    <a:pt x="68" y="127"/>
                    <a:pt x="81" y="127"/>
                  </a:cubicBezTo>
                  <a:close/>
                  <a:moveTo>
                    <a:pt x="297" y="253"/>
                  </a:moveTo>
                  <a:lnTo>
                    <a:pt x="23" y="253"/>
                  </a:lnTo>
                  <a:cubicBezTo>
                    <a:pt x="10" y="253"/>
                    <a:pt x="0" y="263"/>
                    <a:pt x="0" y="276"/>
                  </a:cubicBezTo>
                  <a:cubicBezTo>
                    <a:pt x="0" y="289"/>
                    <a:pt x="10" y="299"/>
                    <a:pt x="23" y="299"/>
                  </a:cubicBezTo>
                  <a:lnTo>
                    <a:pt x="297" y="299"/>
                  </a:lnTo>
                  <a:cubicBezTo>
                    <a:pt x="310" y="299"/>
                    <a:pt x="321" y="289"/>
                    <a:pt x="321" y="276"/>
                  </a:cubicBezTo>
                  <a:cubicBezTo>
                    <a:pt x="321" y="263"/>
                    <a:pt x="310" y="253"/>
                    <a:pt x="297" y="253"/>
                  </a:cubicBezTo>
                  <a:close/>
                  <a:moveTo>
                    <a:pt x="206" y="348"/>
                  </a:moveTo>
                  <a:lnTo>
                    <a:pt x="24" y="348"/>
                  </a:lnTo>
                  <a:cubicBezTo>
                    <a:pt x="11" y="348"/>
                    <a:pt x="1" y="358"/>
                    <a:pt x="1" y="371"/>
                  </a:cubicBezTo>
                  <a:cubicBezTo>
                    <a:pt x="1" y="384"/>
                    <a:pt x="11" y="394"/>
                    <a:pt x="24" y="394"/>
                  </a:cubicBezTo>
                  <a:lnTo>
                    <a:pt x="206" y="394"/>
                  </a:lnTo>
                  <a:cubicBezTo>
                    <a:pt x="219" y="394"/>
                    <a:pt x="230" y="384"/>
                    <a:pt x="230" y="371"/>
                  </a:cubicBezTo>
                  <a:cubicBezTo>
                    <a:pt x="229" y="358"/>
                    <a:pt x="218" y="348"/>
                    <a:pt x="206" y="348"/>
                  </a:cubicBezTo>
                  <a:close/>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6" name="任意多边形 295"/>
            <p:cNvSpPr/>
            <p:nvPr/>
          </p:nvSpPr>
          <p:spPr bwMode="gray">
            <a:xfrm>
              <a:off x="10815" y="16675"/>
              <a:ext cx="373" cy="373"/>
            </a:xfrm>
            <a:custGeom>
              <a:avLst/>
              <a:gdLst/>
              <a:ahLst/>
              <a:cxnLst/>
              <a:rect l="0" t="0" r="0" b="0"/>
              <a:pathLst>
                <a:path w="656" h="655">
                  <a:moveTo>
                    <a:pt x="539" y="654"/>
                  </a:moveTo>
                  <a:lnTo>
                    <a:pt x="523" y="654"/>
                  </a:lnTo>
                  <a:cubicBezTo>
                    <a:pt x="514" y="654"/>
                    <a:pt x="506" y="648"/>
                    <a:pt x="506" y="638"/>
                  </a:cubicBezTo>
                  <a:cubicBezTo>
                    <a:pt x="506" y="629"/>
                    <a:pt x="514" y="621"/>
                    <a:pt x="523" y="621"/>
                  </a:cubicBezTo>
                  <a:lnTo>
                    <a:pt x="545" y="621"/>
                  </a:lnTo>
                  <a:cubicBezTo>
                    <a:pt x="565" y="621"/>
                    <a:pt x="585" y="613"/>
                    <a:pt x="599" y="599"/>
                  </a:cubicBezTo>
                  <a:cubicBezTo>
                    <a:pt x="614" y="584"/>
                    <a:pt x="622" y="564"/>
                    <a:pt x="622" y="544"/>
                  </a:cubicBezTo>
                  <a:lnTo>
                    <a:pt x="622" y="522"/>
                  </a:lnTo>
                  <a:cubicBezTo>
                    <a:pt x="622" y="517"/>
                    <a:pt x="625" y="511"/>
                    <a:pt x="630" y="508"/>
                  </a:cubicBezTo>
                  <a:cubicBezTo>
                    <a:pt x="635" y="506"/>
                    <a:pt x="641" y="506"/>
                    <a:pt x="647" y="508"/>
                  </a:cubicBezTo>
                  <a:cubicBezTo>
                    <a:pt x="651" y="511"/>
                    <a:pt x="655" y="517"/>
                    <a:pt x="655" y="522"/>
                  </a:cubicBezTo>
                  <a:lnTo>
                    <a:pt x="655" y="538"/>
                  </a:lnTo>
                  <a:cubicBezTo>
                    <a:pt x="654" y="602"/>
                    <a:pt x="603" y="654"/>
                    <a:pt x="539" y="654"/>
                  </a:cubicBezTo>
                  <a:close/>
                  <a:moveTo>
                    <a:pt x="557" y="523"/>
                  </a:moveTo>
                  <a:lnTo>
                    <a:pt x="524" y="523"/>
                  </a:lnTo>
                  <a:lnTo>
                    <a:pt x="524" y="131"/>
                  </a:lnTo>
                  <a:lnTo>
                    <a:pt x="557" y="131"/>
                  </a:lnTo>
                  <a:lnTo>
                    <a:pt x="557" y="523"/>
                  </a:lnTo>
                  <a:close/>
                  <a:moveTo>
                    <a:pt x="638" y="148"/>
                  </a:moveTo>
                  <a:cubicBezTo>
                    <a:pt x="634" y="148"/>
                    <a:pt x="630" y="146"/>
                    <a:pt x="627" y="143"/>
                  </a:cubicBezTo>
                  <a:cubicBezTo>
                    <a:pt x="625" y="140"/>
                    <a:pt x="623" y="136"/>
                    <a:pt x="623" y="132"/>
                  </a:cubicBezTo>
                  <a:lnTo>
                    <a:pt x="623" y="110"/>
                  </a:lnTo>
                  <a:cubicBezTo>
                    <a:pt x="623" y="90"/>
                    <a:pt x="614" y="71"/>
                    <a:pt x="600" y="56"/>
                  </a:cubicBezTo>
                  <a:cubicBezTo>
                    <a:pt x="586" y="41"/>
                    <a:pt x="566" y="33"/>
                    <a:pt x="545" y="33"/>
                  </a:cubicBezTo>
                  <a:lnTo>
                    <a:pt x="524" y="33"/>
                  </a:lnTo>
                  <a:cubicBezTo>
                    <a:pt x="515" y="33"/>
                    <a:pt x="507" y="27"/>
                    <a:pt x="507" y="17"/>
                  </a:cubicBezTo>
                  <a:cubicBezTo>
                    <a:pt x="507" y="8"/>
                    <a:pt x="515" y="0"/>
                    <a:pt x="524" y="0"/>
                  </a:cubicBezTo>
                  <a:lnTo>
                    <a:pt x="540" y="0"/>
                  </a:lnTo>
                  <a:cubicBezTo>
                    <a:pt x="604" y="0"/>
                    <a:pt x="655" y="52"/>
                    <a:pt x="655" y="115"/>
                  </a:cubicBezTo>
                  <a:lnTo>
                    <a:pt x="655" y="131"/>
                  </a:lnTo>
                  <a:cubicBezTo>
                    <a:pt x="655" y="136"/>
                    <a:pt x="653" y="139"/>
                    <a:pt x="651" y="142"/>
                  </a:cubicBezTo>
                  <a:cubicBezTo>
                    <a:pt x="647" y="146"/>
                    <a:pt x="642" y="148"/>
                    <a:pt x="638" y="148"/>
                  </a:cubicBezTo>
                  <a:close/>
                  <a:moveTo>
                    <a:pt x="458" y="491"/>
                  </a:moveTo>
                  <a:lnTo>
                    <a:pt x="491" y="491"/>
                  </a:lnTo>
                  <a:lnTo>
                    <a:pt x="491" y="523"/>
                  </a:lnTo>
                  <a:lnTo>
                    <a:pt x="458" y="523"/>
                  </a:lnTo>
                  <a:lnTo>
                    <a:pt x="458" y="491"/>
                  </a:lnTo>
                  <a:close/>
                  <a:moveTo>
                    <a:pt x="475" y="131"/>
                  </a:moveTo>
                  <a:lnTo>
                    <a:pt x="492" y="131"/>
                  </a:lnTo>
                  <a:lnTo>
                    <a:pt x="492" y="458"/>
                  </a:lnTo>
                  <a:lnTo>
                    <a:pt x="475" y="458"/>
                  </a:lnTo>
                  <a:lnTo>
                    <a:pt x="475" y="131"/>
                  </a:lnTo>
                  <a:close/>
                  <a:moveTo>
                    <a:pt x="410" y="491"/>
                  </a:moveTo>
                  <a:lnTo>
                    <a:pt x="442" y="491"/>
                  </a:lnTo>
                  <a:lnTo>
                    <a:pt x="442" y="523"/>
                  </a:lnTo>
                  <a:lnTo>
                    <a:pt x="410" y="523"/>
                  </a:lnTo>
                  <a:lnTo>
                    <a:pt x="410" y="491"/>
                  </a:lnTo>
                  <a:close/>
                  <a:moveTo>
                    <a:pt x="426" y="131"/>
                  </a:moveTo>
                  <a:lnTo>
                    <a:pt x="442" y="131"/>
                  </a:lnTo>
                  <a:lnTo>
                    <a:pt x="442" y="458"/>
                  </a:lnTo>
                  <a:lnTo>
                    <a:pt x="426" y="458"/>
                  </a:lnTo>
                  <a:lnTo>
                    <a:pt x="426" y="131"/>
                  </a:lnTo>
                  <a:close/>
                  <a:moveTo>
                    <a:pt x="360" y="491"/>
                  </a:moveTo>
                  <a:lnTo>
                    <a:pt x="393" y="491"/>
                  </a:lnTo>
                  <a:lnTo>
                    <a:pt x="393" y="523"/>
                  </a:lnTo>
                  <a:lnTo>
                    <a:pt x="360" y="523"/>
                  </a:lnTo>
                  <a:lnTo>
                    <a:pt x="360" y="491"/>
                  </a:lnTo>
                  <a:close/>
                  <a:moveTo>
                    <a:pt x="360" y="131"/>
                  </a:moveTo>
                  <a:lnTo>
                    <a:pt x="393" y="131"/>
                  </a:lnTo>
                  <a:lnTo>
                    <a:pt x="393" y="458"/>
                  </a:lnTo>
                  <a:lnTo>
                    <a:pt x="360" y="458"/>
                  </a:lnTo>
                  <a:lnTo>
                    <a:pt x="360" y="131"/>
                  </a:lnTo>
                  <a:close/>
                  <a:moveTo>
                    <a:pt x="311" y="491"/>
                  </a:moveTo>
                  <a:lnTo>
                    <a:pt x="344" y="491"/>
                  </a:lnTo>
                  <a:lnTo>
                    <a:pt x="344" y="523"/>
                  </a:lnTo>
                  <a:lnTo>
                    <a:pt x="311" y="523"/>
                  </a:lnTo>
                  <a:lnTo>
                    <a:pt x="311" y="491"/>
                  </a:lnTo>
                  <a:close/>
                  <a:moveTo>
                    <a:pt x="262" y="131"/>
                  </a:moveTo>
                  <a:lnTo>
                    <a:pt x="327" y="131"/>
                  </a:lnTo>
                  <a:lnTo>
                    <a:pt x="327" y="458"/>
                  </a:lnTo>
                  <a:lnTo>
                    <a:pt x="262" y="458"/>
                  </a:lnTo>
                  <a:lnTo>
                    <a:pt x="262" y="131"/>
                  </a:lnTo>
                  <a:close/>
                  <a:moveTo>
                    <a:pt x="214" y="491"/>
                  </a:moveTo>
                  <a:lnTo>
                    <a:pt x="246" y="491"/>
                  </a:lnTo>
                  <a:lnTo>
                    <a:pt x="246" y="523"/>
                  </a:lnTo>
                  <a:lnTo>
                    <a:pt x="214" y="523"/>
                  </a:lnTo>
                  <a:lnTo>
                    <a:pt x="214" y="491"/>
                  </a:lnTo>
                  <a:close/>
                  <a:moveTo>
                    <a:pt x="214" y="131"/>
                  </a:moveTo>
                  <a:lnTo>
                    <a:pt x="230" y="131"/>
                  </a:lnTo>
                  <a:lnTo>
                    <a:pt x="230" y="458"/>
                  </a:lnTo>
                  <a:lnTo>
                    <a:pt x="214" y="458"/>
                  </a:lnTo>
                  <a:lnTo>
                    <a:pt x="214" y="131"/>
                  </a:lnTo>
                  <a:close/>
                  <a:moveTo>
                    <a:pt x="164" y="491"/>
                  </a:moveTo>
                  <a:lnTo>
                    <a:pt x="197" y="491"/>
                  </a:lnTo>
                  <a:lnTo>
                    <a:pt x="197" y="523"/>
                  </a:lnTo>
                  <a:lnTo>
                    <a:pt x="164" y="523"/>
                  </a:lnTo>
                  <a:lnTo>
                    <a:pt x="164" y="491"/>
                  </a:lnTo>
                  <a:close/>
                  <a:moveTo>
                    <a:pt x="164" y="131"/>
                  </a:moveTo>
                  <a:lnTo>
                    <a:pt x="181" y="131"/>
                  </a:lnTo>
                  <a:lnTo>
                    <a:pt x="181" y="458"/>
                  </a:lnTo>
                  <a:lnTo>
                    <a:pt x="164" y="458"/>
                  </a:lnTo>
                  <a:lnTo>
                    <a:pt x="164" y="131"/>
                  </a:lnTo>
                  <a:close/>
                  <a:moveTo>
                    <a:pt x="132" y="654"/>
                  </a:moveTo>
                  <a:lnTo>
                    <a:pt x="116" y="654"/>
                  </a:lnTo>
                  <a:cubicBezTo>
                    <a:pt x="52" y="654"/>
                    <a:pt x="1" y="602"/>
                    <a:pt x="1" y="539"/>
                  </a:cubicBezTo>
                  <a:lnTo>
                    <a:pt x="1" y="523"/>
                  </a:lnTo>
                  <a:cubicBezTo>
                    <a:pt x="1" y="514"/>
                    <a:pt x="7" y="507"/>
                    <a:pt x="17" y="507"/>
                  </a:cubicBezTo>
                  <a:cubicBezTo>
                    <a:pt x="26" y="507"/>
                    <a:pt x="34" y="514"/>
                    <a:pt x="34" y="523"/>
                  </a:cubicBezTo>
                  <a:lnTo>
                    <a:pt x="34" y="545"/>
                  </a:lnTo>
                  <a:cubicBezTo>
                    <a:pt x="34" y="565"/>
                    <a:pt x="42" y="585"/>
                    <a:pt x="56" y="600"/>
                  </a:cubicBezTo>
                  <a:cubicBezTo>
                    <a:pt x="71" y="614"/>
                    <a:pt x="91" y="622"/>
                    <a:pt x="111" y="622"/>
                  </a:cubicBezTo>
                  <a:lnTo>
                    <a:pt x="133" y="622"/>
                  </a:lnTo>
                  <a:cubicBezTo>
                    <a:pt x="142" y="622"/>
                    <a:pt x="149" y="629"/>
                    <a:pt x="149" y="639"/>
                  </a:cubicBezTo>
                  <a:cubicBezTo>
                    <a:pt x="147" y="647"/>
                    <a:pt x="140" y="654"/>
                    <a:pt x="132" y="654"/>
                  </a:cubicBezTo>
                  <a:close/>
                  <a:moveTo>
                    <a:pt x="132" y="523"/>
                  </a:moveTo>
                  <a:lnTo>
                    <a:pt x="99" y="523"/>
                  </a:lnTo>
                  <a:lnTo>
                    <a:pt x="99" y="131"/>
                  </a:lnTo>
                  <a:lnTo>
                    <a:pt x="132" y="131"/>
                  </a:lnTo>
                  <a:lnTo>
                    <a:pt x="132" y="523"/>
                  </a:lnTo>
                  <a:close/>
                  <a:moveTo>
                    <a:pt x="132" y="33"/>
                  </a:moveTo>
                  <a:lnTo>
                    <a:pt x="110" y="33"/>
                  </a:lnTo>
                  <a:cubicBezTo>
                    <a:pt x="90" y="33"/>
                    <a:pt x="69" y="42"/>
                    <a:pt x="55" y="56"/>
                  </a:cubicBezTo>
                  <a:cubicBezTo>
                    <a:pt x="40" y="70"/>
                    <a:pt x="33" y="90"/>
                    <a:pt x="33" y="110"/>
                  </a:cubicBezTo>
                  <a:lnTo>
                    <a:pt x="33" y="132"/>
                  </a:lnTo>
                  <a:cubicBezTo>
                    <a:pt x="33" y="141"/>
                    <a:pt x="25" y="149"/>
                    <a:pt x="16" y="149"/>
                  </a:cubicBezTo>
                  <a:cubicBezTo>
                    <a:pt x="6" y="149"/>
                    <a:pt x="0" y="141"/>
                    <a:pt x="0" y="132"/>
                  </a:cubicBezTo>
                  <a:lnTo>
                    <a:pt x="0" y="116"/>
                  </a:lnTo>
                  <a:cubicBezTo>
                    <a:pt x="0" y="52"/>
                    <a:pt x="52" y="1"/>
                    <a:pt x="115" y="1"/>
                  </a:cubicBezTo>
                  <a:lnTo>
                    <a:pt x="131" y="1"/>
                  </a:lnTo>
                  <a:cubicBezTo>
                    <a:pt x="140" y="1"/>
                    <a:pt x="147" y="8"/>
                    <a:pt x="147" y="18"/>
                  </a:cubicBezTo>
                  <a:cubicBezTo>
                    <a:pt x="147" y="26"/>
                    <a:pt x="140" y="33"/>
                    <a:pt x="132" y="33"/>
                  </a:cubicBezTo>
                  <a:close/>
                  <a:moveTo>
                    <a:pt x="295" y="523"/>
                  </a:moveTo>
                  <a:lnTo>
                    <a:pt x="263" y="523"/>
                  </a:lnTo>
                  <a:lnTo>
                    <a:pt x="263" y="491"/>
                  </a:lnTo>
                  <a:lnTo>
                    <a:pt x="295" y="491"/>
                  </a:lnTo>
                  <a:lnTo>
                    <a:pt x="295" y="523"/>
                  </a:lnTo>
                  <a:close/>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7" name="任意多边形 296"/>
            <p:cNvSpPr/>
            <p:nvPr/>
          </p:nvSpPr>
          <p:spPr bwMode="gray">
            <a:xfrm>
              <a:off x="10210" y="17143"/>
              <a:ext cx="548" cy="162"/>
            </a:xfrm>
            <a:custGeom>
              <a:avLst/>
              <a:gdLst/>
              <a:ahLst/>
              <a:cxnLst/>
              <a:rect l="0" t="0" r="0" b="0"/>
              <a:pathLst>
                <a:path w="965" h="287">
                  <a:moveTo>
                    <a:pt x="964" y="286"/>
                  </a:moveTo>
                  <a:lnTo>
                    <a:pt x="0" y="286"/>
                  </a:lnTo>
                  <a:lnTo>
                    <a:pt x="0" y="267"/>
                  </a:lnTo>
                  <a:cubicBezTo>
                    <a:pt x="0" y="264"/>
                    <a:pt x="4" y="0"/>
                    <a:pt x="325" y="0"/>
                  </a:cubicBezTo>
                  <a:lnTo>
                    <a:pt x="667" y="0"/>
                  </a:lnTo>
                  <a:cubicBezTo>
                    <a:pt x="817" y="0"/>
                    <a:pt x="943" y="111"/>
                    <a:pt x="962" y="259"/>
                  </a:cubicBezTo>
                  <a:lnTo>
                    <a:pt x="964" y="286"/>
                  </a:lnTo>
                  <a:close/>
                  <a:moveTo>
                    <a:pt x="38" y="250"/>
                  </a:moveTo>
                  <a:lnTo>
                    <a:pt x="923" y="250"/>
                  </a:lnTo>
                  <a:cubicBezTo>
                    <a:pt x="900" y="128"/>
                    <a:pt x="793" y="39"/>
                    <a:pt x="667" y="39"/>
                  </a:cubicBezTo>
                  <a:lnTo>
                    <a:pt x="325" y="39"/>
                  </a:lnTo>
                  <a:cubicBezTo>
                    <a:pt x="86" y="38"/>
                    <a:pt x="45" y="195"/>
                    <a:pt x="38" y="250"/>
                  </a:cubicBezTo>
                  <a:close/>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8" name="任意多边形 297"/>
            <p:cNvSpPr/>
            <p:nvPr/>
          </p:nvSpPr>
          <p:spPr bwMode="gray">
            <a:xfrm>
              <a:off x="10275" y="17190"/>
              <a:ext cx="75" cy="80"/>
            </a:xfrm>
            <a:custGeom>
              <a:avLst/>
              <a:gdLst/>
              <a:ahLst/>
              <a:cxnLst/>
              <a:rect l="0" t="0" r="0" b="0"/>
              <a:pathLst>
                <a:path w="132" h="141">
                  <a:moveTo>
                    <a:pt x="131" y="0"/>
                  </a:moveTo>
                  <a:cubicBezTo>
                    <a:pt x="0" y="23"/>
                    <a:pt x="0" y="140"/>
                    <a:pt x="0" y="140"/>
                  </a:cubicBezTo>
                  <a:lnTo>
                    <a:pt x="131" y="140"/>
                  </a:lnTo>
                  <a:lnTo>
                    <a:pt x="131" y="0"/>
                  </a:ln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9" name="任意多边形 298"/>
            <p:cNvSpPr/>
            <p:nvPr/>
          </p:nvSpPr>
          <p:spPr bwMode="gray">
            <a:xfrm>
              <a:off x="10370" y="17188"/>
              <a:ext cx="320" cy="82"/>
            </a:xfrm>
            <a:custGeom>
              <a:avLst/>
              <a:gdLst/>
              <a:ahLst/>
              <a:cxnLst/>
              <a:rect l="0" t="0" r="0" b="0"/>
              <a:pathLst>
                <a:path w="564" h="144">
                  <a:moveTo>
                    <a:pt x="0" y="143"/>
                  </a:moveTo>
                  <a:lnTo>
                    <a:pt x="563" y="143"/>
                  </a:lnTo>
                  <a:cubicBezTo>
                    <a:pt x="563" y="0"/>
                    <a:pt x="409" y="0"/>
                    <a:pt x="409" y="0"/>
                  </a:cubicBezTo>
                  <a:cubicBezTo>
                    <a:pt x="409" y="0"/>
                    <a:pt x="159" y="0"/>
                    <a:pt x="11" y="0"/>
                  </a:cubicBezTo>
                  <a:cubicBezTo>
                    <a:pt x="7" y="0"/>
                    <a:pt x="3" y="0"/>
                    <a:pt x="0" y="0"/>
                  </a:cubicBezTo>
                  <a:lnTo>
                    <a:pt x="0" y="143"/>
                  </a:ln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300" name="组合 299"/>
          <p:cNvGrpSpPr/>
          <p:nvPr/>
        </p:nvGrpSpPr>
        <p:grpSpPr bwMode="gray">
          <a:xfrm>
            <a:off x="6158823" y="1869998"/>
            <a:ext cx="446153" cy="461179"/>
            <a:chOff x="22535" y="16190"/>
            <a:chExt cx="1247" cy="1289"/>
          </a:xfrm>
        </p:grpSpPr>
        <p:sp>
          <p:nvSpPr>
            <p:cNvPr id="301" name="任意多边形 300"/>
            <p:cNvSpPr/>
            <p:nvPr/>
          </p:nvSpPr>
          <p:spPr bwMode="gray">
            <a:xfrm>
              <a:off x="23003" y="16190"/>
              <a:ext cx="322" cy="323"/>
            </a:xfrm>
            <a:custGeom>
              <a:avLst/>
              <a:gdLst/>
              <a:ahLst/>
              <a:cxnLst/>
              <a:rect l="0" t="0" r="0" b="0"/>
              <a:pathLst>
                <a:path w="571" h="570">
                  <a:moveTo>
                    <a:pt x="285" y="0"/>
                  </a:moveTo>
                  <a:cubicBezTo>
                    <a:pt x="128" y="0"/>
                    <a:pt x="0" y="128"/>
                    <a:pt x="0" y="285"/>
                  </a:cubicBezTo>
                  <a:cubicBezTo>
                    <a:pt x="0" y="442"/>
                    <a:pt x="128" y="569"/>
                    <a:pt x="285" y="569"/>
                  </a:cubicBezTo>
                  <a:cubicBezTo>
                    <a:pt x="442" y="569"/>
                    <a:pt x="570" y="442"/>
                    <a:pt x="570" y="285"/>
                  </a:cubicBezTo>
                  <a:cubicBezTo>
                    <a:pt x="570" y="128"/>
                    <a:pt x="442" y="0"/>
                    <a:pt x="285" y="0"/>
                  </a:cubicBezTo>
                  <a:close/>
                  <a:moveTo>
                    <a:pt x="285" y="496"/>
                  </a:moveTo>
                  <a:cubicBezTo>
                    <a:pt x="168" y="496"/>
                    <a:pt x="73" y="401"/>
                    <a:pt x="73" y="284"/>
                  </a:cubicBezTo>
                  <a:cubicBezTo>
                    <a:pt x="73" y="228"/>
                    <a:pt x="95" y="174"/>
                    <a:pt x="135" y="134"/>
                  </a:cubicBezTo>
                  <a:cubicBezTo>
                    <a:pt x="175" y="94"/>
                    <a:pt x="229" y="72"/>
                    <a:pt x="285" y="72"/>
                  </a:cubicBezTo>
                  <a:cubicBezTo>
                    <a:pt x="402" y="72"/>
                    <a:pt x="497" y="167"/>
                    <a:pt x="497" y="284"/>
                  </a:cubicBezTo>
                  <a:cubicBezTo>
                    <a:pt x="497" y="401"/>
                    <a:pt x="402" y="496"/>
                    <a:pt x="285" y="496"/>
                  </a:cubicBezTo>
                  <a:close/>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2" name="任意多边形 301"/>
            <p:cNvSpPr/>
            <p:nvPr/>
          </p:nvSpPr>
          <p:spPr bwMode="gray">
            <a:xfrm>
              <a:off x="22535" y="16943"/>
              <a:ext cx="323" cy="322"/>
            </a:xfrm>
            <a:custGeom>
              <a:avLst/>
              <a:gdLst/>
              <a:ahLst/>
              <a:cxnLst/>
              <a:rect l="0" t="0" r="0" b="0"/>
              <a:pathLst>
                <a:path w="571" h="570">
                  <a:moveTo>
                    <a:pt x="285" y="0"/>
                  </a:moveTo>
                  <a:cubicBezTo>
                    <a:pt x="128" y="0"/>
                    <a:pt x="0" y="127"/>
                    <a:pt x="0" y="285"/>
                  </a:cubicBezTo>
                  <a:cubicBezTo>
                    <a:pt x="0" y="442"/>
                    <a:pt x="128" y="569"/>
                    <a:pt x="285" y="569"/>
                  </a:cubicBezTo>
                  <a:cubicBezTo>
                    <a:pt x="442" y="569"/>
                    <a:pt x="570" y="443"/>
                    <a:pt x="570" y="285"/>
                  </a:cubicBezTo>
                  <a:cubicBezTo>
                    <a:pt x="570" y="128"/>
                    <a:pt x="442" y="0"/>
                    <a:pt x="285" y="0"/>
                  </a:cubicBezTo>
                  <a:close/>
                  <a:moveTo>
                    <a:pt x="285" y="497"/>
                  </a:moveTo>
                  <a:cubicBezTo>
                    <a:pt x="168" y="497"/>
                    <a:pt x="73" y="402"/>
                    <a:pt x="73" y="285"/>
                  </a:cubicBezTo>
                  <a:cubicBezTo>
                    <a:pt x="73" y="229"/>
                    <a:pt x="95" y="175"/>
                    <a:pt x="135" y="135"/>
                  </a:cubicBezTo>
                  <a:cubicBezTo>
                    <a:pt x="175" y="95"/>
                    <a:pt x="229" y="73"/>
                    <a:pt x="285" y="73"/>
                  </a:cubicBezTo>
                  <a:cubicBezTo>
                    <a:pt x="402" y="73"/>
                    <a:pt x="497" y="167"/>
                    <a:pt x="497" y="285"/>
                  </a:cubicBezTo>
                  <a:cubicBezTo>
                    <a:pt x="497" y="402"/>
                    <a:pt x="402" y="497"/>
                    <a:pt x="285" y="497"/>
                  </a:cubicBezTo>
                  <a:close/>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3" name="任意多边形 302"/>
            <p:cNvSpPr/>
            <p:nvPr/>
          </p:nvSpPr>
          <p:spPr bwMode="gray">
            <a:xfrm>
              <a:off x="23460" y="16943"/>
              <a:ext cx="323" cy="322"/>
            </a:xfrm>
            <a:custGeom>
              <a:avLst/>
              <a:gdLst/>
              <a:ahLst/>
              <a:cxnLst/>
              <a:rect l="0" t="0" r="0" b="0"/>
              <a:pathLst>
                <a:path w="571" h="570">
                  <a:moveTo>
                    <a:pt x="285" y="0"/>
                  </a:moveTo>
                  <a:cubicBezTo>
                    <a:pt x="128" y="0"/>
                    <a:pt x="0" y="127"/>
                    <a:pt x="0" y="285"/>
                  </a:cubicBezTo>
                  <a:cubicBezTo>
                    <a:pt x="0" y="442"/>
                    <a:pt x="128" y="569"/>
                    <a:pt x="285" y="569"/>
                  </a:cubicBezTo>
                  <a:cubicBezTo>
                    <a:pt x="442" y="569"/>
                    <a:pt x="570" y="443"/>
                    <a:pt x="570" y="285"/>
                  </a:cubicBezTo>
                  <a:cubicBezTo>
                    <a:pt x="570" y="128"/>
                    <a:pt x="442" y="0"/>
                    <a:pt x="285" y="0"/>
                  </a:cubicBezTo>
                  <a:close/>
                  <a:moveTo>
                    <a:pt x="285" y="497"/>
                  </a:moveTo>
                  <a:cubicBezTo>
                    <a:pt x="168" y="497"/>
                    <a:pt x="73" y="402"/>
                    <a:pt x="73" y="285"/>
                  </a:cubicBezTo>
                  <a:cubicBezTo>
                    <a:pt x="73" y="229"/>
                    <a:pt x="95" y="175"/>
                    <a:pt x="135" y="135"/>
                  </a:cubicBezTo>
                  <a:cubicBezTo>
                    <a:pt x="175" y="95"/>
                    <a:pt x="229" y="73"/>
                    <a:pt x="285" y="73"/>
                  </a:cubicBezTo>
                  <a:cubicBezTo>
                    <a:pt x="402" y="73"/>
                    <a:pt x="497" y="167"/>
                    <a:pt x="497" y="285"/>
                  </a:cubicBezTo>
                  <a:cubicBezTo>
                    <a:pt x="497" y="402"/>
                    <a:pt x="402" y="497"/>
                    <a:pt x="285" y="497"/>
                  </a:cubicBezTo>
                  <a:close/>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4" name="任意多边形 303"/>
            <p:cNvSpPr/>
            <p:nvPr/>
          </p:nvSpPr>
          <p:spPr bwMode="gray">
            <a:xfrm>
              <a:off x="23343" y="16328"/>
              <a:ext cx="405" cy="622"/>
            </a:xfrm>
            <a:custGeom>
              <a:avLst/>
              <a:gdLst/>
              <a:ahLst/>
              <a:cxnLst/>
              <a:rect l="0" t="0" r="0" b="0"/>
              <a:pathLst>
                <a:path w="714" h="1098">
                  <a:moveTo>
                    <a:pt x="673" y="1097"/>
                  </a:moveTo>
                  <a:lnTo>
                    <a:pt x="669" y="1097"/>
                  </a:lnTo>
                  <a:cubicBezTo>
                    <a:pt x="649" y="1095"/>
                    <a:pt x="635" y="1078"/>
                    <a:pt x="637" y="1058"/>
                  </a:cubicBezTo>
                  <a:cubicBezTo>
                    <a:pt x="641" y="1023"/>
                    <a:pt x="643" y="992"/>
                    <a:pt x="643" y="963"/>
                  </a:cubicBezTo>
                  <a:cubicBezTo>
                    <a:pt x="641" y="567"/>
                    <a:pt x="397" y="212"/>
                    <a:pt x="27" y="69"/>
                  </a:cubicBezTo>
                  <a:cubicBezTo>
                    <a:pt x="9" y="61"/>
                    <a:pt x="0" y="41"/>
                    <a:pt x="7" y="23"/>
                  </a:cubicBezTo>
                  <a:cubicBezTo>
                    <a:pt x="10" y="15"/>
                    <a:pt x="17" y="8"/>
                    <a:pt x="25" y="4"/>
                  </a:cubicBezTo>
                  <a:cubicBezTo>
                    <a:pt x="34" y="1"/>
                    <a:pt x="44" y="0"/>
                    <a:pt x="52" y="3"/>
                  </a:cubicBezTo>
                  <a:cubicBezTo>
                    <a:pt x="449" y="156"/>
                    <a:pt x="712" y="537"/>
                    <a:pt x="713" y="963"/>
                  </a:cubicBezTo>
                  <a:cubicBezTo>
                    <a:pt x="713" y="998"/>
                    <a:pt x="712" y="1031"/>
                    <a:pt x="708" y="1065"/>
                  </a:cubicBezTo>
                  <a:cubicBezTo>
                    <a:pt x="706" y="1083"/>
                    <a:pt x="691" y="1097"/>
                    <a:pt x="673" y="1097"/>
                  </a:cubicBez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5" name="任意多边形 304"/>
            <p:cNvSpPr/>
            <p:nvPr/>
          </p:nvSpPr>
          <p:spPr bwMode="gray">
            <a:xfrm>
              <a:off x="22760" y="17265"/>
              <a:ext cx="325" cy="185"/>
            </a:xfrm>
            <a:custGeom>
              <a:avLst/>
              <a:gdLst/>
              <a:ahLst/>
              <a:cxnLst/>
              <a:rect l="0" t="0" r="0" b="0"/>
              <a:pathLst>
                <a:path w="573" h="328">
                  <a:moveTo>
                    <a:pt x="572" y="255"/>
                  </a:moveTo>
                  <a:cubicBezTo>
                    <a:pt x="388" y="228"/>
                    <a:pt x="210" y="148"/>
                    <a:pt x="63" y="13"/>
                  </a:cubicBezTo>
                  <a:cubicBezTo>
                    <a:pt x="53" y="4"/>
                    <a:pt x="40" y="0"/>
                    <a:pt x="27" y="4"/>
                  </a:cubicBezTo>
                  <a:cubicBezTo>
                    <a:pt x="14" y="8"/>
                    <a:pt x="5" y="18"/>
                    <a:pt x="2" y="31"/>
                  </a:cubicBezTo>
                  <a:cubicBezTo>
                    <a:pt x="0" y="44"/>
                    <a:pt x="4" y="57"/>
                    <a:pt x="14" y="65"/>
                  </a:cubicBezTo>
                  <a:cubicBezTo>
                    <a:pt x="170" y="208"/>
                    <a:pt x="364" y="299"/>
                    <a:pt x="571" y="327"/>
                  </a:cubicBezTo>
                  <a:lnTo>
                    <a:pt x="571" y="255"/>
                  </a:lnTo>
                  <a:lnTo>
                    <a:pt x="572" y="255"/>
                  </a:ln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6" name="任意多边形 305"/>
            <p:cNvSpPr/>
            <p:nvPr/>
          </p:nvSpPr>
          <p:spPr bwMode="gray">
            <a:xfrm>
              <a:off x="23238" y="17265"/>
              <a:ext cx="330" cy="188"/>
            </a:xfrm>
            <a:custGeom>
              <a:avLst/>
              <a:gdLst/>
              <a:ahLst/>
              <a:cxnLst/>
              <a:rect l="0" t="0" r="0" b="0"/>
              <a:pathLst>
                <a:path w="583" h="329">
                  <a:moveTo>
                    <a:pt x="568" y="15"/>
                  </a:moveTo>
                  <a:cubicBezTo>
                    <a:pt x="555" y="1"/>
                    <a:pt x="533" y="0"/>
                    <a:pt x="518" y="13"/>
                  </a:cubicBezTo>
                  <a:cubicBezTo>
                    <a:pt x="369" y="150"/>
                    <a:pt x="188" y="231"/>
                    <a:pt x="0" y="257"/>
                  </a:cubicBezTo>
                  <a:lnTo>
                    <a:pt x="0" y="328"/>
                  </a:lnTo>
                  <a:cubicBezTo>
                    <a:pt x="210" y="301"/>
                    <a:pt x="408" y="210"/>
                    <a:pt x="567" y="65"/>
                  </a:cubicBezTo>
                  <a:cubicBezTo>
                    <a:pt x="581" y="52"/>
                    <a:pt x="582" y="30"/>
                    <a:pt x="568" y="15"/>
                  </a:cubicBez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7" name="任意多边形 306"/>
            <p:cNvSpPr/>
            <p:nvPr/>
          </p:nvSpPr>
          <p:spPr bwMode="gray">
            <a:xfrm>
              <a:off x="22580" y="16325"/>
              <a:ext cx="405" cy="625"/>
            </a:xfrm>
            <a:custGeom>
              <a:avLst/>
              <a:gdLst/>
              <a:ahLst/>
              <a:cxnLst/>
              <a:rect l="0" t="0" r="0" b="0"/>
              <a:pathLst>
                <a:path w="716" h="1102">
                  <a:moveTo>
                    <a:pt x="41" y="1101"/>
                  </a:moveTo>
                  <a:cubicBezTo>
                    <a:pt x="23" y="1101"/>
                    <a:pt x="8" y="1087"/>
                    <a:pt x="6" y="1070"/>
                  </a:cubicBezTo>
                  <a:cubicBezTo>
                    <a:pt x="2" y="1036"/>
                    <a:pt x="0" y="1002"/>
                    <a:pt x="0" y="968"/>
                  </a:cubicBezTo>
                  <a:cubicBezTo>
                    <a:pt x="2" y="542"/>
                    <a:pt x="265" y="162"/>
                    <a:pt x="662" y="8"/>
                  </a:cubicBezTo>
                  <a:cubicBezTo>
                    <a:pt x="680" y="0"/>
                    <a:pt x="701" y="10"/>
                    <a:pt x="707" y="28"/>
                  </a:cubicBezTo>
                  <a:cubicBezTo>
                    <a:pt x="715" y="47"/>
                    <a:pt x="705" y="67"/>
                    <a:pt x="687" y="74"/>
                  </a:cubicBezTo>
                  <a:cubicBezTo>
                    <a:pt x="317" y="217"/>
                    <a:pt x="73" y="571"/>
                    <a:pt x="71" y="967"/>
                  </a:cubicBezTo>
                  <a:cubicBezTo>
                    <a:pt x="71" y="996"/>
                    <a:pt x="71" y="1026"/>
                    <a:pt x="77" y="1062"/>
                  </a:cubicBezTo>
                  <a:cubicBezTo>
                    <a:pt x="78" y="1071"/>
                    <a:pt x="75" y="1081"/>
                    <a:pt x="69" y="1088"/>
                  </a:cubicBezTo>
                  <a:cubicBezTo>
                    <a:pt x="64" y="1096"/>
                    <a:pt x="54" y="1100"/>
                    <a:pt x="45" y="1101"/>
                  </a:cubicBezTo>
                  <a:lnTo>
                    <a:pt x="41" y="1101"/>
                  </a:ln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8" name="任意多边形 307"/>
            <p:cNvSpPr/>
            <p:nvPr/>
          </p:nvSpPr>
          <p:spPr bwMode="gray">
            <a:xfrm>
              <a:off x="22998" y="17373"/>
              <a:ext cx="107" cy="107"/>
            </a:xfrm>
            <a:custGeom>
              <a:avLst/>
              <a:gdLst/>
              <a:ahLst/>
              <a:cxnLst/>
              <a:rect l="0" t="0" r="0" b="0"/>
              <a:pathLst>
                <a:path w="191" h="191">
                  <a:moveTo>
                    <a:pt x="190" y="95"/>
                  </a:moveTo>
                  <a:cubicBezTo>
                    <a:pt x="190" y="112"/>
                    <a:pt x="186" y="127"/>
                    <a:pt x="177" y="142"/>
                  </a:cubicBezTo>
                  <a:cubicBezTo>
                    <a:pt x="168" y="157"/>
                    <a:pt x="157" y="168"/>
                    <a:pt x="142" y="177"/>
                  </a:cubicBezTo>
                  <a:cubicBezTo>
                    <a:pt x="127" y="186"/>
                    <a:pt x="113" y="190"/>
                    <a:pt x="95" y="190"/>
                  </a:cubicBezTo>
                  <a:cubicBezTo>
                    <a:pt x="78" y="190"/>
                    <a:pt x="62" y="186"/>
                    <a:pt x="47" y="177"/>
                  </a:cubicBezTo>
                  <a:cubicBezTo>
                    <a:pt x="32" y="168"/>
                    <a:pt x="22" y="157"/>
                    <a:pt x="13" y="142"/>
                  </a:cubicBezTo>
                  <a:cubicBezTo>
                    <a:pt x="5" y="127"/>
                    <a:pt x="0" y="113"/>
                    <a:pt x="0" y="95"/>
                  </a:cubicBezTo>
                  <a:cubicBezTo>
                    <a:pt x="0" y="78"/>
                    <a:pt x="5" y="63"/>
                    <a:pt x="13" y="47"/>
                  </a:cubicBezTo>
                  <a:cubicBezTo>
                    <a:pt x="22" y="32"/>
                    <a:pt x="32" y="22"/>
                    <a:pt x="47" y="13"/>
                  </a:cubicBezTo>
                  <a:cubicBezTo>
                    <a:pt x="62" y="5"/>
                    <a:pt x="77" y="0"/>
                    <a:pt x="95" y="0"/>
                  </a:cubicBezTo>
                  <a:cubicBezTo>
                    <a:pt x="112" y="0"/>
                    <a:pt x="127" y="5"/>
                    <a:pt x="142" y="13"/>
                  </a:cubicBezTo>
                  <a:cubicBezTo>
                    <a:pt x="157" y="22"/>
                    <a:pt x="168" y="32"/>
                    <a:pt x="177" y="47"/>
                  </a:cubicBezTo>
                  <a:cubicBezTo>
                    <a:pt x="186" y="63"/>
                    <a:pt x="190" y="77"/>
                    <a:pt x="190" y="95"/>
                  </a:cubicBez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9" name="任意多边形 308"/>
            <p:cNvSpPr/>
            <p:nvPr/>
          </p:nvSpPr>
          <p:spPr bwMode="gray">
            <a:xfrm>
              <a:off x="23220" y="17373"/>
              <a:ext cx="108" cy="107"/>
            </a:xfrm>
            <a:custGeom>
              <a:avLst/>
              <a:gdLst/>
              <a:ahLst/>
              <a:cxnLst/>
              <a:rect l="0" t="0" r="0" b="0"/>
              <a:pathLst>
                <a:path w="191" h="191">
                  <a:moveTo>
                    <a:pt x="190" y="95"/>
                  </a:moveTo>
                  <a:cubicBezTo>
                    <a:pt x="190" y="112"/>
                    <a:pt x="186" y="127"/>
                    <a:pt x="177" y="142"/>
                  </a:cubicBezTo>
                  <a:cubicBezTo>
                    <a:pt x="169" y="157"/>
                    <a:pt x="158" y="168"/>
                    <a:pt x="143" y="177"/>
                  </a:cubicBezTo>
                  <a:cubicBezTo>
                    <a:pt x="128" y="186"/>
                    <a:pt x="113" y="190"/>
                    <a:pt x="95" y="190"/>
                  </a:cubicBezTo>
                  <a:cubicBezTo>
                    <a:pt x="78" y="190"/>
                    <a:pt x="63" y="186"/>
                    <a:pt x="48" y="177"/>
                  </a:cubicBezTo>
                  <a:cubicBezTo>
                    <a:pt x="33" y="168"/>
                    <a:pt x="22" y="157"/>
                    <a:pt x="13" y="142"/>
                  </a:cubicBezTo>
                  <a:cubicBezTo>
                    <a:pt x="4" y="127"/>
                    <a:pt x="0" y="113"/>
                    <a:pt x="0" y="95"/>
                  </a:cubicBezTo>
                  <a:cubicBezTo>
                    <a:pt x="0" y="78"/>
                    <a:pt x="4" y="63"/>
                    <a:pt x="13" y="47"/>
                  </a:cubicBezTo>
                  <a:cubicBezTo>
                    <a:pt x="22" y="32"/>
                    <a:pt x="33" y="22"/>
                    <a:pt x="48" y="13"/>
                  </a:cubicBezTo>
                  <a:cubicBezTo>
                    <a:pt x="63" y="5"/>
                    <a:pt x="78" y="0"/>
                    <a:pt x="95" y="0"/>
                  </a:cubicBezTo>
                  <a:cubicBezTo>
                    <a:pt x="113" y="0"/>
                    <a:pt x="128" y="5"/>
                    <a:pt x="143" y="13"/>
                  </a:cubicBezTo>
                  <a:cubicBezTo>
                    <a:pt x="158" y="22"/>
                    <a:pt x="169" y="32"/>
                    <a:pt x="177" y="47"/>
                  </a:cubicBezTo>
                  <a:cubicBezTo>
                    <a:pt x="186" y="63"/>
                    <a:pt x="190" y="77"/>
                    <a:pt x="190" y="95"/>
                  </a:cubicBez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0" name="任意多边形 309"/>
            <p:cNvSpPr/>
            <p:nvPr/>
          </p:nvSpPr>
          <p:spPr bwMode="gray">
            <a:xfrm>
              <a:off x="23078" y="16265"/>
              <a:ext cx="172" cy="173"/>
            </a:xfrm>
            <a:custGeom>
              <a:avLst/>
              <a:gdLst/>
              <a:ahLst/>
              <a:cxnLst/>
              <a:rect l="0" t="0" r="0" b="0"/>
              <a:pathLst>
                <a:path w="304" h="303">
                  <a:moveTo>
                    <a:pt x="303" y="88"/>
                  </a:moveTo>
                  <a:cubicBezTo>
                    <a:pt x="303" y="64"/>
                    <a:pt x="293" y="43"/>
                    <a:pt x="276" y="26"/>
                  </a:cubicBezTo>
                  <a:lnTo>
                    <a:pt x="276" y="26"/>
                  </a:lnTo>
                  <a:cubicBezTo>
                    <a:pt x="260" y="10"/>
                    <a:pt x="237" y="0"/>
                    <a:pt x="214" y="0"/>
                  </a:cubicBezTo>
                  <a:cubicBezTo>
                    <a:pt x="191" y="0"/>
                    <a:pt x="169" y="10"/>
                    <a:pt x="152" y="26"/>
                  </a:cubicBezTo>
                  <a:lnTo>
                    <a:pt x="26" y="152"/>
                  </a:lnTo>
                  <a:cubicBezTo>
                    <a:pt x="10" y="169"/>
                    <a:pt x="0" y="191"/>
                    <a:pt x="0" y="215"/>
                  </a:cubicBezTo>
                  <a:cubicBezTo>
                    <a:pt x="0" y="238"/>
                    <a:pt x="10" y="260"/>
                    <a:pt x="26" y="276"/>
                  </a:cubicBezTo>
                  <a:cubicBezTo>
                    <a:pt x="43" y="293"/>
                    <a:pt x="66" y="302"/>
                    <a:pt x="89" y="302"/>
                  </a:cubicBezTo>
                  <a:cubicBezTo>
                    <a:pt x="113" y="302"/>
                    <a:pt x="134" y="293"/>
                    <a:pt x="151" y="276"/>
                  </a:cubicBezTo>
                  <a:lnTo>
                    <a:pt x="276" y="151"/>
                  </a:lnTo>
                  <a:cubicBezTo>
                    <a:pt x="293" y="133"/>
                    <a:pt x="303" y="111"/>
                    <a:pt x="303" y="88"/>
                  </a:cubicBezTo>
                  <a:close/>
                  <a:moveTo>
                    <a:pt x="126" y="251"/>
                  </a:moveTo>
                  <a:cubicBezTo>
                    <a:pt x="116" y="262"/>
                    <a:pt x="102" y="266"/>
                    <a:pt x="89" y="266"/>
                  </a:cubicBezTo>
                  <a:cubicBezTo>
                    <a:pt x="75" y="266"/>
                    <a:pt x="61" y="261"/>
                    <a:pt x="51" y="251"/>
                  </a:cubicBezTo>
                  <a:cubicBezTo>
                    <a:pt x="40" y="241"/>
                    <a:pt x="35" y="228"/>
                    <a:pt x="35" y="214"/>
                  </a:cubicBezTo>
                  <a:cubicBezTo>
                    <a:pt x="35" y="200"/>
                    <a:pt x="40" y="186"/>
                    <a:pt x="51" y="177"/>
                  </a:cubicBezTo>
                  <a:lnTo>
                    <a:pt x="102" y="126"/>
                  </a:lnTo>
                  <a:lnTo>
                    <a:pt x="176" y="200"/>
                  </a:lnTo>
                  <a:lnTo>
                    <a:pt x="126" y="251"/>
                  </a:lnTo>
                  <a:close/>
                  <a:moveTo>
                    <a:pt x="251" y="126"/>
                  </a:moveTo>
                  <a:lnTo>
                    <a:pt x="200" y="177"/>
                  </a:lnTo>
                  <a:lnTo>
                    <a:pt x="125" y="102"/>
                  </a:lnTo>
                  <a:lnTo>
                    <a:pt x="176" y="50"/>
                  </a:lnTo>
                  <a:cubicBezTo>
                    <a:pt x="185" y="41"/>
                    <a:pt x="199" y="36"/>
                    <a:pt x="214" y="36"/>
                  </a:cubicBezTo>
                  <a:lnTo>
                    <a:pt x="214" y="36"/>
                  </a:lnTo>
                  <a:cubicBezTo>
                    <a:pt x="228" y="36"/>
                    <a:pt x="242" y="41"/>
                    <a:pt x="251" y="50"/>
                  </a:cubicBezTo>
                  <a:cubicBezTo>
                    <a:pt x="273" y="72"/>
                    <a:pt x="273" y="105"/>
                    <a:pt x="251" y="126"/>
                  </a:cubicBezTo>
                  <a:close/>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1" name="任意多边形 310"/>
            <p:cNvSpPr/>
            <p:nvPr/>
          </p:nvSpPr>
          <p:spPr bwMode="gray">
            <a:xfrm>
              <a:off x="22620" y="17018"/>
              <a:ext cx="155" cy="177"/>
            </a:xfrm>
            <a:custGeom>
              <a:avLst/>
              <a:gdLst/>
              <a:ahLst/>
              <a:cxnLst/>
              <a:rect l="0" t="0" r="0" b="0"/>
              <a:pathLst>
                <a:path w="274" h="315">
                  <a:moveTo>
                    <a:pt x="244" y="87"/>
                  </a:moveTo>
                  <a:cubicBezTo>
                    <a:pt x="250" y="80"/>
                    <a:pt x="251" y="72"/>
                    <a:pt x="251" y="62"/>
                  </a:cubicBezTo>
                  <a:cubicBezTo>
                    <a:pt x="250" y="54"/>
                    <a:pt x="240" y="41"/>
                    <a:pt x="232" y="35"/>
                  </a:cubicBezTo>
                  <a:cubicBezTo>
                    <a:pt x="225" y="30"/>
                    <a:pt x="211" y="22"/>
                    <a:pt x="203" y="22"/>
                  </a:cubicBezTo>
                  <a:cubicBezTo>
                    <a:pt x="202" y="22"/>
                    <a:pt x="202" y="22"/>
                    <a:pt x="201" y="22"/>
                  </a:cubicBezTo>
                  <a:cubicBezTo>
                    <a:pt x="193" y="23"/>
                    <a:pt x="185" y="27"/>
                    <a:pt x="180" y="34"/>
                  </a:cubicBezTo>
                  <a:lnTo>
                    <a:pt x="147" y="73"/>
                  </a:lnTo>
                  <a:lnTo>
                    <a:pt x="211" y="125"/>
                  </a:lnTo>
                  <a:lnTo>
                    <a:pt x="244" y="87"/>
                  </a:lnTo>
                  <a:close/>
                  <a:moveTo>
                    <a:pt x="114" y="245"/>
                  </a:moveTo>
                  <a:lnTo>
                    <a:pt x="198" y="142"/>
                  </a:lnTo>
                  <a:lnTo>
                    <a:pt x="133" y="90"/>
                  </a:lnTo>
                  <a:lnTo>
                    <a:pt x="119" y="107"/>
                  </a:lnTo>
                  <a:lnTo>
                    <a:pt x="143" y="126"/>
                  </a:lnTo>
                  <a:cubicBezTo>
                    <a:pt x="145" y="127"/>
                    <a:pt x="146" y="131"/>
                    <a:pt x="145" y="135"/>
                  </a:cubicBezTo>
                  <a:cubicBezTo>
                    <a:pt x="145" y="139"/>
                    <a:pt x="142" y="141"/>
                    <a:pt x="138" y="141"/>
                  </a:cubicBezTo>
                  <a:lnTo>
                    <a:pt x="137" y="141"/>
                  </a:lnTo>
                  <a:cubicBezTo>
                    <a:pt x="135" y="141"/>
                    <a:pt x="133" y="141"/>
                    <a:pt x="132" y="140"/>
                  </a:cubicBezTo>
                  <a:lnTo>
                    <a:pt x="108" y="121"/>
                  </a:lnTo>
                  <a:lnTo>
                    <a:pt x="93" y="140"/>
                  </a:lnTo>
                  <a:lnTo>
                    <a:pt x="117" y="158"/>
                  </a:lnTo>
                  <a:cubicBezTo>
                    <a:pt x="119" y="160"/>
                    <a:pt x="120" y="165"/>
                    <a:pt x="119" y="167"/>
                  </a:cubicBezTo>
                  <a:cubicBezTo>
                    <a:pt x="118" y="171"/>
                    <a:pt x="116" y="173"/>
                    <a:pt x="112" y="174"/>
                  </a:cubicBezTo>
                  <a:lnTo>
                    <a:pt x="111" y="174"/>
                  </a:lnTo>
                  <a:cubicBezTo>
                    <a:pt x="109" y="174"/>
                    <a:pt x="107" y="173"/>
                    <a:pt x="105" y="172"/>
                  </a:cubicBezTo>
                  <a:lnTo>
                    <a:pt x="82" y="154"/>
                  </a:lnTo>
                  <a:lnTo>
                    <a:pt x="82" y="154"/>
                  </a:lnTo>
                  <a:lnTo>
                    <a:pt x="67" y="171"/>
                  </a:lnTo>
                  <a:lnTo>
                    <a:pt x="90" y="190"/>
                  </a:lnTo>
                  <a:cubicBezTo>
                    <a:pt x="93" y="193"/>
                    <a:pt x="94" y="198"/>
                    <a:pt x="92" y="203"/>
                  </a:cubicBezTo>
                  <a:cubicBezTo>
                    <a:pt x="90" y="205"/>
                    <a:pt x="88" y="206"/>
                    <a:pt x="86" y="207"/>
                  </a:cubicBezTo>
                  <a:lnTo>
                    <a:pt x="85" y="207"/>
                  </a:lnTo>
                  <a:cubicBezTo>
                    <a:pt x="83" y="207"/>
                    <a:pt x="81" y="206"/>
                    <a:pt x="79" y="205"/>
                  </a:cubicBezTo>
                  <a:lnTo>
                    <a:pt x="56" y="186"/>
                  </a:lnTo>
                  <a:lnTo>
                    <a:pt x="50" y="194"/>
                  </a:lnTo>
                  <a:cubicBezTo>
                    <a:pt x="40" y="207"/>
                    <a:pt x="40" y="223"/>
                    <a:pt x="52" y="236"/>
                  </a:cubicBezTo>
                  <a:lnTo>
                    <a:pt x="52" y="236"/>
                  </a:lnTo>
                  <a:lnTo>
                    <a:pt x="55" y="241"/>
                  </a:lnTo>
                  <a:lnTo>
                    <a:pt x="31" y="272"/>
                  </a:lnTo>
                  <a:lnTo>
                    <a:pt x="49" y="286"/>
                  </a:lnTo>
                  <a:lnTo>
                    <a:pt x="73" y="256"/>
                  </a:lnTo>
                  <a:lnTo>
                    <a:pt x="79" y="258"/>
                  </a:lnTo>
                  <a:cubicBezTo>
                    <a:pt x="80" y="259"/>
                    <a:pt x="82" y="259"/>
                    <a:pt x="83" y="259"/>
                  </a:cubicBezTo>
                  <a:cubicBezTo>
                    <a:pt x="85" y="259"/>
                    <a:pt x="87" y="259"/>
                    <a:pt x="89" y="258"/>
                  </a:cubicBezTo>
                  <a:lnTo>
                    <a:pt x="91" y="258"/>
                  </a:lnTo>
                  <a:lnTo>
                    <a:pt x="91" y="258"/>
                  </a:lnTo>
                  <a:cubicBezTo>
                    <a:pt x="101" y="256"/>
                    <a:pt x="109" y="252"/>
                    <a:pt x="114" y="245"/>
                  </a:cubicBezTo>
                  <a:close/>
                  <a:moveTo>
                    <a:pt x="271" y="60"/>
                  </a:moveTo>
                  <a:cubicBezTo>
                    <a:pt x="273" y="74"/>
                    <a:pt x="269" y="88"/>
                    <a:pt x="260" y="100"/>
                  </a:cubicBezTo>
                  <a:lnTo>
                    <a:pt x="227" y="140"/>
                  </a:lnTo>
                  <a:lnTo>
                    <a:pt x="249" y="156"/>
                  </a:lnTo>
                  <a:cubicBezTo>
                    <a:pt x="253" y="160"/>
                    <a:pt x="254" y="167"/>
                    <a:pt x="251" y="171"/>
                  </a:cubicBezTo>
                  <a:cubicBezTo>
                    <a:pt x="249" y="173"/>
                    <a:pt x="246" y="175"/>
                    <a:pt x="243" y="175"/>
                  </a:cubicBezTo>
                  <a:cubicBezTo>
                    <a:pt x="240" y="175"/>
                    <a:pt x="238" y="174"/>
                    <a:pt x="236" y="173"/>
                  </a:cubicBezTo>
                  <a:lnTo>
                    <a:pt x="214" y="155"/>
                  </a:lnTo>
                  <a:lnTo>
                    <a:pt x="131" y="258"/>
                  </a:lnTo>
                  <a:cubicBezTo>
                    <a:pt x="122" y="269"/>
                    <a:pt x="108" y="275"/>
                    <a:pt x="93" y="277"/>
                  </a:cubicBezTo>
                  <a:lnTo>
                    <a:pt x="93" y="277"/>
                  </a:lnTo>
                  <a:cubicBezTo>
                    <a:pt x="88" y="278"/>
                    <a:pt x="87" y="278"/>
                    <a:pt x="80" y="278"/>
                  </a:cubicBezTo>
                  <a:lnTo>
                    <a:pt x="52" y="314"/>
                  </a:lnTo>
                  <a:lnTo>
                    <a:pt x="0" y="273"/>
                  </a:lnTo>
                  <a:lnTo>
                    <a:pt x="27" y="238"/>
                  </a:lnTo>
                  <a:cubicBezTo>
                    <a:pt x="16" y="219"/>
                    <a:pt x="18" y="197"/>
                    <a:pt x="33" y="179"/>
                  </a:cubicBezTo>
                  <a:lnTo>
                    <a:pt x="118" y="75"/>
                  </a:lnTo>
                  <a:lnTo>
                    <a:pt x="97" y="59"/>
                  </a:lnTo>
                  <a:cubicBezTo>
                    <a:pt x="92" y="55"/>
                    <a:pt x="92" y="48"/>
                    <a:pt x="95" y="44"/>
                  </a:cubicBezTo>
                  <a:cubicBezTo>
                    <a:pt x="99" y="39"/>
                    <a:pt x="105" y="38"/>
                    <a:pt x="110" y="42"/>
                  </a:cubicBezTo>
                  <a:lnTo>
                    <a:pt x="131" y="59"/>
                  </a:lnTo>
                  <a:lnTo>
                    <a:pt x="163" y="20"/>
                  </a:lnTo>
                  <a:cubicBezTo>
                    <a:pt x="172" y="8"/>
                    <a:pt x="187" y="0"/>
                    <a:pt x="202" y="0"/>
                  </a:cubicBezTo>
                  <a:cubicBezTo>
                    <a:pt x="217" y="0"/>
                    <a:pt x="235" y="8"/>
                    <a:pt x="245" y="17"/>
                  </a:cubicBezTo>
                  <a:cubicBezTo>
                    <a:pt x="256" y="27"/>
                    <a:pt x="269" y="45"/>
                    <a:pt x="271" y="60"/>
                  </a:cubicBezTo>
                  <a:close/>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2" name="任意多边形 311"/>
            <p:cNvSpPr/>
            <p:nvPr/>
          </p:nvSpPr>
          <p:spPr bwMode="gray">
            <a:xfrm>
              <a:off x="22615" y="17015"/>
              <a:ext cx="160" cy="185"/>
            </a:xfrm>
            <a:custGeom>
              <a:avLst/>
              <a:gdLst/>
              <a:ahLst/>
              <a:cxnLst/>
              <a:rect l="0" t="0" r="0" b="0"/>
              <a:pathLst>
                <a:path w="284" h="327">
                  <a:moveTo>
                    <a:pt x="58" y="326"/>
                  </a:moveTo>
                  <a:lnTo>
                    <a:pt x="0" y="278"/>
                  </a:lnTo>
                  <a:lnTo>
                    <a:pt x="28" y="243"/>
                  </a:lnTo>
                  <a:cubicBezTo>
                    <a:pt x="17" y="223"/>
                    <a:pt x="19" y="200"/>
                    <a:pt x="35" y="181"/>
                  </a:cubicBezTo>
                  <a:lnTo>
                    <a:pt x="117" y="81"/>
                  </a:lnTo>
                  <a:lnTo>
                    <a:pt x="100" y="67"/>
                  </a:lnTo>
                  <a:cubicBezTo>
                    <a:pt x="94" y="62"/>
                    <a:pt x="93" y="52"/>
                    <a:pt x="98" y="46"/>
                  </a:cubicBezTo>
                  <a:cubicBezTo>
                    <a:pt x="100" y="43"/>
                    <a:pt x="104" y="40"/>
                    <a:pt x="108" y="40"/>
                  </a:cubicBezTo>
                  <a:cubicBezTo>
                    <a:pt x="111" y="39"/>
                    <a:pt x="116" y="41"/>
                    <a:pt x="119" y="43"/>
                  </a:cubicBezTo>
                  <a:lnTo>
                    <a:pt x="136" y="57"/>
                  </a:lnTo>
                  <a:lnTo>
                    <a:pt x="164" y="22"/>
                  </a:lnTo>
                  <a:cubicBezTo>
                    <a:pt x="175" y="9"/>
                    <a:pt x="191" y="1"/>
                    <a:pt x="207" y="0"/>
                  </a:cubicBezTo>
                  <a:cubicBezTo>
                    <a:pt x="223" y="0"/>
                    <a:pt x="242" y="9"/>
                    <a:pt x="253" y="18"/>
                  </a:cubicBezTo>
                  <a:cubicBezTo>
                    <a:pt x="265" y="28"/>
                    <a:pt x="279" y="46"/>
                    <a:pt x="281" y="63"/>
                  </a:cubicBezTo>
                  <a:lnTo>
                    <a:pt x="281" y="63"/>
                  </a:lnTo>
                  <a:cubicBezTo>
                    <a:pt x="283" y="78"/>
                    <a:pt x="279" y="94"/>
                    <a:pt x="269" y="106"/>
                  </a:cubicBezTo>
                  <a:lnTo>
                    <a:pt x="239" y="143"/>
                  </a:lnTo>
                  <a:lnTo>
                    <a:pt x="257" y="157"/>
                  </a:lnTo>
                  <a:cubicBezTo>
                    <a:pt x="259" y="159"/>
                    <a:pt x="261" y="162"/>
                    <a:pt x="262" y="167"/>
                  </a:cubicBezTo>
                  <a:cubicBezTo>
                    <a:pt x="263" y="171"/>
                    <a:pt x="261" y="175"/>
                    <a:pt x="259" y="178"/>
                  </a:cubicBezTo>
                  <a:cubicBezTo>
                    <a:pt x="257" y="181"/>
                    <a:pt x="253" y="184"/>
                    <a:pt x="249" y="184"/>
                  </a:cubicBezTo>
                  <a:cubicBezTo>
                    <a:pt x="245" y="184"/>
                    <a:pt x="241" y="183"/>
                    <a:pt x="238" y="180"/>
                  </a:cubicBezTo>
                  <a:lnTo>
                    <a:pt x="220" y="166"/>
                  </a:lnTo>
                  <a:lnTo>
                    <a:pt x="139" y="265"/>
                  </a:lnTo>
                  <a:cubicBezTo>
                    <a:pt x="130" y="277"/>
                    <a:pt x="115" y="285"/>
                    <a:pt x="99" y="287"/>
                  </a:cubicBezTo>
                  <a:cubicBezTo>
                    <a:pt x="94" y="288"/>
                    <a:pt x="93" y="288"/>
                    <a:pt x="88" y="288"/>
                  </a:cubicBezTo>
                  <a:lnTo>
                    <a:pt x="58" y="326"/>
                  </a:lnTo>
                  <a:close/>
                  <a:moveTo>
                    <a:pt x="14" y="277"/>
                  </a:moveTo>
                  <a:lnTo>
                    <a:pt x="58" y="312"/>
                  </a:lnTo>
                  <a:lnTo>
                    <a:pt x="85" y="277"/>
                  </a:lnTo>
                  <a:lnTo>
                    <a:pt x="86" y="277"/>
                  </a:lnTo>
                  <a:cubicBezTo>
                    <a:pt x="92" y="277"/>
                    <a:pt x="93" y="277"/>
                    <a:pt x="98" y="277"/>
                  </a:cubicBezTo>
                  <a:lnTo>
                    <a:pt x="98" y="277"/>
                  </a:lnTo>
                  <a:cubicBezTo>
                    <a:pt x="111" y="275"/>
                    <a:pt x="124" y="268"/>
                    <a:pt x="132" y="259"/>
                  </a:cubicBezTo>
                  <a:lnTo>
                    <a:pt x="218" y="153"/>
                  </a:lnTo>
                  <a:lnTo>
                    <a:pt x="244" y="173"/>
                  </a:lnTo>
                  <a:cubicBezTo>
                    <a:pt x="244" y="174"/>
                    <a:pt x="246" y="175"/>
                    <a:pt x="248" y="174"/>
                  </a:cubicBezTo>
                  <a:cubicBezTo>
                    <a:pt x="250" y="174"/>
                    <a:pt x="251" y="173"/>
                    <a:pt x="252" y="172"/>
                  </a:cubicBezTo>
                  <a:cubicBezTo>
                    <a:pt x="253" y="171"/>
                    <a:pt x="254" y="170"/>
                    <a:pt x="253" y="168"/>
                  </a:cubicBezTo>
                  <a:cubicBezTo>
                    <a:pt x="253" y="166"/>
                    <a:pt x="252" y="165"/>
                    <a:pt x="251" y="164"/>
                  </a:cubicBezTo>
                  <a:lnTo>
                    <a:pt x="227" y="144"/>
                  </a:lnTo>
                  <a:lnTo>
                    <a:pt x="262" y="100"/>
                  </a:lnTo>
                  <a:cubicBezTo>
                    <a:pt x="270" y="90"/>
                    <a:pt x="273" y="77"/>
                    <a:pt x="272" y="63"/>
                  </a:cubicBezTo>
                  <a:cubicBezTo>
                    <a:pt x="270" y="50"/>
                    <a:pt x="258" y="33"/>
                    <a:pt x="248" y="25"/>
                  </a:cubicBezTo>
                  <a:cubicBezTo>
                    <a:pt x="239" y="17"/>
                    <a:pt x="222" y="9"/>
                    <a:pt x="208" y="9"/>
                  </a:cubicBezTo>
                  <a:cubicBezTo>
                    <a:pt x="194" y="9"/>
                    <a:pt x="181" y="15"/>
                    <a:pt x="172" y="26"/>
                  </a:cubicBezTo>
                  <a:lnTo>
                    <a:pt x="137" y="69"/>
                  </a:lnTo>
                  <a:lnTo>
                    <a:pt x="112" y="50"/>
                  </a:lnTo>
                  <a:cubicBezTo>
                    <a:pt x="111" y="49"/>
                    <a:pt x="110" y="49"/>
                    <a:pt x="108" y="49"/>
                  </a:cubicBezTo>
                  <a:cubicBezTo>
                    <a:pt x="106" y="49"/>
                    <a:pt x="105" y="50"/>
                    <a:pt x="104" y="51"/>
                  </a:cubicBezTo>
                  <a:cubicBezTo>
                    <a:pt x="102" y="53"/>
                    <a:pt x="102" y="57"/>
                    <a:pt x="105" y="59"/>
                  </a:cubicBezTo>
                  <a:lnTo>
                    <a:pt x="129" y="78"/>
                  </a:lnTo>
                  <a:lnTo>
                    <a:pt x="42" y="185"/>
                  </a:lnTo>
                  <a:cubicBezTo>
                    <a:pt x="28" y="202"/>
                    <a:pt x="26" y="222"/>
                    <a:pt x="37" y="239"/>
                  </a:cubicBezTo>
                  <a:lnTo>
                    <a:pt x="39" y="242"/>
                  </a:lnTo>
                  <a:lnTo>
                    <a:pt x="14" y="277"/>
                  </a:lnTo>
                  <a:close/>
                  <a:moveTo>
                    <a:pt x="56" y="296"/>
                  </a:moveTo>
                  <a:lnTo>
                    <a:pt x="31" y="276"/>
                  </a:lnTo>
                  <a:lnTo>
                    <a:pt x="56" y="244"/>
                  </a:lnTo>
                  <a:lnTo>
                    <a:pt x="55" y="242"/>
                  </a:lnTo>
                  <a:cubicBezTo>
                    <a:pt x="43" y="227"/>
                    <a:pt x="43" y="209"/>
                    <a:pt x="53" y="195"/>
                  </a:cubicBezTo>
                  <a:lnTo>
                    <a:pt x="63" y="183"/>
                  </a:lnTo>
                  <a:lnTo>
                    <a:pt x="90" y="204"/>
                  </a:lnTo>
                  <a:cubicBezTo>
                    <a:pt x="91" y="205"/>
                    <a:pt x="92" y="205"/>
                    <a:pt x="93" y="205"/>
                  </a:cubicBezTo>
                  <a:cubicBezTo>
                    <a:pt x="95" y="205"/>
                    <a:pt x="96" y="204"/>
                    <a:pt x="97" y="203"/>
                  </a:cubicBezTo>
                  <a:cubicBezTo>
                    <a:pt x="98" y="201"/>
                    <a:pt x="98" y="198"/>
                    <a:pt x="96" y="197"/>
                  </a:cubicBezTo>
                  <a:lnTo>
                    <a:pt x="70" y="175"/>
                  </a:lnTo>
                  <a:lnTo>
                    <a:pt x="90" y="150"/>
                  </a:lnTo>
                  <a:lnTo>
                    <a:pt x="94" y="153"/>
                  </a:lnTo>
                  <a:lnTo>
                    <a:pt x="117" y="171"/>
                  </a:lnTo>
                  <a:cubicBezTo>
                    <a:pt x="118" y="172"/>
                    <a:pt x="119" y="172"/>
                    <a:pt x="120" y="172"/>
                  </a:cubicBezTo>
                  <a:cubicBezTo>
                    <a:pt x="122" y="172"/>
                    <a:pt x="124" y="171"/>
                    <a:pt x="124" y="170"/>
                  </a:cubicBezTo>
                  <a:cubicBezTo>
                    <a:pt x="124" y="168"/>
                    <a:pt x="124" y="166"/>
                    <a:pt x="122" y="165"/>
                  </a:cubicBezTo>
                  <a:lnTo>
                    <a:pt x="95" y="144"/>
                  </a:lnTo>
                  <a:lnTo>
                    <a:pt x="115" y="118"/>
                  </a:lnTo>
                  <a:lnTo>
                    <a:pt x="142" y="140"/>
                  </a:lnTo>
                  <a:cubicBezTo>
                    <a:pt x="143" y="141"/>
                    <a:pt x="144" y="141"/>
                    <a:pt x="145" y="141"/>
                  </a:cubicBezTo>
                  <a:cubicBezTo>
                    <a:pt x="147" y="141"/>
                    <a:pt x="149" y="139"/>
                    <a:pt x="149" y="138"/>
                  </a:cubicBezTo>
                  <a:cubicBezTo>
                    <a:pt x="149" y="137"/>
                    <a:pt x="149" y="134"/>
                    <a:pt x="147" y="133"/>
                  </a:cubicBezTo>
                  <a:lnTo>
                    <a:pt x="121" y="112"/>
                  </a:lnTo>
                  <a:lnTo>
                    <a:pt x="140" y="88"/>
                  </a:lnTo>
                  <a:lnTo>
                    <a:pt x="212" y="145"/>
                  </a:lnTo>
                  <a:lnTo>
                    <a:pt x="125" y="251"/>
                  </a:lnTo>
                  <a:cubicBezTo>
                    <a:pt x="120" y="259"/>
                    <a:pt x="110" y="264"/>
                    <a:pt x="99" y="265"/>
                  </a:cubicBezTo>
                  <a:lnTo>
                    <a:pt x="98" y="265"/>
                  </a:lnTo>
                  <a:cubicBezTo>
                    <a:pt x="95" y="265"/>
                    <a:pt x="93" y="266"/>
                    <a:pt x="91" y="266"/>
                  </a:cubicBezTo>
                  <a:cubicBezTo>
                    <a:pt x="89" y="266"/>
                    <a:pt x="87" y="266"/>
                    <a:pt x="85" y="265"/>
                  </a:cubicBezTo>
                  <a:lnTo>
                    <a:pt x="82" y="264"/>
                  </a:lnTo>
                  <a:lnTo>
                    <a:pt x="56" y="296"/>
                  </a:lnTo>
                  <a:close/>
                  <a:moveTo>
                    <a:pt x="43" y="274"/>
                  </a:moveTo>
                  <a:lnTo>
                    <a:pt x="54" y="283"/>
                  </a:lnTo>
                  <a:lnTo>
                    <a:pt x="77" y="254"/>
                  </a:lnTo>
                  <a:lnTo>
                    <a:pt x="85" y="257"/>
                  </a:lnTo>
                  <a:cubicBezTo>
                    <a:pt x="86" y="257"/>
                    <a:pt x="87" y="258"/>
                    <a:pt x="89" y="258"/>
                  </a:cubicBezTo>
                  <a:cubicBezTo>
                    <a:pt x="91" y="258"/>
                    <a:pt x="93" y="258"/>
                    <a:pt x="95" y="257"/>
                  </a:cubicBezTo>
                  <a:lnTo>
                    <a:pt x="97" y="257"/>
                  </a:lnTo>
                  <a:cubicBezTo>
                    <a:pt x="105" y="256"/>
                    <a:pt x="112" y="252"/>
                    <a:pt x="116" y="247"/>
                  </a:cubicBezTo>
                  <a:lnTo>
                    <a:pt x="116" y="247"/>
                  </a:lnTo>
                  <a:lnTo>
                    <a:pt x="197" y="147"/>
                  </a:lnTo>
                  <a:lnTo>
                    <a:pt x="140" y="101"/>
                  </a:lnTo>
                  <a:lnTo>
                    <a:pt x="133" y="110"/>
                  </a:lnTo>
                  <a:lnTo>
                    <a:pt x="152" y="126"/>
                  </a:lnTo>
                  <a:cubicBezTo>
                    <a:pt x="157" y="130"/>
                    <a:pt x="159" y="135"/>
                    <a:pt x="157" y="140"/>
                  </a:cubicBezTo>
                  <a:cubicBezTo>
                    <a:pt x="155" y="145"/>
                    <a:pt x="151" y="149"/>
                    <a:pt x="146" y="149"/>
                  </a:cubicBezTo>
                  <a:lnTo>
                    <a:pt x="144" y="149"/>
                  </a:lnTo>
                  <a:cubicBezTo>
                    <a:pt x="141" y="149"/>
                    <a:pt x="138" y="148"/>
                    <a:pt x="136" y="146"/>
                  </a:cubicBezTo>
                  <a:lnTo>
                    <a:pt x="116" y="131"/>
                  </a:lnTo>
                  <a:lnTo>
                    <a:pt x="107" y="142"/>
                  </a:lnTo>
                  <a:lnTo>
                    <a:pt x="126" y="158"/>
                  </a:lnTo>
                  <a:cubicBezTo>
                    <a:pt x="131" y="161"/>
                    <a:pt x="133" y="167"/>
                    <a:pt x="131" y="171"/>
                  </a:cubicBezTo>
                  <a:cubicBezTo>
                    <a:pt x="129" y="177"/>
                    <a:pt x="124" y="181"/>
                    <a:pt x="120" y="181"/>
                  </a:cubicBezTo>
                  <a:lnTo>
                    <a:pt x="118" y="181"/>
                  </a:lnTo>
                  <a:cubicBezTo>
                    <a:pt x="115" y="181"/>
                    <a:pt x="112" y="180"/>
                    <a:pt x="110" y="178"/>
                  </a:cubicBezTo>
                  <a:lnTo>
                    <a:pt x="90" y="162"/>
                  </a:lnTo>
                  <a:lnTo>
                    <a:pt x="82" y="172"/>
                  </a:lnTo>
                  <a:lnTo>
                    <a:pt x="101" y="188"/>
                  </a:lnTo>
                  <a:cubicBezTo>
                    <a:pt x="107" y="193"/>
                    <a:pt x="108" y="201"/>
                    <a:pt x="103" y="208"/>
                  </a:cubicBezTo>
                  <a:cubicBezTo>
                    <a:pt x="100" y="211"/>
                    <a:pt x="98" y="212"/>
                    <a:pt x="94" y="212"/>
                  </a:cubicBezTo>
                  <a:lnTo>
                    <a:pt x="92" y="212"/>
                  </a:lnTo>
                  <a:cubicBezTo>
                    <a:pt x="89" y="212"/>
                    <a:pt x="85" y="211"/>
                    <a:pt x="84" y="210"/>
                  </a:cubicBezTo>
                  <a:lnTo>
                    <a:pt x="64" y="194"/>
                  </a:lnTo>
                  <a:lnTo>
                    <a:pt x="60" y="198"/>
                  </a:lnTo>
                  <a:cubicBezTo>
                    <a:pt x="52" y="209"/>
                    <a:pt x="53" y="223"/>
                    <a:pt x="62" y="235"/>
                  </a:cubicBezTo>
                  <a:lnTo>
                    <a:pt x="68" y="242"/>
                  </a:lnTo>
                  <a:lnTo>
                    <a:pt x="43" y="274"/>
                  </a:lnTo>
                  <a:close/>
                  <a:moveTo>
                    <a:pt x="218" y="136"/>
                  </a:moveTo>
                  <a:lnTo>
                    <a:pt x="147" y="78"/>
                  </a:lnTo>
                  <a:lnTo>
                    <a:pt x="182" y="36"/>
                  </a:lnTo>
                  <a:cubicBezTo>
                    <a:pt x="188" y="28"/>
                    <a:pt x="197" y="24"/>
                    <a:pt x="206" y="23"/>
                  </a:cubicBezTo>
                  <a:cubicBezTo>
                    <a:pt x="207" y="23"/>
                    <a:pt x="207" y="23"/>
                    <a:pt x="208" y="23"/>
                  </a:cubicBezTo>
                  <a:cubicBezTo>
                    <a:pt x="218" y="23"/>
                    <a:pt x="232" y="29"/>
                    <a:pt x="240" y="36"/>
                  </a:cubicBezTo>
                  <a:cubicBezTo>
                    <a:pt x="247" y="42"/>
                    <a:pt x="258" y="56"/>
                    <a:pt x="260" y="66"/>
                  </a:cubicBezTo>
                  <a:cubicBezTo>
                    <a:pt x="262" y="77"/>
                    <a:pt x="259" y="87"/>
                    <a:pt x="253" y="94"/>
                  </a:cubicBezTo>
                  <a:lnTo>
                    <a:pt x="253" y="94"/>
                  </a:lnTo>
                  <a:lnTo>
                    <a:pt x="218" y="136"/>
                  </a:lnTo>
                  <a:close/>
                  <a:moveTo>
                    <a:pt x="160" y="78"/>
                  </a:moveTo>
                  <a:lnTo>
                    <a:pt x="217" y="124"/>
                  </a:lnTo>
                  <a:lnTo>
                    <a:pt x="246" y="88"/>
                  </a:lnTo>
                  <a:cubicBezTo>
                    <a:pt x="251" y="82"/>
                    <a:pt x="253" y="75"/>
                    <a:pt x="252" y="67"/>
                  </a:cubicBezTo>
                  <a:cubicBezTo>
                    <a:pt x="251" y="61"/>
                    <a:pt x="242" y="49"/>
                    <a:pt x="235" y="43"/>
                  </a:cubicBezTo>
                  <a:cubicBezTo>
                    <a:pt x="229" y="38"/>
                    <a:pt x="216" y="33"/>
                    <a:pt x="208" y="32"/>
                  </a:cubicBezTo>
                  <a:cubicBezTo>
                    <a:pt x="208" y="32"/>
                    <a:pt x="208" y="32"/>
                    <a:pt x="207" y="32"/>
                  </a:cubicBezTo>
                  <a:cubicBezTo>
                    <a:pt x="200" y="33"/>
                    <a:pt x="193" y="37"/>
                    <a:pt x="189" y="42"/>
                  </a:cubicBezTo>
                  <a:lnTo>
                    <a:pt x="160" y="78"/>
                  </a:lnTo>
                  <a:close/>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3" name="任意多边形 312"/>
            <p:cNvSpPr/>
            <p:nvPr/>
          </p:nvSpPr>
          <p:spPr bwMode="gray">
            <a:xfrm>
              <a:off x="23560" y="16998"/>
              <a:ext cx="125" cy="197"/>
            </a:xfrm>
            <a:custGeom>
              <a:avLst/>
              <a:gdLst/>
              <a:ahLst/>
              <a:cxnLst/>
              <a:rect l="0" t="0" r="0" b="0"/>
              <a:pathLst>
                <a:path w="221" h="347">
                  <a:moveTo>
                    <a:pt x="161" y="283"/>
                  </a:moveTo>
                  <a:cubicBezTo>
                    <a:pt x="197" y="264"/>
                    <a:pt x="220" y="226"/>
                    <a:pt x="218" y="185"/>
                  </a:cubicBezTo>
                  <a:cubicBezTo>
                    <a:pt x="216" y="144"/>
                    <a:pt x="191" y="107"/>
                    <a:pt x="154" y="91"/>
                  </a:cubicBezTo>
                  <a:lnTo>
                    <a:pt x="174" y="58"/>
                  </a:lnTo>
                  <a:cubicBezTo>
                    <a:pt x="177" y="55"/>
                    <a:pt x="175" y="49"/>
                    <a:pt x="171" y="46"/>
                  </a:cubicBezTo>
                  <a:lnTo>
                    <a:pt x="165" y="43"/>
                  </a:lnTo>
                  <a:lnTo>
                    <a:pt x="173" y="29"/>
                  </a:lnTo>
                  <a:cubicBezTo>
                    <a:pt x="175" y="24"/>
                    <a:pt x="174" y="18"/>
                    <a:pt x="169" y="17"/>
                  </a:cubicBezTo>
                  <a:lnTo>
                    <a:pt x="146" y="2"/>
                  </a:lnTo>
                  <a:cubicBezTo>
                    <a:pt x="144" y="1"/>
                    <a:pt x="142" y="0"/>
                    <a:pt x="140" y="1"/>
                  </a:cubicBezTo>
                  <a:cubicBezTo>
                    <a:pt x="138" y="2"/>
                    <a:pt x="135" y="3"/>
                    <a:pt x="134" y="4"/>
                  </a:cubicBezTo>
                  <a:lnTo>
                    <a:pt x="125" y="20"/>
                  </a:lnTo>
                  <a:cubicBezTo>
                    <a:pt x="123" y="21"/>
                    <a:pt x="120" y="22"/>
                    <a:pt x="119" y="24"/>
                  </a:cubicBezTo>
                  <a:lnTo>
                    <a:pt x="58" y="125"/>
                  </a:lnTo>
                  <a:cubicBezTo>
                    <a:pt x="55" y="129"/>
                    <a:pt x="57" y="135"/>
                    <a:pt x="61" y="137"/>
                  </a:cubicBezTo>
                  <a:lnTo>
                    <a:pt x="73" y="145"/>
                  </a:lnTo>
                  <a:lnTo>
                    <a:pt x="67" y="154"/>
                  </a:lnTo>
                  <a:cubicBezTo>
                    <a:pt x="65" y="158"/>
                    <a:pt x="66" y="163"/>
                    <a:pt x="70" y="165"/>
                  </a:cubicBezTo>
                  <a:lnTo>
                    <a:pt x="71" y="165"/>
                  </a:lnTo>
                  <a:cubicBezTo>
                    <a:pt x="73" y="166"/>
                    <a:pt x="76" y="167"/>
                    <a:pt x="77" y="166"/>
                  </a:cubicBezTo>
                  <a:cubicBezTo>
                    <a:pt x="79" y="165"/>
                    <a:pt x="81" y="164"/>
                    <a:pt x="83" y="163"/>
                  </a:cubicBezTo>
                  <a:lnTo>
                    <a:pt x="88" y="154"/>
                  </a:lnTo>
                  <a:lnTo>
                    <a:pt x="100" y="162"/>
                  </a:lnTo>
                  <a:cubicBezTo>
                    <a:pt x="102" y="163"/>
                    <a:pt x="103" y="163"/>
                    <a:pt x="105" y="163"/>
                  </a:cubicBezTo>
                  <a:lnTo>
                    <a:pt x="107" y="163"/>
                  </a:lnTo>
                  <a:cubicBezTo>
                    <a:pt x="110" y="162"/>
                    <a:pt x="112" y="161"/>
                    <a:pt x="113" y="159"/>
                  </a:cubicBezTo>
                  <a:lnTo>
                    <a:pt x="145" y="105"/>
                  </a:lnTo>
                  <a:cubicBezTo>
                    <a:pt x="185" y="121"/>
                    <a:pt x="208" y="163"/>
                    <a:pt x="200" y="204"/>
                  </a:cubicBezTo>
                  <a:cubicBezTo>
                    <a:pt x="192" y="246"/>
                    <a:pt x="156" y="277"/>
                    <a:pt x="113" y="277"/>
                  </a:cubicBezTo>
                  <a:cubicBezTo>
                    <a:pt x="87" y="277"/>
                    <a:pt x="63" y="266"/>
                    <a:pt x="46" y="246"/>
                  </a:cubicBezTo>
                  <a:lnTo>
                    <a:pt x="115" y="246"/>
                  </a:lnTo>
                  <a:cubicBezTo>
                    <a:pt x="116" y="246"/>
                    <a:pt x="119" y="245"/>
                    <a:pt x="121" y="243"/>
                  </a:cubicBezTo>
                  <a:cubicBezTo>
                    <a:pt x="123" y="242"/>
                    <a:pt x="124" y="240"/>
                    <a:pt x="124" y="237"/>
                  </a:cubicBezTo>
                  <a:lnTo>
                    <a:pt x="124" y="204"/>
                  </a:lnTo>
                  <a:cubicBezTo>
                    <a:pt x="124" y="202"/>
                    <a:pt x="123" y="200"/>
                    <a:pt x="121" y="198"/>
                  </a:cubicBezTo>
                  <a:cubicBezTo>
                    <a:pt x="119" y="196"/>
                    <a:pt x="117" y="195"/>
                    <a:pt x="115" y="195"/>
                  </a:cubicBezTo>
                  <a:lnTo>
                    <a:pt x="9" y="195"/>
                  </a:lnTo>
                  <a:cubicBezTo>
                    <a:pt x="4" y="195"/>
                    <a:pt x="0" y="199"/>
                    <a:pt x="0" y="203"/>
                  </a:cubicBezTo>
                  <a:lnTo>
                    <a:pt x="0" y="235"/>
                  </a:lnTo>
                  <a:cubicBezTo>
                    <a:pt x="0" y="240"/>
                    <a:pt x="4" y="243"/>
                    <a:pt x="9" y="243"/>
                  </a:cubicBezTo>
                  <a:lnTo>
                    <a:pt x="24" y="243"/>
                  </a:lnTo>
                  <a:cubicBezTo>
                    <a:pt x="44" y="273"/>
                    <a:pt x="76" y="291"/>
                    <a:pt x="112" y="291"/>
                  </a:cubicBezTo>
                  <a:lnTo>
                    <a:pt x="115" y="291"/>
                  </a:lnTo>
                  <a:cubicBezTo>
                    <a:pt x="116" y="291"/>
                    <a:pt x="116" y="291"/>
                    <a:pt x="117" y="291"/>
                  </a:cubicBezTo>
                  <a:cubicBezTo>
                    <a:pt x="163" y="291"/>
                    <a:pt x="187" y="303"/>
                    <a:pt x="196" y="329"/>
                  </a:cubicBezTo>
                  <a:lnTo>
                    <a:pt x="29" y="329"/>
                  </a:lnTo>
                  <a:cubicBezTo>
                    <a:pt x="24" y="329"/>
                    <a:pt x="21" y="333"/>
                    <a:pt x="21" y="337"/>
                  </a:cubicBezTo>
                  <a:cubicBezTo>
                    <a:pt x="21" y="342"/>
                    <a:pt x="24" y="346"/>
                    <a:pt x="29" y="346"/>
                  </a:cubicBezTo>
                  <a:lnTo>
                    <a:pt x="218" y="346"/>
                  </a:lnTo>
                  <a:lnTo>
                    <a:pt x="217" y="336"/>
                  </a:lnTo>
                  <a:cubicBezTo>
                    <a:pt x="212" y="311"/>
                    <a:pt x="190" y="289"/>
                    <a:pt x="161" y="283"/>
                  </a:cubicBezTo>
                  <a:close/>
                  <a:moveTo>
                    <a:pt x="145" y="22"/>
                  </a:moveTo>
                  <a:lnTo>
                    <a:pt x="154" y="28"/>
                  </a:lnTo>
                  <a:lnTo>
                    <a:pt x="150" y="34"/>
                  </a:lnTo>
                  <a:lnTo>
                    <a:pt x="142" y="29"/>
                  </a:lnTo>
                  <a:lnTo>
                    <a:pt x="145" y="22"/>
                  </a:lnTo>
                  <a:close/>
                  <a:moveTo>
                    <a:pt x="102" y="143"/>
                  </a:moveTo>
                  <a:lnTo>
                    <a:pt x="77" y="128"/>
                  </a:lnTo>
                  <a:lnTo>
                    <a:pt x="130" y="42"/>
                  </a:lnTo>
                  <a:lnTo>
                    <a:pt x="148" y="53"/>
                  </a:lnTo>
                  <a:lnTo>
                    <a:pt x="151" y="53"/>
                  </a:lnTo>
                  <a:lnTo>
                    <a:pt x="155" y="56"/>
                  </a:lnTo>
                  <a:lnTo>
                    <a:pt x="102" y="143"/>
                  </a:lnTo>
                  <a:close/>
                  <a:moveTo>
                    <a:pt x="17" y="216"/>
                  </a:moveTo>
                  <a:lnTo>
                    <a:pt x="104" y="216"/>
                  </a:lnTo>
                  <a:lnTo>
                    <a:pt x="104" y="230"/>
                  </a:lnTo>
                  <a:lnTo>
                    <a:pt x="17" y="230"/>
                  </a:lnTo>
                  <a:lnTo>
                    <a:pt x="17" y="216"/>
                  </a:lnTo>
                  <a:close/>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4" name="任意多边形 313"/>
            <p:cNvSpPr/>
            <p:nvPr/>
          </p:nvSpPr>
          <p:spPr bwMode="gray">
            <a:xfrm>
              <a:off x="23558" y="16995"/>
              <a:ext cx="130" cy="205"/>
            </a:xfrm>
            <a:custGeom>
              <a:avLst/>
              <a:gdLst/>
              <a:ahLst/>
              <a:cxnLst/>
              <a:rect l="0" t="0" r="0" b="0"/>
              <a:pathLst>
                <a:path w="230" h="360">
                  <a:moveTo>
                    <a:pt x="226" y="359"/>
                  </a:moveTo>
                  <a:lnTo>
                    <a:pt x="32" y="359"/>
                  </a:lnTo>
                  <a:cubicBezTo>
                    <a:pt x="25" y="359"/>
                    <a:pt x="19" y="353"/>
                    <a:pt x="19" y="346"/>
                  </a:cubicBezTo>
                  <a:cubicBezTo>
                    <a:pt x="19" y="339"/>
                    <a:pt x="25" y="333"/>
                    <a:pt x="32" y="333"/>
                  </a:cubicBezTo>
                  <a:lnTo>
                    <a:pt x="193" y="333"/>
                  </a:lnTo>
                  <a:cubicBezTo>
                    <a:pt x="184" y="313"/>
                    <a:pt x="160" y="304"/>
                    <a:pt x="121" y="304"/>
                  </a:cubicBezTo>
                  <a:cubicBezTo>
                    <a:pt x="120" y="304"/>
                    <a:pt x="120" y="304"/>
                    <a:pt x="118" y="304"/>
                  </a:cubicBezTo>
                  <a:lnTo>
                    <a:pt x="116" y="304"/>
                  </a:lnTo>
                  <a:cubicBezTo>
                    <a:pt x="80" y="304"/>
                    <a:pt x="46" y="287"/>
                    <a:pt x="26" y="257"/>
                  </a:cubicBezTo>
                  <a:lnTo>
                    <a:pt x="13" y="257"/>
                  </a:lnTo>
                  <a:cubicBezTo>
                    <a:pt x="5" y="257"/>
                    <a:pt x="0" y="251"/>
                    <a:pt x="0" y="244"/>
                  </a:cubicBezTo>
                  <a:lnTo>
                    <a:pt x="0" y="212"/>
                  </a:lnTo>
                  <a:cubicBezTo>
                    <a:pt x="0" y="205"/>
                    <a:pt x="5" y="199"/>
                    <a:pt x="13" y="199"/>
                  </a:cubicBezTo>
                  <a:lnTo>
                    <a:pt x="119" y="199"/>
                  </a:lnTo>
                  <a:cubicBezTo>
                    <a:pt x="122" y="199"/>
                    <a:pt x="125" y="201"/>
                    <a:pt x="128" y="203"/>
                  </a:cubicBezTo>
                  <a:cubicBezTo>
                    <a:pt x="131" y="206"/>
                    <a:pt x="132" y="208"/>
                    <a:pt x="132" y="212"/>
                  </a:cubicBezTo>
                  <a:lnTo>
                    <a:pt x="132" y="245"/>
                  </a:lnTo>
                  <a:cubicBezTo>
                    <a:pt x="132" y="248"/>
                    <a:pt x="131" y="251"/>
                    <a:pt x="128" y="254"/>
                  </a:cubicBezTo>
                  <a:cubicBezTo>
                    <a:pt x="125" y="257"/>
                    <a:pt x="122" y="258"/>
                    <a:pt x="119" y="258"/>
                  </a:cubicBezTo>
                  <a:lnTo>
                    <a:pt x="61" y="258"/>
                  </a:lnTo>
                  <a:cubicBezTo>
                    <a:pt x="76" y="272"/>
                    <a:pt x="96" y="279"/>
                    <a:pt x="117" y="279"/>
                  </a:cubicBezTo>
                  <a:lnTo>
                    <a:pt x="117" y="279"/>
                  </a:lnTo>
                  <a:cubicBezTo>
                    <a:pt x="157" y="279"/>
                    <a:pt x="192" y="249"/>
                    <a:pt x="200" y="210"/>
                  </a:cubicBezTo>
                  <a:cubicBezTo>
                    <a:pt x="207" y="172"/>
                    <a:pt x="186" y="133"/>
                    <a:pt x="151" y="117"/>
                  </a:cubicBezTo>
                  <a:lnTo>
                    <a:pt x="120" y="167"/>
                  </a:lnTo>
                  <a:cubicBezTo>
                    <a:pt x="119" y="170"/>
                    <a:pt x="116" y="173"/>
                    <a:pt x="112" y="174"/>
                  </a:cubicBezTo>
                  <a:lnTo>
                    <a:pt x="109" y="174"/>
                  </a:lnTo>
                  <a:cubicBezTo>
                    <a:pt x="107" y="174"/>
                    <a:pt x="104" y="174"/>
                    <a:pt x="102" y="172"/>
                  </a:cubicBezTo>
                  <a:lnTo>
                    <a:pt x="93" y="167"/>
                  </a:lnTo>
                  <a:lnTo>
                    <a:pt x="91" y="171"/>
                  </a:lnTo>
                  <a:cubicBezTo>
                    <a:pt x="89" y="174"/>
                    <a:pt x="86" y="176"/>
                    <a:pt x="82" y="177"/>
                  </a:cubicBezTo>
                  <a:cubicBezTo>
                    <a:pt x="80" y="178"/>
                    <a:pt x="77" y="177"/>
                    <a:pt x="74" y="176"/>
                  </a:cubicBezTo>
                  <a:lnTo>
                    <a:pt x="74" y="176"/>
                  </a:lnTo>
                  <a:lnTo>
                    <a:pt x="72" y="175"/>
                  </a:lnTo>
                  <a:cubicBezTo>
                    <a:pt x="67" y="171"/>
                    <a:pt x="65" y="163"/>
                    <a:pt x="68" y="157"/>
                  </a:cubicBezTo>
                  <a:lnTo>
                    <a:pt x="71" y="152"/>
                  </a:lnTo>
                  <a:lnTo>
                    <a:pt x="63" y="147"/>
                  </a:lnTo>
                  <a:cubicBezTo>
                    <a:pt x="56" y="143"/>
                    <a:pt x="54" y="135"/>
                    <a:pt x="58" y="128"/>
                  </a:cubicBezTo>
                  <a:lnTo>
                    <a:pt x="120" y="27"/>
                  </a:lnTo>
                  <a:cubicBezTo>
                    <a:pt x="121" y="24"/>
                    <a:pt x="123" y="22"/>
                    <a:pt x="126" y="22"/>
                  </a:cubicBezTo>
                  <a:lnTo>
                    <a:pt x="134" y="8"/>
                  </a:lnTo>
                  <a:cubicBezTo>
                    <a:pt x="136" y="5"/>
                    <a:pt x="139" y="2"/>
                    <a:pt x="143" y="1"/>
                  </a:cubicBezTo>
                  <a:cubicBezTo>
                    <a:pt x="147" y="0"/>
                    <a:pt x="150" y="1"/>
                    <a:pt x="153" y="3"/>
                  </a:cubicBezTo>
                  <a:lnTo>
                    <a:pt x="176" y="18"/>
                  </a:lnTo>
                  <a:cubicBezTo>
                    <a:pt x="179" y="20"/>
                    <a:pt x="182" y="22"/>
                    <a:pt x="183" y="25"/>
                  </a:cubicBezTo>
                  <a:cubicBezTo>
                    <a:pt x="184" y="29"/>
                    <a:pt x="184" y="33"/>
                    <a:pt x="182" y="35"/>
                  </a:cubicBezTo>
                  <a:lnTo>
                    <a:pt x="176" y="46"/>
                  </a:lnTo>
                  <a:lnTo>
                    <a:pt x="178" y="48"/>
                  </a:lnTo>
                  <a:cubicBezTo>
                    <a:pt x="185" y="51"/>
                    <a:pt x="186" y="60"/>
                    <a:pt x="183" y="66"/>
                  </a:cubicBezTo>
                  <a:lnTo>
                    <a:pt x="165" y="94"/>
                  </a:lnTo>
                  <a:cubicBezTo>
                    <a:pt x="201" y="112"/>
                    <a:pt x="226" y="149"/>
                    <a:pt x="227" y="190"/>
                  </a:cubicBezTo>
                  <a:cubicBezTo>
                    <a:pt x="229" y="229"/>
                    <a:pt x="210" y="266"/>
                    <a:pt x="178" y="287"/>
                  </a:cubicBezTo>
                  <a:cubicBezTo>
                    <a:pt x="203" y="297"/>
                    <a:pt x="222" y="318"/>
                    <a:pt x="226" y="345"/>
                  </a:cubicBezTo>
                  <a:lnTo>
                    <a:pt x="226" y="359"/>
                  </a:lnTo>
                  <a:close/>
                  <a:moveTo>
                    <a:pt x="32" y="341"/>
                  </a:moveTo>
                  <a:cubicBezTo>
                    <a:pt x="30" y="341"/>
                    <a:pt x="28" y="343"/>
                    <a:pt x="28" y="345"/>
                  </a:cubicBezTo>
                  <a:cubicBezTo>
                    <a:pt x="28" y="347"/>
                    <a:pt x="30" y="349"/>
                    <a:pt x="32" y="349"/>
                  </a:cubicBezTo>
                  <a:lnTo>
                    <a:pt x="216" y="349"/>
                  </a:lnTo>
                  <a:lnTo>
                    <a:pt x="215" y="344"/>
                  </a:lnTo>
                  <a:cubicBezTo>
                    <a:pt x="212" y="317"/>
                    <a:pt x="191" y="296"/>
                    <a:pt x="165" y="291"/>
                  </a:cubicBezTo>
                  <a:lnTo>
                    <a:pt x="152" y="288"/>
                  </a:lnTo>
                  <a:lnTo>
                    <a:pt x="164" y="282"/>
                  </a:lnTo>
                  <a:cubicBezTo>
                    <a:pt x="199" y="263"/>
                    <a:pt x="220" y="226"/>
                    <a:pt x="218" y="187"/>
                  </a:cubicBezTo>
                  <a:cubicBezTo>
                    <a:pt x="216" y="148"/>
                    <a:pt x="192" y="113"/>
                    <a:pt x="157" y="97"/>
                  </a:cubicBezTo>
                  <a:lnTo>
                    <a:pt x="152" y="95"/>
                  </a:lnTo>
                  <a:lnTo>
                    <a:pt x="175" y="58"/>
                  </a:lnTo>
                  <a:cubicBezTo>
                    <a:pt x="176" y="56"/>
                    <a:pt x="176" y="53"/>
                    <a:pt x="174" y="52"/>
                  </a:cubicBezTo>
                  <a:lnTo>
                    <a:pt x="164" y="46"/>
                  </a:lnTo>
                  <a:lnTo>
                    <a:pt x="174" y="28"/>
                  </a:lnTo>
                  <a:cubicBezTo>
                    <a:pt x="174" y="27"/>
                    <a:pt x="175" y="26"/>
                    <a:pt x="174" y="25"/>
                  </a:cubicBezTo>
                  <a:cubicBezTo>
                    <a:pt x="174" y="24"/>
                    <a:pt x="173" y="23"/>
                    <a:pt x="173" y="22"/>
                  </a:cubicBezTo>
                  <a:lnTo>
                    <a:pt x="148" y="8"/>
                  </a:lnTo>
                  <a:cubicBezTo>
                    <a:pt x="147" y="7"/>
                    <a:pt x="147" y="7"/>
                    <a:pt x="146" y="7"/>
                  </a:cubicBezTo>
                  <a:cubicBezTo>
                    <a:pt x="145" y="7"/>
                    <a:pt x="144" y="8"/>
                    <a:pt x="143" y="8"/>
                  </a:cubicBezTo>
                  <a:lnTo>
                    <a:pt x="133" y="26"/>
                  </a:lnTo>
                  <a:lnTo>
                    <a:pt x="131" y="27"/>
                  </a:lnTo>
                  <a:cubicBezTo>
                    <a:pt x="130" y="27"/>
                    <a:pt x="129" y="28"/>
                    <a:pt x="128" y="29"/>
                  </a:cubicBezTo>
                  <a:lnTo>
                    <a:pt x="67" y="130"/>
                  </a:lnTo>
                  <a:cubicBezTo>
                    <a:pt x="66" y="132"/>
                    <a:pt x="66" y="135"/>
                    <a:pt x="67" y="136"/>
                  </a:cubicBezTo>
                  <a:lnTo>
                    <a:pt x="83" y="145"/>
                  </a:lnTo>
                  <a:lnTo>
                    <a:pt x="75" y="158"/>
                  </a:lnTo>
                  <a:cubicBezTo>
                    <a:pt x="74" y="160"/>
                    <a:pt x="74" y="162"/>
                    <a:pt x="76" y="163"/>
                  </a:cubicBezTo>
                  <a:lnTo>
                    <a:pt x="77" y="163"/>
                  </a:lnTo>
                  <a:cubicBezTo>
                    <a:pt x="78" y="164"/>
                    <a:pt x="79" y="164"/>
                    <a:pt x="80" y="163"/>
                  </a:cubicBezTo>
                  <a:cubicBezTo>
                    <a:pt x="80" y="163"/>
                    <a:pt x="81" y="162"/>
                    <a:pt x="82" y="161"/>
                  </a:cubicBezTo>
                  <a:lnTo>
                    <a:pt x="90" y="149"/>
                  </a:lnTo>
                  <a:lnTo>
                    <a:pt x="106" y="159"/>
                  </a:lnTo>
                  <a:cubicBezTo>
                    <a:pt x="107" y="159"/>
                    <a:pt x="107" y="160"/>
                    <a:pt x="108" y="160"/>
                  </a:cubicBezTo>
                  <a:lnTo>
                    <a:pt x="111" y="160"/>
                  </a:lnTo>
                  <a:cubicBezTo>
                    <a:pt x="111" y="160"/>
                    <a:pt x="112" y="159"/>
                    <a:pt x="113" y="158"/>
                  </a:cubicBezTo>
                  <a:lnTo>
                    <a:pt x="147" y="101"/>
                  </a:lnTo>
                  <a:lnTo>
                    <a:pt x="151" y="103"/>
                  </a:lnTo>
                  <a:cubicBezTo>
                    <a:pt x="193" y="120"/>
                    <a:pt x="217" y="164"/>
                    <a:pt x="209" y="208"/>
                  </a:cubicBezTo>
                  <a:cubicBezTo>
                    <a:pt x="200" y="252"/>
                    <a:pt x="162" y="285"/>
                    <a:pt x="117" y="285"/>
                  </a:cubicBezTo>
                  <a:lnTo>
                    <a:pt x="117" y="285"/>
                  </a:lnTo>
                  <a:cubicBezTo>
                    <a:pt x="90" y="285"/>
                    <a:pt x="65" y="273"/>
                    <a:pt x="47" y="252"/>
                  </a:cubicBezTo>
                  <a:lnTo>
                    <a:pt x="40" y="245"/>
                  </a:lnTo>
                  <a:lnTo>
                    <a:pt x="120" y="245"/>
                  </a:lnTo>
                  <a:cubicBezTo>
                    <a:pt x="120" y="245"/>
                    <a:pt x="121" y="245"/>
                    <a:pt x="122" y="244"/>
                  </a:cubicBezTo>
                  <a:cubicBezTo>
                    <a:pt x="123" y="243"/>
                    <a:pt x="123" y="242"/>
                    <a:pt x="123" y="241"/>
                  </a:cubicBezTo>
                  <a:lnTo>
                    <a:pt x="123" y="208"/>
                  </a:lnTo>
                  <a:cubicBezTo>
                    <a:pt x="123" y="207"/>
                    <a:pt x="123" y="207"/>
                    <a:pt x="122" y="206"/>
                  </a:cubicBezTo>
                  <a:cubicBezTo>
                    <a:pt x="121" y="205"/>
                    <a:pt x="120" y="205"/>
                    <a:pt x="120" y="205"/>
                  </a:cubicBezTo>
                  <a:lnTo>
                    <a:pt x="14" y="205"/>
                  </a:lnTo>
                  <a:cubicBezTo>
                    <a:pt x="12" y="205"/>
                    <a:pt x="10" y="207"/>
                    <a:pt x="10" y="208"/>
                  </a:cubicBezTo>
                  <a:lnTo>
                    <a:pt x="10" y="240"/>
                  </a:lnTo>
                  <a:cubicBezTo>
                    <a:pt x="10" y="242"/>
                    <a:pt x="12" y="244"/>
                    <a:pt x="14" y="244"/>
                  </a:cubicBezTo>
                  <a:lnTo>
                    <a:pt x="31" y="244"/>
                  </a:lnTo>
                  <a:lnTo>
                    <a:pt x="32" y="246"/>
                  </a:lnTo>
                  <a:cubicBezTo>
                    <a:pt x="51" y="273"/>
                    <a:pt x="82" y="290"/>
                    <a:pt x="116" y="291"/>
                  </a:cubicBezTo>
                  <a:lnTo>
                    <a:pt x="119" y="291"/>
                  </a:lnTo>
                  <a:cubicBezTo>
                    <a:pt x="120" y="291"/>
                    <a:pt x="120" y="291"/>
                    <a:pt x="120" y="291"/>
                  </a:cubicBezTo>
                  <a:lnTo>
                    <a:pt x="120" y="291"/>
                  </a:lnTo>
                  <a:cubicBezTo>
                    <a:pt x="169" y="291"/>
                    <a:pt x="195" y="304"/>
                    <a:pt x="204" y="332"/>
                  </a:cubicBezTo>
                  <a:lnTo>
                    <a:pt x="206" y="338"/>
                  </a:lnTo>
                  <a:lnTo>
                    <a:pt x="32" y="338"/>
                  </a:lnTo>
                  <a:lnTo>
                    <a:pt x="32" y="341"/>
                  </a:lnTo>
                  <a:close/>
                  <a:moveTo>
                    <a:pt x="113" y="239"/>
                  </a:moveTo>
                  <a:lnTo>
                    <a:pt x="16" y="239"/>
                  </a:lnTo>
                  <a:lnTo>
                    <a:pt x="16" y="216"/>
                  </a:lnTo>
                  <a:lnTo>
                    <a:pt x="113" y="216"/>
                  </a:lnTo>
                  <a:lnTo>
                    <a:pt x="113" y="239"/>
                  </a:lnTo>
                  <a:close/>
                  <a:moveTo>
                    <a:pt x="26" y="230"/>
                  </a:moveTo>
                  <a:lnTo>
                    <a:pt x="104" y="230"/>
                  </a:lnTo>
                  <a:lnTo>
                    <a:pt x="104" y="224"/>
                  </a:lnTo>
                  <a:lnTo>
                    <a:pt x="26" y="224"/>
                  </a:lnTo>
                  <a:lnTo>
                    <a:pt x="26" y="230"/>
                  </a:lnTo>
                  <a:close/>
                  <a:moveTo>
                    <a:pt x="107" y="154"/>
                  </a:moveTo>
                  <a:lnTo>
                    <a:pt x="76" y="134"/>
                  </a:lnTo>
                  <a:lnTo>
                    <a:pt x="133" y="40"/>
                  </a:lnTo>
                  <a:lnTo>
                    <a:pt x="154" y="53"/>
                  </a:lnTo>
                  <a:lnTo>
                    <a:pt x="157" y="53"/>
                  </a:lnTo>
                  <a:lnTo>
                    <a:pt x="166" y="59"/>
                  </a:lnTo>
                  <a:lnTo>
                    <a:pt x="107" y="154"/>
                  </a:lnTo>
                  <a:close/>
                  <a:moveTo>
                    <a:pt x="88" y="131"/>
                  </a:moveTo>
                  <a:lnTo>
                    <a:pt x="105" y="141"/>
                  </a:lnTo>
                  <a:lnTo>
                    <a:pt x="152" y="62"/>
                  </a:lnTo>
                  <a:lnTo>
                    <a:pt x="151" y="62"/>
                  </a:lnTo>
                  <a:lnTo>
                    <a:pt x="136" y="53"/>
                  </a:lnTo>
                  <a:lnTo>
                    <a:pt x="88" y="131"/>
                  </a:lnTo>
                  <a:close/>
                  <a:moveTo>
                    <a:pt x="156" y="44"/>
                  </a:moveTo>
                  <a:lnTo>
                    <a:pt x="139" y="34"/>
                  </a:lnTo>
                  <a:lnTo>
                    <a:pt x="147" y="20"/>
                  </a:lnTo>
                  <a:lnTo>
                    <a:pt x="164" y="30"/>
                  </a:lnTo>
                  <a:lnTo>
                    <a:pt x="156" y="44"/>
                  </a:lnTo>
                  <a:close/>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5" name="任意多边形 314"/>
            <p:cNvSpPr/>
            <p:nvPr/>
          </p:nvSpPr>
          <p:spPr bwMode="gray">
            <a:xfrm>
              <a:off x="23160" y="16655"/>
              <a:ext cx="100" cy="163"/>
            </a:xfrm>
            <a:custGeom>
              <a:avLst/>
              <a:gdLst/>
              <a:ahLst/>
              <a:cxnLst/>
              <a:rect l="0" t="0" r="0" b="0"/>
              <a:pathLst>
                <a:path w="175" h="287">
                  <a:moveTo>
                    <a:pt x="174" y="191"/>
                  </a:moveTo>
                  <a:cubicBezTo>
                    <a:pt x="174" y="206"/>
                    <a:pt x="172" y="219"/>
                    <a:pt x="167" y="231"/>
                  </a:cubicBezTo>
                  <a:cubicBezTo>
                    <a:pt x="162" y="243"/>
                    <a:pt x="156" y="253"/>
                    <a:pt x="146" y="261"/>
                  </a:cubicBezTo>
                  <a:cubicBezTo>
                    <a:pt x="137" y="270"/>
                    <a:pt x="126" y="275"/>
                    <a:pt x="113" y="279"/>
                  </a:cubicBezTo>
                  <a:cubicBezTo>
                    <a:pt x="100" y="284"/>
                    <a:pt x="86" y="286"/>
                    <a:pt x="71" y="286"/>
                  </a:cubicBezTo>
                  <a:cubicBezTo>
                    <a:pt x="63" y="286"/>
                    <a:pt x="54" y="285"/>
                    <a:pt x="47" y="284"/>
                  </a:cubicBezTo>
                  <a:cubicBezTo>
                    <a:pt x="40" y="283"/>
                    <a:pt x="32" y="281"/>
                    <a:pt x="26" y="279"/>
                  </a:cubicBezTo>
                  <a:cubicBezTo>
                    <a:pt x="21" y="278"/>
                    <a:pt x="15" y="276"/>
                    <a:pt x="12" y="274"/>
                  </a:cubicBezTo>
                  <a:cubicBezTo>
                    <a:pt x="8" y="272"/>
                    <a:pt x="5" y="271"/>
                    <a:pt x="4" y="270"/>
                  </a:cubicBezTo>
                  <a:cubicBezTo>
                    <a:pt x="3" y="269"/>
                    <a:pt x="2" y="268"/>
                    <a:pt x="2" y="267"/>
                  </a:cubicBezTo>
                  <a:cubicBezTo>
                    <a:pt x="2" y="266"/>
                    <a:pt x="1" y="265"/>
                    <a:pt x="1" y="265"/>
                  </a:cubicBezTo>
                  <a:cubicBezTo>
                    <a:pt x="1" y="264"/>
                    <a:pt x="0" y="262"/>
                    <a:pt x="0" y="260"/>
                  </a:cubicBezTo>
                  <a:cubicBezTo>
                    <a:pt x="0" y="258"/>
                    <a:pt x="0" y="256"/>
                    <a:pt x="0" y="253"/>
                  </a:cubicBezTo>
                  <a:cubicBezTo>
                    <a:pt x="0" y="251"/>
                    <a:pt x="0" y="249"/>
                    <a:pt x="0" y="247"/>
                  </a:cubicBezTo>
                  <a:cubicBezTo>
                    <a:pt x="0" y="245"/>
                    <a:pt x="1" y="243"/>
                    <a:pt x="1" y="242"/>
                  </a:cubicBezTo>
                  <a:cubicBezTo>
                    <a:pt x="2" y="241"/>
                    <a:pt x="2" y="240"/>
                    <a:pt x="3" y="239"/>
                  </a:cubicBezTo>
                  <a:cubicBezTo>
                    <a:pt x="4" y="238"/>
                    <a:pt x="5" y="238"/>
                    <a:pt x="6" y="238"/>
                  </a:cubicBezTo>
                  <a:cubicBezTo>
                    <a:pt x="8" y="238"/>
                    <a:pt x="11" y="239"/>
                    <a:pt x="13" y="241"/>
                  </a:cubicBezTo>
                  <a:cubicBezTo>
                    <a:pt x="16" y="243"/>
                    <a:pt x="20" y="245"/>
                    <a:pt x="25" y="247"/>
                  </a:cubicBezTo>
                  <a:cubicBezTo>
                    <a:pt x="29" y="249"/>
                    <a:pt x="36" y="251"/>
                    <a:pt x="43" y="252"/>
                  </a:cubicBezTo>
                  <a:cubicBezTo>
                    <a:pt x="51" y="254"/>
                    <a:pt x="60" y="255"/>
                    <a:pt x="70" y="255"/>
                  </a:cubicBezTo>
                  <a:cubicBezTo>
                    <a:pt x="79" y="255"/>
                    <a:pt x="89" y="254"/>
                    <a:pt x="96" y="251"/>
                  </a:cubicBezTo>
                  <a:cubicBezTo>
                    <a:pt x="105" y="249"/>
                    <a:pt x="111" y="246"/>
                    <a:pt x="117" y="240"/>
                  </a:cubicBezTo>
                  <a:cubicBezTo>
                    <a:pt x="122" y="236"/>
                    <a:pt x="127" y="229"/>
                    <a:pt x="131" y="222"/>
                  </a:cubicBezTo>
                  <a:cubicBezTo>
                    <a:pt x="133" y="214"/>
                    <a:pt x="135" y="205"/>
                    <a:pt x="135" y="195"/>
                  </a:cubicBezTo>
                  <a:cubicBezTo>
                    <a:pt x="135" y="185"/>
                    <a:pt x="134" y="178"/>
                    <a:pt x="132" y="172"/>
                  </a:cubicBezTo>
                  <a:cubicBezTo>
                    <a:pt x="129" y="165"/>
                    <a:pt x="124" y="159"/>
                    <a:pt x="119" y="155"/>
                  </a:cubicBezTo>
                  <a:cubicBezTo>
                    <a:pt x="113" y="150"/>
                    <a:pt x="106" y="147"/>
                    <a:pt x="96" y="145"/>
                  </a:cubicBezTo>
                  <a:cubicBezTo>
                    <a:pt x="87" y="143"/>
                    <a:pt x="77" y="141"/>
                    <a:pt x="65" y="141"/>
                  </a:cubicBezTo>
                  <a:cubicBezTo>
                    <a:pt x="56" y="141"/>
                    <a:pt x="49" y="141"/>
                    <a:pt x="42" y="142"/>
                  </a:cubicBezTo>
                  <a:cubicBezTo>
                    <a:pt x="36" y="143"/>
                    <a:pt x="30" y="143"/>
                    <a:pt x="25" y="143"/>
                  </a:cubicBezTo>
                  <a:cubicBezTo>
                    <a:pt x="21" y="143"/>
                    <a:pt x="18" y="142"/>
                    <a:pt x="16" y="140"/>
                  </a:cubicBezTo>
                  <a:cubicBezTo>
                    <a:pt x="14" y="138"/>
                    <a:pt x="13" y="134"/>
                    <a:pt x="13" y="129"/>
                  </a:cubicBezTo>
                  <a:lnTo>
                    <a:pt x="13" y="14"/>
                  </a:lnTo>
                  <a:cubicBezTo>
                    <a:pt x="13" y="10"/>
                    <a:pt x="14" y="6"/>
                    <a:pt x="17" y="4"/>
                  </a:cubicBezTo>
                  <a:cubicBezTo>
                    <a:pt x="19" y="2"/>
                    <a:pt x="23" y="0"/>
                    <a:pt x="26" y="0"/>
                  </a:cubicBezTo>
                  <a:lnTo>
                    <a:pt x="149" y="0"/>
                  </a:lnTo>
                  <a:cubicBezTo>
                    <a:pt x="150" y="0"/>
                    <a:pt x="151" y="0"/>
                    <a:pt x="153" y="1"/>
                  </a:cubicBezTo>
                  <a:cubicBezTo>
                    <a:pt x="154" y="2"/>
                    <a:pt x="155" y="3"/>
                    <a:pt x="156" y="4"/>
                  </a:cubicBezTo>
                  <a:cubicBezTo>
                    <a:pt x="157" y="5"/>
                    <a:pt x="157" y="7"/>
                    <a:pt x="158" y="9"/>
                  </a:cubicBezTo>
                  <a:cubicBezTo>
                    <a:pt x="158" y="11"/>
                    <a:pt x="159" y="13"/>
                    <a:pt x="159" y="16"/>
                  </a:cubicBezTo>
                  <a:cubicBezTo>
                    <a:pt x="159" y="22"/>
                    <a:pt x="158" y="26"/>
                    <a:pt x="157" y="28"/>
                  </a:cubicBezTo>
                  <a:cubicBezTo>
                    <a:pt x="155" y="31"/>
                    <a:pt x="154" y="33"/>
                    <a:pt x="151" y="33"/>
                  </a:cubicBezTo>
                  <a:lnTo>
                    <a:pt x="53" y="33"/>
                  </a:lnTo>
                  <a:lnTo>
                    <a:pt x="53" y="111"/>
                  </a:lnTo>
                  <a:cubicBezTo>
                    <a:pt x="57" y="110"/>
                    <a:pt x="62" y="110"/>
                    <a:pt x="67" y="110"/>
                  </a:cubicBezTo>
                  <a:cubicBezTo>
                    <a:pt x="72" y="110"/>
                    <a:pt x="79" y="110"/>
                    <a:pt x="85" y="110"/>
                  </a:cubicBezTo>
                  <a:cubicBezTo>
                    <a:pt x="100" y="110"/>
                    <a:pt x="114" y="112"/>
                    <a:pt x="125" y="116"/>
                  </a:cubicBezTo>
                  <a:cubicBezTo>
                    <a:pt x="136" y="119"/>
                    <a:pt x="146" y="125"/>
                    <a:pt x="154" y="132"/>
                  </a:cubicBezTo>
                  <a:cubicBezTo>
                    <a:pt x="161" y="139"/>
                    <a:pt x="167" y="147"/>
                    <a:pt x="172" y="157"/>
                  </a:cubicBezTo>
                  <a:cubicBezTo>
                    <a:pt x="172" y="168"/>
                    <a:pt x="174" y="179"/>
                    <a:pt x="174" y="191"/>
                  </a:cubicBez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6" name="任意多边形 315"/>
            <p:cNvSpPr/>
            <p:nvPr/>
          </p:nvSpPr>
          <p:spPr bwMode="gray">
            <a:xfrm>
              <a:off x="23283" y="16653"/>
              <a:ext cx="130" cy="165"/>
            </a:xfrm>
            <a:custGeom>
              <a:avLst/>
              <a:gdLst/>
              <a:ahLst/>
              <a:cxnLst/>
              <a:rect l="0" t="0" r="0" b="0"/>
              <a:pathLst>
                <a:path w="229" h="289">
                  <a:moveTo>
                    <a:pt x="228" y="42"/>
                  </a:moveTo>
                  <a:cubicBezTo>
                    <a:pt x="228" y="45"/>
                    <a:pt x="228" y="47"/>
                    <a:pt x="228" y="50"/>
                  </a:cubicBezTo>
                  <a:cubicBezTo>
                    <a:pt x="228" y="52"/>
                    <a:pt x="227" y="54"/>
                    <a:pt x="227" y="56"/>
                  </a:cubicBezTo>
                  <a:cubicBezTo>
                    <a:pt x="226" y="57"/>
                    <a:pt x="226" y="58"/>
                    <a:pt x="225" y="58"/>
                  </a:cubicBezTo>
                  <a:cubicBezTo>
                    <a:pt x="224" y="59"/>
                    <a:pt x="223" y="59"/>
                    <a:pt x="222" y="59"/>
                  </a:cubicBezTo>
                  <a:cubicBezTo>
                    <a:pt x="221" y="59"/>
                    <a:pt x="218" y="58"/>
                    <a:pt x="214" y="56"/>
                  </a:cubicBezTo>
                  <a:cubicBezTo>
                    <a:pt x="210" y="53"/>
                    <a:pt x="205" y="50"/>
                    <a:pt x="198" y="46"/>
                  </a:cubicBezTo>
                  <a:cubicBezTo>
                    <a:pt x="192" y="42"/>
                    <a:pt x="183" y="40"/>
                    <a:pt x="174" y="37"/>
                  </a:cubicBezTo>
                  <a:cubicBezTo>
                    <a:pt x="165" y="34"/>
                    <a:pt x="154" y="33"/>
                    <a:pt x="141" y="33"/>
                  </a:cubicBezTo>
                  <a:cubicBezTo>
                    <a:pt x="126" y="33"/>
                    <a:pt x="112" y="36"/>
                    <a:pt x="100" y="42"/>
                  </a:cubicBezTo>
                  <a:cubicBezTo>
                    <a:pt x="88" y="47"/>
                    <a:pt x="77" y="55"/>
                    <a:pt x="69" y="65"/>
                  </a:cubicBezTo>
                  <a:cubicBezTo>
                    <a:pt x="61" y="75"/>
                    <a:pt x="54" y="86"/>
                    <a:pt x="49" y="100"/>
                  </a:cubicBezTo>
                  <a:cubicBezTo>
                    <a:pt x="45" y="114"/>
                    <a:pt x="43" y="129"/>
                    <a:pt x="43" y="145"/>
                  </a:cubicBezTo>
                  <a:cubicBezTo>
                    <a:pt x="43" y="162"/>
                    <a:pt x="46" y="178"/>
                    <a:pt x="50" y="192"/>
                  </a:cubicBezTo>
                  <a:cubicBezTo>
                    <a:pt x="55" y="206"/>
                    <a:pt x="62" y="217"/>
                    <a:pt x="71" y="228"/>
                  </a:cubicBezTo>
                  <a:cubicBezTo>
                    <a:pt x="79" y="237"/>
                    <a:pt x="90" y="244"/>
                    <a:pt x="102" y="249"/>
                  </a:cubicBezTo>
                  <a:cubicBezTo>
                    <a:pt x="115" y="254"/>
                    <a:pt x="127" y="256"/>
                    <a:pt x="142" y="256"/>
                  </a:cubicBezTo>
                  <a:cubicBezTo>
                    <a:pt x="150" y="256"/>
                    <a:pt x="159" y="255"/>
                    <a:pt x="168" y="254"/>
                  </a:cubicBezTo>
                  <a:cubicBezTo>
                    <a:pt x="176" y="252"/>
                    <a:pt x="184" y="248"/>
                    <a:pt x="192" y="244"/>
                  </a:cubicBezTo>
                  <a:lnTo>
                    <a:pt x="192" y="162"/>
                  </a:lnTo>
                  <a:lnTo>
                    <a:pt x="128" y="162"/>
                  </a:lnTo>
                  <a:cubicBezTo>
                    <a:pt x="125" y="162"/>
                    <a:pt x="123" y="162"/>
                    <a:pt x="122" y="159"/>
                  </a:cubicBezTo>
                  <a:cubicBezTo>
                    <a:pt x="121" y="156"/>
                    <a:pt x="120" y="152"/>
                    <a:pt x="120" y="148"/>
                  </a:cubicBezTo>
                  <a:cubicBezTo>
                    <a:pt x="120" y="145"/>
                    <a:pt x="120" y="142"/>
                    <a:pt x="120" y="140"/>
                  </a:cubicBezTo>
                  <a:cubicBezTo>
                    <a:pt x="120" y="138"/>
                    <a:pt x="121" y="136"/>
                    <a:pt x="121" y="135"/>
                  </a:cubicBezTo>
                  <a:cubicBezTo>
                    <a:pt x="122" y="135"/>
                    <a:pt x="123" y="134"/>
                    <a:pt x="123" y="133"/>
                  </a:cubicBezTo>
                  <a:cubicBezTo>
                    <a:pt x="124" y="132"/>
                    <a:pt x="125" y="132"/>
                    <a:pt x="126" y="132"/>
                  </a:cubicBezTo>
                  <a:lnTo>
                    <a:pt x="213" y="132"/>
                  </a:lnTo>
                  <a:cubicBezTo>
                    <a:pt x="215" y="132"/>
                    <a:pt x="216" y="132"/>
                    <a:pt x="218" y="133"/>
                  </a:cubicBezTo>
                  <a:cubicBezTo>
                    <a:pt x="220" y="134"/>
                    <a:pt x="221" y="135"/>
                    <a:pt x="222" y="135"/>
                  </a:cubicBezTo>
                  <a:cubicBezTo>
                    <a:pt x="223" y="136"/>
                    <a:pt x="224" y="138"/>
                    <a:pt x="225" y="140"/>
                  </a:cubicBezTo>
                  <a:cubicBezTo>
                    <a:pt x="226" y="142"/>
                    <a:pt x="226" y="145"/>
                    <a:pt x="226" y="147"/>
                  </a:cubicBezTo>
                  <a:lnTo>
                    <a:pt x="226" y="254"/>
                  </a:lnTo>
                  <a:cubicBezTo>
                    <a:pt x="226" y="257"/>
                    <a:pt x="225" y="261"/>
                    <a:pt x="224" y="263"/>
                  </a:cubicBezTo>
                  <a:cubicBezTo>
                    <a:pt x="223" y="266"/>
                    <a:pt x="221" y="268"/>
                    <a:pt x="216" y="270"/>
                  </a:cubicBezTo>
                  <a:cubicBezTo>
                    <a:pt x="212" y="272"/>
                    <a:pt x="207" y="275"/>
                    <a:pt x="200" y="277"/>
                  </a:cubicBezTo>
                  <a:cubicBezTo>
                    <a:pt x="194" y="280"/>
                    <a:pt x="187" y="281"/>
                    <a:pt x="180" y="283"/>
                  </a:cubicBezTo>
                  <a:cubicBezTo>
                    <a:pt x="173" y="285"/>
                    <a:pt x="166" y="286"/>
                    <a:pt x="158" y="287"/>
                  </a:cubicBezTo>
                  <a:cubicBezTo>
                    <a:pt x="151" y="288"/>
                    <a:pt x="144" y="288"/>
                    <a:pt x="137" y="288"/>
                  </a:cubicBezTo>
                  <a:cubicBezTo>
                    <a:pt x="115" y="288"/>
                    <a:pt x="96" y="284"/>
                    <a:pt x="79" y="278"/>
                  </a:cubicBezTo>
                  <a:cubicBezTo>
                    <a:pt x="62" y="271"/>
                    <a:pt x="49" y="262"/>
                    <a:pt x="36" y="249"/>
                  </a:cubicBezTo>
                  <a:cubicBezTo>
                    <a:pt x="25" y="237"/>
                    <a:pt x="16" y="222"/>
                    <a:pt x="9" y="204"/>
                  </a:cubicBezTo>
                  <a:cubicBezTo>
                    <a:pt x="3" y="187"/>
                    <a:pt x="0" y="168"/>
                    <a:pt x="0" y="147"/>
                  </a:cubicBezTo>
                  <a:cubicBezTo>
                    <a:pt x="0" y="124"/>
                    <a:pt x="4" y="104"/>
                    <a:pt x="10" y="86"/>
                  </a:cubicBezTo>
                  <a:cubicBezTo>
                    <a:pt x="17" y="69"/>
                    <a:pt x="26" y="53"/>
                    <a:pt x="38" y="40"/>
                  </a:cubicBezTo>
                  <a:cubicBezTo>
                    <a:pt x="50" y="27"/>
                    <a:pt x="65" y="17"/>
                    <a:pt x="82" y="10"/>
                  </a:cubicBezTo>
                  <a:cubicBezTo>
                    <a:pt x="99" y="3"/>
                    <a:pt x="117" y="0"/>
                    <a:pt x="138" y="0"/>
                  </a:cubicBezTo>
                  <a:cubicBezTo>
                    <a:pt x="148" y="0"/>
                    <a:pt x="159" y="2"/>
                    <a:pt x="168" y="3"/>
                  </a:cubicBezTo>
                  <a:cubicBezTo>
                    <a:pt x="178" y="5"/>
                    <a:pt x="186" y="6"/>
                    <a:pt x="193" y="9"/>
                  </a:cubicBezTo>
                  <a:cubicBezTo>
                    <a:pt x="201" y="12"/>
                    <a:pt x="206" y="15"/>
                    <a:pt x="211" y="17"/>
                  </a:cubicBezTo>
                  <a:cubicBezTo>
                    <a:pt x="216" y="20"/>
                    <a:pt x="220" y="23"/>
                    <a:pt x="221" y="25"/>
                  </a:cubicBezTo>
                  <a:cubicBezTo>
                    <a:pt x="223" y="27"/>
                    <a:pt x="224" y="29"/>
                    <a:pt x="225" y="31"/>
                  </a:cubicBezTo>
                  <a:cubicBezTo>
                    <a:pt x="228" y="34"/>
                    <a:pt x="228" y="38"/>
                    <a:pt x="228" y="42"/>
                  </a:cubicBez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7" name="任意多边形 316"/>
            <p:cNvSpPr/>
            <p:nvPr/>
          </p:nvSpPr>
          <p:spPr bwMode="gray">
            <a:xfrm>
              <a:off x="23405" y="16530"/>
              <a:ext cx="130" cy="140"/>
            </a:xfrm>
            <a:custGeom>
              <a:avLst/>
              <a:gdLst/>
              <a:ahLst/>
              <a:cxnLst/>
              <a:rect l="0" t="0" r="0" b="0"/>
              <a:pathLst>
                <a:path w="228" h="245">
                  <a:moveTo>
                    <a:pt x="13" y="1"/>
                  </a:moveTo>
                  <a:cubicBezTo>
                    <a:pt x="6" y="1"/>
                    <a:pt x="0" y="8"/>
                    <a:pt x="0" y="15"/>
                  </a:cubicBezTo>
                  <a:cubicBezTo>
                    <a:pt x="0" y="22"/>
                    <a:pt x="6" y="29"/>
                    <a:pt x="14" y="29"/>
                  </a:cubicBezTo>
                  <a:cubicBezTo>
                    <a:pt x="64" y="28"/>
                    <a:pt x="113" y="49"/>
                    <a:pt x="148" y="88"/>
                  </a:cubicBezTo>
                  <a:cubicBezTo>
                    <a:pt x="182" y="127"/>
                    <a:pt x="199" y="178"/>
                    <a:pt x="193" y="228"/>
                  </a:cubicBezTo>
                  <a:cubicBezTo>
                    <a:pt x="192" y="235"/>
                    <a:pt x="198" y="242"/>
                    <a:pt x="205" y="243"/>
                  </a:cubicBezTo>
                  <a:cubicBezTo>
                    <a:pt x="209" y="244"/>
                    <a:pt x="213" y="242"/>
                    <a:pt x="216" y="239"/>
                  </a:cubicBezTo>
                  <a:cubicBezTo>
                    <a:pt x="219" y="237"/>
                    <a:pt x="219" y="234"/>
                    <a:pt x="220" y="231"/>
                  </a:cubicBezTo>
                  <a:cubicBezTo>
                    <a:pt x="227" y="173"/>
                    <a:pt x="208" y="115"/>
                    <a:pt x="168" y="70"/>
                  </a:cubicBezTo>
                  <a:cubicBezTo>
                    <a:pt x="126" y="25"/>
                    <a:pt x="71" y="0"/>
                    <a:pt x="13" y="1"/>
                  </a:cubicBez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8" name="任意多边形 317"/>
            <p:cNvSpPr/>
            <p:nvPr/>
          </p:nvSpPr>
          <p:spPr bwMode="gray">
            <a:xfrm>
              <a:off x="23395" y="16568"/>
              <a:ext cx="98" cy="105"/>
            </a:xfrm>
            <a:custGeom>
              <a:avLst/>
              <a:gdLst/>
              <a:ahLst/>
              <a:cxnLst/>
              <a:rect l="0" t="0" r="0" b="0"/>
              <a:pathLst>
                <a:path w="174" h="185">
                  <a:moveTo>
                    <a:pt x="14" y="0"/>
                  </a:moveTo>
                  <a:cubicBezTo>
                    <a:pt x="7" y="0"/>
                    <a:pt x="0" y="5"/>
                    <a:pt x="1" y="14"/>
                  </a:cubicBezTo>
                  <a:cubicBezTo>
                    <a:pt x="1" y="21"/>
                    <a:pt x="8" y="28"/>
                    <a:pt x="15" y="28"/>
                  </a:cubicBezTo>
                  <a:cubicBezTo>
                    <a:pt x="51" y="28"/>
                    <a:pt x="84" y="43"/>
                    <a:pt x="109" y="71"/>
                  </a:cubicBezTo>
                  <a:cubicBezTo>
                    <a:pt x="133" y="98"/>
                    <a:pt x="145" y="133"/>
                    <a:pt x="141" y="168"/>
                  </a:cubicBezTo>
                  <a:cubicBezTo>
                    <a:pt x="140" y="176"/>
                    <a:pt x="145" y="182"/>
                    <a:pt x="153" y="183"/>
                  </a:cubicBezTo>
                  <a:cubicBezTo>
                    <a:pt x="157" y="184"/>
                    <a:pt x="161" y="182"/>
                    <a:pt x="164" y="180"/>
                  </a:cubicBezTo>
                  <a:cubicBezTo>
                    <a:pt x="167" y="178"/>
                    <a:pt x="168" y="176"/>
                    <a:pt x="169" y="172"/>
                  </a:cubicBezTo>
                  <a:cubicBezTo>
                    <a:pt x="173" y="129"/>
                    <a:pt x="159" y="86"/>
                    <a:pt x="129" y="53"/>
                  </a:cubicBezTo>
                  <a:cubicBezTo>
                    <a:pt x="98" y="18"/>
                    <a:pt x="57" y="0"/>
                    <a:pt x="14" y="0"/>
                  </a:cubicBez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9" name="任意多边形 318"/>
            <p:cNvSpPr/>
            <p:nvPr/>
          </p:nvSpPr>
          <p:spPr bwMode="gray">
            <a:xfrm>
              <a:off x="23383" y="16608"/>
              <a:ext cx="70" cy="72"/>
            </a:xfrm>
            <a:custGeom>
              <a:avLst/>
              <a:gdLst/>
              <a:ahLst/>
              <a:cxnLst/>
              <a:rect l="0" t="0" r="0" b="0"/>
              <a:pathLst>
                <a:path w="123" h="129">
                  <a:moveTo>
                    <a:pt x="12" y="4"/>
                  </a:moveTo>
                  <a:cubicBezTo>
                    <a:pt x="5" y="5"/>
                    <a:pt x="0" y="13"/>
                    <a:pt x="1" y="19"/>
                  </a:cubicBezTo>
                  <a:cubicBezTo>
                    <a:pt x="2" y="27"/>
                    <a:pt x="9" y="32"/>
                    <a:pt x="17" y="31"/>
                  </a:cubicBezTo>
                  <a:cubicBezTo>
                    <a:pt x="37" y="28"/>
                    <a:pt x="59" y="36"/>
                    <a:pt x="73" y="52"/>
                  </a:cubicBezTo>
                  <a:cubicBezTo>
                    <a:pt x="88" y="69"/>
                    <a:pt x="94" y="90"/>
                    <a:pt x="89" y="110"/>
                  </a:cubicBezTo>
                  <a:cubicBezTo>
                    <a:pt x="87" y="118"/>
                    <a:pt x="92" y="125"/>
                    <a:pt x="98" y="127"/>
                  </a:cubicBezTo>
                  <a:cubicBezTo>
                    <a:pt x="103" y="128"/>
                    <a:pt x="108" y="127"/>
                    <a:pt x="111" y="124"/>
                  </a:cubicBezTo>
                  <a:cubicBezTo>
                    <a:pt x="112" y="123"/>
                    <a:pt x="114" y="121"/>
                    <a:pt x="114" y="118"/>
                  </a:cubicBezTo>
                  <a:cubicBezTo>
                    <a:pt x="122" y="88"/>
                    <a:pt x="113" y="57"/>
                    <a:pt x="93" y="33"/>
                  </a:cubicBezTo>
                  <a:cubicBezTo>
                    <a:pt x="72" y="11"/>
                    <a:pt x="42" y="0"/>
                    <a:pt x="12" y="4"/>
                  </a:cubicBez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0" name="任意多边形 319"/>
            <p:cNvSpPr/>
            <p:nvPr/>
          </p:nvSpPr>
          <p:spPr bwMode="gray">
            <a:xfrm>
              <a:off x="22948" y="16768"/>
              <a:ext cx="432" cy="305"/>
            </a:xfrm>
            <a:custGeom>
              <a:avLst/>
              <a:gdLst/>
              <a:ahLst/>
              <a:cxnLst/>
              <a:rect l="0" t="0" r="0" b="0"/>
              <a:pathLst>
                <a:path w="765" h="536">
                  <a:moveTo>
                    <a:pt x="0" y="0"/>
                  </a:moveTo>
                  <a:lnTo>
                    <a:pt x="0" y="535"/>
                  </a:lnTo>
                  <a:lnTo>
                    <a:pt x="764" y="535"/>
                  </a:lnTo>
                  <a:lnTo>
                    <a:pt x="764" y="117"/>
                  </a:lnTo>
                  <a:lnTo>
                    <a:pt x="714" y="117"/>
                  </a:lnTo>
                  <a:lnTo>
                    <a:pt x="714" y="484"/>
                  </a:lnTo>
                  <a:lnTo>
                    <a:pt x="52" y="484"/>
                  </a:lnTo>
                  <a:lnTo>
                    <a:pt x="52" y="52"/>
                  </a:lnTo>
                  <a:lnTo>
                    <a:pt x="346" y="52"/>
                  </a:lnTo>
                  <a:lnTo>
                    <a:pt x="346" y="0"/>
                  </a:lnTo>
                  <a:lnTo>
                    <a:pt x="0" y="0"/>
                  </a:ln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1" name="任意多边形 320"/>
            <p:cNvSpPr/>
            <p:nvPr/>
          </p:nvSpPr>
          <p:spPr bwMode="gray">
            <a:xfrm>
              <a:off x="23078" y="16833"/>
              <a:ext cx="175" cy="175"/>
            </a:xfrm>
            <a:custGeom>
              <a:avLst/>
              <a:gdLst/>
              <a:ahLst/>
              <a:cxnLst/>
              <a:rect l="0" t="0" r="0" b="0"/>
              <a:pathLst>
                <a:path w="307" h="307">
                  <a:moveTo>
                    <a:pt x="179" y="0"/>
                  </a:moveTo>
                  <a:lnTo>
                    <a:pt x="128" y="0"/>
                  </a:lnTo>
                  <a:lnTo>
                    <a:pt x="128" y="127"/>
                  </a:lnTo>
                  <a:lnTo>
                    <a:pt x="0" y="127"/>
                  </a:lnTo>
                  <a:lnTo>
                    <a:pt x="0" y="178"/>
                  </a:lnTo>
                  <a:lnTo>
                    <a:pt x="128" y="178"/>
                  </a:lnTo>
                  <a:lnTo>
                    <a:pt x="128" y="306"/>
                  </a:lnTo>
                  <a:lnTo>
                    <a:pt x="179" y="306"/>
                  </a:lnTo>
                  <a:lnTo>
                    <a:pt x="179" y="178"/>
                  </a:lnTo>
                  <a:lnTo>
                    <a:pt x="306" y="178"/>
                  </a:lnTo>
                  <a:lnTo>
                    <a:pt x="306" y="127"/>
                  </a:lnTo>
                  <a:lnTo>
                    <a:pt x="179" y="127"/>
                  </a:lnTo>
                  <a:lnTo>
                    <a:pt x="179" y="0"/>
                  </a:lnTo>
                </a:path>
              </a:pathLst>
            </a:custGeom>
            <a:solidFill>
              <a:srgbClr val="595757"/>
            </a:solidFill>
            <a:ln w="9525">
              <a:noFill/>
            </a:ln>
          </p:spPr>
          <p:txBody>
            <a:bodyPr/>
            <a:lstStyle/>
            <a:p>
              <a:pPr fontAlgn="ct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322" name="组合 333"/>
          <p:cNvGrpSpPr>
            <a:grpSpLocks/>
          </p:cNvGrpSpPr>
          <p:nvPr/>
        </p:nvGrpSpPr>
        <p:grpSpPr bwMode="gray">
          <a:xfrm>
            <a:off x="7345789" y="1522968"/>
            <a:ext cx="464851" cy="472805"/>
            <a:chOff x="8526463" y="2335213"/>
            <a:chExt cx="835025" cy="849312"/>
          </a:xfrm>
        </p:grpSpPr>
        <p:sp>
          <p:nvSpPr>
            <p:cNvPr id="323" name="Freeform 253"/>
            <p:cNvSpPr>
              <a:spLocks/>
            </p:cNvSpPr>
            <p:nvPr/>
          </p:nvSpPr>
          <p:spPr bwMode="gray">
            <a:xfrm>
              <a:off x="8526463" y="2335213"/>
              <a:ext cx="835025" cy="831850"/>
            </a:xfrm>
            <a:custGeom>
              <a:avLst/>
              <a:gdLst>
                <a:gd name="T0" fmla="*/ 369888 w 526"/>
                <a:gd name="T1" fmla="*/ 831850 h 524"/>
                <a:gd name="T2" fmla="*/ 368300 w 526"/>
                <a:gd name="T3" fmla="*/ 831850 h 524"/>
                <a:gd name="T4" fmla="*/ 0 w 526"/>
                <a:gd name="T5" fmla="*/ 417513 h 524"/>
                <a:gd name="T6" fmla="*/ 417513 w 526"/>
                <a:gd name="T7" fmla="*/ 0 h 524"/>
                <a:gd name="T8" fmla="*/ 835025 w 526"/>
                <a:gd name="T9" fmla="*/ 417513 h 524"/>
                <a:gd name="T10" fmla="*/ 469900 w 526"/>
                <a:gd name="T11" fmla="*/ 831850 h 524"/>
                <a:gd name="T12" fmla="*/ 454025 w 526"/>
                <a:gd name="T13" fmla="*/ 819150 h 524"/>
                <a:gd name="T14" fmla="*/ 466725 w 526"/>
                <a:gd name="T15" fmla="*/ 803275 h 524"/>
                <a:gd name="T16" fmla="*/ 806450 w 526"/>
                <a:gd name="T17" fmla="*/ 417513 h 524"/>
                <a:gd name="T18" fmla="*/ 417513 w 526"/>
                <a:gd name="T19" fmla="*/ 28575 h 524"/>
                <a:gd name="T20" fmla="*/ 28575 w 526"/>
                <a:gd name="T21" fmla="*/ 417513 h 524"/>
                <a:gd name="T22" fmla="*/ 371475 w 526"/>
                <a:gd name="T23" fmla="*/ 803275 h 524"/>
                <a:gd name="T24" fmla="*/ 384175 w 526"/>
                <a:gd name="T25" fmla="*/ 819150 h 524"/>
                <a:gd name="T26" fmla="*/ 369888 w 526"/>
                <a:gd name="T27" fmla="*/ 831850 h 5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26"/>
                <a:gd name="T43" fmla="*/ 0 h 524"/>
                <a:gd name="T44" fmla="*/ 526 w 526"/>
                <a:gd name="T45" fmla="*/ 524 h 52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26" h="524">
                  <a:moveTo>
                    <a:pt x="233" y="524"/>
                  </a:moveTo>
                  <a:cubicBezTo>
                    <a:pt x="232" y="524"/>
                    <a:pt x="232" y="524"/>
                    <a:pt x="232" y="524"/>
                  </a:cubicBezTo>
                  <a:cubicBezTo>
                    <a:pt x="99" y="509"/>
                    <a:pt x="0" y="396"/>
                    <a:pt x="0" y="263"/>
                  </a:cubicBezTo>
                  <a:cubicBezTo>
                    <a:pt x="0" y="118"/>
                    <a:pt x="118" y="0"/>
                    <a:pt x="263" y="0"/>
                  </a:cubicBezTo>
                  <a:cubicBezTo>
                    <a:pt x="408" y="0"/>
                    <a:pt x="526" y="118"/>
                    <a:pt x="526" y="263"/>
                  </a:cubicBezTo>
                  <a:cubicBezTo>
                    <a:pt x="526" y="395"/>
                    <a:pt x="427" y="507"/>
                    <a:pt x="296" y="524"/>
                  </a:cubicBezTo>
                  <a:cubicBezTo>
                    <a:pt x="291" y="524"/>
                    <a:pt x="287" y="521"/>
                    <a:pt x="286" y="516"/>
                  </a:cubicBezTo>
                  <a:cubicBezTo>
                    <a:pt x="285" y="511"/>
                    <a:pt x="289" y="507"/>
                    <a:pt x="294" y="506"/>
                  </a:cubicBezTo>
                  <a:cubicBezTo>
                    <a:pt x="416" y="491"/>
                    <a:pt x="508" y="386"/>
                    <a:pt x="508" y="263"/>
                  </a:cubicBezTo>
                  <a:cubicBezTo>
                    <a:pt x="508" y="128"/>
                    <a:pt x="398" y="18"/>
                    <a:pt x="263" y="18"/>
                  </a:cubicBezTo>
                  <a:cubicBezTo>
                    <a:pt x="128" y="18"/>
                    <a:pt x="18" y="128"/>
                    <a:pt x="18" y="263"/>
                  </a:cubicBezTo>
                  <a:cubicBezTo>
                    <a:pt x="18" y="387"/>
                    <a:pt x="111" y="492"/>
                    <a:pt x="234" y="506"/>
                  </a:cubicBezTo>
                  <a:cubicBezTo>
                    <a:pt x="239" y="507"/>
                    <a:pt x="242" y="511"/>
                    <a:pt x="242" y="516"/>
                  </a:cubicBezTo>
                  <a:cubicBezTo>
                    <a:pt x="241" y="521"/>
                    <a:pt x="237" y="524"/>
                    <a:pt x="233" y="524"/>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4" name="Oval 254"/>
            <p:cNvSpPr>
              <a:spLocks noChangeArrowheads="1"/>
            </p:cNvSpPr>
            <p:nvPr/>
          </p:nvSpPr>
          <p:spPr bwMode="gray">
            <a:xfrm>
              <a:off x="8863013" y="3121025"/>
              <a:ext cx="63500" cy="63500"/>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1" lang="en-US" altLang="zh-CN" sz="2139"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5" name="Oval 255"/>
            <p:cNvSpPr>
              <a:spLocks noChangeArrowheads="1"/>
            </p:cNvSpPr>
            <p:nvPr/>
          </p:nvSpPr>
          <p:spPr bwMode="gray">
            <a:xfrm>
              <a:off x="8959851" y="3121025"/>
              <a:ext cx="65088" cy="63500"/>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1" lang="en-US" altLang="zh-CN" sz="2139"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6" name="Freeform 266"/>
            <p:cNvSpPr>
              <a:spLocks/>
            </p:cNvSpPr>
            <p:nvPr/>
          </p:nvSpPr>
          <p:spPr bwMode="gray">
            <a:xfrm>
              <a:off x="8604251" y="2544763"/>
              <a:ext cx="677863" cy="298450"/>
            </a:xfrm>
            <a:custGeom>
              <a:avLst/>
              <a:gdLst>
                <a:gd name="T0" fmla="*/ 206375 w 427"/>
                <a:gd name="T1" fmla="*/ 298450 h 188"/>
                <a:gd name="T2" fmla="*/ 196850 w 427"/>
                <a:gd name="T3" fmla="*/ 295275 h 188"/>
                <a:gd name="T4" fmla="*/ 165100 w 427"/>
                <a:gd name="T5" fmla="*/ 249238 h 188"/>
                <a:gd name="T6" fmla="*/ 95250 w 427"/>
                <a:gd name="T7" fmla="*/ 249238 h 188"/>
                <a:gd name="T8" fmla="*/ 0 w 427"/>
                <a:gd name="T9" fmla="*/ 152400 h 188"/>
                <a:gd name="T10" fmla="*/ 90488 w 427"/>
                <a:gd name="T11" fmla="*/ 57150 h 188"/>
                <a:gd name="T12" fmla="*/ 177800 w 427"/>
                <a:gd name="T13" fmla="*/ 0 h 188"/>
                <a:gd name="T14" fmla="*/ 261938 w 427"/>
                <a:gd name="T15" fmla="*/ 49213 h 188"/>
                <a:gd name="T16" fmla="*/ 307975 w 427"/>
                <a:gd name="T17" fmla="*/ 71438 h 188"/>
                <a:gd name="T18" fmla="*/ 376238 w 427"/>
                <a:gd name="T19" fmla="*/ 74613 h 188"/>
                <a:gd name="T20" fmla="*/ 423863 w 427"/>
                <a:gd name="T21" fmla="*/ 57150 h 188"/>
                <a:gd name="T22" fmla="*/ 511175 w 427"/>
                <a:gd name="T23" fmla="*/ 0 h 188"/>
                <a:gd name="T24" fmla="*/ 595313 w 427"/>
                <a:gd name="T25" fmla="*/ 49213 h 188"/>
                <a:gd name="T26" fmla="*/ 677863 w 427"/>
                <a:gd name="T27" fmla="*/ 147638 h 188"/>
                <a:gd name="T28" fmla="*/ 577850 w 427"/>
                <a:gd name="T29" fmla="*/ 249238 h 188"/>
                <a:gd name="T30" fmla="*/ 498475 w 427"/>
                <a:gd name="T31" fmla="*/ 249238 h 188"/>
                <a:gd name="T32" fmla="*/ 469900 w 427"/>
                <a:gd name="T33" fmla="*/ 292100 h 188"/>
                <a:gd name="T34" fmla="*/ 449263 w 427"/>
                <a:gd name="T35" fmla="*/ 290513 h 188"/>
                <a:gd name="T36" fmla="*/ 450850 w 427"/>
                <a:gd name="T37" fmla="*/ 269875 h 188"/>
                <a:gd name="T38" fmla="*/ 474663 w 427"/>
                <a:gd name="T39" fmla="*/ 231775 h 188"/>
                <a:gd name="T40" fmla="*/ 477838 w 427"/>
                <a:gd name="T41" fmla="*/ 220663 h 188"/>
                <a:gd name="T42" fmla="*/ 577850 w 427"/>
                <a:gd name="T43" fmla="*/ 220663 h 188"/>
                <a:gd name="T44" fmla="*/ 649288 w 427"/>
                <a:gd name="T45" fmla="*/ 147638 h 188"/>
                <a:gd name="T46" fmla="*/ 584200 w 427"/>
                <a:gd name="T47" fmla="*/ 76200 h 188"/>
                <a:gd name="T48" fmla="*/ 576263 w 427"/>
                <a:gd name="T49" fmla="*/ 76200 h 188"/>
                <a:gd name="T50" fmla="*/ 573088 w 427"/>
                <a:gd name="T51" fmla="*/ 68263 h 188"/>
                <a:gd name="T52" fmla="*/ 511175 w 427"/>
                <a:gd name="T53" fmla="*/ 28575 h 188"/>
                <a:gd name="T54" fmla="*/ 447675 w 427"/>
                <a:gd name="T55" fmla="*/ 76200 h 188"/>
                <a:gd name="T56" fmla="*/ 444500 w 427"/>
                <a:gd name="T57" fmla="*/ 85725 h 188"/>
                <a:gd name="T58" fmla="*/ 433388 w 427"/>
                <a:gd name="T59" fmla="*/ 85725 h 188"/>
                <a:gd name="T60" fmla="*/ 387350 w 427"/>
                <a:gd name="T61" fmla="*/ 101600 h 188"/>
                <a:gd name="T62" fmla="*/ 379413 w 427"/>
                <a:gd name="T63" fmla="*/ 107950 h 188"/>
                <a:gd name="T64" fmla="*/ 369888 w 427"/>
                <a:gd name="T65" fmla="*/ 103188 h 188"/>
                <a:gd name="T66" fmla="*/ 311150 w 427"/>
                <a:gd name="T67" fmla="*/ 101600 h 188"/>
                <a:gd name="T68" fmla="*/ 301625 w 427"/>
                <a:gd name="T69" fmla="*/ 104775 h 188"/>
                <a:gd name="T70" fmla="*/ 295275 w 427"/>
                <a:gd name="T71" fmla="*/ 98425 h 188"/>
                <a:gd name="T72" fmla="*/ 250825 w 427"/>
                <a:gd name="T73" fmla="*/ 76200 h 188"/>
                <a:gd name="T74" fmla="*/ 242888 w 427"/>
                <a:gd name="T75" fmla="*/ 76200 h 188"/>
                <a:gd name="T76" fmla="*/ 239713 w 427"/>
                <a:gd name="T77" fmla="*/ 68263 h 188"/>
                <a:gd name="T78" fmla="*/ 177800 w 427"/>
                <a:gd name="T79" fmla="*/ 28575 h 188"/>
                <a:gd name="T80" fmla="*/ 114300 w 427"/>
                <a:gd name="T81" fmla="*/ 76200 h 188"/>
                <a:gd name="T82" fmla="*/ 111125 w 427"/>
                <a:gd name="T83" fmla="*/ 85725 h 188"/>
                <a:gd name="T84" fmla="*/ 100013 w 427"/>
                <a:gd name="T85" fmla="*/ 85725 h 188"/>
                <a:gd name="T86" fmla="*/ 96838 w 427"/>
                <a:gd name="T87" fmla="*/ 85725 h 188"/>
                <a:gd name="T88" fmla="*/ 28575 w 427"/>
                <a:gd name="T89" fmla="*/ 152400 h 188"/>
                <a:gd name="T90" fmla="*/ 96838 w 427"/>
                <a:gd name="T91" fmla="*/ 220663 h 188"/>
                <a:gd name="T92" fmla="*/ 96838 w 427"/>
                <a:gd name="T93" fmla="*/ 220663 h 188"/>
                <a:gd name="T94" fmla="*/ 188913 w 427"/>
                <a:gd name="T95" fmla="*/ 220663 h 188"/>
                <a:gd name="T96" fmla="*/ 190500 w 427"/>
                <a:gd name="T97" fmla="*/ 231775 h 188"/>
                <a:gd name="T98" fmla="*/ 215900 w 427"/>
                <a:gd name="T99" fmla="*/ 273050 h 188"/>
                <a:gd name="T100" fmla="*/ 217488 w 427"/>
                <a:gd name="T101" fmla="*/ 292100 h 188"/>
                <a:gd name="T102" fmla="*/ 206375 w 427"/>
                <a:gd name="T103" fmla="*/ 298450 h 1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27"/>
                <a:gd name="T157" fmla="*/ 0 h 188"/>
                <a:gd name="T158" fmla="*/ 427 w 427"/>
                <a:gd name="T159" fmla="*/ 188 h 18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27" h="188">
                  <a:moveTo>
                    <a:pt x="130" y="188"/>
                  </a:moveTo>
                  <a:cubicBezTo>
                    <a:pt x="128" y="188"/>
                    <a:pt x="126" y="187"/>
                    <a:pt x="124" y="186"/>
                  </a:cubicBezTo>
                  <a:cubicBezTo>
                    <a:pt x="115" y="178"/>
                    <a:pt x="108" y="168"/>
                    <a:pt x="104" y="157"/>
                  </a:cubicBezTo>
                  <a:cubicBezTo>
                    <a:pt x="60" y="157"/>
                    <a:pt x="60" y="157"/>
                    <a:pt x="60" y="157"/>
                  </a:cubicBezTo>
                  <a:cubicBezTo>
                    <a:pt x="27" y="156"/>
                    <a:pt x="0" y="129"/>
                    <a:pt x="0" y="96"/>
                  </a:cubicBezTo>
                  <a:cubicBezTo>
                    <a:pt x="0" y="64"/>
                    <a:pt x="25" y="38"/>
                    <a:pt x="57" y="36"/>
                  </a:cubicBezTo>
                  <a:cubicBezTo>
                    <a:pt x="66" y="14"/>
                    <a:pt x="88" y="0"/>
                    <a:pt x="112" y="0"/>
                  </a:cubicBezTo>
                  <a:cubicBezTo>
                    <a:pt x="134" y="0"/>
                    <a:pt x="155" y="12"/>
                    <a:pt x="165" y="31"/>
                  </a:cubicBezTo>
                  <a:cubicBezTo>
                    <a:pt x="176" y="33"/>
                    <a:pt x="186" y="38"/>
                    <a:pt x="194" y="45"/>
                  </a:cubicBezTo>
                  <a:cubicBezTo>
                    <a:pt x="208" y="40"/>
                    <a:pt x="223" y="41"/>
                    <a:pt x="237" y="47"/>
                  </a:cubicBezTo>
                  <a:cubicBezTo>
                    <a:pt x="246" y="40"/>
                    <a:pt x="256" y="37"/>
                    <a:pt x="267" y="36"/>
                  </a:cubicBezTo>
                  <a:cubicBezTo>
                    <a:pt x="276" y="14"/>
                    <a:pt x="298" y="0"/>
                    <a:pt x="322" y="0"/>
                  </a:cubicBezTo>
                  <a:cubicBezTo>
                    <a:pt x="344" y="0"/>
                    <a:pt x="365" y="12"/>
                    <a:pt x="375" y="31"/>
                  </a:cubicBezTo>
                  <a:cubicBezTo>
                    <a:pt x="405" y="37"/>
                    <a:pt x="427" y="63"/>
                    <a:pt x="427" y="93"/>
                  </a:cubicBezTo>
                  <a:cubicBezTo>
                    <a:pt x="427" y="128"/>
                    <a:pt x="399" y="157"/>
                    <a:pt x="364" y="157"/>
                  </a:cubicBezTo>
                  <a:cubicBezTo>
                    <a:pt x="314" y="157"/>
                    <a:pt x="314" y="157"/>
                    <a:pt x="314" y="157"/>
                  </a:cubicBezTo>
                  <a:cubicBezTo>
                    <a:pt x="311" y="167"/>
                    <a:pt x="305" y="176"/>
                    <a:pt x="296" y="184"/>
                  </a:cubicBezTo>
                  <a:cubicBezTo>
                    <a:pt x="292" y="187"/>
                    <a:pt x="287" y="186"/>
                    <a:pt x="283" y="183"/>
                  </a:cubicBezTo>
                  <a:cubicBezTo>
                    <a:pt x="280" y="179"/>
                    <a:pt x="281" y="173"/>
                    <a:pt x="284" y="170"/>
                  </a:cubicBezTo>
                  <a:cubicBezTo>
                    <a:pt x="292" y="164"/>
                    <a:pt x="297" y="155"/>
                    <a:pt x="299" y="146"/>
                  </a:cubicBezTo>
                  <a:cubicBezTo>
                    <a:pt x="301" y="139"/>
                    <a:pt x="301" y="139"/>
                    <a:pt x="301" y="139"/>
                  </a:cubicBezTo>
                  <a:cubicBezTo>
                    <a:pt x="364" y="139"/>
                    <a:pt x="364" y="139"/>
                    <a:pt x="364" y="139"/>
                  </a:cubicBezTo>
                  <a:cubicBezTo>
                    <a:pt x="389" y="139"/>
                    <a:pt x="409" y="118"/>
                    <a:pt x="409" y="93"/>
                  </a:cubicBezTo>
                  <a:cubicBezTo>
                    <a:pt x="409" y="70"/>
                    <a:pt x="392" y="51"/>
                    <a:pt x="368" y="48"/>
                  </a:cubicBezTo>
                  <a:cubicBezTo>
                    <a:pt x="363" y="48"/>
                    <a:pt x="363" y="48"/>
                    <a:pt x="363" y="48"/>
                  </a:cubicBezTo>
                  <a:cubicBezTo>
                    <a:pt x="361" y="43"/>
                    <a:pt x="361" y="43"/>
                    <a:pt x="361" y="43"/>
                  </a:cubicBezTo>
                  <a:cubicBezTo>
                    <a:pt x="354" y="28"/>
                    <a:pt x="339" y="18"/>
                    <a:pt x="322" y="18"/>
                  </a:cubicBezTo>
                  <a:cubicBezTo>
                    <a:pt x="304" y="18"/>
                    <a:pt x="287" y="30"/>
                    <a:pt x="282" y="48"/>
                  </a:cubicBezTo>
                  <a:cubicBezTo>
                    <a:pt x="280" y="54"/>
                    <a:pt x="280" y="54"/>
                    <a:pt x="280" y="54"/>
                  </a:cubicBezTo>
                  <a:cubicBezTo>
                    <a:pt x="273" y="54"/>
                    <a:pt x="273" y="54"/>
                    <a:pt x="273" y="54"/>
                  </a:cubicBezTo>
                  <a:cubicBezTo>
                    <a:pt x="262" y="53"/>
                    <a:pt x="252" y="57"/>
                    <a:pt x="244" y="64"/>
                  </a:cubicBezTo>
                  <a:cubicBezTo>
                    <a:pt x="239" y="68"/>
                    <a:pt x="239" y="68"/>
                    <a:pt x="239" y="68"/>
                  </a:cubicBezTo>
                  <a:cubicBezTo>
                    <a:pt x="233" y="65"/>
                    <a:pt x="233" y="65"/>
                    <a:pt x="233" y="65"/>
                  </a:cubicBezTo>
                  <a:cubicBezTo>
                    <a:pt x="222" y="59"/>
                    <a:pt x="208" y="58"/>
                    <a:pt x="196" y="64"/>
                  </a:cubicBezTo>
                  <a:cubicBezTo>
                    <a:pt x="190" y="66"/>
                    <a:pt x="190" y="66"/>
                    <a:pt x="190" y="66"/>
                  </a:cubicBezTo>
                  <a:cubicBezTo>
                    <a:pt x="186" y="62"/>
                    <a:pt x="186" y="62"/>
                    <a:pt x="186" y="62"/>
                  </a:cubicBezTo>
                  <a:cubicBezTo>
                    <a:pt x="178" y="54"/>
                    <a:pt x="169" y="49"/>
                    <a:pt x="158" y="48"/>
                  </a:cubicBezTo>
                  <a:cubicBezTo>
                    <a:pt x="153" y="48"/>
                    <a:pt x="153" y="48"/>
                    <a:pt x="153" y="48"/>
                  </a:cubicBezTo>
                  <a:cubicBezTo>
                    <a:pt x="151" y="43"/>
                    <a:pt x="151" y="43"/>
                    <a:pt x="151" y="43"/>
                  </a:cubicBezTo>
                  <a:cubicBezTo>
                    <a:pt x="144" y="28"/>
                    <a:pt x="129" y="18"/>
                    <a:pt x="112" y="18"/>
                  </a:cubicBezTo>
                  <a:cubicBezTo>
                    <a:pt x="94" y="18"/>
                    <a:pt x="77" y="30"/>
                    <a:pt x="72" y="48"/>
                  </a:cubicBezTo>
                  <a:cubicBezTo>
                    <a:pt x="70" y="54"/>
                    <a:pt x="70" y="54"/>
                    <a:pt x="70" y="54"/>
                  </a:cubicBezTo>
                  <a:cubicBezTo>
                    <a:pt x="63" y="54"/>
                    <a:pt x="63" y="54"/>
                    <a:pt x="63" y="54"/>
                  </a:cubicBezTo>
                  <a:cubicBezTo>
                    <a:pt x="62" y="54"/>
                    <a:pt x="61" y="54"/>
                    <a:pt x="61" y="54"/>
                  </a:cubicBezTo>
                  <a:cubicBezTo>
                    <a:pt x="37" y="54"/>
                    <a:pt x="18" y="73"/>
                    <a:pt x="18" y="96"/>
                  </a:cubicBezTo>
                  <a:cubicBezTo>
                    <a:pt x="18" y="120"/>
                    <a:pt x="37" y="139"/>
                    <a:pt x="61" y="139"/>
                  </a:cubicBezTo>
                  <a:cubicBezTo>
                    <a:pt x="61" y="139"/>
                    <a:pt x="61" y="139"/>
                    <a:pt x="61" y="139"/>
                  </a:cubicBezTo>
                  <a:cubicBezTo>
                    <a:pt x="119" y="139"/>
                    <a:pt x="119" y="139"/>
                    <a:pt x="119" y="139"/>
                  </a:cubicBezTo>
                  <a:cubicBezTo>
                    <a:pt x="120" y="146"/>
                    <a:pt x="120" y="146"/>
                    <a:pt x="120" y="146"/>
                  </a:cubicBezTo>
                  <a:cubicBezTo>
                    <a:pt x="122" y="156"/>
                    <a:pt x="128" y="165"/>
                    <a:pt x="136" y="172"/>
                  </a:cubicBezTo>
                  <a:cubicBezTo>
                    <a:pt x="139" y="175"/>
                    <a:pt x="140" y="180"/>
                    <a:pt x="137" y="184"/>
                  </a:cubicBezTo>
                  <a:cubicBezTo>
                    <a:pt x="135" y="186"/>
                    <a:pt x="133" y="188"/>
                    <a:pt x="130" y="18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7" name="Freeform 267"/>
            <p:cNvSpPr>
              <a:spLocks/>
            </p:cNvSpPr>
            <p:nvPr/>
          </p:nvSpPr>
          <p:spPr bwMode="gray">
            <a:xfrm>
              <a:off x="8766176" y="2611438"/>
              <a:ext cx="342900" cy="171450"/>
            </a:xfrm>
            <a:custGeom>
              <a:avLst/>
              <a:gdLst>
                <a:gd name="T0" fmla="*/ 341313 w 216"/>
                <a:gd name="T1" fmla="*/ 171450 h 108"/>
                <a:gd name="T2" fmla="*/ 312738 w 216"/>
                <a:gd name="T3" fmla="*/ 165100 h 108"/>
                <a:gd name="T4" fmla="*/ 314325 w 216"/>
                <a:gd name="T5" fmla="*/ 149225 h 108"/>
                <a:gd name="T6" fmla="*/ 250825 w 216"/>
                <a:gd name="T7" fmla="*/ 76200 h 108"/>
                <a:gd name="T8" fmla="*/ 241300 w 216"/>
                <a:gd name="T9" fmla="*/ 76200 h 108"/>
                <a:gd name="T10" fmla="*/ 238125 w 216"/>
                <a:gd name="T11" fmla="*/ 68263 h 108"/>
                <a:gd name="T12" fmla="*/ 176213 w 216"/>
                <a:gd name="T13" fmla="*/ 28575 h 108"/>
                <a:gd name="T14" fmla="*/ 112713 w 216"/>
                <a:gd name="T15" fmla="*/ 76200 h 108"/>
                <a:gd name="T16" fmla="*/ 109538 w 216"/>
                <a:gd name="T17" fmla="*/ 85725 h 108"/>
                <a:gd name="T18" fmla="*/ 98425 w 216"/>
                <a:gd name="T19" fmla="*/ 85725 h 108"/>
                <a:gd name="T20" fmla="*/ 95250 w 216"/>
                <a:gd name="T21" fmla="*/ 85725 h 108"/>
                <a:gd name="T22" fmla="*/ 28575 w 216"/>
                <a:gd name="T23" fmla="*/ 152400 h 108"/>
                <a:gd name="T24" fmla="*/ 28575 w 216"/>
                <a:gd name="T25" fmla="*/ 165100 h 108"/>
                <a:gd name="T26" fmla="*/ 1588 w 216"/>
                <a:gd name="T27" fmla="*/ 169863 h 108"/>
                <a:gd name="T28" fmla="*/ 0 w 216"/>
                <a:gd name="T29" fmla="*/ 152400 h 108"/>
                <a:gd name="T30" fmla="*/ 88900 w 216"/>
                <a:gd name="T31" fmla="*/ 57150 h 108"/>
                <a:gd name="T32" fmla="*/ 176213 w 216"/>
                <a:gd name="T33" fmla="*/ 0 h 108"/>
                <a:gd name="T34" fmla="*/ 260350 w 216"/>
                <a:gd name="T35" fmla="*/ 49213 h 108"/>
                <a:gd name="T36" fmla="*/ 342900 w 216"/>
                <a:gd name="T37" fmla="*/ 149225 h 108"/>
                <a:gd name="T38" fmla="*/ 341313 w 216"/>
                <a:gd name="T39" fmla="*/ 171450 h 10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16"/>
                <a:gd name="T61" fmla="*/ 0 h 108"/>
                <a:gd name="T62" fmla="*/ 216 w 216"/>
                <a:gd name="T63" fmla="*/ 108 h 10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16" h="108">
                  <a:moveTo>
                    <a:pt x="215" y="108"/>
                  </a:moveTo>
                  <a:cubicBezTo>
                    <a:pt x="197" y="104"/>
                    <a:pt x="197" y="104"/>
                    <a:pt x="197" y="104"/>
                  </a:cubicBezTo>
                  <a:cubicBezTo>
                    <a:pt x="198" y="100"/>
                    <a:pt x="198" y="97"/>
                    <a:pt x="198" y="94"/>
                  </a:cubicBezTo>
                  <a:cubicBezTo>
                    <a:pt x="198" y="70"/>
                    <a:pt x="181" y="51"/>
                    <a:pt x="158" y="48"/>
                  </a:cubicBezTo>
                  <a:cubicBezTo>
                    <a:pt x="152" y="48"/>
                    <a:pt x="152" y="48"/>
                    <a:pt x="152" y="48"/>
                  </a:cubicBezTo>
                  <a:cubicBezTo>
                    <a:pt x="150" y="43"/>
                    <a:pt x="150" y="43"/>
                    <a:pt x="150" y="43"/>
                  </a:cubicBezTo>
                  <a:cubicBezTo>
                    <a:pt x="143" y="28"/>
                    <a:pt x="128" y="18"/>
                    <a:pt x="111" y="18"/>
                  </a:cubicBezTo>
                  <a:cubicBezTo>
                    <a:pt x="93" y="18"/>
                    <a:pt x="77" y="30"/>
                    <a:pt x="71" y="48"/>
                  </a:cubicBezTo>
                  <a:cubicBezTo>
                    <a:pt x="69" y="54"/>
                    <a:pt x="69" y="54"/>
                    <a:pt x="69" y="54"/>
                  </a:cubicBezTo>
                  <a:cubicBezTo>
                    <a:pt x="62" y="54"/>
                    <a:pt x="62" y="54"/>
                    <a:pt x="62" y="54"/>
                  </a:cubicBezTo>
                  <a:cubicBezTo>
                    <a:pt x="61" y="54"/>
                    <a:pt x="61" y="54"/>
                    <a:pt x="60" y="54"/>
                  </a:cubicBezTo>
                  <a:cubicBezTo>
                    <a:pt x="37" y="54"/>
                    <a:pt x="18" y="73"/>
                    <a:pt x="18" y="96"/>
                  </a:cubicBezTo>
                  <a:cubicBezTo>
                    <a:pt x="18" y="99"/>
                    <a:pt x="18" y="102"/>
                    <a:pt x="18" y="104"/>
                  </a:cubicBezTo>
                  <a:cubicBezTo>
                    <a:pt x="1" y="107"/>
                    <a:pt x="1" y="107"/>
                    <a:pt x="1" y="107"/>
                  </a:cubicBezTo>
                  <a:cubicBezTo>
                    <a:pt x="0" y="104"/>
                    <a:pt x="0" y="100"/>
                    <a:pt x="0" y="96"/>
                  </a:cubicBezTo>
                  <a:cubicBezTo>
                    <a:pt x="0" y="64"/>
                    <a:pt x="25" y="38"/>
                    <a:pt x="56" y="36"/>
                  </a:cubicBezTo>
                  <a:cubicBezTo>
                    <a:pt x="66" y="14"/>
                    <a:pt x="87" y="0"/>
                    <a:pt x="111" y="0"/>
                  </a:cubicBezTo>
                  <a:cubicBezTo>
                    <a:pt x="134" y="0"/>
                    <a:pt x="154" y="12"/>
                    <a:pt x="164" y="31"/>
                  </a:cubicBezTo>
                  <a:cubicBezTo>
                    <a:pt x="194" y="37"/>
                    <a:pt x="216" y="63"/>
                    <a:pt x="216" y="94"/>
                  </a:cubicBezTo>
                  <a:cubicBezTo>
                    <a:pt x="216" y="98"/>
                    <a:pt x="216" y="103"/>
                    <a:pt x="215" y="10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8" name="Freeform 268"/>
            <p:cNvSpPr>
              <a:spLocks/>
            </p:cNvSpPr>
            <p:nvPr/>
          </p:nvSpPr>
          <p:spPr bwMode="gray">
            <a:xfrm>
              <a:off x="8870951" y="2720975"/>
              <a:ext cx="28575" cy="228600"/>
            </a:xfrm>
            <a:custGeom>
              <a:avLst/>
              <a:gdLst>
                <a:gd name="T0" fmla="*/ 14288 w 18"/>
                <a:gd name="T1" fmla="*/ 228600 h 144"/>
                <a:gd name="T2" fmla="*/ 0 w 18"/>
                <a:gd name="T3" fmla="*/ 214313 h 144"/>
                <a:gd name="T4" fmla="*/ 0 w 18"/>
                <a:gd name="T5" fmla="*/ 14288 h 144"/>
                <a:gd name="T6" fmla="*/ 14288 w 18"/>
                <a:gd name="T7" fmla="*/ 0 h 144"/>
                <a:gd name="T8" fmla="*/ 28575 w 18"/>
                <a:gd name="T9" fmla="*/ 14288 h 144"/>
                <a:gd name="T10" fmla="*/ 28575 w 18"/>
                <a:gd name="T11" fmla="*/ 214313 h 144"/>
                <a:gd name="T12" fmla="*/ 14288 w 18"/>
                <a:gd name="T13" fmla="*/ 228600 h 144"/>
                <a:gd name="T14" fmla="*/ 0 60000 65536"/>
                <a:gd name="T15" fmla="*/ 0 60000 65536"/>
                <a:gd name="T16" fmla="*/ 0 60000 65536"/>
                <a:gd name="T17" fmla="*/ 0 60000 65536"/>
                <a:gd name="T18" fmla="*/ 0 60000 65536"/>
                <a:gd name="T19" fmla="*/ 0 60000 65536"/>
                <a:gd name="T20" fmla="*/ 0 60000 65536"/>
                <a:gd name="T21" fmla="*/ 0 w 18"/>
                <a:gd name="T22" fmla="*/ 0 h 144"/>
                <a:gd name="T23" fmla="*/ 18 w 18"/>
                <a:gd name="T24" fmla="*/ 144 h 14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144">
                  <a:moveTo>
                    <a:pt x="9" y="144"/>
                  </a:moveTo>
                  <a:cubicBezTo>
                    <a:pt x="4" y="144"/>
                    <a:pt x="0" y="140"/>
                    <a:pt x="0" y="135"/>
                  </a:cubicBezTo>
                  <a:cubicBezTo>
                    <a:pt x="0" y="9"/>
                    <a:pt x="0" y="9"/>
                    <a:pt x="0" y="9"/>
                  </a:cubicBezTo>
                  <a:cubicBezTo>
                    <a:pt x="0" y="4"/>
                    <a:pt x="4" y="0"/>
                    <a:pt x="9" y="0"/>
                  </a:cubicBezTo>
                  <a:cubicBezTo>
                    <a:pt x="14" y="0"/>
                    <a:pt x="18" y="4"/>
                    <a:pt x="18" y="9"/>
                  </a:cubicBezTo>
                  <a:cubicBezTo>
                    <a:pt x="18" y="135"/>
                    <a:pt x="18" y="135"/>
                    <a:pt x="18" y="135"/>
                  </a:cubicBezTo>
                  <a:cubicBezTo>
                    <a:pt x="18" y="140"/>
                    <a:pt x="14" y="144"/>
                    <a:pt x="9" y="144"/>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9" name="Freeform 269"/>
            <p:cNvSpPr>
              <a:spLocks/>
            </p:cNvSpPr>
            <p:nvPr/>
          </p:nvSpPr>
          <p:spPr bwMode="gray">
            <a:xfrm>
              <a:off x="8823326" y="2884488"/>
              <a:ext cx="77788" cy="76200"/>
            </a:xfrm>
            <a:custGeom>
              <a:avLst/>
              <a:gdLst>
                <a:gd name="T0" fmla="*/ 61913 w 49"/>
                <a:gd name="T1" fmla="*/ 76200 h 48"/>
                <a:gd name="T2" fmla="*/ 52388 w 49"/>
                <a:gd name="T3" fmla="*/ 73025 h 48"/>
                <a:gd name="T4" fmla="*/ 6350 w 49"/>
                <a:gd name="T5" fmla="*/ 25400 h 48"/>
                <a:gd name="T6" fmla="*/ 6350 w 49"/>
                <a:gd name="T7" fmla="*/ 6350 h 48"/>
                <a:gd name="T8" fmla="*/ 26988 w 49"/>
                <a:gd name="T9" fmla="*/ 6350 h 48"/>
                <a:gd name="T10" fmla="*/ 73025 w 49"/>
                <a:gd name="T11" fmla="*/ 52388 h 48"/>
                <a:gd name="T12" fmla="*/ 73025 w 49"/>
                <a:gd name="T13" fmla="*/ 73025 h 48"/>
                <a:gd name="T14" fmla="*/ 61913 w 49"/>
                <a:gd name="T15" fmla="*/ 76200 h 48"/>
                <a:gd name="T16" fmla="*/ 0 60000 65536"/>
                <a:gd name="T17" fmla="*/ 0 60000 65536"/>
                <a:gd name="T18" fmla="*/ 0 60000 65536"/>
                <a:gd name="T19" fmla="*/ 0 60000 65536"/>
                <a:gd name="T20" fmla="*/ 0 60000 65536"/>
                <a:gd name="T21" fmla="*/ 0 60000 65536"/>
                <a:gd name="T22" fmla="*/ 0 60000 65536"/>
                <a:gd name="T23" fmla="*/ 0 60000 65536"/>
                <a:gd name="T24" fmla="*/ 0 w 49"/>
                <a:gd name="T25" fmla="*/ 0 h 48"/>
                <a:gd name="T26" fmla="*/ 49 w 49"/>
                <a:gd name="T27" fmla="*/ 48 h 4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9" h="48">
                  <a:moveTo>
                    <a:pt x="39" y="48"/>
                  </a:moveTo>
                  <a:cubicBezTo>
                    <a:pt x="37" y="48"/>
                    <a:pt x="35" y="47"/>
                    <a:pt x="33" y="46"/>
                  </a:cubicBezTo>
                  <a:cubicBezTo>
                    <a:pt x="4" y="16"/>
                    <a:pt x="4" y="16"/>
                    <a:pt x="4" y="16"/>
                  </a:cubicBezTo>
                  <a:cubicBezTo>
                    <a:pt x="0" y="13"/>
                    <a:pt x="0" y="7"/>
                    <a:pt x="4" y="4"/>
                  </a:cubicBezTo>
                  <a:cubicBezTo>
                    <a:pt x="7" y="0"/>
                    <a:pt x="13" y="0"/>
                    <a:pt x="17" y="4"/>
                  </a:cubicBezTo>
                  <a:cubicBezTo>
                    <a:pt x="46" y="33"/>
                    <a:pt x="46" y="33"/>
                    <a:pt x="46" y="33"/>
                  </a:cubicBezTo>
                  <a:cubicBezTo>
                    <a:pt x="49" y="36"/>
                    <a:pt x="49" y="42"/>
                    <a:pt x="46" y="46"/>
                  </a:cubicBezTo>
                  <a:cubicBezTo>
                    <a:pt x="44" y="47"/>
                    <a:pt x="42" y="48"/>
                    <a:pt x="39" y="4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0" name="Freeform 270"/>
            <p:cNvSpPr>
              <a:spLocks/>
            </p:cNvSpPr>
            <p:nvPr/>
          </p:nvSpPr>
          <p:spPr bwMode="gray">
            <a:xfrm>
              <a:off x="8869363" y="2884488"/>
              <a:ext cx="77788" cy="76200"/>
            </a:xfrm>
            <a:custGeom>
              <a:avLst/>
              <a:gdLst>
                <a:gd name="T0" fmla="*/ 15875 w 49"/>
                <a:gd name="T1" fmla="*/ 76200 h 48"/>
                <a:gd name="T2" fmla="*/ 6350 w 49"/>
                <a:gd name="T3" fmla="*/ 73025 h 48"/>
                <a:gd name="T4" fmla="*/ 6350 w 49"/>
                <a:gd name="T5" fmla="*/ 52388 h 48"/>
                <a:gd name="T6" fmla="*/ 52388 w 49"/>
                <a:gd name="T7" fmla="*/ 6350 h 48"/>
                <a:gd name="T8" fmla="*/ 73025 w 49"/>
                <a:gd name="T9" fmla="*/ 6350 h 48"/>
                <a:gd name="T10" fmla="*/ 73025 w 49"/>
                <a:gd name="T11" fmla="*/ 25400 h 48"/>
                <a:gd name="T12" fmla="*/ 26988 w 49"/>
                <a:gd name="T13" fmla="*/ 73025 h 48"/>
                <a:gd name="T14" fmla="*/ 15875 w 49"/>
                <a:gd name="T15" fmla="*/ 76200 h 48"/>
                <a:gd name="T16" fmla="*/ 0 60000 65536"/>
                <a:gd name="T17" fmla="*/ 0 60000 65536"/>
                <a:gd name="T18" fmla="*/ 0 60000 65536"/>
                <a:gd name="T19" fmla="*/ 0 60000 65536"/>
                <a:gd name="T20" fmla="*/ 0 60000 65536"/>
                <a:gd name="T21" fmla="*/ 0 60000 65536"/>
                <a:gd name="T22" fmla="*/ 0 60000 65536"/>
                <a:gd name="T23" fmla="*/ 0 60000 65536"/>
                <a:gd name="T24" fmla="*/ 0 w 49"/>
                <a:gd name="T25" fmla="*/ 0 h 48"/>
                <a:gd name="T26" fmla="*/ 49 w 49"/>
                <a:gd name="T27" fmla="*/ 48 h 4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9" h="48">
                  <a:moveTo>
                    <a:pt x="10" y="48"/>
                  </a:moveTo>
                  <a:cubicBezTo>
                    <a:pt x="8" y="48"/>
                    <a:pt x="6" y="47"/>
                    <a:pt x="4" y="46"/>
                  </a:cubicBezTo>
                  <a:cubicBezTo>
                    <a:pt x="0" y="42"/>
                    <a:pt x="0" y="36"/>
                    <a:pt x="4" y="33"/>
                  </a:cubicBezTo>
                  <a:cubicBezTo>
                    <a:pt x="33" y="4"/>
                    <a:pt x="33" y="4"/>
                    <a:pt x="33" y="4"/>
                  </a:cubicBezTo>
                  <a:cubicBezTo>
                    <a:pt x="37" y="0"/>
                    <a:pt x="42" y="0"/>
                    <a:pt x="46" y="4"/>
                  </a:cubicBezTo>
                  <a:cubicBezTo>
                    <a:pt x="49" y="7"/>
                    <a:pt x="49" y="13"/>
                    <a:pt x="46" y="16"/>
                  </a:cubicBezTo>
                  <a:cubicBezTo>
                    <a:pt x="17" y="46"/>
                    <a:pt x="17" y="46"/>
                    <a:pt x="17" y="46"/>
                  </a:cubicBezTo>
                  <a:cubicBezTo>
                    <a:pt x="15" y="47"/>
                    <a:pt x="13" y="48"/>
                    <a:pt x="10" y="4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1" name="Freeform 271"/>
            <p:cNvSpPr>
              <a:spLocks/>
            </p:cNvSpPr>
            <p:nvPr/>
          </p:nvSpPr>
          <p:spPr bwMode="gray">
            <a:xfrm>
              <a:off x="9078913" y="2833688"/>
              <a:ext cx="28575" cy="120650"/>
            </a:xfrm>
            <a:custGeom>
              <a:avLst/>
              <a:gdLst>
                <a:gd name="T0" fmla="*/ 14288 w 18"/>
                <a:gd name="T1" fmla="*/ 120650 h 76"/>
                <a:gd name="T2" fmla="*/ 0 w 18"/>
                <a:gd name="T3" fmla="*/ 106363 h 76"/>
                <a:gd name="T4" fmla="*/ 0 w 18"/>
                <a:gd name="T5" fmla="*/ 14288 h 76"/>
                <a:gd name="T6" fmla="*/ 14288 w 18"/>
                <a:gd name="T7" fmla="*/ 0 h 76"/>
                <a:gd name="T8" fmla="*/ 28575 w 18"/>
                <a:gd name="T9" fmla="*/ 14288 h 76"/>
                <a:gd name="T10" fmla="*/ 28575 w 18"/>
                <a:gd name="T11" fmla="*/ 106363 h 76"/>
                <a:gd name="T12" fmla="*/ 14288 w 18"/>
                <a:gd name="T13" fmla="*/ 120650 h 76"/>
                <a:gd name="T14" fmla="*/ 0 60000 65536"/>
                <a:gd name="T15" fmla="*/ 0 60000 65536"/>
                <a:gd name="T16" fmla="*/ 0 60000 65536"/>
                <a:gd name="T17" fmla="*/ 0 60000 65536"/>
                <a:gd name="T18" fmla="*/ 0 60000 65536"/>
                <a:gd name="T19" fmla="*/ 0 60000 65536"/>
                <a:gd name="T20" fmla="*/ 0 60000 65536"/>
                <a:gd name="T21" fmla="*/ 0 w 18"/>
                <a:gd name="T22" fmla="*/ 0 h 76"/>
                <a:gd name="T23" fmla="*/ 18 w 18"/>
                <a:gd name="T24" fmla="*/ 76 h 7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76">
                  <a:moveTo>
                    <a:pt x="9" y="76"/>
                  </a:moveTo>
                  <a:cubicBezTo>
                    <a:pt x="4" y="76"/>
                    <a:pt x="0" y="72"/>
                    <a:pt x="0" y="67"/>
                  </a:cubicBezTo>
                  <a:cubicBezTo>
                    <a:pt x="0" y="9"/>
                    <a:pt x="0" y="9"/>
                    <a:pt x="0" y="9"/>
                  </a:cubicBezTo>
                  <a:cubicBezTo>
                    <a:pt x="0" y="4"/>
                    <a:pt x="4" y="0"/>
                    <a:pt x="9" y="0"/>
                  </a:cubicBezTo>
                  <a:cubicBezTo>
                    <a:pt x="14" y="0"/>
                    <a:pt x="18" y="4"/>
                    <a:pt x="18" y="9"/>
                  </a:cubicBezTo>
                  <a:cubicBezTo>
                    <a:pt x="18" y="67"/>
                    <a:pt x="18" y="67"/>
                    <a:pt x="18" y="67"/>
                  </a:cubicBezTo>
                  <a:cubicBezTo>
                    <a:pt x="18" y="72"/>
                    <a:pt x="14" y="76"/>
                    <a:pt x="9" y="76"/>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2" name="Freeform 272"/>
            <p:cNvSpPr>
              <a:spLocks/>
            </p:cNvSpPr>
            <p:nvPr/>
          </p:nvSpPr>
          <p:spPr bwMode="gray">
            <a:xfrm>
              <a:off x="9048751" y="2901950"/>
              <a:ext cx="60325" cy="58738"/>
            </a:xfrm>
            <a:custGeom>
              <a:avLst/>
              <a:gdLst>
                <a:gd name="T0" fmla="*/ 44450 w 38"/>
                <a:gd name="T1" fmla="*/ 58738 h 37"/>
                <a:gd name="T2" fmla="*/ 34925 w 38"/>
                <a:gd name="T3" fmla="*/ 55563 h 37"/>
                <a:gd name="T4" fmla="*/ 4763 w 38"/>
                <a:gd name="T5" fmla="*/ 26988 h 37"/>
                <a:gd name="T6" fmla="*/ 4763 w 38"/>
                <a:gd name="T7" fmla="*/ 6350 h 37"/>
                <a:gd name="T8" fmla="*/ 25400 w 38"/>
                <a:gd name="T9" fmla="*/ 6350 h 37"/>
                <a:gd name="T10" fmla="*/ 53975 w 38"/>
                <a:gd name="T11" fmla="*/ 34925 h 37"/>
                <a:gd name="T12" fmla="*/ 53975 w 38"/>
                <a:gd name="T13" fmla="*/ 55563 h 37"/>
                <a:gd name="T14" fmla="*/ 44450 w 38"/>
                <a:gd name="T15" fmla="*/ 58738 h 37"/>
                <a:gd name="T16" fmla="*/ 0 60000 65536"/>
                <a:gd name="T17" fmla="*/ 0 60000 65536"/>
                <a:gd name="T18" fmla="*/ 0 60000 65536"/>
                <a:gd name="T19" fmla="*/ 0 60000 65536"/>
                <a:gd name="T20" fmla="*/ 0 60000 65536"/>
                <a:gd name="T21" fmla="*/ 0 60000 65536"/>
                <a:gd name="T22" fmla="*/ 0 60000 65536"/>
                <a:gd name="T23" fmla="*/ 0 60000 65536"/>
                <a:gd name="T24" fmla="*/ 0 w 38"/>
                <a:gd name="T25" fmla="*/ 0 h 37"/>
                <a:gd name="T26" fmla="*/ 38 w 38"/>
                <a:gd name="T27" fmla="*/ 37 h 3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 h="37">
                  <a:moveTo>
                    <a:pt x="28" y="37"/>
                  </a:moveTo>
                  <a:cubicBezTo>
                    <a:pt x="26" y="37"/>
                    <a:pt x="23" y="36"/>
                    <a:pt x="22" y="35"/>
                  </a:cubicBezTo>
                  <a:cubicBezTo>
                    <a:pt x="3" y="17"/>
                    <a:pt x="3" y="17"/>
                    <a:pt x="3" y="17"/>
                  </a:cubicBezTo>
                  <a:cubicBezTo>
                    <a:pt x="0" y="13"/>
                    <a:pt x="0" y="7"/>
                    <a:pt x="3" y="4"/>
                  </a:cubicBezTo>
                  <a:cubicBezTo>
                    <a:pt x="7" y="0"/>
                    <a:pt x="13" y="0"/>
                    <a:pt x="16" y="4"/>
                  </a:cubicBezTo>
                  <a:cubicBezTo>
                    <a:pt x="34" y="22"/>
                    <a:pt x="34" y="22"/>
                    <a:pt x="34" y="22"/>
                  </a:cubicBezTo>
                  <a:cubicBezTo>
                    <a:pt x="38" y="25"/>
                    <a:pt x="38" y="31"/>
                    <a:pt x="34" y="35"/>
                  </a:cubicBezTo>
                  <a:cubicBezTo>
                    <a:pt x="32" y="36"/>
                    <a:pt x="30" y="37"/>
                    <a:pt x="28" y="3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3" name="Freeform 273"/>
            <p:cNvSpPr>
              <a:spLocks/>
            </p:cNvSpPr>
            <p:nvPr/>
          </p:nvSpPr>
          <p:spPr bwMode="gray">
            <a:xfrm>
              <a:off x="9077326" y="2901950"/>
              <a:ext cx="60325" cy="58738"/>
            </a:xfrm>
            <a:custGeom>
              <a:avLst/>
              <a:gdLst>
                <a:gd name="T0" fmla="*/ 15875 w 38"/>
                <a:gd name="T1" fmla="*/ 58738 h 37"/>
                <a:gd name="T2" fmla="*/ 6350 w 38"/>
                <a:gd name="T3" fmla="*/ 55563 h 37"/>
                <a:gd name="T4" fmla="*/ 6350 w 38"/>
                <a:gd name="T5" fmla="*/ 34925 h 37"/>
                <a:gd name="T6" fmla="*/ 34925 w 38"/>
                <a:gd name="T7" fmla="*/ 6350 h 37"/>
                <a:gd name="T8" fmla="*/ 53975 w 38"/>
                <a:gd name="T9" fmla="*/ 6350 h 37"/>
                <a:gd name="T10" fmla="*/ 53975 w 38"/>
                <a:gd name="T11" fmla="*/ 26988 h 37"/>
                <a:gd name="T12" fmla="*/ 25400 w 38"/>
                <a:gd name="T13" fmla="*/ 55563 h 37"/>
                <a:gd name="T14" fmla="*/ 15875 w 38"/>
                <a:gd name="T15" fmla="*/ 58738 h 37"/>
                <a:gd name="T16" fmla="*/ 0 60000 65536"/>
                <a:gd name="T17" fmla="*/ 0 60000 65536"/>
                <a:gd name="T18" fmla="*/ 0 60000 65536"/>
                <a:gd name="T19" fmla="*/ 0 60000 65536"/>
                <a:gd name="T20" fmla="*/ 0 60000 65536"/>
                <a:gd name="T21" fmla="*/ 0 60000 65536"/>
                <a:gd name="T22" fmla="*/ 0 60000 65536"/>
                <a:gd name="T23" fmla="*/ 0 60000 65536"/>
                <a:gd name="T24" fmla="*/ 0 w 38"/>
                <a:gd name="T25" fmla="*/ 0 h 37"/>
                <a:gd name="T26" fmla="*/ 38 w 38"/>
                <a:gd name="T27" fmla="*/ 37 h 3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 h="37">
                  <a:moveTo>
                    <a:pt x="10" y="37"/>
                  </a:moveTo>
                  <a:cubicBezTo>
                    <a:pt x="8" y="37"/>
                    <a:pt x="5" y="36"/>
                    <a:pt x="4" y="35"/>
                  </a:cubicBezTo>
                  <a:cubicBezTo>
                    <a:pt x="0" y="31"/>
                    <a:pt x="0" y="25"/>
                    <a:pt x="4" y="22"/>
                  </a:cubicBezTo>
                  <a:cubicBezTo>
                    <a:pt x="22" y="4"/>
                    <a:pt x="22" y="4"/>
                    <a:pt x="22" y="4"/>
                  </a:cubicBezTo>
                  <a:cubicBezTo>
                    <a:pt x="25" y="0"/>
                    <a:pt x="31" y="0"/>
                    <a:pt x="34" y="4"/>
                  </a:cubicBezTo>
                  <a:cubicBezTo>
                    <a:pt x="38" y="7"/>
                    <a:pt x="38" y="13"/>
                    <a:pt x="34" y="17"/>
                  </a:cubicBezTo>
                  <a:cubicBezTo>
                    <a:pt x="16" y="35"/>
                    <a:pt x="16" y="35"/>
                    <a:pt x="16" y="35"/>
                  </a:cubicBezTo>
                  <a:cubicBezTo>
                    <a:pt x="14" y="36"/>
                    <a:pt x="12" y="37"/>
                    <a:pt x="10" y="3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4" name="Freeform 274"/>
            <p:cNvSpPr>
              <a:spLocks/>
            </p:cNvSpPr>
            <p:nvPr/>
          </p:nvSpPr>
          <p:spPr bwMode="gray">
            <a:xfrm>
              <a:off x="8975726" y="2732088"/>
              <a:ext cx="28575" cy="228600"/>
            </a:xfrm>
            <a:custGeom>
              <a:avLst/>
              <a:gdLst>
                <a:gd name="T0" fmla="*/ 14288 w 18"/>
                <a:gd name="T1" fmla="*/ 228600 h 144"/>
                <a:gd name="T2" fmla="*/ 0 w 18"/>
                <a:gd name="T3" fmla="*/ 214313 h 144"/>
                <a:gd name="T4" fmla="*/ 0 w 18"/>
                <a:gd name="T5" fmla="*/ 14288 h 144"/>
                <a:gd name="T6" fmla="*/ 14288 w 18"/>
                <a:gd name="T7" fmla="*/ 0 h 144"/>
                <a:gd name="T8" fmla="*/ 28575 w 18"/>
                <a:gd name="T9" fmla="*/ 14288 h 144"/>
                <a:gd name="T10" fmla="*/ 28575 w 18"/>
                <a:gd name="T11" fmla="*/ 214313 h 144"/>
                <a:gd name="T12" fmla="*/ 14288 w 18"/>
                <a:gd name="T13" fmla="*/ 228600 h 144"/>
                <a:gd name="T14" fmla="*/ 0 60000 65536"/>
                <a:gd name="T15" fmla="*/ 0 60000 65536"/>
                <a:gd name="T16" fmla="*/ 0 60000 65536"/>
                <a:gd name="T17" fmla="*/ 0 60000 65536"/>
                <a:gd name="T18" fmla="*/ 0 60000 65536"/>
                <a:gd name="T19" fmla="*/ 0 60000 65536"/>
                <a:gd name="T20" fmla="*/ 0 60000 65536"/>
                <a:gd name="T21" fmla="*/ 0 w 18"/>
                <a:gd name="T22" fmla="*/ 0 h 144"/>
                <a:gd name="T23" fmla="*/ 18 w 18"/>
                <a:gd name="T24" fmla="*/ 144 h 14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144">
                  <a:moveTo>
                    <a:pt x="9" y="144"/>
                  </a:moveTo>
                  <a:cubicBezTo>
                    <a:pt x="4" y="144"/>
                    <a:pt x="0" y="140"/>
                    <a:pt x="0" y="135"/>
                  </a:cubicBezTo>
                  <a:cubicBezTo>
                    <a:pt x="0" y="9"/>
                    <a:pt x="0" y="9"/>
                    <a:pt x="0" y="9"/>
                  </a:cubicBezTo>
                  <a:cubicBezTo>
                    <a:pt x="0" y="4"/>
                    <a:pt x="4" y="0"/>
                    <a:pt x="9" y="0"/>
                  </a:cubicBezTo>
                  <a:cubicBezTo>
                    <a:pt x="14" y="0"/>
                    <a:pt x="18" y="4"/>
                    <a:pt x="18" y="9"/>
                  </a:cubicBezTo>
                  <a:cubicBezTo>
                    <a:pt x="18" y="135"/>
                    <a:pt x="18" y="135"/>
                    <a:pt x="18" y="135"/>
                  </a:cubicBezTo>
                  <a:cubicBezTo>
                    <a:pt x="18" y="140"/>
                    <a:pt x="14" y="144"/>
                    <a:pt x="9" y="144"/>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5" name="Freeform 275"/>
            <p:cNvSpPr>
              <a:spLocks/>
            </p:cNvSpPr>
            <p:nvPr/>
          </p:nvSpPr>
          <p:spPr bwMode="gray">
            <a:xfrm>
              <a:off x="8928101" y="2719388"/>
              <a:ext cx="77788" cy="76200"/>
            </a:xfrm>
            <a:custGeom>
              <a:avLst/>
              <a:gdLst>
                <a:gd name="T0" fmla="*/ 15875 w 49"/>
                <a:gd name="T1" fmla="*/ 76200 h 48"/>
                <a:gd name="T2" fmla="*/ 4763 w 49"/>
                <a:gd name="T3" fmla="*/ 73025 h 48"/>
                <a:gd name="T4" fmla="*/ 4763 w 49"/>
                <a:gd name="T5" fmla="*/ 52388 h 48"/>
                <a:gd name="T6" fmla="*/ 50800 w 49"/>
                <a:gd name="T7" fmla="*/ 6350 h 48"/>
                <a:gd name="T8" fmla="*/ 71438 w 49"/>
                <a:gd name="T9" fmla="*/ 6350 h 48"/>
                <a:gd name="T10" fmla="*/ 71438 w 49"/>
                <a:gd name="T11" fmla="*/ 26988 h 48"/>
                <a:gd name="T12" fmla="*/ 25400 w 49"/>
                <a:gd name="T13" fmla="*/ 73025 h 48"/>
                <a:gd name="T14" fmla="*/ 15875 w 49"/>
                <a:gd name="T15" fmla="*/ 76200 h 48"/>
                <a:gd name="T16" fmla="*/ 0 60000 65536"/>
                <a:gd name="T17" fmla="*/ 0 60000 65536"/>
                <a:gd name="T18" fmla="*/ 0 60000 65536"/>
                <a:gd name="T19" fmla="*/ 0 60000 65536"/>
                <a:gd name="T20" fmla="*/ 0 60000 65536"/>
                <a:gd name="T21" fmla="*/ 0 60000 65536"/>
                <a:gd name="T22" fmla="*/ 0 60000 65536"/>
                <a:gd name="T23" fmla="*/ 0 60000 65536"/>
                <a:gd name="T24" fmla="*/ 0 w 49"/>
                <a:gd name="T25" fmla="*/ 0 h 48"/>
                <a:gd name="T26" fmla="*/ 49 w 49"/>
                <a:gd name="T27" fmla="*/ 48 h 4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9" h="48">
                  <a:moveTo>
                    <a:pt x="10" y="48"/>
                  </a:moveTo>
                  <a:cubicBezTo>
                    <a:pt x="7" y="48"/>
                    <a:pt x="5" y="47"/>
                    <a:pt x="3" y="46"/>
                  </a:cubicBezTo>
                  <a:cubicBezTo>
                    <a:pt x="0" y="42"/>
                    <a:pt x="0" y="36"/>
                    <a:pt x="3" y="33"/>
                  </a:cubicBezTo>
                  <a:cubicBezTo>
                    <a:pt x="32" y="4"/>
                    <a:pt x="32" y="4"/>
                    <a:pt x="32" y="4"/>
                  </a:cubicBezTo>
                  <a:cubicBezTo>
                    <a:pt x="36" y="0"/>
                    <a:pt x="42" y="0"/>
                    <a:pt x="45" y="4"/>
                  </a:cubicBezTo>
                  <a:cubicBezTo>
                    <a:pt x="49" y="7"/>
                    <a:pt x="49" y="13"/>
                    <a:pt x="45" y="17"/>
                  </a:cubicBezTo>
                  <a:cubicBezTo>
                    <a:pt x="16" y="46"/>
                    <a:pt x="16" y="46"/>
                    <a:pt x="16" y="46"/>
                  </a:cubicBezTo>
                  <a:cubicBezTo>
                    <a:pt x="14" y="47"/>
                    <a:pt x="12" y="48"/>
                    <a:pt x="10" y="4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6" name="Freeform 276"/>
            <p:cNvSpPr>
              <a:spLocks/>
            </p:cNvSpPr>
            <p:nvPr/>
          </p:nvSpPr>
          <p:spPr bwMode="gray">
            <a:xfrm>
              <a:off x="8974138" y="2719388"/>
              <a:ext cx="77788" cy="76200"/>
            </a:xfrm>
            <a:custGeom>
              <a:avLst/>
              <a:gdLst>
                <a:gd name="T0" fmla="*/ 61913 w 49"/>
                <a:gd name="T1" fmla="*/ 76200 h 48"/>
                <a:gd name="T2" fmla="*/ 52388 w 49"/>
                <a:gd name="T3" fmla="*/ 73025 h 48"/>
                <a:gd name="T4" fmla="*/ 4763 w 49"/>
                <a:gd name="T5" fmla="*/ 26988 h 48"/>
                <a:gd name="T6" fmla="*/ 4763 w 49"/>
                <a:gd name="T7" fmla="*/ 6350 h 48"/>
                <a:gd name="T8" fmla="*/ 25400 w 49"/>
                <a:gd name="T9" fmla="*/ 6350 h 48"/>
                <a:gd name="T10" fmla="*/ 71438 w 49"/>
                <a:gd name="T11" fmla="*/ 52388 h 48"/>
                <a:gd name="T12" fmla="*/ 71438 w 49"/>
                <a:gd name="T13" fmla="*/ 73025 h 48"/>
                <a:gd name="T14" fmla="*/ 61913 w 49"/>
                <a:gd name="T15" fmla="*/ 76200 h 48"/>
                <a:gd name="T16" fmla="*/ 0 60000 65536"/>
                <a:gd name="T17" fmla="*/ 0 60000 65536"/>
                <a:gd name="T18" fmla="*/ 0 60000 65536"/>
                <a:gd name="T19" fmla="*/ 0 60000 65536"/>
                <a:gd name="T20" fmla="*/ 0 60000 65536"/>
                <a:gd name="T21" fmla="*/ 0 60000 65536"/>
                <a:gd name="T22" fmla="*/ 0 60000 65536"/>
                <a:gd name="T23" fmla="*/ 0 60000 65536"/>
                <a:gd name="T24" fmla="*/ 0 w 49"/>
                <a:gd name="T25" fmla="*/ 0 h 48"/>
                <a:gd name="T26" fmla="*/ 49 w 49"/>
                <a:gd name="T27" fmla="*/ 48 h 4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9" h="48">
                  <a:moveTo>
                    <a:pt x="39" y="48"/>
                  </a:moveTo>
                  <a:cubicBezTo>
                    <a:pt x="37" y="48"/>
                    <a:pt x="34" y="47"/>
                    <a:pt x="33" y="46"/>
                  </a:cubicBezTo>
                  <a:cubicBezTo>
                    <a:pt x="3" y="17"/>
                    <a:pt x="3" y="17"/>
                    <a:pt x="3" y="17"/>
                  </a:cubicBezTo>
                  <a:cubicBezTo>
                    <a:pt x="0" y="13"/>
                    <a:pt x="0" y="7"/>
                    <a:pt x="3" y="4"/>
                  </a:cubicBezTo>
                  <a:cubicBezTo>
                    <a:pt x="7" y="0"/>
                    <a:pt x="13" y="0"/>
                    <a:pt x="16" y="4"/>
                  </a:cubicBezTo>
                  <a:cubicBezTo>
                    <a:pt x="45" y="33"/>
                    <a:pt x="45" y="33"/>
                    <a:pt x="45" y="33"/>
                  </a:cubicBezTo>
                  <a:cubicBezTo>
                    <a:pt x="49" y="36"/>
                    <a:pt x="49" y="42"/>
                    <a:pt x="45" y="46"/>
                  </a:cubicBezTo>
                  <a:cubicBezTo>
                    <a:pt x="44" y="47"/>
                    <a:pt x="41" y="48"/>
                    <a:pt x="39" y="4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7" name="Freeform 277"/>
            <p:cNvSpPr>
              <a:spLocks/>
            </p:cNvSpPr>
            <p:nvPr/>
          </p:nvSpPr>
          <p:spPr bwMode="gray">
            <a:xfrm>
              <a:off x="8631238" y="2843213"/>
              <a:ext cx="157163" cy="117475"/>
            </a:xfrm>
            <a:custGeom>
              <a:avLst/>
              <a:gdLst>
                <a:gd name="T0" fmla="*/ 142875 w 99"/>
                <a:gd name="T1" fmla="*/ 117475 h 74"/>
                <a:gd name="T2" fmla="*/ 14288 w 99"/>
                <a:gd name="T3" fmla="*/ 117475 h 74"/>
                <a:gd name="T4" fmla="*/ 0 w 99"/>
                <a:gd name="T5" fmla="*/ 103188 h 74"/>
                <a:gd name="T6" fmla="*/ 14288 w 99"/>
                <a:gd name="T7" fmla="*/ 88900 h 74"/>
                <a:gd name="T8" fmla="*/ 128588 w 99"/>
                <a:gd name="T9" fmla="*/ 88900 h 74"/>
                <a:gd name="T10" fmla="*/ 128588 w 99"/>
                <a:gd name="T11" fmla="*/ 14288 h 74"/>
                <a:gd name="T12" fmla="*/ 142875 w 99"/>
                <a:gd name="T13" fmla="*/ 0 h 74"/>
                <a:gd name="T14" fmla="*/ 157163 w 99"/>
                <a:gd name="T15" fmla="*/ 14288 h 74"/>
                <a:gd name="T16" fmla="*/ 157163 w 99"/>
                <a:gd name="T17" fmla="*/ 103188 h 74"/>
                <a:gd name="T18" fmla="*/ 142875 w 99"/>
                <a:gd name="T19" fmla="*/ 117475 h 7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9"/>
                <a:gd name="T31" fmla="*/ 0 h 74"/>
                <a:gd name="T32" fmla="*/ 99 w 99"/>
                <a:gd name="T33" fmla="*/ 74 h 7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9" h="74">
                  <a:moveTo>
                    <a:pt x="90" y="74"/>
                  </a:moveTo>
                  <a:cubicBezTo>
                    <a:pt x="9" y="74"/>
                    <a:pt x="9" y="74"/>
                    <a:pt x="9" y="74"/>
                  </a:cubicBezTo>
                  <a:cubicBezTo>
                    <a:pt x="4" y="74"/>
                    <a:pt x="0" y="70"/>
                    <a:pt x="0" y="65"/>
                  </a:cubicBezTo>
                  <a:cubicBezTo>
                    <a:pt x="0" y="60"/>
                    <a:pt x="4" y="56"/>
                    <a:pt x="9" y="56"/>
                  </a:cubicBezTo>
                  <a:cubicBezTo>
                    <a:pt x="81" y="56"/>
                    <a:pt x="81" y="56"/>
                    <a:pt x="81" y="56"/>
                  </a:cubicBezTo>
                  <a:cubicBezTo>
                    <a:pt x="81" y="9"/>
                    <a:pt x="81" y="9"/>
                    <a:pt x="81" y="9"/>
                  </a:cubicBezTo>
                  <a:cubicBezTo>
                    <a:pt x="81" y="4"/>
                    <a:pt x="85" y="0"/>
                    <a:pt x="90" y="0"/>
                  </a:cubicBezTo>
                  <a:cubicBezTo>
                    <a:pt x="95" y="0"/>
                    <a:pt x="99" y="4"/>
                    <a:pt x="99" y="9"/>
                  </a:cubicBezTo>
                  <a:cubicBezTo>
                    <a:pt x="99" y="65"/>
                    <a:pt x="99" y="65"/>
                    <a:pt x="99" y="65"/>
                  </a:cubicBezTo>
                  <a:cubicBezTo>
                    <a:pt x="99" y="70"/>
                    <a:pt x="95" y="74"/>
                    <a:pt x="90" y="74"/>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8" name="Freeform 278"/>
            <p:cNvSpPr>
              <a:spLocks/>
            </p:cNvSpPr>
            <p:nvPr/>
          </p:nvSpPr>
          <p:spPr bwMode="gray">
            <a:xfrm>
              <a:off x="8731251" y="2835275"/>
              <a:ext cx="58738" cy="58738"/>
            </a:xfrm>
            <a:custGeom>
              <a:avLst/>
              <a:gdLst>
                <a:gd name="T0" fmla="*/ 14288 w 37"/>
                <a:gd name="T1" fmla="*/ 58738 h 37"/>
                <a:gd name="T2" fmla="*/ 4763 w 37"/>
                <a:gd name="T3" fmla="*/ 53975 h 37"/>
                <a:gd name="T4" fmla="*/ 4763 w 37"/>
                <a:gd name="T5" fmla="*/ 33338 h 37"/>
                <a:gd name="T6" fmla="*/ 31750 w 37"/>
                <a:gd name="T7" fmla="*/ 6350 h 37"/>
                <a:gd name="T8" fmla="*/ 52388 w 37"/>
                <a:gd name="T9" fmla="*/ 6350 h 37"/>
                <a:gd name="T10" fmla="*/ 52388 w 37"/>
                <a:gd name="T11" fmla="*/ 26988 h 37"/>
                <a:gd name="T12" fmla="*/ 25400 w 37"/>
                <a:gd name="T13" fmla="*/ 53975 h 37"/>
                <a:gd name="T14" fmla="*/ 14288 w 37"/>
                <a:gd name="T15" fmla="*/ 58738 h 37"/>
                <a:gd name="T16" fmla="*/ 0 60000 65536"/>
                <a:gd name="T17" fmla="*/ 0 60000 65536"/>
                <a:gd name="T18" fmla="*/ 0 60000 65536"/>
                <a:gd name="T19" fmla="*/ 0 60000 65536"/>
                <a:gd name="T20" fmla="*/ 0 60000 65536"/>
                <a:gd name="T21" fmla="*/ 0 60000 65536"/>
                <a:gd name="T22" fmla="*/ 0 60000 65536"/>
                <a:gd name="T23" fmla="*/ 0 60000 65536"/>
                <a:gd name="T24" fmla="*/ 0 w 37"/>
                <a:gd name="T25" fmla="*/ 0 h 37"/>
                <a:gd name="T26" fmla="*/ 37 w 37"/>
                <a:gd name="T27" fmla="*/ 37 h 3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 h="37">
                  <a:moveTo>
                    <a:pt x="9" y="37"/>
                  </a:moveTo>
                  <a:cubicBezTo>
                    <a:pt x="7" y="37"/>
                    <a:pt x="5" y="36"/>
                    <a:pt x="3" y="34"/>
                  </a:cubicBezTo>
                  <a:cubicBezTo>
                    <a:pt x="0" y="31"/>
                    <a:pt x="0" y="25"/>
                    <a:pt x="3" y="21"/>
                  </a:cubicBezTo>
                  <a:cubicBezTo>
                    <a:pt x="20" y="4"/>
                    <a:pt x="20" y="4"/>
                    <a:pt x="20" y="4"/>
                  </a:cubicBezTo>
                  <a:cubicBezTo>
                    <a:pt x="24" y="0"/>
                    <a:pt x="30" y="0"/>
                    <a:pt x="33" y="4"/>
                  </a:cubicBezTo>
                  <a:cubicBezTo>
                    <a:pt x="37" y="8"/>
                    <a:pt x="37" y="13"/>
                    <a:pt x="33" y="17"/>
                  </a:cubicBezTo>
                  <a:cubicBezTo>
                    <a:pt x="16" y="34"/>
                    <a:pt x="16" y="34"/>
                    <a:pt x="16" y="34"/>
                  </a:cubicBezTo>
                  <a:cubicBezTo>
                    <a:pt x="14" y="36"/>
                    <a:pt x="12" y="37"/>
                    <a:pt x="9" y="3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9" name="Freeform 279"/>
            <p:cNvSpPr>
              <a:spLocks/>
            </p:cNvSpPr>
            <p:nvPr/>
          </p:nvSpPr>
          <p:spPr bwMode="gray">
            <a:xfrm>
              <a:off x="8758238" y="2835275"/>
              <a:ext cx="58738" cy="58738"/>
            </a:xfrm>
            <a:custGeom>
              <a:avLst/>
              <a:gdLst>
                <a:gd name="T0" fmla="*/ 42863 w 37"/>
                <a:gd name="T1" fmla="*/ 58738 h 37"/>
                <a:gd name="T2" fmla="*/ 33338 w 37"/>
                <a:gd name="T3" fmla="*/ 53975 h 37"/>
                <a:gd name="T4" fmla="*/ 4763 w 37"/>
                <a:gd name="T5" fmla="*/ 26988 h 37"/>
                <a:gd name="T6" fmla="*/ 4763 w 37"/>
                <a:gd name="T7" fmla="*/ 6350 h 37"/>
                <a:gd name="T8" fmla="*/ 25400 w 37"/>
                <a:gd name="T9" fmla="*/ 6350 h 37"/>
                <a:gd name="T10" fmla="*/ 52388 w 37"/>
                <a:gd name="T11" fmla="*/ 33338 h 37"/>
                <a:gd name="T12" fmla="*/ 52388 w 37"/>
                <a:gd name="T13" fmla="*/ 53975 h 37"/>
                <a:gd name="T14" fmla="*/ 42863 w 37"/>
                <a:gd name="T15" fmla="*/ 58738 h 37"/>
                <a:gd name="T16" fmla="*/ 0 60000 65536"/>
                <a:gd name="T17" fmla="*/ 0 60000 65536"/>
                <a:gd name="T18" fmla="*/ 0 60000 65536"/>
                <a:gd name="T19" fmla="*/ 0 60000 65536"/>
                <a:gd name="T20" fmla="*/ 0 60000 65536"/>
                <a:gd name="T21" fmla="*/ 0 60000 65536"/>
                <a:gd name="T22" fmla="*/ 0 60000 65536"/>
                <a:gd name="T23" fmla="*/ 0 60000 65536"/>
                <a:gd name="T24" fmla="*/ 0 w 37"/>
                <a:gd name="T25" fmla="*/ 0 h 37"/>
                <a:gd name="T26" fmla="*/ 37 w 37"/>
                <a:gd name="T27" fmla="*/ 37 h 3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 h="37">
                  <a:moveTo>
                    <a:pt x="27" y="37"/>
                  </a:moveTo>
                  <a:cubicBezTo>
                    <a:pt x="25" y="37"/>
                    <a:pt x="22" y="36"/>
                    <a:pt x="21" y="34"/>
                  </a:cubicBezTo>
                  <a:cubicBezTo>
                    <a:pt x="3" y="17"/>
                    <a:pt x="3" y="17"/>
                    <a:pt x="3" y="17"/>
                  </a:cubicBezTo>
                  <a:cubicBezTo>
                    <a:pt x="0" y="13"/>
                    <a:pt x="0" y="8"/>
                    <a:pt x="3" y="4"/>
                  </a:cubicBezTo>
                  <a:cubicBezTo>
                    <a:pt x="7" y="0"/>
                    <a:pt x="13" y="0"/>
                    <a:pt x="16" y="4"/>
                  </a:cubicBezTo>
                  <a:cubicBezTo>
                    <a:pt x="33" y="21"/>
                    <a:pt x="33" y="21"/>
                    <a:pt x="33" y="21"/>
                  </a:cubicBezTo>
                  <a:cubicBezTo>
                    <a:pt x="37" y="25"/>
                    <a:pt x="37" y="31"/>
                    <a:pt x="33" y="34"/>
                  </a:cubicBezTo>
                  <a:cubicBezTo>
                    <a:pt x="32" y="36"/>
                    <a:pt x="29" y="37"/>
                    <a:pt x="27" y="3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0" name="Freeform 280"/>
            <p:cNvSpPr>
              <a:spLocks/>
            </p:cNvSpPr>
            <p:nvPr/>
          </p:nvSpPr>
          <p:spPr bwMode="gray">
            <a:xfrm>
              <a:off x="9078913" y="2932113"/>
              <a:ext cx="173038" cy="28575"/>
            </a:xfrm>
            <a:custGeom>
              <a:avLst/>
              <a:gdLst>
                <a:gd name="T0" fmla="*/ 158750 w 109"/>
                <a:gd name="T1" fmla="*/ 28575 h 18"/>
                <a:gd name="T2" fmla="*/ 14288 w 109"/>
                <a:gd name="T3" fmla="*/ 28575 h 18"/>
                <a:gd name="T4" fmla="*/ 0 w 109"/>
                <a:gd name="T5" fmla="*/ 14288 h 18"/>
                <a:gd name="T6" fmla="*/ 14288 w 109"/>
                <a:gd name="T7" fmla="*/ 0 h 18"/>
                <a:gd name="T8" fmla="*/ 158750 w 109"/>
                <a:gd name="T9" fmla="*/ 0 h 18"/>
                <a:gd name="T10" fmla="*/ 173038 w 109"/>
                <a:gd name="T11" fmla="*/ 14288 h 18"/>
                <a:gd name="T12" fmla="*/ 158750 w 109"/>
                <a:gd name="T13" fmla="*/ 28575 h 18"/>
                <a:gd name="T14" fmla="*/ 0 60000 65536"/>
                <a:gd name="T15" fmla="*/ 0 60000 65536"/>
                <a:gd name="T16" fmla="*/ 0 60000 65536"/>
                <a:gd name="T17" fmla="*/ 0 60000 65536"/>
                <a:gd name="T18" fmla="*/ 0 60000 65536"/>
                <a:gd name="T19" fmla="*/ 0 60000 65536"/>
                <a:gd name="T20" fmla="*/ 0 60000 65536"/>
                <a:gd name="T21" fmla="*/ 0 w 109"/>
                <a:gd name="T22" fmla="*/ 0 h 18"/>
                <a:gd name="T23" fmla="*/ 109 w 109"/>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9" h="18">
                  <a:moveTo>
                    <a:pt x="100" y="18"/>
                  </a:moveTo>
                  <a:cubicBezTo>
                    <a:pt x="9" y="18"/>
                    <a:pt x="9" y="18"/>
                    <a:pt x="9" y="18"/>
                  </a:cubicBezTo>
                  <a:cubicBezTo>
                    <a:pt x="4" y="18"/>
                    <a:pt x="0" y="14"/>
                    <a:pt x="0" y="9"/>
                  </a:cubicBezTo>
                  <a:cubicBezTo>
                    <a:pt x="0" y="4"/>
                    <a:pt x="4" y="0"/>
                    <a:pt x="9" y="0"/>
                  </a:cubicBezTo>
                  <a:cubicBezTo>
                    <a:pt x="100" y="0"/>
                    <a:pt x="100" y="0"/>
                    <a:pt x="100" y="0"/>
                  </a:cubicBezTo>
                  <a:cubicBezTo>
                    <a:pt x="105" y="0"/>
                    <a:pt x="109" y="4"/>
                    <a:pt x="109" y="9"/>
                  </a:cubicBezTo>
                  <a:cubicBezTo>
                    <a:pt x="109" y="14"/>
                    <a:pt x="105" y="18"/>
                    <a:pt x="100"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1" name="Freeform 281"/>
            <p:cNvSpPr>
              <a:spLocks noEditPoints="1"/>
            </p:cNvSpPr>
            <p:nvPr/>
          </p:nvSpPr>
          <p:spPr bwMode="gray">
            <a:xfrm>
              <a:off x="8662988" y="2676525"/>
              <a:ext cx="79375" cy="77788"/>
            </a:xfrm>
            <a:custGeom>
              <a:avLst/>
              <a:gdLst>
                <a:gd name="T0" fmla="*/ 39688 w 50"/>
                <a:gd name="T1" fmla="*/ 77788 h 49"/>
                <a:gd name="T2" fmla="*/ 0 w 50"/>
                <a:gd name="T3" fmla="*/ 38100 h 49"/>
                <a:gd name="T4" fmla="*/ 39688 w 50"/>
                <a:gd name="T5" fmla="*/ 0 h 49"/>
                <a:gd name="T6" fmla="*/ 79375 w 50"/>
                <a:gd name="T7" fmla="*/ 38100 h 49"/>
                <a:gd name="T8" fmla="*/ 39688 w 50"/>
                <a:gd name="T9" fmla="*/ 77788 h 49"/>
                <a:gd name="T10" fmla="*/ 39688 w 50"/>
                <a:gd name="T11" fmla="*/ 28575 h 49"/>
                <a:gd name="T12" fmla="*/ 28575 w 50"/>
                <a:gd name="T13" fmla="*/ 38100 h 49"/>
                <a:gd name="T14" fmla="*/ 39688 w 50"/>
                <a:gd name="T15" fmla="*/ 49213 h 49"/>
                <a:gd name="T16" fmla="*/ 50800 w 50"/>
                <a:gd name="T17" fmla="*/ 38100 h 49"/>
                <a:gd name="T18" fmla="*/ 39688 w 50"/>
                <a:gd name="T19" fmla="*/ 28575 h 4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0"/>
                <a:gd name="T31" fmla="*/ 0 h 49"/>
                <a:gd name="T32" fmla="*/ 50 w 50"/>
                <a:gd name="T33" fmla="*/ 49 h 4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0" h="49">
                  <a:moveTo>
                    <a:pt x="25" y="49"/>
                  </a:moveTo>
                  <a:cubicBezTo>
                    <a:pt x="11" y="49"/>
                    <a:pt x="0" y="38"/>
                    <a:pt x="0" y="24"/>
                  </a:cubicBezTo>
                  <a:cubicBezTo>
                    <a:pt x="0" y="11"/>
                    <a:pt x="11" y="0"/>
                    <a:pt x="25" y="0"/>
                  </a:cubicBezTo>
                  <a:cubicBezTo>
                    <a:pt x="39" y="0"/>
                    <a:pt x="50" y="11"/>
                    <a:pt x="50" y="24"/>
                  </a:cubicBezTo>
                  <a:cubicBezTo>
                    <a:pt x="50" y="38"/>
                    <a:pt x="39" y="49"/>
                    <a:pt x="25" y="49"/>
                  </a:cubicBezTo>
                  <a:close/>
                  <a:moveTo>
                    <a:pt x="25" y="18"/>
                  </a:moveTo>
                  <a:cubicBezTo>
                    <a:pt x="21" y="18"/>
                    <a:pt x="18" y="21"/>
                    <a:pt x="18" y="24"/>
                  </a:cubicBezTo>
                  <a:cubicBezTo>
                    <a:pt x="18" y="28"/>
                    <a:pt x="21" y="31"/>
                    <a:pt x="25" y="31"/>
                  </a:cubicBezTo>
                  <a:cubicBezTo>
                    <a:pt x="29" y="31"/>
                    <a:pt x="32" y="28"/>
                    <a:pt x="32" y="24"/>
                  </a:cubicBezTo>
                  <a:cubicBezTo>
                    <a:pt x="32" y="21"/>
                    <a:pt x="29" y="18"/>
                    <a:pt x="25"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2" name="Freeform 282"/>
            <p:cNvSpPr>
              <a:spLocks/>
            </p:cNvSpPr>
            <p:nvPr/>
          </p:nvSpPr>
          <p:spPr bwMode="gray">
            <a:xfrm>
              <a:off x="8697913" y="2624138"/>
              <a:ext cx="144463" cy="80963"/>
            </a:xfrm>
            <a:custGeom>
              <a:avLst/>
              <a:gdLst>
                <a:gd name="T0" fmla="*/ 17463 w 91"/>
                <a:gd name="T1" fmla="*/ 80963 h 51"/>
                <a:gd name="T2" fmla="*/ 9525 w 91"/>
                <a:gd name="T3" fmla="*/ 77788 h 51"/>
                <a:gd name="T4" fmla="*/ 4763 w 91"/>
                <a:gd name="T5" fmla="*/ 58738 h 51"/>
                <a:gd name="T6" fmla="*/ 36513 w 91"/>
                <a:gd name="T7" fmla="*/ 6350 h 51"/>
                <a:gd name="T8" fmla="*/ 49213 w 91"/>
                <a:gd name="T9" fmla="*/ 0 h 51"/>
                <a:gd name="T10" fmla="*/ 130175 w 91"/>
                <a:gd name="T11" fmla="*/ 0 h 51"/>
                <a:gd name="T12" fmla="*/ 144463 w 91"/>
                <a:gd name="T13" fmla="*/ 14288 h 51"/>
                <a:gd name="T14" fmla="*/ 130175 w 91"/>
                <a:gd name="T15" fmla="*/ 28575 h 51"/>
                <a:gd name="T16" fmla="*/ 57150 w 91"/>
                <a:gd name="T17" fmla="*/ 28575 h 51"/>
                <a:gd name="T18" fmla="*/ 28575 w 91"/>
                <a:gd name="T19" fmla="*/ 73025 h 51"/>
                <a:gd name="T20" fmla="*/ 17463 w 91"/>
                <a:gd name="T21" fmla="*/ 80963 h 5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1"/>
                <a:gd name="T34" fmla="*/ 0 h 51"/>
                <a:gd name="T35" fmla="*/ 91 w 91"/>
                <a:gd name="T36" fmla="*/ 51 h 5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1" h="51">
                  <a:moveTo>
                    <a:pt x="11" y="51"/>
                  </a:moveTo>
                  <a:cubicBezTo>
                    <a:pt x="9" y="51"/>
                    <a:pt x="8" y="50"/>
                    <a:pt x="6" y="49"/>
                  </a:cubicBezTo>
                  <a:cubicBezTo>
                    <a:pt x="2" y="47"/>
                    <a:pt x="0" y="41"/>
                    <a:pt x="3" y="37"/>
                  </a:cubicBezTo>
                  <a:cubicBezTo>
                    <a:pt x="23" y="4"/>
                    <a:pt x="23" y="4"/>
                    <a:pt x="23" y="4"/>
                  </a:cubicBezTo>
                  <a:cubicBezTo>
                    <a:pt x="25" y="1"/>
                    <a:pt x="27" y="0"/>
                    <a:pt x="31" y="0"/>
                  </a:cubicBezTo>
                  <a:cubicBezTo>
                    <a:pt x="82" y="0"/>
                    <a:pt x="82" y="0"/>
                    <a:pt x="82" y="0"/>
                  </a:cubicBezTo>
                  <a:cubicBezTo>
                    <a:pt x="87" y="0"/>
                    <a:pt x="91" y="4"/>
                    <a:pt x="91" y="9"/>
                  </a:cubicBezTo>
                  <a:cubicBezTo>
                    <a:pt x="91" y="14"/>
                    <a:pt x="87" y="18"/>
                    <a:pt x="82" y="18"/>
                  </a:cubicBezTo>
                  <a:cubicBezTo>
                    <a:pt x="36" y="18"/>
                    <a:pt x="36" y="18"/>
                    <a:pt x="36" y="18"/>
                  </a:cubicBezTo>
                  <a:cubicBezTo>
                    <a:pt x="18" y="46"/>
                    <a:pt x="18" y="46"/>
                    <a:pt x="18" y="46"/>
                  </a:cubicBezTo>
                  <a:cubicBezTo>
                    <a:pt x="17" y="49"/>
                    <a:pt x="14" y="51"/>
                    <a:pt x="11" y="51"/>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3" name="Freeform 283"/>
            <p:cNvSpPr>
              <a:spLocks noEditPoints="1"/>
            </p:cNvSpPr>
            <p:nvPr/>
          </p:nvSpPr>
          <p:spPr bwMode="gray">
            <a:xfrm>
              <a:off x="9063038" y="2600325"/>
              <a:ext cx="77788" cy="76200"/>
            </a:xfrm>
            <a:custGeom>
              <a:avLst/>
              <a:gdLst>
                <a:gd name="T0" fmla="*/ 39688 w 49"/>
                <a:gd name="T1" fmla="*/ 76200 h 48"/>
                <a:gd name="T2" fmla="*/ 0 w 49"/>
                <a:gd name="T3" fmla="*/ 38100 h 48"/>
                <a:gd name="T4" fmla="*/ 39688 w 49"/>
                <a:gd name="T5" fmla="*/ 0 h 48"/>
                <a:gd name="T6" fmla="*/ 77788 w 49"/>
                <a:gd name="T7" fmla="*/ 38100 h 48"/>
                <a:gd name="T8" fmla="*/ 39688 w 49"/>
                <a:gd name="T9" fmla="*/ 76200 h 48"/>
                <a:gd name="T10" fmla="*/ 39688 w 49"/>
                <a:gd name="T11" fmla="*/ 28575 h 48"/>
                <a:gd name="T12" fmla="*/ 28575 w 49"/>
                <a:gd name="T13" fmla="*/ 38100 h 48"/>
                <a:gd name="T14" fmla="*/ 39688 w 49"/>
                <a:gd name="T15" fmla="*/ 47625 h 48"/>
                <a:gd name="T16" fmla="*/ 49213 w 49"/>
                <a:gd name="T17" fmla="*/ 38100 h 48"/>
                <a:gd name="T18" fmla="*/ 39688 w 49"/>
                <a:gd name="T19" fmla="*/ 28575 h 4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9"/>
                <a:gd name="T31" fmla="*/ 0 h 48"/>
                <a:gd name="T32" fmla="*/ 49 w 49"/>
                <a:gd name="T33" fmla="*/ 48 h 4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9" h="48">
                  <a:moveTo>
                    <a:pt x="25" y="48"/>
                  </a:moveTo>
                  <a:cubicBezTo>
                    <a:pt x="11" y="48"/>
                    <a:pt x="0" y="38"/>
                    <a:pt x="0" y="24"/>
                  </a:cubicBezTo>
                  <a:cubicBezTo>
                    <a:pt x="0" y="11"/>
                    <a:pt x="11" y="0"/>
                    <a:pt x="25" y="0"/>
                  </a:cubicBezTo>
                  <a:cubicBezTo>
                    <a:pt x="38" y="0"/>
                    <a:pt x="49" y="11"/>
                    <a:pt x="49" y="24"/>
                  </a:cubicBezTo>
                  <a:cubicBezTo>
                    <a:pt x="49" y="38"/>
                    <a:pt x="38" y="48"/>
                    <a:pt x="25" y="48"/>
                  </a:cubicBezTo>
                  <a:close/>
                  <a:moveTo>
                    <a:pt x="25" y="18"/>
                  </a:moveTo>
                  <a:cubicBezTo>
                    <a:pt x="21" y="18"/>
                    <a:pt x="18" y="21"/>
                    <a:pt x="18" y="24"/>
                  </a:cubicBezTo>
                  <a:cubicBezTo>
                    <a:pt x="18" y="28"/>
                    <a:pt x="21" y="30"/>
                    <a:pt x="25" y="30"/>
                  </a:cubicBezTo>
                  <a:cubicBezTo>
                    <a:pt x="28" y="30"/>
                    <a:pt x="31" y="28"/>
                    <a:pt x="31" y="24"/>
                  </a:cubicBezTo>
                  <a:cubicBezTo>
                    <a:pt x="31" y="21"/>
                    <a:pt x="28" y="18"/>
                    <a:pt x="25"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4" name="Freeform 284"/>
            <p:cNvSpPr>
              <a:spLocks/>
            </p:cNvSpPr>
            <p:nvPr/>
          </p:nvSpPr>
          <p:spPr bwMode="gray">
            <a:xfrm>
              <a:off x="9110663" y="2630488"/>
              <a:ext cx="96838" cy="107950"/>
            </a:xfrm>
            <a:custGeom>
              <a:avLst/>
              <a:gdLst>
                <a:gd name="T0" fmla="*/ 82550 w 61"/>
                <a:gd name="T1" fmla="*/ 107950 h 68"/>
                <a:gd name="T2" fmla="*/ 68263 w 61"/>
                <a:gd name="T3" fmla="*/ 93663 h 68"/>
                <a:gd name="T4" fmla="*/ 68263 w 61"/>
                <a:gd name="T5" fmla="*/ 46038 h 68"/>
                <a:gd name="T6" fmla="*/ 11113 w 61"/>
                <a:gd name="T7" fmla="*/ 28575 h 68"/>
                <a:gd name="T8" fmla="*/ 1588 w 61"/>
                <a:gd name="T9" fmla="*/ 11113 h 68"/>
                <a:gd name="T10" fmla="*/ 19050 w 61"/>
                <a:gd name="T11" fmla="*/ 1588 h 68"/>
                <a:gd name="T12" fmla="*/ 87313 w 61"/>
                <a:gd name="T13" fmla="*/ 22225 h 68"/>
                <a:gd name="T14" fmla="*/ 96838 w 61"/>
                <a:gd name="T15" fmla="*/ 34925 h 68"/>
                <a:gd name="T16" fmla="*/ 96838 w 61"/>
                <a:gd name="T17" fmla="*/ 93663 h 68"/>
                <a:gd name="T18" fmla="*/ 82550 w 61"/>
                <a:gd name="T19" fmla="*/ 107950 h 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1"/>
                <a:gd name="T31" fmla="*/ 0 h 68"/>
                <a:gd name="T32" fmla="*/ 61 w 61"/>
                <a:gd name="T33" fmla="*/ 68 h 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1" h="68">
                  <a:moveTo>
                    <a:pt x="52" y="68"/>
                  </a:moveTo>
                  <a:cubicBezTo>
                    <a:pt x="47" y="68"/>
                    <a:pt x="43" y="64"/>
                    <a:pt x="43" y="59"/>
                  </a:cubicBezTo>
                  <a:cubicBezTo>
                    <a:pt x="43" y="29"/>
                    <a:pt x="43" y="29"/>
                    <a:pt x="43" y="29"/>
                  </a:cubicBezTo>
                  <a:cubicBezTo>
                    <a:pt x="7" y="18"/>
                    <a:pt x="7" y="18"/>
                    <a:pt x="7" y="18"/>
                  </a:cubicBezTo>
                  <a:cubicBezTo>
                    <a:pt x="3" y="17"/>
                    <a:pt x="0" y="12"/>
                    <a:pt x="1" y="7"/>
                  </a:cubicBezTo>
                  <a:cubicBezTo>
                    <a:pt x="3" y="3"/>
                    <a:pt x="8" y="0"/>
                    <a:pt x="12" y="1"/>
                  </a:cubicBezTo>
                  <a:cubicBezTo>
                    <a:pt x="55" y="14"/>
                    <a:pt x="55" y="14"/>
                    <a:pt x="55" y="14"/>
                  </a:cubicBezTo>
                  <a:cubicBezTo>
                    <a:pt x="59" y="15"/>
                    <a:pt x="61" y="18"/>
                    <a:pt x="61" y="22"/>
                  </a:cubicBezTo>
                  <a:cubicBezTo>
                    <a:pt x="61" y="59"/>
                    <a:pt x="61" y="59"/>
                    <a:pt x="61" y="59"/>
                  </a:cubicBezTo>
                  <a:cubicBezTo>
                    <a:pt x="61" y="64"/>
                    <a:pt x="57" y="68"/>
                    <a:pt x="52" y="6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345" name="组合 107"/>
          <p:cNvGrpSpPr>
            <a:grpSpLocks/>
          </p:cNvGrpSpPr>
          <p:nvPr/>
        </p:nvGrpSpPr>
        <p:grpSpPr bwMode="gray">
          <a:xfrm>
            <a:off x="7936367" y="1900106"/>
            <a:ext cx="593523" cy="496958"/>
            <a:chOff x="8613776" y="2317751"/>
            <a:chExt cx="800100" cy="669925"/>
          </a:xfrm>
        </p:grpSpPr>
        <p:sp>
          <p:nvSpPr>
            <p:cNvPr id="346" name="Freeform 32"/>
            <p:cNvSpPr>
              <a:spLocks/>
            </p:cNvSpPr>
            <p:nvPr/>
          </p:nvSpPr>
          <p:spPr bwMode="gray">
            <a:xfrm>
              <a:off x="8707438" y="2317751"/>
              <a:ext cx="612775" cy="379413"/>
            </a:xfrm>
            <a:custGeom>
              <a:avLst/>
              <a:gdLst>
                <a:gd name="T0" fmla="*/ 2147483646 w 394"/>
                <a:gd name="T1" fmla="*/ 2147483646 h 243"/>
                <a:gd name="T2" fmla="*/ 2147483646 w 394"/>
                <a:gd name="T3" fmla="*/ 2147483646 h 243"/>
                <a:gd name="T4" fmla="*/ 2147483646 w 394"/>
                <a:gd name="T5" fmla="*/ 2147483646 h 243"/>
                <a:gd name="T6" fmla="*/ 2147483646 w 394"/>
                <a:gd name="T7" fmla="*/ 2147483646 h 243"/>
                <a:gd name="T8" fmla="*/ 2147483646 w 394"/>
                <a:gd name="T9" fmla="*/ 2147483646 h 243"/>
                <a:gd name="T10" fmla="*/ 2147483646 w 394"/>
                <a:gd name="T11" fmla="*/ 2147483646 h 243"/>
                <a:gd name="T12" fmla="*/ 2147483646 w 394"/>
                <a:gd name="T13" fmla="*/ 2147483646 h 243"/>
                <a:gd name="T14" fmla="*/ 2147483646 w 394"/>
                <a:gd name="T15" fmla="*/ 2147483646 h 243"/>
                <a:gd name="T16" fmla="*/ 2147483646 w 394"/>
                <a:gd name="T17" fmla="*/ 2147483646 h 243"/>
                <a:gd name="T18" fmla="*/ 2147483646 w 394"/>
                <a:gd name="T19" fmla="*/ 2147483646 h 243"/>
                <a:gd name="T20" fmla="*/ 2147483646 w 394"/>
                <a:gd name="T21" fmla="*/ 2147483646 h 243"/>
                <a:gd name="T22" fmla="*/ 2147483646 w 394"/>
                <a:gd name="T23" fmla="*/ 2147483646 h 243"/>
                <a:gd name="T24" fmla="*/ 2147483646 w 394"/>
                <a:gd name="T25" fmla="*/ 2147483646 h 243"/>
                <a:gd name="T26" fmla="*/ 2147483646 w 394"/>
                <a:gd name="T27" fmla="*/ 2147483646 h 243"/>
                <a:gd name="T28" fmla="*/ 2147483646 w 394"/>
                <a:gd name="T29" fmla="*/ 2147483646 h 243"/>
                <a:gd name="T30" fmla="*/ 2147483646 w 394"/>
                <a:gd name="T31" fmla="*/ 2147483646 h 243"/>
                <a:gd name="T32" fmla="*/ 2147483646 w 394"/>
                <a:gd name="T33" fmla="*/ 2147483646 h 243"/>
                <a:gd name="T34" fmla="*/ 2147483646 w 394"/>
                <a:gd name="T35" fmla="*/ 2147483646 h 243"/>
                <a:gd name="T36" fmla="*/ 0 w 394"/>
                <a:gd name="T37" fmla="*/ 2147483646 h 243"/>
                <a:gd name="T38" fmla="*/ 2147483646 w 394"/>
                <a:gd name="T39" fmla="*/ 2147483646 h 243"/>
                <a:gd name="T40" fmla="*/ 2147483646 w 394"/>
                <a:gd name="T41" fmla="*/ 0 h 243"/>
                <a:gd name="T42" fmla="*/ 2147483646 w 394"/>
                <a:gd name="T43" fmla="*/ 2147483646 h 243"/>
                <a:gd name="T44" fmla="*/ 2147483646 w 394"/>
                <a:gd name="T45" fmla="*/ 2147483646 h 243"/>
                <a:gd name="T46" fmla="*/ 2147483646 w 394"/>
                <a:gd name="T47" fmla="*/ 2147483646 h 243"/>
                <a:gd name="T48" fmla="*/ 2147483646 w 394"/>
                <a:gd name="T49" fmla="*/ 2147483646 h 24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394" h="243">
                  <a:moveTo>
                    <a:pt x="308" y="243"/>
                  </a:moveTo>
                  <a:cubicBezTo>
                    <a:pt x="246" y="243"/>
                    <a:pt x="246" y="243"/>
                    <a:pt x="246" y="243"/>
                  </a:cubicBezTo>
                  <a:cubicBezTo>
                    <a:pt x="246" y="227"/>
                    <a:pt x="246" y="227"/>
                    <a:pt x="246" y="227"/>
                  </a:cubicBezTo>
                  <a:cubicBezTo>
                    <a:pt x="308" y="227"/>
                    <a:pt x="308" y="227"/>
                    <a:pt x="308" y="227"/>
                  </a:cubicBezTo>
                  <a:cubicBezTo>
                    <a:pt x="347" y="227"/>
                    <a:pt x="378" y="195"/>
                    <a:pt x="378" y="156"/>
                  </a:cubicBezTo>
                  <a:cubicBezTo>
                    <a:pt x="378" y="117"/>
                    <a:pt x="347" y="85"/>
                    <a:pt x="308" y="85"/>
                  </a:cubicBezTo>
                  <a:cubicBezTo>
                    <a:pt x="306" y="85"/>
                    <a:pt x="305" y="85"/>
                    <a:pt x="303" y="85"/>
                  </a:cubicBezTo>
                  <a:cubicBezTo>
                    <a:pt x="298" y="85"/>
                    <a:pt x="298" y="85"/>
                    <a:pt x="298" y="85"/>
                  </a:cubicBezTo>
                  <a:cubicBezTo>
                    <a:pt x="296" y="81"/>
                    <a:pt x="296" y="81"/>
                    <a:pt x="296" y="81"/>
                  </a:cubicBezTo>
                  <a:cubicBezTo>
                    <a:pt x="275" y="41"/>
                    <a:pt x="233" y="16"/>
                    <a:pt x="188" y="16"/>
                  </a:cubicBezTo>
                  <a:cubicBezTo>
                    <a:pt x="131" y="16"/>
                    <a:pt x="83" y="54"/>
                    <a:pt x="70" y="109"/>
                  </a:cubicBezTo>
                  <a:cubicBezTo>
                    <a:pt x="69" y="114"/>
                    <a:pt x="69" y="114"/>
                    <a:pt x="69" y="114"/>
                  </a:cubicBezTo>
                  <a:cubicBezTo>
                    <a:pt x="63" y="115"/>
                    <a:pt x="63" y="115"/>
                    <a:pt x="63" y="115"/>
                  </a:cubicBezTo>
                  <a:cubicBezTo>
                    <a:pt x="36" y="119"/>
                    <a:pt x="16" y="143"/>
                    <a:pt x="16" y="171"/>
                  </a:cubicBezTo>
                  <a:cubicBezTo>
                    <a:pt x="16" y="201"/>
                    <a:pt x="41" y="227"/>
                    <a:pt x="72" y="227"/>
                  </a:cubicBezTo>
                  <a:cubicBezTo>
                    <a:pt x="148" y="227"/>
                    <a:pt x="148" y="227"/>
                    <a:pt x="148" y="227"/>
                  </a:cubicBezTo>
                  <a:cubicBezTo>
                    <a:pt x="148" y="243"/>
                    <a:pt x="148" y="243"/>
                    <a:pt x="148" y="243"/>
                  </a:cubicBezTo>
                  <a:cubicBezTo>
                    <a:pt x="72" y="243"/>
                    <a:pt x="72" y="243"/>
                    <a:pt x="72" y="243"/>
                  </a:cubicBezTo>
                  <a:cubicBezTo>
                    <a:pt x="32" y="243"/>
                    <a:pt x="0" y="210"/>
                    <a:pt x="0" y="171"/>
                  </a:cubicBezTo>
                  <a:cubicBezTo>
                    <a:pt x="0" y="137"/>
                    <a:pt x="23" y="108"/>
                    <a:pt x="56" y="100"/>
                  </a:cubicBezTo>
                  <a:cubicBezTo>
                    <a:pt x="72" y="41"/>
                    <a:pt x="126" y="0"/>
                    <a:pt x="188" y="0"/>
                  </a:cubicBezTo>
                  <a:cubicBezTo>
                    <a:pt x="238" y="0"/>
                    <a:pt x="283" y="26"/>
                    <a:pt x="307" y="69"/>
                  </a:cubicBezTo>
                  <a:cubicBezTo>
                    <a:pt x="307" y="69"/>
                    <a:pt x="308" y="69"/>
                    <a:pt x="308" y="69"/>
                  </a:cubicBezTo>
                  <a:cubicBezTo>
                    <a:pt x="356" y="69"/>
                    <a:pt x="394" y="108"/>
                    <a:pt x="394" y="156"/>
                  </a:cubicBezTo>
                  <a:cubicBezTo>
                    <a:pt x="394" y="204"/>
                    <a:pt x="356" y="243"/>
                    <a:pt x="308" y="243"/>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14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7" name="Oval 33"/>
            <p:cNvSpPr>
              <a:spLocks noChangeArrowheads="1"/>
            </p:cNvSpPr>
            <p:nvPr/>
          </p:nvSpPr>
          <p:spPr bwMode="gray">
            <a:xfrm>
              <a:off x="8926513" y="2651126"/>
              <a:ext cx="65088" cy="65088"/>
            </a:xfrm>
            <a:prstGeom prst="ellipse">
              <a:avLst/>
            </a:pr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14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8" name="Oval 34"/>
            <p:cNvSpPr>
              <a:spLocks noChangeArrowheads="1"/>
            </p:cNvSpPr>
            <p:nvPr/>
          </p:nvSpPr>
          <p:spPr bwMode="gray">
            <a:xfrm>
              <a:off x="9037638" y="2651126"/>
              <a:ext cx="63500" cy="65088"/>
            </a:xfrm>
            <a:prstGeom prst="ellipse">
              <a:avLst/>
            </a:pr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14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9" name="Freeform 93"/>
            <p:cNvSpPr>
              <a:spLocks/>
            </p:cNvSpPr>
            <p:nvPr/>
          </p:nvSpPr>
          <p:spPr bwMode="gray">
            <a:xfrm>
              <a:off x="8716963" y="2755901"/>
              <a:ext cx="595313" cy="80963"/>
            </a:xfrm>
            <a:custGeom>
              <a:avLst/>
              <a:gdLst>
                <a:gd name="T0" fmla="*/ 2147483646 w 375"/>
                <a:gd name="T1" fmla="*/ 2147483646 h 51"/>
                <a:gd name="T2" fmla="*/ 2147483646 w 375"/>
                <a:gd name="T3" fmla="*/ 2147483646 h 51"/>
                <a:gd name="T4" fmla="*/ 2147483646 w 375"/>
                <a:gd name="T5" fmla="*/ 2147483646 h 51"/>
                <a:gd name="T6" fmla="*/ 2147483646 w 375"/>
                <a:gd name="T7" fmla="*/ 2147483646 h 51"/>
                <a:gd name="T8" fmla="*/ 2147483646 w 375"/>
                <a:gd name="T9" fmla="*/ 2147483646 h 51"/>
                <a:gd name="T10" fmla="*/ 0 w 375"/>
                <a:gd name="T11" fmla="*/ 2147483646 h 51"/>
                <a:gd name="T12" fmla="*/ 0 w 375"/>
                <a:gd name="T13" fmla="*/ 0 h 51"/>
                <a:gd name="T14" fmla="*/ 2147483646 w 375"/>
                <a:gd name="T15" fmla="*/ 0 h 51"/>
                <a:gd name="T16" fmla="*/ 2147483646 w 375"/>
                <a:gd name="T17" fmla="*/ 2147483646 h 5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5" h="51">
                  <a:moveTo>
                    <a:pt x="375" y="51"/>
                  </a:moveTo>
                  <a:lnTo>
                    <a:pt x="359" y="51"/>
                  </a:lnTo>
                  <a:lnTo>
                    <a:pt x="359" y="16"/>
                  </a:lnTo>
                  <a:lnTo>
                    <a:pt x="16" y="16"/>
                  </a:lnTo>
                  <a:lnTo>
                    <a:pt x="16" y="51"/>
                  </a:lnTo>
                  <a:lnTo>
                    <a:pt x="0" y="51"/>
                  </a:lnTo>
                  <a:lnTo>
                    <a:pt x="0" y="0"/>
                  </a:lnTo>
                  <a:lnTo>
                    <a:pt x="375" y="0"/>
                  </a:lnTo>
                  <a:lnTo>
                    <a:pt x="375" y="51"/>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14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0" name="Rectangle 94"/>
            <p:cNvSpPr>
              <a:spLocks noChangeArrowheads="1"/>
            </p:cNvSpPr>
            <p:nvPr/>
          </p:nvSpPr>
          <p:spPr bwMode="gray">
            <a:xfrm>
              <a:off x="9001126" y="2684463"/>
              <a:ext cx="25400" cy="152400"/>
            </a:xfrm>
            <a:prstGeom prst="rect">
              <a:avLst/>
            </a:prstGeom>
            <a:solidFill>
              <a:srgbClr val="5A58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ctr"/>
              <a:endParaRPr lang="en-US" altLang="zh-CN" sz="214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1" name="Freeform 95"/>
            <p:cNvSpPr>
              <a:spLocks noEditPoints="1"/>
            </p:cNvSpPr>
            <p:nvPr/>
          </p:nvSpPr>
          <p:spPr bwMode="gray">
            <a:xfrm>
              <a:off x="8613776" y="2824163"/>
              <a:ext cx="230188" cy="163513"/>
            </a:xfrm>
            <a:custGeom>
              <a:avLst/>
              <a:gdLst>
                <a:gd name="T0" fmla="*/ 2147483646 w 148"/>
                <a:gd name="T1" fmla="*/ 2147483646 h 105"/>
                <a:gd name="T2" fmla="*/ 2147483646 w 148"/>
                <a:gd name="T3" fmla="*/ 2147483646 h 105"/>
                <a:gd name="T4" fmla="*/ 0 w 148"/>
                <a:gd name="T5" fmla="*/ 2147483646 h 105"/>
                <a:gd name="T6" fmla="*/ 2147483646 w 148"/>
                <a:gd name="T7" fmla="*/ 2147483646 h 105"/>
                <a:gd name="T8" fmla="*/ 2147483646 w 148"/>
                <a:gd name="T9" fmla="*/ 0 h 105"/>
                <a:gd name="T10" fmla="*/ 2147483646 w 148"/>
                <a:gd name="T11" fmla="*/ 2147483646 h 105"/>
                <a:gd name="T12" fmla="*/ 2147483646 w 148"/>
                <a:gd name="T13" fmla="*/ 2147483646 h 105"/>
                <a:gd name="T14" fmla="*/ 2147483646 w 148"/>
                <a:gd name="T15" fmla="*/ 2147483646 h 105"/>
                <a:gd name="T16" fmla="*/ 2147483646 w 148"/>
                <a:gd name="T17" fmla="*/ 2147483646 h 105"/>
                <a:gd name="T18" fmla="*/ 2147483646 w 148"/>
                <a:gd name="T19" fmla="*/ 2147483646 h 105"/>
                <a:gd name="T20" fmla="*/ 2147483646 w 148"/>
                <a:gd name="T21" fmla="*/ 2147483646 h 105"/>
                <a:gd name="T22" fmla="*/ 2147483646 w 148"/>
                <a:gd name="T23" fmla="*/ 2147483646 h 105"/>
                <a:gd name="T24" fmla="*/ 2147483646 w 148"/>
                <a:gd name="T25" fmla="*/ 2147483646 h 105"/>
                <a:gd name="T26" fmla="*/ 2147483646 w 148"/>
                <a:gd name="T27" fmla="*/ 2147483646 h 105"/>
                <a:gd name="T28" fmla="*/ 2147483646 w 148"/>
                <a:gd name="T29" fmla="*/ 2147483646 h 105"/>
                <a:gd name="T30" fmla="*/ 2147483646 w 148"/>
                <a:gd name="T31" fmla="*/ 2147483646 h 105"/>
                <a:gd name="T32" fmla="*/ 2147483646 w 148"/>
                <a:gd name="T33" fmla="*/ 2147483646 h 105"/>
                <a:gd name="T34" fmla="*/ 2147483646 w 148"/>
                <a:gd name="T35" fmla="*/ 2147483646 h 105"/>
                <a:gd name="T36" fmla="*/ 2147483646 w 148"/>
                <a:gd name="T37" fmla="*/ 2147483646 h 105"/>
                <a:gd name="T38" fmla="*/ 2147483646 w 148"/>
                <a:gd name="T39" fmla="*/ 2147483646 h 105"/>
                <a:gd name="T40" fmla="*/ 2147483646 w 148"/>
                <a:gd name="T41" fmla="*/ 2147483646 h 105"/>
                <a:gd name="T42" fmla="*/ 2147483646 w 148"/>
                <a:gd name="T43" fmla="*/ 2147483646 h 10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48" h="105">
                  <a:moveTo>
                    <a:pt x="111" y="105"/>
                  </a:moveTo>
                  <a:cubicBezTo>
                    <a:pt x="37" y="105"/>
                    <a:pt x="37" y="105"/>
                    <a:pt x="37" y="105"/>
                  </a:cubicBezTo>
                  <a:cubicBezTo>
                    <a:pt x="17" y="105"/>
                    <a:pt x="0" y="89"/>
                    <a:pt x="0" y="68"/>
                  </a:cubicBezTo>
                  <a:cubicBezTo>
                    <a:pt x="0" y="48"/>
                    <a:pt x="16" y="32"/>
                    <a:pt x="35" y="31"/>
                  </a:cubicBezTo>
                  <a:cubicBezTo>
                    <a:pt x="39" y="14"/>
                    <a:pt x="55" y="0"/>
                    <a:pt x="74" y="0"/>
                  </a:cubicBezTo>
                  <a:cubicBezTo>
                    <a:pt x="93" y="0"/>
                    <a:pt x="108" y="14"/>
                    <a:pt x="112" y="31"/>
                  </a:cubicBezTo>
                  <a:cubicBezTo>
                    <a:pt x="132" y="32"/>
                    <a:pt x="148" y="48"/>
                    <a:pt x="148" y="68"/>
                  </a:cubicBezTo>
                  <a:cubicBezTo>
                    <a:pt x="148" y="89"/>
                    <a:pt x="131" y="105"/>
                    <a:pt x="111" y="105"/>
                  </a:cubicBezTo>
                  <a:close/>
                  <a:moveTo>
                    <a:pt x="37" y="47"/>
                  </a:moveTo>
                  <a:cubicBezTo>
                    <a:pt x="25" y="47"/>
                    <a:pt x="16" y="57"/>
                    <a:pt x="16" y="68"/>
                  </a:cubicBezTo>
                  <a:cubicBezTo>
                    <a:pt x="16" y="80"/>
                    <a:pt x="25" y="89"/>
                    <a:pt x="37" y="89"/>
                  </a:cubicBezTo>
                  <a:cubicBezTo>
                    <a:pt x="111" y="89"/>
                    <a:pt x="111" y="89"/>
                    <a:pt x="111" y="89"/>
                  </a:cubicBezTo>
                  <a:cubicBezTo>
                    <a:pt x="123" y="89"/>
                    <a:pt x="132" y="80"/>
                    <a:pt x="132" y="68"/>
                  </a:cubicBezTo>
                  <a:cubicBezTo>
                    <a:pt x="132" y="57"/>
                    <a:pt x="123" y="47"/>
                    <a:pt x="111" y="47"/>
                  </a:cubicBezTo>
                  <a:cubicBezTo>
                    <a:pt x="110" y="47"/>
                    <a:pt x="108" y="47"/>
                    <a:pt x="107" y="48"/>
                  </a:cubicBezTo>
                  <a:cubicBezTo>
                    <a:pt x="97" y="49"/>
                    <a:pt x="97" y="49"/>
                    <a:pt x="97" y="49"/>
                  </a:cubicBezTo>
                  <a:cubicBezTo>
                    <a:pt x="97" y="40"/>
                    <a:pt x="97" y="40"/>
                    <a:pt x="97" y="40"/>
                  </a:cubicBezTo>
                  <a:cubicBezTo>
                    <a:pt x="97" y="27"/>
                    <a:pt x="87" y="16"/>
                    <a:pt x="74" y="16"/>
                  </a:cubicBezTo>
                  <a:cubicBezTo>
                    <a:pt x="61" y="16"/>
                    <a:pt x="51" y="27"/>
                    <a:pt x="51" y="40"/>
                  </a:cubicBezTo>
                  <a:cubicBezTo>
                    <a:pt x="50" y="49"/>
                    <a:pt x="50" y="49"/>
                    <a:pt x="50" y="49"/>
                  </a:cubicBezTo>
                  <a:cubicBezTo>
                    <a:pt x="41" y="48"/>
                    <a:pt x="41" y="48"/>
                    <a:pt x="41" y="48"/>
                  </a:cubicBezTo>
                  <a:cubicBezTo>
                    <a:pt x="40" y="47"/>
                    <a:pt x="38" y="47"/>
                    <a:pt x="37" y="47"/>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14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2" name="Freeform 96"/>
            <p:cNvSpPr>
              <a:spLocks noEditPoints="1"/>
            </p:cNvSpPr>
            <p:nvPr/>
          </p:nvSpPr>
          <p:spPr bwMode="gray">
            <a:xfrm>
              <a:off x="8899526" y="2824163"/>
              <a:ext cx="230188" cy="163513"/>
            </a:xfrm>
            <a:custGeom>
              <a:avLst/>
              <a:gdLst>
                <a:gd name="T0" fmla="*/ 2147483646 w 148"/>
                <a:gd name="T1" fmla="*/ 2147483646 h 105"/>
                <a:gd name="T2" fmla="*/ 2147483646 w 148"/>
                <a:gd name="T3" fmla="*/ 2147483646 h 105"/>
                <a:gd name="T4" fmla="*/ 0 w 148"/>
                <a:gd name="T5" fmla="*/ 2147483646 h 105"/>
                <a:gd name="T6" fmla="*/ 2147483646 w 148"/>
                <a:gd name="T7" fmla="*/ 2147483646 h 105"/>
                <a:gd name="T8" fmla="*/ 2147483646 w 148"/>
                <a:gd name="T9" fmla="*/ 0 h 105"/>
                <a:gd name="T10" fmla="*/ 2147483646 w 148"/>
                <a:gd name="T11" fmla="*/ 2147483646 h 105"/>
                <a:gd name="T12" fmla="*/ 2147483646 w 148"/>
                <a:gd name="T13" fmla="*/ 2147483646 h 105"/>
                <a:gd name="T14" fmla="*/ 2147483646 w 148"/>
                <a:gd name="T15" fmla="*/ 2147483646 h 105"/>
                <a:gd name="T16" fmla="*/ 2147483646 w 148"/>
                <a:gd name="T17" fmla="*/ 2147483646 h 105"/>
                <a:gd name="T18" fmla="*/ 2147483646 w 148"/>
                <a:gd name="T19" fmla="*/ 2147483646 h 105"/>
                <a:gd name="T20" fmla="*/ 2147483646 w 148"/>
                <a:gd name="T21" fmla="*/ 2147483646 h 105"/>
                <a:gd name="T22" fmla="*/ 2147483646 w 148"/>
                <a:gd name="T23" fmla="*/ 2147483646 h 105"/>
                <a:gd name="T24" fmla="*/ 2147483646 w 148"/>
                <a:gd name="T25" fmla="*/ 2147483646 h 105"/>
                <a:gd name="T26" fmla="*/ 2147483646 w 148"/>
                <a:gd name="T27" fmla="*/ 2147483646 h 105"/>
                <a:gd name="T28" fmla="*/ 2147483646 w 148"/>
                <a:gd name="T29" fmla="*/ 2147483646 h 105"/>
                <a:gd name="T30" fmla="*/ 2147483646 w 148"/>
                <a:gd name="T31" fmla="*/ 2147483646 h 105"/>
                <a:gd name="T32" fmla="*/ 2147483646 w 148"/>
                <a:gd name="T33" fmla="*/ 2147483646 h 105"/>
                <a:gd name="T34" fmla="*/ 2147483646 w 148"/>
                <a:gd name="T35" fmla="*/ 2147483646 h 105"/>
                <a:gd name="T36" fmla="*/ 2147483646 w 148"/>
                <a:gd name="T37" fmla="*/ 2147483646 h 105"/>
                <a:gd name="T38" fmla="*/ 2147483646 w 148"/>
                <a:gd name="T39" fmla="*/ 2147483646 h 105"/>
                <a:gd name="T40" fmla="*/ 2147483646 w 148"/>
                <a:gd name="T41" fmla="*/ 2147483646 h 10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48" h="105">
                  <a:moveTo>
                    <a:pt x="111" y="105"/>
                  </a:moveTo>
                  <a:cubicBezTo>
                    <a:pt x="37" y="105"/>
                    <a:pt x="37" y="105"/>
                    <a:pt x="37" y="105"/>
                  </a:cubicBezTo>
                  <a:cubicBezTo>
                    <a:pt x="16" y="105"/>
                    <a:pt x="0" y="89"/>
                    <a:pt x="0" y="68"/>
                  </a:cubicBezTo>
                  <a:cubicBezTo>
                    <a:pt x="0" y="48"/>
                    <a:pt x="16" y="32"/>
                    <a:pt x="35" y="31"/>
                  </a:cubicBezTo>
                  <a:cubicBezTo>
                    <a:pt x="39" y="14"/>
                    <a:pt x="55" y="0"/>
                    <a:pt x="74" y="0"/>
                  </a:cubicBezTo>
                  <a:cubicBezTo>
                    <a:pt x="93" y="0"/>
                    <a:pt x="108" y="14"/>
                    <a:pt x="112" y="31"/>
                  </a:cubicBezTo>
                  <a:cubicBezTo>
                    <a:pt x="132" y="32"/>
                    <a:pt x="148" y="48"/>
                    <a:pt x="148" y="68"/>
                  </a:cubicBezTo>
                  <a:cubicBezTo>
                    <a:pt x="148" y="89"/>
                    <a:pt x="131" y="105"/>
                    <a:pt x="111" y="105"/>
                  </a:cubicBezTo>
                  <a:close/>
                  <a:moveTo>
                    <a:pt x="37" y="47"/>
                  </a:moveTo>
                  <a:cubicBezTo>
                    <a:pt x="25" y="47"/>
                    <a:pt x="16" y="57"/>
                    <a:pt x="16" y="68"/>
                  </a:cubicBezTo>
                  <a:cubicBezTo>
                    <a:pt x="16" y="80"/>
                    <a:pt x="25" y="89"/>
                    <a:pt x="37" y="89"/>
                  </a:cubicBezTo>
                  <a:cubicBezTo>
                    <a:pt x="111" y="89"/>
                    <a:pt x="111" y="89"/>
                    <a:pt x="111" y="89"/>
                  </a:cubicBezTo>
                  <a:cubicBezTo>
                    <a:pt x="122" y="89"/>
                    <a:pt x="132" y="80"/>
                    <a:pt x="132" y="68"/>
                  </a:cubicBezTo>
                  <a:cubicBezTo>
                    <a:pt x="132" y="55"/>
                    <a:pt x="120" y="45"/>
                    <a:pt x="107" y="48"/>
                  </a:cubicBezTo>
                  <a:cubicBezTo>
                    <a:pt x="97" y="49"/>
                    <a:pt x="97" y="49"/>
                    <a:pt x="97" y="49"/>
                  </a:cubicBezTo>
                  <a:cubicBezTo>
                    <a:pt x="97" y="40"/>
                    <a:pt x="97" y="40"/>
                    <a:pt x="97" y="40"/>
                  </a:cubicBezTo>
                  <a:cubicBezTo>
                    <a:pt x="97" y="27"/>
                    <a:pt x="87" y="16"/>
                    <a:pt x="74" y="16"/>
                  </a:cubicBezTo>
                  <a:cubicBezTo>
                    <a:pt x="61" y="16"/>
                    <a:pt x="50" y="27"/>
                    <a:pt x="50" y="40"/>
                  </a:cubicBezTo>
                  <a:cubicBezTo>
                    <a:pt x="50" y="49"/>
                    <a:pt x="50" y="49"/>
                    <a:pt x="50" y="49"/>
                  </a:cubicBezTo>
                  <a:cubicBezTo>
                    <a:pt x="41" y="48"/>
                    <a:pt x="41" y="48"/>
                    <a:pt x="41" y="48"/>
                  </a:cubicBezTo>
                  <a:cubicBezTo>
                    <a:pt x="40" y="47"/>
                    <a:pt x="38" y="47"/>
                    <a:pt x="37" y="47"/>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14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3" name="Freeform 97"/>
            <p:cNvSpPr>
              <a:spLocks noEditPoints="1"/>
            </p:cNvSpPr>
            <p:nvPr/>
          </p:nvSpPr>
          <p:spPr bwMode="gray">
            <a:xfrm>
              <a:off x="9183688" y="2824163"/>
              <a:ext cx="230188" cy="163513"/>
            </a:xfrm>
            <a:custGeom>
              <a:avLst/>
              <a:gdLst>
                <a:gd name="T0" fmla="*/ 2147483646 w 148"/>
                <a:gd name="T1" fmla="*/ 2147483646 h 105"/>
                <a:gd name="T2" fmla="*/ 2147483646 w 148"/>
                <a:gd name="T3" fmla="*/ 2147483646 h 105"/>
                <a:gd name="T4" fmla="*/ 0 w 148"/>
                <a:gd name="T5" fmla="*/ 2147483646 h 105"/>
                <a:gd name="T6" fmla="*/ 2147483646 w 148"/>
                <a:gd name="T7" fmla="*/ 2147483646 h 105"/>
                <a:gd name="T8" fmla="*/ 2147483646 w 148"/>
                <a:gd name="T9" fmla="*/ 0 h 105"/>
                <a:gd name="T10" fmla="*/ 2147483646 w 148"/>
                <a:gd name="T11" fmla="*/ 2147483646 h 105"/>
                <a:gd name="T12" fmla="*/ 2147483646 w 148"/>
                <a:gd name="T13" fmla="*/ 2147483646 h 105"/>
                <a:gd name="T14" fmla="*/ 2147483646 w 148"/>
                <a:gd name="T15" fmla="*/ 2147483646 h 105"/>
                <a:gd name="T16" fmla="*/ 2147483646 w 148"/>
                <a:gd name="T17" fmla="*/ 2147483646 h 105"/>
                <a:gd name="T18" fmla="*/ 2147483646 w 148"/>
                <a:gd name="T19" fmla="*/ 2147483646 h 105"/>
                <a:gd name="T20" fmla="*/ 2147483646 w 148"/>
                <a:gd name="T21" fmla="*/ 2147483646 h 105"/>
                <a:gd name="T22" fmla="*/ 2147483646 w 148"/>
                <a:gd name="T23" fmla="*/ 2147483646 h 105"/>
                <a:gd name="T24" fmla="*/ 2147483646 w 148"/>
                <a:gd name="T25" fmla="*/ 2147483646 h 105"/>
                <a:gd name="T26" fmla="*/ 2147483646 w 148"/>
                <a:gd name="T27" fmla="*/ 2147483646 h 105"/>
                <a:gd name="T28" fmla="*/ 2147483646 w 148"/>
                <a:gd name="T29" fmla="*/ 2147483646 h 105"/>
                <a:gd name="T30" fmla="*/ 2147483646 w 148"/>
                <a:gd name="T31" fmla="*/ 2147483646 h 105"/>
                <a:gd name="T32" fmla="*/ 2147483646 w 148"/>
                <a:gd name="T33" fmla="*/ 2147483646 h 105"/>
                <a:gd name="T34" fmla="*/ 2147483646 w 148"/>
                <a:gd name="T35" fmla="*/ 2147483646 h 105"/>
                <a:gd name="T36" fmla="*/ 2147483646 w 148"/>
                <a:gd name="T37" fmla="*/ 2147483646 h 105"/>
                <a:gd name="T38" fmla="*/ 2147483646 w 148"/>
                <a:gd name="T39" fmla="*/ 2147483646 h 105"/>
                <a:gd name="T40" fmla="*/ 2147483646 w 148"/>
                <a:gd name="T41" fmla="*/ 2147483646 h 10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48" h="105">
                  <a:moveTo>
                    <a:pt x="111" y="105"/>
                  </a:moveTo>
                  <a:cubicBezTo>
                    <a:pt x="37" y="105"/>
                    <a:pt x="37" y="105"/>
                    <a:pt x="37" y="105"/>
                  </a:cubicBezTo>
                  <a:cubicBezTo>
                    <a:pt x="16" y="105"/>
                    <a:pt x="0" y="89"/>
                    <a:pt x="0" y="68"/>
                  </a:cubicBezTo>
                  <a:cubicBezTo>
                    <a:pt x="0" y="48"/>
                    <a:pt x="16" y="32"/>
                    <a:pt x="35" y="31"/>
                  </a:cubicBezTo>
                  <a:cubicBezTo>
                    <a:pt x="39" y="14"/>
                    <a:pt x="55" y="0"/>
                    <a:pt x="74" y="0"/>
                  </a:cubicBezTo>
                  <a:cubicBezTo>
                    <a:pt x="93" y="0"/>
                    <a:pt x="108" y="14"/>
                    <a:pt x="112" y="31"/>
                  </a:cubicBezTo>
                  <a:cubicBezTo>
                    <a:pt x="132" y="32"/>
                    <a:pt x="148" y="48"/>
                    <a:pt x="148" y="68"/>
                  </a:cubicBezTo>
                  <a:cubicBezTo>
                    <a:pt x="148" y="89"/>
                    <a:pt x="131" y="105"/>
                    <a:pt x="111" y="105"/>
                  </a:cubicBezTo>
                  <a:close/>
                  <a:moveTo>
                    <a:pt x="37" y="47"/>
                  </a:moveTo>
                  <a:cubicBezTo>
                    <a:pt x="25" y="47"/>
                    <a:pt x="16" y="57"/>
                    <a:pt x="16" y="68"/>
                  </a:cubicBezTo>
                  <a:cubicBezTo>
                    <a:pt x="16" y="80"/>
                    <a:pt x="25" y="89"/>
                    <a:pt x="37" y="89"/>
                  </a:cubicBezTo>
                  <a:cubicBezTo>
                    <a:pt x="111" y="89"/>
                    <a:pt x="111" y="89"/>
                    <a:pt x="111" y="89"/>
                  </a:cubicBezTo>
                  <a:cubicBezTo>
                    <a:pt x="122" y="89"/>
                    <a:pt x="132" y="80"/>
                    <a:pt x="132" y="68"/>
                  </a:cubicBezTo>
                  <a:cubicBezTo>
                    <a:pt x="132" y="55"/>
                    <a:pt x="120" y="45"/>
                    <a:pt x="107" y="48"/>
                  </a:cubicBezTo>
                  <a:cubicBezTo>
                    <a:pt x="97" y="49"/>
                    <a:pt x="97" y="49"/>
                    <a:pt x="97" y="49"/>
                  </a:cubicBezTo>
                  <a:cubicBezTo>
                    <a:pt x="97" y="40"/>
                    <a:pt x="97" y="40"/>
                    <a:pt x="97" y="40"/>
                  </a:cubicBezTo>
                  <a:cubicBezTo>
                    <a:pt x="97" y="27"/>
                    <a:pt x="87" y="16"/>
                    <a:pt x="74" y="16"/>
                  </a:cubicBezTo>
                  <a:cubicBezTo>
                    <a:pt x="61" y="16"/>
                    <a:pt x="50" y="27"/>
                    <a:pt x="50" y="40"/>
                  </a:cubicBezTo>
                  <a:cubicBezTo>
                    <a:pt x="50" y="49"/>
                    <a:pt x="50" y="49"/>
                    <a:pt x="50" y="49"/>
                  </a:cubicBezTo>
                  <a:cubicBezTo>
                    <a:pt x="41" y="48"/>
                    <a:pt x="41" y="48"/>
                    <a:pt x="41" y="48"/>
                  </a:cubicBezTo>
                  <a:cubicBezTo>
                    <a:pt x="40" y="47"/>
                    <a:pt x="38" y="47"/>
                    <a:pt x="37" y="47"/>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14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4" name="Freeform 118"/>
            <p:cNvSpPr>
              <a:spLocks noEditPoints="1"/>
            </p:cNvSpPr>
            <p:nvPr/>
          </p:nvSpPr>
          <p:spPr bwMode="gray">
            <a:xfrm>
              <a:off x="8966201" y="2406651"/>
              <a:ext cx="127000" cy="225425"/>
            </a:xfrm>
            <a:custGeom>
              <a:avLst/>
              <a:gdLst>
                <a:gd name="T0" fmla="*/ 2147483646 w 82"/>
                <a:gd name="T1" fmla="*/ 2147483646 h 144"/>
                <a:gd name="T2" fmla="*/ 2147483646 w 82"/>
                <a:gd name="T3" fmla="*/ 2147483646 h 144"/>
                <a:gd name="T4" fmla="*/ 0 w 82"/>
                <a:gd name="T5" fmla="*/ 2147483646 h 144"/>
                <a:gd name="T6" fmla="*/ 0 w 82"/>
                <a:gd name="T7" fmla="*/ 2147483646 h 144"/>
                <a:gd name="T8" fmla="*/ 2147483646 w 82"/>
                <a:gd name="T9" fmla="*/ 0 h 144"/>
                <a:gd name="T10" fmla="*/ 2147483646 w 82"/>
                <a:gd name="T11" fmla="*/ 0 h 144"/>
                <a:gd name="T12" fmla="*/ 2147483646 w 82"/>
                <a:gd name="T13" fmla="*/ 2147483646 h 144"/>
                <a:gd name="T14" fmla="*/ 2147483646 w 82"/>
                <a:gd name="T15" fmla="*/ 2147483646 h 144"/>
                <a:gd name="T16" fmla="*/ 2147483646 w 82"/>
                <a:gd name="T17" fmla="*/ 2147483646 h 144"/>
                <a:gd name="T18" fmla="*/ 2147483646 w 82"/>
                <a:gd name="T19" fmla="*/ 2147483646 h 144"/>
                <a:gd name="T20" fmla="*/ 2147483646 w 82"/>
                <a:gd name="T21" fmla="*/ 2147483646 h 144"/>
                <a:gd name="T22" fmla="*/ 2147483646 w 82"/>
                <a:gd name="T23" fmla="*/ 2147483646 h 144"/>
                <a:gd name="T24" fmla="*/ 2147483646 w 82"/>
                <a:gd name="T25" fmla="*/ 2147483646 h 144"/>
                <a:gd name="T26" fmla="*/ 2147483646 w 82"/>
                <a:gd name="T27" fmla="*/ 2147483646 h 14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82" h="144">
                  <a:moveTo>
                    <a:pt x="76" y="144"/>
                  </a:moveTo>
                  <a:cubicBezTo>
                    <a:pt x="6" y="144"/>
                    <a:pt x="6" y="144"/>
                    <a:pt x="6" y="144"/>
                  </a:cubicBezTo>
                  <a:cubicBezTo>
                    <a:pt x="3" y="144"/>
                    <a:pt x="0" y="141"/>
                    <a:pt x="0" y="138"/>
                  </a:cubicBezTo>
                  <a:cubicBezTo>
                    <a:pt x="0" y="6"/>
                    <a:pt x="0" y="6"/>
                    <a:pt x="0" y="6"/>
                  </a:cubicBezTo>
                  <a:cubicBezTo>
                    <a:pt x="0" y="3"/>
                    <a:pt x="3" y="0"/>
                    <a:pt x="6" y="0"/>
                  </a:cubicBezTo>
                  <a:cubicBezTo>
                    <a:pt x="76" y="0"/>
                    <a:pt x="76" y="0"/>
                    <a:pt x="76" y="0"/>
                  </a:cubicBezTo>
                  <a:cubicBezTo>
                    <a:pt x="79" y="0"/>
                    <a:pt x="82" y="3"/>
                    <a:pt x="82" y="6"/>
                  </a:cubicBezTo>
                  <a:cubicBezTo>
                    <a:pt x="82" y="138"/>
                    <a:pt x="82" y="138"/>
                    <a:pt x="82" y="138"/>
                  </a:cubicBezTo>
                  <a:cubicBezTo>
                    <a:pt x="82" y="141"/>
                    <a:pt x="79" y="144"/>
                    <a:pt x="76" y="144"/>
                  </a:cubicBezTo>
                  <a:close/>
                  <a:moveTo>
                    <a:pt x="12" y="132"/>
                  </a:moveTo>
                  <a:cubicBezTo>
                    <a:pt x="70" y="132"/>
                    <a:pt x="70" y="132"/>
                    <a:pt x="70" y="132"/>
                  </a:cubicBezTo>
                  <a:cubicBezTo>
                    <a:pt x="70" y="12"/>
                    <a:pt x="70" y="12"/>
                    <a:pt x="70" y="12"/>
                  </a:cubicBezTo>
                  <a:cubicBezTo>
                    <a:pt x="12" y="12"/>
                    <a:pt x="12" y="12"/>
                    <a:pt x="12" y="12"/>
                  </a:cubicBezTo>
                  <a:lnTo>
                    <a:pt x="12" y="132"/>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14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5" name="Rectangle 119"/>
            <p:cNvSpPr>
              <a:spLocks noChangeArrowheads="1"/>
            </p:cNvSpPr>
            <p:nvPr/>
          </p:nvSpPr>
          <p:spPr bwMode="gray">
            <a:xfrm>
              <a:off x="9001126" y="2462213"/>
              <a:ext cx="55563" cy="17463"/>
            </a:xfrm>
            <a:prstGeom prst="rect">
              <a:avLst/>
            </a:prstGeom>
            <a:solidFill>
              <a:srgbClr val="5A58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ctr"/>
              <a:endParaRPr lang="en-US" altLang="zh-CN" sz="214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6" name="Rectangle 120"/>
            <p:cNvSpPr>
              <a:spLocks noChangeArrowheads="1"/>
            </p:cNvSpPr>
            <p:nvPr/>
          </p:nvSpPr>
          <p:spPr bwMode="gray">
            <a:xfrm>
              <a:off x="9001126" y="2501901"/>
              <a:ext cx="55563" cy="19050"/>
            </a:xfrm>
            <a:prstGeom prst="rect">
              <a:avLst/>
            </a:prstGeom>
            <a:solidFill>
              <a:srgbClr val="5A58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ctr"/>
              <a:endParaRPr lang="en-US" altLang="zh-CN" sz="214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7" name="Rectangle 121"/>
            <p:cNvSpPr>
              <a:spLocks noChangeArrowheads="1"/>
            </p:cNvSpPr>
            <p:nvPr/>
          </p:nvSpPr>
          <p:spPr bwMode="gray">
            <a:xfrm>
              <a:off x="9001126" y="2543176"/>
              <a:ext cx="55563" cy="17463"/>
            </a:xfrm>
            <a:prstGeom prst="rect">
              <a:avLst/>
            </a:prstGeom>
            <a:solidFill>
              <a:srgbClr val="5A58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ctr"/>
              <a:endParaRPr lang="en-US" altLang="zh-CN" sz="214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8" name="Rectangle 122"/>
            <p:cNvSpPr>
              <a:spLocks noChangeArrowheads="1"/>
            </p:cNvSpPr>
            <p:nvPr/>
          </p:nvSpPr>
          <p:spPr bwMode="gray">
            <a:xfrm>
              <a:off x="8928101" y="2543176"/>
              <a:ext cx="23813" cy="17463"/>
            </a:xfrm>
            <a:prstGeom prst="rect">
              <a:avLst/>
            </a:prstGeom>
            <a:solidFill>
              <a:srgbClr val="5A58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ctr"/>
              <a:endParaRPr lang="en-US" altLang="zh-CN" sz="214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9" name="Freeform 123"/>
            <p:cNvSpPr>
              <a:spLocks/>
            </p:cNvSpPr>
            <p:nvPr/>
          </p:nvSpPr>
          <p:spPr bwMode="gray">
            <a:xfrm>
              <a:off x="8896351" y="2470151"/>
              <a:ext cx="85725" cy="161925"/>
            </a:xfrm>
            <a:custGeom>
              <a:avLst/>
              <a:gdLst>
                <a:gd name="T0" fmla="*/ 2147483646 w 55"/>
                <a:gd name="T1" fmla="*/ 2147483646 h 103"/>
                <a:gd name="T2" fmla="*/ 2147483646 w 55"/>
                <a:gd name="T3" fmla="*/ 2147483646 h 103"/>
                <a:gd name="T4" fmla="*/ 0 w 55"/>
                <a:gd name="T5" fmla="*/ 2147483646 h 103"/>
                <a:gd name="T6" fmla="*/ 0 w 55"/>
                <a:gd name="T7" fmla="*/ 2147483646 h 103"/>
                <a:gd name="T8" fmla="*/ 2147483646 w 55"/>
                <a:gd name="T9" fmla="*/ 2147483646 h 103"/>
                <a:gd name="T10" fmla="*/ 2147483646 w 55"/>
                <a:gd name="T11" fmla="*/ 0 h 103"/>
                <a:gd name="T12" fmla="*/ 2147483646 w 55"/>
                <a:gd name="T13" fmla="*/ 2147483646 h 103"/>
                <a:gd name="T14" fmla="*/ 2147483646 w 55"/>
                <a:gd name="T15" fmla="*/ 2147483646 h 103"/>
                <a:gd name="T16" fmla="*/ 2147483646 w 55"/>
                <a:gd name="T17" fmla="*/ 2147483646 h 103"/>
                <a:gd name="T18" fmla="*/ 2147483646 w 55"/>
                <a:gd name="T19" fmla="*/ 2147483646 h 103"/>
                <a:gd name="T20" fmla="*/ 2147483646 w 55"/>
                <a:gd name="T21" fmla="*/ 2147483646 h 10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5" h="103">
                  <a:moveTo>
                    <a:pt x="51" y="103"/>
                  </a:moveTo>
                  <a:cubicBezTo>
                    <a:pt x="6" y="103"/>
                    <a:pt x="6" y="103"/>
                    <a:pt x="6" y="103"/>
                  </a:cubicBezTo>
                  <a:cubicBezTo>
                    <a:pt x="3" y="103"/>
                    <a:pt x="0" y="100"/>
                    <a:pt x="0" y="97"/>
                  </a:cubicBezTo>
                  <a:cubicBezTo>
                    <a:pt x="0" y="35"/>
                    <a:pt x="0" y="35"/>
                    <a:pt x="0" y="35"/>
                  </a:cubicBezTo>
                  <a:cubicBezTo>
                    <a:pt x="0" y="33"/>
                    <a:pt x="1" y="31"/>
                    <a:pt x="3" y="30"/>
                  </a:cubicBezTo>
                  <a:cubicBezTo>
                    <a:pt x="48" y="0"/>
                    <a:pt x="48" y="0"/>
                    <a:pt x="48" y="0"/>
                  </a:cubicBezTo>
                  <a:cubicBezTo>
                    <a:pt x="55" y="10"/>
                    <a:pt x="55" y="10"/>
                    <a:pt x="55" y="10"/>
                  </a:cubicBezTo>
                  <a:cubicBezTo>
                    <a:pt x="12" y="38"/>
                    <a:pt x="12" y="38"/>
                    <a:pt x="12" y="38"/>
                  </a:cubicBezTo>
                  <a:cubicBezTo>
                    <a:pt x="12" y="91"/>
                    <a:pt x="12" y="91"/>
                    <a:pt x="12" y="91"/>
                  </a:cubicBezTo>
                  <a:cubicBezTo>
                    <a:pt x="51" y="91"/>
                    <a:pt x="51" y="91"/>
                    <a:pt x="51" y="91"/>
                  </a:cubicBezTo>
                  <a:lnTo>
                    <a:pt x="51" y="103"/>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14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3" name="组合 2"/>
          <p:cNvGrpSpPr/>
          <p:nvPr/>
        </p:nvGrpSpPr>
        <p:grpSpPr>
          <a:xfrm>
            <a:off x="7563478" y="99476"/>
            <a:ext cx="4185610" cy="252000"/>
            <a:chOff x="7563478" y="99476"/>
            <a:chExt cx="4185610" cy="252000"/>
          </a:xfrm>
        </p:grpSpPr>
        <p:sp>
          <p:nvSpPr>
            <p:cNvPr id="364" name="燕尾形 363"/>
            <p:cNvSpPr/>
            <p:nvPr/>
          </p:nvSpPr>
          <p:spPr bwMode="gray">
            <a:xfrm>
              <a:off x="9114462" y="99476"/>
              <a:ext cx="1368000" cy="252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1200" dirty="0">
                  <a:solidFill>
                    <a:prstClr val="black"/>
                  </a:solidFill>
                  <a:latin typeface="Huawei Sans" panose="020C0503030203020204" pitchFamily="34" charset="0"/>
                </a:rPr>
                <a:t>DC</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365" name="燕尾形 364"/>
            <p:cNvSpPr/>
            <p:nvPr/>
          </p:nvSpPr>
          <p:spPr bwMode="gray">
            <a:xfrm>
              <a:off x="10381088" y="99476"/>
              <a:ext cx="1368000" cy="252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dirty="0">
                  <a:solidFill>
                    <a:srgbClr val="FFFFFF"/>
                  </a:solidFill>
                  <a:latin typeface="Huawei Sans" panose="020C0503030203020204" pitchFamily="34" charset="0"/>
                </a:rPr>
                <a:t>WAN</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366" name="五边形 365"/>
            <p:cNvSpPr/>
            <p:nvPr/>
          </p:nvSpPr>
          <p:spPr bwMode="gray">
            <a:xfrm>
              <a:off x="7563478" y="99476"/>
              <a:ext cx="1652357" cy="252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dirty="0">
                  <a:solidFill>
                    <a:prstClr val="black"/>
                  </a:solidFill>
                  <a:latin typeface="Huawei Sans" panose="020C0503030203020204" pitchFamily="34" charset="0"/>
                </a:rPr>
                <a:t>Campus Network</a:t>
              </a:r>
            </a:p>
          </p:txBody>
        </p:sp>
      </p:grpSp>
    </p:spTree>
    <p:extLst>
      <p:ext uri="{BB962C8B-B14F-4D97-AF65-F5344CB8AC3E}">
        <p14:creationId xmlns:p14="http://schemas.microsoft.com/office/powerpoint/2010/main" val="405406185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Service Requirements and Challenges Facing the WAN</a:t>
            </a:r>
            <a:endParaRPr lang="en-US" altLang="zh-CN" dirty="0">
              <a:sym typeface="Huawei Sans" panose="020C0503030203020204" pitchFamily="34" charset="0"/>
            </a:endParaRPr>
          </a:p>
        </p:txBody>
      </p:sp>
      <p:sp>
        <p:nvSpPr>
          <p:cNvPr id="360" name="圆角矩形 359"/>
          <p:cNvSpPr>
            <a:spLocks/>
          </p:cNvSpPr>
          <p:nvPr/>
        </p:nvSpPr>
        <p:spPr bwMode="gray">
          <a:xfrm>
            <a:off x="565813" y="1457957"/>
            <a:ext cx="3520544" cy="4719819"/>
          </a:xfrm>
          <a:prstGeom prst="roundRect">
            <a:avLst>
              <a:gd name="adj" fmla="val 729"/>
            </a:avLst>
          </a:prstGeom>
          <a:noFill/>
          <a:ln w="9525">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fontAlgn="ctr">
              <a:lnSpc>
                <a:spcPts val="2200"/>
              </a:lnSpc>
              <a:buFont typeface="+mj-lt"/>
              <a:buAutoNum type="arabicPeriod"/>
            </a:pPr>
            <a:endParaRPr lang="en-US" altLang="zh-CN" sz="14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61" name="圆角矩形 360"/>
          <p:cNvSpPr/>
          <p:nvPr/>
        </p:nvSpPr>
        <p:spPr bwMode="gray">
          <a:xfrm flipH="1">
            <a:off x="575206" y="1043560"/>
            <a:ext cx="3520544" cy="360000"/>
          </a:xfrm>
          <a:prstGeom prst="roundRect">
            <a:avLst>
              <a:gd name="adj" fmla="val 6643"/>
            </a:avLst>
          </a:prstGeom>
          <a:solidFill>
            <a:srgbClr val="F3FBFE"/>
          </a:solidFill>
          <a:ln w="12700" cap="flat" cmpd="sng" algn="ctr">
            <a:solidFill>
              <a:srgbClr val="BEE9EE"/>
            </a:solidFill>
            <a:prstDash val="solid"/>
            <a:miter lim="800000"/>
          </a:ln>
          <a:effectLst/>
        </p:spPr>
        <p:txBody>
          <a:bodyPr wrap="square" tIns="0" rtlCol="0" anchor="ctr" anchorCtr="0">
            <a:noAutofit/>
          </a:bodyPr>
          <a:lstStyle/>
          <a:p>
            <a:pPr algn="ctr" defTabSz="914400" fontAlgn="ctr"/>
            <a:r>
              <a:rPr lang="en-US" dirty="0" smtClean="0">
                <a:solidFill>
                  <a:srgbClr val="30B5C5"/>
                </a:solidFill>
                <a:latin typeface="Huawei Sans" panose="020C0503030203020204" pitchFamily="34" charset="0"/>
              </a:rPr>
              <a:t>Slow service provisioning</a:t>
            </a:r>
            <a:endParaRPr lang="en-US" altLang="zh-CN" kern="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2" name="圆角矩形 361"/>
          <p:cNvSpPr>
            <a:spLocks/>
          </p:cNvSpPr>
          <p:nvPr/>
        </p:nvSpPr>
        <p:spPr bwMode="gray">
          <a:xfrm>
            <a:off x="4336706" y="1457957"/>
            <a:ext cx="3520544" cy="4719819"/>
          </a:xfrm>
          <a:prstGeom prst="roundRect">
            <a:avLst>
              <a:gd name="adj" fmla="val 729"/>
            </a:avLst>
          </a:prstGeom>
          <a:noFill/>
          <a:ln w="9525">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fontAlgn="ctr">
              <a:lnSpc>
                <a:spcPts val="2200"/>
              </a:lnSpc>
              <a:buFont typeface="+mj-lt"/>
              <a:buAutoNum type="arabicPeriod"/>
            </a:pPr>
            <a:endParaRPr lang="en-US" altLang="zh-CN" sz="14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63" name="圆角矩形 362"/>
          <p:cNvSpPr/>
          <p:nvPr/>
        </p:nvSpPr>
        <p:spPr bwMode="gray">
          <a:xfrm flipH="1">
            <a:off x="4335728" y="1043560"/>
            <a:ext cx="3520544" cy="360000"/>
          </a:xfrm>
          <a:prstGeom prst="roundRect">
            <a:avLst>
              <a:gd name="adj" fmla="val 6643"/>
            </a:avLst>
          </a:prstGeom>
          <a:solidFill>
            <a:srgbClr val="F3FBFE"/>
          </a:solidFill>
          <a:ln w="12700" cap="flat" cmpd="sng" algn="ctr">
            <a:solidFill>
              <a:srgbClr val="BEE9EE"/>
            </a:solidFill>
            <a:prstDash val="solid"/>
            <a:miter lim="800000"/>
          </a:ln>
          <a:effectLst/>
        </p:spPr>
        <p:txBody>
          <a:bodyPr wrap="square" tIns="0" rtlCol="0" anchor="ctr" anchorCtr="0">
            <a:noAutofit/>
          </a:bodyPr>
          <a:lstStyle/>
          <a:p>
            <a:pPr algn="ctr" defTabSz="914400" fontAlgn="ctr"/>
            <a:r>
              <a:rPr lang="en-US" dirty="0" smtClean="0">
                <a:solidFill>
                  <a:srgbClr val="30B5C5"/>
                </a:solidFill>
                <a:latin typeface="Huawei Sans" panose="020C0503030203020204" pitchFamily="34" charset="0"/>
              </a:rPr>
              <a:t>High SLA requirements</a:t>
            </a:r>
            <a:endParaRPr lang="en-US" dirty="0">
              <a:solidFill>
                <a:srgbClr val="30B5C5"/>
              </a:solidFill>
              <a:latin typeface="Huawei Sans" panose="020C0503030203020204" pitchFamily="34" charset="0"/>
            </a:endParaRPr>
          </a:p>
        </p:txBody>
      </p:sp>
      <p:sp>
        <p:nvSpPr>
          <p:cNvPr id="364" name="圆角矩形 363"/>
          <p:cNvSpPr>
            <a:spLocks/>
          </p:cNvSpPr>
          <p:nvPr/>
        </p:nvSpPr>
        <p:spPr bwMode="gray">
          <a:xfrm>
            <a:off x="8066506" y="1457957"/>
            <a:ext cx="3520544" cy="4719819"/>
          </a:xfrm>
          <a:prstGeom prst="roundRect">
            <a:avLst>
              <a:gd name="adj" fmla="val 729"/>
            </a:avLst>
          </a:prstGeom>
          <a:noFill/>
          <a:ln w="9525">
            <a:solidFill>
              <a:srgbClr val="94DAE2"/>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fontAlgn="ctr">
              <a:lnSpc>
                <a:spcPts val="2200"/>
              </a:lnSpc>
              <a:buFont typeface="+mj-lt"/>
              <a:buAutoNum type="arabicPeriod"/>
            </a:pPr>
            <a:endParaRPr lang="en-US" altLang="zh-CN" sz="1400" dirty="0">
              <a:solidFill>
                <a:schemeClr val="tx1">
                  <a:lumMod val="65000"/>
                  <a:lumOff val="3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65" name="圆角矩形 364"/>
          <p:cNvSpPr/>
          <p:nvPr/>
        </p:nvSpPr>
        <p:spPr bwMode="gray">
          <a:xfrm flipH="1">
            <a:off x="8096250" y="1043560"/>
            <a:ext cx="3520544" cy="360000"/>
          </a:xfrm>
          <a:prstGeom prst="roundRect">
            <a:avLst>
              <a:gd name="adj" fmla="val 6643"/>
            </a:avLst>
          </a:prstGeom>
          <a:solidFill>
            <a:srgbClr val="F3FBFE"/>
          </a:solidFill>
          <a:ln w="12700" cap="flat" cmpd="sng" algn="ctr">
            <a:solidFill>
              <a:srgbClr val="BEE9EE"/>
            </a:solidFill>
            <a:prstDash val="solid"/>
            <a:miter lim="800000"/>
          </a:ln>
          <a:effectLst/>
        </p:spPr>
        <p:txBody>
          <a:bodyPr wrap="square" tIns="0" rtlCol="0" anchor="ctr" anchorCtr="0">
            <a:noAutofit/>
          </a:bodyPr>
          <a:lstStyle/>
          <a:p>
            <a:pPr algn="ctr" defTabSz="914400" fontAlgn="ctr"/>
            <a:r>
              <a:rPr lang="en-US" dirty="0" smtClean="0">
                <a:solidFill>
                  <a:srgbClr val="30B5C5"/>
                </a:solidFill>
                <a:latin typeface="Huawei Sans" panose="020C0503030203020204" pitchFamily="34" charset="0"/>
              </a:rPr>
              <a:t>Complex O&amp;M</a:t>
            </a:r>
            <a:endParaRPr lang="en-US" altLang="zh-CN" kern="0" dirty="0">
              <a:solidFill>
                <a:srgbClr val="30B5C5"/>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6" name="矩形 365"/>
          <p:cNvSpPr/>
          <p:nvPr/>
        </p:nvSpPr>
        <p:spPr>
          <a:xfrm>
            <a:off x="576184" y="4017565"/>
            <a:ext cx="3519566" cy="1374735"/>
          </a:xfrm>
          <a:prstGeom prst="rect">
            <a:avLst/>
          </a:prstGeom>
        </p:spPr>
        <p:txBody>
          <a:bodyPr wrap="square">
            <a:spAutoFit/>
          </a:bodyPr>
          <a:lstStyle/>
          <a:p>
            <a:pPr marL="85725" fontAlgn="ctr">
              <a:lnSpc>
                <a:spcPts val="2000"/>
              </a:lnSpc>
              <a:spcAft>
                <a:spcPts val="600"/>
              </a:spcAft>
            </a:pPr>
            <a:r>
              <a:rPr lang="en-US" sz="1400" dirty="0" smtClean="0">
                <a:latin typeface="Huawei Sans" panose="020C0503030203020204" pitchFamily="34" charset="0"/>
              </a:rPr>
              <a:t>The network passively adapts to various new services, such as enterprise private line services. Service provisioning is time-consuming and customer response is slow.</a:t>
            </a:r>
            <a:endParaRPr lang="en-US" altLang="zh-CN"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7" name="矩形 366"/>
          <p:cNvSpPr/>
          <p:nvPr/>
        </p:nvSpPr>
        <p:spPr>
          <a:xfrm>
            <a:off x="4335728" y="4017565"/>
            <a:ext cx="3519566" cy="2144177"/>
          </a:xfrm>
          <a:prstGeom prst="rect">
            <a:avLst/>
          </a:prstGeom>
        </p:spPr>
        <p:txBody>
          <a:bodyPr wrap="square">
            <a:spAutoFit/>
          </a:bodyPr>
          <a:lstStyle/>
          <a:p>
            <a:pPr marL="85725" fontAlgn="ctr">
              <a:lnSpc>
                <a:spcPts val="2000"/>
              </a:lnSpc>
              <a:spcAft>
                <a:spcPts val="600"/>
              </a:spcAft>
            </a:pPr>
            <a:r>
              <a:rPr lang="en-US" sz="1400" dirty="0" smtClean="0">
                <a:latin typeface="Huawei Sans" panose="020C0503030203020204" pitchFamily="34" charset="0"/>
              </a:rPr>
              <a:t>With the development of new services such as enterprise application migration to the cloud, network traffic in carriers' pipes is more dynamic and unpredictable. Traditional network planning and optimization have poor adaptability, and service SLA assurance faces great challenges.</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8" name="矩形 367"/>
          <p:cNvSpPr/>
          <p:nvPr/>
        </p:nvSpPr>
        <p:spPr>
          <a:xfrm>
            <a:off x="8094294" y="4017565"/>
            <a:ext cx="3519566" cy="2221121"/>
          </a:xfrm>
          <a:prstGeom prst="rect">
            <a:avLst/>
          </a:prstGeom>
          <a:ln>
            <a:noFill/>
            <a:prstDash val="dash"/>
          </a:ln>
        </p:spPr>
        <p:txBody>
          <a:bodyPr wrap="square">
            <a:spAutoFit/>
          </a:bodyPr>
          <a:lstStyle/>
          <a:p>
            <a:pPr marL="85725" fontAlgn="ctr">
              <a:lnSpc>
                <a:spcPts val="2000"/>
              </a:lnSpc>
              <a:spcAft>
                <a:spcPts val="600"/>
              </a:spcAft>
            </a:pPr>
            <a:r>
              <a:rPr lang="en-US" sz="1400" dirty="0" smtClean="0">
                <a:latin typeface="Huawei Sans" panose="020C0503030203020204" pitchFamily="34" charset="0"/>
              </a:rPr>
              <a:t>As the network scale and complexity increase, the O&amp;M complexity also increases. Carriers urgently need to deploy automation measures to reduce the skill requirements for O&amp;M personnel and effectively control the OPEX in the long term.</a:t>
            </a:r>
          </a:p>
          <a:p>
            <a:pPr marL="85725" fontAlgn="ctr">
              <a:lnSpc>
                <a:spcPts val="2000"/>
              </a:lnSpc>
              <a:spcAft>
                <a:spcPts val="600"/>
              </a:spcAft>
            </a:pP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9" name="平行四边形 368">
            <a:extLst>
              <a:ext uri="{FF2B5EF4-FFF2-40B4-BE49-F238E27FC236}">
                <a16:creationId xmlns:a16="http://schemas.microsoft.com/office/drawing/2014/main" xmlns="" id="{ECD7B8C5-71BC-463D-A33B-237A74D4859C}"/>
              </a:ext>
            </a:extLst>
          </p:cNvPr>
          <p:cNvSpPr/>
          <p:nvPr/>
        </p:nvSpPr>
        <p:spPr>
          <a:xfrm>
            <a:off x="638933" y="2950854"/>
            <a:ext cx="3438393" cy="1087289"/>
          </a:xfrm>
          <a:prstGeom prst="parallelogram">
            <a:avLst>
              <a:gd name="adj" fmla="val 38486"/>
            </a:avLst>
          </a:prstGeom>
          <a:solidFill>
            <a:sysClr val="window" lastClr="FFFFFF">
              <a:lumMod val="95000"/>
            </a:sysClr>
          </a:solidFill>
          <a:ln w="12700" cap="flat" cmpd="sng" algn="ctr">
            <a:noFill/>
            <a:prstDash val="solid"/>
            <a:miter lim="800000"/>
          </a:ln>
          <a:effectLst/>
        </p:spPr>
        <p:txBody>
          <a:bodyPr wrap="square" rtlCol="0" anchor="ctr">
            <a:noAutofit/>
          </a:bodyPr>
          <a:lstStyle/>
          <a:p>
            <a:pPr marL="0" marR="0" lvl="0" indent="0" algn="ctr" defTabSz="1219170"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71" name="直接连接符 370">
            <a:extLst>
              <a:ext uri="{FF2B5EF4-FFF2-40B4-BE49-F238E27FC236}">
                <a16:creationId xmlns:a16="http://schemas.microsoft.com/office/drawing/2014/main" xmlns="" id="{E04C2366-B6F3-4216-A98E-ABC56D22DC1B}"/>
              </a:ext>
            </a:extLst>
          </p:cNvPr>
          <p:cNvCxnSpPr>
            <a:cxnSpLocks/>
          </p:cNvCxnSpPr>
          <p:nvPr/>
        </p:nvCxnSpPr>
        <p:spPr>
          <a:xfrm>
            <a:off x="1145263" y="3449421"/>
            <a:ext cx="622267" cy="0"/>
          </a:xfrm>
          <a:prstGeom prst="line">
            <a:avLst/>
          </a:prstGeom>
          <a:noFill/>
          <a:ln w="9525" cap="flat" cmpd="sng" algn="ctr">
            <a:solidFill>
              <a:sysClr val="window" lastClr="FFFFFF">
                <a:lumMod val="50000"/>
              </a:sysClr>
            </a:solidFill>
            <a:prstDash val="solid"/>
            <a:miter lim="800000"/>
          </a:ln>
          <a:effectLst/>
        </p:spPr>
      </p:cxnSp>
      <p:cxnSp>
        <p:nvCxnSpPr>
          <p:cNvPr id="372" name="直接连接符 371">
            <a:extLst>
              <a:ext uri="{FF2B5EF4-FFF2-40B4-BE49-F238E27FC236}">
                <a16:creationId xmlns:a16="http://schemas.microsoft.com/office/drawing/2014/main" xmlns="" id="{EE1FC398-5B6E-4DE2-A220-41E673D3BFFD}"/>
              </a:ext>
            </a:extLst>
          </p:cNvPr>
          <p:cNvCxnSpPr>
            <a:cxnSpLocks/>
          </p:cNvCxnSpPr>
          <p:nvPr/>
        </p:nvCxnSpPr>
        <p:spPr>
          <a:xfrm flipV="1">
            <a:off x="2722096" y="3155826"/>
            <a:ext cx="876615" cy="6584"/>
          </a:xfrm>
          <a:prstGeom prst="line">
            <a:avLst/>
          </a:prstGeom>
          <a:noFill/>
          <a:ln w="9525" cap="flat" cmpd="sng" algn="ctr">
            <a:solidFill>
              <a:sysClr val="window" lastClr="FFFFFF">
                <a:lumMod val="50000"/>
              </a:sysClr>
            </a:solidFill>
            <a:prstDash val="solid"/>
            <a:miter lim="800000"/>
          </a:ln>
          <a:effectLst/>
        </p:spPr>
      </p:cxnSp>
      <p:cxnSp>
        <p:nvCxnSpPr>
          <p:cNvPr id="373" name="直接连接符 372">
            <a:extLst>
              <a:ext uri="{FF2B5EF4-FFF2-40B4-BE49-F238E27FC236}">
                <a16:creationId xmlns:a16="http://schemas.microsoft.com/office/drawing/2014/main" xmlns="" id="{061D1FD3-33DF-479E-8B7D-44CCDF841A2D}"/>
              </a:ext>
            </a:extLst>
          </p:cNvPr>
          <p:cNvCxnSpPr>
            <a:cxnSpLocks/>
          </p:cNvCxnSpPr>
          <p:nvPr/>
        </p:nvCxnSpPr>
        <p:spPr>
          <a:xfrm>
            <a:off x="2240291" y="3837388"/>
            <a:ext cx="1211010" cy="5782"/>
          </a:xfrm>
          <a:prstGeom prst="line">
            <a:avLst/>
          </a:prstGeom>
          <a:noFill/>
          <a:ln w="9525" cap="flat" cmpd="sng" algn="ctr">
            <a:solidFill>
              <a:sysClr val="window" lastClr="FFFFFF">
                <a:lumMod val="50000"/>
              </a:sysClr>
            </a:solidFill>
            <a:prstDash val="solid"/>
            <a:miter lim="800000"/>
          </a:ln>
          <a:effectLst/>
        </p:spPr>
      </p:cxnSp>
      <p:cxnSp>
        <p:nvCxnSpPr>
          <p:cNvPr id="374" name="直接连接符 373">
            <a:extLst>
              <a:ext uri="{FF2B5EF4-FFF2-40B4-BE49-F238E27FC236}">
                <a16:creationId xmlns:a16="http://schemas.microsoft.com/office/drawing/2014/main" xmlns="" id="{E08D8A6B-4681-4AE7-BBB9-A02E4A80C203}"/>
              </a:ext>
            </a:extLst>
          </p:cNvPr>
          <p:cNvCxnSpPr>
            <a:cxnSpLocks/>
          </p:cNvCxnSpPr>
          <p:nvPr/>
        </p:nvCxnSpPr>
        <p:spPr>
          <a:xfrm flipV="1">
            <a:off x="2240290" y="3154953"/>
            <a:ext cx="1450989" cy="682439"/>
          </a:xfrm>
          <a:prstGeom prst="line">
            <a:avLst/>
          </a:prstGeom>
          <a:noFill/>
          <a:ln w="9525" cap="flat" cmpd="sng" algn="ctr">
            <a:solidFill>
              <a:sysClr val="window" lastClr="FFFFFF">
                <a:lumMod val="50000"/>
              </a:sysClr>
            </a:solidFill>
            <a:prstDash val="solid"/>
            <a:miter lim="800000"/>
          </a:ln>
          <a:effectLst/>
        </p:spPr>
      </p:cxnSp>
      <p:cxnSp>
        <p:nvCxnSpPr>
          <p:cNvPr id="375" name="直接连接符 374">
            <a:extLst>
              <a:ext uri="{FF2B5EF4-FFF2-40B4-BE49-F238E27FC236}">
                <a16:creationId xmlns:a16="http://schemas.microsoft.com/office/drawing/2014/main" xmlns="" id="{63193FB6-7620-4057-B764-366DDE5A2BD7}"/>
              </a:ext>
            </a:extLst>
          </p:cNvPr>
          <p:cNvCxnSpPr>
            <a:cxnSpLocks/>
          </p:cNvCxnSpPr>
          <p:nvPr/>
        </p:nvCxnSpPr>
        <p:spPr>
          <a:xfrm>
            <a:off x="2819631" y="3162409"/>
            <a:ext cx="631670" cy="680761"/>
          </a:xfrm>
          <a:prstGeom prst="line">
            <a:avLst/>
          </a:prstGeom>
          <a:noFill/>
          <a:ln w="9525" cap="flat" cmpd="sng" algn="ctr">
            <a:solidFill>
              <a:sysClr val="window" lastClr="FFFFFF">
                <a:lumMod val="50000"/>
              </a:sysClr>
            </a:solidFill>
            <a:prstDash val="solid"/>
            <a:miter lim="800000"/>
          </a:ln>
          <a:effectLst/>
        </p:spPr>
      </p:cxnSp>
      <p:cxnSp>
        <p:nvCxnSpPr>
          <p:cNvPr id="376" name="直接连接符 375">
            <a:extLst>
              <a:ext uri="{FF2B5EF4-FFF2-40B4-BE49-F238E27FC236}">
                <a16:creationId xmlns:a16="http://schemas.microsoft.com/office/drawing/2014/main" xmlns="" id="{F5C197B8-19E5-459B-B34A-5A9FCA8CA840}"/>
              </a:ext>
            </a:extLst>
          </p:cNvPr>
          <p:cNvCxnSpPr/>
          <p:nvPr/>
        </p:nvCxnSpPr>
        <p:spPr>
          <a:xfrm flipH="1">
            <a:off x="2286889" y="3162409"/>
            <a:ext cx="506269" cy="685779"/>
          </a:xfrm>
          <a:prstGeom prst="line">
            <a:avLst/>
          </a:prstGeom>
          <a:noFill/>
          <a:ln w="9525" cap="flat" cmpd="sng" algn="ctr">
            <a:solidFill>
              <a:sysClr val="window" lastClr="FFFFFF">
                <a:lumMod val="50000"/>
              </a:sysClr>
            </a:solidFill>
            <a:prstDash val="solid"/>
            <a:miter lim="800000"/>
          </a:ln>
          <a:effectLst/>
        </p:spPr>
      </p:cxnSp>
      <p:cxnSp>
        <p:nvCxnSpPr>
          <p:cNvPr id="377" name="直接连接符 376">
            <a:extLst>
              <a:ext uri="{FF2B5EF4-FFF2-40B4-BE49-F238E27FC236}">
                <a16:creationId xmlns:a16="http://schemas.microsoft.com/office/drawing/2014/main" xmlns="" id="{B22DDBDE-5118-4F3A-939F-6343F5B1B474}"/>
              </a:ext>
            </a:extLst>
          </p:cNvPr>
          <p:cNvCxnSpPr/>
          <p:nvPr/>
        </p:nvCxnSpPr>
        <p:spPr>
          <a:xfrm flipH="1">
            <a:off x="2240290" y="3162409"/>
            <a:ext cx="506269" cy="685779"/>
          </a:xfrm>
          <a:prstGeom prst="line">
            <a:avLst/>
          </a:prstGeom>
          <a:noFill/>
          <a:ln w="9525" cap="flat" cmpd="sng" algn="ctr">
            <a:solidFill>
              <a:sysClr val="window" lastClr="FFFFFF">
                <a:lumMod val="50000"/>
              </a:sysClr>
            </a:solidFill>
            <a:prstDash val="solid"/>
            <a:miter lim="800000"/>
          </a:ln>
          <a:effectLst/>
        </p:spPr>
      </p:cxnSp>
      <p:cxnSp>
        <p:nvCxnSpPr>
          <p:cNvPr id="378" name="直接连接符 377">
            <a:extLst>
              <a:ext uri="{FF2B5EF4-FFF2-40B4-BE49-F238E27FC236}">
                <a16:creationId xmlns:a16="http://schemas.microsoft.com/office/drawing/2014/main" xmlns="" id="{E0AACDEF-8256-43A9-9B21-74647358B687}"/>
              </a:ext>
            </a:extLst>
          </p:cNvPr>
          <p:cNvCxnSpPr/>
          <p:nvPr/>
        </p:nvCxnSpPr>
        <p:spPr>
          <a:xfrm flipH="1" flipV="1">
            <a:off x="1881033" y="3505298"/>
            <a:ext cx="590619" cy="340976"/>
          </a:xfrm>
          <a:prstGeom prst="line">
            <a:avLst/>
          </a:prstGeom>
          <a:noFill/>
          <a:ln w="9525" cap="flat" cmpd="sng" algn="ctr">
            <a:solidFill>
              <a:sysClr val="window" lastClr="FFFFFF">
                <a:lumMod val="50000"/>
              </a:sysClr>
            </a:solidFill>
            <a:prstDash val="solid"/>
            <a:miter lim="800000"/>
          </a:ln>
          <a:effectLst/>
        </p:spPr>
      </p:cxnSp>
      <p:cxnSp>
        <p:nvCxnSpPr>
          <p:cNvPr id="381" name="直接连接符 380">
            <a:extLst>
              <a:ext uri="{FF2B5EF4-FFF2-40B4-BE49-F238E27FC236}">
                <a16:creationId xmlns:a16="http://schemas.microsoft.com/office/drawing/2014/main" xmlns="" id="{7904EE0A-C7A1-4263-8489-0A57313424E1}"/>
              </a:ext>
            </a:extLst>
          </p:cNvPr>
          <p:cNvCxnSpPr>
            <a:stCxn id="390" idx="3"/>
          </p:cNvCxnSpPr>
          <p:nvPr/>
        </p:nvCxnSpPr>
        <p:spPr>
          <a:xfrm flipH="1">
            <a:off x="1881809" y="3173505"/>
            <a:ext cx="927634" cy="320994"/>
          </a:xfrm>
          <a:prstGeom prst="line">
            <a:avLst/>
          </a:prstGeom>
          <a:noFill/>
          <a:ln w="9525" cap="flat" cmpd="sng" algn="ctr">
            <a:solidFill>
              <a:sysClr val="window" lastClr="FFFFFF">
                <a:lumMod val="50000"/>
              </a:sysClr>
            </a:solidFill>
            <a:prstDash val="solid"/>
            <a:miter lim="800000"/>
          </a:ln>
          <a:effectLst/>
        </p:spPr>
      </p:cxnSp>
      <p:pic>
        <p:nvPicPr>
          <p:cNvPr id="388" name="图片 38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702312" y="3314943"/>
            <a:ext cx="330970" cy="271395"/>
          </a:xfrm>
          <a:prstGeom prst="rect">
            <a:avLst/>
          </a:prstGeom>
        </p:spPr>
      </p:pic>
      <p:pic>
        <p:nvPicPr>
          <p:cNvPr id="389" name="图片 38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145238" y="3669124"/>
            <a:ext cx="330970" cy="271395"/>
          </a:xfrm>
          <a:prstGeom prst="rect">
            <a:avLst/>
          </a:prstGeom>
        </p:spPr>
      </p:pic>
      <p:pic>
        <p:nvPicPr>
          <p:cNvPr id="390" name="图片 38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478473" y="3037807"/>
            <a:ext cx="330970" cy="271395"/>
          </a:xfrm>
          <a:prstGeom prst="rect">
            <a:avLst/>
          </a:prstGeom>
        </p:spPr>
      </p:pic>
      <p:pic>
        <p:nvPicPr>
          <p:cNvPr id="391" name="图片 39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391250" y="3037807"/>
            <a:ext cx="330970" cy="271395"/>
          </a:xfrm>
          <a:prstGeom prst="rect">
            <a:avLst/>
          </a:prstGeom>
        </p:spPr>
      </p:pic>
      <p:pic>
        <p:nvPicPr>
          <p:cNvPr id="392" name="图片 39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247962" y="3669124"/>
            <a:ext cx="330970" cy="271395"/>
          </a:xfrm>
          <a:prstGeom prst="rect">
            <a:avLst/>
          </a:prstGeom>
        </p:spPr>
      </p:pic>
      <p:pic>
        <p:nvPicPr>
          <p:cNvPr id="393" name="图片 39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41603" y="3314943"/>
            <a:ext cx="330970" cy="271395"/>
          </a:xfrm>
          <a:prstGeom prst="rect">
            <a:avLst/>
          </a:prstGeom>
        </p:spPr>
      </p:pic>
      <p:sp>
        <p:nvSpPr>
          <p:cNvPr id="394" name="圆角矩形 393">
            <a:extLst>
              <a:ext uri="{FF2B5EF4-FFF2-40B4-BE49-F238E27FC236}">
                <a16:creationId xmlns:a16="http://schemas.microsoft.com/office/drawing/2014/main" xmlns="" id="{66350495-7E86-414B-A94C-7B4FE428404E}"/>
              </a:ext>
            </a:extLst>
          </p:cNvPr>
          <p:cNvSpPr/>
          <p:nvPr/>
        </p:nvSpPr>
        <p:spPr>
          <a:xfrm>
            <a:off x="1533268" y="2358344"/>
            <a:ext cx="1649722" cy="261606"/>
          </a:xfrm>
          <a:prstGeom prst="roundRect">
            <a:avLst/>
          </a:prstGeom>
          <a:solidFill>
            <a:srgbClr val="F3FBFE"/>
          </a:solidFill>
          <a:ln w="22225">
            <a:solidFill>
              <a:srgbClr val="1AABE2">
                <a:alpha val="45882"/>
              </a:srgbClr>
            </a:solidFill>
            <a:miter lim="800000"/>
            <a:headEnd/>
            <a:tailEnd/>
          </a:ln>
        </p:spPr>
        <p:txBody>
          <a:bodyPr wrap="square" lIns="36000" rIns="36000" anchor="ctr">
            <a:noAutofit/>
          </a:bodyPr>
          <a:lstStyle/>
          <a:p>
            <a:pPr marL="0" marR="0" lvl="0" indent="0" algn="ctr" defTabSz="914217" eaLnBrk="0" fontAlgn="ctr" latinLnBrk="0" hangingPunct="0">
              <a:lnSpc>
                <a:spcPct val="100000"/>
              </a:lnSpc>
              <a:spcBef>
                <a:spcPct val="0"/>
              </a:spcBef>
              <a:spcAft>
                <a:spcPct val="0"/>
              </a:spcAft>
              <a:buClrTx/>
              <a:buSzTx/>
              <a:buFontTx/>
              <a:buNone/>
              <a:tabLst/>
              <a:defRPr/>
            </a:pPr>
            <a:r>
              <a:rPr lang="en-US" sz="1200" dirty="0" smtClean="0">
                <a:solidFill>
                  <a:srgbClr val="000000"/>
                </a:solidFill>
                <a:latin typeface="Huawei Sans" panose="020C0503030203020204" pitchFamily="34" charset="0"/>
              </a:rPr>
              <a:t>Network policy</a:t>
            </a:r>
            <a:endParaRPr kumimoji="0" lang="en-US" sz="1200" b="0" i="0" u="none"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395" name="直接箭头连接符 394">
            <a:extLst>
              <a:ext uri="{FF2B5EF4-FFF2-40B4-BE49-F238E27FC236}">
                <a16:creationId xmlns:a16="http://schemas.microsoft.com/office/drawing/2014/main" xmlns="" id="{828A2694-FFDF-4871-8B94-DA568EE351A9}"/>
              </a:ext>
            </a:extLst>
          </p:cNvPr>
          <p:cNvCxnSpPr>
            <a:cxnSpLocks/>
            <a:stCxn id="394" idx="2"/>
          </p:cNvCxnSpPr>
          <p:nvPr/>
        </p:nvCxnSpPr>
        <p:spPr>
          <a:xfrm>
            <a:off x="2358129" y="2619950"/>
            <a:ext cx="0" cy="318431"/>
          </a:xfrm>
          <a:prstGeom prst="straightConnector1">
            <a:avLst/>
          </a:prstGeom>
          <a:noFill/>
          <a:ln w="25400" cap="flat" cmpd="sng" algn="ctr">
            <a:solidFill>
              <a:srgbClr val="00B0F0"/>
            </a:solidFill>
            <a:prstDash val="solid"/>
            <a:miter lim="800000"/>
            <a:tailEnd type="triangle"/>
          </a:ln>
          <a:effectLst/>
        </p:spPr>
      </p:cxnSp>
      <p:sp>
        <p:nvSpPr>
          <p:cNvPr id="33" name="圆角矩形 32">
            <a:extLst>
              <a:ext uri="{FF2B5EF4-FFF2-40B4-BE49-F238E27FC236}">
                <a16:creationId xmlns:a16="http://schemas.microsoft.com/office/drawing/2014/main" xmlns="" id="{66350495-7E86-414B-A94C-7B4FE428404E}"/>
              </a:ext>
            </a:extLst>
          </p:cNvPr>
          <p:cNvSpPr/>
          <p:nvPr/>
        </p:nvSpPr>
        <p:spPr>
          <a:xfrm>
            <a:off x="1533268" y="1787439"/>
            <a:ext cx="1649722" cy="261606"/>
          </a:xfrm>
          <a:prstGeom prst="roundRect">
            <a:avLst/>
          </a:prstGeom>
          <a:solidFill>
            <a:srgbClr val="F3FBFE"/>
          </a:solidFill>
          <a:ln w="22225">
            <a:solidFill>
              <a:srgbClr val="1AABE2">
                <a:alpha val="45882"/>
              </a:srgbClr>
            </a:solidFill>
            <a:miter lim="800000"/>
            <a:headEnd/>
            <a:tailEnd/>
          </a:ln>
        </p:spPr>
        <p:txBody>
          <a:bodyPr wrap="square" lIns="36000" rIns="36000" anchor="ctr">
            <a:noAutofit/>
          </a:bodyPr>
          <a:lstStyle/>
          <a:p>
            <a:pPr marL="0" marR="0" lvl="0" indent="0" algn="ctr" defTabSz="914217" eaLnBrk="0" fontAlgn="ctr" latinLnBrk="0" hangingPunct="0">
              <a:lnSpc>
                <a:spcPct val="100000"/>
              </a:lnSpc>
              <a:spcBef>
                <a:spcPct val="0"/>
              </a:spcBef>
              <a:spcAft>
                <a:spcPct val="0"/>
              </a:spcAft>
              <a:buClrTx/>
              <a:buSzTx/>
              <a:buFontTx/>
              <a:buNone/>
              <a:tabLst/>
              <a:defRPr/>
            </a:pPr>
            <a:r>
              <a:rPr lang="en-US" sz="1200" dirty="0" smtClean="0">
                <a:solidFill>
                  <a:srgbClr val="000000"/>
                </a:solidFill>
                <a:latin typeface="Huawei Sans" panose="020C0503030203020204" pitchFamily="34" charset="0"/>
              </a:rPr>
              <a:t>Service requirements</a:t>
            </a:r>
            <a:endParaRPr kumimoji="0" lang="en-US" sz="1200" b="0" i="0" u="none" strike="noStrike" kern="0" cap="none" spc="0" normalizeH="0" baseline="0" noProof="0" dirty="0" smtClean="0">
              <a:ln>
                <a:noFill/>
              </a:ln>
              <a:solidFill>
                <a:srgbClr val="000000"/>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34" name="直接箭头连接符 33">
            <a:extLst>
              <a:ext uri="{FF2B5EF4-FFF2-40B4-BE49-F238E27FC236}">
                <a16:creationId xmlns:a16="http://schemas.microsoft.com/office/drawing/2014/main" xmlns="" id="{828A2694-FFDF-4871-8B94-DA568EE351A9}"/>
              </a:ext>
            </a:extLst>
          </p:cNvPr>
          <p:cNvCxnSpPr>
            <a:cxnSpLocks/>
            <a:stCxn id="33" idx="2"/>
          </p:cNvCxnSpPr>
          <p:nvPr/>
        </p:nvCxnSpPr>
        <p:spPr>
          <a:xfrm>
            <a:off x="2358129" y="2049045"/>
            <a:ext cx="0" cy="318431"/>
          </a:xfrm>
          <a:prstGeom prst="straightConnector1">
            <a:avLst/>
          </a:prstGeom>
          <a:noFill/>
          <a:ln w="25400" cap="flat" cmpd="sng" algn="ctr">
            <a:solidFill>
              <a:srgbClr val="00B0F0"/>
            </a:solidFill>
            <a:prstDash val="solid"/>
            <a:miter lim="800000"/>
            <a:tailEnd type="triangle"/>
          </a:ln>
          <a:effectLst/>
        </p:spPr>
      </p:cxnSp>
      <p:grpSp>
        <p:nvGrpSpPr>
          <p:cNvPr id="35" name="组合 38"/>
          <p:cNvGrpSpPr>
            <a:grpSpLocks/>
          </p:cNvGrpSpPr>
          <p:nvPr/>
        </p:nvGrpSpPr>
        <p:grpSpPr bwMode="auto">
          <a:xfrm>
            <a:off x="5563604" y="2620388"/>
            <a:ext cx="943584" cy="726560"/>
            <a:chOff x="5530851" y="923926"/>
            <a:chExt cx="793750" cy="611188"/>
          </a:xfrm>
        </p:grpSpPr>
        <p:sp>
          <p:nvSpPr>
            <p:cNvPr id="36" name="Oval 37"/>
            <p:cNvSpPr>
              <a:spLocks noChangeArrowheads="1"/>
            </p:cNvSpPr>
            <p:nvPr/>
          </p:nvSpPr>
          <p:spPr bwMode="auto">
            <a:xfrm>
              <a:off x="5822951" y="1385888"/>
              <a:ext cx="63500" cy="65088"/>
            </a:xfrm>
            <a:prstGeom prst="ellipse">
              <a:avLst/>
            </a:pr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14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Oval 38"/>
            <p:cNvSpPr>
              <a:spLocks noChangeArrowheads="1"/>
            </p:cNvSpPr>
            <p:nvPr/>
          </p:nvSpPr>
          <p:spPr bwMode="auto">
            <a:xfrm>
              <a:off x="5967413" y="1385888"/>
              <a:ext cx="66675" cy="65088"/>
            </a:xfrm>
            <a:prstGeom prst="ellipse">
              <a:avLst/>
            </a:pr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14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Freeform 43"/>
            <p:cNvSpPr>
              <a:spLocks/>
            </p:cNvSpPr>
            <p:nvPr/>
          </p:nvSpPr>
          <p:spPr bwMode="auto">
            <a:xfrm>
              <a:off x="5834063" y="1166813"/>
              <a:ext cx="187325" cy="30163"/>
            </a:xfrm>
            <a:custGeom>
              <a:avLst/>
              <a:gdLst>
                <a:gd name="T0" fmla="*/ 2147483646 w 120"/>
                <a:gd name="T1" fmla="*/ 2147483646 h 20"/>
                <a:gd name="T2" fmla="*/ 0 w 120"/>
                <a:gd name="T3" fmla="*/ 2147483646 h 20"/>
                <a:gd name="T4" fmla="*/ 2147483646 w 120"/>
                <a:gd name="T5" fmla="*/ 0 h 20"/>
                <a:gd name="T6" fmla="*/ 2147483646 w 120"/>
                <a:gd name="T7" fmla="*/ 2147483646 h 20"/>
                <a:gd name="T8" fmla="*/ 2147483646 w 120"/>
                <a:gd name="T9" fmla="*/ 0 h 20"/>
                <a:gd name="T10" fmla="*/ 2147483646 w 120"/>
                <a:gd name="T11" fmla="*/ 2147483646 h 20"/>
                <a:gd name="T12" fmla="*/ 2147483646 w 120"/>
                <a:gd name="T13" fmla="*/ 2147483646 h 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20">
                  <a:moveTo>
                    <a:pt x="60" y="20"/>
                  </a:moveTo>
                  <a:cubicBezTo>
                    <a:pt x="38" y="20"/>
                    <a:pt x="17" y="16"/>
                    <a:pt x="0" y="8"/>
                  </a:cubicBezTo>
                  <a:cubicBezTo>
                    <a:pt x="4" y="0"/>
                    <a:pt x="4" y="0"/>
                    <a:pt x="4" y="0"/>
                  </a:cubicBezTo>
                  <a:cubicBezTo>
                    <a:pt x="19" y="8"/>
                    <a:pt x="39" y="12"/>
                    <a:pt x="60" y="12"/>
                  </a:cubicBezTo>
                  <a:cubicBezTo>
                    <a:pt x="81" y="12"/>
                    <a:pt x="101" y="8"/>
                    <a:pt x="117" y="0"/>
                  </a:cubicBezTo>
                  <a:cubicBezTo>
                    <a:pt x="120" y="8"/>
                    <a:pt x="120" y="8"/>
                    <a:pt x="120" y="8"/>
                  </a:cubicBezTo>
                  <a:cubicBezTo>
                    <a:pt x="104" y="16"/>
                    <a:pt x="82" y="20"/>
                    <a:pt x="60" y="20"/>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14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Freeform 44"/>
            <p:cNvSpPr>
              <a:spLocks/>
            </p:cNvSpPr>
            <p:nvPr/>
          </p:nvSpPr>
          <p:spPr bwMode="auto">
            <a:xfrm>
              <a:off x="5834063" y="1316038"/>
              <a:ext cx="187325" cy="31750"/>
            </a:xfrm>
            <a:custGeom>
              <a:avLst/>
              <a:gdLst>
                <a:gd name="T0" fmla="*/ 2147483646 w 120"/>
                <a:gd name="T1" fmla="*/ 2147483646 h 20"/>
                <a:gd name="T2" fmla="*/ 0 w 120"/>
                <a:gd name="T3" fmla="*/ 2147483646 h 20"/>
                <a:gd name="T4" fmla="*/ 2147483646 w 120"/>
                <a:gd name="T5" fmla="*/ 0 h 20"/>
                <a:gd name="T6" fmla="*/ 2147483646 w 120"/>
                <a:gd name="T7" fmla="*/ 2147483646 h 20"/>
                <a:gd name="T8" fmla="*/ 2147483646 w 120"/>
                <a:gd name="T9" fmla="*/ 2147483646 h 20"/>
                <a:gd name="T10" fmla="*/ 2147483646 w 120"/>
                <a:gd name="T11" fmla="*/ 2147483646 h 20"/>
                <a:gd name="T12" fmla="*/ 2147483646 w 120"/>
                <a:gd name="T13" fmla="*/ 2147483646 h 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20">
                  <a:moveTo>
                    <a:pt x="4" y="20"/>
                  </a:moveTo>
                  <a:cubicBezTo>
                    <a:pt x="0" y="13"/>
                    <a:pt x="0" y="13"/>
                    <a:pt x="0" y="13"/>
                  </a:cubicBezTo>
                  <a:cubicBezTo>
                    <a:pt x="17" y="4"/>
                    <a:pt x="38" y="0"/>
                    <a:pt x="60" y="0"/>
                  </a:cubicBezTo>
                  <a:cubicBezTo>
                    <a:pt x="82" y="0"/>
                    <a:pt x="104" y="4"/>
                    <a:pt x="120" y="13"/>
                  </a:cubicBezTo>
                  <a:cubicBezTo>
                    <a:pt x="117" y="20"/>
                    <a:pt x="117" y="20"/>
                    <a:pt x="117" y="20"/>
                  </a:cubicBezTo>
                  <a:cubicBezTo>
                    <a:pt x="101" y="12"/>
                    <a:pt x="81" y="8"/>
                    <a:pt x="60" y="8"/>
                  </a:cubicBezTo>
                  <a:cubicBezTo>
                    <a:pt x="39" y="8"/>
                    <a:pt x="19" y="12"/>
                    <a:pt x="4" y="20"/>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14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Freeform 45"/>
            <p:cNvSpPr>
              <a:spLocks noEditPoints="1"/>
            </p:cNvSpPr>
            <p:nvPr/>
          </p:nvSpPr>
          <p:spPr bwMode="auto">
            <a:xfrm>
              <a:off x="5792788" y="1120776"/>
              <a:ext cx="271463" cy="273050"/>
            </a:xfrm>
            <a:custGeom>
              <a:avLst/>
              <a:gdLst>
                <a:gd name="T0" fmla="*/ 2147483646 w 175"/>
                <a:gd name="T1" fmla="*/ 2147483646 h 175"/>
                <a:gd name="T2" fmla="*/ 0 w 175"/>
                <a:gd name="T3" fmla="*/ 2147483646 h 175"/>
                <a:gd name="T4" fmla="*/ 2147483646 w 175"/>
                <a:gd name="T5" fmla="*/ 0 h 175"/>
                <a:gd name="T6" fmla="*/ 2147483646 w 175"/>
                <a:gd name="T7" fmla="*/ 2147483646 h 175"/>
                <a:gd name="T8" fmla="*/ 2147483646 w 175"/>
                <a:gd name="T9" fmla="*/ 2147483646 h 175"/>
                <a:gd name="T10" fmla="*/ 2147483646 w 175"/>
                <a:gd name="T11" fmla="*/ 2147483646 h 175"/>
                <a:gd name="T12" fmla="*/ 2147483646 w 175"/>
                <a:gd name="T13" fmla="*/ 2147483646 h 175"/>
                <a:gd name="T14" fmla="*/ 2147483646 w 175"/>
                <a:gd name="T15" fmla="*/ 2147483646 h 175"/>
                <a:gd name="T16" fmla="*/ 2147483646 w 175"/>
                <a:gd name="T17" fmla="*/ 2147483646 h 175"/>
                <a:gd name="T18" fmla="*/ 2147483646 w 175"/>
                <a:gd name="T19" fmla="*/ 2147483646 h 1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75" h="175">
                  <a:moveTo>
                    <a:pt x="87" y="175"/>
                  </a:moveTo>
                  <a:cubicBezTo>
                    <a:pt x="39" y="175"/>
                    <a:pt x="0" y="135"/>
                    <a:pt x="0" y="87"/>
                  </a:cubicBezTo>
                  <a:cubicBezTo>
                    <a:pt x="0" y="39"/>
                    <a:pt x="39" y="0"/>
                    <a:pt x="87" y="0"/>
                  </a:cubicBezTo>
                  <a:cubicBezTo>
                    <a:pt x="135" y="0"/>
                    <a:pt x="175" y="39"/>
                    <a:pt x="175" y="87"/>
                  </a:cubicBezTo>
                  <a:cubicBezTo>
                    <a:pt x="175" y="135"/>
                    <a:pt x="135" y="175"/>
                    <a:pt x="87" y="175"/>
                  </a:cubicBezTo>
                  <a:close/>
                  <a:moveTo>
                    <a:pt x="87" y="16"/>
                  </a:moveTo>
                  <a:cubicBezTo>
                    <a:pt x="48" y="16"/>
                    <a:pt x="16" y="48"/>
                    <a:pt x="16" y="87"/>
                  </a:cubicBezTo>
                  <a:cubicBezTo>
                    <a:pt x="16" y="126"/>
                    <a:pt x="48" y="159"/>
                    <a:pt x="87" y="159"/>
                  </a:cubicBezTo>
                  <a:cubicBezTo>
                    <a:pt x="126" y="159"/>
                    <a:pt x="159" y="126"/>
                    <a:pt x="159" y="87"/>
                  </a:cubicBezTo>
                  <a:cubicBezTo>
                    <a:pt x="159" y="48"/>
                    <a:pt x="126" y="16"/>
                    <a:pt x="87" y="16"/>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14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Rectangle 46"/>
            <p:cNvSpPr>
              <a:spLocks noChangeArrowheads="1"/>
            </p:cNvSpPr>
            <p:nvPr/>
          </p:nvSpPr>
          <p:spPr bwMode="auto">
            <a:xfrm>
              <a:off x="5808663" y="1250951"/>
              <a:ext cx="234950" cy="12700"/>
            </a:xfrm>
            <a:prstGeom prst="rect">
              <a:avLst/>
            </a:prstGeom>
            <a:solidFill>
              <a:srgbClr val="5A58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ctr"/>
              <a:endParaRPr lang="en-US" altLang="zh-CN" sz="214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Rectangle 47"/>
            <p:cNvSpPr>
              <a:spLocks noChangeArrowheads="1"/>
            </p:cNvSpPr>
            <p:nvPr/>
          </p:nvSpPr>
          <p:spPr bwMode="auto">
            <a:xfrm>
              <a:off x="5921376" y="1133476"/>
              <a:ext cx="12700" cy="247650"/>
            </a:xfrm>
            <a:prstGeom prst="rect">
              <a:avLst/>
            </a:prstGeom>
            <a:solidFill>
              <a:srgbClr val="5A58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ctr"/>
              <a:endParaRPr lang="en-US" altLang="zh-CN" sz="214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Freeform 48"/>
            <p:cNvSpPr>
              <a:spLocks noEditPoints="1"/>
            </p:cNvSpPr>
            <p:nvPr/>
          </p:nvSpPr>
          <p:spPr bwMode="auto">
            <a:xfrm>
              <a:off x="5851526" y="1127126"/>
              <a:ext cx="150813" cy="260350"/>
            </a:xfrm>
            <a:custGeom>
              <a:avLst/>
              <a:gdLst>
                <a:gd name="T0" fmla="*/ 2147483646 w 97"/>
                <a:gd name="T1" fmla="*/ 2147483646 h 167"/>
                <a:gd name="T2" fmla="*/ 0 w 97"/>
                <a:gd name="T3" fmla="*/ 2147483646 h 167"/>
                <a:gd name="T4" fmla="*/ 2147483646 w 97"/>
                <a:gd name="T5" fmla="*/ 0 h 167"/>
                <a:gd name="T6" fmla="*/ 2147483646 w 97"/>
                <a:gd name="T7" fmla="*/ 2147483646 h 167"/>
                <a:gd name="T8" fmla="*/ 2147483646 w 97"/>
                <a:gd name="T9" fmla="*/ 2147483646 h 167"/>
                <a:gd name="T10" fmla="*/ 2147483646 w 97"/>
                <a:gd name="T11" fmla="*/ 2147483646 h 167"/>
                <a:gd name="T12" fmla="*/ 2147483646 w 97"/>
                <a:gd name="T13" fmla="*/ 2147483646 h 167"/>
                <a:gd name="T14" fmla="*/ 2147483646 w 97"/>
                <a:gd name="T15" fmla="*/ 2147483646 h 167"/>
                <a:gd name="T16" fmla="*/ 2147483646 w 97"/>
                <a:gd name="T17" fmla="*/ 2147483646 h 167"/>
                <a:gd name="T18" fmla="*/ 2147483646 w 97"/>
                <a:gd name="T19" fmla="*/ 2147483646 h 1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97" h="167">
                  <a:moveTo>
                    <a:pt x="49" y="167"/>
                  </a:moveTo>
                  <a:cubicBezTo>
                    <a:pt x="21" y="167"/>
                    <a:pt x="0" y="130"/>
                    <a:pt x="0" y="83"/>
                  </a:cubicBezTo>
                  <a:cubicBezTo>
                    <a:pt x="0" y="36"/>
                    <a:pt x="21" y="0"/>
                    <a:pt x="49" y="0"/>
                  </a:cubicBezTo>
                  <a:cubicBezTo>
                    <a:pt x="76" y="0"/>
                    <a:pt x="97" y="36"/>
                    <a:pt x="97" y="83"/>
                  </a:cubicBezTo>
                  <a:cubicBezTo>
                    <a:pt x="97" y="130"/>
                    <a:pt x="76" y="167"/>
                    <a:pt x="49" y="167"/>
                  </a:cubicBezTo>
                  <a:close/>
                  <a:moveTo>
                    <a:pt x="49" y="8"/>
                  </a:moveTo>
                  <a:cubicBezTo>
                    <a:pt x="27" y="8"/>
                    <a:pt x="8" y="42"/>
                    <a:pt x="8" y="83"/>
                  </a:cubicBezTo>
                  <a:cubicBezTo>
                    <a:pt x="8" y="124"/>
                    <a:pt x="27" y="159"/>
                    <a:pt x="49" y="159"/>
                  </a:cubicBezTo>
                  <a:cubicBezTo>
                    <a:pt x="71" y="159"/>
                    <a:pt x="89" y="124"/>
                    <a:pt x="89" y="83"/>
                  </a:cubicBezTo>
                  <a:cubicBezTo>
                    <a:pt x="89" y="42"/>
                    <a:pt x="71" y="8"/>
                    <a:pt x="49" y="8"/>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14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Freeform 49"/>
            <p:cNvSpPr>
              <a:spLocks noEditPoints="1"/>
            </p:cNvSpPr>
            <p:nvPr/>
          </p:nvSpPr>
          <p:spPr bwMode="auto">
            <a:xfrm>
              <a:off x="5530851" y="923926"/>
              <a:ext cx="222250" cy="157163"/>
            </a:xfrm>
            <a:custGeom>
              <a:avLst/>
              <a:gdLst>
                <a:gd name="T0" fmla="*/ 2147483646 w 143"/>
                <a:gd name="T1" fmla="*/ 2147483646 h 101"/>
                <a:gd name="T2" fmla="*/ 2147483646 w 143"/>
                <a:gd name="T3" fmla="*/ 2147483646 h 101"/>
                <a:gd name="T4" fmla="*/ 0 w 143"/>
                <a:gd name="T5" fmla="*/ 2147483646 h 101"/>
                <a:gd name="T6" fmla="*/ 2147483646 w 143"/>
                <a:gd name="T7" fmla="*/ 2147483646 h 101"/>
                <a:gd name="T8" fmla="*/ 2147483646 w 143"/>
                <a:gd name="T9" fmla="*/ 0 h 101"/>
                <a:gd name="T10" fmla="*/ 2147483646 w 143"/>
                <a:gd name="T11" fmla="*/ 2147483646 h 101"/>
                <a:gd name="T12" fmla="*/ 2147483646 w 143"/>
                <a:gd name="T13" fmla="*/ 2147483646 h 101"/>
                <a:gd name="T14" fmla="*/ 2147483646 w 143"/>
                <a:gd name="T15" fmla="*/ 2147483646 h 101"/>
                <a:gd name="T16" fmla="*/ 2147483646 w 143"/>
                <a:gd name="T17" fmla="*/ 2147483646 h 101"/>
                <a:gd name="T18" fmla="*/ 2147483646 w 143"/>
                <a:gd name="T19" fmla="*/ 2147483646 h 101"/>
                <a:gd name="T20" fmla="*/ 2147483646 w 143"/>
                <a:gd name="T21" fmla="*/ 2147483646 h 101"/>
                <a:gd name="T22" fmla="*/ 2147483646 w 143"/>
                <a:gd name="T23" fmla="*/ 2147483646 h 101"/>
                <a:gd name="T24" fmla="*/ 2147483646 w 143"/>
                <a:gd name="T25" fmla="*/ 2147483646 h 101"/>
                <a:gd name="T26" fmla="*/ 2147483646 w 143"/>
                <a:gd name="T27" fmla="*/ 2147483646 h 101"/>
                <a:gd name="T28" fmla="*/ 2147483646 w 143"/>
                <a:gd name="T29" fmla="*/ 2147483646 h 101"/>
                <a:gd name="T30" fmla="*/ 2147483646 w 143"/>
                <a:gd name="T31" fmla="*/ 2147483646 h 101"/>
                <a:gd name="T32" fmla="*/ 2147483646 w 143"/>
                <a:gd name="T33" fmla="*/ 2147483646 h 101"/>
                <a:gd name="T34" fmla="*/ 2147483646 w 143"/>
                <a:gd name="T35" fmla="*/ 2147483646 h 101"/>
                <a:gd name="T36" fmla="*/ 2147483646 w 143"/>
                <a:gd name="T37" fmla="*/ 2147483646 h 101"/>
                <a:gd name="T38" fmla="*/ 2147483646 w 143"/>
                <a:gd name="T39" fmla="*/ 2147483646 h 101"/>
                <a:gd name="T40" fmla="*/ 2147483646 w 143"/>
                <a:gd name="T41" fmla="*/ 2147483646 h 10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43" h="101">
                  <a:moveTo>
                    <a:pt x="107" y="101"/>
                  </a:moveTo>
                  <a:cubicBezTo>
                    <a:pt x="36" y="101"/>
                    <a:pt x="36" y="101"/>
                    <a:pt x="36" y="101"/>
                  </a:cubicBezTo>
                  <a:cubicBezTo>
                    <a:pt x="16" y="101"/>
                    <a:pt x="0" y="85"/>
                    <a:pt x="0" y="66"/>
                  </a:cubicBezTo>
                  <a:cubicBezTo>
                    <a:pt x="0" y="46"/>
                    <a:pt x="15" y="31"/>
                    <a:pt x="34" y="30"/>
                  </a:cubicBezTo>
                  <a:cubicBezTo>
                    <a:pt x="38" y="13"/>
                    <a:pt x="53" y="0"/>
                    <a:pt x="71" y="0"/>
                  </a:cubicBezTo>
                  <a:cubicBezTo>
                    <a:pt x="89" y="0"/>
                    <a:pt x="105" y="13"/>
                    <a:pt x="108" y="30"/>
                  </a:cubicBezTo>
                  <a:cubicBezTo>
                    <a:pt x="127" y="31"/>
                    <a:pt x="143" y="46"/>
                    <a:pt x="143" y="66"/>
                  </a:cubicBezTo>
                  <a:cubicBezTo>
                    <a:pt x="143" y="85"/>
                    <a:pt x="127" y="101"/>
                    <a:pt x="107" y="101"/>
                  </a:cubicBezTo>
                  <a:close/>
                  <a:moveTo>
                    <a:pt x="36" y="46"/>
                  </a:moveTo>
                  <a:cubicBezTo>
                    <a:pt x="25" y="46"/>
                    <a:pt x="16" y="55"/>
                    <a:pt x="16" y="66"/>
                  </a:cubicBezTo>
                  <a:cubicBezTo>
                    <a:pt x="16" y="76"/>
                    <a:pt x="25" y="85"/>
                    <a:pt x="36" y="85"/>
                  </a:cubicBezTo>
                  <a:cubicBezTo>
                    <a:pt x="107" y="85"/>
                    <a:pt x="107" y="85"/>
                    <a:pt x="107" y="85"/>
                  </a:cubicBezTo>
                  <a:cubicBezTo>
                    <a:pt x="118" y="85"/>
                    <a:pt x="127" y="76"/>
                    <a:pt x="127" y="66"/>
                  </a:cubicBezTo>
                  <a:cubicBezTo>
                    <a:pt x="127" y="53"/>
                    <a:pt x="115" y="44"/>
                    <a:pt x="103" y="46"/>
                  </a:cubicBezTo>
                  <a:cubicBezTo>
                    <a:pt x="93" y="48"/>
                    <a:pt x="93" y="48"/>
                    <a:pt x="93" y="48"/>
                  </a:cubicBezTo>
                  <a:cubicBezTo>
                    <a:pt x="93" y="38"/>
                    <a:pt x="93" y="38"/>
                    <a:pt x="93" y="38"/>
                  </a:cubicBezTo>
                  <a:cubicBezTo>
                    <a:pt x="93" y="26"/>
                    <a:pt x="83" y="16"/>
                    <a:pt x="71" y="16"/>
                  </a:cubicBezTo>
                  <a:cubicBezTo>
                    <a:pt x="59" y="16"/>
                    <a:pt x="49" y="26"/>
                    <a:pt x="49" y="38"/>
                  </a:cubicBezTo>
                  <a:cubicBezTo>
                    <a:pt x="49" y="48"/>
                    <a:pt x="49" y="48"/>
                    <a:pt x="49" y="48"/>
                  </a:cubicBezTo>
                  <a:cubicBezTo>
                    <a:pt x="40" y="46"/>
                    <a:pt x="40" y="46"/>
                    <a:pt x="40" y="46"/>
                  </a:cubicBezTo>
                  <a:cubicBezTo>
                    <a:pt x="38" y="46"/>
                    <a:pt x="37" y="46"/>
                    <a:pt x="36" y="46"/>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14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Freeform 50"/>
            <p:cNvSpPr>
              <a:spLocks noEditPoints="1"/>
            </p:cNvSpPr>
            <p:nvPr/>
          </p:nvSpPr>
          <p:spPr bwMode="auto">
            <a:xfrm>
              <a:off x="5530851" y="1157288"/>
              <a:ext cx="222250" cy="157163"/>
            </a:xfrm>
            <a:custGeom>
              <a:avLst/>
              <a:gdLst>
                <a:gd name="T0" fmla="*/ 2147483646 w 143"/>
                <a:gd name="T1" fmla="*/ 2147483646 h 101"/>
                <a:gd name="T2" fmla="*/ 2147483646 w 143"/>
                <a:gd name="T3" fmla="*/ 2147483646 h 101"/>
                <a:gd name="T4" fmla="*/ 0 w 143"/>
                <a:gd name="T5" fmla="*/ 2147483646 h 101"/>
                <a:gd name="T6" fmla="*/ 2147483646 w 143"/>
                <a:gd name="T7" fmla="*/ 2147483646 h 101"/>
                <a:gd name="T8" fmla="*/ 2147483646 w 143"/>
                <a:gd name="T9" fmla="*/ 0 h 101"/>
                <a:gd name="T10" fmla="*/ 2147483646 w 143"/>
                <a:gd name="T11" fmla="*/ 2147483646 h 101"/>
                <a:gd name="T12" fmla="*/ 2147483646 w 143"/>
                <a:gd name="T13" fmla="*/ 2147483646 h 101"/>
                <a:gd name="T14" fmla="*/ 2147483646 w 143"/>
                <a:gd name="T15" fmla="*/ 2147483646 h 101"/>
                <a:gd name="T16" fmla="*/ 2147483646 w 143"/>
                <a:gd name="T17" fmla="*/ 2147483646 h 101"/>
                <a:gd name="T18" fmla="*/ 2147483646 w 143"/>
                <a:gd name="T19" fmla="*/ 2147483646 h 101"/>
                <a:gd name="T20" fmla="*/ 2147483646 w 143"/>
                <a:gd name="T21" fmla="*/ 2147483646 h 101"/>
                <a:gd name="T22" fmla="*/ 2147483646 w 143"/>
                <a:gd name="T23" fmla="*/ 2147483646 h 101"/>
                <a:gd name="T24" fmla="*/ 2147483646 w 143"/>
                <a:gd name="T25" fmla="*/ 2147483646 h 101"/>
                <a:gd name="T26" fmla="*/ 2147483646 w 143"/>
                <a:gd name="T27" fmla="*/ 2147483646 h 101"/>
                <a:gd name="T28" fmla="*/ 2147483646 w 143"/>
                <a:gd name="T29" fmla="*/ 2147483646 h 101"/>
                <a:gd name="T30" fmla="*/ 2147483646 w 143"/>
                <a:gd name="T31" fmla="*/ 2147483646 h 101"/>
                <a:gd name="T32" fmla="*/ 2147483646 w 143"/>
                <a:gd name="T33" fmla="*/ 2147483646 h 101"/>
                <a:gd name="T34" fmla="*/ 2147483646 w 143"/>
                <a:gd name="T35" fmla="*/ 2147483646 h 101"/>
                <a:gd name="T36" fmla="*/ 2147483646 w 143"/>
                <a:gd name="T37" fmla="*/ 2147483646 h 101"/>
                <a:gd name="T38" fmla="*/ 2147483646 w 143"/>
                <a:gd name="T39" fmla="*/ 2147483646 h 101"/>
                <a:gd name="T40" fmla="*/ 2147483646 w 143"/>
                <a:gd name="T41" fmla="*/ 2147483646 h 10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43" h="101">
                  <a:moveTo>
                    <a:pt x="107" y="101"/>
                  </a:moveTo>
                  <a:cubicBezTo>
                    <a:pt x="36" y="101"/>
                    <a:pt x="36" y="101"/>
                    <a:pt x="36" y="101"/>
                  </a:cubicBezTo>
                  <a:cubicBezTo>
                    <a:pt x="16" y="101"/>
                    <a:pt x="0" y="85"/>
                    <a:pt x="0" y="66"/>
                  </a:cubicBezTo>
                  <a:cubicBezTo>
                    <a:pt x="0" y="46"/>
                    <a:pt x="15" y="31"/>
                    <a:pt x="34" y="30"/>
                  </a:cubicBezTo>
                  <a:cubicBezTo>
                    <a:pt x="38" y="13"/>
                    <a:pt x="53" y="0"/>
                    <a:pt x="71" y="0"/>
                  </a:cubicBezTo>
                  <a:cubicBezTo>
                    <a:pt x="89" y="0"/>
                    <a:pt x="105" y="13"/>
                    <a:pt x="108" y="30"/>
                  </a:cubicBezTo>
                  <a:cubicBezTo>
                    <a:pt x="127" y="31"/>
                    <a:pt x="143" y="46"/>
                    <a:pt x="143" y="66"/>
                  </a:cubicBezTo>
                  <a:cubicBezTo>
                    <a:pt x="143" y="85"/>
                    <a:pt x="127" y="101"/>
                    <a:pt x="107" y="101"/>
                  </a:cubicBezTo>
                  <a:close/>
                  <a:moveTo>
                    <a:pt x="36" y="46"/>
                  </a:moveTo>
                  <a:cubicBezTo>
                    <a:pt x="25" y="46"/>
                    <a:pt x="16" y="55"/>
                    <a:pt x="16" y="66"/>
                  </a:cubicBezTo>
                  <a:cubicBezTo>
                    <a:pt x="16" y="76"/>
                    <a:pt x="25" y="85"/>
                    <a:pt x="36" y="85"/>
                  </a:cubicBezTo>
                  <a:cubicBezTo>
                    <a:pt x="107" y="85"/>
                    <a:pt x="107" y="85"/>
                    <a:pt x="107" y="85"/>
                  </a:cubicBezTo>
                  <a:cubicBezTo>
                    <a:pt x="118" y="85"/>
                    <a:pt x="127" y="76"/>
                    <a:pt x="127" y="66"/>
                  </a:cubicBezTo>
                  <a:cubicBezTo>
                    <a:pt x="127" y="53"/>
                    <a:pt x="115" y="44"/>
                    <a:pt x="103" y="46"/>
                  </a:cubicBezTo>
                  <a:cubicBezTo>
                    <a:pt x="93" y="48"/>
                    <a:pt x="93" y="48"/>
                    <a:pt x="93" y="48"/>
                  </a:cubicBezTo>
                  <a:cubicBezTo>
                    <a:pt x="93" y="38"/>
                    <a:pt x="93" y="38"/>
                    <a:pt x="93" y="38"/>
                  </a:cubicBezTo>
                  <a:cubicBezTo>
                    <a:pt x="93" y="26"/>
                    <a:pt x="83" y="16"/>
                    <a:pt x="71" y="16"/>
                  </a:cubicBezTo>
                  <a:cubicBezTo>
                    <a:pt x="59" y="16"/>
                    <a:pt x="49" y="26"/>
                    <a:pt x="49" y="38"/>
                  </a:cubicBezTo>
                  <a:cubicBezTo>
                    <a:pt x="49" y="48"/>
                    <a:pt x="49" y="48"/>
                    <a:pt x="49" y="48"/>
                  </a:cubicBezTo>
                  <a:cubicBezTo>
                    <a:pt x="40" y="46"/>
                    <a:pt x="40" y="46"/>
                    <a:pt x="40" y="46"/>
                  </a:cubicBezTo>
                  <a:cubicBezTo>
                    <a:pt x="38" y="46"/>
                    <a:pt x="37" y="46"/>
                    <a:pt x="36" y="46"/>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14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Freeform 51"/>
            <p:cNvSpPr>
              <a:spLocks noEditPoints="1"/>
            </p:cNvSpPr>
            <p:nvPr/>
          </p:nvSpPr>
          <p:spPr bwMode="auto">
            <a:xfrm>
              <a:off x="5530851" y="1377951"/>
              <a:ext cx="222250" cy="157163"/>
            </a:xfrm>
            <a:custGeom>
              <a:avLst/>
              <a:gdLst>
                <a:gd name="T0" fmla="*/ 2147483646 w 143"/>
                <a:gd name="T1" fmla="*/ 2147483646 h 101"/>
                <a:gd name="T2" fmla="*/ 2147483646 w 143"/>
                <a:gd name="T3" fmla="*/ 2147483646 h 101"/>
                <a:gd name="T4" fmla="*/ 0 w 143"/>
                <a:gd name="T5" fmla="*/ 2147483646 h 101"/>
                <a:gd name="T6" fmla="*/ 2147483646 w 143"/>
                <a:gd name="T7" fmla="*/ 2147483646 h 101"/>
                <a:gd name="T8" fmla="*/ 2147483646 w 143"/>
                <a:gd name="T9" fmla="*/ 0 h 101"/>
                <a:gd name="T10" fmla="*/ 2147483646 w 143"/>
                <a:gd name="T11" fmla="*/ 2147483646 h 101"/>
                <a:gd name="T12" fmla="*/ 2147483646 w 143"/>
                <a:gd name="T13" fmla="*/ 2147483646 h 101"/>
                <a:gd name="T14" fmla="*/ 2147483646 w 143"/>
                <a:gd name="T15" fmla="*/ 2147483646 h 101"/>
                <a:gd name="T16" fmla="*/ 2147483646 w 143"/>
                <a:gd name="T17" fmla="*/ 2147483646 h 101"/>
                <a:gd name="T18" fmla="*/ 2147483646 w 143"/>
                <a:gd name="T19" fmla="*/ 2147483646 h 101"/>
                <a:gd name="T20" fmla="*/ 2147483646 w 143"/>
                <a:gd name="T21" fmla="*/ 2147483646 h 101"/>
                <a:gd name="T22" fmla="*/ 2147483646 w 143"/>
                <a:gd name="T23" fmla="*/ 2147483646 h 101"/>
                <a:gd name="T24" fmla="*/ 2147483646 w 143"/>
                <a:gd name="T25" fmla="*/ 2147483646 h 101"/>
                <a:gd name="T26" fmla="*/ 2147483646 w 143"/>
                <a:gd name="T27" fmla="*/ 2147483646 h 101"/>
                <a:gd name="T28" fmla="*/ 2147483646 w 143"/>
                <a:gd name="T29" fmla="*/ 2147483646 h 101"/>
                <a:gd name="T30" fmla="*/ 2147483646 w 143"/>
                <a:gd name="T31" fmla="*/ 2147483646 h 101"/>
                <a:gd name="T32" fmla="*/ 2147483646 w 143"/>
                <a:gd name="T33" fmla="*/ 2147483646 h 101"/>
                <a:gd name="T34" fmla="*/ 2147483646 w 143"/>
                <a:gd name="T35" fmla="*/ 2147483646 h 101"/>
                <a:gd name="T36" fmla="*/ 2147483646 w 143"/>
                <a:gd name="T37" fmla="*/ 2147483646 h 101"/>
                <a:gd name="T38" fmla="*/ 2147483646 w 143"/>
                <a:gd name="T39" fmla="*/ 2147483646 h 101"/>
                <a:gd name="T40" fmla="*/ 2147483646 w 143"/>
                <a:gd name="T41" fmla="*/ 2147483646 h 10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43" h="101">
                  <a:moveTo>
                    <a:pt x="107" y="101"/>
                  </a:moveTo>
                  <a:cubicBezTo>
                    <a:pt x="36" y="101"/>
                    <a:pt x="36" y="101"/>
                    <a:pt x="36" y="101"/>
                  </a:cubicBezTo>
                  <a:cubicBezTo>
                    <a:pt x="16" y="101"/>
                    <a:pt x="0" y="85"/>
                    <a:pt x="0" y="65"/>
                  </a:cubicBezTo>
                  <a:cubicBezTo>
                    <a:pt x="0" y="46"/>
                    <a:pt x="15" y="30"/>
                    <a:pt x="34" y="29"/>
                  </a:cubicBezTo>
                  <a:cubicBezTo>
                    <a:pt x="38" y="12"/>
                    <a:pt x="53" y="0"/>
                    <a:pt x="71" y="0"/>
                  </a:cubicBezTo>
                  <a:cubicBezTo>
                    <a:pt x="89" y="0"/>
                    <a:pt x="105" y="12"/>
                    <a:pt x="108" y="29"/>
                  </a:cubicBezTo>
                  <a:cubicBezTo>
                    <a:pt x="127" y="30"/>
                    <a:pt x="143" y="46"/>
                    <a:pt x="143" y="65"/>
                  </a:cubicBezTo>
                  <a:cubicBezTo>
                    <a:pt x="143" y="85"/>
                    <a:pt x="127" y="101"/>
                    <a:pt x="107" y="101"/>
                  </a:cubicBezTo>
                  <a:close/>
                  <a:moveTo>
                    <a:pt x="36" y="45"/>
                  </a:moveTo>
                  <a:cubicBezTo>
                    <a:pt x="25" y="45"/>
                    <a:pt x="16" y="54"/>
                    <a:pt x="16" y="65"/>
                  </a:cubicBezTo>
                  <a:cubicBezTo>
                    <a:pt x="16" y="76"/>
                    <a:pt x="25" y="85"/>
                    <a:pt x="36" y="85"/>
                  </a:cubicBezTo>
                  <a:cubicBezTo>
                    <a:pt x="107" y="85"/>
                    <a:pt x="107" y="85"/>
                    <a:pt x="107" y="85"/>
                  </a:cubicBezTo>
                  <a:cubicBezTo>
                    <a:pt x="118" y="85"/>
                    <a:pt x="127" y="76"/>
                    <a:pt x="127" y="65"/>
                  </a:cubicBezTo>
                  <a:cubicBezTo>
                    <a:pt x="127" y="53"/>
                    <a:pt x="115" y="43"/>
                    <a:pt x="103" y="46"/>
                  </a:cubicBezTo>
                  <a:cubicBezTo>
                    <a:pt x="93" y="47"/>
                    <a:pt x="93" y="47"/>
                    <a:pt x="93" y="47"/>
                  </a:cubicBezTo>
                  <a:cubicBezTo>
                    <a:pt x="93" y="38"/>
                    <a:pt x="93" y="38"/>
                    <a:pt x="93" y="38"/>
                  </a:cubicBezTo>
                  <a:cubicBezTo>
                    <a:pt x="93" y="26"/>
                    <a:pt x="83" y="16"/>
                    <a:pt x="71" y="16"/>
                  </a:cubicBezTo>
                  <a:cubicBezTo>
                    <a:pt x="59" y="16"/>
                    <a:pt x="49" y="26"/>
                    <a:pt x="49" y="38"/>
                  </a:cubicBezTo>
                  <a:cubicBezTo>
                    <a:pt x="49" y="47"/>
                    <a:pt x="49" y="47"/>
                    <a:pt x="49" y="47"/>
                  </a:cubicBezTo>
                  <a:cubicBezTo>
                    <a:pt x="40" y="46"/>
                    <a:pt x="40" y="46"/>
                    <a:pt x="40" y="46"/>
                  </a:cubicBezTo>
                  <a:cubicBezTo>
                    <a:pt x="38" y="45"/>
                    <a:pt x="37" y="45"/>
                    <a:pt x="36" y="45"/>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14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Freeform 52"/>
            <p:cNvSpPr>
              <a:spLocks/>
            </p:cNvSpPr>
            <p:nvPr/>
          </p:nvSpPr>
          <p:spPr bwMode="auto">
            <a:xfrm>
              <a:off x="5740401" y="1414463"/>
              <a:ext cx="127000" cy="87313"/>
            </a:xfrm>
            <a:custGeom>
              <a:avLst/>
              <a:gdLst>
                <a:gd name="T0" fmla="*/ 2147483646 w 81"/>
                <a:gd name="T1" fmla="*/ 2147483646 h 56"/>
                <a:gd name="T2" fmla="*/ 0 w 81"/>
                <a:gd name="T3" fmla="*/ 2147483646 h 56"/>
                <a:gd name="T4" fmla="*/ 0 w 81"/>
                <a:gd name="T5" fmla="*/ 2147483646 h 56"/>
                <a:gd name="T6" fmla="*/ 2147483646 w 81"/>
                <a:gd name="T7" fmla="*/ 2147483646 h 56"/>
                <a:gd name="T8" fmla="*/ 2147483646 w 81"/>
                <a:gd name="T9" fmla="*/ 2147483646 h 56"/>
                <a:gd name="T10" fmla="*/ 2147483646 w 81"/>
                <a:gd name="T11" fmla="*/ 0 h 56"/>
                <a:gd name="T12" fmla="*/ 2147483646 w 81"/>
                <a:gd name="T13" fmla="*/ 0 h 56"/>
                <a:gd name="T14" fmla="*/ 2147483646 w 81"/>
                <a:gd name="T15" fmla="*/ 2147483646 h 56"/>
                <a:gd name="T16" fmla="*/ 2147483646 w 81"/>
                <a:gd name="T17" fmla="*/ 2147483646 h 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1" h="56">
                  <a:moveTo>
                    <a:pt x="45" y="56"/>
                  </a:moveTo>
                  <a:cubicBezTo>
                    <a:pt x="0" y="56"/>
                    <a:pt x="0" y="56"/>
                    <a:pt x="0" y="56"/>
                  </a:cubicBezTo>
                  <a:cubicBezTo>
                    <a:pt x="0" y="40"/>
                    <a:pt x="0" y="40"/>
                    <a:pt x="0" y="40"/>
                  </a:cubicBezTo>
                  <a:cubicBezTo>
                    <a:pt x="45" y="40"/>
                    <a:pt x="45" y="40"/>
                    <a:pt x="45" y="40"/>
                  </a:cubicBezTo>
                  <a:cubicBezTo>
                    <a:pt x="56" y="40"/>
                    <a:pt x="65" y="30"/>
                    <a:pt x="65" y="19"/>
                  </a:cubicBezTo>
                  <a:cubicBezTo>
                    <a:pt x="65" y="0"/>
                    <a:pt x="65" y="0"/>
                    <a:pt x="65" y="0"/>
                  </a:cubicBezTo>
                  <a:cubicBezTo>
                    <a:pt x="81" y="0"/>
                    <a:pt x="81" y="0"/>
                    <a:pt x="81" y="0"/>
                  </a:cubicBezTo>
                  <a:cubicBezTo>
                    <a:pt x="81" y="19"/>
                    <a:pt x="81" y="19"/>
                    <a:pt x="81" y="19"/>
                  </a:cubicBezTo>
                  <a:cubicBezTo>
                    <a:pt x="81" y="39"/>
                    <a:pt x="65" y="56"/>
                    <a:pt x="45" y="56"/>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14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Freeform 53"/>
            <p:cNvSpPr>
              <a:spLocks/>
            </p:cNvSpPr>
            <p:nvPr/>
          </p:nvSpPr>
          <p:spPr bwMode="auto">
            <a:xfrm>
              <a:off x="5740401" y="1027113"/>
              <a:ext cx="127000" cy="130175"/>
            </a:xfrm>
            <a:custGeom>
              <a:avLst/>
              <a:gdLst>
                <a:gd name="T0" fmla="*/ 2147483646 w 81"/>
                <a:gd name="T1" fmla="*/ 2147483646 h 84"/>
                <a:gd name="T2" fmla="*/ 2147483646 w 81"/>
                <a:gd name="T3" fmla="*/ 2147483646 h 84"/>
                <a:gd name="T4" fmla="*/ 2147483646 w 81"/>
                <a:gd name="T5" fmla="*/ 2147483646 h 84"/>
                <a:gd name="T6" fmla="*/ 2147483646 w 81"/>
                <a:gd name="T7" fmla="*/ 2147483646 h 84"/>
                <a:gd name="T8" fmla="*/ 0 w 81"/>
                <a:gd name="T9" fmla="*/ 2147483646 h 84"/>
                <a:gd name="T10" fmla="*/ 0 w 81"/>
                <a:gd name="T11" fmla="*/ 0 h 84"/>
                <a:gd name="T12" fmla="*/ 2147483646 w 81"/>
                <a:gd name="T13" fmla="*/ 0 h 84"/>
                <a:gd name="T14" fmla="*/ 2147483646 w 81"/>
                <a:gd name="T15" fmla="*/ 2147483646 h 84"/>
                <a:gd name="T16" fmla="*/ 2147483646 w 81"/>
                <a:gd name="T17" fmla="*/ 2147483646 h 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1" h="84">
                  <a:moveTo>
                    <a:pt x="81" y="84"/>
                  </a:moveTo>
                  <a:cubicBezTo>
                    <a:pt x="65" y="84"/>
                    <a:pt x="65" y="84"/>
                    <a:pt x="65" y="84"/>
                  </a:cubicBezTo>
                  <a:cubicBezTo>
                    <a:pt x="65" y="36"/>
                    <a:pt x="65" y="36"/>
                    <a:pt x="65" y="36"/>
                  </a:cubicBezTo>
                  <a:cubicBezTo>
                    <a:pt x="65" y="25"/>
                    <a:pt x="56" y="16"/>
                    <a:pt x="45" y="16"/>
                  </a:cubicBezTo>
                  <a:cubicBezTo>
                    <a:pt x="0" y="16"/>
                    <a:pt x="0" y="16"/>
                    <a:pt x="0" y="16"/>
                  </a:cubicBezTo>
                  <a:cubicBezTo>
                    <a:pt x="0" y="0"/>
                    <a:pt x="0" y="0"/>
                    <a:pt x="0" y="0"/>
                  </a:cubicBezTo>
                  <a:cubicBezTo>
                    <a:pt x="45" y="0"/>
                    <a:pt x="45" y="0"/>
                    <a:pt x="45" y="0"/>
                  </a:cubicBezTo>
                  <a:cubicBezTo>
                    <a:pt x="65" y="0"/>
                    <a:pt x="81" y="16"/>
                    <a:pt x="81" y="36"/>
                  </a:cubicBezTo>
                  <a:lnTo>
                    <a:pt x="81" y="84"/>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14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Rectangle 54"/>
            <p:cNvSpPr>
              <a:spLocks noChangeArrowheads="1"/>
            </p:cNvSpPr>
            <p:nvPr/>
          </p:nvSpPr>
          <p:spPr bwMode="auto">
            <a:xfrm>
              <a:off x="5740401" y="1244601"/>
              <a:ext cx="63500" cy="25400"/>
            </a:xfrm>
            <a:prstGeom prst="rect">
              <a:avLst/>
            </a:prstGeom>
            <a:solidFill>
              <a:srgbClr val="5A58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ctr"/>
              <a:endParaRPr lang="en-US" altLang="zh-CN" sz="214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Freeform 55"/>
            <p:cNvSpPr>
              <a:spLocks noEditPoints="1"/>
            </p:cNvSpPr>
            <p:nvPr/>
          </p:nvSpPr>
          <p:spPr bwMode="auto">
            <a:xfrm>
              <a:off x="6103938" y="923926"/>
              <a:ext cx="220663" cy="157163"/>
            </a:xfrm>
            <a:custGeom>
              <a:avLst/>
              <a:gdLst>
                <a:gd name="T0" fmla="*/ 2147483646 w 142"/>
                <a:gd name="T1" fmla="*/ 2147483646 h 101"/>
                <a:gd name="T2" fmla="*/ 2147483646 w 142"/>
                <a:gd name="T3" fmla="*/ 2147483646 h 101"/>
                <a:gd name="T4" fmla="*/ 0 w 142"/>
                <a:gd name="T5" fmla="*/ 2147483646 h 101"/>
                <a:gd name="T6" fmla="*/ 2147483646 w 142"/>
                <a:gd name="T7" fmla="*/ 2147483646 h 101"/>
                <a:gd name="T8" fmla="*/ 2147483646 w 142"/>
                <a:gd name="T9" fmla="*/ 0 h 101"/>
                <a:gd name="T10" fmla="*/ 2147483646 w 142"/>
                <a:gd name="T11" fmla="*/ 2147483646 h 101"/>
                <a:gd name="T12" fmla="*/ 2147483646 w 142"/>
                <a:gd name="T13" fmla="*/ 2147483646 h 101"/>
                <a:gd name="T14" fmla="*/ 2147483646 w 142"/>
                <a:gd name="T15" fmla="*/ 2147483646 h 101"/>
                <a:gd name="T16" fmla="*/ 2147483646 w 142"/>
                <a:gd name="T17" fmla="*/ 2147483646 h 101"/>
                <a:gd name="T18" fmla="*/ 2147483646 w 142"/>
                <a:gd name="T19" fmla="*/ 2147483646 h 101"/>
                <a:gd name="T20" fmla="*/ 2147483646 w 142"/>
                <a:gd name="T21" fmla="*/ 2147483646 h 101"/>
                <a:gd name="T22" fmla="*/ 2147483646 w 142"/>
                <a:gd name="T23" fmla="*/ 2147483646 h 101"/>
                <a:gd name="T24" fmla="*/ 2147483646 w 142"/>
                <a:gd name="T25" fmla="*/ 2147483646 h 101"/>
                <a:gd name="T26" fmla="*/ 2147483646 w 142"/>
                <a:gd name="T27" fmla="*/ 2147483646 h 101"/>
                <a:gd name="T28" fmla="*/ 2147483646 w 142"/>
                <a:gd name="T29" fmla="*/ 2147483646 h 101"/>
                <a:gd name="T30" fmla="*/ 2147483646 w 142"/>
                <a:gd name="T31" fmla="*/ 2147483646 h 101"/>
                <a:gd name="T32" fmla="*/ 2147483646 w 142"/>
                <a:gd name="T33" fmla="*/ 2147483646 h 101"/>
                <a:gd name="T34" fmla="*/ 2147483646 w 142"/>
                <a:gd name="T35" fmla="*/ 2147483646 h 101"/>
                <a:gd name="T36" fmla="*/ 2147483646 w 142"/>
                <a:gd name="T37" fmla="*/ 2147483646 h 101"/>
                <a:gd name="T38" fmla="*/ 2147483646 w 142"/>
                <a:gd name="T39" fmla="*/ 2147483646 h 101"/>
                <a:gd name="T40" fmla="*/ 2147483646 w 142"/>
                <a:gd name="T41" fmla="*/ 2147483646 h 10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42" h="101">
                  <a:moveTo>
                    <a:pt x="106" y="101"/>
                  </a:moveTo>
                  <a:cubicBezTo>
                    <a:pt x="35" y="101"/>
                    <a:pt x="35" y="101"/>
                    <a:pt x="35" y="101"/>
                  </a:cubicBezTo>
                  <a:cubicBezTo>
                    <a:pt x="16" y="101"/>
                    <a:pt x="0" y="85"/>
                    <a:pt x="0" y="66"/>
                  </a:cubicBezTo>
                  <a:cubicBezTo>
                    <a:pt x="0" y="46"/>
                    <a:pt x="15" y="31"/>
                    <a:pt x="34" y="30"/>
                  </a:cubicBezTo>
                  <a:cubicBezTo>
                    <a:pt x="38" y="13"/>
                    <a:pt x="53" y="0"/>
                    <a:pt x="71" y="0"/>
                  </a:cubicBezTo>
                  <a:cubicBezTo>
                    <a:pt x="89" y="0"/>
                    <a:pt x="104" y="13"/>
                    <a:pt x="108" y="30"/>
                  </a:cubicBezTo>
                  <a:cubicBezTo>
                    <a:pt x="127" y="31"/>
                    <a:pt x="142" y="46"/>
                    <a:pt x="142" y="66"/>
                  </a:cubicBezTo>
                  <a:cubicBezTo>
                    <a:pt x="142" y="85"/>
                    <a:pt x="126" y="101"/>
                    <a:pt x="106" y="101"/>
                  </a:cubicBezTo>
                  <a:close/>
                  <a:moveTo>
                    <a:pt x="35" y="46"/>
                  </a:moveTo>
                  <a:cubicBezTo>
                    <a:pt x="24" y="46"/>
                    <a:pt x="16" y="55"/>
                    <a:pt x="16" y="66"/>
                  </a:cubicBezTo>
                  <a:cubicBezTo>
                    <a:pt x="16" y="76"/>
                    <a:pt x="24" y="85"/>
                    <a:pt x="35" y="85"/>
                  </a:cubicBezTo>
                  <a:cubicBezTo>
                    <a:pt x="106" y="85"/>
                    <a:pt x="106" y="85"/>
                    <a:pt x="106" y="85"/>
                  </a:cubicBezTo>
                  <a:cubicBezTo>
                    <a:pt x="117" y="85"/>
                    <a:pt x="126" y="76"/>
                    <a:pt x="126" y="66"/>
                  </a:cubicBezTo>
                  <a:cubicBezTo>
                    <a:pt x="126" y="53"/>
                    <a:pt x="115" y="44"/>
                    <a:pt x="102" y="46"/>
                  </a:cubicBezTo>
                  <a:cubicBezTo>
                    <a:pt x="93" y="48"/>
                    <a:pt x="93" y="48"/>
                    <a:pt x="93" y="48"/>
                  </a:cubicBezTo>
                  <a:cubicBezTo>
                    <a:pt x="93" y="38"/>
                    <a:pt x="93" y="38"/>
                    <a:pt x="93" y="38"/>
                  </a:cubicBezTo>
                  <a:cubicBezTo>
                    <a:pt x="93" y="26"/>
                    <a:pt x="83" y="16"/>
                    <a:pt x="71" y="16"/>
                  </a:cubicBezTo>
                  <a:cubicBezTo>
                    <a:pt x="59" y="16"/>
                    <a:pt x="49" y="26"/>
                    <a:pt x="49" y="38"/>
                  </a:cubicBezTo>
                  <a:cubicBezTo>
                    <a:pt x="49" y="48"/>
                    <a:pt x="49" y="48"/>
                    <a:pt x="49" y="48"/>
                  </a:cubicBezTo>
                  <a:cubicBezTo>
                    <a:pt x="39" y="46"/>
                    <a:pt x="39" y="46"/>
                    <a:pt x="39" y="46"/>
                  </a:cubicBezTo>
                  <a:cubicBezTo>
                    <a:pt x="38" y="46"/>
                    <a:pt x="37" y="46"/>
                    <a:pt x="35" y="46"/>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14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Freeform 56"/>
            <p:cNvSpPr>
              <a:spLocks noEditPoints="1"/>
            </p:cNvSpPr>
            <p:nvPr/>
          </p:nvSpPr>
          <p:spPr bwMode="auto">
            <a:xfrm>
              <a:off x="6103938" y="1157288"/>
              <a:ext cx="220663" cy="157163"/>
            </a:xfrm>
            <a:custGeom>
              <a:avLst/>
              <a:gdLst>
                <a:gd name="T0" fmla="*/ 2147483646 w 142"/>
                <a:gd name="T1" fmla="*/ 2147483646 h 101"/>
                <a:gd name="T2" fmla="*/ 2147483646 w 142"/>
                <a:gd name="T3" fmla="*/ 2147483646 h 101"/>
                <a:gd name="T4" fmla="*/ 0 w 142"/>
                <a:gd name="T5" fmla="*/ 2147483646 h 101"/>
                <a:gd name="T6" fmla="*/ 2147483646 w 142"/>
                <a:gd name="T7" fmla="*/ 2147483646 h 101"/>
                <a:gd name="T8" fmla="*/ 2147483646 w 142"/>
                <a:gd name="T9" fmla="*/ 0 h 101"/>
                <a:gd name="T10" fmla="*/ 2147483646 w 142"/>
                <a:gd name="T11" fmla="*/ 2147483646 h 101"/>
                <a:gd name="T12" fmla="*/ 2147483646 w 142"/>
                <a:gd name="T13" fmla="*/ 2147483646 h 101"/>
                <a:gd name="T14" fmla="*/ 2147483646 w 142"/>
                <a:gd name="T15" fmla="*/ 2147483646 h 101"/>
                <a:gd name="T16" fmla="*/ 2147483646 w 142"/>
                <a:gd name="T17" fmla="*/ 2147483646 h 101"/>
                <a:gd name="T18" fmla="*/ 2147483646 w 142"/>
                <a:gd name="T19" fmla="*/ 2147483646 h 101"/>
                <a:gd name="T20" fmla="*/ 2147483646 w 142"/>
                <a:gd name="T21" fmla="*/ 2147483646 h 101"/>
                <a:gd name="T22" fmla="*/ 2147483646 w 142"/>
                <a:gd name="T23" fmla="*/ 2147483646 h 101"/>
                <a:gd name="T24" fmla="*/ 2147483646 w 142"/>
                <a:gd name="T25" fmla="*/ 2147483646 h 101"/>
                <a:gd name="T26" fmla="*/ 2147483646 w 142"/>
                <a:gd name="T27" fmla="*/ 2147483646 h 101"/>
                <a:gd name="T28" fmla="*/ 2147483646 w 142"/>
                <a:gd name="T29" fmla="*/ 2147483646 h 101"/>
                <a:gd name="T30" fmla="*/ 2147483646 w 142"/>
                <a:gd name="T31" fmla="*/ 2147483646 h 101"/>
                <a:gd name="T32" fmla="*/ 2147483646 w 142"/>
                <a:gd name="T33" fmla="*/ 2147483646 h 101"/>
                <a:gd name="T34" fmla="*/ 2147483646 w 142"/>
                <a:gd name="T35" fmla="*/ 2147483646 h 101"/>
                <a:gd name="T36" fmla="*/ 2147483646 w 142"/>
                <a:gd name="T37" fmla="*/ 2147483646 h 101"/>
                <a:gd name="T38" fmla="*/ 2147483646 w 142"/>
                <a:gd name="T39" fmla="*/ 2147483646 h 101"/>
                <a:gd name="T40" fmla="*/ 2147483646 w 142"/>
                <a:gd name="T41" fmla="*/ 2147483646 h 10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42" h="101">
                  <a:moveTo>
                    <a:pt x="106" y="101"/>
                  </a:moveTo>
                  <a:cubicBezTo>
                    <a:pt x="35" y="101"/>
                    <a:pt x="35" y="101"/>
                    <a:pt x="35" y="101"/>
                  </a:cubicBezTo>
                  <a:cubicBezTo>
                    <a:pt x="16" y="101"/>
                    <a:pt x="0" y="85"/>
                    <a:pt x="0" y="66"/>
                  </a:cubicBezTo>
                  <a:cubicBezTo>
                    <a:pt x="0" y="46"/>
                    <a:pt x="15" y="31"/>
                    <a:pt x="34" y="30"/>
                  </a:cubicBezTo>
                  <a:cubicBezTo>
                    <a:pt x="38" y="13"/>
                    <a:pt x="53" y="0"/>
                    <a:pt x="71" y="0"/>
                  </a:cubicBezTo>
                  <a:cubicBezTo>
                    <a:pt x="89" y="0"/>
                    <a:pt x="104" y="13"/>
                    <a:pt x="108" y="30"/>
                  </a:cubicBezTo>
                  <a:cubicBezTo>
                    <a:pt x="127" y="31"/>
                    <a:pt x="142" y="46"/>
                    <a:pt x="142" y="66"/>
                  </a:cubicBezTo>
                  <a:cubicBezTo>
                    <a:pt x="142" y="85"/>
                    <a:pt x="126" y="101"/>
                    <a:pt x="106" y="101"/>
                  </a:cubicBezTo>
                  <a:close/>
                  <a:moveTo>
                    <a:pt x="35" y="46"/>
                  </a:moveTo>
                  <a:cubicBezTo>
                    <a:pt x="24" y="46"/>
                    <a:pt x="16" y="55"/>
                    <a:pt x="16" y="66"/>
                  </a:cubicBezTo>
                  <a:cubicBezTo>
                    <a:pt x="16" y="76"/>
                    <a:pt x="24" y="85"/>
                    <a:pt x="35" y="85"/>
                  </a:cubicBezTo>
                  <a:cubicBezTo>
                    <a:pt x="106" y="85"/>
                    <a:pt x="106" y="85"/>
                    <a:pt x="106" y="85"/>
                  </a:cubicBezTo>
                  <a:cubicBezTo>
                    <a:pt x="117" y="85"/>
                    <a:pt x="126" y="76"/>
                    <a:pt x="126" y="66"/>
                  </a:cubicBezTo>
                  <a:cubicBezTo>
                    <a:pt x="126" y="53"/>
                    <a:pt x="115" y="44"/>
                    <a:pt x="102" y="46"/>
                  </a:cubicBezTo>
                  <a:cubicBezTo>
                    <a:pt x="93" y="48"/>
                    <a:pt x="93" y="48"/>
                    <a:pt x="93" y="48"/>
                  </a:cubicBezTo>
                  <a:cubicBezTo>
                    <a:pt x="93" y="38"/>
                    <a:pt x="93" y="38"/>
                    <a:pt x="93" y="38"/>
                  </a:cubicBezTo>
                  <a:cubicBezTo>
                    <a:pt x="93" y="26"/>
                    <a:pt x="83" y="16"/>
                    <a:pt x="71" y="16"/>
                  </a:cubicBezTo>
                  <a:cubicBezTo>
                    <a:pt x="59" y="16"/>
                    <a:pt x="49" y="26"/>
                    <a:pt x="49" y="38"/>
                  </a:cubicBezTo>
                  <a:cubicBezTo>
                    <a:pt x="49" y="48"/>
                    <a:pt x="49" y="48"/>
                    <a:pt x="49" y="48"/>
                  </a:cubicBezTo>
                  <a:cubicBezTo>
                    <a:pt x="39" y="46"/>
                    <a:pt x="39" y="46"/>
                    <a:pt x="39" y="46"/>
                  </a:cubicBezTo>
                  <a:cubicBezTo>
                    <a:pt x="38" y="46"/>
                    <a:pt x="37" y="46"/>
                    <a:pt x="35" y="46"/>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14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Freeform 57"/>
            <p:cNvSpPr>
              <a:spLocks noEditPoints="1"/>
            </p:cNvSpPr>
            <p:nvPr/>
          </p:nvSpPr>
          <p:spPr bwMode="auto">
            <a:xfrm>
              <a:off x="6103938" y="1377951"/>
              <a:ext cx="220663" cy="157163"/>
            </a:xfrm>
            <a:custGeom>
              <a:avLst/>
              <a:gdLst>
                <a:gd name="T0" fmla="*/ 2147483646 w 142"/>
                <a:gd name="T1" fmla="*/ 2147483646 h 101"/>
                <a:gd name="T2" fmla="*/ 2147483646 w 142"/>
                <a:gd name="T3" fmla="*/ 2147483646 h 101"/>
                <a:gd name="T4" fmla="*/ 0 w 142"/>
                <a:gd name="T5" fmla="*/ 2147483646 h 101"/>
                <a:gd name="T6" fmla="*/ 2147483646 w 142"/>
                <a:gd name="T7" fmla="*/ 2147483646 h 101"/>
                <a:gd name="T8" fmla="*/ 2147483646 w 142"/>
                <a:gd name="T9" fmla="*/ 0 h 101"/>
                <a:gd name="T10" fmla="*/ 2147483646 w 142"/>
                <a:gd name="T11" fmla="*/ 2147483646 h 101"/>
                <a:gd name="T12" fmla="*/ 2147483646 w 142"/>
                <a:gd name="T13" fmla="*/ 2147483646 h 101"/>
                <a:gd name="T14" fmla="*/ 2147483646 w 142"/>
                <a:gd name="T15" fmla="*/ 2147483646 h 101"/>
                <a:gd name="T16" fmla="*/ 2147483646 w 142"/>
                <a:gd name="T17" fmla="*/ 2147483646 h 101"/>
                <a:gd name="T18" fmla="*/ 2147483646 w 142"/>
                <a:gd name="T19" fmla="*/ 2147483646 h 101"/>
                <a:gd name="T20" fmla="*/ 2147483646 w 142"/>
                <a:gd name="T21" fmla="*/ 2147483646 h 101"/>
                <a:gd name="T22" fmla="*/ 2147483646 w 142"/>
                <a:gd name="T23" fmla="*/ 2147483646 h 101"/>
                <a:gd name="T24" fmla="*/ 2147483646 w 142"/>
                <a:gd name="T25" fmla="*/ 2147483646 h 101"/>
                <a:gd name="T26" fmla="*/ 2147483646 w 142"/>
                <a:gd name="T27" fmla="*/ 2147483646 h 101"/>
                <a:gd name="T28" fmla="*/ 2147483646 w 142"/>
                <a:gd name="T29" fmla="*/ 2147483646 h 101"/>
                <a:gd name="T30" fmla="*/ 2147483646 w 142"/>
                <a:gd name="T31" fmla="*/ 2147483646 h 101"/>
                <a:gd name="T32" fmla="*/ 2147483646 w 142"/>
                <a:gd name="T33" fmla="*/ 2147483646 h 101"/>
                <a:gd name="T34" fmla="*/ 2147483646 w 142"/>
                <a:gd name="T35" fmla="*/ 2147483646 h 101"/>
                <a:gd name="T36" fmla="*/ 2147483646 w 142"/>
                <a:gd name="T37" fmla="*/ 2147483646 h 101"/>
                <a:gd name="T38" fmla="*/ 2147483646 w 142"/>
                <a:gd name="T39" fmla="*/ 2147483646 h 101"/>
                <a:gd name="T40" fmla="*/ 2147483646 w 142"/>
                <a:gd name="T41" fmla="*/ 2147483646 h 10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42" h="101">
                  <a:moveTo>
                    <a:pt x="106" y="101"/>
                  </a:moveTo>
                  <a:cubicBezTo>
                    <a:pt x="35" y="101"/>
                    <a:pt x="35" y="101"/>
                    <a:pt x="35" y="101"/>
                  </a:cubicBezTo>
                  <a:cubicBezTo>
                    <a:pt x="16" y="101"/>
                    <a:pt x="0" y="85"/>
                    <a:pt x="0" y="65"/>
                  </a:cubicBezTo>
                  <a:cubicBezTo>
                    <a:pt x="0" y="46"/>
                    <a:pt x="15" y="30"/>
                    <a:pt x="34" y="29"/>
                  </a:cubicBezTo>
                  <a:cubicBezTo>
                    <a:pt x="38" y="12"/>
                    <a:pt x="53" y="0"/>
                    <a:pt x="71" y="0"/>
                  </a:cubicBezTo>
                  <a:cubicBezTo>
                    <a:pt x="89" y="0"/>
                    <a:pt x="104" y="12"/>
                    <a:pt x="108" y="29"/>
                  </a:cubicBezTo>
                  <a:cubicBezTo>
                    <a:pt x="127" y="30"/>
                    <a:pt x="142" y="46"/>
                    <a:pt x="142" y="65"/>
                  </a:cubicBezTo>
                  <a:cubicBezTo>
                    <a:pt x="142" y="85"/>
                    <a:pt x="126" y="101"/>
                    <a:pt x="106" y="101"/>
                  </a:cubicBezTo>
                  <a:close/>
                  <a:moveTo>
                    <a:pt x="35" y="45"/>
                  </a:moveTo>
                  <a:cubicBezTo>
                    <a:pt x="24" y="45"/>
                    <a:pt x="16" y="54"/>
                    <a:pt x="16" y="65"/>
                  </a:cubicBezTo>
                  <a:cubicBezTo>
                    <a:pt x="16" y="76"/>
                    <a:pt x="24" y="85"/>
                    <a:pt x="35" y="85"/>
                  </a:cubicBezTo>
                  <a:cubicBezTo>
                    <a:pt x="106" y="85"/>
                    <a:pt x="106" y="85"/>
                    <a:pt x="106" y="85"/>
                  </a:cubicBezTo>
                  <a:cubicBezTo>
                    <a:pt x="117" y="85"/>
                    <a:pt x="126" y="76"/>
                    <a:pt x="126" y="65"/>
                  </a:cubicBezTo>
                  <a:cubicBezTo>
                    <a:pt x="126" y="53"/>
                    <a:pt x="115" y="43"/>
                    <a:pt x="102" y="46"/>
                  </a:cubicBezTo>
                  <a:cubicBezTo>
                    <a:pt x="93" y="47"/>
                    <a:pt x="93" y="47"/>
                    <a:pt x="93" y="47"/>
                  </a:cubicBezTo>
                  <a:cubicBezTo>
                    <a:pt x="93" y="38"/>
                    <a:pt x="93" y="38"/>
                    <a:pt x="93" y="38"/>
                  </a:cubicBezTo>
                  <a:cubicBezTo>
                    <a:pt x="93" y="26"/>
                    <a:pt x="83" y="16"/>
                    <a:pt x="71" y="16"/>
                  </a:cubicBezTo>
                  <a:cubicBezTo>
                    <a:pt x="59" y="16"/>
                    <a:pt x="49" y="26"/>
                    <a:pt x="49" y="38"/>
                  </a:cubicBezTo>
                  <a:cubicBezTo>
                    <a:pt x="49" y="47"/>
                    <a:pt x="49" y="47"/>
                    <a:pt x="49" y="47"/>
                  </a:cubicBezTo>
                  <a:cubicBezTo>
                    <a:pt x="39" y="46"/>
                    <a:pt x="39" y="46"/>
                    <a:pt x="39" y="46"/>
                  </a:cubicBezTo>
                  <a:cubicBezTo>
                    <a:pt x="38" y="45"/>
                    <a:pt x="37" y="45"/>
                    <a:pt x="35" y="45"/>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14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Freeform 58"/>
            <p:cNvSpPr>
              <a:spLocks/>
            </p:cNvSpPr>
            <p:nvPr/>
          </p:nvSpPr>
          <p:spPr bwMode="auto">
            <a:xfrm>
              <a:off x="5988051" y="1414463"/>
              <a:ext cx="128588" cy="87313"/>
            </a:xfrm>
            <a:custGeom>
              <a:avLst/>
              <a:gdLst>
                <a:gd name="T0" fmla="*/ 2147483646 w 83"/>
                <a:gd name="T1" fmla="*/ 2147483646 h 56"/>
                <a:gd name="T2" fmla="*/ 2147483646 w 83"/>
                <a:gd name="T3" fmla="*/ 2147483646 h 56"/>
                <a:gd name="T4" fmla="*/ 0 w 83"/>
                <a:gd name="T5" fmla="*/ 2147483646 h 56"/>
                <a:gd name="T6" fmla="*/ 0 w 83"/>
                <a:gd name="T7" fmla="*/ 0 h 56"/>
                <a:gd name="T8" fmla="*/ 2147483646 w 83"/>
                <a:gd name="T9" fmla="*/ 0 h 56"/>
                <a:gd name="T10" fmla="*/ 2147483646 w 83"/>
                <a:gd name="T11" fmla="*/ 2147483646 h 56"/>
                <a:gd name="T12" fmla="*/ 2147483646 w 83"/>
                <a:gd name="T13" fmla="*/ 2147483646 h 56"/>
                <a:gd name="T14" fmla="*/ 2147483646 w 83"/>
                <a:gd name="T15" fmla="*/ 2147483646 h 56"/>
                <a:gd name="T16" fmla="*/ 2147483646 w 83"/>
                <a:gd name="T17" fmla="*/ 2147483646 h 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3" h="56">
                  <a:moveTo>
                    <a:pt x="83" y="56"/>
                  </a:moveTo>
                  <a:cubicBezTo>
                    <a:pt x="36" y="56"/>
                    <a:pt x="36" y="56"/>
                    <a:pt x="36" y="56"/>
                  </a:cubicBezTo>
                  <a:cubicBezTo>
                    <a:pt x="16" y="56"/>
                    <a:pt x="0" y="39"/>
                    <a:pt x="0" y="19"/>
                  </a:cubicBezTo>
                  <a:cubicBezTo>
                    <a:pt x="0" y="0"/>
                    <a:pt x="0" y="0"/>
                    <a:pt x="0" y="0"/>
                  </a:cubicBezTo>
                  <a:cubicBezTo>
                    <a:pt x="16" y="0"/>
                    <a:pt x="16" y="0"/>
                    <a:pt x="16" y="0"/>
                  </a:cubicBezTo>
                  <a:cubicBezTo>
                    <a:pt x="16" y="19"/>
                    <a:pt x="16" y="19"/>
                    <a:pt x="16" y="19"/>
                  </a:cubicBezTo>
                  <a:cubicBezTo>
                    <a:pt x="16" y="30"/>
                    <a:pt x="25" y="40"/>
                    <a:pt x="36" y="40"/>
                  </a:cubicBezTo>
                  <a:cubicBezTo>
                    <a:pt x="83" y="40"/>
                    <a:pt x="83" y="40"/>
                    <a:pt x="83" y="40"/>
                  </a:cubicBezTo>
                  <a:lnTo>
                    <a:pt x="83" y="56"/>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14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Freeform 59"/>
            <p:cNvSpPr>
              <a:spLocks/>
            </p:cNvSpPr>
            <p:nvPr/>
          </p:nvSpPr>
          <p:spPr bwMode="auto">
            <a:xfrm>
              <a:off x="5988051" y="1027113"/>
              <a:ext cx="128588" cy="130175"/>
            </a:xfrm>
            <a:custGeom>
              <a:avLst/>
              <a:gdLst>
                <a:gd name="T0" fmla="*/ 2147483646 w 83"/>
                <a:gd name="T1" fmla="*/ 2147483646 h 84"/>
                <a:gd name="T2" fmla="*/ 0 w 83"/>
                <a:gd name="T3" fmla="*/ 2147483646 h 84"/>
                <a:gd name="T4" fmla="*/ 0 w 83"/>
                <a:gd name="T5" fmla="*/ 2147483646 h 84"/>
                <a:gd name="T6" fmla="*/ 2147483646 w 83"/>
                <a:gd name="T7" fmla="*/ 0 h 84"/>
                <a:gd name="T8" fmla="*/ 2147483646 w 83"/>
                <a:gd name="T9" fmla="*/ 0 h 84"/>
                <a:gd name="T10" fmla="*/ 2147483646 w 83"/>
                <a:gd name="T11" fmla="*/ 2147483646 h 84"/>
                <a:gd name="T12" fmla="*/ 2147483646 w 83"/>
                <a:gd name="T13" fmla="*/ 2147483646 h 84"/>
                <a:gd name="T14" fmla="*/ 2147483646 w 83"/>
                <a:gd name="T15" fmla="*/ 2147483646 h 84"/>
                <a:gd name="T16" fmla="*/ 2147483646 w 83"/>
                <a:gd name="T17" fmla="*/ 2147483646 h 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3" h="84">
                  <a:moveTo>
                    <a:pt x="16" y="84"/>
                  </a:moveTo>
                  <a:cubicBezTo>
                    <a:pt x="0" y="84"/>
                    <a:pt x="0" y="84"/>
                    <a:pt x="0" y="84"/>
                  </a:cubicBezTo>
                  <a:cubicBezTo>
                    <a:pt x="0" y="36"/>
                    <a:pt x="0" y="36"/>
                    <a:pt x="0" y="36"/>
                  </a:cubicBezTo>
                  <a:cubicBezTo>
                    <a:pt x="0" y="16"/>
                    <a:pt x="16" y="0"/>
                    <a:pt x="36" y="0"/>
                  </a:cubicBezTo>
                  <a:cubicBezTo>
                    <a:pt x="83" y="0"/>
                    <a:pt x="83" y="0"/>
                    <a:pt x="83" y="0"/>
                  </a:cubicBezTo>
                  <a:cubicBezTo>
                    <a:pt x="83" y="16"/>
                    <a:pt x="83" y="16"/>
                    <a:pt x="83" y="16"/>
                  </a:cubicBezTo>
                  <a:cubicBezTo>
                    <a:pt x="36" y="16"/>
                    <a:pt x="36" y="16"/>
                    <a:pt x="36" y="16"/>
                  </a:cubicBezTo>
                  <a:cubicBezTo>
                    <a:pt x="25" y="16"/>
                    <a:pt x="16" y="25"/>
                    <a:pt x="16" y="36"/>
                  </a:cubicBezTo>
                  <a:lnTo>
                    <a:pt x="16" y="84"/>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14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Rectangle 60"/>
            <p:cNvSpPr>
              <a:spLocks noChangeArrowheads="1"/>
            </p:cNvSpPr>
            <p:nvPr/>
          </p:nvSpPr>
          <p:spPr bwMode="auto">
            <a:xfrm>
              <a:off x="6051551" y="1244601"/>
              <a:ext cx="65088" cy="25400"/>
            </a:xfrm>
            <a:prstGeom prst="rect">
              <a:avLst/>
            </a:prstGeom>
            <a:solidFill>
              <a:srgbClr val="5A58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ctr"/>
              <a:endParaRPr lang="en-US" altLang="zh-CN" sz="214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58" name="Freeform 9"/>
          <p:cNvSpPr>
            <a:spLocks/>
          </p:cNvSpPr>
          <p:nvPr/>
        </p:nvSpPr>
        <p:spPr bwMode="auto">
          <a:xfrm rot="3208550">
            <a:off x="5522526" y="1909013"/>
            <a:ext cx="1025742" cy="498922"/>
          </a:xfrm>
          <a:custGeom>
            <a:avLst/>
            <a:gdLst>
              <a:gd name="T0" fmla="*/ 30278 w 32079"/>
              <a:gd name="T1" fmla="*/ 4424 h 15622"/>
              <a:gd name="T2" fmla="*/ 2783 w 32079"/>
              <a:gd name="T3" fmla="*/ 15622 h 15622"/>
              <a:gd name="T4" fmla="*/ 0 w 32079"/>
              <a:gd name="T5" fmla="*/ 15523 h 15622"/>
              <a:gd name="T6" fmla="*/ 26897 w 32079"/>
              <a:gd name="T7" fmla="*/ 2112 h 15622"/>
              <a:gd name="T8" fmla="*/ 25060 w 32079"/>
              <a:gd name="T9" fmla="*/ 856 h 15622"/>
              <a:gd name="T10" fmla="*/ 27928 w 32079"/>
              <a:gd name="T11" fmla="*/ 428 h 15622"/>
              <a:gd name="T12" fmla="*/ 30796 w 32079"/>
              <a:gd name="T13" fmla="*/ 0 h 15622"/>
              <a:gd name="T14" fmla="*/ 31438 w 32079"/>
              <a:gd name="T15" fmla="*/ 2828 h 15622"/>
              <a:gd name="T16" fmla="*/ 32079 w 32079"/>
              <a:gd name="T17" fmla="*/ 5656 h 15622"/>
              <a:gd name="T18" fmla="*/ 30278 w 32079"/>
              <a:gd name="T19" fmla="*/ 4424 h 15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079" h="15622">
                <a:moveTo>
                  <a:pt x="30278" y="4424"/>
                </a:moveTo>
                <a:cubicBezTo>
                  <a:pt x="23182" y="11352"/>
                  <a:pt x="13481" y="15622"/>
                  <a:pt x="2783" y="15622"/>
                </a:cubicBezTo>
                <a:cubicBezTo>
                  <a:pt x="1847" y="15622"/>
                  <a:pt x="920" y="15587"/>
                  <a:pt x="0" y="15523"/>
                </a:cubicBezTo>
                <a:cubicBezTo>
                  <a:pt x="10716" y="14774"/>
                  <a:pt x="20250" y="9734"/>
                  <a:pt x="26897" y="2112"/>
                </a:cubicBezTo>
                <a:lnTo>
                  <a:pt x="25060" y="856"/>
                </a:lnTo>
                <a:lnTo>
                  <a:pt x="27928" y="428"/>
                </a:lnTo>
                <a:lnTo>
                  <a:pt x="30796" y="0"/>
                </a:lnTo>
                <a:lnTo>
                  <a:pt x="31438" y="2828"/>
                </a:lnTo>
                <a:lnTo>
                  <a:pt x="32079" y="5656"/>
                </a:lnTo>
                <a:lnTo>
                  <a:pt x="30278" y="4424"/>
                </a:lnTo>
                <a:close/>
              </a:path>
            </a:pathLst>
          </a:custGeom>
          <a:gradFill>
            <a:gsLst>
              <a:gs pos="100000">
                <a:srgbClr val="BAE6F6"/>
              </a:gs>
              <a:gs pos="31000">
                <a:srgbClr val="F3FBFE"/>
              </a:gs>
            </a:gsLst>
            <a:lin ang="16200000" scaled="1"/>
          </a:gradFill>
          <a:ln w="19050" cap="flat" cmpd="sng">
            <a:gradFill>
              <a:gsLst>
                <a:gs pos="0">
                  <a:srgbClr val="BAE6F6">
                    <a:alpha val="40000"/>
                  </a:srgbClr>
                </a:gs>
                <a:gs pos="100000">
                  <a:srgbClr val="1AABE2"/>
                </a:gs>
              </a:gsLst>
              <a:lin ang="0" scaled="0"/>
            </a:gradFill>
          </a:ln>
        </p:spPr>
        <p:txBody>
          <a:bodyPr vert="horz" wrap="square" lIns="68580" tIns="34290" rIns="68580" bIns="34290" numCol="1" anchor="t" anchorCtr="0" compatLnSpc="1">
            <a:prstTxWarp prst="textNoShape">
              <a:avLst/>
            </a:prstTxWarp>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1" name="组合 315"/>
          <p:cNvGrpSpPr>
            <a:grpSpLocks/>
          </p:cNvGrpSpPr>
          <p:nvPr/>
        </p:nvGrpSpPr>
        <p:grpSpPr bwMode="auto">
          <a:xfrm>
            <a:off x="9469949" y="3232974"/>
            <a:ext cx="857111" cy="708122"/>
            <a:chOff x="874713" y="1212851"/>
            <a:chExt cx="812801" cy="671512"/>
          </a:xfrm>
        </p:grpSpPr>
        <p:sp>
          <p:nvSpPr>
            <p:cNvPr id="62" name="Oval 59"/>
            <p:cNvSpPr>
              <a:spLocks noChangeArrowheads="1"/>
            </p:cNvSpPr>
            <p:nvPr/>
          </p:nvSpPr>
          <p:spPr bwMode="auto">
            <a:xfrm>
              <a:off x="1563688" y="1652588"/>
              <a:ext cx="63500" cy="63500"/>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1" lang="en-US" altLang="zh-CN" sz="2139"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Oval 60"/>
            <p:cNvSpPr>
              <a:spLocks noChangeArrowheads="1"/>
            </p:cNvSpPr>
            <p:nvPr/>
          </p:nvSpPr>
          <p:spPr bwMode="auto">
            <a:xfrm>
              <a:off x="1465263" y="1652588"/>
              <a:ext cx="65088" cy="63500"/>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1" lang="en-US" altLang="zh-CN" sz="2139"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Freeform 63"/>
            <p:cNvSpPr>
              <a:spLocks noEditPoints="1"/>
            </p:cNvSpPr>
            <p:nvPr/>
          </p:nvSpPr>
          <p:spPr bwMode="auto">
            <a:xfrm>
              <a:off x="1200151" y="1360488"/>
              <a:ext cx="163513" cy="163513"/>
            </a:xfrm>
            <a:custGeom>
              <a:avLst/>
              <a:gdLst>
                <a:gd name="T0" fmla="*/ 80963 w 103"/>
                <a:gd name="T1" fmla="*/ 163513 h 103"/>
                <a:gd name="T2" fmla="*/ 0 w 103"/>
                <a:gd name="T3" fmla="*/ 80963 h 103"/>
                <a:gd name="T4" fmla="*/ 80963 w 103"/>
                <a:gd name="T5" fmla="*/ 0 h 103"/>
                <a:gd name="T6" fmla="*/ 163513 w 103"/>
                <a:gd name="T7" fmla="*/ 80963 h 103"/>
                <a:gd name="T8" fmla="*/ 80963 w 103"/>
                <a:gd name="T9" fmla="*/ 163513 h 103"/>
                <a:gd name="T10" fmla="*/ 80963 w 103"/>
                <a:gd name="T11" fmla="*/ 28575 h 103"/>
                <a:gd name="T12" fmla="*/ 28575 w 103"/>
                <a:gd name="T13" fmla="*/ 80963 h 103"/>
                <a:gd name="T14" fmla="*/ 80963 w 103"/>
                <a:gd name="T15" fmla="*/ 134938 h 103"/>
                <a:gd name="T16" fmla="*/ 134938 w 103"/>
                <a:gd name="T17" fmla="*/ 80963 h 103"/>
                <a:gd name="T18" fmla="*/ 80963 w 103"/>
                <a:gd name="T19" fmla="*/ 28575 h 10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3"/>
                <a:gd name="T31" fmla="*/ 0 h 103"/>
                <a:gd name="T32" fmla="*/ 103 w 103"/>
                <a:gd name="T33" fmla="*/ 103 h 10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3" h="103">
                  <a:moveTo>
                    <a:pt x="51" y="103"/>
                  </a:moveTo>
                  <a:cubicBezTo>
                    <a:pt x="23" y="103"/>
                    <a:pt x="0" y="80"/>
                    <a:pt x="0" y="51"/>
                  </a:cubicBezTo>
                  <a:cubicBezTo>
                    <a:pt x="0" y="23"/>
                    <a:pt x="23" y="0"/>
                    <a:pt x="51" y="0"/>
                  </a:cubicBezTo>
                  <a:cubicBezTo>
                    <a:pt x="80" y="0"/>
                    <a:pt x="103" y="23"/>
                    <a:pt x="103" y="51"/>
                  </a:cubicBezTo>
                  <a:cubicBezTo>
                    <a:pt x="103" y="80"/>
                    <a:pt x="80" y="103"/>
                    <a:pt x="51" y="103"/>
                  </a:cubicBezTo>
                  <a:close/>
                  <a:moveTo>
                    <a:pt x="51" y="18"/>
                  </a:moveTo>
                  <a:cubicBezTo>
                    <a:pt x="33" y="18"/>
                    <a:pt x="18" y="33"/>
                    <a:pt x="18" y="51"/>
                  </a:cubicBezTo>
                  <a:cubicBezTo>
                    <a:pt x="18" y="70"/>
                    <a:pt x="33" y="85"/>
                    <a:pt x="51" y="85"/>
                  </a:cubicBezTo>
                  <a:cubicBezTo>
                    <a:pt x="70" y="85"/>
                    <a:pt x="85" y="70"/>
                    <a:pt x="85" y="51"/>
                  </a:cubicBezTo>
                  <a:cubicBezTo>
                    <a:pt x="85" y="33"/>
                    <a:pt x="70" y="18"/>
                    <a:pt x="51"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Freeform 64"/>
            <p:cNvSpPr>
              <a:spLocks noEditPoints="1"/>
            </p:cNvSpPr>
            <p:nvPr/>
          </p:nvSpPr>
          <p:spPr bwMode="auto">
            <a:xfrm>
              <a:off x="876301" y="1212851"/>
              <a:ext cx="255588" cy="257175"/>
            </a:xfrm>
            <a:custGeom>
              <a:avLst/>
              <a:gdLst>
                <a:gd name="T0" fmla="*/ 204788 w 161"/>
                <a:gd name="T1" fmla="*/ 257175 h 162"/>
                <a:gd name="T2" fmla="*/ 49213 w 161"/>
                <a:gd name="T3" fmla="*/ 257175 h 162"/>
                <a:gd name="T4" fmla="*/ 0 w 161"/>
                <a:gd name="T5" fmla="*/ 206375 h 162"/>
                <a:gd name="T6" fmla="*/ 0 w 161"/>
                <a:gd name="T7" fmla="*/ 50800 h 162"/>
                <a:gd name="T8" fmla="*/ 49213 w 161"/>
                <a:gd name="T9" fmla="*/ 0 h 162"/>
                <a:gd name="T10" fmla="*/ 204788 w 161"/>
                <a:gd name="T11" fmla="*/ 0 h 162"/>
                <a:gd name="T12" fmla="*/ 255588 w 161"/>
                <a:gd name="T13" fmla="*/ 50800 h 162"/>
                <a:gd name="T14" fmla="*/ 255588 w 161"/>
                <a:gd name="T15" fmla="*/ 206375 h 162"/>
                <a:gd name="T16" fmla="*/ 204788 w 161"/>
                <a:gd name="T17" fmla="*/ 257175 h 162"/>
                <a:gd name="T18" fmla="*/ 49213 w 161"/>
                <a:gd name="T19" fmla="*/ 28575 h 162"/>
                <a:gd name="T20" fmla="*/ 28575 w 161"/>
                <a:gd name="T21" fmla="*/ 50800 h 162"/>
                <a:gd name="T22" fmla="*/ 28575 w 161"/>
                <a:gd name="T23" fmla="*/ 206375 h 162"/>
                <a:gd name="T24" fmla="*/ 49213 w 161"/>
                <a:gd name="T25" fmla="*/ 228600 h 162"/>
                <a:gd name="T26" fmla="*/ 204788 w 161"/>
                <a:gd name="T27" fmla="*/ 228600 h 162"/>
                <a:gd name="T28" fmla="*/ 227013 w 161"/>
                <a:gd name="T29" fmla="*/ 206375 h 162"/>
                <a:gd name="T30" fmla="*/ 227013 w 161"/>
                <a:gd name="T31" fmla="*/ 50800 h 162"/>
                <a:gd name="T32" fmla="*/ 204788 w 161"/>
                <a:gd name="T33" fmla="*/ 28575 h 162"/>
                <a:gd name="T34" fmla="*/ 49213 w 161"/>
                <a:gd name="T35" fmla="*/ 28575 h 16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61"/>
                <a:gd name="T55" fmla="*/ 0 h 162"/>
                <a:gd name="T56" fmla="*/ 161 w 161"/>
                <a:gd name="T57" fmla="*/ 162 h 16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61" h="162">
                  <a:moveTo>
                    <a:pt x="129" y="162"/>
                  </a:moveTo>
                  <a:cubicBezTo>
                    <a:pt x="31" y="162"/>
                    <a:pt x="31" y="162"/>
                    <a:pt x="31" y="162"/>
                  </a:cubicBezTo>
                  <a:cubicBezTo>
                    <a:pt x="14" y="162"/>
                    <a:pt x="0" y="148"/>
                    <a:pt x="0" y="130"/>
                  </a:cubicBezTo>
                  <a:cubicBezTo>
                    <a:pt x="0" y="32"/>
                    <a:pt x="0" y="32"/>
                    <a:pt x="0" y="32"/>
                  </a:cubicBezTo>
                  <a:cubicBezTo>
                    <a:pt x="0" y="14"/>
                    <a:pt x="14" y="0"/>
                    <a:pt x="31" y="0"/>
                  </a:cubicBezTo>
                  <a:cubicBezTo>
                    <a:pt x="129" y="0"/>
                    <a:pt x="129" y="0"/>
                    <a:pt x="129" y="0"/>
                  </a:cubicBezTo>
                  <a:cubicBezTo>
                    <a:pt x="147" y="0"/>
                    <a:pt x="161" y="14"/>
                    <a:pt x="161" y="32"/>
                  </a:cubicBezTo>
                  <a:cubicBezTo>
                    <a:pt x="161" y="130"/>
                    <a:pt x="161" y="130"/>
                    <a:pt x="161" y="130"/>
                  </a:cubicBezTo>
                  <a:cubicBezTo>
                    <a:pt x="161" y="148"/>
                    <a:pt x="147" y="162"/>
                    <a:pt x="129" y="162"/>
                  </a:cubicBezTo>
                  <a:close/>
                  <a:moveTo>
                    <a:pt x="31" y="18"/>
                  </a:moveTo>
                  <a:cubicBezTo>
                    <a:pt x="24" y="18"/>
                    <a:pt x="18" y="24"/>
                    <a:pt x="18" y="32"/>
                  </a:cubicBezTo>
                  <a:cubicBezTo>
                    <a:pt x="18" y="130"/>
                    <a:pt x="18" y="130"/>
                    <a:pt x="18" y="130"/>
                  </a:cubicBezTo>
                  <a:cubicBezTo>
                    <a:pt x="18" y="138"/>
                    <a:pt x="24" y="144"/>
                    <a:pt x="31" y="144"/>
                  </a:cubicBezTo>
                  <a:cubicBezTo>
                    <a:pt x="129" y="144"/>
                    <a:pt x="129" y="144"/>
                    <a:pt x="129" y="144"/>
                  </a:cubicBezTo>
                  <a:cubicBezTo>
                    <a:pt x="137" y="144"/>
                    <a:pt x="143" y="138"/>
                    <a:pt x="143" y="130"/>
                  </a:cubicBezTo>
                  <a:cubicBezTo>
                    <a:pt x="143" y="32"/>
                    <a:pt x="143" y="32"/>
                    <a:pt x="143" y="32"/>
                  </a:cubicBezTo>
                  <a:cubicBezTo>
                    <a:pt x="143" y="24"/>
                    <a:pt x="137" y="18"/>
                    <a:pt x="129" y="18"/>
                  </a:cubicBezTo>
                  <a:lnTo>
                    <a:pt x="31" y="18"/>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Freeform 65"/>
            <p:cNvSpPr>
              <a:spLocks/>
            </p:cNvSpPr>
            <p:nvPr/>
          </p:nvSpPr>
          <p:spPr bwMode="auto">
            <a:xfrm>
              <a:off x="1154113" y="1212851"/>
              <a:ext cx="255588" cy="257175"/>
            </a:xfrm>
            <a:custGeom>
              <a:avLst/>
              <a:gdLst>
                <a:gd name="T0" fmla="*/ 206375 w 161"/>
                <a:gd name="T1" fmla="*/ 257175 h 162"/>
                <a:gd name="T2" fmla="*/ 192088 w 161"/>
                <a:gd name="T3" fmla="*/ 242888 h 162"/>
                <a:gd name="T4" fmla="*/ 206375 w 161"/>
                <a:gd name="T5" fmla="*/ 228600 h 162"/>
                <a:gd name="T6" fmla="*/ 227013 w 161"/>
                <a:gd name="T7" fmla="*/ 206375 h 162"/>
                <a:gd name="T8" fmla="*/ 227013 w 161"/>
                <a:gd name="T9" fmla="*/ 50800 h 162"/>
                <a:gd name="T10" fmla="*/ 206375 w 161"/>
                <a:gd name="T11" fmla="*/ 28575 h 162"/>
                <a:gd name="T12" fmla="*/ 49213 w 161"/>
                <a:gd name="T13" fmla="*/ 28575 h 162"/>
                <a:gd name="T14" fmla="*/ 28575 w 161"/>
                <a:gd name="T15" fmla="*/ 50800 h 162"/>
                <a:gd name="T16" fmla="*/ 28575 w 161"/>
                <a:gd name="T17" fmla="*/ 206375 h 162"/>
                <a:gd name="T18" fmla="*/ 49213 w 161"/>
                <a:gd name="T19" fmla="*/ 228600 h 162"/>
                <a:gd name="T20" fmla="*/ 63500 w 161"/>
                <a:gd name="T21" fmla="*/ 242888 h 162"/>
                <a:gd name="T22" fmla="*/ 49213 w 161"/>
                <a:gd name="T23" fmla="*/ 257175 h 162"/>
                <a:gd name="T24" fmla="*/ 0 w 161"/>
                <a:gd name="T25" fmla="*/ 206375 h 162"/>
                <a:gd name="T26" fmla="*/ 0 w 161"/>
                <a:gd name="T27" fmla="*/ 50800 h 162"/>
                <a:gd name="T28" fmla="*/ 49213 w 161"/>
                <a:gd name="T29" fmla="*/ 0 h 162"/>
                <a:gd name="T30" fmla="*/ 206375 w 161"/>
                <a:gd name="T31" fmla="*/ 0 h 162"/>
                <a:gd name="T32" fmla="*/ 255588 w 161"/>
                <a:gd name="T33" fmla="*/ 50800 h 162"/>
                <a:gd name="T34" fmla="*/ 255588 w 161"/>
                <a:gd name="T35" fmla="*/ 206375 h 162"/>
                <a:gd name="T36" fmla="*/ 206375 w 161"/>
                <a:gd name="T37" fmla="*/ 257175 h 16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61"/>
                <a:gd name="T58" fmla="*/ 0 h 162"/>
                <a:gd name="T59" fmla="*/ 161 w 161"/>
                <a:gd name="T60" fmla="*/ 162 h 16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61" h="162">
                  <a:moveTo>
                    <a:pt x="130" y="162"/>
                  </a:moveTo>
                  <a:cubicBezTo>
                    <a:pt x="125" y="162"/>
                    <a:pt x="121" y="158"/>
                    <a:pt x="121" y="153"/>
                  </a:cubicBezTo>
                  <a:cubicBezTo>
                    <a:pt x="121" y="148"/>
                    <a:pt x="125" y="144"/>
                    <a:pt x="130" y="144"/>
                  </a:cubicBezTo>
                  <a:cubicBezTo>
                    <a:pt x="137" y="144"/>
                    <a:pt x="143" y="138"/>
                    <a:pt x="143" y="130"/>
                  </a:cubicBezTo>
                  <a:cubicBezTo>
                    <a:pt x="143" y="32"/>
                    <a:pt x="143" y="32"/>
                    <a:pt x="143" y="32"/>
                  </a:cubicBezTo>
                  <a:cubicBezTo>
                    <a:pt x="143" y="24"/>
                    <a:pt x="137" y="18"/>
                    <a:pt x="130" y="18"/>
                  </a:cubicBezTo>
                  <a:cubicBezTo>
                    <a:pt x="31" y="18"/>
                    <a:pt x="31" y="18"/>
                    <a:pt x="31" y="18"/>
                  </a:cubicBezTo>
                  <a:cubicBezTo>
                    <a:pt x="24" y="18"/>
                    <a:pt x="18" y="24"/>
                    <a:pt x="18" y="32"/>
                  </a:cubicBezTo>
                  <a:cubicBezTo>
                    <a:pt x="18" y="130"/>
                    <a:pt x="18" y="130"/>
                    <a:pt x="18" y="130"/>
                  </a:cubicBezTo>
                  <a:cubicBezTo>
                    <a:pt x="18" y="138"/>
                    <a:pt x="24" y="144"/>
                    <a:pt x="31" y="144"/>
                  </a:cubicBezTo>
                  <a:cubicBezTo>
                    <a:pt x="36" y="144"/>
                    <a:pt x="40" y="148"/>
                    <a:pt x="40" y="153"/>
                  </a:cubicBezTo>
                  <a:cubicBezTo>
                    <a:pt x="40" y="158"/>
                    <a:pt x="36" y="162"/>
                    <a:pt x="31" y="162"/>
                  </a:cubicBezTo>
                  <a:cubicBezTo>
                    <a:pt x="14" y="162"/>
                    <a:pt x="0" y="148"/>
                    <a:pt x="0" y="130"/>
                  </a:cubicBezTo>
                  <a:cubicBezTo>
                    <a:pt x="0" y="32"/>
                    <a:pt x="0" y="32"/>
                    <a:pt x="0" y="32"/>
                  </a:cubicBezTo>
                  <a:cubicBezTo>
                    <a:pt x="0" y="14"/>
                    <a:pt x="14" y="0"/>
                    <a:pt x="31" y="0"/>
                  </a:cubicBezTo>
                  <a:cubicBezTo>
                    <a:pt x="130" y="0"/>
                    <a:pt x="130" y="0"/>
                    <a:pt x="130" y="0"/>
                  </a:cubicBezTo>
                  <a:cubicBezTo>
                    <a:pt x="147" y="0"/>
                    <a:pt x="161" y="14"/>
                    <a:pt x="161" y="32"/>
                  </a:cubicBezTo>
                  <a:cubicBezTo>
                    <a:pt x="161" y="130"/>
                    <a:pt x="161" y="130"/>
                    <a:pt x="161" y="130"/>
                  </a:cubicBezTo>
                  <a:cubicBezTo>
                    <a:pt x="161" y="148"/>
                    <a:pt x="147" y="162"/>
                    <a:pt x="130" y="16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Freeform 66"/>
            <p:cNvSpPr>
              <a:spLocks noEditPoints="1"/>
            </p:cNvSpPr>
            <p:nvPr/>
          </p:nvSpPr>
          <p:spPr bwMode="auto">
            <a:xfrm>
              <a:off x="1431926" y="1212851"/>
              <a:ext cx="255588" cy="257175"/>
            </a:xfrm>
            <a:custGeom>
              <a:avLst/>
              <a:gdLst>
                <a:gd name="T0" fmla="*/ 206375 w 161"/>
                <a:gd name="T1" fmla="*/ 257175 h 162"/>
                <a:gd name="T2" fmla="*/ 49213 w 161"/>
                <a:gd name="T3" fmla="*/ 257175 h 162"/>
                <a:gd name="T4" fmla="*/ 0 w 161"/>
                <a:gd name="T5" fmla="*/ 206375 h 162"/>
                <a:gd name="T6" fmla="*/ 0 w 161"/>
                <a:gd name="T7" fmla="*/ 50800 h 162"/>
                <a:gd name="T8" fmla="*/ 49213 w 161"/>
                <a:gd name="T9" fmla="*/ 0 h 162"/>
                <a:gd name="T10" fmla="*/ 206375 w 161"/>
                <a:gd name="T11" fmla="*/ 0 h 162"/>
                <a:gd name="T12" fmla="*/ 255588 w 161"/>
                <a:gd name="T13" fmla="*/ 50800 h 162"/>
                <a:gd name="T14" fmla="*/ 255588 w 161"/>
                <a:gd name="T15" fmla="*/ 206375 h 162"/>
                <a:gd name="T16" fmla="*/ 206375 w 161"/>
                <a:gd name="T17" fmla="*/ 257175 h 162"/>
                <a:gd name="T18" fmla="*/ 49213 w 161"/>
                <a:gd name="T19" fmla="*/ 28575 h 162"/>
                <a:gd name="T20" fmla="*/ 28575 w 161"/>
                <a:gd name="T21" fmla="*/ 50800 h 162"/>
                <a:gd name="T22" fmla="*/ 28575 w 161"/>
                <a:gd name="T23" fmla="*/ 206375 h 162"/>
                <a:gd name="T24" fmla="*/ 49213 w 161"/>
                <a:gd name="T25" fmla="*/ 228600 h 162"/>
                <a:gd name="T26" fmla="*/ 206375 w 161"/>
                <a:gd name="T27" fmla="*/ 228600 h 162"/>
                <a:gd name="T28" fmla="*/ 227013 w 161"/>
                <a:gd name="T29" fmla="*/ 206375 h 162"/>
                <a:gd name="T30" fmla="*/ 227013 w 161"/>
                <a:gd name="T31" fmla="*/ 50800 h 162"/>
                <a:gd name="T32" fmla="*/ 206375 w 161"/>
                <a:gd name="T33" fmla="*/ 28575 h 162"/>
                <a:gd name="T34" fmla="*/ 49213 w 161"/>
                <a:gd name="T35" fmla="*/ 28575 h 16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61"/>
                <a:gd name="T55" fmla="*/ 0 h 162"/>
                <a:gd name="T56" fmla="*/ 161 w 161"/>
                <a:gd name="T57" fmla="*/ 162 h 16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61" h="162">
                  <a:moveTo>
                    <a:pt x="130" y="162"/>
                  </a:moveTo>
                  <a:cubicBezTo>
                    <a:pt x="31" y="162"/>
                    <a:pt x="31" y="162"/>
                    <a:pt x="31" y="162"/>
                  </a:cubicBezTo>
                  <a:cubicBezTo>
                    <a:pt x="14" y="162"/>
                    <a:pt x="0" y="148"/>
                    <a:pt x="0" y="130"/>
                  </a:cubicBezTo>
                  <a:cubicBezTo>
                    <a:pt x="0" y="32"/>
                    <a:pt x="0" y="32"/>
                    <a:pt x="0" y="32"/>
                  </a:cubicBezTo>
                  <a:cubicBezTo>
                    <a:pt x="0" y="14"/>
                    <a:pt x="14" y="0"/>
                    <a:pt x="31" y="0"/>
                  </a:cubicBezTo>
                  <a:cubicBezTo>
                    <a:pt x="130" y="0"/>
                    <a:pt x="130" y="0"/>
                    <a:pt x="130" y="0"/>
                  </a:cubicBezTo>
                  <a:cubicBezTo>
                    <a:pt x="147" y="0"/>
                    <a:pt x="161" y="14"/>
                    <a:pt x="161" y="32"/>
                  </a:cubicBezTo>
                  <a:cubicBezTo>
                    <a:pt x="161" y="130"/>
                    <a:pt x="161" y="130"/>
                    <a:pt x="161" y="130"/>
                  </a:cubicBezTo>
                  <a:cubicBezTo>
                    <a:pt x="161" y="148"/>
                    <a:pt x="147" y="162"/>
                    <a:pt x="130" y="162"/>
                  </a:cubicBezTo>
                  <a:close/>
                  <a:moveTo>
                    <a:pt x="31" y="18"/>
                  </a:moveTo>
                  <a:cubicBezTo>
                    <a:pt x="24" y="18"/>
                    <a:pt x="18" y="24"/>
                    <a:pt x="18" y="32"/>
                  </a:cubicBezTo>
                  <a:cubicBezTo>
                    <a:pt x="18" y="130"/>
                    <a:pt x="18" y="130"/>
                    <a:pt x="18" y="130"/>
                  </a:cubicBezTo>
                  <a:cubicBezTo>
                    <a:pt x="18" y="138"/>
                    <a:pt x="24" y="144"/>
                    <a:pt x="31" y="144"/>
                  </a:cubicBezTo>
                  <a:cubicBezTo>
                    <a:pt x="130" y="144"/>
                    <a:pt x="130" y="144"/>
                    <a:pt x="130" y="144"/>
                  </a:cubicBezTo>
                  <a:cubicBezTo>
                    <a:pt x="137" y="144"/>
                    <a:pt x="143" y="138"/>
                    <a:pt x="143" y="130"/>
                  </a:cubicBezTo>
                  <a:cubicBezTo>
                    <a:pt x="143" y="32"/>
                    <a:pt x="143" y="32"/>
                    <a:pt x="143" y="32"/>
                  </a:cubicBezTo>
                  <a:cubicBezTo>
                    <a:pt x="143" y="24"/>
                    <a:pt x="137" y="18"/>
                    <a:pt x="130" y="18"/>
                  </a:cubicBezTo>
                  <a:lnTo>
                    <a:pt x="31" y="18"/>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Freeform 67"/>
            <p:cNvSpPr>
              <a:spLocks noEditPoints="1"/>
            </p:cNvSpPr>
            <p:nvPr/>
          </p:nvSpPr>
          <p:spPr bwMode="auto">
            <a:xfrm>
              <a:off x="1131888" y="1576388"/>
              <a:ext cx="300038" cy="228600"/>
            </a:xfrm>
            <a:custGeom>
              <a:avLst/>
              <a:gdLst>
                <a:gd name="T0" fmla="*/ 285750 w 189"/>
                <a:gd name="T1" fmla="*/ 228600 h 144"/>
                <a:gd name="T2" fmla="*/ 14288 w 189"/>
                <a:gd name="T3" fmla="*/ 228600 h 144"/>
                <a:gd name="T4" fmla="*/ 0 w 189"/>
                <a:gd name="T5" fmla="*/ 214313 h 144"/>
                <a:gd name="T6" fmla="*/ 0 w 189"/>
                <a:gd name="T7" fmla="*/ 14288 h 144"/>
                <a:gd name="T8" fmla="*/ 14288 w 189"/>
                <a:gd name="T9" fmla="*/ 0 h 144"/>
                <a:gd name="T10" fmla="*/ 285750 w 189"/>
                <a:gd name="T11" fmla="*/ 0 h 144"/>
                <a:gd name="T12" fmla="*/ 300038 w 189"/>
                <a:gd name="T13" fmla="*/ 14288 h 144"/>
                <a:gd name="T14" fmla="*/ 300038 w 189"/>
                <a:gd name="T15" fmla="*/ 214313 h 144"/>
                <a:gd name="T16" fmla="*/ 285750 w 189"/>
                <a:gd name="T17" fmla="*/ 228600 h 144"/>
                <a:gd name="T18" fmla="*/ 28575 w 189"/>
                <a:gd name="T19" fmla="*/ 200025 h 144"/>
                <a:gd name="T20" fmla="*/ 271463 w 189"/>
                <a:gd name="T21" fmla="*/ 200025 h 144"/>
                <a:gd name="T22" fmla="*/ 271463 w 189"/>
                <a:gd name="T23" fmla="*/ 28575 h 144"/>
                <a:gd name="T24" fmla="*/ 28575 w 189"/>
                <a:gd name="T25" fmla="*/ 28575 h 144"/>
                <a:gd name="T26" fmla="*/ 28575 w 189"/>
                <a:gd name="T27" fmla="*/ 200025 h 14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89"/>
                <a:gd name="T43" fmla="*/ 0 h 144"/>
                <a:gd name="T44" fmla="*/ 189 w 189"/>
                <a:gd name="T45" fmla="*/ 144 h 14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89" h="144">
                  <a:moveTo>
                    <a:pt x="180" y="144"/>
                  </a:moveTo>
                  <a:cubicBezTo>
                    <a:pt x="9" y="144"/>
                    <a:pt x="9" y="144"/>
                    <a:pt x="9" y="144"/>
                  </a:cubicBezTo>
                  <a:cubicBezTo>
                    <a:pt x="4" y="144"/>
                    <a:pt x="0" y="140"/>
                    <a:pt x="0" y="135"/>
                  </a:cubicBezTo>
                  <a:cubicBezTo>
                    <a:pt x="0" y="9"/>
                    <a:pt x="0" y="9"/>
                    <a:pt x="0" y="9"/>
                  </a:cubicBezTo>
                  <a:cubicBezTo>
                    <a:pt x="0" y="4"/>
                    <a:pt x="4" y="0"/>
                    <a:pt x="9" y="0"/>
                  </a:cubicBezTo>
                  <a:cubicBezTo>
                    <a:pt x="180" y="0"/>
                    <a:pt x="180" y="0"/>
                    <a:pt x="180" y="0"/>
                  </a:cubicBezTo>
                  <a:cubicBezTo>
                    <a:pt x="185" y="0"/>
                    <a:pt x="189" y="4"/>
                    <a:pt x="189" y="9"/>
                  </a:cubicBezTo>
                  <a:cubicBezTo>
                    <a:pt x="189" y="135"/>
                    <a:pt x="189" y="135"/>
                    <a:pt x="189" y="135"/>
                  </a:cubicBezTo>
                  <a:cubicBezTo>
                    <a:pt x="189" y="140"/>
                    <a:pt x="185" y="144"/>
                    <a:pt x="180" y="144"/>
                  </a:cubicBezTo>
                  <a:close/>
                  <a:moveTo>
                    <a:pt x="18" y="126"/>
                  </a:moveTo>
                  <a:cubicBezTo>
                    <a:pt x="171" y="126"/>
                    <a:pt x="171" y="126"/>
                    <a:pt x="171" y="126"/>
                  </a:cubicBezTo>
                  <a:cubicBezTo>
                    <a:pt x="171" y="18"/>
                    <a:pt x="171" y="18"/>
                    <a:pt x="171" y="18"/>
                  </a:cubicBezTo>
                  <a:cubicBezTo>
                    <a:pt x="18" y="18"/>
                    <a:pt x="18" y="18"/>
                    <a:pt x="18" y="18"/>
                  </a:cubicBezTo>
                  <a:lnTo>
                    <a:pt x="18" y="126"/>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Freeform 68"/>
            <p:cNvSpPr>
              <a:spLocks/>
            </p:cNvSpPr>
            <p:nvPr/>
          </p:nvSpPr>
          <p:spPr bwMode="auto">
            <a:xfrm>
              <a:off x="1266826" y="1776413"/>
              <a:ext cx="28575" cy="107950"/>
            </a:xfrm>
            <a:custGeom>
              <a:avLst/>
              <a:gdLst>
                <a:gd name="T0" fmla="*/ 14288 w 18"/>
                <a:gd name="T1" fmla="*/ 107950 h 68"/>
                <a:gd name="T2" fmla="*/ 0 w 18"/>
                <a:gd name="T3" fmla="*/ 93663 h 68"/>
                <a:gd name="T4" fmla="*/ 0 w 18"/>
                <a:gd name="T5" fmla="*/ 14288 h 68"/>
                <a:gd name="T6" fmla="*/ 14288 w 18"/>
                <a:gd name="T7" fmla="*/ 0 h 68"/>
                <a:gd name="T8" fmla="*/ 28575 w 18"/>
                <a:gd name="T9" fmla="*/ 14288 h 68"/>
                <a:gd name="T10" fmla="*/ 28575 w 18"/>
                <a:gd name="T11" fmla="*/ 93663 h 68"/>
                <a:gd name="T12" fmla="*/ 14288 w 18"/>
                <a:gd name="T13" fmla="*/ 107950 h 68"/>
                <a:gd name="T14" fmla="*/ 0 60000 65536"/>
                <a:gd name="T15" fmla="*/ 0 60000 65536"/>
                <a:gd name="T16" fmla="*/ 0 60000 65536"/>
                <a:gd name="T17" fmla="*/ 0 60000 65536"/>
                <a:gd name="T18" fmla="*/ 0 60000 65536"/>
                <a:gd name="T19" fmla="*/ 0 60000 65536"/>
                <a:gd name="T20" fmla="*/ 0 60000 65536"/>
                <a:gd name="T21" fmla="*/ 0 w 18"/>
                <a:gd name="T22" fmla="*/ 0 h 68"/>
                <a:gd name="T23" fmla="*/ 18 w 18"/>
                <a:gd name="T24" fmla="*/ 68 h 6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68">
                  <a:moveTo>
                    <a:pt x="9" y="68"/>
                  </a:moveTo>
                  <a:cubicBezTo>
                    <a:pt x="4" y="68"/>
                    <a:pt x="0" y="64"/>
                    <a:pt x="0" y="59"/>
                  </a:cubicBezTo>
                  <a:cubicBezTo>
                    <a:pt x="0" y="9"/>
                    <a:pt x="0" y="9"/>
                    <a:pt x="0" y="9"/>
                  </a:cubicBezTo>
                  <a:cubicBezTo>
                    <a:pt x="0" y="4"/>
                    <a:pt x="4" y="0"/>
                    <a:pt x="9" y="0"/>
                  </a:cubicBezTo>
                  <a:cubicBezTo>
                    <a:pt x="14" y="0"/>
                    <a:pt x="18" y="4"/>
                    <a:pt x="18" y="9"/>
                  </a:cubicBezTo>
                  <a:cubicBezTo>
                    <a:pt x="18" y="59"/>
                    <a:pt x="18" y="59"/>
                    <a:pt x="18" y="59"/>
                  </a:cubicBezTo>
                  <a:cubicBezTo>
                    <a:pt x="18" y="64"/>
                    <a:pt x="14" y="68"/>
                    <a:pt x="9" y="6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Freeform 69"/>
            <p:cNvSpPr>
              <a:spLocks/>
            </p:cNvSpPr>
            <p:nvPr/>
          </p:nvSpPr>
          <p:spPr bwMode="auto">
            <a:xfrm>
              <a:off x="1173163" y="1855788"/>
              <a:ext cx="222250" cy="28575"/>
            </a:xfrm>
            <a:custGeom>
              <a:avLst/>
              <a:gdLst>
                <a:gd name="T0" fmla="*/ 207963 w 140"/>
                <a:gd name="T1" fmla="*/ 28575 h 18"/>
                <a:gd name="T2" fmla="*/ 14288 w 140"/>
                <a:gd name="T3" fmla="*/ 28575 h 18"/>
                <a:gd name="T4" fmla="*/ 0 w 140"/>
                <a:gd name="T5" fmla="*/ 14288 h 18"/>
                <a:gd name="T6" fmla="*/ 14288 w 140"/>
                <a:gd name="T7" fmla="*/ 0 h 18"/>
                <a:gd name="T8" fmla="*/ 207963 w 140"/>
                <a:gd name="T9" fmla="*/ 0 h 18"/>
                <a:gd name="T10" fmla="*/ 222250 w 140"/>
                <a:gd name="T11" fmla="*/ 14288 h 18"/>
                <a:gd name="T12" fmla="*/ 207963 w 140"/>
                <a:gd name="T13" fmla="*/ 28575 h 18"/>
                <a:gd name="T14" fmla="*/ 0 60000 65536"/>
                <a:gd name="T15" fmla="*/ 0 60000 65536"/>
                <a:gd name="T16" fmla="*/ 0 60000 65536"/>
                <a:gd name="T17" fmla="*/ 0 60000 65536"/>
                <a:gd name="T18" fmla="*/ 0 60000 65536"/>
                <a:gd name="T19" fmla="*/ 0 60000 65536"/>
                <a:gd name="T20" fmla="*/ 0 60000 65536"/>
                <a:gd name="T21" fmla="*/ 0 w 140"/>
                <a:gd name="T22" fmla="*/ 0 h 18"/>
                <a:gd name="T23" fmla="*/ 140 w 140"/>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0" h="18">
                  <a:moveTo>
                    <a:pt x="131" y="18"/>
                  </a:moveTo>
                  <a:cubicBezTo>
                    <a:pt x="9" y="18"/>
                    <a:pt x="9" y="18"/>
                    <a:pt x="9" y="18"/>
                  </a:cubicBezTo>
                  <a:cubicBezTo>
                    <a:pt x="4" y="18"/>
                    <a:pt x="0" y="14"/>
                    <a:pt x="0" y="9"/>
                  </a:cubicBezTo>
                  <a:cubicBezTo>
                    <a:pt x="0" y="4"/>
                    <a:pt x="4" y="0"/>
                    <a:pt x="9" y="0"/>
                  </a:cubicBezTo>
                  <a:cubicBezTo>
                    <a:pt x="131" y="0"/>
                    <a:pt x="131" y="0"/>
                    <a:pt x="131" y="0"/>
                  </a:cubicBezTo>
                  <a:cubicBezTo>
                    <a:pt x="136" y="0"/>
                    <a:pt x="140" y="4"/>
                    <a:pt x="140" y="9"/>
                  </a:cubicBezTo>
                  <a:cubicBezTo>
                    <a:pt x="140" y="14"/>
                    <a:pt x="136" y="18"/>
                    <a:pt x="131"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Freeform 70"/>
            <p:cNvSpPr>
              <a:spLocks/>
            </p:cNvSpPr>
            <p:nvPr/>
          </p:nvSpPr>
          <p:spPr bwMode="auto">
            <a:xfrm>
              <a:off x="874713" y="1439863"/>
              <a:ext cx="285750" cy="258763"/>
            </a:xfrm>
            <a:custGeom>
              <a:avLst/>
              <a:gdLst>
                <a:gd name="T0" fmla="*/ 271463 w 180"/>
                <a:gd name="T1" fmla="*/ 258763 h 163"/>
                <a:gd name="T2" fmla="*/ 15875 w 180"/>
                <a:gd name="T3" fmla="*/ 258763 h 163"/>
                <a:gd name="T4" fmla="*/ 3175 w 180"/>
                <a:gd name="T5" fmla="*/ 252413 h 163"/>
                <a:gd name="T6" fmla="*/ 1588 w 180"/>
                <a:gd name="T7" fmla="*/ 241300 h 163"/>
                <a:gd name="T8" fmla="*/ 58738 w 180"/>
                <a:gd name="T9" fmla="*/ 12700 h 163"/>
                <a:gd name="T10" fmla="*/ 76200 w 180"/>
                <a:gd name="T11" fmla="*/ 1588 h 163"/>
                <a:gd name="T12" fmla="*/ 87313 w 180"/>
                <a:gd name="T13" fmla="*/ 19050 h 163"/>
                <a:gd name="T14" fmla="*/ 33338 w 180"/>
                <a:gd name="T15" fmla="*/ 230188 h 163"/>
                <a:gd name="T16" fmla="*/ 271463 w 180"/>
                <a:gd name="T17" fmla="*/ 230188 h 163"/>
                <a:gd name="T18" fmla="*/ 285750 w 180"/>
                <a:gd name="T19" fmla="*/ 244475 h 163"/>
                <a:gd name="T20" fmla="*/ 271463 w 180"/>
                <a:gd name="T21" fmla="*/ 258763 h 16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0"/>
                <a:gd name="T34" fmla="*/ 0 h 163"/>
                <a:gd name="T35" fmla="*/ 180 w 180"/>
                <a:gd name="T36" fmla="*/ 163 h 16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0" h="163">
                  <a:moveTo>
                    <a:pt x="171" y="163"/>
                  </a:moveTo>
                  <a:cubicBezTo>
                    <a:pt x="10" y="163"/>
                    <a:pt x="10" y="163"/>
                    <a:pt x="10" y="163"/>
                  </a:cubicBezTo>
                  <a:cubicBezTo>
                    <a:pt x="7" y="163"/>
                    <a:pt x="4" y="162"/>
                    <a:pt x="2" y="159"/>
                  </a:cubicBezTo>
                  <a:cubicBezTo>
                    <a:pt x="1" y="157"/>
                    <a:pt x="0" y="154"/>
                    <a:pt x="1" y="152"/>
                  </a:cubicBezTo>
                  <a:cubicBezTo>
                    <a:pt x="37" y="8"/>
                    <a:pt x="37" y="8"/>
                    <a:pt x="37" y="8"/>
                  </a:cubicBezTo>
                  <a:cubicBezTo>
                    <a:pt x="39" y="3"/>
                    <a:pt x="44" y="0"/>
                    <a:pt x="48" y="1"/>
                  </a:cubicBezTo>
                  <a:cubicBezTo>
                    <a:pt x="53" y="2"/>
                    <a:pt x="56" y="7"/>
                    <a:pt x="55" y="12"/>
                  </a:cubicBezTo>
                  <a:cubicBezTo>
                    <a:pt x="21" y="145"/>
                    <a:pt x="21" y="145"/>
                    <a:pt x="21" y="145"/>
                  </a:cubicBezTo>
                  <a:cubicBezTo>
                    <a:pt x="171" y="145"/>
                    <a:pt x="171" y="145"/>
                    <a:pt x="171" y="145"/>
                  </a:cubicBezTo>
                  <a:cubicBezTo>
                    <a:pt x="176" y="145"/>
                    <a:pt x="180" y="149"/>
                    <a:pt x="180" y="154"/>
                  </a:cubicBezTo>
                  <a:cubicBezTo>
                    <a:pt x="180" y="159"/>
                    <a:pt x="176" y="163"/>
                    <a:pt x="171" y="163"/>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Freeform 71"/>
            <p:cNvSpPr>
              <a:spLocks/>
            </p:cNvSpPr>
            <p:nvPr/>
          </p:nvSpPr>
          <p:spPr bwMode="auto">
            <a:xfrm>
              <a:off x="1403351" y="1670051"/>
              <a:ext cx="107950" cy="28575"/>
            </a:xfrm>
            <a:custGeom>
              <a:avLst/>
              <a:gdLst>
                <a:gd name="T0" fmla="*/ 93663 w 68"/>
                <a:gd name="T1" fmla="*/ 28575 h 18"/>
                <a:gd name="T2" fmla="*/ 14288 w 68"/>
                <a:gd name="T3" fmla="*/ 28575 h 18"/>
                <a:gd name="T4" fmla="*/ 0 w 68"/>
                <a:gd name="T5" fmla="*/ 14288 h 18"/>
                <a:gd name="T6" fmla="*/ 14288 w 68"/>
                <a:gd name="T7" fmla="*/ 0 h 18"/>
                <a:gd name="T8" fmla="*/ 93663 w 68"/>
                <a:gd name="T9" fmla="*/ 0 h 18"/>
                <a:gd name="T10" fmla="*/ 107950 w 68"/>
                <a:gd name="T11" fmla="*/ 14288 h 18"/>
                <a:gd name="T12" fmla="*/ 93663 w 68"/>
                <a:gd name="T13" fmla="*/ 28575 h 18"/>
                <a:gd name="T14" fmla="*/ 0 60000 65536"/>
                <a:gd name="T15" fmla="*/ 0 60000 65536"/>
                <a:gd name="T16" fmla="*/ 0 60000 65536"/>
                <a:gd name="T17" fmla="*/ 0 60000 65536"/>
                <a:gd name="T18" fmla="*/ 0 60000 65536"/>
                <a:gd name="T19" fmla="*/ 0 60000 65536"/>
                <a:gd name="T20" fmla="*/ 0 60000 65536"/>
                <a:gd name="T21" fmla="*/ 0 w 68"/>
                <a:gd name="T22" fmla="*/ 0 h 18"/>
                <a:gd name="T23" fmla="*/ 68 w 68"/>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8" h="18">
                  <a:moveTo>
                    <a:pt x="59" y="18"/>
                  </a:moveTo>
                  <a:cubicBezTo>
                    <a:pt x="9" y="18"/>
                    <a:pt x="9" y="18"/>
                    <a:pt x="9" y="18"/>
                  </a:cubicBezTo>
                  <a:cubicBezTo>
                    <a:pt x="4" y="18"/>
                    <a:pt x="0" y="14"/>
                    <a:pt x="0" y="9"/>
                  </a:cubicBezTo>
                  <a:cubicBezTo>
                    <a:pt x="0" y="4"/>
                    <a:pt x="4" y="0"/>
                    <a:pt x="9" y="0"/>
                  </a:cubicBezTo>
                  <a:cubicBezTo>
                    <a:pt x="59" y="0"/>
                    <a:pt x="59" y="0"/>
                    <a:pt x="59" y="0"/>
                  </a:cubicBezTo>
                  <a:cubicBezTo>
                    <a:pt x="64" y="0"/>
                    <a:pt x="68" y="4"/>
                    <a:pt x="68" y="9"/>
                  </a:cubicBezTo>
                  <a:cubicBezTo>
                    <a:pt x="68" y="14"/>
                    <a:pt x="64" y="18"/>
                    <a:pt x="59"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Freeform 72"/>
            <p:cNvSpPr>
              <a:spLocks/>
            </p:cNvSpPr>
            <p:nvPr/>
          </p:nvSpPr>
          <p:spPr bwMode="auto">
            <a:xfrm>
              <a:off x="1581151" y="1439863"/>
              <a:ext cx="104775" cy="258763"/>
            </a:xfrm>
            <a:custGeom>
              <a:avLst/>
              <a:gdLst>
                <a:gd name="T0" fmla="*/ 88900 w 66"/>
                <a:gd name="T1" fmla="*/ 258763 h 163"/>
                <a:gd name="T2" fmla="*/ 14288 w 66"/>
                <a:gd name="T3" fmla="*/ 258763 h 163"/>
                <a:gd name="T4" fmla="*/ 0 w 66"/>
                <a:gd name="T5" fmla="*/ 244475 h 163"/>
                <a:gd name="T6" fmla="*/ 14288 w 66"/>
                <a:gd name="T7" fmla="*/ 230188 h 163"/>
                <a:gd name="T8" fmla="*/ 71438 w 66"/>
                <a:gd name="T9" fmla="*/ 230188 h 163"/>
                <a:gd name="T10" fmla="*/ 17463 w 66"/>
                <a:gd name="T11" fmla="*/ 19050 h 163"/>
                <a:gd name="T12" fmla="*/ 26988 w 66"/>
                <a:gd name="T13" fmla="*/ 1588 h 163"/>
                <a:gd name="T14" fmla="*/ 44450 w 66"/>
                <a:gd name="T15" fmla="*/ 12700 h 163"/>
                <a:gd name="T16" fmla="*/ 103188 w 66"/>
                <a:gd name="T17" fmla="*/ 241300 h 163"/>
                <a:gd name="T18" fmla="*/ 100013 w 66"/>
                <a:gd name="T19" fmla="*/ 252413 h 163"/>
                <a:gd name="T20" fmla="*/ 88900 w 66"/>
                <a:gd name="T21" fmla="*/ 258763 h 16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6"/>
                <a:gd name="T34" fmla="*/ 0 h 163"/>
                <a:gd name="T35" fmla="*/ 66 w 66"/>
                <a:gd name="T36" fmla="*/ 163 h 16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6" h="163">
                  <a:moveTo>
                    <a:pt x="56" y="163"/>
                  </a:moveTo>
                  <a:cubicBezTo>
                    <a:pt x="9" y="163"/>
                    <a:pt x="9" y="163"/>
                    <a:pt x="9" y="163"/>
                  </a:cubicBezTo>
                  <a:cubicBezTo>
                    <a:pt x="4" y="163"/>
                    <a:pt x="0" y="159"/>
                    <a:pt x="0" y="154"/>
                  </a:cubicBezTo>
                  <a:cubicBezTo>
                    <a:pt x="0" y="149"/>
                    <a:pt x="4" y="145"/>
                    <a:pt x="9" y="145"/>
                  </a:cubicBezTo>
                  <a:cubicBezTo>
                    <a:pt x="45" y="145"/>
                    <a:pt x="45" y="145"/>
                    <a:pt x="45" y="145"/>
                  </a:cubicBezTo>
                  <a:cubicBezTo>
                    <a:pt x="11" y="12"/>
                    <a:pt x="11" y="12"/>
                    <a:pt x="11" y="12"/>
                  </a:cubicBezTo>
                  <a:cubicBezTo>
                    <a:pt x="10" y="7"/>
                    <a:pt x="12" y="2"/>
                    <a:pt x="17" y="1"/>
                  </a:cubicBezTo>
                  <a:cubicBezTo>
                    <a:pt x="22" y="0"/>
                    <a:pt x="27" y="3"/>
                    <a:pt x="28" y="8"/>
                  </a:cubicBezTo>
                  <a:cubicBezTo>
                    <a:pt x="65" y="152"/>
                    <a:pt x="65" y="152"/>
                    <a:pt x="65" y="152"/>
                  </a:cubicBezTo>
                  <a:cubicBezTo>
                    <a:pt x="66" y="154"/>
                    <a:pt x="65" y="157"/>
                    <a:pt x="63" y="159"/>
                  </a:cubicBezTo>
                  <a:cubicBezTo>
                    <a:pt x="62" y="162"/>
                    <a:pt x="59" y="163"/>
                    <a:pt x="56" y="163"/>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Freeform 73"/>
            <p:cNvSpPr>
              <a:spLocks/>
            </p:cNvSpPr>
            <p:nvPr/>
          </p:nvSpPr>
          <p:spPr bwMode="auto">
            <a:xfrm>
              <a:off x="1306513" y="1482726"/>
              <a:ext cx="111125" cy="122238"/>
            </a:xfrm>
            <a:custGeom>
              <a:avLst/>
              <a:gdLst>
                <a:gd name="T0" fmla="*/ 96838 w 70"/>
                <a:gd name="T1" fmla="*/ 122238 h 77"/>
                <a:gd name="T2" fmla="*/ 82550 w 70"/>
                <a:gd name="T3" fmla="*/ 111125 h 77"/>
                <a:gd name="T4" fmla="*/ 11113 w 70"/>
                <a:gd name="T5" fmla="*/ 28575 h 77"/>
                <a:gd name="T6" fmla="*/ 1588 w 70"/>
                <a:gd name="T7" fmla="*/ 11113 h 77"/>
                <a:gd name="T8" fmla="*/ 20638 w 70"/>
                <a:gd name="T9" fmla="*/ 1588 h 77"/>
                <a:gd name="T10" fmla="*/ 109538 w 70"/>
                <a:gd name="T11" fmla="*/ 104775 h 77"/>
                <a:gd name="T12" fmla="*/ 98425 w 70"/>
                <a:gd name="T13" fmla="*/ 122238 h 77"/>
                <a:gd name="T14" fmla="*/ 96838 w 70"/>
                <a:gd name="T15" fmla="*/ 122238 h 77"/>
                <a:gd name="T16" fmla="*/ 0 60000 65536"/>
                <a:gd name="T17" fmla="*/ 0 60000 65536"/>
                <a:gd name="T18" fmla="*/ 0 60000 65536"/>
                <a:gd name="T19" fmla="*/ 0 60000 65536"/>
                <a:gd name="T20" fmla="*/ 0 60000 65536"/>
                <a:gd name="T21" fmla="*/ 0 60000 65536"/>
                <a:gd name="T22" fmla="*/ 0 60000 65536"/>
                <a:gd name="T23" fmla="*/ 0 60000 65536"/>
                <a:gd name="T24" fmla="*/ 0 w 70"/>
                <a:gd name="T25" fmla="*/ 0 h 77"/>
                <a:gd name="T26" fmla="*/ 70 w 70"/>
                <a:gd name="T27" fmla="*/ 77 h 7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0" h="77">
                  <a:moveTo>
                    <a:pt x="61" y="77"/>
                  </a:moveTo>
                  <a:cubicBezTo>
                    <a:pt x="56" y="77"/>
                    <a:pt x="53" y="74"/>
                    <a:pt x="52" y="70"/>
                  </a:cubicBezTo>
                  <a:cubicBezTo>
                    <a:pt x="47" y="46"/>
                    <a:pt x="30" y="26"/>
                    <a:pt x="7" y="18"/>
                  </a:cubicBezTo>
                  <a:cubicBezTo>
                    <a:pt x="2" y="17"/>
                    <a:pt x="0" y="12"/>
                    <a:pt x="1" y="7"/>
                  </a:cubicBezTo>
                  <a:cubicBezTo>
                    <a:pt x="3" y="2"/>
                    <a:pt x="8" y="0"/>
                    <a:pt x="13" y="1"/>
                  </a:cubicBezTo>
                  <a:cubicBezTo>
                    <a:pt x="42" y="11"/>
                    <a:pt x="63" y="36"/>
                    <a:pt x="69" y="66"/>
                  </a:cubicBezTo>
                  <a:cubicBezTo>
                    <a:pt x="70" y="71"/>
                    <a:pt x="67" y="76"/>
                    <a:pt x="62" y="77"/>
                  </a:cubicBezTo>
                  <a:cubicBezTo>
                    <a:pt x="62" y="77"/>
                    <a:pt x="61" y="77"/>
                    <a:pt x="61" y="7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Freeform 74"/>
            <p:cNvSpPr>
              <a:spLocks/>
            </p:cNvSpPr>
            <p:nvPr/>
          </p:nvSpPr>
          <p:spPr bwMode="auto">
            <a:xfrm>
              <a:off x="1144588" y="1482726"/>
              <a:ext cx="112713" cy="122238"/>
            </a:xfrm>
            <a:custGeom>
              <a:avLst/>
              <a:gdLst>
                <a:gd name="T0" fmla="*/ 15875 w 71"/>
                <a:gd name="T1" fmla="*/ 122238 h 77"/>
                <a:gd name="T2" fmla="*/ 14288 w 71"/>
                <a:gd name="T3" fmla="*/ 122238 h 77"/>
                <a:gd name="T4" fmla="*/ 1588 w 71"/>
                <a:gd name="T5" fmla="*/ 104775 h 77"/>
                <a:gd name="T6" fmla="*/ 92075 w 71"/>
                <a:gd name="T7" fmla="*/ 1588 h 77"/>
                <a:gd name="T8" fmla="*/ 111125 w 71"/>
                <a:gd name="T9" fmla="*/ 11113 h 77"/>
                <a:gd name="T10" fmla="*/ 101600 w 71"/>
                <a:gd name="T11" fmla="*/ 28575 h 77"/>
                <a:gd name="T12" fmla="*/ 30163 w 71"/>
                <a:gd name="T13" fmla="*/ 111125 h 77"/>
                <a:gd name="T14" fmla="*/ 15875 w 71"/>
                <a:gd name="T15" fmla="*/ 122238 h 77"/>
                <a:gd name="T16" fmla="*/ 0 60000 65536"/>
                <a:gd name="T17" fmla="*/ 0 60000 65536"/>
                <a:gd name="T18" fmla="*/ 0 60000 65536"/>
                <a:gd name="T19" fmla="*/ 0 60000 65536"/>
                <a:gd name="T20" fmla="*/ 0 60000 65536"/>
                <a:gd name="T21" fmla="*/ 0 60000 65536"/>
                <a:gd name="T22" fmla="*/ 0 60000 65536"/>
                <a:gd name="T23" fmla="*/ 0 60000 65536"/>
                <a:gd name="T24" fmla="*/ 0 w 71"/>
                <a:gd name="T25" fmla="*/ 0 h 77"/>
                <a:gd name="T26" fmla="*/ 71 w 71"/>
                <a:gd name="T27" fmla="*/ 77 h 7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 h="77">
                  <a:moveTo>
                    <a:pt x="10" y="77"/>
                  </a:moveTo>
                  <a:cubicBezTo>
                    <a:pt x="10" y="77"/>
                    <a:pt x="9" y="77"/>
                    <a:pt x="9" y="77"/>
                  </a:cubicBezTo>
                  <a:cubicBezTo>
                    <a:pt x="4" y="76"/>
                    <a:pt x="0" y="71"/>
                    <a:pt x="1" y="66"/>
                  </a:cubicBezTo>
                  <a:cubicBezTo>
                    <a:pt x="7" y="36"/>
                    <a:pt x="29" y="11"/>
                    <a:pt x="58" y="1"/>
                  </a:cubicBezTo>
                  <a:cubicBezTo>
                    <a:pt x="63" y="0"/>
                    <a:pt x="68" y="2"/>
                    <a:pt x="70" y="7"/>
                  </a:cubicBezTo>
                  <a:cubicBezTo>
                    <a:pt x="71" y="12"/>
                    <a:pt x="69" y="17"/>
                    <a:pt x="64" y="18"/>
                  </a:cubicBezTo>
                  <a:cubicBezTo>
                    <a:pt x="41" y="26"/>
                    <a:pt x="24" y="46"/>
                    <a:pt x="19" y="70"/>
                  </a:cubicBezTo>
                  <a:cubicBezTo>
                    <a:pt x="18" y="74"/>
                    <a:pt x="14" y="77"/>
                    <a:pt x="10" y="7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Line 75"/>
            <p:cNvSpPr>
              <a:spLocks noChangeShapeType="1"/>
            </p:cNvSpPr>
            <p:nvPr/>
          </p:nvSpPr>
          <p:spPr bwMode="auto">
            <a:xfrm>
              <a:off x="1049338" y="1395413"/>
              <a:ext cx="1588" cy="1588"/>
            </a:xfrm>
            <a:prstGeom prst="line">
              <a:avLst/>
            </a:prstGeom>
            <a:noFill/>
            <a:ln w="6350" cap="rnd">
              <a:solidFill>
                <a:srgbClr val="595757"/>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Rectangle 76"/>
            <p:cNvSpPr>
              <a:spLocks noChangeArrowheads="1"/>
            </p:cNvSpPr>
            <p:nvPr/>
          </p:nvSpPr>
          <p:spPr bwMode="auto">
            <a:xfrm>
              <a:off x="995363" y="1287463"/>
              <a:ext cx="17463" cy="95250"/>
            </a:xfrm>
            <a:prstGeom prst="rect">
              <a:avLst/>
            </a:prstGeom>
            <a:solidFill>
              <a:srgbClr val="59575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1" lang="en-US" altLang="zh-CN" sz="2139"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Freeform 77"/>
            <p:cNvSpPr>
              <a:spLocks noEditPoints="1"/>
            </p:cNvSpPr>
            <p:nvPr/>
          </p:nvSpPr>
          <p:spPr bwMode="auto">
            <a:xfrm>
              <a:off x="1243013" y="1285876"/>
              <a:ext cx="77788" cy="98425"/>
            </a:xfrm>
            <a:custGeom>
              <a:avLst/>
              <a:gdLst>
                <a:gd name="T0" fmla="*/ 66675 w 49"/>
                <a:gd name="T1" fmla="*/ 87313 h 62"/>
                <a:gd name="T2" fmla="*/ 38100 w 49"/>
                <a:gd name="T3" fmla="*/ 98425 h 62"/>
                <a:gd name="T4" fmla="*/ 11113 w 49"/>
                <a:gd name="T5" fmla="*/ 87313 h 62"/>
                <a:gd name="T6" fmla="*/ 0 w 49"/>
                <a:gd name="T7" fmla="*/ 49213 h 62"/>
                <a:gd name="T8" fmla="*/ 11113 w 49"/>
                <a:gd name="T9" fmla="*/ 11113 h 62"/>
                <a:gd name="T10" fmla="*/ 38100 w 49"/>
                <a:gd name="T11" fmla="*/ 0 h 62"/>
                <a:gd name="T12" fmla="*/ 66675 w 49"/>
                <a:gd name="T13" fmla="*/ 11113 h 62"/>
                <a:gd name="T14" fmla="*/ 77788 w 49"/>
                <a:gd name="T15" fmla="*/ 49213 h 62"/>
                <a:gd name="T16" fmla="*/ 66675 w 49"/>
                <a:gd name="T17" fmla="*/ 87313 h 62"/>
                <a:gd name="T18" fmla="*/ 53975 w 49"/>
                <a:gd name="T19" fmla="*/ 22225 h 62"/>
                <a:gd name="T20" fmla="*/ 38100 w 49"/>
                <a:gd name="T21" fmla="*/ 15875 h 62"/>
                <a:gd name="T22" fmla="*/ 23813 w 49"/>
                <a:gd name="T23" fmla="*/ 22225 h 62"/>
                <a:gd name="T24" fmla="*/ 17463 w 49"/>
                <a:gd name="T25" fmla="*/ 49213 h 62"/>
                <a:gd name="T26" fmla="*/ 23813 w 49"/>
                <a:gd name="T27" fmla="*/ 76200 h 62"/>
                <a:gd name="T28" fmla="*/ 38100 w 49"/>
                <a:gd name="T29" fmla="*/ 82550 h 62"/>
                <a:gd name="T30" fmla="*/ 53975 w 49"/>
                <a:gd name="T31" fmla="*/ 76200 h 62"/>
                <a:gd name="T32" fmla="*/ 60325 w 49"/>
                <a:gd name="T33" fmla="*/ 49213 h 62"/>
                <a:gd name="T34" fmla="*/ 53975 w 49"/>
                <a:gd name="T35" fmla="*/ 22225 h 6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9"/>
                <a:gd name="T55" fmla="*/ 0 h 62"/>
                <a:gd name="T56" fmla="*/ 49 w 49"/>
                <a:gd name="T57" fmla="*/ 62 h 6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9" h="62">
                  <a:moveTo>
                    <a:pt x="42" y="55"/>
                  </a:moveTo>
                  <a:cubicBezTo>
                    <a:pt x="37" y="60"/>
                    <a:pt x="31" y="62"/>
                    <a:pt x="24" y="62"/>
                  </a:cubicBezTo>
                  <a:cubicBezTo>
                    <a:pt x="18" y="62"/>
                    <a:pt x="12" y="60"/>
                    <a:pt x="7" y="55"/>
                  </a:cubicBezTo>
                  <a:cubicBezTo>
                    <a:pt x="1" y="49"/>
                    <a:pt x="0" y="41"/>
                    <a:pt x="0" y="31"/>
                  </a:cubicBezTo>
                  <a:cubicBezTo>
                    <a:pt x="0" y="22"/>
                    <a:pt x="1" y="14"/>
                    <a:pt x="7" y="7"/>
                  </a:cubicBezTo>
                  <a:cubicBezTo>
                    <a:pt x="12" y="3"/>
                    <a:pt x="18" y="0"/>
                    <a:pt x="24" y="0"/>
                  </a:cubicBezTo>
                  <a:cubicBezTo>
                    <a:pt x="31" y="0"/>
                    <a:pt x="37" y="3"/>
                    <a:pt x="42" y="7"/>
                  </a:cubicBezTo>
                  <a:cubicBezTo>
                    <a:pt x="48" y="14"/>
                    <a:pt x="49" y="22"/>
                    <a:pt x="49" y="31"/>
                  </a:cubicBezTo>
                  <a:cubicBezTo>
                    <a:pt x="49" y="41"/>
                    <a:pt x="48" y="49"/>
                    <a:pt x="42" y="55"/>
                  </a:cubicBezTo>
                  <a:close/>
                  <a:moveTo>
                    <a:pt x="34" y="14"/>
                  </a:moveTo>
                  <a:cubicBezTo>
                    <a:pt x="31" y="12"/>
                    <a:pt x="28" y="10"/>
                    <a:pt x="24" y="10"/>
                  </a:cubicBezTo>
                  <a:cubicBezTo>
                    <a:pt x="21" y="10"/>
                    <a:pt x="17" y="12"/>
                    <a:pt x="15" y="14"/>
                  </a:cubicBezTo>
                  <a:cubicBezTo>
                    <a:pt x="11" y="18"/>
                    <a:pt x="11" y="26"/>
                    <a:pt x="11" y="31"/>
                  </a:cubicBezTo>
                  <a:cubicBezTo>
                    <a:pt x="11" y="37"/>
                    <a:pt x="11" y="44"/>
                    <a:pt x="15" y="48"/>
                  </a:cubicBezTo>
                  <a:cubicBezTo>
                    <a:pt x="17" y="51"/>
                    <a:pt x="21" y="52"/>
                    <a:pt x="24" y="52"/>
                  </a:cubicBezTo>
                  <a:cubicBezTo>
                    <a:pt x="28" y="52"/>
                    <a:pt x="31" y="51"/>
                    <a:pt x="34" y="48"/>
                  </a:cubicBezTo>
                  <a:cubicBezTo>
                    <a:pt x="38" y="44"/>
                    <a:pt x="38" y="37"/>
                    <a:pt x="38" y="31"/>
                  </a:cubicBezTo>
                  <a:cubicBezTo>
                    <a:pt x="38" y="26"/>
                    <a:pt x="38" y="18"/>
                    <a:pt x="34" y="14"/>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Freeform 78"/>
            <p:cNvSpPr>
              <a:spLocks/>
            </p:cNvSpPr>
            <p:nvPr/>
          </p:nvSpPr>
          <p:spPr bwMode="auto">
            <a:xfrm>
              <a:off x="1524001" y="1287463"/>
              <a:ext cx="73025" cy="95250"/>
            </a:xfrm>
            <a:custGeom>
              <a:avLst/>
              <a:gdLst>
                <a:gd name="T0" fmla="*/ 44450 w 46"/>
                <a:gd name="T1" fmla="*/ 17463 h 60"/>
                <a:gd name="T2" fmla="*/ 44450 w 46"/>
                <a:gd name="T3" fmla="*/ 95250 h 60"/>
                <a:gd name="T4" fmla="*/ 26988 w 46"/>
                <a:gd name="T5" fmla="*/ 95250 h 60"/>
                <a:gd name="T6" fmla="*/ 26988 w 46"/>
                <a:gd name="T7" fmla="*/ 17463 h 60"/>
                <a:gd name="T8" fmla="*/ 0 w 46"/>
                <a:gd name="T9" fmla="*/ 17463 h 60"/>
                <a:gd name="T10" fmla="*/ 0 w 46"/>
                <a:gd name="T11" fmla="*/ 0 h 60"/>
                <a:gd name="T12" fmla="*/ 73025 w 46"/>
                <a:gd name="T13" fmla="*/ 0 h 60"/>
                <a:gd name="T14" fmla="*/ 73025 w 46"/>
                <a:gd name="T15" fmla="*/ 17463 h 60"/>
                <a:gd name="T16" fmla="*/ 44450 w 46"/>
                <a:gd name="T17" fmla="*/ 17463 h 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6"/>
                <a:gd name="T28" fmla="*/ 0 h 60"/>
                <a:gd name="T29" fmla="*/ 46 w 46"/>
                <a:gd name="T30" fmla="*/ 60 h 6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6" h="60">
                  <a:moveTo>
                    <a:pt x="28" y="11"/>
                  </a:moveTo>
                  <a:lnTo>
                    <a:pt x="28" y="60"/>
                  </a:lnTo>
                  <a:lnTo>
                    <a:pt x="17" y="60"/>
                  </a:lnTo>
                  <a:lnTo>
                    <a:pt x="17" y="11"/>
                  </a:lnTo>
                  <a:lnTo>
                    <a:pt x="0" y="11"/>
                  </a:lnTo>
                  <a:lnTo>
                    <a:pt x="0" y="0"/>
                  </a:lnTo>
                  <a:lnTo>
                    <a:pt x="46" y="0"/>
                  </a:lnTo>
                  <a:lnTo>
                    <a:pt x="46" y="11"/>
                  </a:lnTo>
                  <a:lnTo>
                    <a:pt x="28" y="11"/>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139"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67" name="矩形 166"/>
          <p:cNvSpPr/>
          <p:nvPr/>
        </p:nvSpPr>
        <p:spPr>
          <a:xfrm>
            <a:off x="6661247" y="2180759"/>
            <a:ext cx="527709" cy="307777"/>
          </a:xfrm>
          <a:prstGeom prst="rect">
            <a:avLst/>
          </a:prstGeom>
        </p:spPr>
        <p:txBody>
          <a:bodyPr wrap="none">
            <a:spAutoFit/>
          </a:bodyPr>
          <a:lstStyle/>
          <a:p>
            <a:pPr algn="ctr" defTabSz="914400" fontAlgn="ctr">
              <a:defRPr/>
            </a:pPr>
            <a:r>
              <a:rPr lang="en-US" sz="1400" b="1" dirty="0" smtClean="0">
                <a:solidFill>
                  <a:srgbClr val="C7000B"/>
                </a:solidFill>
                <a:latin typeface="Huawei Sans" panose="020C0503030203020204" pitchFamily="34" charset="0"/>
              </a:rPr>
              <a:t>&lt; 1s</a:t>
            </a:r>
            <a:endParaRPr lang="en-US" altLang="zh-CN" sz="1050" b="1"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矩形 5"/>
          <p:cNvSpPr/>
          <p:nvPr/>
        </p:nvSpPr>
        <p:spPr>
          <a:xfrm>
            <a:off x="5231419" y="1580439"/>
            <a:ext cx="513282" cy="338554"/>
          </a:xfrm>
          <a:prstGeom prst="rect">
            <a:avLst/>
          </a:prstGeom>
        </p:spPr>
        <p:txBody>
          <a:bodyPr wrap="none">
            <a:spAutoFit/>
          </a:bodyPr>
          <a:lstStyle/>
          <a:p>
            <a:pPr fontAlgn="ctr"/>
            <a:r>
              <a:rPr lang="en-US" sz="1600" b="1" dirty="0" smtClean="0">
                <a:solidFill>
                  <a:srgbClr val="C7000B"/>
                </a:solidFill>
                <a:latin typeface="Huawei Sans" panose="020C0503030203020204" pitchFamily="34" charset="0"/>
              </a:rPr>
              <a:t>10s</a:t>
            </a:r>
            <a:endParaRPr lang="en-US" altLang="zh-CN" sz="1600" dirty="0">
              <a:latin typeface="Huawei Sans" panose="020C0503030203020204" pitchFamily="34" charset="0"/>
            </a:endParaRPr>
          </a:p>
        </p:txBody>
      </p:sp>
      <p:sp>
        <p:nvSpPr>
          <p:cNvPr id="8" name="矩形 7"/>
          <p:cNvSpPr/>
          <p:nvPr/>
        </p:nvSpPr>
        <p:spPr>
          <a:xfrm>
            <a:off x="4528583" y="2197418"/>
            <a:ext cx="1327608" cy="307777"/>
          </a:xfrm>
          <a:prstGeom prst="rect">
            <a:avLst/>
          </a:prstGeom>
        </p:spPr>
        <p:txBody>
          <a:bodyPr wrap="none">
            <a:spAutoFit/>
          </a:bodyPr>
          <a:lstStyle/>
          <a:p>
            <a:pPr algn="ctr" defTabSz="914400" fontAlgn="ctr">
              <a:defRPr/>
            </a:pPr>
            <a:r>
              <a:rPr lang="en-US" sz="1400" b="1" dirty="0" smtClean="0">
                <a:solidFill>
                  <a:srgbClr val="1D1D1A"/>
                </a:solidFill>
                <a:latin typeface="Huawei Sans" panose="020C0503030203020204" pitchFamily="34" charset="0"/>
              </a:rPr>
              <a:t>Failover time</a:t>
            </a:r>
            <a:endParaRPr lang="en-US" altLang="zh-CN" b="1"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2" name="平行四边形 181">
            <a:extLst>
              <a:ext uri="{FF2B5EF4-FFF2-40B4-BE49-F238E27FC236}">
                <a16:creationId xmlns:a16="http://schemas.microsoft.com/office/drawing/2014/main" xmlns="" id="{ECD7B8C5-71BC-463D-A33B-237A74D4859C}"/>
              </a:ext>
            </a:extLst>
          </p:cNvPr>
          <p:cNvSpPr/>
          <p:nvPr/>
        </p:nvSpPr>
        <p:spPr>
          <a:xfrm>
            <a:off x="8625770" y="1995093"/>
            <a:ext cx="2623540" cy="829616"/>
          </a:xfrm>
          <a:prstGeom prst="parallelogram">
            <a:avLst>
              <a:gd name="adj" fmla="val 38486"/>
            </a:avLst>
          </a:prstGeom>
          <a:solidFill>
            <a:sysClr val="window" lastClr="FFFFFF">
              <a:lumMod val="95000"/>
            </a:sysClr>
          </a:solidFill>
          <a:ln w="12700" cap="flat" cmpd="sng" algn="ctr">
            <a:noFill/>
            <a:prstDash val="solid"/>
            <a:miter lim="800000"/>
          </a:ln>
          <a:effectLst/>
        </p:spPr>
        <p:txBody>
          <a:bodyPr wrap="square" rtlCol="0" anchor="ctr">
            <a:noAutofit/>
          </a:bodyPr>
          <a:lstStyle/>
          <a:p>
            <a:pPr marL="0" marR="0" lvl="0" indent="0" algn="ctr" defTabSz="1219170"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83" name="直接连接符 182">
            <a:extLst>
              <a:ext uri="{FF2B5EF4-FFF2-40B4-BE49-F238E27FC236}">
                <a16:creationId xmlns:a16="http://schemas.microsoft.com/office/drawing/2014/main" xmlns="" id="{E04C2366-B6F3-4216-A98E-ABC56D22DC1B}"/>
              </a:ext>
            </a:extLst>
          </p:cNvPr>
          <p:cNvCxnSpPr>
            <a:cxnSpLocks/>
            <a:stCxn id="197" idx="3"/>
          </p:cNvCxnSpPr>
          <p:nvPr/>
        </p:nvCxnSpPr>
        <p:spPr>
          <a:xfrm flipV="1">
            <a:off x="9207250" y="2468061"/>
            <a:ext cx="179497" cy="1220"/>
          </a:xfrm>
          <a:prstGeom prst="line">
            <a:avLst/>
          </a:prstGeom>
          <a:noFill/>
          <a:ln w="9525" cap="flat" cmpd="sng" algn="ctr">
            <a:solidFill>
              <a:sysClr val="window" lastClr="FFFFFF">
                <a:lumMod val="50000"/>
              </a:sysClr>
            </a:solidFill>
            <a:prstDash val="solid"/>
            <a:miter lim="800000"/>
          </a:ln>
          <a:effectLst/>
        </p:spPr>
      </p:cxnSp>
      <p:cxnSp>
        <p:nvCxnSpPr>
          <p:cNvPr id="184" name="直接连接符 183">
            <a:extLst>
              <a:ext uri="{FF2B5EF4-FFF2-40B4-BE49-F238E27FC236}">
                <a16:creationId xmlns:a16="http://schemas.microsoft.com/office/drawing/2014/main" xmlns="" id="{EE1FC398-5B6E-4DE2-A220-41E673D3BFFD}"/>
              </a:ext>
            </a:extLst>
          </p:cNvPr>
          <p:cNvCxnSpPr>
            <a:cxnSpLocks/>
            <a:stCxn id="194" idx="1"/>
            <a:endCxn id="195" idx="3"/>
          </p:cNvCxnSpPr>
          <p:nvPr/>
        </p:nvCxnSpPr>
        <p:spPr>
          <a:xfrm>
            <a:off x="10097690" y="2192145"/>
            <a:ext cx="1020421" cy="0"/>
          </a:xfrm>
          <a:prstGeom prst="line">
            <a:avLst/>
          </a:prstGeom>
          <a:noFill/>
          <a:ln w="9525" cap="flat" cmpd="sng" algn="ctr">
            <a:solidFill>
              <a:sysClr val="window" lastClr="FFFFFF">
                <a:lumMod val="50000"/>
              </a:sysClr>
            </a:solidFill>
            <a:prstDash val="solid"/>
            <a:miter lim="800000"/>
          </a:ln>
          <a:effectLst/>
        </p:spPr>
      </p:cxnSp>
      <p:cxnSp>
        <p:nvCxnSpPr>
          <p:cNvPr id="185" name="直接连接符 184">
            <a:extLst>
              <a:ext uri="{FF2B5EF4-FFF2-40B4-BE49-F238E27FC236}">
                <a16:creationId xmlns:a16="http://schemas.microsoft.com/office/drawing/2014/main" xmlns="" id="{061D1FD3-33DF-479E-8B7D-44CCDF841A2D}"/>
              </a:ext>
            </a:extLst>
          </p:cNvPr>
          <p:cNvCxnSpPr>
            <a:cxnSpLocks/>
            <a:stCxn id="193" idx="1"/>
            <a:endCxn id="196" idx="3"/>
          </p:cNvCxnSpPr>
          <p:nvPr/>
        </p:nvCxnSpPr>
        <p:spPr>
          <a:xfrm>
            <a:off x="9764455" y="2709102"/>
            <a:ext cx="1025488" cy="0"/>
          </a:xfrm>
          <a:prstGeom prst="line">
            <a:avLst/>
          </a:prstGeom>
          <a:noFill/>
          <a:ln w="9525" cap="flat" cmpd="sng" algn="ctr">
            <a:solidFill>
              <a:sysClr val="window" lastClr="FFFFFF">
                <a:lumMod val="50000"/>
              </a:sysClr>
            </a:solidFill>
            <a:prstDash val="solid"/>
            <a:miter lim="800000"/>
          </a:ln>
          <a:effectLst/>
        </p:spPr>
      </p:cxnSp>
      <p:cxnSp>
        <p:nvCxnSpPr>
          <p:cNvPr id="186" name="直接连接符 185">
            <a:extLst>
              <a:ext uri="{FF2B5EF4-FFF2-40B4-BE49-F238E27FC236}">
                <a16:creationId xmlns:a16="http://schemas.microsoft.com/office/drawing/2014/main" xmlns="" id="{E08D8A6B-4681-4AE7-BBB9-A02E4A80C203}"/>
              </a:ext>
            </a:extLst>
          </p:cNvPr>
          <p:cNvCxnSpPr>
            <a:cxnSpLocks/>
            <a:endCxn id="195" idx="3"/>
          </p:cNvCxnSpPr>
          <p:nvPr/>
        </p:nvCxnSpPr>
        <p:spPr>
          <a:xfrm flipV="1">
            <a:off x="9852406" y="2192145"/>
            <a:ext cx="1265705" cy="602158"/>
          </a:xfrm>
          <a:prstGeom prst="line">
            <a:avLst/>
          </a:prstGeom>
          <a:noFill/>
          <a:ln w="9525" cap="flat" cmpd="sng" algn="ctr">
            <a:solidFill>
              <a:sysClr val="window" lastClr="FFFFFF">
                <a:lumMod val="50000"/>
              </a:sysClr>
            </a:solidFill>
            <a:prstDash val="solid"/>
            <a:miter lim="800000"/>
          </a:ln>
          <a:effectLst/>
        </p:spPr>
      </p:cxnSp>
      <p:cxnSp>
        <p:nvCxnSpPr>
          <p:cNvPr id="187" name="直接连接符 186">
            <a:extLst>
              <a:ext uri="{FF2B5EF4-FFF2-40B4-BE49-F238E27FC236}">
                <a16:creationId xmlns:a16="http://schemas.microsoft.com/office/drawing/2014/main" xmlns="" id="{63193FB6-7620-4057-B764-366DDE5A2BD7}"/>
              </a:ext>
            </a:extLst>
          </p:cNvPr>
          <p:cNvCxnSpPr>
            <a:cxnSpLocks/>
            <a:endCxn id="196" idx="3"/>
          </p:cNvCxnSpPr>
          <p:nvPr/>
        </p:nvCxnSpPr>
        <p:spPr>
          <a:xfrm>
            <a:off x="10438848" y="2181049"/>
            <a:ext cx="351095" cy="528053"/>
          </a:xfrm>
          <a:prstGeom prst="line">
            <a:avLst/>
          </a:prstGeom>
          <a:noFill/>
          <a:ln w="9525" cap="flat" cmpd="sng" algn="ctr">
            <a:solidFill>
              <a:sysClr val="window" lastClr="FFFFFF">
                <a:lumMod val="50000"/>
              </a:sysClr>
            </a:solidFill>
            <a:prstDash val="solid"/>
            <a:miter lim="800000"/>
          </a:ln>
          <a:effectLst/>
        </p:spPr>
      </p:cxnSp>
      <p:cxnSp>
        <p:nvCxnSpPr>
          <p:cNvPr id="188" name="直接连接符 187">
            <a:extLst>
              <a:ext uri="{FF2B5EF4-FFF2-40B4-BE49-F238E27FC236}">
                <a16:creationId xmlns:a16="http://schemas.microsoft.com/office/drawing/2014/main" xmlns="" id="{F5C197B8-19E5-459B-B34A-5A9FCA8CA840}"/>
              </a:ext>
            </a:extLst>
          </p:cNvPr>
          <p:cNvCxnSpPr/>
          <p:nvPr/>
        </p:nvCxnSpPr>
        <p:spPr>
          <a:xfrm flipH="1">
            <a:off x="9851208" y="2135931"/>
            <a:ext cx="506269" cy="685779"/>
          </a:xfrm>
          <a:prstGeom prst="line">
            <a:avLst/>
          </a:prstGeom>
          <a:noFill/>
          <a:ln w="9525" cap="flat" cmpd="sng" algn="ctr">
            <a:solidFill>
              <a:sysClr val="window" lastClr="FFFFFF">
                <a:lumMod val="50000"/>
              </a:sysClr>
            </a:solidFill>
            <a:prstDash val="solid"/>
            <a:miter lim="800000"/>
          </a:ln>
          <a:effectLst/>
        </p:spPr>
      </p:cxnSp>
      <p:cxnSp>
        <p:nvCxnSpPr>
          <p:cNvPr id="189" name="直接连接符 188">
            <a:extLst>
              <a:ext uri="{FF2B5EF4-FFF2-40B4-BE49-F238E27FC236}">
                <a16:creationId xmlns:a16="http://schemas.microsoft.com/office/drawing/2014/main" xmlns="" id="{B22DDBDE-5118-4F3A-939F-6343F5B1B474}"/>
              </a:ext>
            </a:extLst>
          </p:cNvPr>
          <p:cNvCxnSpPr/>
          <p:nvPr/>
        </p:nvCxnSpPr>
        <p:spPr>
          <a:xfrm flipH="1">
            <a:off x="9804609" y="2135931"/>
            <a:ext cx="506269" cy="685779"/>
          </a:xfrm>
          <a:prstGeom prst="line">
            <a:avLst/>
          </a:prstGeom>
          <a:noFill/>
          <a:ln w="9525" cap="flat" cmpd="sng" algn="ctr">
            <a:solidFill>
              <a:sysClr val="window" lastClr="FFFFFF">
                <a:lumMod val="50000"/>
              </a:sysClr>
            </a:solidFill>
            <a:prstDash val="solid"/>
            <a:miter lim="800000"/>
          </a:ln>
          <a:effectLst/>
        </p:spPr>
      </p:cxnSp>
      <p:cxnSp>
        <p:nvCxnSpPr>
          <p:cNvPr id="190" name="直接连接符 189">
            <a:extLst>
              <a:ext uri="{FF2B5EF4-FFF2-40B4-BE49-F238E27FC236}">
                <a16:creationId xmlns:a16="http://schemas.microsoft.com/office/drawing/2014/main" xmlns="" id="{E0AACDEF-8256-43A9-9B21-74647358B687}"/>
              </a:ext>
            </a:extLst>
          </p:cNvPr>
          <p:cNvCxnSpPr>
            <a:stCxn id="193" idx="3"/>
          </p:cNvCxnSpPr>
          <p:nvPr/>
        </p:nvCxnSpPr>
        <p:spPr>
          <a:xfrm flipH="1" flipV="1">
            <a:off x="9500251" y="2523938"/>
            <a:ext cx="595174" cy="185164"/>
          </a:xfrm>
          <a:prstGeom prst="line">
            <a:avLst/>
          </a:prstGeom>
          <a:noFill/>
          <a:ln w="9525" cap="flat" cmpd="sng" algn="ctr">
            <a:solidFill>
              <a:sysClr val="window" lastClr="FFFFFF">
                <a:lumMod val="50000"/>
              </a:sysClr>
            </a:solidFill>
            <a:prstDash val="solid"/>
            <a:miter lim="800000"/>
          </a:ln>
          <a:effectLst/>
        </p:spPr>
      </p:cxnSp>
      <p:cxnSp>
        <p:nvCxnSpPr>
          <p:cNvPr id="191" name="直接连接符 190">
            <a:extLst>
              <a:ext uri="{FF2B5EF4-FFF2-40B4-BE49-F238E27FC236}">
                <a16:creationId xmlns:a16="http://schemas.microsoft.com/office/drawing/2014/main" xmlns="" id="{7904EE0A-C7A1-4263-8489-0A57313424E1}"/>
              </a:ext>
            </a:extLst>
          </p:cNvPr>
          <p:cNvCxnSpPr>
            <a:stCxn id="194" idx="3"/>
          </p:cNvCxnSpPr>
          <p:nvPr/>
        </p:nvCxnSpPr>
        <p:spPr>
          <a:xfrm flipH="1">
            <a:off x="9501026" y="2192145"/>
            <a:ext cx="927634" cy="320994"/>
          </a:xfrm>
          <a:prstGeom prst="line">
            <a:avLst/>
          </a:prstGeom>
          <a:noFill/>
          <a:ln w="9525" cap="flat" cmpd="sng" algn="ctr">
            <a:solidFill>
              <a:sysClr val="window" lastClr="FFFFFF">
                <a:lumMod val="50000"/>
              </a:sysClr>
            </a:solidFill>
            <a:prstDash val="solid"/>
            <a:miter lim="800000"/>
          </a:ln>
          <a:effectLst/>
        </p:spPr>
      </p:cxnSp>
      <p:pic>
        <p:nvPicPr>
          <p:cNvPr id="192" name="图片 19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321529" y="2333583"/>
            <a:ext cx="330970" cy="271395"/>
          </a:xfrm>
          <a:prstGeom prst="rect">
            <a:avLst/>
          </a:prstGeom>
        </p:spPr>
      </p:pic>
      <p:pic>
        <p:nvPicPr>
          <p:cNvPr id="193" name="图片 19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764455" y="2573404"/>
            <a:ext cx="330970" cy="271395"/>
          </a:xfrm>
          <a:prstGeom prst="rect">
            <a:avLst/>
          </a:prstGeom>
        </p:spPr>
      </p:pic>
      <p:pic>
        <p:nvPicPr>
          <p:cNvPr id="194" name="图片 19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0097690" y="2056447"/>
            <a:ext cx="330970" cy="271395"/>
          </a:xfrm>
          <a:prstGeom prst="rect">
            <a:avLst/>
          </a:prstGeom>
        </p:spPr>
      </p:pic>
      <p:pic>
        <p:nvPicPr>
          <p:cNvPr id="195" name="图片 19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0787141" y="2056447"/>
            <a:ext cx="330970" cy="271395"/>
          </a:xfrm>
          <a:prstGeom prst="rect">
            <a:avLst/>
          </a:prstGeom>
        </p:spPr>
      </p:pic>
      <p:pic>
        <p:nvPicPr>
          <p:cNvPr id="196" name="图片 19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0458973" y="2573404"/>
            <a:ext cx="330970" cy="271395"/>
          </a:xfrm>
          <a:prstGeom prst="rect">
            <a:avLst/>
          </a:prstGeom>
        </p:spPr>
      </p:pic>
      <p:pic>
        <p:nvPicPr>
          <p:cNvPr id="197" name="图片 19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876280" y="2333583"/>
            <a:ext cx="330970" cy="271395"/>
          </a:xfrm>
          <a:prstGeom prst="rect">
            <a:avLst/>
          </a:prstGeom>
        </p:spPr>
      </p:pic>
      <p:cxnSp>
        <p:nvCxnSpPr>
          <p:cNvPr id="201" name="直接箭头连接符 200"/>
          <p:cNvCxnSpPr/>
          <p:nvPr/>
        </p:nvCxnSpPr>
        <p:spPr>
          <a:xfrm flipH="1">
            <a:off x="9873394" y="2884132"/>
            <a:ext cx="1" cy="306086"/>
          </a:xfrm>
          <a:prstGeom prst="straightConnector1">
            <a:avLst/>
          </a:prstGeom>
          <a:ln w="19050">
            <a:solidFill>
              <a:schemeClr val="bg1">
                <a:lumMod val="6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210550" y="1666875"/>
            <a:ext cx="445942" cy="0"/>
          </a:xfrm>
          <a:prstGeom prst="line">
            <a:avLst/>
          </a:prstGeom>
          <a:ln w="38100">
            <a:solidFill>
              <a:srgbClr val="FDD351"/>
            </a:solidFill>
          </a:ln>
        </p:spPr>
        <p:style>
          <a:lnRef idx="1">
            <a:schemeClr val="accent1"/>
          </a:lnRef>
          <a:fillRef idx="0">
            <a:schemeClr val="accent1"/>
          </a:fillRef>
          <a:effectRef idx="0">
            <a:schemeClr val="accent1"/>
          </a:effectRef>
          <a:fontRef idx="minor">
            <a:schemeClr val="tx1"/>
          </a:fontRef>
        </p:style>
      </p:cxnSp>
      <p:cxnSp>
        <p:nvCxnSpPr>
          <p:cNvPr id="204" name="直接连接符 203"/>
          <p:cNvCxnSpPr/>
          <p:nvPr/>
        </p:nvCxnSpPr>
        <p:spPr bwMode="grayWhite">
          <a:xfrm>
            <a:off x="8210550" y="1851545"/>
            <a:ext cx="445942" cy="0"/>
          </a:xfrm>
          <a:prstGeom prst="line">
            <a:avLst/>
          </a:prstGeom>
          <a:ln w="38100">
            <a:solidFill>
              <a:srgbClr val="56C4D2"/>
            </a:solidFill>
            <a:prstDash val="dash"/>
          </a:ln>
        </p:spPr>
        <p:style>
          <a:lnRef idx="1">
            <a:schemeClr val="accent1"/>
          </a:lnRef>
          <a:fillRef idx="0">
            <a:schemeClr val="accent1"/>
          </a:fillRef>
          <a:effectRef idx="0">
            <a:schemeClr val="accent1"/>
          </a:effectRef>
          <a:fontRef idx="minor">
            <a:schemeClr val="tx1"/>
          </a:fontRef>
        </p:style>
      </p:cxnSp>
      <p:sp>
        <p:nvSpPr>
          <p:cNvPr id="21" name="任意多边形 20"/>
          <p:cNvSpPr/>
          <p:nvPr/>
        </p:nvSpPr>
        <p:spPr>
          <a:xfrm>
            <a:off x="8506076" y="2047188"/>
            <a:ext cx="2958957" cy="174660"/>
          </a:xfrm>
          <a:custGeom>
            <a:avLst/>
            <a:gdLst>
              <a:gd name="connsiteX0" fmla="*/ 0 w 2958957"/>
              <a:gd name="connsiteY0" fmla="*/ 30822 h 174660"/>
              <a:gd name="connsiteX1" fmla="*/ 554805 w 2958957"/>
              <a:gd name="connsiteY1" fmla="*/ 174660 h 174660"/>
              <a:gd name="connsiteX2" fmla="*/ 2486346 w 2958957"/>
              <a:gd name="connsiteY2" fmla="*/ 154112 h 174660"/>
              <a:gd name="connsiteX3" fmla="*/ 2958957 w 2958957"/>
              <a:gd name="connsiteY3" fmla="*/ 0 h 174660"/>
            </a:gdLst>
            <a:ahLst/>
            <a:cxnLst>
              <a:cxn ang="0">
                <a:pos x="connsiteX0" y="connsiteY0"/>
              </a:cxn>
              <a:cxn ang="0">
                <a:pos x="connsiteX1" y="connsiteY1"/>
              </a:cxn>
              <a:cxn ang="0">
                <a:pos x="connsiteX2" y="connsiteY2"/>
              </a:cxn>
              <a:cxn ang="0">
                <a:pos x="connsiteX3" y="connsiteY3"/>
              </a:cxn>
            </a:cxnLst>
            <a:rect l="l" t="t" r="r" b="b"/>
            <a:pathLst>
              <a:path w="2958957" h="174660">
                <a:moveTo>
                  <a:pt x="0" y="30822"/>
                </a:moveTo>
                <a:lnTo>
                  <a:pt x="554805" y="174660"/>
                </a:lnTo>
                <a:lnTo>
                  <a:pt x="2486346" y="154112"/>
                </a:lnTo>
                <a:lnTo>
                  <a:pt x="2958957" y="0"/>
                </a:lnTo>
              </a:path>
            </a:pathLst>
          </a:custGeom>
          <a:ln w="38100">
            <a:solidFill>
              <a:srgbClr val="FDD35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ndParaRPr>
          </a:p>
        </p:txBody>
      </p:sp>
      <p:sp>
        <p:nvSpPr>
          <p:cNvPr id="206" name="任意多边形 205"/>
          <p:cNvSpPr/>
          <p:nvPr/>
        </p:nvSpPr>
        <p:spPr bwMode="grayWhite">
          <a:xfrm>
            <a:off x="8460877" y="2227202"/>
            <a:ext cx="2958957" cy="174660"/>
          </a:xfrm>
          <a:custGeom>
            <a:avLst/>
            <a:gdLst>
              <a:gd name="connsiteX0" fmla="*/ 0 w 2958957"/>
              <a:gd name="connsiteY0" fmla="*/ 30822 h 174660"/>
              <a:gd name="connsiteX1" fmla="*/ 554805 w 2958957"/>
              <a:gd name="connsiteY1" fmla="*/ 174660 h 174660"/>
              <a:gd name="connsiteX2" fmla="*/ 2486346 w 2958957"/>
              <a:gd name="connsiteY2" fmla="*/ 154112 h 174660"/>
              <a:gd name="connsiteX3" fmla="*/ 2958957 w 2958957"/>
              <a:gd name="connsiteY3" fmla="*/ 0 h 174660"/>
            </a:gdLst>
            <a:ahLst/>
            <a:cxnLst>
              <a:cxn ang="0">
                <a:pos x="connsiteX0" y="connsiteY0"/>
              </a:cxn>
              <a:cxn ang="0">
                <a:pos x="connsiteX1" y="connsiteY1"/>
              </a:cxn>
              <a:cxn ang="0">
                <a:pos x="connsiteX2" y="connsiteY2"/>
              </a:cxn>
              <a:cxn ang="0">
                <a:pos x="connsiteX3" y="connsiteY3"/>
              </a:cxn>
            </a:cxnLst>
            <a:rect l="l" t="t" r="r" b="b"/>
            <a:pathLst>
              <a:path w="2958957" h="174660">
                <a:moveTo>
                  <a:pt x="0" y="30822"/>
                </a:moveTo>
                <a:lnTo>
                  <a:pt x="554805" y="174660"/>
                </a:lnTo>
                <a:lnTo>
                  <a:pt x="2486346" y="154112"/>
                </a:lnTo>
                <a:lnTo>
                  <a:pt x="2958957" y="0"/>
                </a:lnTo>
              </a:path>
            </a:pathLst>
          </a:custGeom>
          <a:ln w="38100">
            <a:solidFill>
              <a:srgbClr val="56C4D2"/>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ndParaRPr>
          </a:p>
        </p:txBody>
      </p:sp>
      <p:sp>
        <p:nvSpPr>
          <p:cNvPr id="24" name="矩形 23"/>
          <p:cNvSpPr/>
          <p:nvPr/>
        </p:nvSpPr>
        <p:spPr>
          <a:xfrm>
            <a:off x="8656492" y="1520690"/>
            <a:ext cx="675185" cy="276999"/>
          </a:xfrm>
          <a:prstGeom prst="rect">
            <a:avLst/>
          </a:prstGeom>
        </p:spPr>
        <p:txBody>
          <a:bodyPr wrap="none">
            <a:spAutoFit/>
          </a:bodyPr>
          <a:lstStyle/>
          <a:p>
            <a:pPr fontAlgn="ctr"/>
            <a:r>
              <a:rPr lang="en-US" sz="1200" b="1" dirty="0" smtClean="0">
                <a:latin typeface="Huawei Sans" panose="020C0503030203020204" pitchFamily="34" charset="0"/>
              </a:rPr>
              <a:t>L3VPN</a:t>
            </a:r>
            <a:endParaRPr lang="en-US" sz="1200" b="1" dirty="0">
              <a:latin typeface="Huawei Sans" panose="020C0503030203020204" pitchFamily="34" charset="0"/>
            </a:endParaRPr>
          </a:p>
        </p:txBody>
      </p:sp>
      <p:sp>
        <p:nvSpPr>
          <p:cNvPr id="211" name="矩形 210"/>
          <p:cNvSpPr/>
          <p:nvPr/>
        </p:nvSpPr>
        <p:spPr>
          <a:xfrm>
            <a:off x="8656492" y="1711252"/>
            <a:ext cx="675185" cy="276999"/>
          </a:xfrm>
          <a:prstGeom prst="rect">
            <a:avLst/>
          </a:prstGeom>
        </p:spPr>
        <p:txBody>
          <a:bodyPr wrap="none">
            <a:spAutoFit/>
          </a:bodyPr>
          <a:lstStyle/>
          <a:p>
            <a:pPr fontAlgn="ctr"/>
            <a:r>
              <a:rPr lang="en-US" sz="1200" b="1" dirty="0" smtClean="0">
                <a:latin typeface="Huawei Sans" panose="020C0503030203020204" pitchFamily="34" charset="0"/>
              </a:rPr>
              <a:t>L2VPN</a:t>
            </a:r>
            <a:endParaRPr lang="en-US" altLang="zh-CN" sz="1200" b="1" dirty="0">
              <a:latin typeface="Huawei Sans" panose="020C0503030203020204" pitchFamily="34" charset="0"/>
            </a:endParaRPr>
          </a:p>
        </p:txBody>
      </p:sp>
      <p:grpSp>
        <p:nvGrpSpPr>
          <p:cNvPr id="106" name="组合 105"/>
          <p:cNvGrpSpPr/>
          <p:nvPr/>
        </p:nvGrpSpPr>
        <p:grpSpPr>
          <a:xfrm>
            <a:off x="7563478" y="99476"/>
            <a:ext cx="4185610" cy="252000"/>
            <a:chOff x="7563478" y="99476"/>
            <a:chExt cx="4185610" cy="252000"/>
          </a:xfrm>
        </p:grpSpPr>
        <p:sp>
          <p:nvSpPr>
            <p:cNvPr id="107" name="燕尾形 106"/>
            <p:cNvSpPr/>
            <p:nvPr/>
          </p:nvSpPr>
          <p:spPr bwMode="gray">
            <a:xfrm>
              <a:off x="9114462" y="99476"/>
              <a:ext cx="1368000" cy="252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altLang="zh-CN" sz="1200" dirty="0">
                  <a:solidFill>
                    <a:prstClr val="black"/>
                  </a:solidFill>
                  <a:latin typeface="Huawei Sans" panose="020C0503030203020204" pitchFamily="34" charset="0"/>
                </a:rPr>
                <a:t>DC</a:t>
              </a:r>
              <a:endParaRPr lang="en-US" altLang="zh-CN" sz="1200" dirty="0">
                <a:solidFill>
                  <a:prstClr val="black"/>
                </a:solidFill>
                <a:latin typeface="Huawei Sans" panose="020C0503030203020204" pitchFamily="34" charset="0"/>
                <a:sym typeface="Huawei Sans" panose="020C0503030203020204" pitchFamily="34" charset="0"/>
              </a:endParaRPr>
            </a:p>
          </p:txBody>
        </p:sp>
        <p:sp>
          <p:nvSpPr>
            <p:cNvPr id="108" name="燕尾形 107"/>
            <p:cNvSpPr/>
            <p:nvPr/>
          </p:nvSpPr>
          <p:spPr bwMode="gray">
            <a:xfrm>
              <a:off x="10381088" y="99476"/>
              <a:ext cx="1368000" cy="252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200" b="1" dirty="0">
                  <a:solidFill>
                    <a:srgbClr val="FFFFFF"/>
                  </a:solidFill>
                  <a:latin typeface="Huawei Sans" panose="020C0503030203020204" pitchFamily="34" charset="0"/>
                </a:rPr>
                <a:t>WAN</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109" name="五边形 108"/>
            <p:cNvSpPr/>
            <p:nvPr/>
          </p:nvSpPr>
          <p:spPr bwMode="gray">
            <a:xfrm>
              <a:off x="7563478" y="99476"/>
              <a:ext cx="1652357" cy="252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dirty="0">
                  <a:solidFill>
                    <a:prstClr val="black"/>
                  </a:solidFill>
                  <a:latin typeface="Huawei Sans" panose="020C0503030203020204" pitchFamily="34" charset="0"/>
                </a:rPr>
                <a:t>Campus Network</a:t>
              </a:r>
            </a:p>
          </p:txBody>
        </p:sp>
      </p:grpSp>
    </p:spTree>
    <p:extLst>
      <p:ext uri="{BB962C8B-B14F-4D97-AF65-F5344CB8AC3E}">
        <p14:creationId xmlns:p14="http://schemas.microsoft.com/office/powerpoint/2010/main" val="208495924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1019175" y="1844675"/>
            <a:ext cx="10153650" cy="4083050"/>
          </a:xfrm>
        </p:spPr>
        <p:txBody>
          <a:bodyPr/>
          <a:lstStyle/>
          <a:p>
            <a:pPr algn="l"/>
            <a:r>
              <a:rPr lang="en-US" sz="1800" dirty="0" smtClean="0"/>
              <a:t>Nowadays, data has become a new production factor and important asset of enterprises. Enterprise networks, as the infrastructure, promote the </a:t>
            </a:r>
            <a:r>
              <a:rPr lang="en-US" altLang="zh-CN" sz="1800" dirty="0" smtClean="0"/>
              <a:t>efficient </a:t>
            </a:r>
            <a:r>
              <a:rPr lang="en-US" sz="1800" dirty="0" smtClean="0"/>
              <a:t>transmission of various data and accelerate the digital transformation of thousands of industries.</a:t>
            </a:r>
            <a:endParaRPr lang="en-US" altLang="zh-CN" sz="1800" dirty="0" smtClean="0">
              <a:sym typeface="Huawei Sans" panose="020C0503030203020204" pitchFamily="34" charset="0"/>
            </a:endParaRPr>
          </a:p>
          <a:p>
            <a:pPr algn="l"/>
            <a:r>
              <a:rPr lang="en-US" sz="1800" dirty="0" smtClean="0"/>
              <a:t>Enterprise networks are classified into campus networks, </a:t>
            </a:r>
            <a:r>
              <a:rPr lang="en-US" sz="1800" dirty="0"/>
              <a:t>wide area </a:t>
            </a:r>
            <a:r>
              <a:rPr lang="en-US" sz="1800" dirty="0" smtClean="0"/>
              <a:t>networks </a:t>
            </a:r>
            <a:r>
              <a:rPr lang="en-US" sz="1800" dirty="0"/>
              <a:t>(</a:t>
            </a:r>
            <a:r>
              <a:rPr lang="en-US" sz="1800" dirty="0" smtClean="0"/>
              <a:t>WANs), and data center networks (DCNs). The three types of networks are used to meet different service requirements and have different network architectures.</a:t>
            </a:r>
            <a:endParaRPr lang="en-US" altLang="zh-CN" sz="1800" dirty="0" smtClean="0">
              <a:sym typeface="Huawei Sans" panose="020C0503030203020204" pitchFamily="34" charset="0"/>
            </a:endParaRPr>
          </a:p>
          <a:p>
            <a:pPr algn="l"/>
            <a:r>
              <a:rPr lang="en-US" sz="1800" dirty="0" smtClean="0"/>
              <a:t>This course introduces the general enterprise network architecture, enterprise networks in typical industries, and Huawei enterprise network solutions for specific scenarios.</a:t>
            </a:r>
            <a:endParaRPr lang="en-US" altLang="zh-CN" sz="1800" dirty="0">
              <a:sym typeface="Huawei Sans" panose="020C0503030203020204" pitchFamily="34" charset="0"/>
            </a:endParaRPr>
          </a:p>
        </p:txBody>
      </p:sp>
    </p:spTree>
    <p:extLst>
      <p:ext uri="{BB962C8B-B14F-4D97-AF65-F5344CB8AC3E}">
        <p14:creationId xmlns:p14="http://schemas.microsoft.com/office/powerpoint/2010/main" val="83051239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a:xfrm>
            <a:off x="1019175" y="1844675"/>
            <a:ext cx="10153650" cy="4068763"/>
          </a:xfrm>
        </p:spPr>
        <p:txBody>
          <a:bodyPr/>
          <a:lstStyle/>
          <a:p>
            <a:r>
              <a:rPr lang="en-US" dirty="0" smtClean="0">
                <a:solidFill>
                  <a:schemeClr val="bg1">
                    <a:lumMod val="50000"/>
                  </a:schemeClr>
                </a:solidFill>
              </a:rPr>
              <a:t>Enterprise Network Overview</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rPr>
              <a:t>Trends and Challenges of Enterprise Networks</a:t>
            </a:r>
            <a:endParaRPr lang="en-US" altLang="zh-CN" dirty="0" smtClean="0">
              <a:solidFill>
                <a:schemeClr val="bg1">
                  <a:lumMod val="50000"/>
                </a:schemeClr>
              </a:solidFill>
              <a:sym typeface="Huawei Sans" panose="020C0503030203020204" pitchFamily="34" charset="0"/>
            </a:endParaRPr>
          </a:p>
          <a:p>
            <a:r>
              <a:rPr lang="en-US" b="1" dirty="0" smtClean="0"/>
              <a:t>Huawei Enterprise Network Solutions</a:t>
            </a:r>
            <a:endParaRPr lang="en-US" b="1" dirty="0"/>
          </a:p>
        </p:txBody>
      </p:sp>
    </p:spTree>
    <p:extLst>
      <p:ext uri="{BB962C8B-B14F-4D97-AF65-F5344CB8AC3E}">
        <p14:creationId xmlns:p14="http://schemas.microsoft.com/office/powerpoint/2010/main" val="326971134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Huawei Intelligent Cloud-Network Solution</a:t>
            </a:r>
            <a:endParaRPr lang="en-US" dirty="0"/>
          </a:p>
        </p:txBody>
      </p:sp>
      <p:sp>
        <p:nvSpPr>
          <p:cNvPr id="273" name="文本框 272"/>
          <p:cNvSpPr txBox="1"/>
          <p:nvPr/>
        </p:nvSpPr>
        <p:spPr bwMode="gray">
          <a:xfrm>
            <a:off x="8766770" y="2329219"/>
            <a:ext cx="2181727" cy="646331"/>
          </a:xfrm>
          <a:prstGeom prst="rect">
            <a:avLst/>
          </a:prstGeom>
          <a:noFill/>
          <a:ln>
            <a:noFill/>
          </a:ln>
        </p:spPr>
        <p:txBody>
          <a:bodyPr vert="horz" wrap="square" rtlCol="0">
            <a:spAutoFit/>
          </a:bodyPr>
          <a:lstStyle/>
          <a:p>
            <a:pPr algn="ctr" fontAlgn="ctr"/>
            <a:r>
              <a:rPr lang="en-US" b="1" dirty="0" smtClean="0">
                <a:solidFill>
                  <a:srgbClr val="C00000"/>
                </a:solidFill>
                <a:latin typeface="Huawei Sans" panose="020C0503030203020204" pitchFamily="34" charset="0"/>
              </a:rPr>
              <a:t>Network security</a:t>
            </a:r>
            <a:endParaRPr lang="en-US" altLang="zh-CN" b="1" dirty="0" smtClean="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b="1" dirty="0" err="1" smtClean="0">
                <a:solidFill>
                  <a:srgbClr val="C00000"/>
                </a:solidFill>
                <a:latin typeface="Huawei Sans" panose="020C0503030203020204" pitchFamily="34" charset="0"/>
              </a:rPr>
              <a:t>HiSec</a:t>
            </a:r>
            <a:endParaRPr lang="en-US" altLang="zh-CN" b="1"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4" name="文本框 273"/>
          <p:cNvSpPr txBox="1"/>
          <p:nvPr/>
        </p:nvSpPr>
        <p:spPr bwMode="gray">
          <a:xfrm>
            <a:off x="471733" y="1990877"/>
            <a:ext cx="2666115" cy="646331"/>
          </a:xfrm>
          <a:prstGeom prst="rect">
            <a:avLst/>
          </a:prstGeom>
          <a:noFill/>
          <a:ln>
            <a:noFill/>
          </a:ln>
        </p:spPr>
        <p:txBody>
          <a:bodyPr vert="horz" wrap="none" rtlCol="0">
            <a:spAutoFit/>
          </a:bodyPr>
          <a:lstStyle/>
          <a:p>
            <a:pPr algn="ctr" fontAlgn="ctr"/>
            <a:r>
              <a:rPr lang="en-US" b="1" dirty="0" smtClean="0">
                <a:solidFill>
                  <a:srgbClr val="C7000B"/>
                </a:solidFill>
                <a:latin typeface="Huawei Sans" panose="020C0503030203020204" pitchFamily="34" charset="0"/>
              </a:rPr>
              <a:t>Hyper-converged DCN</a:t>
            </a:r>
            <a:endParaRPr lang="en-US" altLang="zh-CN" b="1"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b="1" dirty="0" err="1" smtClean="0">
                <a:solidFill>
                  <a:srgbClr val="C7000B"/>
                </a:solidFill>
                <a:latin typeface="Huawei Sans" panose="020C0503030203020204" pitchFamily="34" charset="0"/>
              </a:rPr>
              <a:t>CloudFabric</a:t>
            </a:r>
            <a:r>
              <a:rPr lang="en-US" b="1" dirty="0" smtClean="0">
                <a:solidFill>
                  <a:srgbClr val="C7000B"/>
                </a:solidFill>
                <a:latin typeface="Huawei Sans" panose="020C0503030203020204" pitchFamily="34" charset="0"/>
              </a:rPr>
              <a:t> 3.0</a:t>
            </a:r>
            <a:endParaRPr lang="en-US" altLang="zh-CN"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5" name="文本框 274"/>
          <p:cNvSpPr txBox="1"/>
          <p:nvPr/>
        </p:nvSpPr>
        <p:spPr bwMode="gray">
          <a:xfrm>
            <a:off x="901338" y="3283368"/>
            <a:ext cx="1806906" cy="646331"/>
          </a:xfrm>
          <a:prstGeom prst="rect">
            <a:avLst/>
          </a:prstGeom>
          <a:noFill/>
          <a:ln>
            <a:noFill/>
          </a:ln>
        </p:spPr>
        <p:txBody>
          <a:bodyPr vert="horz" wrap="none" rtlCol="0">
            <a:spAutoFit/>
          </a:bodyPr>
          <a:lstStyle/>
          <a:p>
            <a:pPr algn="ctr" fontAlgn="ctr"/>
            <a:r>
              <a:rPr lang="en-US" b="1" dirty="0" err="1" smtClean="0">
                <a:solidFill>
                  <a:srgbClr val="C7000B"/>
                </a:solidFill>
                <a:latin typeface="Huawei Sans" panose="020C0503030203020204" pitchFamily="34" charset="0"/>
              </a:rPr>
              <a:t>CloudWAN</a:t>
            </a:r>
            <a:endParaRPr lang="en-US" altLang="zh-CN" b="1"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b="1" dirty="0" err="1" smtClean="0">
                <a:solidFill>
                  <a:srgbClr val="C7000B"/>
                </a:solidFill>
                <a:latin typeface="Huawei Sans" panose="020C0503030203020204" pitchFamily="34" charset="0"/>
              </a:rPr>
              <a:t>CloudWAN</a:t>
            </a:r>
            <a:r>
              <a:rPr lang="en-US" b="1" dirty="0" smtClean="0">
                <a:solidFill>
                  <a:srgbClr val="C7000B"/>
                </a:solidFill>
                <a:latin typeface="Huawei Sans" panose="020C0503030203020204" pitchFamily="34" charset="0"/>
              </a:rPr>
              <a:t> 3.0</a:t>
            </a:r>
            <a:endParaRPr lang="en-US" altLang="zh-CN"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6" name="文本框 275"/>
          <p:cNvSpPr txBox="1"/>
          <p:nvPr/>
        </p:nvSpPr>
        <p:spPr bwMode="gray">
          <a:xfrm>
            <a:off x="752259" y="4660201"/>
            <a:ext cx="2105064" cy="646331"/>
          </a:xfrm>
          <a:prstGeom prst="rect">
            <a:avLst/>
          </a:prstGeom>
          <a:noFill/>
          <a:ln>
            <a:noFill/>
          </a:ln>
        </p:spPr>
        <p:txBody>
          <a:bodyPr vert="horz" wrap="none" rtlCol="0">
            <a:spAutoFit/>
          </a:bodyPr>
          <a:lstStyle/>
          <a:p>
            <a:pPr algn="ctr" fontAlgn="ctr"/>
            <a:r>
              <a:rPr lang="en-US" b="1" dirty="0" err="1" smtClean="0">
                <a:solidFill>
                  <a:srgbClr val="C7000B"/>
                </a:solidFill>
                <a:latin typeface="Huawei Sans" panose="020C0503030203020204" pitchFamily="34" charset="0"/>
              </a:rPr>
              <a:t>CloudCampus</a:t>
            </a:r>
            <a:endParaRPr lang="en-US" altLang="zh-CN" b="1" dirty="0" smtClean="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b="1" dirty="0" err="1" smtClean="0">
                <a:solidFill>
                  <a:srgbClr val="C7000B"/>
                </a:solidFill>
                <a:latin typeface="Huawei Sans" panose="020C0503030203020204" pitchFamily="34" charset="0"/>
              </a:rPr>
              <a:t>CloudCampus</a:t>
            </a:r>
            <a:r>
              <a:rPr lang="en-US" b="1" dirty="0" smtClean="0">
                <a:solidFill>
                  <a:srgbClr val="C7000B"/>
                </a:solidFill>
                <a:latin typeface="Huawei Sans" panose="020C0503030203020204" pitchFamily="34" charset="0"/>
              </a:rPr>
              <a:t> 3.0</a:t>
            </a:r>
            <a:endParaRPr lang="en-US" altLang="zh-CN"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8" name="Freeform 6"/>
          <p:cNvSpPr/>
          <p:nvPr/>
        </p:nvSpPr>
        <p:spPr bwMode="gray">
          <a:xfrm>
            <a:off x="4889425" y="1301155"/>
            <a:ext cx="3513735" cy="1790701"/>
          </a:xfrm>
          <a:custGeom>
            <a:avLst/>
            <a:gdLst>
              <a:gd name="T0" fmla="*/ 637 w 754"/>
              <a:gd name="T1" fmla="*/ 407 h 415"/>
              <a:gd name="T2" fmla="*/ 92 w 754"/>
              <a:gd name="T3" fmla="*/ 403 h 415"/>
              <a:gd name="T4" fmla="*/ 15 w 754"/>
              <a:gd name="T5" fmla="*/ 290 h 415"/>
              <a:gd name="T6" fmla="*/ 139 w 754"/>
              <a:gd name="T7" fmla="*/ 204 h 415"/>
              <a:gd name="T8" fmla="*/ 287 w 754"/>
              <a:gd name="T9" fmla="*/ 26 h 415"/>
              <a:gd name="T10" fmla="*/ 504 w 754"/>
              <a:gd name="T11" fmla="*/ 122 h 415"/>
              <a:gd name="T12" fmla="*/ 650 w 754"/>
              <a:gd name="T13" fmla="*/ 119 h 415"/>
              <a:gd name="T14" fmla="*/ 678 w 754"/>
              <a:gd name="T15" fmla="*/ 244 h 415"/>
              <a:gd name="T16" fmla="*/ 742 w 754"/>
              <a:gd name="T17" fmla="*/ 336 h 415"/>
              <a:gd name="T18" fmla="*/ 637 w 754"/>
              <a:gd name="T19" fmla="*/ 407 h 415"/>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054 w 10000"/>
              <a:gd name="connsiteY7" fmla="*/ 5692 h 10000"/>
              <a:gd name="connsiteX8" fmla="*/ 9841 w 10000"/>
              <a:gd name="connsiteY8" fmla="*/ 8096 h 10000"/>
              <a:gd name="connsiteX9" fmla="*/ 8448 w 10000"/>
              <a:gd name="connsiteY9" fmla="*/ 9807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0" h="10000">
                <a:moveTo>
                  <a:pt x="8448" y="9807"/>
                </a:moveTo>
                <a:lnTo>
                  <a:pt x="1220" y="9711"/>
                </a:lnTo>
                <a:cubicBezTo>
                  <a:pt x="1220" y="9711"/>
                  <a:pt x="0" y="9253"/>
                  <a:pt x="199" y="6988"/>
                </a:cubicBezTo>
                <a:cubicBezTo>
                  <a:pt x="424" y="4530"/>
                  <a:pt x="1638" y="4336"/>
                  <a:pt x="1638" y="4336"/>
                </a:cubicBezTo>
                <a:cubicBezTo>
                  <a:pt x="1638" y="4336"/>
                  <a:pt x="1711" y="1277"/>
                  <a:pt x="3806" y="627"/>
                </a:cubicBezTo>
                <a:cubicBezTo>
                  <a:pt x="5849" y="0"/>
                  <a:pt x="6684" y="2940"/>
                  <a:pt x="6684" y="2940"/>
                </a:cubicBezTo>
                <a:cubicBezTo>
                  <a:pt x="6684" y="2940"/>
                  <a:pt x="7732" y="1542"/>
                  <a:pt x="8621" y="2867"/>
                </a:cubicBezTo>
                <a:cubicBezTo>
                  <a:pt x="9363" y="3952"/>
                  <a:pt x="9054" y="5692"/>
                  <a:pt x="9054" y="5692"/>
                </a:cubicBezTo>
                <a:cubicBezTo>
                  <a:pt x="9054" y="5692"/>
                  <a:pt x="10000" y="6361"/>
                  <a:pt x="9841" y="8096"/>
                </a:cubicBezTo>
                <a:cubicBezTo>
                  <a:pt x="9668" y="10000"/>
                  <a:pt x="8448" y="9807"/>
                  <a:pt x="8448" y="9807"/>
                </a:cubicBezTo>
                <a:close/>
              </a:path>
            </a:pathLst>
          </a:custGeom>
          <a:solidFill>
            <a:srgbClr val="1B2526">
              <a:alpha val="0"/>
            </a:srgbClr>
          </a:solidFill>
          <a:ln w="12700" cap="flat" cmpd="sng" algn="ctr">
            <a:solidFill>
              <a:srgbClr val="666666">
                <a:lumMod val="60000"/>
                <a:lumOff val="40000"/>
              </a:srgbClr>
            </a:solidFill>
            <a:prstDash val="solid"/>
            <a:miter lim="800000"/>
          </a:ln>
          <a:effectLst/>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9" name="圆角矩形 278"/>
          <p:cNvSpPr/>
          <p:nvPr/>
        </p:nvSpPr>
        <p:spPr bwMode="gray">
          <a:xfrm>
            <a:off x="5036047" y="4320246"/>
            <a:ext cx="3186747" cy="1505820"/>
          </a:xfrm>
          <a:prstGeom prst="roundRect">
            <a:avLst>
              <a:gd name="adj" fmla="val 45443"/>
            </a:avLst>
          </a:prstGeom>
          <a:solidFill>
            <a:srgbClr val="FFFFFF">
              <a:alpha val="1000"/>
            </a:srgbClr>
          </a:solidFill>
          <a:ln w="12700" cap="flat" cmpd="sng" algn="ctr">
            <a:solidFill>
              <a:srgbClr val="666666">
                <a:lumMod val="60000"/>
                <a:lumOff val="40000"/>
              </a:srgbClr>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0" name="任意多边形 279"/>
          <p:cNvSpPr/>
          <p:nvPr/>
        </p:nvSpPr>
        <p:spPr bwMode="gray">
          <a:xfrm>
            <a:off x="5561120" y="3058071"/>
            <a:ext cx="2210818" cy="1259907"/>
          </a:xfrm>
          <a:custGeom>
            <a:avLst/>
            <a:gdLst>
              <a:gd name="connsiteX0" fmla="*/ 248201 w 2537373"/>
              <a:gd name="connsiteY0" fmla="*/ 0 h 1403102"/>
              <a:gd name="connsiteX1" fmla="*/ 2272493 w 2537373"/>
              <a:gd name="connsiteY1" fmla="*/ 0 h 1403102"/>
              <a:gd name="connsiteX2" fmla="*/ 2230782 w 2537373"/>
              <a:gd name="connsiteY2" fmla="*/ 59603 h 1403102"/>
              <a:gd name="connsiteX3" fmla="*/ 2092804 w 2537373"/>
              <a:gd name="connsiteY3" fmla="*/ 619967 h 1403102"/>
              <a:gd name="connsiteX4" fmla="*/ 2503754 w 2537373"/>
              <a:gd name="connsiteY4" fmla="*/ 1399059 h 1403102"/>
              <a:gd name="connsiteX5" fmla="*/ 2537373 w 2537373"/>
              <a:gd name="connsiteY5" fmla="*/ 1401964 h 1403102"/>
              <a:gd name="connsiteX6" fmla="*/ 2537373 w 2537373"/>
              <a:gd name="connsiteY6" fmla="*/ 1403102 h 1403102"/>
              <a:gd name="connsiteX7" fmla="*/ 0 w 2537373"/>
              <a:gd name="connsiteY7" fmla="*/ 1403102 h 1403102"/>
              <a:gd name="connsiteX8" fmla="*/ 0 w 2537373"/>
              <a:gd name="connsiteY8" fmla="*/ 1400426 h 1403102"/>
              <a:gd name="connsiteX9" fmla="*/ 16217 w 2537373"/>
              <a:gd name="connsiteY9" fmla="*/ 1399026 h 1403102"/>
              <a:gd name="connsiteX10" fmla="*/ 427166 w 2537373"/>
              <a:gd name="connsiteY10" fmla="*/ 619933 h 1403102"/>
              <a:gd name="connsiteX11" fmla="*/ 255791 w 2537373"/>
              <a:gd name="connsiteY11" fmla="*/ 8949 h 1403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37373" h="1403102">
                <a:moveTo>
                  <a:pt x="248201" y="0"/>
                </a:moveTo>
                <a:lnTo>
                  <a:pt x="2272493" y="0"/>
                </a:lnTo>
                <a:lnTo>
                  <a:pt x="2230782" y="59603"/>
                </a:lnTo>
                <a:cubicBezTo>
                  <a:pt x="2145653" y="201813"/>
                  <a:pt x="2092804" y="400331"/>
                  <a:pt x="2092804" y="619967"/>
                </a:cubicBezTo>
                <a:cubicBezTo>
                  <a:pt x="2092804" y="1025449"/>
                  <a:pt x="2272930" y="1358955"/>
                  <a:pt x="2503754" y="1399059"/>
                </a:cubicBezTo>
                <a:lnTo>
                  <a:pt x="2537373" y="1401964"/>
                </a:lnTo>
                <a:lnTo>
                  <a:pt x="2537373" y="1403102"/>
                </a:lnTo>
                <a:lnTo>
                  <a:pt x="0" y="1403102"/>
                </a:lnTo>
                <a:lnTo>
                  <a:pt x="0" y="1400426"/>
                </a:lnTo>
                <a:lnTo>
                  <a:pt x="16217" y="1399026"/>
                </a:lnTo>
                <a:cubicBezTo>
                  <a:pt x="247041" y="1358921"/>
                  <a:pt x="427166" y="1025415"/>
                  <a:pt x="427166" y="619933"/>
                </a:cubicBezTo>
                <a:cubicBezTo>
                  <a:pt x="427166" y="372843"/>
                  <a:pt x="360279" y="152479"/>
                  <a:pt x="255791" y="8949"/>
                </a:cubicBezTo>
                <a:close/>
              </a:path>
            </a:pathLst>
          </a:custGeom>
          <a:gradFill flip="none" rotWithShape="1">
            <a:gsLst>
              <a:gs pos="368">
                <a:srgbClr val="FFFFFF">
                  <a:alpha val="16000"/>
                </a:srgbClr>
              </a:gs>
              <a:gs pos="100000">
                <a:srgbClr val="FFFFFF">
                  <a:alpha val="20000"/>
                </a:srgbClr>
              </a:gs>
              <a:gs pos="50000">
                <a:srgbClr val="FFFFFF">
                  <a:alpha val="0"/>
                </a:srgbClr>
              </a:gs>
            </a:gsLst>
            <a:lin ang="0" scaled="1"/>
            <a:tileRect/>
          </a:gradFill>
          <a:ln w="9525" cap="flat" cmpd="sng" algn="ctr">
            <a:solidFill>
              <a:srgbClr val="666666">
                <a:lumMod val="60000"/>
                <a:lumOff val="40000"/>
              </a:srgbClr>
            </a:solidFill>
            <a:prstDash val="solid"/>
            <a:miter lim="800000"/>
            <a:headEnd type="none" w="med" len="med"/>
            <a:tailEnd type="none" w="med" len="med"/>
          </a:ln>
          <a:effectLst/>
        </p:spPr>
        <p:txBody>
          <a:bodyPr wrap="none" lIns="36284" tIns="18141" rIns="36284" bIns="18141" anchor="ctr" anchorCtr="1"/>
          <a:lstStyle/>
          <a:p>
            <a:pPr marL="0" marR="0" lvl="0" indent="0" algn="ctr" defTabSz="483435" eaLnBrk="1" fontAlgn="ctr" latinLnBrk="0" hangingPunct="1">
              <a:lnSpc>
                <a:spcPct val="100000"/>
              </a:lnSpc>
              <a:spcBef>
                <a:spcPct val="20000"/>
              </a:spcBef>
              <a:spcAft>
                <a:spcPct val="0"/>
              </a:spcAft>
              <a:buClr>
                <a:srgbClr val="CC9900"/>
              </a:buClr>
              <a:buSzPct val="100000"/>
              <a:buFontTx/>
              <a:buNone/>
              <a:tabLst/>
              <a:defRPr/>
            </a:pPr>
            <a:endParaRPr kumimoji="0" lang="en-US" altLang="zh-CN" sz="1600" b="1"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cs typeface="Helvetica"/>
              <a:sym typeface="Huawei Sans" panose="020C0503030203020204" pitchFamily="34" charset="0"/>
            </a:endParaRPr>
          </a:p>
        </p:txBody>
      </p:sp>
      <p:sp>
        <p:nvSpPr>
          <p:cNvPr id="281" name="computer-analysis_72193"/>
          <p:cNvSpPr>
            <a:spLocks noChangeAspect="1"/>
          </p:cNvSpPr>
          <p:nvPr/>
        </p:nvSpPr>
        <p:spPr bwMode="gray">
          <a:xfrm flipH="1">
            <a:off x="6910351" y="5479645"/>
            <a:ext cx="264771" cy="271760"/>
          </a:xfrm>
          <a:custGeom>
            <a:avLst/>
            <a:gdLst>
              <a:gd name="connsiteX0" fmla="*/ 434980 w 606835"/>
              <a:gd name="connsiteY0" fmla="*/ 376342 h 606057"/>
              <a:gd name="connsiteX1" fmla="*/ 402688 w 606835"/>
              <a:gd name="connsiteY1" fmla="*/ 408565 h 606057"/>
              <a:gd name="connsiteX2" fmla="*/ 434980 w 606835"/>
              <a:gd name="connsiteY2" fmla="*/ 440788 h 606057"/>
              <a:gd name="connsiteX3" fmla="*/ 467272 w 606835"/>
              <a:gd name="connsiteY3" fmla="*/ 408565 h 606057"/>
              <a:gd name="connsiteX4" fmla="*/ 434980 w 606835"/>
              <a:gd name="connsiteY4" fmla="*/ 376342 h 606057"/>
              <a:gd name="connsiteX5" fmla="*/ 434980 w 606835"/>
              <a:gd name="connsiteY5" fmla="*/ 354591 h 606057"/>
              <a:gd name="connsiteX6" fmla="*/ 489069 w 606835"/>
              <a:gd name="connsiteY6" fmla="*/ 408565 h 606057"/>
              <a:gd name="connsiteX7" fmla="*/ 434980 w 606835"/>
              <a:gd name="connsiteY7" fmla="*/ 461733 h 606057"/>
              <a:gd name="connsiteX8" fmla="*/ 380891 w 606835"/>
              <a:gd name="connsiteY8" fmla="*/ 408565 h 606057"/>
              <a:gd name="connsiteX9" fmla="*/ 434980 w 606835"/>
              <a:gd name="connsiteY9" fmla="*/ 354591 h 606057"/>
              <a:gd name="connsiteX10" fmla="*/ 430946 w 606835"/>
              <a:gd name="connsiteY10" fmla="*/ 290072 h 606057"/>
              <a:gd name="connsiteX11" fmla="*/ 429332 w 606835"/>
              <a:gd name="connsiteY11" fmla="*/ 301357 h 606057"/>
              <a:gd name="connsiteX12" fmla="*/ 387373 w 606835"/>
              <a:gd name="connsiteY12" fmla="*/ 336019 h 606057"/>
              <a:gd name="connsiteX13" fmla="*/ 363165 w 606835"/>
              <a:gd name="connsiteY13" fmla="*/ 328764 h 606057"/>
              <a:gd name="connsiteX14" fmla="*/ 353483 w 606835"/>
              <a:gd name="connsiteY14" fmla="*/ 322315 h 606057"/>
              <a:gd name="connsiteX15" fmla="*/ 345413 w 606835"/>
              <a:gd name="connsiteY15" fmla="*/ 330376 h 606057"/>
              <a:gd name="connsiteX16" fmla="*/ 349448 w 606835"/>
              <a:gd name="connsiteY16" fmla="*/ 336019 h 606057"/>
              <a:gd name="connsiteX17" fmla="*/ 355096 w 606835"/>
              <a:gd name="connsiteY17" fmla="*/ 377129 h 606057"/>
              <a:gd name="connsiteX18" fmla="*/ 323627 w 606835"/>
              <a:gd name="connsiteY18" fmla="*/ 403729 h 606057"/>
              <a:gd name="connsiteX19" fmla="*/ 316365 w 606835"/>
              <a:gd name="connsiteY19" fmla="*/ 404535 h 606057"/>
              <a:gd name="connsiteX20" fmla="*/ 316365 w 606835"/>
              <a:gd name="connsiteY20" fmla="*/ 416627 h 606057"/>
              <a:gd name="connsiteX21" fmla="*/ 323627 w 606835"/>
              <a:gd name="connsiteY21" fmla="*/ 417433 h 606057"/>
              <a:gd name="connsiteX22" fmla="*/ 356710 w 606835"/>
              <a:gd name="connsiteY22" fmla="*/ 442421 h 606057"/>
              <a:gd name="connsiteX23" fmla="*/ 352676 w 606835"/>
              <a:gd name="connsiteY23" fmla="*/ 483531 h 606057"/>
              <a:gd name="connsiteX24" fmla="*/ 348641 w 606835"/>
              <a:gd name="connsiteY24" fmla="*/ 489174 h 606057"/>
              <a:gd name="connsiteX25" fmla="*/ 356710 w 606835"/>
              <a:gd name="connsiteY25" fmla="*/ 497234 h 606057"/>
              <a:gd name="connsiteX26" fmla="*/ 363165 w 606835"/>
              <a:gd name="connsiteY26" fmla="*/ 493204 h 606057"/>
              <a:gd name="connsiteX27" fmla="*/ 388180 w 606835"/>
              <a:gd name="connsiteY27" fmla="*/ 485143 h 606057"/>
              <a:gd name="connsiteX28" fmla="*/ 430139 w 606835"/>
              <a:gd name="connsiteY28" fmla="*/ 519805 h 606057"/>
              <a:gd name="connsiteX29" fmla="*/ 430946 w 606835"/>
              <a:gd name="connsiteY29" fmla="*/ 526253 h 606057"/>
              <a:gd name="connsiteX30" fmla="*/ 443050 w 606835"/>
              <a:gd name="connsiteY30" fmla="*/ 526253 h 606057"/>
              <a:gd name="connsiteX31" fmla="*/ 443050 w 606835"/>
              <a:gd name="connsiteY31" fmla="*/ 523835 h 606057"/>
              <a:gd name="connsiteX32" fmla="*/ 485816 w 606835"/>
              <a:gd name="connsiteY32" fmla="*/ 487561 h 606057"/>
              <a:gd name="connsiteX33" fmla="*/ 510830 w 606835"/>
              <a:gd name="connsiteY33" fmla="*/ 496428 h 606057"/>
              <a:gd name="connsiteX34" fmla="*/ 512444 w 606835"/>
              <a:gd name="connsiteY34" fmla="*/ 498040 h 606057"/>
              <a:gd name="connsiteX35" fmla="*/ 521320 w 606835"/>
              <a:gd name="connsiteY35" fmla="*/ 489174 h 606057"/>
              <a:gd name="connsiteX36" fmla="*/ 517285 w 606835"/>
              <a:gd name="connsiteY36" fmla="*/ 483531 h 606057"/>
              <a:gd name="connsiteX37" fmla="*/ 513251 w 606835"/>
              <a:gd name="connsiteY37" fmla="*/ 442421 h 606057"/>
              <a:gd name="connsiteX38" fmla="*/ 546334 w 606835"/>
              <a:gd name="connsiteY38" fmla="*/ 417433 h 606057"/>
              <a:gd name="connsiteX39" fmla="*/ 553596 w 606835"/>
              <a:gd name="connsiteY39" fmla="*/ 416627 h 606057"/>
              <a:gd name="connsiteX40" fmla="*/ 553596 w 606835"/>
              <a:gd name="connsiteY40" fmla="*/ 404535 h 606057"/>
              <a:gd name="connsiteX41" fmla="*/ 546334 w 606835"/>
              <a:gd name="connsiteY41" fmla="*/ 403729 h 606057"/>
              <a:gd name="connsiteX42" fmla="*/ 514865 w 606835"/>
              <a:gd name="connsiteY42" fmla="*/ 377129 h 606057"/>
              <a:gd name="connsiteX43" fmla="*/ 519706 w 606835"/>
              <a:gd name="connsiteY43" fmla="*/ 336019 h 606057"/>
              <a:gd name="connsiteX44" fmla="*/ 524548 w 606835"/>
              <a:gd name="connsiteY44" fmla="*/ 330376 h 606057"/>
              <a:gd name="connsiteX45" fmla="*/ 515672 w 606835"/>
              <a:gd name="connsiteY45" fmla="*/ 322315 h 606057"/>
              <a:gd name="connsiteX46" fmla="*/ 510023 w 606835"/>
              <a:gd name="connsiteY46" fmla="*/ 326346 h 606057"/>
              <a:gd name="connsiteX47" fmla="*/ 486623 w 606835"/>
              <a:gd name="connsiteY47" fmla="*/ 333601 h 606057"/>
              <a:gd name="connsiteX48" fmla="*/ 443857 w 606835"/>
              <a:gd name="connsiteY48" fmla="*/ 297327 h 606057"/>
              <a:gd name="connsiteX49" fmla="*/ 443050 w 606835"/>
              <a:gd name="connsiteY49" fmla="*/ 290072 h 606057"/>
              <a:gd name="connsiteX50" fmla="*/ 66187 w 606835"/>
              <a:gd name="connsiteY50" fmla="*/ 269992 h 606057"/>
              <a:gd name="connsiteX51" fmla="*/ 336584 w 606835"/>
              <a:gd name="connsiteY51" fmla="*/ 540778 h 606057"/>
              <a:gd name="connsiteX52" fmla="*/ 270397 w 606835"/>
              <a:gd name="connsiteY52" fmla="*/ 606057 h 606057"/>
              <a:gd name="connsiteX53" fmla="*/ 0 w 606835"/>
              <a:gd name="connsiteY53" fmla="*/ 335271 h 606057"/>
              <a:gd name="connsiteX54" fmla="*/ 422070 w 606835"/>
              <a:gd name="connsiteY54" fmla="*/ 268308 h 606057"/>
              <a:gd name="connsiteX55" fmla="*/ 451926 w 606835"/>
              <a:gd name="connsiteY55" fmla="*/ 268308 h 606057"/>
              <a:gd name="connsiteX56" fmla="*/ 463222 w 606835"/>
              <a:gd name="connsiteY56" fmla="*/ 277981 h 606057"/>
              <a:gd name="connsiteX57" fmla="*/ 465643 w 606835"/>
              <a:gd name="connsiteY57" fmla="*/ 294103 h 606057"/>
              <a:gd name="connsiteX58" fmla="*/ 486623 w 606835"/>
              <a:gd name="connsiteY58" fmla="*/ 311836 h 606057"/>
              <a:gd name="connsiteX59" fmla="*/ 497920 w 606835"/>
              <a:gd name="connsiteY59" fmla="*/ 308612 h 606057"/>
              <a:gd name="connsiteX60" fmla="*/ 511637 w 606835"/>
              <a:gd name="connsiteY60" fmla="*/ 299745 h 606057"/>
              <a:gd name="connsiteX61" fmla="*/ 525354 w 606835"/>
              <a:gd name="connsiteY61" fmla="*/ 300551 h 606057"/>
              <a:gd name="connsiteX62" fmla="*/ 546334 w 606835"/>
              <a:gd name="connsiteY62" fmla="*/ 321509 h 606057"/>
              <a:gd name="connsiteX63" fmla="*/ 547141 w 606835"/>
              <a:gd name="connsiteY63" fmla="*/ 336019 h 606057"/>
              <a:gd name="connsiteX64" fmla="*/ 537458 w 606835"/>
              <a:gd name="connsiteY64" fmla="*/ 348916 h 606057"/>
              <a:gd name="connsiteX65" fmla="*/ 535037 w 606835"/>
              <a:gd name="connsiteY65" fmla="*/ 369068 h 606057"/>
              <a:gd name="connsiteX66" fmla="*/ 550369 w 606835"/>
              <a:gd name="connsiteY66" fmla="*/ 381965 h 606057"/>
              <a:gd name="connsiteX67" fmla="*/ 565700 w 606835"/>
              <a:gd name="connsiteY67" fmla="*/ 385190 h 606057"/>
              <a:gd name="connsiteX68" fmla="*/ 574576 w 606835"/>
              <a:gd name="connsiteY68" fmla="*/ 395669 h 606057"/>
              <a:gd name="connsiteX69" fmla="*/ 574576 w 606835"/>
              <a:gd name="connsiteY69" fmla="*/ 425493 h 606057"/>
              <a:gd name="connsiteX70" fmla="*/ 565700 w 606835"/>
              <a:gd name="connsiteY70" fmla="*/ 435972 h 606057"/>
              <a:gd name="connsiteX71" fmla="*/ 549562 w 606835"/>
              <a:gd name="connsiteY71" fmla="*/ 438391 h 606057"/>
              <a:gd name="connsiteX72" fmla="*/ 533424 w 606835"/>
              <a:gd name="connsiteY72" fmla="*/ 451288 h 606057"/>
              <a:gd name="connsiteX73" fmla="*/ 535037 w 606835"/>
              <a:gd name="connsiteY73" fmla="*/ 471440 h 606057"/>
              <a:gd name="connsiteX74" fmla="*/ 543913 w 606835"/>
              <a:gd name="connsiteY74" fmla="*/ 484337 h 606057"/>
              <a:gd name="connsiteX75" fmla="*/ 542300 w 606835"/>
              <a:gd name="connsiteY75" fmla="*/ 498040 h 606057"/>
              <a:gd name="connsiteX76" fmla="*/ 521320 w 606835"/>
              <a:gd name="connsiteY76" fmla="*/ 518998 h 606057"/>
              <a:gd name="connsiteX77" fmla="*/ 507602 w 606835"/>
              <a:gd name="connsiteY77" fmla="*/ 520611 h 606057"/>
              <a:gd name="connsiteX78" fmla="*/ 497920 w 606835"/>
              <a:gd name="connsiteY78" fmla="*/ 513356 h 606057"/>
              <a:gd name="connsiteX79" fmla="*/ 485816 w 606835"/>
              <a:gd name="connsiteY79" fmla="*/ 509326 h 606057"/>
              <a:gd name="connsiteX80" fmla="*/ 464836 w 606835"/>
              <a:gd name="connsiteY80" fmla="*/ 527059 h 606057"/>
              <a:gd name="connsiteX81" fmla="*/ 463222 w 606835"/>
              <a:gd name="connsiteY81" fmla="*/ 539150 h 606057"/>
              <a:gd name="connsiteX82" fmla="*/ 451926 w 606835"/>
              <a:gd name="connsiteY82" fmla="*/ 548017 h 606057"/>
              <a:gd name="connsiteX83" fmla="*/ 422070 w 606835"/>
              <a:gd name="connsiteY83" fmla="*/ 548017 h 606057"/>
              <a:gd name="connsiteX84" fmla="*/ 411580 w 606835"/>
              <a:gd name="connsiteY84" fmla="*/ 539150 h 606057"/>
              <a:gd name="connsiteX85" fmla="*/ 409159 w 606835"/>
              <a:gd name="connsiteY85" fmla="*/ 523835 h 606057"/>
              <a:gd name="connsiteX86" fmla="*/ 388180 w 606835"/>
              <a:gd name="connsiteY86" fmla="*/ 506907 h 606057"/>
              <a:gd name="connsiteX87" fmla="*/ 375269 w 606835"/>
              <a:gd name="connsiteY87" fmla="*/ 510938 h 606057"/>
              <a:gd name="connsiteX88" fmla="*/ 362359 w 606835"/>
              <a:gd name="connsiteY88" fmla="*/ 520611 h 606057"/>
              <a:gd name="connsiteX89" fmla="*/ 348641 w 606835"/>
              <a:gd name="connsiteY89" fmla="*/ 518998 h 606057"/>
              <a:gd name="connsiteX90" fmla="*/ 326855 w 606835"/>
              <a:gd name="connsiteY90" fmla="*/ 498040 h 606057"/>
              <a:gd name="connsiteX91" fmla="*/ 326048 w 606835"/>
              <a:gd name="connsiteY91" fmla="*/ 484337 h 606057"/>
              <a:gd name="connsiteX92" fmla="*/ 334924 w 606835"/>
              <a:gd name="connsiteY92" fmla="*/ 471440 h 606057"/>
              <a:gd name="connsiteX93" fmla="*/ 336537 w 606835"/>
              <a:gd name="connsiteY93" fmla="*/ 451288 h 606057"/>
              <a:gd name="connsiteX94" fmla="*/ 320399 w 606835"/>
              <a:gd name="connsiteY94" fmla="*/ 438391 h 606057"/>
              <a:gd name="connsiteX95" fmla="*/ 304261 w 606835"/>
              <a:gd name="connsiteY95" fmla="*/ 435972 h 606057"/>
              <a:gd name="connsiteX96" fmla="*/ 295385 w 606835"/>
              <a:gd name="connsiteY96" fmla="*/ 425493 h 606057"/>
              <a:gd name="connsiteX97" fmla="*/ 295385 w 606835"/>
              <a:gd name="connsiteY97" fmla="*/ 395669 h 606057"/>
              <a:gd name="connsiteX98" fmla="*/ 303454 w 606835"/>
              <a:gd name="connsiteY98" fmla="*/ 385190 h 606057"/>
              <a:gd name="connsiteX99" fmla="*/ 319592 w 606835"/>
              <a:gd name="connsiteY99" fmla="*/ 381965 h 606057"/>
              <a:gd name="connsiteX100" fmla="*/ 334924 w 606835"/>
              <a:gd name="connsiteY100" fmla="*/ 369068 h 606057"/>
              <a:gd name="connsiteX101" fmla="*/ 332503 w 606835"/>
              <a:gd name="connsiteY101" fmla="*/ 348916 h 606057"/>
              <a:gd name="connsiteX102" fmla="*/ 322820 w 606835"/>
              <a:gd name="connsiteY102" fmla="*/ 336019 h 606057"/>
              <a:gd name="connsiteX103" fmla="*/ 323627 w 606835"/>
              <a:gd name="connsiteY103" fmla="*/ 321509 h 606057"/>
              <a:gd name="connsiteX104" fmla="*/ 344607 w 606835"/>
              <a:gd name="connsiteY104" fmla="*/ 300551 h 606057"/>
              <a:gd name="connsiteX105" fmla="*/ 358324 w 606835"/>
              <a:gd name="connsiteY105" fmla="*/ 299745 h 606057"/>
              <a:gd name="connsiteX106" fmla="*/ 375269 w 606835"/>
              <a:gd name="connsiteY106" fmla="*/ 311030 h 606057"/>
              <a:gd name="connsiteX107" fmla="*/ 387373 w 606835"/>
              <a:gd name="connsiteY107" fmla="*/ 314255 h 606057"/>
              <a:gd name="connsiteX108" fmla="*/ 408352 w 606835"/>
              <a:gd name="connsiteY108" fmla="*/ 297327 h 606057"/>
              <a:gd name="connsiteX109" fmla="*/ 411580 w 606835"/>
              <a:gd name="connsiteY109" fmla="*/ 277175 h 606057"/>
              <a:gd name="connsiteX110" fmla="*/ 422070 w 606835"/>
              <a:gd name="connsiteY110" fmla="*/ 268308 h 606057"/>
              <a:gd name="connsiteX111" fmla="*/ 456745 w 606835"/>
              <a:gd name="connsiteY111" fmla="*/ 96699 h 606057"/>
              <a:gd name="connsiteX112" fmla="*/ 413977 w 606835"/>
              <a:gd name="connsiteY112" fmla="*/ 138602 h 606057"/>
              <a:gd name="connsiteX113" fmla="*/ 456745 w 606835"/>
              <a:gd name="connsiteY113" fmla="*/ 181311 h 606057"/>
              <a:gd name="connsiteX114" fmla="*/ 498706 w 606835"/>
              <a:gd name="connsiteY114" fmla="*/ 138602 h 606057"/>
              <a:gd name="connsiteX115" fmla="*/ 456745 w 606835"/>
              <a:gd name="connsiteY115" fmla="*/ 96699 h 606057"/>
              <a:gd name="connsiteX116" fmla="*/ 336512 w 606835"/>
              <a:gd name="connsiteY116" fmla="*/ 0 h 606057"/>
              <a:gd name="connsiteX117" fmla="*/ 487409 w 606835"/>
              <a:gd name="connsiteY117" fmla="*/ 0 h 606057"/>
              <a:gd name="connsiteX118" fmla="*/ 606835 w 606835"/>
              <a:gd name="connsiteY118" fmla="*/ 119263 h 606057"/>
              <a:gd name="connsiteX119" fmla="*/ 606835 w 606835"/>
              <a:gd name="connsiteY119" fmla="*/ 270758 h 606057"/>
              <a:gd name="connsiteX120" fmla="*/ 573751 w 606835"/>
              <a:gd name="connsiteY120" fmla="*/ 303797 h 606057"/>
              <a:gd name="connsiteX121" fmla="*/ 528562 w 606835"/>
              <a:gd name="connsiteY121" fmla="*/ 259476 h 606057"/>
              <a:gd name="connsiteX122" fmla="*/ 515651 w 606835"/>
              <a:gd name="connsiteY122" fmla="*/ 257865 h 606057"/>
              <a:gd name="connsiteX123" fmla="*/ 494671 w 606835"/>
              <a:gd name="connsiteY123" fmla="*/ 271564 h 606057"/>
              <a:gd name="connsiteX124" fmla="*/ 490636 w 606835"/>
              <a:gd name="connsiteY124" fmla="*/ 245777 h 606057"/>
              <a:gd name="connsiteX125" fmla="*/ 480146 w 606835"/>
              <a:gd name="connsiteY125" fmla="*/ 236107 h 606057"/>
              <a:gd name="connsiteX126" fmla="*/ 395418 w 606835"/>
              <a:gd name="connsiteY126" fmla="*/ 236107 h 606057"/>
              <a:gd name="connsiteX127" fmla="*/ 384928 w 606835"/>
              <a:gd name="connsiteY127" fmla="*/ 244971 h 606057"/>
              <a:gd name="connsiteX128" fmla="*/ 379279 w 606835"/>
              <a:gd name="connsiteY128" fmla="*/ 274787 h 606057"/>
              <a:gd name="connsiteX129" fmla="*/ 354264 w 606835"/>
              <a:gd name="connsiteY129" fmla="*/ 257865 h 606057"/>
              <a:gd name="connsiteX130" fmla="*/ 340546 w 606835"/>
              <a:gd name="connsiteY130" fmla="*/ 259476 h 606057"/>
              <a:gd name="connsiteX131" fmla="*/ 281640 w 606835"/>
              <a:gd name="connsiteY131" fmla="*/ 318302 h 606057"/>
              <a:gd name="connsiteX132" fmla="*/ 280026 w 606835"/>
              <a:gd name="connsiteY132" fmla="*/ 332806 h 606057"/>
              <a:gd name="connsiteX133" fmla="*/ 296165 w 606835"/>
              <a:gd name="connsiteY133" fmla="*/ 353758 h 606057"/>
              <a:gd name="connsiteX134" fmla="*/ 271150 w 606835"/>
              <a:gd name="connsiteY134" fmla="*/ 358593 h 606057"/>
              <a:gd name="connsiteX135" fmla="*/ 263080 w 606835"/>
              <a:gd name="connsiteY135" fmla="*/ 369069 h 606057"/>
              <a:gd name="connsiteX136" fmla="*/ 263080 w 606835"/>
              <a:gd name="connsiteY136" fmla="*/ 435952 h 606057"/>
              <a:gd name="connsiteX137" fmla="*/ 80713 w 606835"/>
              <a:gd name="connsiteY137" fmla="*/ 254641 h 606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Lst>
            <a:rect l="l" t="t" r="r" b="b"/>
            <a:pathLst>
              <a:path w="606835" h="606057">
                <a:moveTo>
                  <a:pt x="434980" y="376342"/>
                </a:moveTo>
                <a:cubicBezTo>
                  <a:pt x="417219" y="376342"/>
                  <a:pt x="402688" y="390842"/>
                  <a:pt x="402688" y="408565"/>
                </a:cubicBezTo>
                <a:cubicBezTo>
                  <a:pt x="402688" y="426288"/>
                  <a:pt x="417219" y="440788"/>
                  <a:pt x="434980" y="440788"/>
                </a:cubicBezTo>
                <a:cubicBezTo>
                  <a:pt x="452741" y="440788"/>
                  <a:pt x="467272" y="426288"/>
                  <a:pt x="467272" y="408565"/>
                </a:cubicBezTo>
                <a:cubicBezTo>
                  <a:pt x="467272" y="390842"/>
                  <a:pt x="452741" y="376342"/>
                  <a:pt x="434980" y="376342"/>
                </a:cubicBezTo>
                <a:close/>
                <a:moveTo>
                  <a:pt x="434980" y="354591"/>
                </a:moveTo>
                <a:cubicBezTo>
                  <a:pt x="464850" y="354591"/>
                  <a:pt x="489069" y="378759"/>
                  <a:pt x="489069" y="408565"/>
                </a:cubicBezTo>
                <a:cubicBezTo>
                  <a:pt x="489069" y="437566"/>
                  <a:pt x="464850" y="461733"/>
                  <a:pt x="434980" y="461733"/>
                </a:cubicBezTo>
                <a:cubicBezTo>
                  <a:pt x="405110" y="461733"/>
                  <a:pt x="380891" y="437566"/>
                  <a:pt x="380891" y="408565"/>
                </a:cubicBezTo>
                <a:cubicBezTo>
                  <a:pt x="380891" y="378759"/>
                  <a:pt x="405110" y="354591"/>
                  <a:pt x="434980" y="354591"/>
                </a:cubicBezTo>
                <a:close/>
                <a:moveTo>
                  <a:pt x="430946" y="290072"/>
                </a:moveTo>
                <a:lnTo>
                  <a:pt x="429332" y="301357"/>
                </a:lnTo>
                <a:cubicBezTo>
                  <a:pt x="425298" y="321509"/>
                  <a:pt x="407546" y="336019"/>
                  <a:pt x="387373" y="336019"/>
                </a:cubicBezTo>
                <a:cubicBezTo>
                  <a:pt x="378497" y="336019"/>
                  <a:pt x="370428" y="333601"/>
                  <a:pt x="363165" y="328764"/>
                </a:cubicBezTo>
                <a:lnTo>
                  <a:pt x="353483" y="322315"/>
                </a:lnTo>
                <a:lnTo>
                  <a:pt x="345413" y="330376"/>
                </a:lnTo>
                <a:lnTo>
                  <a:pt x="349448" y="336019"/>
                </a:lnTo>
                <a:cubicBezTo>
                  <a:pt x="358324" y="348110"/>
                  <a:pt x="360745" y="363425"/>
                  <a:pt x="355096" y="377129"/>
                </a:cubicBezTo>
                <a:cubicBezTo>
                  <a:pt x="349448" y="390832"/>
                  <a:pt x="338151" y="400505"/>
                  <a:pt x="323627" y="403729"/>
                </a:cubicBezTo>
                <a:lnTo>
                  <a:pt x="316365" y="404535"/>
                </a:lnTo>
                <a:lnTo>
                  <a:pt x="316365" y="416627"/>
                </a:lnTo>
                <a:lnTo>
                  <a:pt x="323627" y="417433"/>
                </a:lnTo>
                <a:cubicBezTo>
                  <a:pt x="338151" y="419851"/>
                  <a:pt x="350255" y="429524"/>
                  <a:pt x="356710" y="442421"/>
                </a:cubicBezTo>
                <a:cubicBezTo>
                  <a:pt x="362359" y="456124"/>
                  <a:pt x="360745" y="471440"/>
                  <a:pt x="352676" y="483531"/>
                </a:cubicBezTo>
                <a:lnTo>
                  <a:pt x="348641" y="489174"/>
                </a:lnTo>
                <a:lnTo>
                  <a:pt x="356710" y="497234"/>
                </a:lnTo>
                <a:lnTo>
                  <a:pt x="363165" y="493204"/>
                </a:lnTo>
                <a:cubicBezTo>
                  <a:pt x="370428" y="487561"/>
                  <a:pt x="379304" y="485143"/>
                  <a:pt x="388180" y="485143"/>
                </a:cubicBezTo>
                <a:cubicBezTo>
                  <a:pt x="408352" y="485143"/>
                  <a:pt x="426104" y="499653"/>
                  <a:pt x="430139" y="519805"/>
                </a:cubicBezTo>
                <a:lnTo>
                  <a:pt x="430946" y="526253"/>
                </a:lnTo>
                <a:lnTo>
                  <a:pt x="443050" y="526253"/>
                </a:lnTo>
                <a:lnTo>
                  <a:pt x="443050" y="523835"/>
                </a:lnTo>
                <a:cubicBezTo>
                  <a:pt x="446277" y="502877"/>
                  <a:pt x="464029" y="487561"/>
                  <a:pt x="485816" y="487561"/>
                </a:cubicBezTo>
                <a:cubicBezTo>
                  <a:pt x="494692" y="487561"/>
                  <a:pt x="503568" y="490786"/>
                  <a:pt x="510830" y="496428"/>
                </a:cubicBezTo>
                <a:lnTo>
                  <a:pt x="512444" y="498040"/>
                </a:lnTo>
                <a:lnTo>
                  <a:pt x="521320" y="489174"/>
                </a:lnTo>
                <a:lnTo>
                  <a:pt x="517285" y="483531"/>
                </a:lnTo>
                <a:cubicBezTo>
                  <a:pt x="509216" y="471440"/>
                  <a:pt x="507602" y="456124"/>
                  <a:pt x="513251" y="442421"/>
                </a:cubicBezTo>
                <a:cubicBezTo>
                  <a:pt x="518899" y="429524"/>
                  <a:pt x="531810" y="419851"/>
                  <a:pt x="546334" y="417433"/>
                </a:cubicBezTo>
                <a:lnTo>
                  <a:pt x="553596" y="416627"/>
                </a:lnTo>
                <a:lnTo>
                  <a:pt x="553596" y="404535"/>
                </a:lnTo>
                <a:lnTo>
                  <a:pt x="546334" y="403729"/>
                </a:lnTo>
                <a:cubicBezTo>
                  <a:pt x="531810" y="400505"/>
                  <a:pt x="519706" y="390832"/>
                  <a:pt x="514865" y="377129"/>
                </a:cubicBezTo>
                <a:cubicBezTo>
                  <a:pt x="509216" y="363425"/>
                  <a:pt x="511637" y="348110"/>
                  <a:pt x="519706" y="336019"/>
                </a:cubicBezTo>
                <a:lnTo>
                  <a:pt x="524548" y="330376"/>
                </a:lnTo>
                <a:lnTo>
                  <a:pt x="515672" y="322315"/>
                </a:lnTo>
                <a:lnTo>
                  <a:pt x="510023" y="326346"/>
                </a:lnTo>
                <a:cubicBezTo>
                  <a:pt x="503568" y="331182"/>
                  <a:pt x="494692" y="333601"/>
                  <a:pt x="486623" y="333601"/>
                </a:cubicBezTo>
                <a:cubicBezTo>
                  <a:pt x="464836" y="333601"/>
                  <a:pt x="447084" y="318285"/>
                  <a:pt x="443857" y="297327"/>
                </a:cubicBezTo>
                <a:lnTo>
                  <a:pt x="443050" y="290072"/>
                </a:lnTo>
                <a:close/>
                <a:moveTo>
                  <a:pt x="66187" y="269992"/>
                </a:moveTo>
                <a:lnTo>
                  <a:pt x="336584" y="540778"/>
                </a:lnTo>
                <a:lnTo>
                  <a:pt x="270397" y="606057"/>
                </a:lnTo>
                <a:lnTo>
                  <a:pt x="0" y="335271"/>
                </a:lnTo>
                <a:close/>
                <a:moveTo>
                  <a:pt x="422070" y="268308"/>
                </a:moveTo>
                <a:lnTo>
                  <a:pt x="451926" y="268308"/>
                </a:lnTo>
                <a:cubicBezTo>
                  <a:pt x="457574" y="268308"/>
                  <a:pt x="462415" y="272339"/>
                  <a:pt x="463222" y="277981"/>
                </a:cubicBezTo>
                <a:lnTo>
                  <a:pt x="465643" y="294103"/>
                </a:lnTo>
                <a:cubicBezTo>
                  <a:pt x="467257" y="306194"/>
                  <a:pt x="476940" y="311836"/>
                  <a:pt x="486623" y="311836"/>
                </a:cubicBezTo>
                <a:cubicBezTo>
                  <a:pt x="490657" y="311836"/>
                  <a:pt x="494692" y="311030"/>
                  <a:pt x="497920" y="308612"/>
                </a:cubicBezTo>
                <a:lnTo>
                  <a:pt x="511637" y="299745"/>
                </a:lnTo>
                <a:cubicBezTo>
                  <a:pt x="515672" y="296521"/>
                  <a:pt x="521320" y="297327"/>
                  <a:pt x="525354" y="300551"/>
                </a:cubicBezTo>
                <a:lnTo>
                  <a:pt x="546334" y="321509"/>
                </a:lnTo>
                <a:cubicBezTo>
                  <a:pt x="549562" y="325540"/>
                  <a:pt x="550369" y="331182"/>
                  <a:pt x="547141" y="336019"/>
                </a:cubicBezTo>
                <a:lnTo>
                  <a:pt x="537458" y="348916"/>
                </a:lnTo>
                <a:cubicBezTo>
                  <a:pt x="532617" y="355365"/>
                  <a:pt x="531810" y="362619"/>
                  <a:pt x="535037" y="369068"/>
                </a:cubicBezTo>
                <a:cubicBezTo>
                  <a:pt x="537458" y="376323"/>
                  <a:pt x="543106" y="381159"/>
                  <a:pt x="550369" y="381965"/>
                </a:cubicBezTo>
                <a:lnTo>
                  <a:pt x="565700" y="385190"/>
                </a:lnTo>
                <a:cubicBezTo>
                  <a:pt x="571348" y="385996"/>
                  <a:pt x="574576" y="390832"/>
                  <a:pt x="574576" y="395669"/>
                </a:cubicBezTo>
                <a:lnTo>
                  <a:pt x="574576" y="425493"/>
                </a:lnTo>
                <a:cubicBezTo>
                  <a:pt x="574576" y="431136"/>
                  <a:pt x="570541" y="435166"/>
                  <a:pt x="565700" y="435972"/>
                </a:cubicBezTo>
                <a:lnTo>
                  <a:pt x="549562" y="438391"/>
                </a:lnTo>
                <a:cubicBezTo>
                  <a:pt x="542300" y="440003"/>
                  <a:pt x="535844" y="444839"/>
                  <a:pt x="533424" y="451288"/>
                </a:cubicBezTo>
                <a:cubicBezTo>
                  <a:pt x="530196" y="457737"/>
                  <a:pt x="531003" y="465797"/>
                  <a:pt x="535037" y="471440"/>
                </a:cubicBezTo>
                <a:lnTo>
                  <a:pt x="543913" y="484337"/>
                </a:lnTo>
                <a:cubicBezTo>
                  <a:pt x="547141" y="489174"/>
                  <a:pt x="546334" y="494816"/>
                  <a:pt x="542300" y="498040"/>
                </a:cubicBezTo>
                <a:lnTo>
                  <a:pt x="521320" y="518998"/>
                </a:lnTo>
                <a:cubicBezTo>
                  <a:pt x="518092" y="523029"/>
                  <a:pt x="511637" y="523835"/>
                  <a:pt x="507602" y="520611"/>
                </a:cubicBezTo>
                <a:lnTo>
                  <a:pt x="497920" y="513356"/>
                </a:lnTo>
                <a:cubicBezTo>
                  <a:pt x="494692" y="510938"/>
                  <a:pt x="489850" y="509326"/>
                  <a:pt x="485816" y="509326"/>
                </a:cubicBezTo>
                <a:cubicBezTo>
                  <a:pt x="476940" y="509326"/>
                  <a:pt x="466450" y="515774"/>
                  <a:pt x="464836" y="527059"/>
                </a:cubicBezTo>
                <a:lnTo>
                  <a:pt x="463222" y="539150"/>
                </a:lnTo>
                <a:cubicBezTo>
                  <a:pt x="462415" y="543987"/>
                  <a:pt x="457574" y="548017"/>
                  <a:pt x="451926" y="548017"/>
                </a:cubicBezTo>
                <a:lnTo>
                  <a:pt x="422070" y="548017"/>
                </a:lnTo>
                <a:cubicBezTo>
                  <a:pt x="417228" y="548017"/>
                  <a:pt x="413194" y="543987"/>
                  <a:pt x="411580" y="539150"/>
                </a:cubicBezTo>
                <a:lnTo>
                  <a:pt x="409159" y="523835"/>
                </a:lnTo>
                <a:cubicBezTo>
                  <a:pt x="406739" y="512550"/>
                  <a:pt x="397056" y="506907"/>
                  <a:pt x="388180" y="506907"/>
                </a:cubicBezTo>
                <a:cubicBezTo>
                  <a:pt x="383338" y="506907"/>
                  <a:pt x="379304" y="507713"/>
                  <a:pt x="375269" y="510938"/>
                </a:cubicBezTo>
                <a:lnTo>
                  <a:pt x="362359" y="520611"/>
                </a:lnTo>
                <a:cubicBezTo>
                  <a:pt x="358324" y="523835"/>
                  <a:pt x="351869" y="523029"/>
                  <a:pt x="348641" y="518998"/>
                </a:cubicBezTo>
                <a:lnTo>
                  <a:pt x="326855" y="498040"/>
                </a:lnTo>
                <a:cubicBezTo>
                  <a:pt x="323627" y="494816"/>
                  <a:pt x="322820" y="489174"/>
                  <a:pt x="326048" y="484337"/>
                </a:cubicBezTo>
                <a:lnTo>
                  <a:pt x="334924" y="471440"/>
                </a:lnTo>
                <a:cubicBezTo>
                  <a:pt x="338958" y="465797"/>
                  <a:pt x="339765" y="457737"/>
                  <a:pt x="336537" y="451288"/>
                </a:cubicBezTo>
                <a:cubicBezTo>
                  <a:pt x="333310" y="444839"/>
                  <a:pt x="327661" y="440003"/>
                  <a:pt x="320399" y="438391"/>
                </a:cubicBezTo>
                <a:lnTo>
                  <a:pt x="304261" y="435972"/>
                </a:lnTo>
                <a:cubicBezTo>
                  <a:pt x="298613" y="435166"/>
                  <a:pt x="295385" y="431136"/>
                  <a:pt x="295385" y="425493"/>
                </a:cubicBezTo>
                <a:lnTo>
                  <a:pt x="295385" y="395669"/>
                </a:lnTo>
                <a:cubicBezTo>
                  <a:pt x="295385" y="390832"/>
                  <a:pt x="298613" y="385996"/>
                  <a:pt x="303454" y="385190"/>
                </a:cubicBezTo>
                <a:lnTo>
                  <a:pt x="319592" y="381965"/>
                </a:lnTo>
                <a:cubicBezTo>
                  <a:pt x="326855" y="381159"/>
                  <a:pt x="332503" y="376323"/>
                  <a:pt x="334924" y="369068"/>
                </a:cubicBezTo>
                <a:cubicBezTo>
                  <a:pt x="337344" y="362619"/>
                  <a:pt x="336537" y="355365"/>
                  <a:pt x="332503" y="348916"/>
                </a:cubicBezTo>
                <a:lnTo>
                  <a:pt x="322820" y="336019"/>
                </a:lnTo>
                <a:cubicBezTo>
                  <a:pt x="319592" y="331182"/>
                  <a:pt x="319592" y="325540"/>
                  <a:pt x="323627" y="321509"/>
                </a:cubicBezTo>
                <a:lnTo>
                  <a:pt x="344607" y="300551"/>
                </a:lnTo>
                <a:cubicBezTo>
                  <a:pt x="348641" y="297327"/>
                  <a:pt x="354289" y="296521"/>
                  <a:pt x="358324" y="299745"/>
                </a:cubicBezTo>
                <a:lnTo>
                  <a:pt x="375269" y="311030"/>
                </a:lnTo>
                <a:cubicBezTo>
                  <a:pt x="378497" y="313449"/>
                  <a:pt x="383338" y="314255"/>
                  <a:pt x="387373" y="314255"/>
                </a:cubicBezTo>
                <a:cubicBezTo>
                  <a:pt x="396249" y="314255"/>
                  <a:pt x="405932" y="308612"/>
                  <a:pt x="408352" y="297327"/>
                </a:cubicBezTo>
                <a:lnTo>
                  <a:pt x="411580" y="277175"/>
                </a:lnTo>
                <a:cubicBezTo>
                  <a:pt x="413194" y="272339"/>
                  <a:pt x="417228" y="268308"/>
                  <a:pt x="422070" y="268308"/>
                </a:cubicBezTo>
                <a:close/>
                <a:moveTo>
                  <a:pt x="456745" y="96699"/>
                </a:moveTo>
                <a:cubicBezTo>
                  <a:pt x="433344" y="96699"/>
                  <a:pt x="413977" y="116039"/>
                  <a:pt x="413977" y="138602"/>
                </a:cubicBezTo>
                <a:cubicBezTo>
                  <a:pt x="413977" y="161971"/>
                  <a:pt x="433344" y="181311"/>
                  <a:pt x="456745" y="181311"/>
                </a:cubicBezTo>
                <a:cubicBezTo>
                  <a:pt x="480146" y="181311"/>
                  <a:pt x="498706" y="161971"/>
                  <a:pt x="498706" y="138602"/>
                </a:cubicBezTo>
                <a:cubicBezTo>
                  <a:pt x="498706" y="116039"/>
                  <a:pt x="480146" y="96699"/>
                  <a:pt x="456745" y="96699"/>
                </a:cubicBezTo>
                <a:close/>
                <a:moveTo>
                  <a:pt x="336512" y="0"/>
                </a:moveTo>
                <a:lnTo>
                  <a:pt x="487409" y="0"/>
                </a:lnTo>
                <a:lnTo>
                  <a:pt x="606835" y="119263"/>
                </a:lnTo>
                <a:lnTo>
                  <a:pt x="606835" y="270758"/>
                </a:lnTo>
                <a:lnTo>
                  <a:pt x="573751" y="303797"/>
                </a:lnTo>
                <a:lnTo>
                  <a:pt x="528562" y="259476"/>
                </a:lnTo>
                <a:cubicBezTo>
                  <a:pt x="525334" y="255447"/>
                  <a:pt x="519686" y="254641"/>
                  <a:pt x="515651" y="257865"/>
                </a:cubicBezTo>
                <a:lnTo>
                  <a:pt x="494671" y="271564"/>
                </a:lnTo>
                <a:lnTo>
                  <a:pt x="490636" y="245777"/>
                </a:lnTo>
                <a:cubicBezTo>
                  <a:pt x="489829" y="240136"/>
                  <a:pt x="484988" y="236107"/>
                  <a:pt x="480146" y="236107"/>
                </a:cubicBezTo>
                <a:lnTo>
                  <a:pt x="395418" y="236107"/>
                </a:lnTo>
                <a:cubicBezTo>
                  <a:pt x="390576" y="236107"/>
                  <a:pt x="386542" y="240136"/>
                  <a:pt x="384928" y="244971"/>
                </a:cubicBezTo>
                <a:lnTo>
                  <a:pt x="379279" y="274787"/>
                </a:lnTo>
                <a:lnTo>
                  <a:pt x="354264" y="257865"/>
                </a:lnTo>
                <a:cubicBezTo>
                  <a:pt x="350230" y="254641"/>
                  <a:pt x="344581" y="255447"/>
                  <a:pt x="340546" y="259476"/>
                </a:cubicBezTo>
                <a:lnTo>
                  <a:pt x="281640" y="318302"/>
                </a:lnTo>
                <a:cubicBezTo>
                  <a:pt x="277605" y="322331"/>
                  <a:pt x="276798" y="327972"/>
                  <a:pt x="280026" y="332806"/>
                </a:cubicBezTo>
                <a:lnTo>
                  <a:pt x="296165" y="353758"/>
                </a:lnTo>
                <a:lnTo>
                  <a:pt x="271150" y="358593"/>
                </a:lnTo>
                <a:cubicBezTo>
                  <a:pt x="266308" y="359399"/>
                  <a:pt x="263080" y="364234"/>
                  <a:pt x="263080" y="369069"/>
                </a:cubicBezTo>
                <a:lnTo>
                  <a:pt x="263080" y="435952"/>
                </a:lnTo>
                <a:lnTo>
                  <a:pt x="80713" y="254641"/>
                </a:lnTo>
                <a:close/>
              </a:path>
            </a:pathLst>
          </a:custGeom>
          <a:noFill/>
          <a:ln w="9525">
            <a:solidFill>
              <a:srgbClr val="666666">
                <a:lumMod val="60000"/>
                <a:lumOff val="40000"/>
              </a:srgbClr>
            </a:solidFill>
            <a:round/>
            <a:headEnd/>
            <a:tailEnd/>
          </a:ln>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2" name="Freeform 5"/>
          <p:cNvSpPr>
            <a:spLocks noEditPoints="1"/>
          </p:cNvSpPr>
          <p:nvPr/>
        </p:nvSpPr>
        <p:spPr bwMode="gray">
          <a:xfrm flipH="1">
            <a:off x="7356193" y="5460845"/>
            <a:ext cx="302823" cy="271664"/>
          </a:xfrm>
          <a:custGeom>
            <a:avLst/>
            <a:gdLst/>
            <a:ahLst/>
            <a:cxnLst>
              <a:cxn ang="0">
                <a:pos x="13474" y="5453"/>
              </a:cxn>
              <a:cxn ang="0">
                <a:pos x="12317" y="4601"/>
              </a:cxn>
              <a:cxn ang="0">
                <a:pos x="11412" y="4426"/>
              </a:cxn>
              <a:cxn ang="0">
                <a:pos x="4848" y="9576"/>
              </a:cxn>
              <a:cxn ang="0">
                <a:pos x="5783" y="10159"/>
              </a:cxn>
              <a:cxn ang="0">
                <a:pos x="6029" y="10586"/>
              </a:cxn>
              <a:cxn ang="0">
                <a:pos x="5871" y="11449"/>
              </a:cxn>
              <a:cxn ang="0">
                <a:pos x="5269" y="11440"/>
              </a:cxn>
              <a:cxn ang="0">
                <a:pos x="4824" y="10607"/>
              </a:cxn>
              <a:cxn ang="0">
                <a:pos x="4838" y="9638"/>
              </a:cxn>
              <a:cxn ang="0">
                <a:pos x="3536" y="8751"/>
              </a:cxn>
              <a:cxn ang="0">
                <a:pos x="4283" y="9174"/>
              </a:cxn>
              <a:cxn ang="0">
                <a:pos x="4127" y="9883"/>
              </a:cxn>
              <a:cxn ang="0">
                <a:pos x="4481" y="11467"/>
              </a:cxn>
              <a:cxn ang="0">
                <a:pos x="5571" y="12255"/>
              </a:cxn>
              <a:cxn ang="0">
                <a:pos x="6393" y="11776"/>
              </a:cxn>
              <a:cxn ang="0">
                <a:pos x="6623" y="11327"/>
              </a:cxn>
              <a:cxn ang="0">
                <a:pos x="6593" y="10954"/>
              </a:cxn>
              <a:cxn ang="0">
                <a:pos x="7001" y="12029"/>
              </a:cxn>
              <a:cxn ang="0">
                <a:pos x="6605" y="13157"/>
              </a:cxn>
              <a:cxn ang="0">
                <a:pos x="5384" y="13849"/>
              </a:cxn>
              <a:cxn ang="0">
                <a:pos x="4005" y="13316"/>
              </a:cxn>
              <a:cxn ang="0">
                <a:pos x="2966" y="11875"/>
              </a:cxn>
              <a:cxn ang="0">
                <a:pos x="2611" y="10263"/>
              </a:cxn>
              <a:cxn ang="0">
                <a:pos x="2657" y="9067"/>
              </a:cxn>
              <a:cxn ang="0">
                <a:pos x="2906" y="8446"/>
              </a:cxn>
              <a:cxn ang="0">
                <a:pos x="2108" y="8756"/>
              </a:cxn>
              <a:cxn ang="0">
                <a:pos x="1951" y="10042"/>
              </a:cxn>
              <a:cxn ang="0">
                <a:pos x="2244" y="11405"/>
              </a:cxn>
              <a:cxn ang="0">
                <a:pos x="1800" y="11462"/>
              </a:cxn>
              <a:cxn ang="0">
                <a:pos x="514" y="10430"/>
              </a:cxn>
              <a:cxn ang="0">
                <a:pos x="0" y="8981"/>
              </a:cxn>
              <a:cxn ang="0">
                <a:pos x="814" y="8147"/>
              </a:cxn>
              <a:cxn ang="0">
                <a:pos x="2055" y="8130"/>
              </a:cxn>
              <a:cxn ang="0">
                <a:pos x="13652" y="11178"/>
              </a:cxn>
              <a:cxn ang="0">
                <a:pos x="13281" y="11893"/>
              </a:cxn>
              <a:cxn ang="0">
                <a:pos x="12680" y="12371"/>
              </a:cxn>
              <a:cxn ang="0">
                <a:pos x="11525" y="12547"/>
              </a:cxn>
              <a:cxn ang="0">
                <a:pos x="11812" y="11849"/>
              </a:cxn>
              <a:cxn ang="0">
                <a:pos x="7899" y="11652"/>
              </a:cxn>
              <a:cxn ang="0">
                <a:pos x="8996" y="12019"/>
              </a:cxn>
              <a:cxn ang="0">
                <a:pos x="10612" y="11876"/>
              </a:cxn>
              <a:cxn ang="0">
                <a:pos x="10925" y="12290"/>
              </a:cxn>
              <a:cxn ang="0">
                <a:pos x="10585" y="12853"/>
              </a:cxn>
              <a:cxn ang="0">
                <a:pos x="9821" y="13182"/>
              </a:cxn>
              <a:cxn ang="0">
                <a:pos x="6649" y="14004"/>
              </a:cxn>
              <a:cxn ang="0">
                <a:pos x="7422" y="12934"/>
              </a:cxn>
              <a:cxn ang="0">
                <a:pos x="7677" y="12066"/>
              </a:cxn>
              <a:cxn ang="0">
                <a:pos x="14396" y="10218"/>
              </a:cxn>
              <a:cxn ang="0">
                <a:pos x="14321" y="8192"/>
              </a:cxn>
              <a:cxn ang="0">
                <a:pos x="12918" y="5928"/>
              </a:cxn>
              <a:cxn ang="0">
                <a:pos x="11740" y="5209"/>
              </a:cxn>
              <a:cxn ang="0">
                <a:pos x="10623" y="5077"/>
              </a:cxn>
              <a:cxn ang="0">
                <a:pos x="9280" y="5224"/>
              </a:cxn>
              <a:cxn ang="0">
                <a:pos x="1229" y="7366"/>
              </a:cxn>
              <a:cxn ang="0">
                <a:pos x="2849" y="7799"/>
              </a:cxn>
              <a:cxn ang="0">
                <a:pos x="5581" y="9338"/>
              </a:cxn>
              <a:cxn ang="0">
                <a:pos x="7851" y="10919"/>
              </a:cxn>
              <a:cxn ang="0">
                <a:pos x="9572" y="11341"/>
              </a:cxn>
              <a:cxn ang="0">
                <a:pos x="10600" y="11241"/>
              </a:cxn>
              <a:cxn ang="0">
                <a:pos x="13760" y="10423"/>
              </a:cxn>
            </a:cxnLst>
            <a:rect l="0" t="0" r="r" b="b"/>
            <a:pathLst>
              <a:path w="16170" h="14014">
                <a:moveTo>
                  <a:pt x="11178" y="2724"/>
                </a:moveTo>
                <a:lnTo>
                  <a:pt x="14087" y="2724"/>
                </a:lnTo>
                <a:lnTo>
                  <a:pt x="14087" y="6276"/>
                </a:lnTo>
                <a:lnTo>
                  <a:pt x="14080" y="6265"/>
                </a:lnTo>
                <a:lnTo>
                  <a:pt x="14060" y="6231"/>
                </a:lnTo>
                <a:lnTo>
                  <a:pt x="14025" y="6177"/>
                </a:lnTo>
                <a:lnTo>
                  <a:pt x="13979" y="6106"/>
                </a:lnTo>
                <a:lnTo>
                  <a:pt x="13920" y="6022"/>
                </a:lnTo>
                <a:lnTo>
                  <a:pt x="13852" y="5923"/>
                </a:lnTo>
                <a:lnTo>
                  <a:pt x="13812" y="5870"/>
                </a:lnTo>
                <a:lnTo>
                  <a:pt x="13771" y="5815"/>
                </a:lnTo>
                <a:lnTo>
                  <a:pt x="13727" y="5758"/>
                </a:lnTo>
                <a:lnTo>
                  <a:pt x="13682" y="5698"/>
                </a:lnTo>
                <a:lnTo>
                  <a:pt x="13632" y="5639"/>
                </a:lnTo>
                <a:lnTo>
                  <a:pt x="13582" y="5577"/>
                </a:lnTo>
                <a:lnTo>
                  <a:pt x="13529" y="5515"/>
                </a:lnTo>
                <a:lnTo>
                  <a:pt x="13474" y="5453"/>
                </a:lnTo>
                <a:lnTo>
                  <a:pt x="13417" y="5390"/>
                </a:lnTo>
                <a:lnTo>
                  <a:pt x="13357" y="5328"/>
                </a:lnTo>
                <a:lnTo>
                  <a:pt x="13297" y="5266"/>
                </a:lnTo>
                <a:lnTo>
                  <a:pt x="13234" y="5204"/>
                </a:lnTo>
                <a:lnTo>
                  <a:pt x="13169" y="5145"/>
                </a:lnTo>
                <a:lnTo>
                  <a:pt x="13104" y="5085"/>
                </a:lnTo>
                <a:lnTo>
                  <a:pt x="13036" y="5029"/>
                </a:lnTo>
                <a:lnTo>
                  <a:pt x="12967" y="4973"/>
                </a:lnTo>
                <a:lnTo>
                  <a:pt x="12897" y="4919"/>
                </a:lnTo>
                <a:lnTo>
                  <a:pt x="12825" y="4869"/>
                </a:lnTo>
                <a:lnTo>
                  <a:pt x="12752" y="4822"/>
                </a:lnTo>
                <a:lnTo>
                  <a:pt x="12678" y="4776"/>
                </a:lnTo>
                <a:lnTo>
                  <a:pt x="12604" y="4735"/>
                </a:lnTo>
                <a:lnTo>
                  <a:pt x="12531" y="4697"/>
                </a:lnTo>
                <a:lnTo>
                  <a:pt x="12458" y="4662"/>
                </a:lnTo>
                <a:lnTo>
                  <a:pt x="12387" y="4630"/>
                </a:lnTo>
                <a:lnTo>
                  <a:pt x="12317" y="4601"/>
                </a:lnTo>
                <a:lnTo>
                  <a:pt x="12250" y="4575"/>
                </a:lnTo>
                <a:lnTo>
                  <a:pt x="12182" y="4551"/>
                </a:lnTo>
                <a:lnTo>
                  <a:pt x="12117" y="4530"/>
                </a:lnTo>
                <a:lnTo>
                  <a:pt x="12054" y="4511"/>
                </a:lnTo>
                <a:lnTo>
                  <a:pt x="11991" y="4495"/>
                </a:lnTo>
                <a:lnTo>
                  <a:pt x="11930" y="4480"/>
                </a:lnTo>
                <a:lnTo>
                  <a:pt x="11873" y="4468"/>
                </a:lnTo>
                <a:lnTo>
                  <a:pt x="11816" y="4458"/>
                </a:lnTo>
                <a:lnTo>
                  <a:pt x="11762" y="4449"/>
                </a:lnTo>
                <a:lnTo>
                  <a:pt x="11709" y="4442"/>
                </a:lnTo>
                <a:lnTo>
                  <a:pt x="11660" y="4436"/>
                </a:lnTo>
                <a:lnTo>
                  <a:pt x="11612" y="4432"/>
                </a:lnTo>
                <a:lnTo>
                  <a:pt x="11567" y="4429"/>
                </a:lnTo>
                <a:lnTo>
                  <a:pt x="11524" y="4427"/>
                </a:lnTo>
                <a:lnTo>
                  <a:pt x="11484" y="4425"/>
                </a:lnTo>
                <a:lnTo>
                  <a:pt x="11446" y="4425"/>
                </a:lnTo>
                <a:lnTo>
                  <a:pt x="11412" y="4426"/>
                </a:lnTo>
                <a:lnTo>
                  <a:pt x="11380" y="4427"/>
                </a:lnTo>
                <a:lnTo>
                  <a:pt x="11351" y="4428"/>
                </a:lnTo>
                <a:lnTo>
                  <a:pt x="11303" y="4432"/>
                </a:lnTo>
                <a:lnTo>
                  <a:pt x="11267" y="4435"/>
                </a:lnTo>
                <a:lnTo>
                  <a:pt x="11246" y="4439"/>
                </a:lnTo>
                <a:lnTo>
                  <a:pt x="11239" y="4440"/>
                </a:lnTo>
                <a:lnTo>
                  <a:pt x="11178" y="2724"/>
                </a:lnTo>
                <a:close/>
                <a:moveTo>
                  <a:pt x="9156" y="0"/>
                </a:moveTo>
                <a:lnTo>
                  <a:pt x="16170" y="0"/>
                </a:lnTo>
                <a:lnTo>
                  <a:pt x="16170" y="1256"/>
                </a:lnTo>
                <a:lnTo>
                  <a:pt x="13383" y="1256"/>
                </a:lnTo>
                <a:lnTo>
                  <a:pt x="13383" y="2174"/>
                </a:lnTo>
                <a:lnTo>
                  <a:pt x="11820" y="2174"/>
                </a:lnTo>
                <a:lnTo>
                  <a:pt x="11820" y="1256"/>
                </a:lnTo>
                <a:lnTo>
                  <a:pt x="9156" y="1256"/>
                </a:lnTo>
                <a:lnTo>
                  <a:pt x="9156" y="0"/>
                </a:lnTo>
                <a:close/>
                <a:moveTo>
                  <a:pt x="4848" y="9576"/>
                </a:moveTo>
                <a:lnTo>
                  <a:pt x="4855" y="9581"/>
                </a:lnTo>
                <a:lnTo>
                  <a:pt x="4877" y="9595"/>
                </a:lnTo>
                <a:lnTo>
                  <a:pt x="4912" y="9615"/>
                </a:lnTo>
                <a:lnTo>
                  <a:pt x="4958" y="9642"/>
                </a:lnTo>
                <a:lnTo>
                  <a:pt x="5013" y="9675"/>
                </a:lnTo>
                <a:lnTo>
                  <a:pt x="5075" y="9713"/>
                </a:lnTo>
                <a:lnTo>
                  <a:pt x="5143" y="9754"/>
                </a:lnTo>
                <a:lnTo>
                  <a:pt x="5216" y="9798"/>
                </a:lnTo>
                <a:lnTo>
                  <a:pt x="5291" y="9843"/>
                </a:lnTo>
                <a:lnTo>
                  <a:pt x="5366" y="9890"/>
                </a:lnTo>
                <a:lnTo>
                  <a:pt x="5441" y="9936"/>
                </a:lnTo>
                <a:lnTo>
                  <a:pt x="5514" y="9981"/>
                </a:lnTo>
                <a:lnTo>
                  <a:pt x="5583" y="10025"/>
                </a:lnTo>
                <a:lnTo>
                  <a:pt x="5644" y="10064"/>
                </a:lnTo>
                <a:lnTo>
                  <a:pt x="5699" y="10101"/>
                </a:lnTo>
                <a:lnTo>
                  <a:pt x="5744" y="10131"/>
                </a:lnTo>
                <a:lnTo>
                  <a:pt x="5783" y="10159"/>
                </a:lnTo>
                <a:lnTo>
                  <a:pt x="5817" y="10186"/>
                </a:lnTo>
                <a:lnTo>
                  <a:pt x="5849" y="10214"/>
                </a:lnTo>
                <a:lnTo>
                  <a:pt x="5878" y="10241"/>
                </a:lnTo>
                <a:lnTo>
                  <a:pt x="5903" y="10266"/>
                </a:lnTo>
                <a:lnTo>
                  <a:pt x="5926" y="10292"/>
                </a:lnTo>
                <a:lnTo>
                  <a:pt x="5946" y="10315"/>
                </a:lnTo>
                <a:lnTo>
                  <a:pt x="5963" y="10336"/>
                </a:lnTo>
                <a:lnTo>
                  <a:pt x="5978" y="10356"/>
                </a:lnTo>
                <a:lnTo>
                  <a:pt x="5990" y="10374"/>
                </a:lnTo>
                <a:lnTo>
                  <a:pt x="6000" y="10391"/>
                </a:lnTo>
                <a:lnTo>
                  <a:pt x="6008" y="10404"/>
                </a:lnTo>
                <a:lnTo>
                  <a:pt x="6018" y="10423"/>
                </a:lnTo>
                <a:lnTo>
                  <a:pt x="6021" y="10430"/>
                </a:lnTo>
                <a:lnTo>
                  <a:pt x="6022" y="10441"/>
                </a:lnTo>
                <a:lnTo>
                  <a:pt x="6024" y="10472"/>
                </a:lnTo>
                <a:lnTo>
                  <a:pt x="6027" y="10522"/>
                </a:lnTo>
                <a:lnTo>
                  <a:pt x="6029" y="10586"/>
                </a:lnTo>
                <a:lnTo>
                  <a:pt x="6029" y="10662"/>
                </a:lnTo>
                <a:lnTo>
                  <a:pt x="6028" y="10749"/>
                </a:lnTo>
                <a:lnTo>
                  <a:pt x="6026" y="10796"/>
                </a:lnTo>
                <a:lnTo>
                  <a:pt x="6024" y="10843"/>
                </a:lnTo>
                <a:lnTo>
                  <a:pt x="6021" y="10893"/>
                </a:lnTo>
                <a:lnTo>
                  <a:pt x="6016" y="10942"/>
                </a:lnTo>
                <a:lnTo>
                  <a:pt x="6011" y="10992"/>
                </a:lnTo>
                <a:lnTo>
                  <a:pt x="6004" y="11042"/>
                </a:lnTo>
                <a:lnTo>
                  <a:pt x="5996" y="11093"/>
                </a:lnTo>
                <a:lnTo>
                  <a:pt x="5986" y="11142"/>
                </a:lnTo>
                <a:lnTo>
                  <a:pt x="5975" y="11192"/>
                </a:lnTo>
                <a:lnTo>
                  <a:pt x="5963" y="11239"/>
                </a:lnTo>
                <a:lnTo>
                  <a:pt x="5948" y="11286"/>
                </a:lnTo>
                <a:lnTo>
                  <a:pt x="5931" y="11330"/>
                </a:lnTo>
                <a:lnTo>
                  <a:pt x="5913" y="11372"/>
                </a:lnTo>
                <a:lnTo>
                  <a:pt x="5893" y="11412"/>
                </a:lnTo>
                <a:lnTo>
                  <a:pt x="5871" y="11449"/>
                </a:lnTo>
                <a:lnTo>
                  <a:pt x="5846" y="11484"/>
                </a:lnTo>
                <a:lnTo>
                  <a:pt x="5819" y="11514"/>
                </a:lnTo>
                <a:lnTo>
                  <a:pt x="5790" y="11541"/>
                </a:lnTo>
                <a:lnTo>
                  <a:pt x="5758" y="11563"/>
                </a:lnTo>
                <a:lnTo>
                  <a:pt x="5723" y="11582"/>
                </a:lnTo>
                <a:lnTo>
                  <a:pt x="5687" y="11596"/>
                </a:lnTo>
                <a:lnTo>
                  <a:pt x="5649" y="11603"/>
                </a:lnTo>
                <a:lnTo>
                  <a:pt x="5612" y="11606"/>
                </a:lnTo>
                <a:lnTo>
                  <a:pt x="5574" y="11604"/>
                </a:lnTo>
                <a:lnTo>
                  <a:pt x="5535" y="11598"/>
                </a:lnTo>
                <a:lnTo>
                  <a:pt x="5497" y="11587"/>
                </a:lnTo>
                <a:lnTo>
                  <a:pt x="5458" y="11571"/>
                </a:lnTo>
                <a:lnTo>
                  <a:pt x="5420" y="11552"/>
                </a:lnTo>
                <a:lnTo>
                  <a:pt x="5382" y="11529"/>
                </a:lnTo>
                <a:lnTo>
                  <a:pt x="5344" y="11503"/>
                </a:lnTo>
                <a:lnTo>
                  <a:pt x="5306" y="11473"/>
                </a:lnTo>
                <a:lnTo>
                  <a:pt x="5269" y="11440"/>
                </a:lnTo>
                <a:lnTo>
                  <a:pt x="5233" y="11404"/>
                </a:lnTo>
                <a:lnTo>
                  <a:pt x="5197" y="11365"/>
                </a:lnTo>
                <a:lnTo>
                  <a:pt x="5162" y="11324"/>
                </a:lnTo>
                <a:lnTo>
                  <a:pt x="5128" y="11280"/>
                </a:lnTo>
                <a:lnTo>
                  <a:pt x="5095" y="11235"/>
                </a:lnTo>
                <a:lnTo>
                  <a:pt x="5063" y="11188"/>
                </a:lnTo>
                <a:lnTo>
                  <a:pt x="5033" y="11139"/>
                </a:lnTo>
                <a:lnTo>
                  <a:pt x="5004" y="11089"/>
                </a:lnTo>
                <a:lnTo>
                  <a:pt x="4975" y="11037"/>
                </a:lnTo>
                <a:lnTo>
                  <a:pt x="4950" y="10985"/>
                </a:lnTo>
                <a:lnTo>
                  <a:pt x="4926" y="10931"/>
                </a:lnTo>
                <a:lnTo>
                  <a:pt x="4904" y="10876"/>
                </a:lnTo>
                <a:lnTo>
                  <a:pt x="4883" y="10823"/>
                </a:lnTo>
                <a:lnTo>
                  <a:pt x="4865" y="10768"/>
                </a:lnTo>
                <a:lnTo>
                  <a:pt x="4849" y="10714"/>
                </a:lnTo>
                <a:lnTo>
                  <a:pt x="4835" y="10660"/>
                </a:lnTo>
                <a:lnTo>
                  <a:pt x="4824" y="10607"/>
                </a:lnTo>
                <a:lnTo>
                  <a:pt x="4815" y="10553"/>
                </a:lnTo>
                <a:lnTo>
                  <a:pt x="4809" y="10502"/>
                </a:lnTo>
                <a:lnTo>
                  <a:pt x="4806" y="10451"/>
                </a:lnTo>
                <a:lnTo>
                  <a:pt x="4804" y="10402"/>
                </a:lnTo>
                <a:lnTo>
                  <a:pt x="4801" y="10353"/>
                </a:lnTo>
                <a:lnTo>
                  <a:pt x="4801" y="10307"/>
                </a:lnTo>
                <a:lnTo>
                  <a:pt x="4800" y="10260"/>
                </a:lnTo>
                <a:lnTo>
                  <a:pt x="4801" y="10172"/>
                </a:lnTo>
                <a:lnTo>
                  <a:pt x="4802" y="10090"/>
                </a:lnTo>
                <a:lnTo>
                  <a:pt x="4806" y="10012"/>
                </a:lnTo>
                <a:lnTo>
                  <a:pt x="4810" y="9940"/>
                </a:lnTo>
                <a:lnTo>
                  <a:pt x="4814" y="9874"/>
                </a:lnTo>
                <a:lnTo>
                  <a:pt x="4819" y="9814"/>
                </a:lnTo>
                <a:lnTo>
                  <a:pt x="4824" y="9760"/>
                </a:lnTo>
                <a:lnTo>
                  <a:pt x="4829" y="9713"/>
                </a:lnTo>
                <a:lnTo>
                  <a:pt x="4834" y="9672"/>
                </a:lnTo>
                <a:lnTo>
                  <a:pt x="4838" y="9638"/>
                </a:lnTo>
                <a:lnTo>
                  <a:pt x="4842" y="9612"/>
                </a:lnTo>
                <a:lnTo>
                  <a:pt x="4845" y="9593"/>
                </a:lnTo>
                <a:lnTo>
                  <a:pt x="4847" y="9580"/>
                </a:lnTo>
                <a:lnTo>
                  <a:pt x="4848" y="9576"/>
                </a:lnTo>
                <a:close/>
                <a:moveTo>
                  <a:pt x="2906" y="8446"/>
                </a:moveTo>
                <a:lnTo>
                  <a:pt x="2912" y="8449"/>
                </a:lnTo>
                <a:lnTo>
                  <a:pt x="2930" y="8458"/>
                </a:lnTo>
                <a:lnTo>
                  <a:pt x="2959" y="8472"/>
                </a:lnTo>
                <a:lnTo>
                  <a:pt x="2999" y="8491"/>
                </a:lnTo>
                <a:lnTo>
                  <a:pt x="3046" y="8515"/>
                </a:lnTo>
                <a:lnTo>
                  <a:pt x="3102" y="8542"/>
                </a:lnTo>
                <a:lnTo>
                  <a:pt x="3163" y="8572"/>
                </a:lnTo>
                <a:lnTo>
                  <a:pt x="3231" y="8606"/>
                </a:lnTo>
                <a:lnTo>
                  <a:pt x="3303" y="8641"/>
                </a:lnTo>
                <a:lnTo>
                  <a:pt x="3379" y="8677"/>
                </a:lnTo>
                <a:lnTo>
                  <a:pt x="3456" y="8714"/>
                </a:lnTo>
                <a:lnTo>
                  <a:pt x="3536" y="8751"/>
                </a:lnTo>
                <a:lnTo>
                  <a:pt x="3615" y="8789"/>
                </a:lnTo>
                <a:lnTo>
                  <a:pt x="3694" y="8826"/>
                </a:lnTo>
                <a:lnTo>
                  <a:pt x="3771" y="8860"/>
                </a:lnTo>
                <a:lnTo>
                  <a:pt x="3844" y="8893"/>
                </a:lnTo>
                <a:lnTo>
                  <a:pt x="3880" y="8910"/>
                </a:lnTo>
                <a:lnTo>
                  <a:pt x="3913" y="8926"/>
                </a:lnTo>
                <a:lnTo>
                  <a:pt x="3944" y="8941"/>
                </a:lnTo>
                <a:lnTo>
                  <a:pt x="3975" y="8956"/>
                </a:lnTo>
                <a:lnTo>
                  <a:pt x="4030" y="8986"/>
                </a:lnTo>
                <a:lnTo>
                  <a:pt x="4080" y="9016"/>
                </a:lnTo>
                <a:lnTo>
                  <a:pt x="4123" y="9044"/>
                </a:lnTo>
                <a:lnTo>
                  <a:pt x="4162" y="9070"/>
                </a:lnTo>
                <a:lnTo>
                  <a:pt x="4195" y="9095"/>
                </a:lnTo>
                <a:lnTo>
                  <a:pt x="4223" y="9118"/>
                </a:lnTo>
                <a:lnTo>
                  <a:pt x="4248" y="9139"/>
                </a:lnTo>
                <a:lnTo>
                  <a:pt x="4267" y="9157"/>
                </a:lnTo>
                <a:lnTo>
                  <a:pt x="4283" y="9174"/>
                </a:lnTo>
                <a:lnTo>
                  <a:pt x="4295" y="9187"/>
                </a:lnTo>
                <a:lnTo>
                  <a:pt x="4309" y="9207"/>
                </a:lnTo>
                <a:lnTo>
                  <a:pt x="4314" y="9214"/>
                </a:lnTo>
                <a:lnTo>
                  <a:pt x="4308" y="9226"/>
                </a:lnTo>
                <a:lnTo>
                  <a:pt x="4292" y="9261"/>
                </a:lnTo>
                <a:lnTo>
                  <a:pt x="4281" y="9288"/>
                </a:lnTo>
                <a:lnTo>
                  <a:pt x="4269" y="9320"/>
                </a:lnTo>
                <a:lnTo>
                  <a:pt x="4256" y="9356"/>
                </a:lnTo>
                <a:lnTo>
                  <a:pt x="4241" y="9398"/>
                </a:lnTo>
                <a:lnTo>
                  <a:pt x="4225" y="9444"/>
                </a:lnTo>
                <a:lnTo>
                  <a:pt x="4210" y="9495"/>
                </a:lnTo>
                <a:lnTo>
                  <a:pt x="4194" y="9549"/>
                </a:lnTo>
                <a:lnTo>
                  <a:pt x="4179" y="9609"/>
                </a:lnTo>
                <a:lnTo>
                  <a:pt x="4165" y="9672"/>
                </a:lnTo>
                <a:lnTo>
                  <a:pt x="4151" y="9739"/>
                </a:lnTo>
                <a:lnTo>
                  <a:pt x="4139" y="9810"/>
                </a:lnTo>
                <a:lnTo>
                  <a:pt x="4127" y="9883"/>
                </a:lnTo>
                <a:lnTo>
                  <a:pt x="4118" y="9960"/>
                </a:lnTo>
                <a:lnTo>
                  <a:pt x="4111" y="10040"/>
                </a:lnTo>
                <a:lnTo>
                  <a:pt x="4107" y="10123"/>
                </a:lnTo>
                <a:lnTo>
                  <a:pt x="4106" y="10209"/>
                </a:lnTo>
                <a:lnTo>
                  <a:pt x="4107" y="10297"/>
                </a:lnTo>
                <a:lnTo>
                  <a:pt x="4112" y="10387"/>
                </a:lnTo>
                <a:lnTo>
                  <a:pt x="4121" y="10478"/>
                </a:lnTo>
                <a:lnTo>
                  <a:pt x="4134" y="10572"/>
                </a:lnTo>
                <a:lnTo>
                  <a:pt x="4152" y="10668"/>
                </a:lnTo>
                <a:lnTo>
                  <a:pt x="4173" y="10765"/>
                </a:lnTo>
                <a:lnTo>
                  <a:pt x="4200" y="10864"/>
                </a:lnTo>
                <a:lnTo>
                  <a:pt x="4232" y="10963"/>
                </a:lnTo>
                <a:lnTo>
                  <a:pt x="4270" y="11064"/>
                </a:lnTo>
                <a:lnTo>
                  <a:pt x="4314" y="11165"/>
                </a:lnTo>
                <a:lnTo>
                  <a:pt x="4364" y="11266"/>
                </a:lnTo>
                <a:lnTo>
                  <a:pt x="4420" y="11368"/>
                </a:lnTo>
                <a:lnTo>
                  <a:pt x="4481" y="11467"/>
                </a:lnTo>
                <a:lnTo>
                  <a:pt x="4544" y="11559"/>
                </a:lnTo>
                <a:lnTo>
                  <a:pt x="4605" y="11645"/>
                </a:lnTo>
                <a:lnTo>
                  <a:pt x="4669" y="11724"/>
                </a:lnTo>
                <a:lnTo>
                  <a:pt x="4734" y="11798"/>
                </a:lnTo>
                <a:lnTo>
                  <a:pt x="4798" y="11864"/>
                </a:lnTo>
                <a:lnTo>
                  <a:pt x="4864" y="11926"/>
                </a:lnTo>
                <a:lnTo>
                  <a:pt x="4930" y="11982"/>
                </a:lnTo>
                <a:lnTo>
                  <a:pt x="4996" y="12031"/>
                </a:lnTo>
                <a:lnTo>
                  <a:pt x="5061" y="12075"/>
                </a:lnTo>
                <a:lnTo>
                  <a:pt x="5127" y="12115"/>
                </a:lnTo>
                <a:lnTo>
                  <a:pt x="5192" y="12149"/>
                </a:lnTo>
                <a:lnTo>
                  <a:pt x="5256" y="12179"/>
                </a:lnTo>
                <a:lnTo>
                  <a:pt x="5321" y="12203"/>
                </a:lnTo>
                <a:lnTo>
                  <a:pt x="5385" y="12223"/>
                </a:lnTo>
                <a:lnTo>
                  <a:pt x="5448" y="12238"/>
                </a:lnTo>
                <a:lnTo>
                  <a:pt x="5510" y="12249"/>
                </a:lnTo>
                <a:lnTo>
                  <a:pt x="5571" y="12255"/>
                </a:lnTo>
                <a:lnTo>
                  <a:pt x="5630" y="12258"/>
                </a:lnTo>
                <a:lnTo>
                  <a:pt x="5689" y="12256"/>
                </a:lnTo>
                <a:lnTo>
                  <a:pt x="5746" y="12251"/>
                </a:lnTo>
                <a:lnTo>
                  <a:pt x="5801" y="12242"/>
                </a:lnTo>
                <a:lnTo>
                  <a:pt x="5855" y="12230"/>
                </a:lnTo>
                <a:lnTo>
                  <a:pt x="5907" y="12215"/>
                </a:lnTo>
                <a:lnTo>
                  <a:pt x="5957" y="12196"/>
                </a:lnTo>
                <a:lnTo>
                  <a:pt x="6004" y="12173"/>
                </a:lnTo>
                <a:lnTo>
                  <a:pt x="6049" y="12149"/>
                </a:lnTo>
                <a:lnTo>
                  <a:pt x="6091" y="12122"/>
                </a:lnTo>
                <a:lnTo>
                  <a:pt x="6131" y="12092"/>
                </a:lnTo>
                <a:lnTo>
                  <a:pt x="6169" y="12059"/>
                </a:lnTo>
                <a:lnTo>
                  <a:pt x="6203" y="12024"/>
                </a:lnTo>
                <a:lnTo>
                  <a:pt x="6236" y="11988"/>
                </a:lnTo>
                <a:lnTo>
                  <a:pt x="6292" y="11913"/>
                </a:lnTo>
                <a:lnTo>
                  <a:pt x="6346" y="11843"/>
                </a:lnTo>
                <a:lnTo>
                  <a:pt x="6393" y="11776"/>
                </a:lnTo>
                <a:lnTo>
                  <a:pt x="6437" y="11714"/>
                </a:lnTo>
                <a:lnTo>
                  <a:pt x="6456" y="11684"/>
                </a:lnTo>
                <a:lnTo>
                  <a:pt x="6475" y="11654"/>
                </a:lnTo>
                <a:lnTo>
                  <a:pt x="6492" y="11626"/>
                </a:lnTo>
                <a:lnTo>
                  <a:pt x="6508" y="11599"/>
                </a:lnTo>
                <a:lnTo>
                  <a:pt x="6524" y="11572"/>
                </a:lnTo>
                <a:lnTo>
                  <a:pt x="6538" y="11546"/>
                </a:lnTo>
                <a:lnTo>
                  <a:pt x="6551" y="11521"/>
                </a:lnTo>
                <a:lnTo>
                  <a:pt x="6563" y="11497"/>
                </a:lnTo>
                <a:lnTo>
                  <a:pt x="6574" y="11473"/>
                </a:lnTo>
                <a:lnTo>
                  <a:pt x="6584" y="11450"/>
                </a:lnTo>
                <a:lnTo>
                  <a:pt x="6593" y="11428"/>
                </a:lnTo>
                <a:lnTo>
                  <a:pt x="6600" y="11407"/>
                </a:lnTo>
                <a:lnTo>
                  <a:pt x="6607" y="11386"/>
                </a:lnTo>
                <a:lnTo>
                  <a:pt x="6614" y="11365"/>
                </a:lnTo>
                <a:lnTo>
                  <a:pt x="6619" y="11346"/>
                </a:lnTo>
                <a:lnTo>
                  <a:pt x="6623" y="11327"/>
                </a:lnTo>
                <a:lnTo>
                  <a:pt x="6625" y="11309"/>
                </a:lnTo>
                <a:lnTo>
                  <a:pt x="6627" y="11292"/>
                </a:lnTo>
                <a:lnTo>
                  <a:pt x="6628" y="11274"/>
                </a:lnTo>
                <a:lnTo>
                  <a:pt x="6629" y="11258"/>
                </a:lnTo>
                <a:lnTo>
                  <a:pt x="6628" y="11242"/>
                </a:lnTo>
                <a:lnTo>
                  <a:pt x="6626" y="11227"/>
                </a:lnTo>
                <a:lnTo>
                  <a:pt x="6623" y="11212"/>
                </a:lnTo>
                <a:lnTo>
                  <a:pt x="6620" y="11198"/>
                </a:lnTo>
                <a:lnTo>
                  <a:pt x="6613" y="11170"/>
                </a:lnTo>
                <a:lnTo>
                  <a:pt x="6606" y="11142"/>
                </a:lnTo>
                <a:lnTo>
                  <a:pt x="6601" y="11115"/>
                </a:lnTo>
                <a:lnTo>
                  <a:pt x="6598" y="11089"/>
                </a:lnTo>
                <a:lnTo>
                  <a:pt x="6595" y="11062"/>
                </a:lnTo>
                <a:lnTo>
                  <a:pt x="6594" y="11038"/>
                </a:lnTo>
                <a:lnTo>
                  <a:pt x="6593" y="11015"/>
                </a:lnTo>
                <a:lnTo>
                  <a:pt x="6592" y="10993"/>
                </a:lnTo>
                <a:lnTo>
                  <a:pt x="6593" y="10954"/>
                </a:lnTo>
                <a:lnTo>
                  <a:pt x="6595" y="10925"/>
                </a:lnTo>
                <a:lnTo>
                  <a:pt x="6597" y="10906"/>
                </a:lnTo>
                <a:lnTo>
                  <a:pt x="6598" y="10899"/>
                </a:lnTo>
                <a:lnTo>
                  <a:pt x="7004" y="11176"/>
                </a:lnTo>
                <a:lnTo>
                  <a:pt x="7005" y="11190"/>
                </a:lnTo>
                <a:lnTo>
                  <a:pt x="7008" y="11226"/>
                </a:lnTo>
                <a:lnTo>
                  <a:pt x="7011" y="11286"/>
                </a:lnTo>
                <a:lnTo>
                  <a:pt x="7015" y="11363"/>
                </a:lnTo>
                <a:lnTo>
                  <a:pt x="7018" y="11457"/>
                </a:lnTo>
                <a:lnTo>
                  <a:pt x="7020" y="11567"/>
                </a:lnTo>
                <a:lnTo>
                  <a:pt x="7019" y="11626"/>
                </a:lnTo>
                <a:lnTo>
                  <a:pt x="7018" y="11689"/>
                </a:lnTo>
                <a:lnTo>
                  <a:pt x="7017" y="11753"/>
                </a:lnTo>
                <a:lnTo>
                  <a:pt x="7015" y="11819"/>
                </a:lnTo>
                <a:lnTo>
                  <a:pt x="7011" y="11888"/>
                </a:lnTo>
                <a:lnTo>
                  <a:pt x="7006" y="11957"/>
                </a:lnTo>
                <a:lnTo>
                  <a:pt x="7001" y="12029"/>
                </a:lnTo>
                <a:lnTo>
                  <a:pt x="6994" y="12101"/>
                </a:lnTo>
                <a:lnTo>
                  <a:pt x="6984" y="12173"/>
                </a:lnTo>
                <a:lnTo>
                  <a:pt x="6974" y="12246"/>
                </a:lnTo>
                <a:lnTo>
                  <a:pt x="6963" y="12319"/>
                </a:lnTo>
                <a:lnTo>
                  <a:pt x="6949" y="12392"/>
                </a:lnTo>
                <a:lnTo>
                  <a:pt x="6934" y="12463"/>
                </a:lnTo>
                <a:lnTo>
                  <a:pt x="6917" y="12535"/>
                </a:lnTo>
                <a:lnTo>
                  <a:pt x="6898" y="12605"/>
                </a:lnTo>
                <a:lnTo>
                  <a:pt x="6877" y="12674"/>
                </a:lnTo>
                <a:lnTo>
                  <a:pt x="6853" y="12740"/>
                </a:lnTo>
                <a:lnTo>
                  <a:pt x="6828" y="12805"/>
                </a:lnTo>
                <a:lnTo>
                  <a:pt x="6799" y="12866"/>
                </a:lnTo>
                <a:lnTo>
                  <a:pt x="6769" y="12926"/>
                </a:lnTo>
                <a:lnTo>
                  <a:pt x="6735" y="12985"/>
                </a:lnTo>
                <a:lnTo>
                  <a:pt x="6695" y="13042"/>
                </a:lnTo>
                <a:lnTo>
                  <a:pt x="6653" y="13100"/>
                </a:lnTo>
                <a:lnTo>
                  <a:pt x="6605" y="13157"/>
                </a:lnTo>
                <a:lnTo>
                  <a:pt x="6555" y="13215"/>
                </a:lnTo>
                <a:lnTo>
                  <a:pt x="6500" y="13271"/>
                </a:lnTo>
                <a:lnTo>
                  <a:pt x="6443" y="13325"/>
                </a:lnTo>
                <a:lnTo>
                  <a:pt x="6381" y="13379"/>
                </a:lnTo>
                <a:lnTo>
                  <a:pt x="6317" y="13431"/>
                </a:lnTo>
                <a:lnTo>
                  <a:pt x="6251" y="13481"/>
                </a:lnTo>
                <a:lnTo>
                  <a:pt x="6181" y="13529"/>
                </a:lnTo>
                <a:lnTo>
                  <a:pt x="6109" y="13575"/>
                </a:lnTo>
                <a:lnTo>
                  <a:pt x="6034" y="13618"/>
                </a:lnTo>
                <a:lnTo>
                  <a:pt x="5959" y="13659"/>
                </a:lnTo>
                <a:lnTo>
                  <a:pt x="5880" y="13697"/>
                </a:lnTo>
                <a:lnTo>
                  <a:pt x="5800" y="13731"/>
                </a:lnTo>
                <a:lnTo>
                  <a:pt x="5719" y="13762"/>
                </a:lnTo>
                <a:lnTo>
                  <a:pt x="5636" y="13791"/>
                </a:lnTo>
                <a:lnTo>
                  <a:pt x="5552" y="13814"/>
                </a:lnTo>
                <a:lnTo>
                  <a:pt x="5468" y="13834"/>
                </a:lnTo>
                <a:lnTo>
                  <a:pt x="5384" y="13849"/>
                </a:lnTo>
                <a:lnTo>
                  <a:pt x="5299" y="13860"/>
                </a:lnTo>
                <a:lnTo>
                  <a:pt x="5213" y="13867"/>
                </a:lnTo>
                <a:lnTo>
                  <a:pt x="5127" y="13869"/>
                </a:lnTo>
                <a:lnTo>
                  <a:pt x="5041" y="13864"/>
                </a:lnTo>
                <a:lnTo>
                  <a:pt x="4956" y="13855"/>
                </a:lnTo>
                <a:lnTo>
                  <a:pt x="4871" y="13840"/>
                </a:lnTo>
                <a:lnTo>
                  <a:pt x="4787" y="13819"/>
                </a:lnTo>
                <a:lnTo>
                  <a:pt x="4704" y="13793"/>
                </a:lnTo>
                <a:lnTo>
                  <a:pt x="4623" y="13759"/>
                </a:lnTo>
                <a:lnTo>
                  <a:pt x="4543" y="13719"/>
                </a:lnTo>
                <a:lnTo>
                  <a:pt x="4464" y="13673"/>
                </a:lnTo>
                <a:lnTo>
                  <a:pt x="4386" y="13621"/>
                </a:lnTo>
                <a:lnTo>
                  <a:pt x="4308" y="13566"/>
                </a:lnTo>
                <a:lnTo>
                  <a:pt x="4231" y="13508"/>
                </a:lnTo>
                <a:lnTo>
                  <a:pt x="4156" y="13447"/>
                </a:lnTo>
                <a:lnTo>
                  <a:pt x="4080" y="13383"/>
                </a:lnTo>
                <a:lnTo>
                  <a:pt x="4005" y="13316"/>
                </a:lnTo>
                <a:lnTo>
                  <a:pt x="3932" y="13247"/>
                </a:lnTo>
                <a:lnTo>
                  <a:pt x="3860" y="13175"/>
                </a:lnTo>
                <a:lnTo>
                  <a:pt x="3788" y="13101"/>
                </a:lnTo>
                <a:lnTo>
                  <a:pt x="3718" y="13024"/>
                </a:lnTo>
                <a:lnTo>
                  <a:pt x="3649" y="12945"/>
                </a:lnTo>
                <a:lnTo>
                  <a:pt x="3582" y="12864"/>
                </a:lnTo>
                <a:lnTo>
                  <a:pt x="3516" y="12782"/>
                </a:lnTo>
                <a:lnTo>
                  <a:pt x="3452" y="12698"/>
                </a:lnTo>
                <a:lnTo>
                  <a:pt x="3390" y="12611"/>
                </a:lnTo>
                <a:lnTo>
                  <a:pt x="3330" y="12523"/>
                </a:lnTo>
                <a:lnTo>
                  <a:pt x="3271" y="12434"/>
                </a:lnTo>
                <a:lnTo>
                  <a:pt x="3215" y="12343"/>
                </a:lnTo>
                <a:lnTo>
                  <a:pt x="3160" y="12252"/>
                </a:lnTo>
                <a:lnTo>
                  <a:pt x="3108" y="12159"/>
                </a:lnTo>
                <a:lnTo>
                  <a:pt x="3058" y="12065"/>
                </a:lnTo>
                <a:lnTo>
                  <a:pt x="3011" y="11970"/>
                </a:lnTo>
                <a:lnTo>
                  <a:pt x="2966" y="11875"/>
                </a:lnTo>
                <a:lnTo>
                  <a:pt x="2924" y="11780"/>
                </a:lnTo>
                <a:lnTo>
                  <a:pt x="2884" y="11684"/>
                </a:lnTo>
                <a:lnTo>
                  <a:pt x="2848" y="11587"/>
                </a:lnTo>
                <a:lnTo>
                  <a:pt x="2814" y="11490"/>
                </a:lnTo>
                <a:lnTo>
                  <a:pt x="2783" y="11393"/>
                </a:lnTo>
                <a:lnTo>
                  <a:pt x="2755" y="11296"/>
                </a:lnTo>
                <a:lnTo>
                  <a:pt x="2731" y="11199"/>
                </a:lnTo>
                <a:lnTo>
                  <a:pt x="2709" y="11102"/>
                </a:lnTo>
                <a:lnTo>
                  <a:pt x="2692" y="11006"/>
                </a:lnTo>
                <a:lnTo>
                  <a:pt x="2677" y="10910"/>
                </a:lnTo>
                <a:lnTo>
                  <a:pt x="2663" y="10815"/>
                </a:lnTo>
                <a:lnTo>
                  <a:pt x="2651" y="10721"/>
                </a:lnTo>
                <a:lnTo>
                  <a:pt x="2641" y="10627"/>
                </a:lnTo>
                <a:lnTo>
                  <a:pt x="2631" y="10535"/>
                </a:lnTo>
                <a:lnTo>
                  <a:pt x="2624" y="10443"/>
                </a:lnTo>
                <a:lnTo>
                  <a:pt x="2617" y="10353"/>
                </a:lnTo>
                <a:lnTo>
                  <a:pt x="2611" y="10263"/>
                </a:lnTo>
                <a:lnTo>
                  <a:pt x="2607" y="10176"/>
                </a:lnTo>
                <a:lnTo>
                  <a:pt x="2604" y="10091"/>
                </a:lnTo>
                <a:lnTo>
                  <a:pt x="2602" y="10006"/>
                </a:lnTo>
                <a:lnTo>
                  <a:pt x="2601" y="9924"/>
                </a:lnTo>
                <a:lnTo>
                  <a:pt x="2601" y="9843"/>
                </a:lnTo>
                <a:lnTo>
                  <a:pt x="2602" y="9764"/>
                </a:lnTo>
                <a:lnTo>
                  <a:pt x="2604" y="9687"/>
                </a:lnTo>
                <a:lnTo>
                  <a:pt x="2606" y="9614"/>
                </a:lnTo>
                <a:lnTo>
                  <a:pt x="2609" y="9542"/>
                </a:lnTo>
                <a:lnTo>
                  <a:pt x="2613" y="9472"/>
                </a:lnTo>
                <a:lnTo>
                  <a:pt x="2619" y="9406"/>
                </a:lnTo>
                <a:lnTo>
                  <a:pt x="2624" y="9342"/>
                </a:lnTo>
                <a:lnTo>
                  <a:pt x="2630" y="9280"/>
                </a:lnTo>
                <a:lnTo>
                  <a:pt x="2636" y="9223"/>
                </a:lnTo>
                <a:lnTo>
                  <a:pt x="2643" y="9167"/>
                </a:lnTo>
                <a:lnTo>
                  <a:pt x="2650" y="9116"/>
                </a:lnTo>
                <a:lnTo>
                  <a:pt x="2657" y="9067"/>
                </a:lnTo>
                <a:lnTo>
                  <a:pt x="2665" y="9022"/>
                </a:lnTo>
                <a:lnTo>
                  <a:pt x="2673" y="8980"/>
                </a:lnTo>
                <a:lnTo>
                  <a:pt x="2681" y="8942"/>
                </a:lnTo>
                <a:lnTo>
                  <a:pt x="2689" y="8909"/>
                </a:lnTo>
                <a:lnTo>
                  <a:pt x="2697" y="8878"/>
                </a:lnTo>
                <a:lnTo>
                  <a:pt x="2705" y="8852"/>
                </a:lnTo>
                <a:lnTo>
                  <a:pt x="2714" y="8830"/>
                </a:lnTo>
                <a:lnTo>
                  <a:pt x="2730" y="8790"/>
                </a:lnTo>
                <a:lnTo>
                  <a:pt x="2746" y="8752"/>
                </a:lnTo>
                <a:lnTo>
                  <a:pt x="2763" y="8715"/>
                </a:lnTo>
                <a:lnTo>
                  <a:pt x="2779" y="8679"/>
                </a:lnTo>
                <a:lnTo>
                  <a:pt x="2812" y="8615"/>
                </a:lnTo>
                <a:lnTo>
                  <a:pt x="2842" y="8557"/>
                </a:lnTo>
                <a:lnTo>
                  <a:pt x="2867" y="8511"/>
                </a:lnTo>
                <a:lnTo>
                  <a:pt x="2887" y="8475"/>
                </a:lnTo>
                <a:lnTo>
                  <a:pt x="2900" y="8453"/>
                </a:lnTo>
                <a:lnTo>
                  <a:pt x="2906" y="8446"/>
                </a:lnTo>
                <a:close/>
                <a:moveTo>
                  <a:pt x="2372" y="8211"/>
                </a:moveTo>
                <a:lnTo>
                  <a:pt x="2368" y="8217"/>
                </a:lnTo>
                <a:lnTo>
                  <a:pt x="2356" y="8233"/>
                </a:lnTo>
                <a:lnTo>
                  <a:pt x="2338" y="8260"/>
                </a:lnTo>
                <a:lnTo>
                  <a:pt x="2314" y="8298"/>
                </a:lnTo>
                <a:lnTo>
                  <a:pt x="2300" y="8322"/>
                </a:lnTo>
                <a:lnTo>
                  <a:pt x="2286" y="8348"/>
                </a:lnTo>
                <a:lnTo>
                  <a:pt x="2270" y="8376"/>
                </a:lnTo>
                <a:lnTo>
                  <a:pt x="2254" y="8408"/>
                </a:lnTo>
                <a:lnTo>
                  <a:pt x="2237" y="8442"/>
                </a:lnTo>
                <a:lnTo>
                  <a:pt x="2219" y="8478"/>
                </a:lnTo>
                <a:lnTo>
                  <a:pt x="2201" y="8519"/>
                </a:lnTo>
                <a:lnTo>
                  <a:pt x="2183" y="8560"/>
                </a:lnTo>
                <a:lnTo>
                  <a:pt x="2164" y="8606"/>
                </a:lnTo>
                <a:lnTo>
                  <a:pt x="2146" y="8653"/>
                </a:lnTo>
                <a:lnTo>
                  <a:pt x="2126" y="8703"/>
                </a:lnTo>
                <a:lnTo>
                  <a:pt x="2108" y="8756"/>
                </a:lnTo>
                <a:lnTo>
                  <a:pt x="2090" y="8812"/>
                </a:lnTo>
                <a:lnTo>
                  <a:pt x="2072" y="8869"/>
                </a:lnTo>
                <a:lnTo>
                  <a:pt x="2055" y="8931"/>
                </a:lnTo>
                <a:lnTo>
                  <a:pt x="2038" y="8993"/>
                </a:lnTo>
                <a:lnTo>
                  <a:pt x="2023" y="9060"/>
                </a:lnTo>
                <a:lnTo>
                  <a:pt x="2008" y="9129"/>
                </a:lnTo>
                <a:lnTo>
                  <a:pt x="1994" y="9201"/>
                </a:lnTo>
                <a:lnTo>
                  <a:pt x="1982" y="9274"/>
                </a:lnTo>
                <a:lnTo>
                  <a:pt x="1970" y="9352"/>
                </a:lnTo>
                <a:lnTo>
                  <a:pt x="1961" y="9431"/>
                </a:lnTo>
                <a:lnTo>
                  <a:pt x="1952" y="9513"/>
                </a:lnTo>
                <a:lnTo>
                  <a:pt x="1945" y="9598"/>
                </a:lnTo>
                <a:lnTo>
                  <a:pt x="1940" y="9684"/>
                </a:lnTo>
                <a:lnTo>
                  <a:pt x="1939" y="9772"/>
                </a:lnTo>
                <a:lnTo>
                  <a:pt x="1940" y="9862"/>
                </a:lnTo>
                <a:lnTo>
                  <a:pt x="1944" y="9952"/>
                </a:lnTo>
                <a:lnTo>
                  <a:pt x="1951" y="10042"/>
                </a:lnTo>
                <a:lnTo>
                  <a:pt x="1959" y="10133"/>
                </a:lnTo>
                <a:lnTo>
                  <a:pt x="1969" y="10224"/>
                </a:lnTo>
                <a:lnTo>
                  <a:pt x="1981" y="10315"/>
                </a:lnTo>
                <a:lnTo>
                  <a:pt x="1995" y="10405"/>
                </a:lnTo>
                <a:lnTo>
                  <a:pt x="2010" y="10495"/>
                </a:lnTo>
                <a:lnTo>
                  <a:pt x="2027" y="10582"/>
                </a:lnTo>
                <a:lnTo>
                  <a:pt x="2046" y="10669"/>
                </a:lnTo>
                <a:lnTo>
                  <a:pt x="2064" y="10754"/>
                </a:lnTo>
                <a:lnTo>
                  <a:pt x="2083" y="10838"/>
                </a:lnTo>
                <a:lnTo>
                  <a:pt x="2103" y="10919"/>
                </a:lnTo>
                <a:lnTo>
                  <a:pt x="2123" y="10998"/>
                </a:lnTo>
                <a:lnTo>
                  <a:pt x="2145" y="11074"/>
                </a:lnTo>
                <a:lnTo>
                  <a:pt x="2165" y="11147"/>
                </a:lnTo>
                <a:lnTo>
                  <a:pt x="2185" y="11217"/>
                </a:lnTo>
                <a:lnTo>
                  <a:pt x="2205" y="11284"/>
                </a:lnTo>
                <a:lnTo>
                  <a:pt x="2224" y="11346"/>
                </a:lnTo>
                <a:lnTo>
                  <a:pt x="2244" y="11405"/>
                </a:lnTo>
                <a:lnTo>
                  <a:pt x="2261" y="11459"/>
                </a:lnTo>
                <a:lnTo>
                  <a:pt x="2278" y="11509"/>
                </a:lnTo>
                <a:lnTo>
                  <a:pt x="2307" y="11594"/>
                </a:lnTo>
                <a:lnTo>
                  <a:pt x="2331" y="11656"/>
                </a:lnTo>
                <a:lnTo>
                  <a:pt x="2346" y="11697"/>
                </a:lnTo>
                <a:lnTo>
                  <a:pt x="2351" y="11710"/>
                </a:lnTo>
                <a:lnTo>
                  <a:pt x="2335" y="11704"/>
                </a:lnTo>
                <a:lnTo>
                  <a:pt x="2288" y="11686"/>
                </a:lnTo>
                <a:lnTo>
                  <a:pt x="2255" y="11672"/>
                </a:lnTo>
                <a:lnTo>
                  <a:pt x="2215" y="11656"/>
                </a:lnTo>
                <a:lnTo>
                  <a:pt x="2170" y="11637"/>
                </a:lnTo>
                <a:lnTo>
                  <a:pt x="2119" y="11615"/>
                </a:lnTo>
                <a:lnTo>
                  <a:pt x="2064" y="11591"/>
                </a:lnTo>
                <a:lnTo>
                  <a:pt x="2003" y="11562"/>
                </a:lnTo>
                <a:lnTo>
                  <a:pt x="1938" y="11532"/>
                </a:lnTo>
                <a:lnTo>
                  <a:pt x="1871" y="11499"/>
                </a:lnTo>
                <a:lnTo>
                  <a:pt x="1800" y="11462"/>
                </a:lnTo>
                <a:lnTo>
                  <a:pt x="1726" y="11423"/>
                </a:lnTo>
                <a:lnTo>
                  <a:pt x="1649" y="11382"/>
                </a:lnTo>
                <a:lnTo>
                  <a:pt x="1572" y="11336"/>
                </a:lnTo>
                <a:lnTo>
                  <a:pt x="1492" y="11290"/>
                </a:lnTo>
                <a:lnTo>
                  <a:pt x="1411" y="11239"/>
                </a:lnTo>
                <a:lnTo>
                  <a:pt x="1329" y="11187"/>
                </a:lnTo>
                <a:lnTo>
                  <a:pt x="1248" y="11131"/>
                </a:lnTo>
                <a:lnTo>
                  <a:pt x="1166" y="11072"/>
                </a:lnTo>
                <a:lnTo>
                  <a:pt x="1085" y="11012"/>
                </a:lnTo>
                <a:lnTo>
                  <a:pt x="1006" y="10948"/>
                </a:lnTo>
                <a:lnTo>
                  <a:pt x="928" y="10881"/>
                </a:lnTo>
                <a:lnTo>
                  <a:pt x="851" y="10813"/>
                </a:lnTo>
                <a:lnTo>
                  <a:pt x="777" y="10742"/>
                </a:lnTo>
                <a:lnTo>
                  <a:pt x="706" y="10667"/>
                </a:lnTo>
                <a:lnTo>
                  <a:pt x="639" y="10591"/>
                </a:lnTo>
                <a:lnTo>
                  <a:pt x="574" y="10512"/>
                </a:lnTo>
                <a:lnTo>
                  <a:pt x="514" y="10430"/>
                </a:lnTo>
                <a:lnTo>
                  <a:pt x="459" y="10346"/>
                </a:lnTo>
                <a:lnTo>
                  <a:pt x="408" y="10259"/>
                </a:lnTo>
                <a:lnTo>
                  <a:pt x="361" y="10171"/>
                </a:lnTo>
                <a:lnTo>
                  <a:pt x="316" y="10082"/>
                </a:lnTo>
                <a:lnTo>
                  <a:pt x="273" y="9994"/>
                </a:lnTo>
                <a:lnTo>
                  <a:pt x="232" y="9905"/>
                </a:lnTo>
                <a:lnTo>
                  <a:pt x="195" y="9817"/>
                </a:lnTo>
                <a:lnTo>
                  <a:pt x="160" y="9728"/>
                </a:lnTo>
                <a:lnTo>
                  <a:pt x="128" y="9641"/>
                </a:lnTo>
                <a:lnTo>
                  <a:pt x="99" y="9554"/>
                </a:lnTo>
                <a:lnTo>
                  <a:pt x="74" y="9468"/>
                </a:lnTo>
                <a:lnTo>
                  <a:pt x="52" y="9383"/>
                </a:lnTo>
                <a:lnTo>
                  <a:pt x="33" y="9300"/>
                </a:lnTo>
                <a:lnTo>
                  <a:pt x="18" y="9218"/>
                </a:lnTo>
                <a:lnTo>
                  <a:pt x="8" y="9137"/>
                </a:lnTo>
                <a:lnTo>
                  <a:pt x="2" y="9058"/>
                </a:lnTo>
                <a:lnTo>
                  <a:pt x="0" y="8981"/>
                </a:lnTo>
                <a:lnTo>
                  <a:pt x="3" y="8907"/>
                </a:lnTo>
                <a:lnTo>
                  <a:pt x="10" y="8835"/>
                </a:lnTo>
                <a:lnTo>
                  <a:pt x="22" y="8765"/>
                </a:lnTo>
                <a:lnTo>
                  <a:pt x="39" y="8698"/>
                </a:lnTo>
                <a:lnTo>
                  <a:pt x="63" y="8633"/>
                </a:lnTo>
                <a:lnTo>
                  <a:pt x="91" y="8572"/>
                </a:lnTo>
                <a:lnTo>
                  <a:pt x="124" y="8514"/>
                </a:lnTo>
                <a:lnTo>
                  <a:pt x="165" y="8459"/>
                </a:lnTo>
                <a:lnTo>
                  <a:pt x="210" y="8408"/>
                </a:lnTo>
                <a:lnTo>
                  <a:pt x="262" y="8360"/>
                </a:lnTo>
                <a:lnTo>
                  <a:pt x="320" y="8317"/>
                </a:lnTo>
                <a:lnTo>
                  <a:pt x="385" y="8277"/>
                </a:lnTo>
                <a:lnTo>
                  <a:pt x="457" y="8242"/>
                </a:lnTo>
                <a:lnTo>
                  <a:pt x="535" y="8212"/>
                </a:lnTo>
                <a:lnTo>
                  <a:pt x="621" y="8185"/>
                </a:lnTo>
                <a:lnTo>
                  <a:pt x="714" y="8163"/>
                </a:lnTo>
                <a:lnTo>
                  <a:pt x="814" y="8147"/>
                </a:lnTo>
                <a:lnTo>
                  <a:pt x="916" y="8134"/>
                </a:lnTo>
                <a:lnTo>
                  <a:pt x="1014" y="8123"/>
                </a:lnTo>
                <a:lnTo>
                  <a:pt x="1109" y="8114"/>
                </a:lnTo>
                <a:lnTo>
                  <a:pt x="1200" y="8107"/>
                </a:lnTo>
                <a:lnTo>
                  <a:pt x="1287" y="8102"/>
                </a:lnTo>
                <a:lnTo>
                  <a:pt x="1369" y="8097"/>
                </a:lnTo>
                <a:lnTo>
                  <a:pt x="1449" y="8095"/>
                </a:lnTo>
                <a:lnTo>
                  <a:pt x="1525" y="8093"/>
                </a:lnTo>
                <a:lnTo>
                  <a:pt x="1598" y="8094"/>
                </a:lnTo>
                <a:lnTo>
                  <a:pt x="1667" y="8095"/>
                </a:lnTo>
                <a:lnTo>
                  <a:pt x="1732" y="8098"/>
                </a:lnTo>
                <a:lnTo>
                  <a:pt x="1795" y="8102"/>
                </a:lnTo>
                <a:lnTo>
                  <a:pt x="1852" y="8106"/>
                </a:lnTo>
                <a:lnTo>
                  <a:pt x="1908" y="8111"/>
                </a:lnTo>
                <a:lnTo>
                  <a:pt x="1961" y="8117"/>
                </a:lnTo>
                <a:lnTo>
                  <a:pt x="2009" y="8123"/>
                </a:lnTo>
                <a:lnTo>
                  <a:pt x="2055" y="8130"/>
                </a:lnTo>
                <a:lnTo>
                  <a:pt x="2096" y="8137"/>
                </a:lnTo>
                <a:lnTo>
                  <a:pt x="2135" y="8144"/>
                </a:lnTo>
                <a:lnTo>
                  <a:pt x="2172" y="8151"/>
                </a:lnTo>
                <a:lnTo>
                  <a:pt x="2204" y="8159"/>
                </a:lnTo>
                <a:lnTo>
                  <a:pt x="2233" y="8166"/>
                </a:lnTo>
                <a:lnTo>
                  <a:pt x="2261" y="8173"/>
                </a:lnTo>
                <a:lnTo>
                  <a:pt x="2284" y="8180"/>
                </a:lnTo>
                <a:lnTo>
                  <a:pt x="2323" y="8192"/>
                </a:lnTo>
                <a:lnTo>
                  <a:pt x="2351" y="8203"/>
                </a:lnTo>
                <a:lnTo>
                  <a:pt x="2367" y="8209"/>
                </a:lnTo>
                <a:lnTo>
                  <a:pt x="2372" y="8211"/>
                </a:lnTo>
                <a:close/>
                <a:moveTo>
                  <a:pt x="11913" y="11560"/>
                </a:moveTo>
                <a:lnTo>
                  <a:pt x="13685" y="11069"/>
                </a:lnTo>
                <a:lnTo>
                  <a:pt x="13682" y="11077"/>
                </a:lnTo>
                <a:lnTo>
                  <a:pt x="13676" y="11099"/>
                </a:lnTo>
                <a:lnTo>
                  <a:pt x="13666" y="11133"/>
                </a:lnTo>
                <a:lnTo>
                  <a:pt x="13652" y="11178"/>
                </a:lnTo>
                <a:lnTo>
                  <a:pt x="13632" y="11234"/>
                </a:lnTo>
                <a:lnTo>
                  <a:pt x="13609" y="11297"/>
                </a:lnTo>
                <a:lnTo>
                  <a:pt x="13596" y="11332"/>
                </a:lnTo>
                <a:lnTo>
                  <a:pt x="13581" y="11367"/>
                </a:lnTo>
                <a:lnTo>
                  <a:pt x="13566" y="11405"/>
                </a:lnTo>
                <a:lnTo>
                  <a:pt x="13548" y="11443"/>
                </a:lnTo>
                <a:lnTo>
                  <a:pt x="13530" y="11483"/>
                </a:lnTo>
                <a:lnTo>
                  <a:pt x="13511" y="11523"/>
                </a:lnTo>
                <a:lnTo>
                  <a:pt x="13490" y="11564"/>
                </a:lnTo>
                <a:lnTo>
                  <a:pt x="13469" y="11606"/>
                </a:lnTo>
                <a:lnTo>
                  <a:pt x="13445" y="11647"/>
                </a:lnTo>
                <a:lnTo>
                  <a:pt x="13421" y="11689"/>
                </a:lnTo>
                <a:lnTo>
                  <a:pt x="13396" y="11730"/>
                </a:lnTo>
                <a:lnTo>
                  <a:pt x="13370" y="11771"/>
                </a:lnTo>
                <a:lnTo>
                  <a:pt x="13341" y="11813"/>
                </a:lnTo>
                <a:lnTo>
                  <a:pt x="13312" y="11853"/>
                </a:lnTo>
                <a:lnTo>
                  <a:pt x="13281" y="11893"/>
                </a:lnTo>
                <a:lnTo>
                  <a:pt x="13249" y="11932"/>
                </a:lnTo>
                <a:lnTo>
                  <a:pt x="13216" y="11969"/>
                </a:lnTo>
                <a:lnTo>
                  <a:pt x="13182" y="12005"/>
                </a:lnTo>
                <a:lnTo>
                  <a:pt x="13145" y="12040"/>
                </a:lnTo>
                <a:lnTo>
                  <a:pt x="13108" y="12072"/>
                </a:lnTo>
                <a:lnTo>
                  <a:pt x="13070" y="12104"/>
                </a:lnTo>
                <a:lnTo>
                  <a:pt x="13032" y="12134"/>
                </a:lnTo>
                <a:lnTo>
                  <a:pt x="12995" y="12163"/>
                </a:lnTo>
                <a:lnTo>
                  <a:pt x="12957" y="12191"/>
                </a:lnTo>
                <a:lnTo>
                  <a:pt x="12921" y="12218"/>
                </a:lnTo>
                <a:lnTo>
                  <a:pt x="12884" y="12243"/>
                </a:lnTo>
                <a:lnTo>
                  <a:pt x="12849" y="12267"/>
                </a:lnTo>
                <a:lnTo>
                  <a:pt x="12814" y="12290"/>
                </a:lnTo>
                <a:lnTo>
                  <a:pt x="12779" y="12312"/>
                </a:lnTo>
                <a:lnTo>
                  <a:pt x="12745" y="12333"/>
                </a:lnTo>
                <a:lnTo>
                  <a:pt x="12712" y="12352"/>
                </a:lnTo>
                <a:lnTo>
                  <a:pt x="12680" y="12371"/>
                </a:lnTo>
                <a:lnTo>
                  <a:pt x="12619" y="12405"/>
                </a:lnTo>
                <a:lnTo>
                  <a:pt x="12561" y="12435"/>
                </a:lnTo>
                <a:lnTo>
                  <a:pt x="12509" y="12461"/>
                </a:lnTo>
                <a:lnTo>
                  <a:pt x="12461" y="12484"/>
                </a:lnTo>
                <a:lnTo>
                  <a:pt x="12420" y="12502"/>
                </a:lnTo>
                <a:lnTo>
                  <a:pt x="12384" y="12517"/>
                </a:lnTo>
                <a:lnTo>
                  <a:pt x="12356" y="12528"/>
                </a:lnTo>
                <a:lnTo>
                  <a:pt x="12336" y="12536"/>
                </a:lnTo>
                <a:lnTo>
                  <a:pt x="12323" y="12540"/>
                </a:lnTo>
                <a:lnTo>
                  <a:pt x="12319" y="12542"/>
                </a:lnTo>
                <a:lnTo>
                  <a:pt x="11422" y="12734"/>
                </a:lnTo>
                <a:lnTo>
                  <a:pt x="11425" y="12728"/>
                </a:lnTo>
                <a:lnTo>
                  <a:pt x="11435" y="12710"/>
                </a:lnTo>
                <a:lnTo>
                  <a:pt x="11451" y="12682"/>
                </a:lnTo>
                <a:lnTo>
                  <a:pt x="11473" y="12644"/>
                </a:lnTo>
                <a:lnTo>
                  <a:pt x="11498" y="12599"/>
                </a:lnTo>
                <a:lnTo>
                  <a:pt x="11525" y="12547"/>
                </a:lnTo>
                <a:lnTo>
                  <a:pt x="11555" y="12491"/>
                </a:lnTo>
                <a:lnTo>
                  <a:pt x="11588" y="12430"/>
                </a:lnTo>
                <a:lnTo>
                  <a:pt x="11619" y="12367"/>
                </a:lnTo>
                <a:lnTo>
                  <a:pt x="11651" y="12303"/>
                </a:lnTo>
                <a:lnTo>
                  <a:pt x="11682" y="12239"/>
                </a:lnTo>
                <a:lnTo>
                  <a:pt x="11710" y="12176"/>
                </a:lnTo>
                <a:lnTo>
                  <a:pt x="11723" y="12145"/>
                </a:lnTo>
                <a:lnTo>
                  <a:pt x="11735" y="12116"/>
                </a:lnTo>
                <a:lnTo>
                  <a:pt x="11746" y="12088"/>
                </a:lnTo>
                <a:lnTo>
                  <a:pt x="11757" y="12060"/>
                </a:lnTo>
                <a:lnTo>
                  <a:pt x="11766" y="12034"/>
                </a:lnTo>
                <a:lnTo>
                  <a:pt x="11774" y="12010"/>
                </a:lnTo>
                <a:lnTo>
                  <a:pt x="11780" y="11987"/>
                </a:lnTo>
                <a:lnTo>
                  <a:pt x="11785" y="11965"/>
                </a:lnTo>
                <a:lnTo>
                  <a:pt x="11793" y="11926"/>
                </a:lnTo>
                <a:lnTo>
                  <a:pt x="11802" y="11888"/>
                </a:lnTo>
                <a:lnTo>
                  <a:pt x="11812" y="11849"/>
                </a:lnTo>
                <a:lnTo>
                  <a:pt x="11822" y="11813"/>
                </a:lnTo>
                <a:lnTo>
                  <a:pt x="11833" y="11777"/>
                </a:lnTo>
                <a:lnTo>
                  <a:pt x="11844" y="11744"/>
                </a:lnTo>
                <a:lnTo>
                  <a:pt x="11855" y="11713"/>
                </a:lnTo>
                <a:lnTo>
                  <a:pt x="11865" y="11684"/>
                </a:lnTo>
                <a:lnTo>
                  <a:pt x="11884" y="11633"/>
                </a:lnTo>
                <a:lnTo>
                  <a:pt x="11899" y="11594"/>
                </a:lnTo>
                <a:lnTo>
                  <a:pt x="11909" y="11569"/>
                </a:lnTo>
                <a:lnTo>
                  <a:pt x="11913" y="11560"/>
                </a:lnTo>
                <a:close/>
                <a:moveTo>
                  <a:pt x="7622" y="11497"/>
                </a:moveTo>
                <a:lnTo>
                  <a:pt x="7633" y="11503"/>
                </a:lnTo>
                <a:lnTo>
                  <a:pt x="7663" y="11521"/>
                </a:lnTo>
                <a:lnTo>
                  <a:pt x="7710" y="11549"/>
                </a:lnTo>
                <a:lnTo>
                  <a:pt x="7775" y="11586"/>
                </a:lnTo>
                <a:lnTo>
                  <a:pt x="7812" y="11607"/>
                </a:lnTo>
                <a:lnTo>
                  <a:pt x="7854" y="11629"/>
                </a:lnTo>
                <a:lnTo>
                  <a:pt x="7899" y="11652"/>
                </a:lnTo>
                <a:lnTo>
                  <a:pt x="7947" y="11676"/>
                </a:lnTo>
                <a:lnTo>
                  <a:pt x="7998" y="11702"/>
                </a:lnTo>
                <a:lnTo>
                  <a:pt x="8052" y="11727"/>
                </a:lnTo>
                <a:lnTo>
                  <a:pt x="8108" y="11753"/>
                </a:lnTo>
                <a:lnTo>
                  <a:pt x="8167" y="11780"/>
                </a:lnTo>
                <a:lnTo>
                  <a:pt x="8227" y="11805"/>
                </a:lnTo>
                <a:lnTo>
                  <a:pt x="8291" y="11831"/>
                </a:lnTo>
                <a:lnTo>
                  <a:pt x="8356" y="11855"/>
                </a:lnTo>
                <a:lnTo>
                  <a:pt x="8423" y="11880"/>
                </a:lnTo>
                <a:lnTo>
                  <a:pt x="8491" y="11903"/>
                </a:lnTo>
                <a:lnTo>
                  <a:pt x="8561" y="11925"/>
                </a:lnTo>
                <a:lnTo>
                  <a:pt x="8632" y="11946"/>
                </a:lnTo>
                <a:lnTo>
                  <a:pt x="8704" y="11964"/>
                </a:lnTo>
                <a:lnTo>
                  <a:pt x="8775" y="11982"/>
                </a:lnTo>
                <a:lnTo>
                  <a:pt x="8848" y="11997"/>
                </a:lnTo>
                <a:lnTo>
                  <a:pt x="8922" y="12009"/>
                </a:lnTo>
                <a:lnTo>
                  <a:pt x="8996" y="12019"/>
                </a:lnTo>
                <a:lnTo>
                  <a:pt x="9068" y="12027"/>
                </a:lnTo>
                <a:lnTo>
                  <a:pt x="9142" y="12031"/>
                </a:lnTo>
                <a:lnTo>
                  <a:pt x="9215" y="12032"/>
                </a:lnTo>
                <a:lnTo>
                  <a:pt x="9288" y="12030"/>
                </a:lnTo>
                <a:lnTo>
                  <a:pt x="9360" y="12025"/>
                </a:lnTo>
                <a:lnTo>
                  <a:pt x="9434" y="12020"/>
                </a:lnTo>
                <a:lnTo>
                  <a:pt x="9510" y="12014"/>
                </a:lnTo>
                <a:lnTo>
                  <a:pt x="9586" y="12008"/>
                </a:lnTo>
                <a:lnTo>
                  <a:pt x="9663" y="12001"/>
                </a:lnTo>
                <a:lnTo>
                  <a:pt x="9740" y="11993"/>
                </a:lnTo>
                <a:lnTo>
                  <a:pt x="9817" y="11985"/>
                </a:lnTo>
                <a:lnTo>
                  <a:pt x="9895" y="11975"/>
                </a:lnTo>
                <a:lnTo>
                  <a:pt x="10049" y="11956"/>
                </a:lnTo>
                <a:lnTo>
                  <a:pt x="10199" y="11937"/>
                </a:lnTo>
                <a:lnTo>
                  <a:pt x="10345" y="11917"/>
                </a:lnTo>
                <a:lnTo>
                  <a:pt x="10483" y="11897"/>
                </a:lnTo>
                <a:lnTo>
                  <a:pt x="10612" y="11876"/>
                </a:lnTo>
                <a:lnTo>
                  <a:pt x="10730" y="11858"/>
                </a:lnTo>
                <a:lnTo>
                  <a:pt x="10836" y="11841"/>
                </a:lnTo>
                <a:lnTo>
                  <a:pt x="10926" y="11826"/>
                </a:lnTo>
                <a:lnTo>
                  <a:pt x="11000" y="11813"/>
                </a:lnTo>
                <a:lnTo>
                  <a:pt x="11055" y="11804"/>
                </a:lnTo>
                <a:lnTo>
                  <a:pt x="11090" y="11798"/>
                </a:lnTo>
                <a:lnTo>
                  <a:pt x="11102" y="11795"/>
                </a:lnTo>
                <a:lnTo>
                  <a:pt x="11100" y="11803"/>
                </a:lnTo>
                <a:lnTo>
                  <a:pt x="11093" y="11823"/>
                </a:lnTo>
                <a:lnTo>
                  <a:pt x="11082" y="11856"/>
                </a:lnTo>
                <a:lnTo>
                  <a:pt x="11066" y="11899"/>
                </a:lnTo>
                <a:lnTo>
                  <a:pt x="11048" y="11951"/>
                </a:lnTo>
                <a:lnTo>
                  <a:pt x="11027" y="12010"/>
                </a:lnTo>
                <a:lnTo>
                  <a:pt x="11004" y="12075"/>
                </a:lnTo>
                <a:lnTo>
                  <a:pt x="10979" y="12144"/>
                </a:lnTo>
                <a:lnTo>
                  <a:pt x="10952" y="12217"/>
                </a:lnTo>
                <a:lnTo>
                  <a:pt x="10925" y="12290"/>
                </a:lnTo>
                <a:lnTo>
                  <a:pt x="10897" y="12363"/>
                </a:lnTo>
                <a:lnTo>
                  <a:pt x="10867" y="12434"/>
                </a:lnTo>
                <a:lnTo>
                  <a:pt x="10839" y="12502"/>
                </a:lnTo>
                <a:lnTo>
                  <a:pt x="10812" y="12565"/>
                </a:lnTo>
                <a:lnTo>
                  <a:pt x="10799" y="12595"/>
                </a:lnTo>
                <a:lnTo>
                  <a:pt x="10785" y="12621"/>
                </a:lnTo>
                <a:lnTo>
                  <a:pt x="10772" y="12647"/>
                </a:lnTo>
                <a:lnTo>
                  <a:pt x="10760" y="12669"/>
                </a:lnTo>
                <a:lnTo>
                  <a:pt x="10747" y="12692"/>
                </a:lnTo>
                <a:lnTo>
                  <a:pt x="10733" y="12713"/>
                </a:lnTo>
                <a:lnTo>
                  <a:pt x="10716" y="12734"/>
                </a:lnTo>
                <a:lnTo>
                  <a:pt x="10697" y="12755"/>
                </a:lnTo>
                <a:lnTo>
                  <a:pt x="10678" y="12776"/>
                </a:lnTo>
                <a:lnTo>
                  <a:pt x="10657" y="12796"/>
                </a:lnTo>
                <a:lnTo>
                  <a:pt x="10635" y="12815"/>
                </a:lnTo>
                <a:lnTo>
                  <a:pt x="10611" y="12834"/>
                </a:lnTo>
                <a:lnTo>
                  <a:pt x="10585" y="12853"/>
                </a:lnTo>
                <a:lnTo>
                  <a:pt x="10559" y="12872"/>
                </a:lnTo>
                <a:lnTo>
                  <a:pt x="10531" y="12890"/>
                </a:lnTo>
                <a:lnTo>
                  <a:pt x="10502" y="12907"/>
                </a:lnTo>
                <a:lnTo>
                  <a:pt x="10473" y="12924"/>
                </a:lnTo>
                <a:lnTo>
                  <a:pt x="10442" y="12941"/>
                </a:lnTo>
                <a:lnTo>
                  <a:pt x="10410" y="12957"/>
                </a:lnTo>
                <a:lnTo>
                  <a:pt x="10379" y="12974"/>
                </a:lnTo>
                <a:lnTo>
                  <a:pt x="10346" y="12990"/>
                </a:lnTo>
                <a:lnTo>
                  <a:pt x="10312" y="13005"/>
                </a:lnTo>
                <a:lnTo>
                  <a:pt x="10278" y="13020"/>
                </a:lnTo>
                <a:lnTo>
                  <a:pt x="10244" y="13035"/>
                </a:lnTo>
                <a:lnTo>
                  <a:pt x="10174" y="13063"/>
                </a:lnTo>
                <a:lnTo>
                  <a:pt x="10103" y="13090"/>
                </a:lnTo>
                <a:lnTo>
                  <a:pt x="10031" y="13115"/>
                </a:lnTo>
                <a:lnTo>
                  <a:pt x="9961" y="13139"/>
                </a:lnTo>
                <a:lnTo>
                  <a:pt x="9890" y="13161"/>
                </a:lnTo>
                <a:lnTo>
                  <a:pt x="9821" y="13182"/>
                </a:lnTo>
                <a:lnTo>
                  <a:pt x="9725" y="13209"/>
                </a:lnTo>
                <a:lnTo>
                  <a:pt x="9580" y="13248"/>
                </a:lnTo>
                <a:lnTo>
                  <a:pt x="9393" y="13299"/>
                </a:lnTo>
                <a:lnTo>
                  <a:pt x="9171" y="13357"/>
                </a:lnTo>
                <a:lnTo>
                  <a:pt x="8923" y="13422"/>
                </a:lnTo>
                <a:lnTo>
                  <a:pt x="8655" y="13492"/>
                </a:lnTo>
                <a:lnTo>
                  <a:pt x="8377" y="13564"/>
                </a:lnTo>
                <a:lnTo>
                  <a:pt x="8095" y="13638"/>
                </a:lnTo>
                <a:lnTo>
                  <a:pt x="7817" y="13710"/>
                </a:lnTo>
                <a:lnTo>
                  <a:pt x="7551" y="13779"/>
                </a:lnTo>
                <a:lnTo>
                  <a:pt x="7305" y="13842"/>
                </a:lnTo>
                <a:lnTo>
                  <a:pt x="7087" y="13899"/>
                </a:lnTo>
                <a:lnTo>
                  <a:pt x="6903" y="13946"/>
                </a:lnTo>
                <a:lnTo>
                  <a:pt x="6762" y="13983"/>
                </a:lnTo>
                <a:lnTo>
                  <a:pt x="6672" y="14006"/>
                </a:lnTo>
                <a:lnTo>
                  <a:pt x="6641" y="14014"/>
                </a:lnTo>
                <a:lnTo>
                  <a:pt x="6649" y="14004"/>
                </a:lnTo>
                <a:lnTo>
                  <a:pt x="6673" y="13976"/>
                </a:lnTo>
                <a:lnTo>
                  <a:pt x="6711" y="13930"/>
                </a:lnTo>
                <a:lnTo>
                  <a:pt x="6760" y="13869"/>
                </a:lnTo>
                <a:lnTo>
                  <a:pt x="6820" y="13795"/>
                </a:lnTo>
                <a:lnTo>
                  <a:pt x="6887" y="13709"/>
                </a:lnTo>
                <a:lnTo>
                  <a:pt x="6960" y="13614"/>
                </a:lnTo>
                <a:lnTo>
                  <a:pt x="7038" y="13510"/>
                </a:lnTo>
                <a:lnTo>
                  <a:pt x="7078" y="13455"/>
                </a:lnTo>
                <a:lnTo>
                  <a:pt x="7118" y="13400"/>
                </a:lnTo>
                <a:lnTo>
                  <a:pt x="7158" y="13343"/>
                </a:lnTo>
                <a:lnTo>
                  <a:pt x="7199" y="13286"/>
                </a:lnTo>
                <a:lnTo>
                  <a:pt x="7238" y="13228"/>
                </a:lnTo>
                <a:lnTo>
                  <a:pt x="7277" y="13168"/>
                </a:lnTo>
                <a:lnTo>
                  <a:pt x="7315" y="13110"/>
                </a:lnTo>
                <a:lnTo>
                  <a:pt x="7352" y="13051"/>
                </a:lnTo>
                <a:lnTo>
                  <a:pt x="7388" y="12993"/>
                </a:lnTo>
                <a:lnTo>
                  <a:pt x="7422" y="12934"/>
                </a:lnTo>
                <a:lnTo>
                  <a:pt x="7454" y="12877"/>
                </a:lnTo>
                <a:lnTo>
                  <a:pt x="7485" y="12820"/>
                </a:lnTo>
                <a:lnTo>
                  <a:pt x="7512" y="12764"/>
                </a:lnTo>
                <a:lnTo>
                  <a:pt x="7537" y="12710"/>
                </a:lnTo>
                <a:lnTo>
                  <a:pt x="7560" y="12657"/>
                </a:lnTo>
                <a:lnTo>
                  <a:pt x="7580" y="12606"/>
                </a:lnTo>
                <a:lnTo>
                  <a:pt x="7597" y="12556"/>
                </a:lnTo>
                <a:lnTo>
                  <a:pt x="7612" y="12506"/>
                </a:lnTo>
                <a:lnTo>
                  <a:pt x="7625" y="12455"/>
                </a:lnTo>
                <a:lnTo>
                  <a:pt x="7637" y="12405"/>
                </a:lnTo>
                <a:lnTo>
                  <a:pt x="7646" y="12355"/>
                </a:lnTo>
                <a:lnTo>
                  <a:pt x="7654" y="12306"/>
                </a:lnTo>
                <a:lnTo>
                  <a:pt x="7662" y="12256"/>
                </a:lnTo>
                <a:lnTo>
                  <a:pt x="7668" y="12208"/>
                </a:lnTo>
                <a:lnTo>
                  <a:pt x="7672" y="12159"/>
                </a:lnTo>
                <a:lnTo>
                  <a:pt x="7675" y="12113"/>
                </a:lnTo>
                <a:lnTo>
                  <a:pt x="7677" y="12066"/>
                </a:lnTo>
                <a:lnTo>
                  <a:pt x="7678" y="12021"/>
                </a:lnTo>
                <a:lnTo>
                  <a:pt x="7678" y="11976"/>
                </a:lnTo>
                <a:lnTo>
                  <a:pt x="7677" y="11933"/>
                </a:lnTo>
                <a:lnTo>
                  <a:pt x="7676" y="11892"/>
                </a:lnTo>
                <a:lnTo>
                  <a:pt x="7674" y="11851"/>
                </a:lnTo>
                <a:lnTo>
                  <a:pt x="7671" y="11813"/>
                </a:lnTo>
                <a:lnTo>
                  <a:pt x="7668" y="11775"/>
                </a:lnTo>
                <a:lnTo>
                  <a:pt x="7664" y="11740"/>
                </a:lnTo>
                <a:lnTo>
                  <a:pt x="7660" y="11707"/>
                </a:lnTo>
                <a:lnTo>
                  <a:pt x="7651" y="11646"/>
                </a:lnTo>
                <a:lnTo>
                  <a:pt x="7643" y="11595"/>
                </a:lnTo>
                <a:lnTo>
                  <a:pt x="7635" y="11553"/>
                </a:lnTo>
                <a:lnTo>
                  <a:pt x="7628" y="11522"/>
                </a:lnTo>
                <a:lnTo>
                  <a:pt x="7624" y="11503"/>
                </a:lnTo>
                <a:lnTo>
                  <a:pt x="7622" y="11497"/>
                </a:lnTo>
                <a:close/>
                <a:moveTo>
                  <a:pt x="14393" y="10247"/>
                </a:moveTo>
                <a:lnTo>
                  <a:pt x="14396" y="10218"/>
                </a:lnTo>
                <a:lnTo>
                  <a:pt x="14405" y="10135"/>
                </a:lnTo>
                <a:lnTo>
                  <a:pt x="14412" y="10074"/>
                </a:lnTo>
                <a:lnTo>
                  <a:pt x="14418" y="10003"/>
                </a:lnTo>
                <a:lnTo>
                  <a:pt x="14423" y="9921"/>
                </a:lnTo>
                <a:lnTo>
                  <a:pt x="14429" y="9828"/>
                </a:lnTo>
                <a:lnTo>
                  <a:pt x="14433" y="9727"/>
                </a:lnTo>
                <a:lnTo>
                  <a:pt x="14436" y="9616"/>
                </a:lnTo>
                <a:lnTo>
                  <a:pt x="14438" y="9498"/>
                </a:lnTo>
                <a:lnTo>
                  <a:pt x="14437" y="9372"/>
                </a:lnTo>
                <a:lnTo>
                  <a:pt x="14435" y="9240"/>
                </a:lnTo>
                <a:lnTo>
                  <a:pt x="14429" y="9103"/>
                </a:lnTo>
                <a:lnTo>
                  <a:pt x="14421" y="8960"/>
                </a:lnTo>
                <a:lnTo>
                  <a:pt x="14408" y="8812"/>
                </a:lnTo>
                <a:lnTo>
                  <a:pt x="14393" y="8661"/>
                </a:lnTo>
                <a:lnTo>
                  <a:pt x="14373" y="8508"/>
                </a:lnTo>
                <a:lnTo>
                  <a:pt x="14349" y="8351"/>
                </a:lnTo>
                <a:lnTo>
                  <a:pt x="14321" y="8192"/>
                </a:lnTo>
                <a:lnTo>
                  <a:pt x="14286" y="8034"/>
                </a:lnTo>
                <a:lnTo>
                  <a:pt x="14246" y="7875"/>
                </a:lnTo>
                <a:lnTo>
                  <a:pt x="14200" y="7717"/>
                </a:lnTo>
                <a:lnTo>
                  <a:pt x="14148" y="7559"/>
                </a:lnTo>
                <a:lnTo>
                  <a:pt x="14089" y="7404"/>
                </a:lnTo>
                <a:lnTo>
                  <a:pt x="14022" y="7251"/>
                </a:lnTo>
                <a:lnTo>
                  <a:pt x="13949" y="7101"/>
                </a:lnTo>
                <a:lnTo>
                  <a:pt x="13868" y="6956"/>
                </a:lnTo>
                <a:lnTo>
                  <a:pt x="13779" y="6816"/>
                </a:lnTo>
                <a:lnTo>
                  <a:pt x="13681" y="6680"/>
                </a:lnTo>
                <a:lnTo>
                  <a:pt x="13574" y="6552"/>
                </a:lnTo>
                <a:lnTo>
                  <a:pt x="13457" y="6429"/>
                </a:lnTo>
                <a:lnTo>
                  <a:pt x="13339" y="6315"/>
                </a:lnTo>
                <a:lnTo>
                  <a:pt x="13226" y="6207"/>
                </a:lnTo>
                <a:lnTo>
                  <a:pt x="13119" y="6107"/>
                </a:lnTo>
                <a:lnTo>
                  <a:pt x="13016" y="6014"/>
                </a:lnTo>
                <a:lnTo>
                  <a:pt x="12918" y="5928"/>
                </a:lnTo>
                <a:lnTo>
                  <a:pt x="12825" y="5847"/>
                </a:lnTo>
                <a:lnTo>
                  <a:pt x="12735" y="5773"/>
                </a:lnTo>
                <a:lnTo>
                  <a:pt x="12650" y="5704"/>
                </a:lnTo>
                <a:lnTo>
                  <a:pt x="12568" y="5642"/>
                </a:lnTo>
                <a:lnTo>
                  <a:pt x="12490" y="5585"/>
                </a:lnTo>
                <a:lnTo>
                  <a:pt x="12416" y="5533"/>
                </a:lnTo>
                <a:lnTo>
                  <a:pt x="12344" y="5484"/>
                </a:lnTo>
                <a:lnTo>
                  <a:pt x="12274" y="5442"/>
                </a:lnTo>
                <a:lnTo>
                  <a:pt x="12208" y="5402"/>
                </a:lnTo>
                <a:lnTo>
                  <a:pt x="12144" y="5367"/>
                </a:lnTo>
                <a:lnTo>
                  <a:pt x="12082" y="5336"/>
                </a:lnTo>
                <a:lnTo>
                  <a:pt x="12021" y="5308"/>
                </a:lnTo>
                <a:lnTo>
                  <a:pt x="11963" y="5283"/>
                </a:lnTo>
                <a:lnTo>
                  <a:pt x="11906" y="5261"/>
                </a:lnTo>
                <a:lnTo>
                  <a:pt x="11850" y="5242"/>
                </a:lnTo>
                <a:lnTo>
                  <a:pt x="11795" y="5225"/>
                </a:lnTo>
                <a:lnTo>
                  <a:pt x="11740" y="5209"/>
                </a:lnTo>
                <a:lnTo>
                  <a:pt x="11687" y="5196"/>
                </a:lnTo>
                <a:lnTo>
                  <a:pt x="11632" y="5185"/>
                </a:lnTo>
                <a:lnTo>
                  <a:pt x="11579" y="5175"/>
                </a:lnTo>
                <a:lnTo>
                  <a:pt x="11524" y="5165"/>
                </a:lnTo>
                <a:lnTo>
                  <a:pt x="11470" y="5157"/>
                </a:lnTo>
                <a:lnTo>
                  <a:pt x="11415" y="5149"/>
                </a:lnTo>
                <a:lnTo>
                  <a:pt x="11301" y="5133"/>
                </a:lnTo>
                <a:lnTo>
                  <a:pt x="11182" y="5114"/>
                </a:lnTo>
                <a:lnTo>
                  <a:pt x="11119" y="5105"/>
                </a:lnTo>
                <a:lnTo>
                  <a:pt x="11057" y="5098"/>
                </a:lnTo>
                <a:lnTo>
                  <a:pt x="10995" y="5092"/>
                </a:lnTo>
                <a:lnTo>
                  <a:pt x="10933" y="5087"/>
                </a:lnTo>
                <a:lnTo>
                  <a:pt x="10870" y="5083"/>
                </a:lnTo>
                <a:lnTo>
                  <a:pt x="10808" y="5080"/>
                </a:lnTo>
                <a:lnTo>
                  <a:pt x="10746" y="5078"/>
                </a:lnTo>
                <a:lnTo>
                  <a:pt x="10684" y="5077"/>
                </a:lnTo>
                <a:lnTo>
                  <a:pt x="10623" y="5077"/>
                </a:lnTo>
                <a:lnTo>
                  <a:pt x="10561" y="5077"/>
                </a:lnTo>
                <a:lnTo>
                  <a:pt x="10500" y="5079"/>
                </a:lnTo>
                <a:lnTo>
                  <a:pt x="10440" y="5081"/>
                </a:lnTo>
                <a:lnTo>
                  <a:pt x="10380" y="5084"/>
                </a:lnTo>
                <a:lnTo>
                  <a:pt x="10321" y="5087"/>
                </a:lnTo>
                <a:lnTo>
                  <a:pt x="10262" y="5091"/>
                </a:lnTo>
                <a:lnTo>
                  <a:pt x="10204" y="5095"/>
                </a:lnTo>
                <a:lnTo>
                  <a:pt x="10090" y="5106"/>
                </a:lnTo>
                <a:lnTo>
                  <a:pt x="9981" y="5117"/>
                </a:lnTo>
                <a:lnTo>
                  <a:pt x="9876" y="5131"/>
                </a:lnTo>
                <a:lnTo>
                  <a:pt x="9776" y="5143"/>
                </a:lnTo>
                <a:lnTo>
                  <a:pt x="9681" y="5156"/>
                </a:lnTo>
                <a:lnTo>
                  <a:pt x="9593" y="5169"/>
                </a:lnTo>
                <a:lnTo>
                  <a:pt x="9511" y="5180"/>
                </a:lnTo>
                <a:lnTo>
                  <a:pt x="9436" y="5190"/>
                </a:lnTo>
                <a:lnTo>
                  <a:pt x="9379" y="5201"/>
                </a:lnTo>
                <a:lnTo>
                  <a:pt x="9280" y="5224"/>
                </a:lnTo>
                <a:lnTo>
                  <a:pt x="9143" y="5257"/>
                </a:lnTo>
                <a:lnTo>
                  <a:pt x="8970" y="5299"/>
                </a:lnTo>
                <a:lnTo>
                  <a:pt x="8764" y="5352"/>
                </a:lnTo>
                <a:lnTo>
                  <a:pt x="8529" y="5412"/>
                </a:lnTo>
                <a:lnTo>
                  <a:pt x="8266" y="5480"/>
                </a:lnTo>
                <a:lnTo>
                  <a:pt x="7980" y="5556"/>
                </a:lnTo>
                <a:lnTo>
                  <a:pt x="7343" y="5724"/>
                </a:lnTo>
                <a:lnTo>
                  <a:pt x="6644" y="5908"/>
                </a:lnTo>
                <a:lnTo>
                  <a:pt x="5904" y="6106"/>
                </a:lnTo>
                <a:lnTo>
                  <a:pt x="5145" y="6309"/>
                </a:lnTo>
                <a:lnTo>
                  <a:pt x="4391" y="6512"/>
                </a:lnTo>
                <a:lnTo>
                  <a:pt x="3665" y="6707"/>
                </a:lnTo>
                <a:lnTo>
                  <a:pt x="2987" y="6890"/>
                </a:lnTo>
                <a:lnTo>
                  <a:pt x="2382" y="7053"/>
                </a:lnTo>
                <a:lnTo>
                  <a:pt x="1873" y="7191"/>
                </a:lnTo>
                <a:lnTo>
                  <a:pt x="1481" y="7297"/>
                </a:lnTo>
                <a:lnTo>
                  <a:pt x="1229" y="7366"/>
                </a:lnTo>
                <a:lnTo>
                  <a:pt x="1140" y="7390"/>
                </a:lnTo>
                <a:lnTo>
                  <a:pt x="1167" y="7393"/>
                </a:lnTo>
                <a:lnTo>
                  <a:pt x="1246" y="7406"/>
                </a:lnTo>
                <a:lnTo>
                  <a:pt x="1303" y="7415"/>
                </a:lnTo>
                <a:lnTo>
                  <a:pt x="1371" y="7427"/>
                </a:lnTo>
                <a:lnTo>
                  <a:pt x="1451" y="7441"/>
                </a:lnTo>
                <a:lnTo>
                  <a:pt x="1540" y="7458"/>
                </a:lnTo>
                <a:lnTo>
                  <a:pt x="1638" y="7477"/>
                </a:lnTo>
                <a:lnTo>
                  <a:pt x="1745" y="7499"/>
                </a:lnTo>
                <a:lnTo>
                  <a:pt x="1861" y="7526"/>
                </a:lnTo>
                <a:lnTo>
                  <a:pt x="1984" y="7554"/>
                </a:lnTo>
                <a:lnTo>
                  <a:pt x="2113" y="7586"/>
                </a:lnTo>
                <a:lnTo>
                  <a:pt x="2251" y="7622"/>
                </a:lnTo>
                <a:lnTo>
                  <a:pt x="2392" y="7660"/>
                </a:lnTo>
                <a:lnTo>
                  <a:pt x="2540" y="7702"/>
                </a:lnTo>
                <a:lnTo>
                  <a:pt x="2692" y="7749"/>
                </a:lnTo>
                <a:lnTo>
                  <a:pt x="2849" y="7799"/>
                </a:lnTo>
                <a:lnTo>
                  <a:pt x="3009" y="7854"/>
                </a:lnTo>
                <a:lnTo>
                  <a:pt x="3171" y="7913"/>
                </a:lnTo>
                <a:lnTo>
                  <a:pt x="3336" y="7975"/>
                </a:lnTo>
                <a:lnTo>
                  <a:pt x="3503" y="8042"/>
                </a:lnTo>
                <a:lnTo>
                  <a:pt x="3671" y="8114"/>
                </a:lnTo>
                <a:lnTo>
                  <a:pt x="3839" y="8190"/>
                </a:lnTo>
                <a:lnTo>
                  <a:pt x="4007" y="8271"/>
                </a:lnTo>
                <a:lnTo>
                  <a:pt x="4175" y="8357"/>
                </a:lnTo>
                <a:lnTo>
                  <a:pt x="4342" y="8448"/>
                </a:lnTo>
                <a:lnTo>
                  <a:pt x="4506" y="8544"/>
                </a:lnTo>
                <a:lnTo>
                  <a:pt x="4669" y="8646"/>
                </a:lnTo>
                <a:lnTo>
                  <a:pt x="4829" y="8752"/>
                </a:lnTo>
                <a:lnTo>
                  <a:pt x="4984" y="8865"/>
                </a:lnTo>
                <a:lnTo>
                  <a:pt x="5136" y="8982"/>
                </a:lnTo>
                <a:lnTo>
                  <a:pt x="5285" y="9103"/>
                </a:lnTo>
                <a:lnTo>
                  <a:pt x="5433" y="9222"/>
                </a:lnTo>
                <a:lnTo>
                  <a:pt x="5581" y="9338"/>
                </a:lnTo>
                <a:lnTo>
                  <a:pt x="5727" y="9453"/>
                </a:lnTo>
                <a:lnTo>
                  <a:pt x="5873" y="9566"/>
                </a:lnTo>
                <a:lnTo>
                  <a:pt x="6017" y="9676"/>
                </a:lnTo>
                <a:lnTo>
                  <a:pt x="6160" y="9784"/>
                </a:lnTo>
                <a:lnTo>
                  <a:pt x="6302" y="9891"/>
                </a:lnTo>
                <a:lnTo>
                  <a:pt x="6442" y="9994"/>
                </a:lnTo>
                <a:lnTo>
                  <a:pt x="6581" y="10095"/>
                </a:lnTo>
                <a:lnTo>
                  <a:pt x="6718" y="10193"/>
                </a:lnTo>
                <a:lnTo>
                  <a:pt x="6852" y="10286"/>
                </a:lnTo>
                <a:lnTo>
                  <a:pt x="6985" y="10378"/>
                </a:lnTo>
                <a:lnTo>
                  <a:pt x="7116" y="10466"/>
                </a:lnTo>
                <a:lnTo>
                  <a:pt x="7245" y="10551"/>
                </a:lnTo>
                <a:lnTo>
                  <a:pt x="7371" y="10632"/>
                </a:lnTo>
                <a:lnTo>
                  <a:pt x="7495" y="10710"/>
                </a:lnTo>
                <a:lnTo>
                  <a:pt x="7616" y="10783"/>
                </a:lnTo>
                <a:lnTo>
                  <a:pt x="7734" y="10853"/>
                </a:lnTo>
                <a:lnTo>
                  <a:pt x="7851" y="10919"/>
                </a:lnTo>
                <a:lnTo>
                  <a:pt x="7964" y="10980"/>
                </a:lnTo>
                <a:lnTo>
                  <a:pt x="8073" y="11037"/>
                </a:lnTo>
                <a:lnTo>
                  <a:pt x="8180" y="11090"/>
                </a:lnTo>
                <a:lnTo>
                  <a:pt x="8284" y="11137"/>
                </a:lnTo>
                <a:lnTo>
                  <a:pt x="8384" y="11180"/>
                </a:lnTo>
                <a:lnTo>
                  <a:pt x="8480" y="11218"/>
                </a:lnTo>
                <a:lnTo>
                  <a:pt x="8573" y="11251"/>
                </a:lnTo>
                <a:lnTo>
                  <a:pt x="8663" y="11278"/>
                </a:lnTo>
                <a:lnTo>
                  <a:pt x="8748" y="11301"/>
                </a:lnTo>
                <a:lnTo>
                  <a:pt x="8830" y="11318"/>
                </a:lnTo>
                <a:lnTo>
                  <a:pt x="8907" y="11329"/>
                </a:lnTo>
                <a:lnTo>
                  <a:pt x="8980" y="11334"/>
                </a:lnTo>
                <a:lnTo>
                  <a:pt x="9120" y="11338"/>
                </a:lnTo>
                <a:lnTo>
                  <a:pt x="9254" y="11341"/>
                </a:lnTo>
                <a:lnTo>
                  <a:pt x="9384" y="11342"/>
                </a:lnTo>
                <a:lnTo>
                  <a:pt x="9510" y="11342"/>
                </a:lnTo>
                <a:lnTo>
                  <a:pt x="9572" y="11341"/>
                </a:lnTo>
                <a:lnTo>
                  <a:pt x="9633" y="11340"/>
                </a:lnTo>
                <a:lnTo>
                  <a:pt x="9694" y="11338"/>
                </a:lnTo>
                <a:lnTo>
                  <a:pt x="9754" y="11336"/>
                </a:lnTo>
                <a:lnTo>
                  <a:pt x="9814" y="11333"/>
                </a:lnTo>
                <a:lnTo>
                  <a:pt x="9873" y="11330"/>
                </a:lnTo>
                <a:lnTo>
                  <a:pt x="9932" y="11326"/>
                </a:lnTo>
                <a:lnTo>
                  <a:pt x="9992" y="11321"/>
                </a:lnTo>
                <a:lnTo>
                  <a:pt x="10052" y="11317"/>
                </a:lnTo>
                <a:lnTo>
                  <a:pt x="10110" y="11311"/>
                </a:lnTo>
                <a:lnTo>
                  <a:pt x="10170" y="11305"/>
                </a:lnTo>
                <a:lnTo>
                  <a:pt x="10231" y="11298"/>
                </a:lnTo>
                <a:lnTo>
                  <a:pt x="10290" y="11290"/>
                </a:lnTo>
                <a:lnTo>
                  <a:pt x="10351" y="11282"/>
                </a:lnTo>
                <a:lnTo>
                  <a:pt x="10412" y="11272"/>
                </a:lnTo>
                <a:lnTo>
                  <a:pt x="10474" y="11263"/>
                </a:lnTo>
                <a:lnTo>
                  <a:pt x="10537" y="11252"/>
                </a:lnTo>
                <a:lnTo>
                  <a:pt x="10600" y="11241"/>
                </a:lnTo>
                <a:lnTo>
                  <a:pt x="10665" y="11229"/>
                </a:lnTo>
                <a:lnTo>
                  <a:pt x="10730" y="11217"/>
                </a:lnTo>
                <a:lnTo>
                  <a:pt x="10797" y="11203"/>
                </a:lnTo>
                <a:lnTo>
                  <a:pt x="10864" y="11189"/>
                </a:lnTo>
                <a:lnTo>
                  <a:pt x="10934" y="11173"/>
                </a:lnTo>
                <a:lnTo>
                  <a:pt x="11004" y="11157"/>
                </a:lnTo>
                <a:lnTo>
                  <a:pt x="11167" y="11118"/>
                </a:lnTo>
                <a:lnTo>
                  <a:pt x="11368" y="11067"/>
                </a:lnTo>
                <a:lnTo>
                  <a:pt x="11598" y="11008"/>
                </a:lnTo>
                <a:lnTo>
                  <a:pt x="11854" y="10940"/>
                </a:lnTo>
                <a:lnTo>
                  <a:pt x="12126" y="10867"/>
                </a:lnTo>
                <a:lnTo>
                  <a:pt x="12409" y="10792"/>
                </a:lnTo>
                <a:lnTo>
                  <a:pt x="12697" y="10714"/>
                </a:lnTo>
                <a:lnTo>
                  <a:pt x="12983" y="10636"/>
                </a:lnTo>
                <a:lnTo>
                  <a:pt x="13259" y="10560"/>
                </a:lnTo>
                <a:lnTo>
                  <a:pt x="13521" y="10489"/>
                </a:lnTo>
                <a:lnTo>
                  <a:pt x="13760" y="10423"/>
                </a:lnTo>
                <a:lnTo>
                  <a:pt x="13970" y="10364"/>
                </a:lnTo>
                <a:lnTo>
                  <a:pt x="14146" y="10316"/>
                </a:lnTo>
                <a:lnTo>
                  <a:pt x="14279" y="10278"/>
                </a:lnTo>
                <a:lnTo>
                  <a:pt x="14363" y="10255"/>
                </a:lnTo>
                <a:lnTo>
                  <a:pt x="14393" y="10247"/>
                </a:lnTo>
                <a:close/>
              </a:path>
            </a:pathLst>
          </a:custGeom>
          <a:noFill/>
          <a:ln w="9525">
            <a:solidFill>
              <a:srgbClr val="666666">
                <a:lumMod val="60000"/>
                <a:lumOff val="40000"/>
              </a:srgbClr>
            </a:solidFill>
            <a:round/>
            <a:headEnd/>
            <a:tailEnd/>
          </a:ln>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83" name="曲线连接符 282"/>
          <p:cNvCxnSpPr/>
          <p:nvPr/>
        </p:nvCxnSpPr>
        <p:spPr bwMode="gray">
          <a:xfrm rot="16200000" flipV="1">
            <a:off x="6720724" y="3599862"/>
            <a:ext cx="1022439" cy="177040"/>
          </a:xfrm>
          <a:prstGeom prst="curvedConnector3">
            <a:avLst>
              <a:gd name="adj1" fmla="val 50000"/>
            </a:avLst>
          </a:prstGeom>
          <a:noFill/>
          <a:ln w="19050" cap="flat" cmpd="sng" algn="ctr">
            <a:solidFill>
              <a:srgbClr val="666666">
                <a:lumMod val="60000"/>
                <a:lumOff val="40000"/>
              </a:srgbClr>
            </a:solidFill>
            <a:prstDash val="dash"/>
            <a:miter lim="800000"/>
          </a:ln>
          <a:effectLst/>
        </p:spPr>
      </p:cxnSp>
      <p:cxnSp>
        <p:nvCxnSpPr>
          <p:cNvPr id="284" name="曲线连接符 283"/>
          <p:cNvCxnSpPr/>
          <p:nvPr/>
        </p:nvCxnSpPr>
        <p:spPr bwMode="gray">
          <a:xfrm rot="5400000" flipH="1" flipV="1">
            <a:off x="5522944" y="3540939"/>
            <a:ext cx="1065808" cy="262236"/>
          </a:xfrm>
          <a:prstGeom prst="curvedConnector3">
            <a:avLst>
              <a:gd name="adj1" fmla="val 50000"/>
            </a:avLst>
          </a:prstGeom>
          <a:noFill/>
          <a:ln w="19050" cap="flat" cmpd="sng" algn="ctr">
            <a:solidFill>
              <a:srgbClr val="666666">
                <a:lumMod val="60000"/>
                <a:lumOff val="40000"/>
              </a:srgbClr>
            </a:solidFill>
            <a:prstDash val="dash"/>
            <a:miter lim="800000"/>
          </a:ln>
          <a:effectLst/>
        </p:spPr>
      </p:cxnSp>
      <p:grpSp>
        <p:nvGrpSpPr>
          <p:cNvPr id="285" name="组合 284"/>
          <p:cNvGrpSpPr/>
          <p:nvPr/>
        </p:nvGrpSpPr>
        <p:grpSpPr bwMode="gray">
          <a:xfrm>
            <a:off x="7507786" y="4884075"/>
            <a:ext cx="567076" cy="362256"/>
            <a:chOff x="2629478" y="4333302"/>
            <a:chExt cx="493567" cy="312030"/>
          </a:xfrm>
          <a:solidFill>
            <a:srgbClr val="666666">
              <a:lumMod val="40000"/>
              <a:lumOff val="60000"/>
            </a:srgbClr>
          </a:solidFill>
        </p:grpSpPr>
        <p:sp>
          <p:nvSpPr>
            <p:cNvPr id="515" name="Freeform 6">
              <a:extLst>
                <a:ext uri="{FF2B5EF4-FFF2-40B4-BE49-F238E27FC236}">
                  <a16:creationId xmlns:a16="http://schemas.microsoft.com/office/drawing/2014/main" xmlns="" id="{5AF06D6A-A41D-452A-8AA4-D2CA396EA5EE}"/>
                </a:ext>
              </a:extLst>
            </p:cNvPr>
            <p:cNvSpPr>
              <a:spLocks/>
            </p:cNvSpPr>
            <p:nvPr/>
          </p:nvSpPr>
          <p:spPr bwMode="gray">
            <a:xfrm>
              <a:off x="2859137" y="4376171"/>
              <a:ext cx="263908" cy="143676"/>
            </a:xfrm>
            <a:custGeom>
              <a:avLst/>
              <a:gdLst>
                <a:gd name="T0" fmla="*/ 637 w 754"/>
                <a:gd name="T1" fmla="*/ 407 h 415"/>
                <a:gd name="T2" fmla="*/ 92 w 754"/>
                <a:gd name="T3" fmla="*/ 403 h 415"/>
                <a:gd name="T4" fmla="*/ 15 w 754"/>
                <a:gd name="T5" fmla="*/ 290 h 415"/>
                <a:gd name="T6" fmla="*/ 139 w 754"/>
                <a:gd name="T7" fmla="*/ 204 h 415"/>
                <a:gd name="T8" fmla="*/ 287 w 754"/>
                <a:gd name="T9" fmla="*/ 26 h 415"/>
                <a:gd name="T10" fmla="*/ 504 w 754"/>
                <a:gd name="T11" fmla="*/ 122 h 415"/>
                <a:gd name="T12" fmla="*/ 650 w 754"/>
                <a:gd name="T13" fmla="*/ 119 h 415"/>
                <a:gd name="T14" fmla="*/ 678 w 754"/>
                <a:gd name="T15" fmla="*/ 244 h 415"/>
                <a:gd name="T16" fmla="*/ 742 w 754"/>
                <a:gd name="T17" fmla="*/ 336 h 415"/>
                <a:gd name="T18" fmla="*/ 637 w 754"/>
                <a:gd name="T19" fmla="*/ 407 h 415"/>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8992 w 10000"/>
                <a:gd name="connsiteY7" fmla="*/ 5880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054 w 10000"/>
                <a:gd name="connsiteY7" fmla="*/ 5692 h 10000"/>
                <a:gd name="connsiteX8" fmla="*/ 9841 w 10000"/>
                <a:gd name="connsiteY8" fmla="*/ 8096 h 10000"/>
                <a:gd name="connsiteX9" fmla="*/ 8448 w 10000"/>
                <a:gd name="connsiteY9" fmla="*/ 9807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0" h="10000">
                  <a:moveTo>
                    <a:pt x="8448" y="9807"/>
                  </a:moveTo>
                  <a:lnTo>
                    <a:pt x="1220" y="9711"/>
                  </a:lnTo>
                  <a:cubicBezTo>
                    <a:pt x="1220" y="9711"/>
                    <a:pt x="0" y="9253"/>
                    <a:pt x="199" y="6988"/>
                  </a:cubicBezTo>
                  <a:cubicBezTo>
                    <a:pt x="424" y="4530"/>
                    <a:pt x="1638" y="4336"/>
                    <a:pt x="1638" y="4336"/>
                  </a:cubicBezTo>
                  <a:cubicBezTo>
                    <a:pt x="1638" y="4336"/>
                    <a:pt x="1711" y="1277"/>
                    <a:pt x="3806" y="627"/>
                  </a:cubicBezTo>
                  <a:cubicBezTo>
                    <a:pt x="5849" y="0"/>
                    <a:pt x="6684" y="2940"/>
                    <a:pt x="6684" y="2940"/>
                  </a:cubicBezTo>
                  <a:cubicBezTo>
                    <a:pt x="6684" y="2940"/>
                    <a:pt x="7732" y="1542"/>
                    <a:pt x="8621" y="2867"/>
                  </a:cubicBezTo>
                  <a:cubicBezTo>
                    <a:pt x="9363" y="3952"/>
                    <a:pt x="9054" y="5692"/>
                    <a:pt x="9054" y="5692"/>
                  </a:cubicBezTo>
                  <a:cubicBezTo>
                    <a:pt x="9054" y="5692"/>
                    <a:pt x="10000" y="6361"/>
                    <a:pt x="9841" y="8096"/>
                  </a:cubicBezTo>
                  <a:cubicBezTo>
                    <a:pt x="9668" y="10000"/>
                    <a:pt x="8448" y="9807"/>
                    <a:pt x="8448" y="9807"/>
                  </a:cubicBezTo>
                  <a:close/>
                </a:path>
              </a:pathLst>
            </a:custGeom>
            <a:grpFill/>
            <a:ln w="3175" cap="flat" cmpd="sng" algn="ctr">
              <a:solidFill>
                <a:srgbClr val="666666">
                  <a:lumMod val="60000"/>
                  <a:lumOff val="40000"/>
                </a:srgbClr>
              </a:solidFill>
              <a:prstDash val="solid"/>
              <a:miter lim="800000"/>
            </a:ln>
            <a:effectLst/>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6" name="Freeform 6">
              <a:extLst>
                <a:ext uri="{FF2B5EF4-FFF2-40B4-BE49-F238E27FC236}">
                  <a16:creationId xmlns:a16="http://schemas.microsoft.com/office/drawing/2014/main" xmlns="" id="{5AF06D6A-A41D-452A-8AA4-D2CA396EA5EE}"/>
                </a:ext>
              </a:extLst>
            </p:cNvPr>
            <p:cNvSpPr>
              <a:spLocks/>
            </p:cNvSpPr>
            <p:nvPr/>
          </p:nvSpPr>
          <p:spPr bwMode="gray">
            <a:xfrm>
              <a:off x="2629478" y="4333302"/>
              <a:ext cx="263908" cy="143676"/>
            </a:xfrm>
            <a:custGeom>
              <a:avLst/>
              <a:gdLst>
                <a:gd name="T0" fmla="*/ 637 w 754"/>
                <a:gd name="T1" fmla="*/ 407 h 415"/>
                <a:gd name="T2" fmla="*/ 92 w 754"/>
                <a:gd name="T3" fmla="*/ 403 h 415"/>
                <a:gd name="T4" fmla="*/ 15 w 754"/>
                <a:gd name="T5" fmla="*/ 290 h 415"/>
                <a:gd name="T6" fmla="*/ 139 w 754"/>
                <a:gd name="T7" fmla="*/ 204 h 415"/>
                <a:gd name="T8" fmla="*/ 287 w 754"/>
                <a:gd name="T9" fmla="*/ 26 h 415"/>
                <a:gd name="T10" fmla="*/ 504 w 754"/>
                <a:gd name="T11" fmla="*/ 122 h 415"/>
                <a:gd name="T12" fmla="*/ 650 w 754"/>
                <a:gd name="T13" fmla="*/ 119 h 415"/>
                <a:gd name="T14" fmla="*/ 678 w 754"/>
                <a:gd name="T15" fmla="*/ 244 h 415"/>
                <a:gd name="T16" fmla="*/ 742 w 754"/>
                <a:gd name="T17" fmla="*/ 336 h 415"/>
                <a:gd name="T18" fmla="*/ 637 w 754"/>
                <a:gd name="T19" fmla="*/ 407 h 415"/>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8992 w 10000"/>
                <a:gd name="connsiteY7" fmla="*/ 5880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054 w 10000"/>
                <a:gd name="connsiteY7" fmla="*/ 5692 h 10000"/>
                <a:gd name="connsiteX8" fmla="*/ 9841 w 10000"/>
                <a:gd name="connsiteY8" fmla="*/ 8096 h 10000"/>
                <a:gd name="connsiteX9" fmla="*/ 8448 w 10000"/>
                <a:gd name="connsiteY9" fmla="*/ 9807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0" h="10000">
                  <a:moveTo>
                    <a:pt x="8448" y="9807"/>
                  </a:moveTo>
                  <a:lnTo>
                    <a:pt x="1220" y="9711"/>
                  </a:lnTo>
                  <a:cubicBezTo>
                    <a:pt x="1220" y="9711"/>
                    <a:pt x="0" y="9253"/>
                    <a:pt x="199" y="6988"/>
                  </a:cubicBezTo>
                  <a:cubicBezTo>
                    <a:pt x="424" y="4530"/>
                    <a:pt x="1638" y="4336"/>
                    <a:pt x="1638" y="4336"/>
                  </a:cubicBezTo>
                  <a:cubicBezTo>
                    <a:pt x="1638" y="4336"/>
                    <a:pt x="1711" y="1277"/>
                    <a:pt x="3806" y="627"/>
                  </a:cubicBezTo>
                  <a:cubicBezTo>
                    <a:pt x="5849" y="0"/>
                    <a:pt x="6684" y="2940"/>
                    <a:pt x="6684" y="2940"/>
                  </a:cubicBezTo>
                  <a:cubicBezTo>
                    <a:pt x="6684" y="2940"/>
                    <a:pt x="7732" y="1542"/>
                    <a:pt x="8621" y="2867"/>
                  </a:cubicBezTo>
                  <a:cubicBezTo>
                    <a:pt x="9363" y="3952"/>
                    <a:pt x="9054" y="5692"/>
                    <a:pt x="9054" y="5692"/>
                  </a:cubicBezTo>
                  <a:cubicBezTo>
                    <a:pt x="9054" y="5692"/>
                    <a:pt x="10000" y="6361"/>
                    <a:pt x="9841" y="8096"/>
                  </a:cubicBezTo>
                  <a:cubicBezTo>
                    <a:pt x="9668" y="10000"/>
                    <a:pt x="8448" y="9807"/>
                    <a:pt x="8448" y="9807"/>
                  </a:cubicBezTo>
                  <a:close/>
                </a:path>
              </a:pathLst>
            </a:custGeom>
            <a:grpFill/>
            <a:ln w="3175" cap="flat" cmpd="sng" algn="ctr">
              <a:solidFill>
                <a:srgbClr val="666666">
                  <a:lumMod val="60000"/>
                  <a:lumOff val="40000"/>
                </a:srgbClr>
              </a:solidFill>
              <a:prstDash val="solid"/>
              <a:miter lim="800000"/>
            </a:ln>
            <a:effectLst/>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7" name="Freeform 6">
              <a:extLst>
                <a:ext uri="{FF2B5EF4-FFF2-40B4-BE49-F238E27FC236}">
                  <a16:creationId xmlns:a16="http://schemas.microsoft.com/office/drawing/2014/main" xmlns="" id="{5AF06D6A-A41D-452A-8AA4-D2CA396EA5EE}"/>
                </a:ext>
              </a:extLst>
            </p:cNvPr>
            <p:cNvSpPr>
              <a:spLocks/>
            </p:cNvSpPr>
            <p:nvPr/>
          </p:nvSpPr>
          <p:spPr bwMode="gray">
            <a:xfrm>
              <a:off x="2729047" y="4501656"/>
              <a:ext cx="263908" cy="143676"/>
            </a:xfrm>
            <a:custGeom>
              <a:avLst/>
              <a:gdLst>
                <a:gd name="T0" fmla="*/ 637 w 754"/>
                <a:gd name="T1" fmla="*/ 407 h 415"/>
                <a:gd name="T2" fmla="*/ 92 w 754"/>
                <a:gd name="T3" fmla="*/ 403 h 415"/>
                <a:gd name="T4" fmla="*/ 15 w 754"/>
                <a:gd name="T5" fmla="*/ 290 h 415"/>
                <a:gd name="T6" fmla="*/ 139 w 754"/>
                <a:gd name="T7" fmla="*/ 204 h 415"/>
                <a:gd name="T8" fmla="*/ 287 w 754"/>
                <a:gd name="T9" fmla="*/ 26 h 415"/>
                <a:gd name="T10" fmla="*/ 504 w 754"/>
                <a:gd name="T11" fmla="*/ 122 h 415"/>
                <a:gd name="T12" fmla="*/ 650 w 754"/>
                <a:gd name="T13" fmla="*/ 119 h 415"/>
                <a:gd name="T14" fmla="*/ 678 w 754"/>
                <a:gd name="T15" fmla="*/ 244 h 415"/>
                <a:gd name="T16" fmla="*/ 742 w 754"/>
                <a:gd name="T17" fmla="*/ 336 h 415"/>
                <a:gd name="T18" fmla="*/ 637 w 754"/>
                <a:gd name="T19" fmla="*/ 407 h 415"/>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8992 w 10000"/>
                <a:gd name="connsiteY7" fmla="*/ 5880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054 w 10000"/>
                <a:gd name="connsiteY7" fmla="*/ 5692 h 10000"/>
                <a:gd name="connsiteX8" fmla="*/ 9841 w 10000"/>
                <a:gd name="connsiteY8" fmla="*/ 8096 h 10000"/>
                <a:gd name="connsiteX9" fmla="*/ 8448 w 10000"/>
                <a:gd name="connsiteY9" fmla="*/ 9807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0" h="10000">
                  <a:moveTo>
                    <a:pt x="8448" y="9807"/>
                  </a:moveTo>
                  <a:lnTo>
                    <a:pt x="1220" y="9711"/>
                  </a:lnTo>
                  <a:cubicBezTo>
                    <a:pt x="1220" y="9711"/>
                    <a:pt x="0" y="9253"/>
                    <a:pt x="199" y="6988"/>
                  </a:cubicBezTo>
                  <a:cubicBezTo>
                    <a:pt x="424" y="4530"/>
                    <a:pt x="1638" y="4336"/>
                    <a:pt x="1638" y="4336"/>
                  </a:cubicBezTo>
                  <a:cubicBezTo>
                    <a:pt x="1638" y="4336"/>
                    <a:pt x="1711" y="1277"/>
                    <a:pt x="3806" y="627"/>
                  </a:cubicBezTo>
                  <a:cubicBezTo>
                    <a:pt x="5849" y="0"/>
                    <a:pt x="6684" y="2940"/>
                    <a:pt x="6684" y="2940"/>
                  </a:cubicBezTo>
                  <a:cubicBezTo>
                    <a:pt x="6684" y="2940"/>
                    <a:pt x="7732" y="1542"/>
                    <a:pt x="8621" y="2867"/>
                  </a:cubicBezTo>
                  <a:cubicBezTo>
                    <a:pt x="9363" y="3952"/>
                    <a:pt x="9054" y="5692"/>
                    <a:pt x="9054" y="5692"/>
                  </a:cubicBezTo>
                  <a:cubicBezTo>
                    <a:pt x="9054" y="5692"/>
                    <a:pt x="10000" y="6361"/>
                    <a:pt x="9841" y="8096"/>
                  </a:cubicBezTo>
                  <a:cubicBezTo>
                    <a:pt x="9668" y="10000"/>
                    <a:pt x="8448" y="9807"/>
                    <a:pt x="8448" y="9807"/>
                  </a:cubicBezTo>
                  <a:close/>
                </a:path>
              </a:pathLst>
            </a:custGeom>
            <a:grpFill/>
            <a:ln w="3175" cap="flat" cmpd="sng" algn="ctr">
              <a:solidFill>
                <a:srgbClr val="666666">
                  <a:lumMod val="60000"/>
                  <a:lumOff val="40000"/>
                </a:srgbClr>
              </a:solidFill>
              <a:prstDash val="solid"/>
              <a:miter lim="800000"/>
            </a:ln>
            <a:effectLst/>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86" name="Freeform 65">
            <a:extLst>
              <a:ext uri="{FF2B5EF4-FFF2-40B4-BE49-F238E27FC236}">
                <a16:creationId xmlns:a16="http://schemas.microsoft.com/office/drawing/2014/main" xmlns="" id="{0364E87C-BF8D-4A67-AE91-8827699FB831}"/>
              </a:ext>
            </a:extLst>
          </p:cNvPr>
          <p:cNvSpPr>
            <a:spLocks noEditPoints="1"/>
          </p:cNvSpPr>
          <p:nvPr/>
        </p:nvSpPr>
        <p:spPr bwMode="gray">
          <a:xfrm>
            <a:off x="6329940" y="5450965"/>
            <a:ext cx="309969" cy="294486"/>
          </a:xfrm>
          <a:custGeom>
            <a:avLst/>
            <a:gdLst>
              <a:gd name="T0" fmla="*/ 1 w 116"/>
              <a:gd name="T1" fmla="*/ 117 h 117"/>
              <a:gd name="T2" fmla="*/ 2 w 116"/>
              <a:gd name="T3" fmla="*/ 113 h 117"/>
              <a:gd name="T4" fmla="*/ 6 w 116"/>
              <a:gd name="T5" fmla="*/ 112 h 117"/>
              <a:gd name="T6" fmla="*/ 30 w 116"/>
              <a:gd name="T7" fmla="*/ 95 h 117"/>
              <a:gd name="T8" fmla="*/ 14 w 116"/>
              <a:gd name="T9" fmla="*/ 63 h 117"/>
              <a:gd name="T10" fmla="*/ 5 w 116"/>
              <a:gd name="T11" fmla="*/ 48 h 117"/>
              <a:gd name="T12" fmla="*/ 41 w 116"/>
              <a:gd name="T13" fmla="*/ 9 h 117"/>
              <a:gd name="T14" fmla="*/ 53 w 116"/>
              <a:gd name="T15" fmla="*/ 7 h 117"/>
              <a:gd name="T16" fmla="*/ 82 w 116"/>
              <a:gd name="T17" fmla="*/ 9 h 117"/>
              <a:gd name="T18" fmla="*/ 90 w 116"/>
              <a:gd name="T19" fmla="*/ 13 h 117"/>
              <a:gd name="T20" fmla="*/ 91 w 116"/>
              <a:gd name="T21" fmla="*/ 7 h 117"/>
              <a:gd name="T22" fmla="*/ 102 w 116"/>
              <a:gd name="T23" fmla="*/ 0 h 117"/>
              <a:gd name="T24" fmla="*/ 114 w 116"/>
              <a:gd name="T25" fmla="*/ 7 h 117"/>
              <a:gd name="T26" fmla="*/ 113 w 116"/>
              <a:gd name="T27" fmla="*/ 11 h 117"/>
              <a:gd name="T28" fmla="*/ 102 w 116"/>
              <a:gd name="T29" fmla="*/ 6 h 117"/>
              <a:gd name="T30" fmla="*/ 95 w 116"/>
              <a:gd name="T31" fmla="*/ 20 h 117"/>
              <a:gd name="T32" fmla="*/ 112 w 116"/>
              <a:gd name="T33" fmla="*/ 19 h 117"/>
              <a:gd name="T34" fmla="*/ 115 w 116"/>
              <a:gd name="T35" fmla="*/ 20 h 117"/>
              <a:gd name="T36" fmla="*/ 104 w 116"/>
              <a:gd name="T37" fmla="*/ 29 h 117"/>
              <a:gd name="T38" fmla="*/ 101 w 116"/>
              <a:gd name="T39" fmla="*/ 29 h 117"/>
              <a:gd name="T40" fmla="*/ 90 w 116"/>
              <a:gd name="T41" fmla="*/ 21 h 117"/>
              <a:gd name="T42" fmla="*/ 82 w 116"/>
              <a:gd name="T43" fmla="*/ 17 h 117"/>
              <a:gd name="T44" fmla="*/ 79 w 116"/>
              <a:gd name="T45" fmla="*/ 23 h 117"/>
              <a:gd name="T46" fmla="*/ 60 w 116"/>
              <a:gd name="T47" fmla="*/ 24 h 117"/>
              <a:gd name="T48" fmla="*/ 39 w 116"/>
              <a:gd name="T49" fmla="*/ 46 h 117"/>
              <a:gd name="T50" fmla="*/ 59 w 116"/>
              <a:gd name="T51" fmla="*/ 74 h 117"/>
              <a:gd name="T52" fmla="*/ 60 w 116"/>
              <a:gd name="T53" fmla="*/ 95 h 117"/>
              <a:gd name="T54" fmla="*/ 85 w 116"/>
              <a:gd name="T55" fmla="*/ 112 h 117"/>
              <a:gd name="T56" fmla="*/ 88 w 116"/>
              <a:gd name="T57" fmla="*/ 113 h 117"/>
              <a:gd name="T58" fmla="*/ 91 w 116"/>
              <a:gd name="T59" fmla="*/ 115 h 117"/>
              <a:gd name="T60" fmla="*/ 2 w 116"/>
              <a:gd name="T61" fmla="*/ 117 h 117"/>
              <a:gd name="T62" fmla="*/ 11 w 116"/>
              <a:gd name="T63" fmla="*/ 112 h 117"/>
              <a:gd name="T64" fmla="*/ 80 w 116"/>
              <a:gd name="T65" fmla="*/ 113 h 117"/>
              <a:gd name="T66" fmla="*/ 65 w 116"/>
              <a:gd name="T67" fmla="*/ 99 h 117"/>
              <a:gd name="T68" fmla="*/ 35 w 116"/>
              <a:gd name="T69" fmla="*/ 95 h 117"/>
              <a:gd name="T70" fmla="*/ 55 w 116"/>
              <a:gd name="T71" fmla="*/ 84 h 117"/>
              <a:gd name="T72" fmla="*/ 44 w 116"/>
              <a:gd name="T73" fmla="*/ 88 h 117"/>
              <a:gd name="T74" fmla="*/ 35 w 116"/>
              <a:gd name="T75" fmla="*/ 85 h 117"/>
              <a:gd name="T76" fmla="*/ 38 w 116"/>
              <a:gd name="T77" fmla="*/ 53 h 117"/>
              <a:gd name="T78" fmla="*/ 22 w 116"/>
              <a:gd name="T79" fmla="*/ 64 h 117"/>
              <a:gd name="T80" fmla="*/ 42 w 116"/>
              <a:gd name="T81" fmla="*/ 83 h 117"/>
              <a:gd name="T82" fmla="*/ 53 w 116"/>
              <a:gd name="T83" fmla="*/ 79 h 117"/>
              <a:gd name="T84" fmla="*/ 38 w 116"/>
              <a:gd name="T85" fmla="*/ 52 h 117"/>
              <a:gd name="T86" fmla="*/ 22 w 116"/>
              <a:gd name="T87" fmla="*/ 36 h 117"/>
              <a:gd name="T88" fmla="*/ 10 w 116"/>
              <a:gd name="T89" fmla="*/ 49 h 117"/>
              <a:gd name="T90" fmla="*/ 22 w 116"/>
              <a:gd name="T91" fmla="*/ 60 h 117"/>
              <a:gd name="T92" fmla="*/ 33 w 116"/>
              <a:gd name="T93" fmla="*/ 46 h 117"/>
              <a:gd name="T94" fmla="*/ 22 w 116"/>
              <a:gd name="T95" fmla="*/ 36 h 117"/>
              <a:gd name="T96" fmla="*/ 48 w 116"/>
              <a:gd name="T97" fmla="*/ 11 h 117"/>
              <a:gd name="T98" fmla="*/ 26 w 116"/>
              <a:gd name="T99" fmla="*/ 32 h 117"/>
              <a:gd name="T100" fmla="*/ 36 w 116"/>
              <a:gd name="T101" fmla="*/ 40 h 117"/>
              <a:gd name="T102" fmla="*/ 54 w 116"/>
              <a:gd name="T103" fmla="*/ 23 h 117"/>
              <a:gd name="T104" fmla="*/ 49 w 116"/>
              <a:gd name="T105" fmla="*/ 11 h 117"/>
              <a:gd name="T106" fmla="*/ 62 w 116"/>
              <a:gd name="T107" fmla="*/ 18 h 117"/>
              <a:gd name="T108" fmla="*/ 77 w 116"/>
              <a:gd name="T109" fmla="*/ 19 h 117"/>
              <a:gd name="T110" fmla="*/ 60 w 116"/>
              <a:gd name="T111" fmla="*/ 11 h 117"/>
              <a:gd name="T112" fmla="*/ 22 w 116"/>
              <a:gd name="T113" fmla="*/ 50 h 117"/>
              <a:gd name="T114" fmla="*/ 19 w 116"/>
              <a:gd name="T115" fmla="*/ 48 h 117"/>
              <a:gd name="T116" fmla="*/ 22 w 116"/>
              <a:gd name="T117" fmla="*/ 45 h 117"/>
              <a:gd name="T118" fmla="*/ 23 w 116"/>
              <a:gd name="T119" fmla="*/ 4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6" h="117">
                <a:moveTo>
                  <a:pt x="2" y="117"/>
                </a:moveTo>
                <a:cubicBezTo>
                  <a:pt x="2" y="117"/>
                  <a:pt x="1" y="117"/>
                  <a:pt x="1" y="117"/>
                </a:cubicBezTo>
                <a:cubicBezTo>
                  <a:pt x="0" y="116"/>
                  <a:pt x="0" y="115"/>
                  <a:pt x="0" y="114"/>
                </a:cubicBezTo>
                <a:cubicBezTo>
                  <a:pt x="0" y="113"/>
                  <a:pt x="1" y="113"/>
                  <a:pt x="2" y="113"/>
                </a:cubicBezTo>
                <a:cubicBezTo>
                  <a:pt x="6" y="113"/>
                  <a:pt x="6" y="113"/>
                  <a:pt x="6" y="113"/>
                </a:cubicBezTo>
                <a:cubicBezTo>
                  <a:pt x="6" y="112"/>
                  <a:pt x="6" y="112"/>
                  <a:pt x="6" y="112"/>
                </a:cubicBezTo>
                <a:cubicBezTo>
                  <a:pt x="7" y="102"/>
                  <a:pt x="16" y="95"/>
                  <a:pt x="26" y="95"/>
                </a:cubicBezTo>
                <a:cubicBezTo>
                  <a:pt x="30" y="95"/>
                  <a:pt x="30" y="95"/>
                  <a:pt x="30" y="95"/>
                </a:cubicBezTo>
                <a:cubicBezTo>
                  <a:pt x="30" y="80"/>
                  <a:pt x="30" y="80"/>
                  <a:pt x="30" y="80"/>
                </a:cubicBezTo>
                <a:cubicBezTo>
                  <a:pt x="14" y="63"/>
                  <a:pt x="14" y="63"/>
                  <a:pt x="14" y="63"/>
                </a:cubicBezTo>
                <a:cubicBezTo>
                  <a:pt x="13" y="63"/>
                  <a:pt x="12" y="62"/>
                  <a:pt x="12" y="61"/>
                </a:cubicBezTo>
                <a:cubicBezTo>
                  <a:pt x="8" y="58"/>
                  <a:pt x="5" y="53"/>
                  <a:pt x="5" y="48"/>
                </a:cubicBezTo>
                <a:cubicBezTo>
                  <a:pt x="5" y="40"/>
                  <a:pt x="11" y="33"/>
                  <a:pt x="19" y="31"/>
                </a:cubicBezTo>
                <a:cubicBezTo>
                  <a:pt x="41" y="9"/>
                  <a:pt x="41" y="9"/>
                  <a:pt x="41" y="9"/>
                </a:cubicBezTo>
                <a:cubicBezTo>
                  <a:pt x="43" y="7"/>
                  <a:pt x="46" y="6"/>
                  <a:pt x="49" y="6"/>
                </a:cubicBezTo>
                <a:cubicBezTo>
                  <a:pt x="51" y="6"/>
                  <a:pt x="52" y="6"/>
                  <a:pt x="53" y="7"/>
                </a:cubicBezTo>
                <a:cubicBezTo>
                  <a:pt x="79" y="7"/>
                  <a:pt x="79" y="7"/>
                  <a:pt x="79" y="7"/>
                </a:cubicBezTo>
                <a:cubicBezTo>
                  <a:pt x="81" y="7"/>
                  <a:pt x="82" y="8"/>
                  <a:pt x="82" y="9"/>
                </a:cubicBezTo>
                <a:cubicBezTo>
                  <a:pt x="82" y="13"/>
                  <a:pt x="82" y="13"/>
                  <a:pt x="82" y="13"/>
                </a:cubicBezTo>
                <a:cubicBezTo>
                  <a:pt x="90" y="13"/>
                  <a:pt x="90" y="13"/>
                  <a:pt x="90" y="13"/>
                </a:cubicBezTo>
                <a:cubicBezTo>
                  <a:pt x="90" y="9"/>
                  <a:pt x="90" y="9"/>
                  <a:pt x="90" y="9"/>
                </a:cubicBezTo>
                <a:cubicBezTo>
                  <a:pt x="90" y="8"/>
                  <a:pt x="90" y="7"/>
                  <a:pt x="91" y="7"/>
                </a:cubicBezTo>
                <a:cubicBezTo>
                  <a:pt x="101" y="1"/>
                  <a:pt x="101" y="1"/>
                  <a:pt x="101" y="1"/>
                </a:cubicBezTo>
                <a:cubicBezTo>
                  <a:pt x="102" y="1"/>
                  <a:pt x="102" y="0"/>
                  <a:pt x="102" y="0"/>
                </a:cubicBezTo>
                <a:cubicBezTo>
                  <a:pt x="103" y="0"/>
                  <a:pt x="103" y="1"/>
                  <a:pt x="104" y="1"/>
                </a:cubicBezTo>
                <a:cubicBezTo>
                  <a:pt x="114" y="7"/>
                  <a:pt x="114" y="7"/>
                  <a:pt x="114" y="7"/>
                </a:cubicBezTo>
                <a:cubicBezTo>
                  <a:pt x="115" y="8"/>
                  <a:pt x="116" y="9"/>
                  <a:pt x="115" y="10"/>
                </a:cubicBezTo>
                <a:cubicBezTo>
                  <a:pt x="115" y="11"/>
                  <a:pt x="114" y="11"/>
                  <a:pt x="113" y="11"/>
                </a:cubicBezTo>
                <a:cubicBezTo>
                  <a:pt x="112" y="11"/>
                  <a:pt x="112" y="11"/>
                  <a:pt x="112" y="11"/>
                </a:cubicBezTo>
                <a:cubicBezTo>
                  <a:pt x="102" y="6"/>
                  <a:pt x="102" y="6"/>
                  <a:pt x="102" y="6"/>
                </a:cubicBezTo>
                <a:cubicBezTo>
                  <a:pt x="95" y="10"/>
                  <a:pt x="95" y="10"/>
                  <a:pt x="95" y="10"/>
                </a:cubicBezTo>
                <a:cubicBezTo>
                  <a:pt x="95" y="20"/>
                  <a:pt x="95" y="20"/>
                  <a:pt x="95" y="20"/>
                </a:cubicBezTo>
                <a:cubicBezTo>
                  <a:pt x="102" y="24"/>
                  <a:pt x="102" y="24"/>
                  <a:pt x="102" y="24"/>
                </a:cubicBezTo>
                <a:cubicBezTo>
                  <a:pt x="112" y="19"/>
                  <a:pt x="112" y="19"/>
                  <a:pt x="112" y="19"/>
                </a:cubicBezTo>
                <a:cubicBezTo>
                  <a:pt x="112" y="19"/>
                  <a:pt x="112" y="18"/>
                  <a:pt x="113" y="18"/>
                </a:cubicBezTo>
                <a:cubicBezTo>
                  <a:pt x="114" y="18"/>
                  <a:pt x="115" y="19"/>
                  <a:pt x="115" y="20"/>
                </a:cubicBezTo>
                <a:cubicBezTo>
                  <a:pt x="116" y="21"/>
                  <a:pt x="115" y="22"/>
                  <a:pt x="114" y="23"/>
                </a:cubicBezTo>
                <a:cubicBezTo>
                  <a:pt x="104" y="29"/>
                  <a:pt x="104" y="29"/>
                  <a:pt x="104" y="29"/>
                </a:cubicBezTo>
                <a:cubicBezTo>
                  <a:pt x="103" y="29"/>
                  <a:pt x="103" y="29"/>
                  <a:pt x="103" y="29"/>
                </a:cubicBezTo>
                <a:cubicBezTo>
                  <a:pt x="102" y="29"/>
                  <a:pt x="102" y="29"/>
                  <a:pt x="101" y="29"/>
                </a:cubicBezTo>
                <a:cubicBezTo>
                  <a:pt x="91" y="23"/>
                  <a:pt x="91" y="23"/>
                  <a:pt x="91" y="23"/>
                </a:cubicBezTo>
                <a:cubicBezTo>
                  <a:pt x="90" y="23"/>
                  <a:pt x="90" y="22"/>
                  <a:pt x="90" y="21"/>
                </a:cubicBezTo>
                <a:cubicBezTo>
                  <a:pt x="90" y="17"/>
                  <a:pt x="90" y="17"/>
                  <a:pt x="90" y="17"/>
                </a:cubicBezTo>
                <a:cubicBezTo>
                  <a:pt x="82" y="17"/>
                  <a:pt x="82" y="17"/>
                  <a:pt x="82" y="17"/>
                </a:cubicBezTo>
                <a:cubicBezTo>
                  <a:pt x="82" y="21"/>
                  <a:pt x="82" y="21"/>
                  <a:pt x="82" y="21"/>
                </a:cubicBezTo>
                <a:cubicBezTo>
                  <a:pt x="82" y="22"/>
                  <a:pt x="81" y="23"/>
                  <a:pt x="79" y="23"/>
                </a:cubicBezTo>
                <a:cubicBezTo>
                  <a:pt x="60" y="23"/>
                  <a:pt x="60" y="23"/>
                  <a:pt x="60" y="23"/>
                </a:cubicBezTo>
                <a:cubicBezTo>
                  <a:pt x="60" y="24"/>
                  <a:pt x="60" y="24"/>
                  <a:pt x="60" y="24"/>
                </a:cubicBezTo>
                <a:cubicBezTo>
                  <a:pt x="60" y="25"/>
                  <a:pt x="59" y="26"/>
                  <a:pt x="58" y="27"/>
                </a:cubicBezTo>
                <a:cubicBezTo>
                  <a:pt x="39" y="46"/>
                  <a:pt x="39" y="46"/>
                  <a:pt x="39" y="46"/>
                </a:cubicBezTo>
                <a:cubicBezTo>
                  <a:pt x="55" y="62"/>
                  <a:pt x="55" y="62"/>
                  <a:pt x="55" y="62"/>
                </a:cubicBezTo>
                <a:cubicBezTo>
                  <a:pt x="58" y="65"/>
                  <a:pt x="60" y="70"/>
                  <a:pt x="59" y="74"/>
                </a:cubicBezTo>
                <a:cubicBezTo>
                  <a:pt x="60" y="75"/>
                  <a:pt x="60" y="86"/>
                  <a:pt x="60" y="94"/>
                </a:cubicBezTo>
                <a:cubicBezTo>
                  <a:pt x="60" y="95"/>
                  <a:pt x="60" y="95"/>
                  <a:pt x="60" y="95"/>
                </a:cubicBezTo>
                <a:cubicBezTo>
                  <a:pt x="65" y="95"/>
                  <a:pt x="65" y="95"/>
                  <a:pt x="65" y="95"/>
                </a:cubicBezTo>
                <a:cubicBezTo>
                  <a:pt x="75" y="95"/>
                  <a:pt x="84" y="102"/>
                  <a:pt x="85" y="112"/>
                </a:cubicBezTo>
                <a:cubicBezTo>
                  <a:pt x="85" y="113"/>
                  <a:pt x="85" y="113"/>
                  <a:pt x="85" y="113"/>
                </a:cubicBezTo>
                <a:cubicBezTo>
                  <a:pt x="88" y="113"/>
                  <a:pt x="88" y="113"/>
                  <a:pt x="88" y="113"/>
                </a:cubicBezTo>
                <a:cubicBezTo>
                  <a:pt x="89" y="113"/>
                  <a:pt x="90" y="113"/>
                  <a:pt x="90" y="113"/>
                </a:cubicBezTo>
                <a:cubicBezTo>
                  <a:pt x="91" y="114"/>
                  <a:pt x="91" y="115"/>
                  <a:pt x="91" y="115"/>
                </a:cubicBezTo>
                <a:cubicBezTo>
                  <a:pt x="91" y="117"/>
                  <a:pt x="90" y="117"/>
                  <a:pt x="88" y="117"/>
                </a:cubicBezTo>
                <a:lnTo>
                  <a:pt x="2" y="117"/>
                </a:lnTo>
                <a:close/>
                <a:moveTo>
                  <a:pt x="26" y="99"/>
                </a:moveTo>
                <a:cubicBezTo>
                  <a:pt x="19" y="99"/>
                  <a:pt x="12" y="105"/>
                  <a:pt x="11" y="112"/>
                </a:cubicBezTo>
                <a:cubicBezTo>
                  <a:pt x="11" y="113"/>
                  <a:pt x="11" y="113"/>
                  <a:pt x="11" y="113"/>
                </a:cubicBezTo>
                <a:cubicBezTo>
                  <a:pt x="80" y="113"/>
                  <a:pt x="80" y="113"/>
                  <a:pt x="80" y="113"/>
                </a:cubicBezTo>
                <a:cubicBezTo>
                  <a:pt x="80" y="112"/>
                  <a:pt x="80" y="112"/>
                  <a:pt x="80" y="112"/>
                </a:cubicBezTo>
                <a:cubicBezTo>
                  <a:pt x="79" y="105"/>
                  <a:pt x="72" y="99"/>
                  <a:pt x="65" y="99"/>
                </a:cubicBezTo>
                <a:lnTo>
                  <a:pt x="26" y="99"/>
                </a:lnTo>
                <a:close/>
                <a:moveTo>
                  <a:pt x="35" y="95"/>
                </a:moveTo>
                <a:cubicBezTo>
                  <a:pt x="55" y="95"/>
                  <a:pt x="55" y="95"/>
                  <a:pt x="55" y="95"/>
                </a:cubicBezTo>
                <a:cubicBezTo>
                  <a:pt x="55" y="84"/>
                  <a:pt x="55" y="84"/>
                  <a:pt x="55" y="84"/>
                </a:cubicBezTo>
                <a:cubicBezTo>
                  <a:pt x="54" y="85"/>
                  <a:pt x="54" y="85"/>
                  <a:pt x="54" y="85"/>
                </a:cubicBezTo>
                <a:cubicBezTo>
                  <a:pt x="51" y="87"/>
                  <a:pt x="48" y="88"/>
                  <a:pt x="44" y="88"/>
                </a:cubicBezTo>
                <a:cubicBezTo>
                  <a:pt x="41" y="88"/>
                  <a:pt x="38" y="87"/>
                  <a:pt x="36" y="85"/>
                </a:cubicBezTo>
                <a:cubicBezTo>
                  <a:pt x="35" y="85"/>
                  <a:pt x="35" y="85"/>
                  <a:pt x="35" y="85"/>
                </a:cubicBezTo>
                <a:lnTo>
                  <a:pt x="35" y="95"/>
                </a:lnTo>
                <a:close/>
                <a:moveTo>
                  <a:pt x="38" y="53"/>
                </a:moveTo>
                <a:cubicBezTo>
                  <a:pt x="36" y="59"/>
                  <a:pt x="30" y="64"/>
                  <a:pt x="23" y="64"/>
                </a:cubicBezTo>
                <a:cubicBezTo>
                  <a:pt x="22" y="64"/>
                  <a:pt x="22" y="64"/>
                  <a:pt x="22" y="64"/>
                </a:cubicBezTo>
                <a:cubicBezTo>
                  <a:pt x="37" y="80"/>
                  <a:pt x="37" y="80"/>
                  <a:pt x="37" y="80"/>
                </a:cubicBezTo>
                <a:cubicBezTo>
                  <a:pt x="39" y="81"/>
                  <a:pt x="40" y="82"/>
                  <a:pt x="42" y="83"/>
                </a:cubicBezTo>
                <a:cubicBezTo>
                  <a:pt x="43" y="83"/>
                  <a:pt x="44" y="83"/>
                  <a:pt x="44" y="83"/>
                </a:cubicBezTo>
                <a:cubicBezTo>
                  <a:pt x="48" y="83"/>
                  <a:pt x="51" y="82"/>
                  <a:pt x="53" y="79"/>
                </a:cubicBezTo>
                <a:cubicBezTo>
                  <a:pt x="56" y="75"/>
                  <a:pt x="55" y="69"/>
                  <a:pt x="51" y="65"/>
                </a:cubicBezTo>
                <a:cubicBezTo>
                  <a:pt x="38" y="52"/>
                  <a:pt x="38" y="52"/>
                  <a:pt x="38" y="52"/>
                </a:cubicBezTo>
                <a:lnTo>
                  <a:pt x="38" y="53"/>
                </a:lnTo>
                <a:close/>
                <a:moveTo>
                  <a:pt x="22" y="36"/>
                </a:moveTo>
                <a:cubicBezTo>
                  <a:pt x="18" y="36"/>
                  <a:pt x="15" y="37"/>
                  <a:pt x="13" y="40"/>
                </a:cubicBezTo>
                <a:cubicBezTo>
                  <a:pt x="11" y="43"/>
                  <a:pt x="9" y="46"/>
                  <a:pt x="10" y="49"/>
                </a:cubicBezTo>
                <a:cubicBezTo>
                  <a:pt x="11" y="55"/>
                  <a:pt x="15" y="59"/>
                  <a:pt x="20" y="59"/>
                </a:cubicBezTo>
                <a:cubicBezTo>
                  <a:pt x="21" y="60"/>
                  <a:pt x="21" y="60"/>
                  <a:pt x="22" y="60"/>
                </a:cubicBezTo>
                <a:cubicBezTo>
                  <a:pt x="25" y="60"/>
                  <a:pt x="28" y="58"/>
                  <a:pt x="30" y="56"/>
                </a:cubicBezTo>
                <a:cubicBezTo>
                  <a:pt x="33" y="53"/>
                  <a:pt x="34" y="50"/>
                  <a:pt x="33" y="46"/>
                </a:cubicBezTo>
                <a:cubicBezTo>
                  <a:pt x="33" y="41"/>
                  <a:pt x="28" y="37"/>
                  <a:pt x="23" y="36"/>
                </a:cubicBezTo>
                <a:cubicBezTo>
                  <a:pt x="23" y="36"/>
                  <a:pt x="22" y="36"/>
                  <a:pt x="22" y="36"/>
                </a:cubicBezTo>
                <a:close/>
                <a:moveTo>
                  <a:pt x="49" y="11"/>
                </a:moveTo>
                <a:cubicBezTo>
                  <a:pt x="49" y="11"/>
                  <a:pt x="49" y="11"/>
                  <a:pt x="48" y="11"/>
                </a:cubicBezTo>
                <a:cubicBezTo>
                  <a:pt x="47" y="11"/>
                  <a:pt x="45" y="12"/>
                  <a:pt x="44" y="13"/>
                </a:cubicBezTo>
                <a:cubicBezTo>
                  <a:pt x="26" y="32"/>
                  <a:pt x="26" y="32"/>
                  <a:pt x="26" y="32"/>
                </a:cubicBezTo>
                <a:cubicBezTo>
                  <a:pt x="26" y="32"/>
                  <a:pt x="26" y="32"/>
                  <a:pt x="26" y="32"/>
                </a:cubicBezTo>
                <a:cubicBezTo>
                  <a:pt x="31" y="33"/>
                  <a:pt x="34" y="36"/>
                  <a:pt x="36" y="40"/>
                </a:cubicBezTo>
                <a:cubicBezTo>
                  <a:pt x="37" y="41"/>
                  <a:pt x="37" y="41"/>
                  <a:pt x="37" y="41"/>
                </a:cubicBezTo>
                <a:cubicBezTo>
                  <a:pt x="54" y="23"/>
                  <a:pt x="54" y="23"/>
                  <a:pt x="54" y="23"/>
                </a:cubicBezTo>
                <a:cubicBezTo>
                  <a:pt x="57" y="21"/>
                  <a:pt x="57" y="17"/>
                  <a:pt x="55" y="14"/>
                </a:cubicBezTo>
                <a:cubicBezTo>
                  <a:pt x="54" y="12"/>
                  <a:pt x="52" y="11"/>
                  <a:pt x="49" y="11"/>
                </a:cubicBezTo>
                <a:close/>
                <a:moveTo>
                  <a:pt x="60" y="12"/>
                </a:moveTo>
                <a:cubicBezTo>
                  <a:pt x="61" y="14"/>
                  <a:pt x="62" y="16"/>
                  <a:pt x="62" y="18"/>
                </a:cubicBezTo>
                <a:cubicBezTo>
                  <a:pt x="62" y="19"/>
                  <a:pt x="62" y="19"/>
                  <a:pt x="62" y="19"/>
                </a:cubicBezTo>
                <a:cubicBezTo>
                  <a:pt x="77" y="19"/>
                  <a:pt x="77" y="19"/>
                  <a:pt x="77" y="19"/>
                </a:cubicBezTo>
                <a:cubicBezTo>
                  <a:pt x="77" y="11"/>
                  <a:pt x="77" y="11"/>
                  <a:pt x="77" y="11"/>
                </a:cubicBezTo>
                <a:cubicBezTo>
                  <a:pt x="60" y="11"/>
                  <a:pt x="60" y="11"/>
                  <a:pt x="60" y="11"/>
                </a:cubicBezTo>
                <a:lnTo>
                  <a:pt x="60" y="12"/>
                </a:lnTo>
                <a:close/>
                <a:moveTo>
                  <a:pt x="22" y="50"/>
                </a:moveTo>
                <a:cubicBezTo>
                  <a:pt x="21" y="50"/>
                  <a:pt x="21" y="50"/>
                  <a:pt x="21" y="50"/>
                </a:cubicBezTo>
                <a:cubicBezTo>
                  <a:pt x="20" y="50"/>
                  <a:pt x="19" y="49"/>
                  <a:pt x="19" y="48"/>
                </a:cubicBezTo>
                <a:cubicBezTo>
                  <a:pt x="19" y="48"/>
                  <a:pt x="19" y="47"/>
                  <a:pt x="20" y="46"/>
                </a:cubicBezTo>
                <a:cubicBezTo>
                  <a:pt x="20" y="46"/>
                  <a:pt x="21" y="45"/>
                  <a:pt x="22" y="45"/>
                </a:cubicBezTo>
                <a:cubicBezTo>
                  <a:pt x="23" y="45"/>
                  <a:pt x="24" y="46"/>
                  <a:pt x="24" y="48"/>
                </a:cubicBezTo>
                <a:cubicBezTo>
                  <a:pt x="24" y="48"/>
                  <a:pt x="24" y="49"/>
                  <a:pt x="23" y="49"/>
                </a:cubicBezTo>
                <a:cubicBezTo>
                  <a:pt x="23" y="50"/>
                  <a:pt x="22" y="50"/>
                  <a:pt x="22" y="50"/>
                </a:cubicBezTo>
                <a:close/>
              </a:path>
            </a:pathLst>
          </a:custGeom>
          <a:gradFill>
            <a:gsLst>
              <a:gs pos="0">
                <a:srgbClr val="FFFFFF"/>
              </a:gs>
              <a:gs pos="50000">
                <a:srgbClr val="FFFFFF">
                  <a:lumMod val="75000"/>
                </a:srgbClr>
              </a:gs>
              <a:gs pos="100000">
                <a:srgbClr val="FFFFFF"/>
              </a:gs>
            </a:gsLst>
            <a:lin ang="0" scaled="0"/>
          </a:gradFill>
          <a:ln>
            <a:solidFill>
              <a:srgbClr val="666666">
                <a:lumMod val="60000"/>
                <a:lumOff val="40000"/>
              </a:srgbClr>
            </a:solidFill>
          </a:ln>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287" name="组合 2050">
            <a:extLst>
              <a:ext uri="{FF2B5EF4-FFF2-40B4-BE49-F238E27FC236}">
                <a16:creationId xmlns:a16="http://schemas.microsoft.com/office/drawing/2014/main" xmlns="" id="{5F86335B-DA07-4720-B5E2-72C7FBD60340}"/>
              </a:ext>
            </a:extLst>
          </p:cNvPr>
          <p:cNvGrpSpPr/>
          <p:nvPr/>
        </p:nvGrpSpPr>
        <p:grpSpPr bwMode="gray">
          <a:xfrm>
            <a:off x="5688913" y="5389488"/>
            <a:ext cx="324299" cy="359304"/>
            <a:chOff x="6992938" y="4440228"/>
            <a:chExt cx="504335" cy="595312"/>
          </a:xfrm>
          <a:gradFill>
            <a:gsLst>
              <a:gs pos="0">
                <a:srgbClr val="FFFFFF"/>
              </a:gs>
              <a:gs pos="50000">
                <a:srgbClr val="FFFFFF">
                  <a:lumMod val="75000"/>
                </a:srgbClr>
              </a:gs>
              <a:gs pos="100000">
                <a:srgbClr val="FFFFFF"/>
              </a:gs>
            </a:gsLst>
            <a:lin ang="0" scaled="0"/>
          </a:gradFill>
        </p:grpSpPr>
        <p:sp>
          <p:nvSpPr>
            <p:cNvPr id="513" name="Freeform 104">
              <a:extLst>
                <a:ext uri="{FF2B5EF4-FFF2-40B4-BE49-F238E27FC236}">
                  <a16:creationId xmlns:a16="http://schemas.microsoft.com/office/drawing/2014/main" xmlns="" id="{ED0164D0-E20E-4A1F-86F3-887E30C06487}"/>
                </a:ext>
              </a:extLst>
            </p:cNvPr>
            <p:cNvSpPr>
              <a:spLocks noEditPoints="1"/>
            </p:cNvSpPr>
            <p:nvPr/>
          </p:nvSpPr>
          <p:spPr bwMode="gray">
            <a:xfrm>
              <a:off x="7019926" y="4791075"/>
              <a:ext cx="103188" cy="217487"/>
            </a:xfrm>
            <a:custGeom>
              <a:avLst/>
              <a:gdLst>
                <a:gd name="T0" fmla="*/ 4 w 27"/>
                <a:gd name="T1" fmla="*/ 57 h 57"/>
                <a:gd name="T2" fmla="*/ 23 w 27"/>
                <a:gd name="T3" fmla="*/ 57 h 57"/>
                <a:gd name="T4" fmla="*/ 27 w 27"/>
                <a:gd name="T5" fmla="*/ 54 h 57"/>
                <a:gd name="T6" fmla="*/ 27 w 27"/>
                <a:gd name="T7" fmla="*/ 37 h 57"/>
                <a:gd name="T8" fmla="*/ 25 w 27"/>
                <a:gd name="T9" fmla="*/ 34 h 57"/>
                <a:gd name="T10" fmla="*/ 15 w 27"/>
                <a:gd name="T11" fmla="*/ 27 h 57"/>
                <a:gd name="T12" fmla="*/ 15 w 27"/>
                <a:gd name="T13" fmla="*/ 2 h 57"/>
                <a:gd name="T14" fmla="*/ 13 w 27"/>
                <a:gd name="T15" fmla="*/ 0 h 57"/>
                <a:gd name="T16" fmla="*/ 12 w 27"/>
                <a:gd name="T17" fmla="*/ 2 h 57"/>
                <a:gd name="T18" fmla="*/ 12 w 27"/>
                <a:gd name="T19" fmla="*/ 27 h 57"/>
                <a:gd name="T20" fmla="*/ 2 w 27"/>
                <a:gd name="T21" fmla="*/ 34 h 57"/>
                <a:gd name="T22" fmla="*/ 0 w 27"/>
                <a:gd name="T23" fmla="*/ 37 h 57"/>
                <a:gd name="T24" fmla="*/ 0 w 27"/>
                <a:gd name="T25" fmla="*/ 54 h 57"/>
                <a:gd name="T26" fmla="*/ 4 w 27"/>
                <a:gd name="T27" fmla="*/ 57 h 57"/>
                <a:gd name="T28" fmla="*/ 4 w 27"/>
                <a:gd name="T29" fmla="*/ 37 h 57"/>
                <a:gd name="T30" fmla="*/ 13 w 27"/>
                <a:gd name="T31" fmla="*/ 30 h 57"/>
                <a:gd name="T32" fmla="*/ 14 w 27"/>
                <a:gd name="T33" fmla="*/ 30 h 57"/>
                <a:gd name="T34" fmla="*/ 23 w 27"/>
                <a:gd name="T35" fmla="*/ 37 h 57"/>
                <a:gd name="T36" fmla="*/ 23 w 27"/>
                <a:gd name="T37" fmla="*/ 54 h 57"/>
                <a:gd name="T38" fmla="*/ 4 w 27"/>
                <a:gd name="T39" fmla="*/ 54 h 57"/>
                <a:gd name="T40" fmla="*/ 4 w 27"/>
                <a:gd name="T41" fmla="*/ 37 h 57"/>
                <a:gd name="T42" fmla="*/ 4 w 27"/>
                <a:gd name="T43" fmla="*/ 37 h 57"/>
                <a:gd name="T44" fmla="*/ 4 w 27"/>
                <a:gd name="T45" fmla="*/ 3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7" h="57">
                  <a:moveTo>
                    <a:pt x="4" y="57"/>
                  </a:moveTo>
                  <a:cubicBezTo>
                    <a:pt x="23" y="57"/>
                    <a:pt x="23" y="57"/>
                    <a:pt x="23" y="57"/>
                  </a:cubicBezTo>
                  <a:cubicBezTo>
                    <a:pt x="25" y="57"/>
                    <a:pt x="27" y="56"/>
                    <a:pt x="27" y="54"/>
                  </a:cubicBezTo>
                  <a:cubicBezTo>
                    <a:pt x="27" y="37"/>
                    <a:pt x="27" y="37"/>
                    <a:pt x="27" y="37"/>
                  </a:cubicBezTo>
                  <a:cubicBezTo>
                    <a:pt x="27" y="36"/>
                    <a:pt x="26" y="34"/>
                    <a:pt x="25" y="34"/>
                  </a:cubicBezTo>
                  <a:cubicBezTo>
                    <a:pt x="15" y="27"/>
                    <a:pt x="15" y="27"/>
                    <a:pt x="15" y="27"/>
                  </a:cubicBezTo>
                  <a:cubicBezTo>
                    <a:pt x="15" y="2"/>
                    <a:pt x="15" y="2"/>
                    <a:pt x="15" y="2"/>
                  </a:cubicBezTo>
                  <a:cubicBezTo>
                    <a:pt x="15" y="1"/>
                    <a:pt x="14" y="0"/>
                    <a:pt x="13" y="0"/>
                  </a:cubicBezTo>
                  <a:cubicBezTo>
                    <a:pt x="12" y="0"/>
                    <a:pt x="12" y="1"/>
                    <a:pt x="12" y="2"/>
                  </a:cubicBezTo>
                  <a:cubicBezTo>
                    <a:pt x="12" y="27"/>
                    <a:pt x="12" y="27"/>
                    <a:pt x="12" y="27"/>
                  </a:cubicBezTo>
                  <a:cubicBezTo>
                    <a:pt x="2" y="34"/>
                    <a:pt x="2" y="34"/>
                    <a:pt x="2" y="34"/>
                  </a:cubicBezTo>
                  <a:cubicBezTo>
                    <a:pt x="1" y="34"/>
                    <a:pt x="0" y="36"/>
                    <a:pt x="0" y="37"/>
                  </a:cubicBezTo>
                  <a:cubicBezTo>
                    <a:pt x="0" y="54"/>
                    <a:pt x="0" y="54"/>
                    <a:pt x="0" y="54"/>
                  </a:cubicBezTo>
                  <a:cubicBezTo>
                    <a:pt x="0" y="56"/>
                    <a:pt x="2" y="57"/>
                    <a:pt x="4" y="57"/>
                  </a:cubicBezTo>
                  <a:close/>
                  <a:moveTo>
                    <a:pt x="4" y="37"/>
                  </a:moveTo>
                  <a:cubicBezTo>
                    <a:pt x="13" y="30"/>
                    <a:pt x="13" y="30"/>
                    <a:pt x="13" y="30"/>
                  </a:cubicBezTo>
                  <a:cubicBezTo>
                    <a:pt x="14" y="30"/>
                    <a:pt x="14" y="30"/>
                    <a:pt x="14" y="30"/>
                  </a:cubicBezTo>
                  <a:cubicBezTo>
                    <a:pt x="23" y="37"/>
                    <a:pt x="23" y="37"/>
                    <a:pt x="23" y="37"/>
                  </a:cubicBezTo>
                  <a:cubicBezTo>
                    <a:pt x="23" y="54"/>
                    <a:pt x="23" y="54"/>
                    <a:pt x="23" y="54"/>
                  </a:cubicBezTo>
                  <a:cubicBezTo>
                    <a:pt x="4" y="54"/>
                    <a:pt x="4" y="54"/>
                    <a:pt x="4" y="54"/>
                  </a:cubicBezTo>
                  <a:lnTo>
                    <a:pt x="4" y="37"/>
                  </a:lnTo>
                  <a:close/>
                  <a:moveTo>
                    <a:pt x="4" y="37"/>
                  </a:moveTo>
                  <a:cubicBezTo>
                    <a:pt x="4" y="37"/>
                    <a:pt x="4" y="37"/>
                    <a:pt x="4" y="37"/>
                  </a:cubicBezTo>
                </a:path>
              </a:pathLst>
            </a:custGeom>
            <a:grpFill/>
            <a:ln w="9525">
              <a:solidFill>
                <a:srgbClr val="666666">
                  <a:lumMod val="60000"/>
                  <a:lumOff val="40000"/>
                </a:srgbClr>
              </a:solidFill>
              <a:round/>
              <a:headEnd/>
              <a:tailEnd/>
            </a:ln>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14" name="Freeform 105">
              <a:extLst>
                <a:ext uri="{FF2B5EF4-FFF2-40B4-BE49-F238E27FC236}">
                  <a16:creationId xmlns:a16="http://schemas.microsoft.com/office/drawing/2014/main" xmlns="" id="{572604DD-6AA8-4010-83CE-CD4A7BF6945F}"/>
                </a:ext>
              </a:extLst>
            </p:cNvPr>
            <p:cNvSpPr>
              <a:spLocks noEditPoints="1"/>
            </p:cNvSpPr>
            <p:nvPr/>
          </p:nvSpPr>
          <p:spPr bwMode="gray">
            <a:xfrm>
              <a:off x="6992938" y="4440228"/>
              <a:ext cx="504335" cy="595312"/>
            </a:xfrm>
            <a:custGeom>
              <a:avLst/>
              <a:gdLst>
                <a:gd name="T0" fmla="*/ 133 w 155"/>
                <a:gd name="T1" fmla="*/ 152 h 156"/>
                <a:gd name="T2" fmla="*/ 134 w 155"/>
                <a:gd name="T3" fmla="*/ 141 h 156"/>
                <a:gd name="T4" fmla="*/ 134 w 155"/>
                <a:gd name="T5" fmla="*/ 137 h 156"/>
                <a:gd name="T6" fmla="*/ 130 w 155"/>
                <a:gd name="T7" fmla="*/ 87 h 156"/>
                <a:gd name="T8" fmla="*/ 139 w 155"/>
                <a:gd name="T9" fmla="*/ 35 h 156"/>
                <a:gd name="T10" fmla="*/ 124 w 155"/>
                <a:gd name="T11" fmla="*/ 2 h 156"/>
                <a:gd name="T12" fmla="*/ 112 w 155"/>
                <a:gd name="T13" fmla="*/ 2 h 156"/>
                <a:gd name="T14" fmla="*/ 109 w 155"/>
                <a:gd name="T15" fmla="*/ 45 h 156"/>
                <a:gd name="T16" fmla="*/ 68 w 155"/>
                <a:gd name="T17" fmla="*/ 58 h 156"/>
                <a:gd name="T18" fmla="*/ 61 w 155"/>
                <a:gd name="T19" fmla="*/ 67 h 156"/>
                <a:gd name="T20" fmla="*/ 12 w 155"/>
                <a:gd name="T21" fmla="*/ 91 h 156"/>
                <a:gd name="T22" fmla="*/ 15 w 155"/>
                <a:gd name="T23" fmla="*/ 92 h 156"/>
                <a:gd name="T24" fmla="*/ 66 w 155"/>
                <a:gd name="T25" fmla="*/ 74 h 156"/>
                <a:gd name="T26" fmla="*/ 40 w 155"/>
                <a:gd name="T27" fmla="*/ 152 h 156"/>
                <a:gd name="T28" fmla="*/ 0 w 155"/>
                <a:gd name="T29" fmla="*/ 154 h 156"/>
                <a:gd name="T30" fmla="*/ 96 w 155"/>
                <a:gd name="T31" fmla="*/ 156 h 156"/>
                <a:gd name="T32" fmla="*/ 98 w 155"/>
                <a:gd name="T33" fmla="*/ 153 h 156"/>
                <a:gd name="T34" fmla="*/ 85 w 155"/>
                <a:gd name="T35" fmla="*/ 113 h 156"/>
                <a:gd name="T36" fmla="*/ 71 w 155"/>
                <a:gd name="T37" fmla="*/ 73 h 156"/>
                <a:gd name="T38" fmla="*/ 77 w 155"/>
                <a:gd name="T39" fmla="*/ 64 h 156"/>
                <a:gd name="T40" fmla="*/ 126 w 155"/>
                <a:gd name="T41" fmla="*/ 87 h 156"/>
                <a:gd name="T42" fmla="*/ 121 w 155"/>
                <a:gd name="T43" fmla="*/ 136 h 156"/>
                <a:gd name="T44" fmla="*/ 121 w 155"/>
                <a:gd name="T45" fmla="*/ 140 h 156"/>
                <a:gd name="T46" fmla="*/ 122 w 155"/>
                <a:gd name="T47" fmla="*/ 152 h 156"/>
                <a:gd name="T48" fmla="*/ 101 w 155"/>
                <a:gd name="T49" fmla="*/ 153 h 156"/>
                <a:gd name="T50" fmla="*/ 153 w 155"/>
                <a:gd name="T51" fmla="*/ 155 h 156"/>
                <a:gd name="T52" fmla="*/ 153 w 155"/>
                <a:gd name="T53" fmla="*/ 152 h 156"/>
                <a:gd name="T54" fmla="*/ 59 w 155"/>
                <a:gd name="T55" fmla="*/ 112 h 156"/>
                <a:gd name="T56" fmla="*/ 80 w 155"/>
                <a:gd name="T57" fmla="*/ 112 h 156"/>
                <a:gd name="T58" fmla="*/ 54 w 155"/>
                <a:gd name="T59" fmla="*/ 133 h 156"/>
                <a:gd name="T60" fmla="*/ 87 w 155"/>
                <a:gd name="T61" fmla="*/ 133 h 156"/>
                <a:gd name="T62" fmla="*/ 71 w 155"/>
                <a:gd name="T63" fmla="*/ 94 h 156"/>
                <a:gd name="T64" fmla="*/ 63 w 155"/>
                <a:gd name="T65" fmla="*/ 94 h 156"/>
                <a:gd name="T66" fmla="*/ 76 w 155"/>
                <a:gd name="T67" fmla="*/ 116 h 156"/>
                <a:gd name="T68" fmla="*/ 56 w 155"/>
                <a:gd name="T69" fmla="*/ 116 h 156"/>
                <a:gd name="T70" fmla="*/ 69 w 155"/>
                <a:gd name="T71" fmla="*/ 78 h 156"/>
                <a:gd name="T72" fmla="*/ 65 w 155"/>
                <a:gd name="T73" fmla="*/ 90 h 156"/>
                <a:gd name="T74" fmla="*/ 49 w 155"/>
                <a:gd name="T75" fmla="*/ 137 h 156"/>
                <a:gd name="T76" fmla="*/ 93 w 155"/>
                <a:gd name="T77" fmla="*/ 152 h 156"/>
                <a:gd name="T78" fmla="*/ 69 w 155"/>
                <a:gd name="T79" fmla="*/ 70 h 156"/>
                <a:gd name="T80" fmla="*/ 69 w 155"/>
                <a:gd name="T81" fmla="*/ 62 h 156"/>
                <a:gd name="T82" fmla="*/ 69 w 155"/>
                <a:gd name="T83" fmla="*/ 70 h 156"/>
                <a:gd name="T84" fmla="*/ 117 w 155"/>
                <a:gd name="T85" fmla="*/ 42 h 156"/>
                <a:gd name="T86" fmla="*/ 134 w 155"/>
                <a:gd name="T87" fmla="*/ 34 h 156"/>
                <a:gd name="T88" fmla="*/ 131 w 155"/>
                <a:gd name="T89" fmla="*/ 58 h 156"/>
                <a:gd name="T90" fmla="*/ 134 w 155"/>
                <a:gd name="T91" fmla="*/ 38 h 156"/>
                <a:gd name="T92" fmla="*/ 127 w 155"/>
                <a:gd name="T93" fmla="*/ 80 h 156"/>
                <a:gd name="T94" fmla="*/ 130 w 155"/>
                <a:gd name="T95" fmla="*/ 62 h 156"/>
                <a:gd name="T96" fmla="*/ 125 w 155"/>
                <a:gd name="T97" fmla="*/ 12 h 156"/>
                <a:gd name="T98" fmla="*/ 114 w 155"/>
                <a:gd name="T99" fmla="*/ 6 h 156"/>
                <a:gd name="T100" fmla="*/ 126 w 155"/>
                <a:gd name="T101" fmla="*/ 152 h 156"/>
                <a:gd name="T102" fmla="*/ 129 w 155"/>
                <a:gd name="T103" fmla="*/ 141 h 156"/>
                <a:gd name="T104" fmla="*/ 126 w 155"/>
                <a:gd name="T105" fmla="*/ 152 h 156"/>
                <a:gd name="T106" fmla="*/ 126 w 155"/>
                <a:gd name="T107" fmla="*/ 152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5" h="156">
                  <a:moveTo>
                    <a:pt x="153" y="152"/>
                  </a:moveTo>
                  <a:cubicBezTo>
                    <a:pt x="133" y="152"/>
                    <a:pt x="133" y="152"/>
                    <a:pt x="133" y="152"/>
                  </a:cubicBezTo>
                  <a:cubicBezTo>
                    <a:pt x="133" y="141"/>
                    <a:pt x="133" y="141"/>
                    <a:pt x="133" y="141"/>
                  </a:cubicBezTo>
                  <a:cubicBezTo>
                    <a:pt x="134" y="141"/>
                    <a:pt x="134" y="141"/>
                    <a:pt x="134" y="141"/>
                  </a:cubicBezTo>
                  <a:cubicBezTo>
                    <a:pt x="135" y="141"/>
                    <a:pt x="136" y="140"/>
                    <a:pt x="136" y="139"/>
                  </a:cubicBezTo>
                  <a:cubicBezTo>
                    <a:pt x="136" y="138"/>
                    <a:pt x="135" y="137"/>
                    <a:pt x="134" y="137"/>
                  </a:cubicBezTo>
                  <a:cubicBezTo>
                    <a:pt x="130" y="137"/>
                    <a:pt x="130" y="137"/>
                    <a:pt x="130" y="137"/>
                  </a:cubicBezTo>
                  <a:cubicBezTo>
                    <a:pt x="130" y="87"/>
                    <a:pt x="130" y="87"/>
                    <a:pt x="130" y="87"/>
                  </a:cubicBezTo>
                  <a:cubicBezTo>
                    <a:pt x="139" y="36"/>
                    <a:pt x="139" y="36"/>
                    <a:pt x="139" y="36"/>
                  </a:cubicBezTo>
                  <a:cubicBezTo>
                    <a:pt x="139" y="35"/>
                    <a:pt x="139" y="35"/>
                    <a:pt x="139" y="35"/>
                  </a:cubicBezTo>
                  <a:cubicBezTo>
                    <a:pt x="139" y="35"/>
                    <a:pt x="139" y="35"/>
                    <a:pt x="139" y="35"/>
                  </a:cubicBezTo>
                  <a:cubicBezTo>
                    <a:pt x="124" y="2"/>
                    <a:pt x="124" y="2"/>
                    <a:pt x="124" y="2"/>
                  </a:cubicBezTo>
                  <a:cubicBezTo>
                    <a:pt x="124" y="1"/>
                    <a:pt x="123" y="0"/>
                    <a:pt x="122" y="1"/>
                  </a:cubicBezTo>
                  <a:cubicBezTo>
                    <a:pt x="112" y="2"/>
                    <a:pt x="112" y="2"/>
                    <a:pt x="112" y="2"/>
                  </a:cubicBezTo>
                  <a:cubicBezTo>
                    <a:pt x="111" y="2"/>
                    <a:pt x="110" y="3"/>
                    <a:pt x="110" y="4"/>
                  </a:cubicBezTo>
                  <a:cubicBezTo>
                    <a:pt x="109" y="45"/>
                    <a:pt x="109" y="45"/>
                    <a:pt x="109" y="45"/>
                  </a:cubicBezTo>
                  <a:cubicBezTo>
                    <a:pt x="75" y="61"/>
                    <a:pt x="75" y="61"/>
                    <a:pt x="75" y="61"/>
                  </a:cubicBezTo>
                  <a:cubicBezTo>
                    <a:pt x="73" y="59"/>
                    <a:pt x="71" y="58"/>
                    <a:pt x="68" y="58"/>
                  </a:cubicBezTo>
                  <a:cubicBezTo>
                    <a:pt x="64" y="58"/>
                    <a:pt x="60" y="61"/>
                    <a:pt x="60" y="66"/>
                  </a:cubicBezTo>
                  <a:cubicBezTo>
                    <a:pt x="60" y="66"/>
                    <a:pt x="60" y="66"/>
                    <a:pt x="61" y="67"/>
                  </a:cubicBezTo>
                  <a:cubicBezTo>
                    <a:pt x="13" y="88"/>
                    <a:pt x="13" y="88"/>
                    <a:pt x="13" y="88"/>
                  </a:cubicBezTo>
                  <a:cubicBezTo>
                    <a:pt x="12" y="89"/>
                    <a:pt x="12" y="90"/>
                    <a:pt x="12" y="91"/>
                  </a:cubicBezTo>
                  <a:cubicBezTo>
                    <a:pt x="13" y="92"/>
                    <a:pt x="13" y="92"/>
                    <a:pt x="14" y="92"/>
                  </a:cubicBezTo>
                  <a:cubicBezTo>
                    <a:pt x="14" y="92"/>
                    <a:pt x="14" y="92"/>
                    <a:pt x="15" y="92"/>
                  </a:cubicBezTo>
                  <a:cubicBezTo>
                    <a:pt x="62" y="71"/>
                    <a:pt x="62" y="71"/>
                    <a:pt x="62" y="71"/>
                  </a:cubicBezTo>
                  <a:cubicBezTo>
                    <a:pt x="63" y="72"/>
                    <a:pt x="64" y="73"/>
                    <a:pt x="66" y="74"/>
                  </a:cubicBezTo>
                  <a:cubicBezTo>
                    <a:pt x="45" y="135"/>
                    <a:pt x="45" y="135"/>
                    <a:pt x="45" y="135"/>
                  </a:cubicBezTo>
                  <a:cubicBezTo>
                    <a:pt x="40" y="152"/>
                    <a:pt x="40" y="152"/>
                    <a:pt x="40" y="152"/>
                  </a:cubicBezTo>
                  <a:cubicBezTo>
                    <a:pt x="2" y="152"/>
                    <a:pt x="2" y="152"/>
                    <a:pt x="2" y="152"/>
                  </a:cubicBezTo>
                  <a:cubicBezTo>
                    <a:pt x="1" y="152"/>
                    <a:pt x="0" y="153"/>
                    <a:pt x="0" y="154"/>
                  </a:cubicBezTo>
                  <a:cubicBezTo>
                    <a:pt x="0" y="155"/>
                    <a:pt x="1" y="156"/>
                    <a:pt x="2" y="156"/>
                  </a:cubicBezTo>
                  <a:cubicBezTo>
                    <a:pt x="96" y="156"/>
                    <a:pt x="96" y="156"/>
                    <a:pt x="96" y="156"/>
                  </a:cubicBezTo>
                  <a:cubicBezTo>
                    <a:pt x="97" y="156"/>
                    <a:pt x="98" y="155"/>
                    <a:pt x="98" y="154"/>
                  </a:cubicBezTo>
                  <a:cubicBezTo>
                    <a:pt x="98" y="153"/>
                    <a:pt x="98" y="153"/>
                    <a:pt x="98" y="153"/>
                  </a:cubicBezTo>
                  <a:cubicBezTo>
                    <a:pt x="85" y="113"/>
                    <a:pt x="85" y="113"/>
                    <a:pt x="85" y="113"/>
                  </a:cubicBezTo>
                  <a:cubicBezTo>
                    <a:pt x="85" y="113"/>
                    <a:pt x="85" y="113"/>
                    <a:pt x="85" y="113"/>
                  </a:cubicBezTo>
                  <a:cubicBezTo>
                    <a:pt x="85" y="113"/>
                    <a:pt x="84" y="113"/>
                    <a:pt x="84" y="112"/>
                  </a:cubicBezTo>
                  <a:cubicBezTo>
                    <a:pt x="71" y="73"/>
                    <a:pt x="71" y="73"/>
                    <a:pt x="71" y="73"/>
                  </a:cubicBezTo>
                  <a:cubicBezTo>
                    <a:pt x="74" y="72"/>
                    <a:pt x="77" y="69"/>
                    <a:pt x="77" y="66"/>
                  </a:cubicBezTo>
                  <a:cubicBezTo>
                    <a:pt x="77" y="65"/>
                    <a:pt x="77" y="64"/>
                    <a:pt x="77" y="64"/>
                  </a:cubicBezTo>
                  <a:cubicBezTo>
                    <a:pt x="111" y="49"/>
                    <a:pt x="111" y="49"/>
                    <a:pt x="111" y="49"/>
                  </a:cubicBezTo>
                  <a:cubicBezTo>
                    <a:pt x="126" y="87"/>
                    <a:pt x="126" y="87"/>
                    <a:pt x="126" y="87"/>
                  </a:cubicBezTo>
                  <a:cubicBezTo>
                    <a:pt x="126" y="136"/>
                    <a:pt x="126" y="136"/>
                    <a:pt x="126" y="136"/>
                  </a:cubicBezTo>
                  <a:cubicBezTo>
                    <a:pt x="121" y="136"/>
                    <a:pt x="121" y="136"/>
                    <a:pt x="121" y="136"/>
                  </a:cubicBezTo>
                  <a:cubicBezTo>
                    <a:pt x="120" y="136"/>
                    <a:pt x="119" y="137"/>
                    <a:pt x="119" y="138"/>
                  </a:cubicBezTo>
                  <a:cubicBezTo>
                    <a:pt x="119" y="139"/>
                    <a:pt x="120" y="140"/>
                    <a:pt x="121" y="140"/>
                  </a:cubicBezTo>
                  <a:cubicBezTo>
                    <a:pt x="122" y="140"/>
                    <a:pt x="122" y="140"/>
                    <a:pt x="122" y="140"/>
                  </a:cubicBezTo>
                  <a:cubicBezTo>
                    <a:pt x="122" y="152"/>
                    <a:pt x="122" y="152"/>
                    <a:pt x="122" y="152"/>
                  </a:cubicBezTo>
                  <a:cubicBezTo>
                    <a:pt x="103" y="152"/>
                    <a:pt x="103" y="152"/>
                    <a:pt x="103" y="152"/>
                  </a:cubicBezTo>
                  <a:cubicBezTo>
                    <a:pt x="102" y="152"/>
                    <a:pt x="101" y="152"/>
                    <a:pt x="101" y="153"/>
                  </a:cubicBezTo>
                  <a:cubicBezTo>
                    <a:pt x="101" y="155"/>
                    <a:pt x="102" y="155"/>
                    <a:pt x="103" y="155"/>
                  </a:cubicBezTo>
                  <a:cubicBezTo>
                    <a:pt x="153" y="155"/>
                    <a:pt x="153" y="155"/>
                    <a:pt x="153" y="155"/>
                  </a:cubicBezTo>
                  <a:cubicBezTo>
                    <a:pt x="155" y="155"/>
                    <a:pt x="155" y="154"/>
                    <a:pt x="155" y="153"/>
                  </a:cubicBezTo>
                  <a:cubicBezTo>
                    <a:pt x="155" y="153"/>
                    <a:pt x="154" y="152"/>
                    <a:pt x="153" y="152"/>
                  </a:cubicBezTo>
                  <a:close/>
                  <a:moveTo>
                    <a:pt x="80" y="112"/>
                  </a:moveTo>
                  <a:cubicBezTo>
                    <a:pt x="59" y="112"/>
                    <a:pt x="59" y="112"/>
                    <a:pt x="59" y="112"/>
                  </a:cubicBezTo>
                  <a:cubicBezTo>
                    <a:pt x="74" y="95"/>
                    <a:pt x="74" y="95"/>
                    <a:pt x="74" y="95"/>
                  </a:cubicBezTo>
                  <a:lnTo>
                    <a:pt x="80" y="112"/>
                  </a:lnTo>
                  <a:close/>
                  <a:moveTo>
                    <a:pt x="87" y="133"/>
                  </a:moveTo>
                  <a:cubicBezTo>
                    <a:pt x="54" y="133"/>
                    <a:pt x="54" y="133"/>
                    <a:pt x="54" y="133"/>
                  </a:cubicBezTo>
                  <a:cubicBezTo>
                    <a:pt x="82" y="117"/>
                    <a:pt x="82" y="117"/>
                    <a:pt x="82" y="117"/>
                  </a:cubicBezTo>
                  <a:lnTo>
                    <a:pt x="87" y="133"/>
                  </a:lnTo>
                  <a:close/>
                  <a:moveTo>
                    <a:pt x="63" y="94"/>
                  </a:moveTo>
                  <a:cubicBezTo>
                    <a:pt x="71" y="94"/>
                    <a:pt x="71" y="94"/>
                    <a:pt x="71" y="94"/>
                  </a:cubicBezTo>
                  <a:cubicBezTo>
                    <a:pt x="59" y="106"/>
                    <a:pt x="59" y="106"/>
                    <a:pt x="59" y="106"/>
                  </a:cubicBezTo>
                  <a:lnTo>
                    <a:pt x="63" y="94"/>
                  </a:lnTo>
                  <a:close/>
                  <a:moveTo>
                    <a:pt x="56" y="116"/>
                  </a:moveTo>
                  <a:cubicBezTo>
                    <a:pt x="76" y="116"/>
                    <a:pt x="76" y="116"/>
                    <a:pt x="76" y="116"/>
                  </a:cubicBezTo>
                  <a:cubicBezTo>
                    <a:pt x="51" y="131"/>
                    <a:pt x="51" y="131"/>
                    <a:pt x="51" y="131"/>
                  </a:cubicBezTo>
                  <a:lnTo>
                    <a:pt x="56" y="116"/>
                  </a:lnTo>
                  <a:close/>
                  <a:moveTo>
                    <a:pt x="65" y="90"/>
                  </a:moveTo>
                  <a:cubicBezTo>
                    <a:pt x="69" y="78"/>
                    <a:pt x="69" y="78"/>
                    <a:pt x="69" y="78"/>
                  </a:cubicBezTo>
                  <a:cubicBezTo>
                    <a:pt x="73" y="90"/>
                    <a:pt x="73" y="90"/>
                    <a:pt x="73" y="90"/>
                  </a:cubicBezTo>
                  <a:lnTo>
                    <a:pt x="65" y="90"/>
                  </a:lnTo>
                  <a:close/>
                  <a:moveTo>
                    <a:pt x="44" y="152"/>
                  </a:moveTo>
                  <a:cubicBezTo>
                    <a:pt x="49" y="137"/>
                    <a:pt x="49" y="137"/>
                    <a:pt x="49" y="137"/>
                  </a:cubicBezTo>
                  <a:cubicBezTo>
                    <a:pt x="88" y="137"/>
                    <a:pt x="88" y="137"/>
                    <a:pt x="88" y="137"/>
                  </a:cubicBezTo>
                  <a:cubicBezTo>
                    <a:pt x="93" y="152"/>
                    <a:pt x="93" y="152"/>
                    <a:pt x="93" y="152"/>
                  </a:cubicBezTo>
                  <a:lnTo>
                    <a:pt x="44" y="152"/>
                  </a:lnTo>
                  <a:close/>
                  <a:moveTo>
                    <a:pt x="69" y="70"/>
                  </a:moveTo>
                  <a:cubicBezTo>
                    <a:pt x="66" y="70"/>
                    <a:pt x="65" y="68"/>
                    <a:pt x="65" y="66"/>
                  </a:cubicBezTo>
                  <a:cubicBezTo>
                    <a:pt x="65" y="64"/>
                    <a:pt x="66" y="62"/>
                    <a:pt x="69" y="62"/>
                  </a:cubicBezTo>
                  <a:cubicBezTo>
                    <a:pt x="71" y="62"/>
                    <a:pt x="73" y="64"/>
                    <a:pt x="73" y="66"/>
                  </a:cubicBezTo>
                  <a:cubicBezTo>
                    <a:pt x="73" y="68"/>
                    <a:pt x="71" y="70"/>
                    <a:pt x="69" y="70"/>
                  </a:cubicBezTo>
                  <a:close/>
                  <a:moveTo>
                    <a:pt x="134" y="34"/>
                  </a:moveTo>
                  <a:cubicBezTo>
                    <a:pt x="117" y="42"/>
                    <a:pt x="117" y="42"/>
                    <a:pt x="117" y="42"/>
                  </a:cubicBezTo>
                  <a:cubicBezTo>
                    <a:pt x="127" y="17"/>
                    <a:pt x="127" y="17"/>
                    <a:pt x="127" y="17"/>
                  </a:cubicBezTo>
                  <a:lnTo>
                    <a:pt x="134" y="34"/>
                  </a:lnTo>
                  <a:close/>
                  <a:moveTo>
                    <a:pt x="134" y="38"/>
                  </a:moveTo>
                  <a:cubicBezTo>
                    <a:pt x="131" y="58"/>
                    <a:pt x="131" y="58"/>
                    <a:pt x="131" y="58"/>
                  </a:cubicBezTo>
                  <a:cubicBezTo>
                    <a:pt x="117" y="46"/>
                    <a:pt x="117" y="46"/>
                    <a:pt x="117" y="46"/>
                  </a:cubicBezTo>
                  <a:lnTo>
                    <a:pt x="134" y="38"/>
                  </a:lnTo>
                  <a:close/>
                  <a:moveTo>
                    <a:pt x="130" y="62"/>
                  </a:moveTo>
                  <a:cubicBezTo>
                    <a:pt x="127" y="80"/>
                    <a:pt x="127" y="80"/>
                    <a:pt x="127" y="80"/>
                  </a:cubicBezTo>
                  <a:cubicBezTo>
                    <a:pt x="114" y="49"/>
                    <a:pt x="114" y="49"/>
                    <a:pt x="114" y="49"/>
                  </a:cubicBezTo>
                  <a:lnTo>
                    <a:pt x="130" y="62"/>
                  </a:lnTo>
                  <a:close/>
                  <a:moveTo>
                    <a:pt x="121" y="5"/>
                  </a:moveTo>
                  <a:cubicBezTo>
                    <a:pt x="125" y="12"/>
                    <a:pt x="125" y="12"/>
                    <a:pt x="125" y="12"/>
                  </a:cubicBezTo>
                  <a:cubicBezTo>
                    <a:pt x="114" y="40"/>
                    <a:pt x="114" y="40"/>
                    <a:pt x="114" y="40"/>
                  </a:cubicBezTo>
                  <a:cubicBezTo>
                    <a:pt x="114" y="6"/>
                    <a:pt x="114" y="6"/>
                    <a:pt x="114" y="6"/>
                  </a:cubicBezTo>
                  <a:lnTo>
                    <a:pt x="121" y="5"/>
                  </a:lnTo>
                  <a:close/>
                  <a:moveTo>
                    <a:pt x="126" y="152"/>
                  </a:moveTo>
                  <a:cubicBezTo>
                    <a:pt x="126" y="141"/>
                    <a:pt x="126" y="141"/>
                    <a:pt x="126" y="141"/>
                  </a:cubicBezTo>
                  <a:cubicBezTo>
                    <a:pt x="129" y="141"/>
                    <a:pt x="129" y="141"/>
                    <a:pt x="129" y="141"/>
                  </a:cubicBezTo>
                  <a:cubicBezTo>
                    <a:pt x="129" y="152"/>
                    <a:pt x="129" y="152"/>
                    <a:pt x="129" y="152"/>
                  </a:cubicBezTo>
                  <a:lnTo>
                    <a:pt x="126" y="152"/>
                  </a:lnTo>
                  <a:close/>
                  <a:moveTo>
                    <a:pt x="126" y="152"/>
                  </a:moveTo>
                  <a:cubicBezTo>
                    <a:pt x="126" y="152"/>
                    <a:pt x="126" y="152"/>
                    <a:pt x="126" y="152"/>
                  </a:cubicBezTo>
                </a:path>
              </a:pathLst>
            </a:custGeom>
            <a:grpFill/>
            <a:ln w="9525">
              <a:solidFill>
                <a:srgbClr val="666666">
                  <a:lumMod val="60000"/>
                  <a:lumOff val="40000"/>
                </a:srgbClr>
              </a:solidFill>
              <a:round/>
              <a:headEnd/>
              <a:tailEnd/>
            </a:ln>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288" name="office-worker_91118">
            <a:extLst>
              <a:ext uri="{FF2B5EF4-FFF2-40B4-BE49-F238E27FC236}">
                <a16:creationId xmlns:p14="http://schemas.microsoft.com/office/powerpoint/2010/main" xmlns:a16="http://schemas.microsoft.com/office/drawing/2014/main" xmlns="" id="{54405246-CCE2-4201-BBB1-D3F3EB6E740D}"/>
              </a:ext>
            </a:extLst>
          </p:cNvPr>
          <p:cNvSpPr/>
          <p:nvPr/>
        </p:nvSpPr>
        <p:spPr bwMode="gray">
          <a:xfrm>
            <a:off x="5192301" y="4919894"/>
            <a:ext cx="368818" cy="381300"/>
          </a:xfrm>
          <a:custGeom>
            <a:avLst/>
            <a:gdLst>
              <a:gd name="connsiteX0" fmla="*/ 296314 w 591409"/>
              <a:gd name="connsiteY0" fmla="*/ 533052 h 605084"/>
              <a:gd name="connsiteX1" fmla="*/ 282698 w 591409"/>
              <a:gd name="connsiteY1" fmla="*/ 584793 h 605084"/>
              <a:gd name="connsiteX2" fmla="*/ 310032 w 591409"/>
              <a:gd name="connsiteY2" fmla="*/ 584793 h 605084"/>
              <a:gd name="connsiteX3" fmla="*/ 247233 w 591409"/>
              <a:gd name="connsiteY3" fmla="*/ 456860 h 605084"/>
              <a:gd name="connsiteX4" fmla="*/ 244388 w 591409"/>
              <a:gd name="connsiteY4" fmla="*/ 473093 h 605084"/>
              <a:gd name="connsiteX5" fmla="*/ 258208 w 591409"/>
              <a:gd name="connsiteY5" fmla="*/ 481615 h 605084"/>
              <a:gd name="connsiteX6" fmla="*/ 260545 w 591409"/>
              <a:gd name="connsiteY6" fmla="*/ 483542 h 605084"/>
              <a:gd name="connsiteX7" fmla="*/ 267760 w 591409"/>
              <a:gd name="connsiteY7" fmla="*/ 491862 h 605084"/>
              <a:gd name="connsiteX8" fmla="*/ 285644 w 591409"/>
              <a:gd name="connsiteY8" fmla="*/ 486079 h 605084"/>
              <a:gd name="connsiteX9" fmla="*/ 247233 w 591409"/>
              <a:gd name="connsiteY9" fmla="*/ 456860 h 605084"/>
              <a:gd name="connsiteX10" fmla="*/ 345090 w 591409"/>
              <a:gd name="connsiteY10" fmla="*/ 454932 h 605084"/>
              <a:gd name="connsiteX11" fmla="*/ 306577 w 591409"/>
              <a:gd name="connsiteY11" fmla="*/ 485977 h 605084"/>
              <a:gd name="connsiteX12" fmla="*/ 324767 w 591409"/>
              <a:gd name="connsiteY12" fmla="*/ 491862 h 605084"/>
              <a:gd name="connsiteX13" fmla="*/ 331982 w 591409"/>
              <a:gd name="connsiteY13" fmla="*/ 483542 h 605084"/>
              <a:gd name="connsiteX14" fmla="*/ 334420 w 591409"/>
              <a:gd name="connsiteY14" fmla="*/ 481615 h 605084"/>
              <a:gd name="connsiteX15" fmla="*/ 348240 w 591409"/>
              <a:gd name="connsiteY15" fmla="*/ 473093 h 605084"/>
              <a:gd name="connsiteX16" fmla="*/ 363686 w 591409"/>
              <a:gd name="connsiteY16" fmla="*/ 443367 h 605084"/>
              <a:gd name="connsiteX17" fmla="*/ 369478 w 591409"/>
              <a:gd name="connsiteY17" fmla="*/ 476441 h 605084"/>
              <a:gd name="connsiteX18" fmla="*/ 364804 w 591409"/>
              <a:gd name="connsiteY18" fmla="*/ 486789 h 605084"/>
              <a:gd name="connsiteX19" fmla="*/ 346310 w 591409"/>
              <a:gd name="connsiteY19" fmla="*/ 498050 h 605084"/>
              <a:gd name="connsiteX20" fmla="*/ 335741 w 591409"/>
              <a:gd name="connsiteY20" fmla="*/ 510326 h 605084"/>
              <a:gd name="connsiteX21" fmla="*/ 328019 w 591409"/>
              <a:gd name="connsiteY21" fmla="*/ 513776 h 605084"/>
              <a:gd name="connsiteX22" fmla="*/ 324868 w 591409"/>
              <a:gd name="connsiteY22" fmla="*/ 513268 h 605084"/>
              <a:gd name="connsiteX23" fmla="*/ 310947 w 591409"/>
              <a:gd name="connsiteY23" fmla="*/ 508703 h 605084"/>
              <a:gd name="connsiteX24" fmla="*/ 330457 w 591409"/>
              <a:gd name="connsiteY24" fmla="*/ 582561 h 605084"/>
              <a:gd name="connsiteX25" fmla="*/ 330762 w 591409"/>
              <a:gd name="connsiteY25" fmla="*/ 584793 h 605084"/>
              <a:gd name="connsiteX26" fmla="*/ 491825 w 591409"/>
              <a:gd name="connsiteY26" fmla="*/ 584793 h 605084"/>
              <a:gd name="connsiteX27" fmla="*/ 491825 w 591409"/>
              <a:gd name="connsiteY27" fmla="*/ 563995 h 605084"/>
              <a:gd name="connsiteX28" fmla="*/ 460019 w 591409"/>
              <a:gd name="connsiteY28" fmla="*/ 469237 h 605084"/>
              <a:gd name="connsiteX29" fmla="*/ 400776 w 591409"/>
              <a:gd name="connsiteY29" fmla="*/ 443367 h 605084"/>
              <a:gd name="connsiteX30" fmla="*/ 190734 w 591409"/>
              <a:gd name="connsiteY30" fmla="*/ 443367 h 605084"/>
              <a:gd name="connsiteX31" fmla="*/ 99584 w 591409"/>
              <a:gd name="connsiteY31" fmla="*/ 563995 h 605084"/>
              <a:gd name="connsiteX32" fmla="*/ 99584 w 591409"/>
              <a:gd name="connsiteY32" fmla="*/ 584793 h 605084"/>
              <a:gd name="connsiteX33" fmla="*/ 261968 w 591409"/>
              <a:gd name="connsiteY33" fmla="*/ 584793 h 605084"/>
              <a:gd name="connsiteX34" fmla="*/ 262273 w 591409"/>
              <a:gd name="connsiteY34" fmla="*/ 582561 h 605084"/>
              <a:gd name="connsiteX35" fmla="*/ 281783 w 591409"/>
              <a:gd name="connsiteY35" fmla="*/ 508703 h 605084"/>
              <a:gd name="connsiteX36" fmla="*/ 267658 w 591409"/>
              <a:gd name="connsiteY36" fmla="*/ 513268 h 605084"/>
              <a:gd name="connsiteX37" fmla="*/ 264508 w 591409"/>
              <a:gd name="connsiteY37" fmla="*/ 513776 h 605084"/>
              <a:gd name="connsiteX38" fmla="*/ 256887 w 591409"/>
              <a:gd name="connsiteY38" fmla="*/ 510326 h 605084"/>
              <a:gd name="connsiteX39" fmla="*/ 246217 w 591409"/>
              <a:gd name="connsiteY39" fmla="*/ 498050 h 605084"/>
              <a:gd name="connsiteX40" fmla="*/ 227825 w 591409"/>
              <a:gd name="connsiteY40" fmla="*/ 486789 h 605084"/>
              <a:gd name="connsiteX41" fmla="*/ 223150 w 591409"/>
              <a:gd name="connsiteY41" fmla="*/ 476441 h 605084"/>
              <a:gd name="connsiteX42" fmla="*/ 228942 w 591409"/>
              <a:gd name="connsiteY42" fmla="*/ 443367 h 605084"/>
              <a:gd name="connsiteX43" fmla="*/ 261968 w 591409"/>
              <a:gd name="connsiteY43" fmla="*/ 397408 h 605084"/>
              <a:gd name="connsiteX44" fmla="*/ 261968 w 591409"/>
              <a:gd name="connsiteY44" fmla="*/ 433120 h 605084"/>
              <a:gd name="connsiteX45" fmla="*/ 295705 w 591409"/>
              <a:gd name="connsiteY45" fmla="*/ 466802 h 605084"/>
              <a:gd name="connsiteX46" fmla="*/ 329441 w 591409"/>
              <a:gd name="connsiteY46" fmla="*/ 433120 h 605084"/>
              <a:gd name="connsiteX47" fmla="*/ 329441 w 591409"/>
              <a:gd name="connsiteY47" fmla="*/ 432815 h 605084"/>
              <a:gd name="connsiteX48" fmla="*/ 329441 w 591409"/>
              <a:gd name="connsiteY48" fmla="*/ 397408 h 605084"/>
              <a:gd name="connsiteX49" fmla="*/ 297635 w 591409"/>
              <a:gd name="connsiteY49" fmla="*/ 402379 h 605084"/>
              <a:gd name="connsiteX50" fmla="*/ 297026 w 591409"/>
              <a:gd name="connsiteY50" fmla="*/ 402379 h 605084"/>
              <a:gd name="connsiteX51" fmla="*/ 294383 w 591409"/>
              <a:gd name="connsiteY51" fmla="*/ 402379 h 605084"/>
              <a:gd name="connsiteX52" fmla="*/ 293774 w 591409"/>
              <a:gd name="connsiteY52" fmla="*/ 402379 h 605084"/>
              <a:gd name="connsiteX53" fmla="*/ 261968 w 591409"/>
              <a:gd name="connsiteY53" fmla="*/ 397408 h 605084"/>
              <a:gd name="connsiteX54" fmla="*/ 357201 w 591409"/>
              <a:gd name="connsiteY54" fmla="*/ 300122 h 605084"/>
              <a:gd name="connsiteX55" fmla="*/ 358726 w 591409"/>
              <a:gd name="connsiteY55" fmla="*/ 314320 h 605084"/>
              <a:gd name="connsiteX56" fmla="*/ 298250 w 591409"/>
              <a:gd name="connsiteY56" fmla="*/ 335312 h 605084"/>
              <a:gd name="connsiteX57" fmla="*/ 233810 w 591409"/>
              <a:gd name="connsiteY57" fmla="*/ 315435 h 605084"/>
              <a:gd name="connsiteX58" fmla="*/ 233099 w 591409"/>
              <a:gd name="connsiteY58" fmla="*/ 301136 h 605084"/>
              <a:gd name="connsiteX59" fmla="*/ 247430 w 591409"/>
              <a:gd name="connsiteY59" fmla="*/ 300426 h 605084"/>
              <a:gd name="connsiteX60" fmla="*/ 298250 w 591409"/>
              <a:gd name="connsiteY60" fmla="*/ 315030 h 605084"/>
              <a:gd name="connsiteX61" fmla="*/ 342870 w 591409"/>
              <a:gd name="connsiteY61" fmla="*/ 301643 h 605084"/>
              <a:gd name="connsiteX62" fmla="*/ 357201 w 591409"/>
              <a:gd name="connsiteY62" fmla="*/ 300122 h 605084"/>
              <a:gd name="connsiteX63" fmla="*/ 278803 w 591409"/>
              <a:gd name="connsiteY63" fmla="*/ 225725 h 605084"/>
              <a:gd name="connsiteX64" fmla="*/ 288964 w 591409"/>
              <a:gd name="connsiteY64" fmla="*/ 235874 h 605084"/>
              <a:gd name="connsiteX65" fmla="*/ 293028 w 591409"/>
              <a:gd name="connsiteY65" fmla="*/ 239934 h 605084"/>
              <a:gd name="connsiteX66" fmla="*/ 298311 w 591409"/>
              <a:gd name="connsiteY66" fmla="*/ 239934 h 605084"/>
              <a:gd name="connsiteX67" fmla="*/ 302375 w 591409"/>
              <a:gd name="connsiteY67" fmla="*/ 235874 h 605084"/>
              <a:gd name="connsiteX68" fmla="*/ 312536 w 591409"/>
              <a:gd name="connsiteY68" fmla="*/ 225725 h 605084"/>
              <a:gd name="connsiteX69" fmla="*/ 322696 w 591409"/>
              <a:gd name="connsiteY69" fmla="*/ 235874 h 605084"/>
              <a:gd name="connsiteX70" fmla="*/ 298311 w 591409"/>
              <a:gd name="connsiteY70" fmla="*/ 260231 h 605084"/>
              <a:gd name="connsiteX71" fmla="*/ 293028 w 591409"/>
              <a:gd name="connsiteY71" fmla="*/ 260231 h 605084"/>
              <a:gd name="connsiteX72" fmla="*/ 268643 w 591409"/>
              <a:gd name="connsiteY72" fmla="*/ 235874 h 605084"/>
              <a:gd name="connsiteX73" fmla="*/ 278803 w 591409"/>
              <a:gd name="connsiteY73" fmla="*/ 225725 h 605084"/>
              <a:gd name="connsiteX74" fmla="*/ 439594 w 591409"/>
              <a:gd name="connsiteY74" fmla="*/ 203833 h 605084"/>
              <a:gd name="connsiteX75" fmla="*/ 439594 w 591409"/>
              <a:gd name="connsiteY75" fmla="*/ 249285 h 605084"/>
              <a:gd name="connsiteX76" fmla="*/ 442845 w 591409"/>
              <a:gd name="connsiteY76" fmla="*/ 246546 h 605084"/>
              <a:gd name="connsiteX77" fmla="*/ 450162 w 591409"/>
              <a:gd name="connsiteY77" fmla="*/ 211138 h 605084"/>
              <a:gd name="connsiteX78" fmla="*/ 447926 w 591409"/>
              <a:gd name="connsiteY78" fmla="*/ 206573 h 605084"/>
              <a:gd name="connsiteX79" fmla="*/ 439594 w 591409"/>
              <a:gd name="connsiteY79" fmla="*/ 203833 h 605084"/>
              <a:gd name="connsiteX80" fmla="*/ 151815 w 591409"/>
              <a:gd name="connsiteY80" fmla="*/ 203833 h 605084"/>
              <a:gd name="connsiteX81" fmla="*/ 143279 w 591409"/>
              <a:gd name="connsiteY81" fmla="*/ 206573 h 605084"/>
              <a:gd name="connsiteX82" fmla="*/ 140942 w 591409"/>
              <a:gd name="connsiteY82" fmla="*/ 211138 h 605084"/>
              <a:gd name="connsiteX83" fmla="*/ 148360 w 591409"/>
              <a:gd name="connsiteY83" fmla="*/ 246546 h 605084"/>
              <a:gd name="connsiteX84" fmla="*/ 151815 w 591409"/>
              <a:gd name="connsiteY84" fmla="*/ 249387 h 605084"/>
              <a:gd name="connsiteX85" fmla="*/ 367788 w 591409"/>
              <a:gd name="connsiteY85" fmla="*/ 176752 h 605084"/>
              <a:gd name="connsiteX86" fmla="*/ 379926 w 591409"/>
              <a:gd name="connsiteY86" fmla="*/ 188854 h 605084"/>
              <a:gd name="connsiteX87" fmla="*/ 367788 w 591409"/>
              <a:gd name="connsiteY87" fmla="*/ 200956 h 605084"/>
              <a:gd name="connsiteX88" fmla="*/ 355650 w 591409"/>
              <a:gd name="connsiteY88" fmla="*/ 188854 h 605084"/>
              <a:gd name="connsiteX89" fmla="*/ 367788 w 591409"/>
              <a:gd name="connsiteY89" fmla="*/ 176752 h 605084"/>
              <a:gd name="connsiteX90" fmla="*/ 223587 w 591409"/>
              <a:gd name="connsiteY90" fmla="*/ 176752 h 605084"/>
              <a:gd name="connsiteX91" fmla="*/ 235760 w 591409"/>
              <a:gd name="connsiteY91" fmla="*/ 188854 h 605084"/>
              <a:gd name="connsiteX92" fmla="*/ 223587 w 591409"/>
              <a:gd name="connsiteY92" fmla="*/ 200956 h 605084"/>
              <a:gd name="connsiteX93" fmla="*/ 211414 w 591409"/>
              <a:gd name="connsiteY93" fmla="*/ 188854 h 605084"/>
              <a:gd name="connsiteX94" fmla="*/ 223587 w 591409"/>
              <a:gd name="connsiteY94" fmla="*/ 176752 h 605084"/>
              <a:gd name="connsiteX95" fmla="*/ 349155 w 591409"/>
              <a:gd name="connsiteY95" fmla="*/ 112829 h 605084"/>
              <a:gd name="connsiteX96" fmla="*/ 269284 w 591409"/>
              <a:gd name="connsiteY96" fmla="*/ 128453 h 605084"/>
              <a:gd name="connsiteX97" fmla="*/ 226504 w 591409"/>
              <a:gd name="connsiteY97" fmla="*/ 114655 h 605084"/>
              <a:gd name="connsiteX98" fmla="*/ 172139 w 591409"/>
              <a:gd name="connsiteY98" fmla="*/ 166295 h 605084"/>
              <a:gd name="connsiteX99" fmla="*/ 172139 w 591409"/>
              <a:gd name="connsiteY99" fmla="*/ 272417 h 605084"/>
              <a:gd name="connsiteX100" fmla="*/ 193580 w 591409"/>
              <a:gd name="connsiteY100" fmla="*/ 325071 h 605084"/>
              <a:gd name="connsiteX101" fmla="*/ 294790 w 591409"/>
              <a:gd name="connsiteY101" fmla="*/ 382088 h 605084"/>
              <a:gd name="connsiteX102" fmla="*/ 296619 w 591409"/>
              <a:gd name="connsiteY102" fmla="*/ 382088 h 605084"/>
              <a:gd name="connsiteX103" fmla="*/ 397829 w 591409"/>
              <a:gd name="connsiteY103" fmla="*/ 325071 h 605084"/>
              <a:gd name="connsiteX104" fmla="*/ 419270 w 591409"/>
              <a:gd name="connsiteY104" fmla="*/ 272417 h 605084"/>
              <a:gd name="connsiteX105" fmla="*/ 419270 w 591409"/>
              <a:gd name="connsiteY105" fmla="*/ 196833 h 605084"/>
              <a:gd name="connsiteX106" fmla="*/ 419270 w 591409"/>
              <a:gd name="connsiteY106" fmla="*/ 173803 h 605084"/>
              <a:gd name="connsiteX107" fmla="*/ 363991 w 591409"/>
              <a:gd name="connsiteY107" fmla="*/ 148744 h 605084"/>
              <a:gd name="connsiteX108" fmla="*/ 349155 w 591409"/>
              <a:gd name="connsiteY108" fmla="*/ 112829 h 605084"/>
              <a:gd name="connsiteX109" fmla="*/ 372730 w 591409"/>
              <a:gd name="connsiteY109" fmla="*/ 30347 h 605084"/>
              <a:gd name="connsiteX110" fmla="*/ 314910 w 591409"/>
              <a:gd name="connsiteY110" fmla="*/ 37449 h 605084"/>
              <a:gd name="connsiteX111" fmla="*/ 238799 w 591409"/>
              <a:gd name="connsiteY111" fmla="*/ 40898 h 605084"/>
              <a:gd name="connsiteX112" fmla="*/ 178947 w 591409"/>
              <a:gd name="connsiteY112" fmla="*/ 86248 h 605084"/>
              <a:gd name="connsiteX113" fmla="*/ 171935 w 591409"/>
              <a:gd name="connsiteY113" fmla="*/ 125004 h 605084"/>
              <a:gd name="connsiteX114" fmla="*/ 171935 w 591409"/>
              <a:gd name="connsiteY114" fmla="*/ 125612 h 605084"/>
              <a:gd name="connsiteX115" fmla="*/ 171935 w 591409"/>
              <a:gd name="connsiteY115" fmla="*/ 144889 h 605084"/>
              <a:gd name="connsiteX116" fmla="*/ 210956 w 591409"/>
              <a:gd name="connsiteY116" fmla="*/ 97510 h 605084"/>
              <a:gd name="connsiteX117" fmla="*/ 217053 w 591409"/>
              <a:gd name="connsiteY117" fmla="*/ 90915 h 605084"/>
              <a:gd name="connsiteX118" fmla="*/ 225894 w 591409"/>
              <a:gd name="connsiteY118" fmla="*/ 91625 h 605084"/>
              <a:gd name="connsiteX119" fmla="*/ 273450 w 591409"/>
              <a:gd name="connsiteY119" fmla="*/ 108568 h 605084"/>
              <a:gd name="connsiteX120" fmla="*/ 351492 w 591409"/>
              <a:gd name="connsiteY120" fmla="*/ 82393 h 605084"/>
              <a:gd name="connsiteX121" fmla="*/ 363686 w 591409"/>
              <a:gd name="connsiteY121" fmla="*/ 79451 h 605084"/>
              <a:gd name="connsiteX122" fmla="*/ 369478 w 591409"/>
              <a:gd name="connsiteY122" fmla="*/ 90611 h 605084"/>
              <a:gd name="connsiteX123" fmla="*/ 379741 w 591409"/>
              <a:gd name="connsiteY123" fmla="*/ 135961 h 605084"/>
              <a:gd name="connsiteX124" fmla="*/ 419270 w 591409"/>
              <a:gd name="connsiteY124" fmla="*/ 153411 h 605084"/>
              <a:gd name="connsiteX125" fmla="*/ 419270 w 591409"/>
              <a:gd name="connsiteY125" fmla="*/ 96698 h 605084"/>
              <a:gd name="connsiteX126" fmla="*/ 391021 w 591409"/>
              <a:gd name="connsiteY126" fmla="*/ 50029 h 605084"/>
              <a:gd name="connsiteX127" fmla="*/ 372730 w 591409"/>
              <a:gd name="connsiteY127" fmla="*/ 30347 h 605084"/>
              <a:gd name="connsiteX128" fmla="*/ 388582 w 591409"/>
              <a:gd name="connsiteY128" fmla="*/ 1636 h 605084"/>
              <a:gd name="connsiteX129" fmla="*/ 392545 w 591409"/>
              <a:gd name="connsiteY129" fmla="*/ 13810 h 605084"/>
              <a:gd name="connsiteX130" fmla="*/ 391529 w 591409"/>
              <a:gd name="connsiteY130" fmla="*/ 21825 h 605084"/>
              <a:gd name="connsiteX131" fmla="*/ 399252 w 591409"/>
              <a:gd name="connsiteY131" fmla="*/ 31463 h 605084"/>
              <a:gd name="connsiteX132" fmla="*/ 439594 w 591409"/>
              <a:gd name="connsiteY132" fmla="*/ 96698 h 605084"/>
              <a:gd name="connsiteX133" fmla="*/ 439594 w 591409"/>
              <a:gd name="connsiteY133" fmla="*/ 164063 h 605084"/>
              <a:gd name="connsiteX134" fmla="*/ 439594 w 591409"/>
              <a:gd name="connsiteY134" fmla="*/ 183441 h 605084"/>
              <a:gd name="connsiteX135" fmla="*/ 460425 w 591409"/>
              <a:gd name="connsiteY135" fmla="*/ 190543 h 605084"/>
              <a:gd name="connsiteX136" fmla="*/ 470384 w 591409"/>
              <a:gd name="connsiteY136" fmla="*/ 209109 h 605084"/>
              <a:gd name="connsiteX137" fmla="*/ 457885 w 591409"/>
              <a:gd name="connsiteY137" fmla="*/ 260141 h 605084"/>
              <a:gd name="connsiteX138" fmla="*/ 439594 w 591409"/>
              <a:gd name="connsiteY138" fmla="*/ 271098 h 605084"/>
              <a:gd name="connsiteX139" fmla="*/ 439594 w 591409"/>
              <a:gd name="connsiteY139" fmla="*/ 273228 h 605084"/>
              <a:gd name="connsiteX140" fmla="*/ 439492 w 591409"/>
              <a:gd name="connsiteY140" fmla="*/ 274649 h 605084"/>
              <a:gd name="connsiteX141" fmla="*/ 415409 w 591409"/>
              <a:gd name="connsiteY141" fmla="*/ 335420 h 605084"/>
              <a:gd name="connsiteX142" fmla="*/ 349765 w 591409"/>
              <a:gd name="connsiteY142" fmla="*/ 390712 h 605084"/>
              <a:gd name="connsiteX143" fmla="*/ 349765 w 591409"/>
              <a:gd name="connsiteY143" fmla="*/ 423076 h 605084"/>
              <a:gd name="connsiteX144" fmla="*/ 400675 w 591409"/>
              <a:gd name="connsiteY144" fmla="*/ 423076 h 605084"/>
              <a:gd name="connsiteX145" fmla="*/ 474347 w 591409"/>
              <a:gd name="connsiteY145" fmla="*/ 454831 h 605084"/>
              <a:gd name="connsiteX146" fmla="*/ 512148 w 591409"/>
              <a:gd name="connsiteY146" fmla="*/ 563995 h 605084"/>
              <a:gd name="connsiteX147" fmla="*/ 512148 w 591409"/>
              <a:gd name="connsiteY147" fmla="*/ 584793 h 605084"/>
              <a:gd name="connsiteX148" fmla="*/ 581247 w 591409"/>
              <a:gd name="connsiteY148" fmla="*/ 584793 h 605084"/>
              <a:gd name="connsiteX149" fmla="*/ 591409 w 591409"/>
              <a:gd name="connsiteY149" fmla="*/ 594939 h 605084"/>
              <a:gd name="connsiteX150" fmla="*/ 581247 w 591409"/>
              <a:gd name="connsiteY150" fmla="*/ 605084 h 605084"/>
              <a:gd name="connsiteX151" fmla="*/ 10162 w 591409"/>
              <a:gd name="connsiteY151" fmla="*/ 605084 h 605084"/>
              <a:gd name="connsiteX152" fmla="*/ 0 w 591409"/>
              <a:gd name="connsiteY152" fmla="*/ 594939 h 605084"/>
              <a:gd name="connsiteX153" fmla="*/ 10162 w 591409"/>
              <a:gd name="connsiteY153" fmla="*/ 584793 h 605084"/>
              <a:gd name="connsiteX154" fmla="*/ 79261 w 591409"/>
              <a:gd name="connsiteY154" fmla="*/ 584793 h 605084"/>
              <a:gd name="connsiteX155" fmla="*/ 79261 w 591409"/>
              <a:gd name="connsiteY155" fmla="*/ 563995 h 605084"/>
              <a:gd name="connsiteX156" fmla="*/ 117062 w 591409"/>
              <a:gd name="connsiteY156" fmla="*/ 454831 h 605084"/>
              <a:gd name="connsiteX157" fmla="*/ 190836 w 591409"/>
              <a:gd name="connsiteY157" fmla="*/ 423076 h 605084"/>
              <a:gd name="connsiteX158" fmla="*/ 241644 w 591409"/>
              <a:gd name="connsiteY158" fmla="*/ 423076 h 605084"/>
              <a:gd name="connsiteX159" fmla="*/ 241644 w 591409"/>
              <a:gd name="connsiteY159" fmla="*/ 390712 h 605084"/>
              <a:gd name="connsiteX160" fmla="*/ 176000 w 591409"/>
              <a:gd name="connsiteY160" fmla="*/ 335420 h 605084"/>
              <a:gd name="connsiteX161" fmla="*/ 151917 w 591409"/>
              <a:gd name="connsiteY161" fmla="*/ 274649 h 605084"/>
              <a:gd name="connsiteX162" fmla="*/ 151815 w 591409"/>
              <a:gd name="connsiteY162" fmla="*/ 273228 h 605084"/>
              <a:gd name="connsiteX163" fmla="*/ 151815 w 591409"/>
              <a:gd name="connsiteY163" fmla="*/ 271098 h 605084"/>
              <a:gd name="connsiteX164" fmla="*/ 133321 w 591409"/>
              <a:gd name="connsiteY164" fmla="*/ 260141 h 605084"/>
              <a:gd name="connsiteX165" fmla="*/ 120721 w 591409"/>
              <a:gd name="connsiteY165" fmla="*/ 209109 h 605084"/>
              <a:gd name="connsiteX166" fmla="*/ 130781 w 591409"/>
              <a:gd name="connsiteY166" fmla="*/ 190543 h 605084"/>
              <a:gd name="connsiteX167" fmla="*/ 151612 w 591409"/>
              <a:gd name="connsiteY167" fmla="*/ 183441 h 605084"/>
              <a:gd name="connsiteX168" fmla="*/ 151612 w 591409"/>
              <a:gd name="connsiteY168" fmla="*/ 125815 h 605084"/>
              <a:gd name="connsiteX169" fmla="*/ 160046 w 591409"/>
              <a:gd name="connsiteY169" fmla="*/ 78741 h 605084"/>
              <a:gd name="connsiteX170" fmla="*/ 235852 w 591409"/>
              <a:gd name="connsiteY170" fmla="*/ 20810 h 605084"/>
              <a:gd name="connsiteX171" fmla="*/ 315418 w 591409"/>
              <a:gd name="connsiteY171" fmla="*/ 17158 h 605084"/>
              <a:gd name="connsiteX172" fmla="*/ 375778 w 591409"/>
              <a:gd name="connsiteY172" fmla="*/ 3056 h 605084"/>
              <a:gd name="connsiteX173" fmla="*/ 388582 w 591409"/>
              <a:gd name="connsiteY173" fmla="*/ 1636 h 605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591409" h="605084">
                <a:moveTo>
                  <a:pt x="296314" y="533052"/>
                </a:moveTo>
                <a:lnTo>
                  <a:pt x="282698" y="584793"/>
                </a:lnTo>
                <a:lnTo>
                  <a:pt x="310032" y="584793"/>
                </a:lnTo>
                <a:close/>
                <a:moveTo>
                  <a:pt x="247233" y="456860"/>
                </a:moveTo>
                <a:lnTo>
                  <a:pt x="244388" y="473093"/>
                </a:lnTo>
                <a:lnTo>
                  <a:pt x="258208" y="481615"/>
                </a:lnTo>
                <a:cubicBezTo>
                  <a:pt x="259123" y="482122"/>
                  <a:pt x="259935" y="482832"/>
                  <a:pt x="260545" y="483542"/>
                </a:cubicBezTo>
                <a:lnTo>
                  <a:pt x="267760" y="491862"/>
                </a:lnTo>
                <a:lnTo>
                  <a:pt x="285644" y="486079"/>
                </a:lnTo>
                <a:cubicBezTo>
                  <a:pt x="268674" y="482934"/>
                  <a:pt x="254550" y="471875"/>
                  <a:pt x="247233" y="456860"/>
                </a:cubicBezTo>
                <a:close/>
                <a:moveTo>
                  <a:pt x="345090" y="454932"/>
                </a:moveTo>
                <a:cubicBezTo>
                  <a:pt x="338079" y="470658"/>
                  <a:pt x="323852" y="482426"/>
                  <a:pt x="306577" y="485977"/>
                </a:cubicBezTo>
                <a:lnTo>
                  <a:pt x="324767" y="491862"/>
                </a:lnTo>
                <a:lnTo>
                  <a:pt x="331982" y="483542"/>
                </a:lnTo>
                <a:cubicBezTo>
                  <a:pt x="332693" y="482832"/>
                  <a:pt x="333506" y="482122"/>
                  <a:pt x="334420" y="481615"/>
                </a:cubicBezTo>
                <a:lnTo>
                  <a:pt x="348240" y="473093"/>
                </a:lnTo>
                <a:close/>
                <a:moveTo>
                  <a:pt x="363686" y="443367"/>
                </a:moveTo>
                <a:lnTo>
                  <a:pt x="369478" y="476441"/>
                </a:lnTo>
                <a:cubicBezTo>
                  <a:pt x="370190" y="480499"/>
                  <a:pt x="368360" y="484658"/>
                  <a:pt x="364804" y="486789"/>
                </a:cubicBezTo>
                <a:lnTo>
                  <a:pt x="346310" y="498050"/>
                </a:lnTo>
                <a:lnTo>
                  <a:pt x="335741" y="510326"/>
                </a:lnTo>
                <a:cubicBezTo>
                  <a:pt x="333811" y="512558"/>
                  <a:pt x="330965" y="513776"/>
                  <a:pt x="328019" y="513776"/>
                </a:cubicBezTo>
                <a:cubicBezTo>
                  <a:pt x="327002" y="513776"/>
                  <a:pt x="325986" y="513573"/>
                  <a:pt x="324868" y="513268"/>
                </a:cubicBezTo>
                <a:lnTo>
                  <a:pt x="310947" y="508703"/>
                </a:lnTo>
                <a:lnTo>
                  <a:pt x="330457" y="582561"/>
                </a:lnTo>
                <a:cubicBezTo>
                  <a:pt x="330661" y="583373"/>
                  <a:pt x="330762" y="584083"/>
                  <a:pt x="330762" y="584793"/>
                </a:cubicBezTo>
                <a:lnTo>
                  <a:pt x="491825" y="584793"/>
                </a:lnTo>
                <a:lnTo>
                  <a:pt x="491825" y="563995"/>
                </a:lnTo>
                <a:cubicBezTo>
                  <a:pt x="491825" y="521993"/>
                  <a:pt x="481155" y="490137"/>
                  <a:pt x="460019" y="469237"/>
                </a:cubicBezTo>
                <a:cubicBezTo>
                  <a:pt x="434208" y="443570"/>
                  <a:pt x="401589" y="443367"/>
                  <a:pt x="400776" y="443367"/>
                </a:cubicBezTo>
                <a:close/>
                <a:moveTo>
                  <a:pt x="190734" y="443367"/>
                </a:moveTo>
                <a:cubicBezTo>
                  <a:pt x="186975" y="443367"/>
                  <a:pt x="99584" y="444686"/>
                  <a:pt x="99584" y="563995"/>
                </a:cubicBezTo>
                <a:lnTo>
                  <a:pt x="99584" y="584793"/>
                </a:lnTo>
                <a:lnTo>
                  <a:pt x="261968" y="584793"/>
                </a:lnTo>
                <a:cubicBezTo>
                  <a:pt x="261968" y="584083"/>
                  <a:pt x="262069" y="583373"/>
                  <a:pt x="262273" y="582561"/>
                </a:cubicBezTo>
                <a:lnTo>
                  <a:pt x="281783" y="508703"/>
                </a:lnTo>
                <a:lnTo>
                  <a:pt x="267658" y="513268"/>
                </a:lnTo>
                <a:cubicBezTo>
                  <a:pt x="266642" y="513573"/>
                  <a:pt x="265626" y="513776"/>
                  <a:pt x="264508" y="513776"/>
                </a:cubicBezTo>
                <a:cubicBezTo>
                  <a:pt x="261663" y="513776"/>
                  <a:pt x="258818" y="512558"/>
                  <a:pt x="256887" y="510326"/>
                </a:cubicBezTo>
                <a:lnTo>
                  <a:pt x="246217" y="498050"/>
                </a:lnTo>
                <a:lnTo>
                  <a:pt x="227825" y="486789"/>
                </a:lnTo>
                <a:cubicBezTo>
                  <a:pt x="224268" y="484658"/>
                  <a:pt x="222439" y="480499"/>
                  <a:pt x="223150" y="476441"/>
                </a:cubicBezTo>
                <a:lnTo>
                  <a:pt x="228942" y="443367"/>
                </a:lnTo>
                <a:close/>
                <a:moveTo>
                  <a:pt x="261968" y="397408"/>
                </a:moveTo>
                <a:lnTo>
                  <a:pt x="261968" y="433120"/>
                </a:lnTo>
                <a:cubicBezTo>
                  <a:pt x="261968" y="451686"/>
                  <a:pt x="277109" y="466802"/>
                  <a:pt x="295705" y="466802"/>
                </a:cubicBezTo>
                <a:cubicBezTo>
                  <a:pt x="314300" y="466802"/>
                  <a:pt x="329441" y="451686"/>
                  <a:pt x="329441" y="433120"/>
                </a:cubicBezTo>
                <a:cubicBezTo>
                  <a:pt x="329441" y="433018"/>
                  <a:pt x="329441" y="432917"/>
                  <a:pt x="329441" y="432815"/>
                </a:cubicBezTo>
                <a:lnTo>
                  <a:pt x="329441" y="397408"/>
                </a:lnTo>
                <a:cubicBezTo>
                  <a:pt x="319686" y="399843"/>
                  <a:pt x="309118" y="401568"/>
                  <a:pt x="297635" y="402379"/>
                </a:cubicBezTo>
                <a:cubicBezTo>
                  <a:pt x="297432" y="402379"/>
                  <a:pt x="297229" y="402379"/>
                  <a:pt x="297026" y="402379"/>
                </a:cubicBezTo>
                <a:lnTo>
                  <a:pt x="294383" y="402379"/>
                </a:lnTo>
                <a:cubicBezTo>
                  <a:pt x="294180" y="402379"/>
                  <a:pt x="293977" y="402379"/>
                  <a:pt x="293774" y="402379"/>
                </a:cubicBezTo>
                <a:cubicBezTo>
                  <a:pt x="282291" y="401568"/>
                  <a:pt x="271723" y="399843"/>
                  <a:pt x="261968" y="397408"/>
                </a:cubicBezTo>
                <a:close/>
                <a:moveTo>
                  <a:pt x="357201" y="300122"/>
                </a:moveTo>
                <a:cubicBezTo>
                  <a:pt x="361572" y="303570"/>
                  <a:pt x="362283" y="309959"/>
                  <a:pt x="358726" y="314320"/>
                </a:cubicBezTo>
                <a:cubicBezTo>
                  <a:pt x="356998" y="316449"/>
                  <a:pt x="340532" y="335312"/>
                  <a:pt x="298250" y="335312"/>
                </a:cubicBezTo>
                <a:cubicBezTo>
                  <a:pt x="256069" y="335312"/>
                  <a:pt x="234623" y="316246"/>
                  <a:pt x="233810" y="315435"/>
                </a:cubicBezTo>
                <a:cubicBezTo>
                  <a:pt x="229643" y="311683"/>
                  <a:pt x="229338" y="305294"/>
                  <a:pt x="233099" y="301136"/>
                </a:cubicBezTo>
                <a:cubicBezTo>
                  <a:pt x="236859" y="296978"/>
                  <a:pt x="243263" y="296674"/>
                  <a:pt x="247430" y="300426"/>
                </a:cubicBezTo>
                <a:cubicBezTo>
                  <a:pt x="248243" y="301136"/>
                  <a:pt x="264607" y="315030"/>
                  <a:pt x="298250" y="315030"/>
                </a:cubicBezTo>
                <a:cubicBezTo>
                  <a:pt x="330571" y="315030"/>
                  <a:pt x="342768" y="301744"/>
                  <a:pt x="342870" y="301643"/>
                </a:cubicBezTo>
                <a:cubicBezTo>
                  <a:pt x="346427" y="297282"/>
                  <a:pt x="352830" y="296572"/>
                  <a:pt x="357201" y="300122"/>
                </a:cubicBezTo>
                <a:close/>
                <a:moveTo>
                  <a:pt x="278803" y="225725"/>
                </a:moveTo>
                <a:cubicBezTo>
                  <a:pt x="284392" y="225725"/>
                  <a:pt x="288964" y="230191"/>
                  <a:pt x="288964" y="235874"/>
                </a:cubicBezTo>
                <a:cubicBezTo>
                  <a:pt x="288964" y="238107"/>
                  <a:pt x="290793" y="239934"/>
                  <a:pt x="293028" y="239934"/>
                </a:cubicBezTo>
                <a:lnTo>
                  <a:pt x="298311" y="239934"/>
                </a:lnTo>
                <a:cubicBezTo>
                  <a:pt x="300546" y="239934"/>
                  <a:pt x="302375" y="238107"/>
                  <a:pt x="302375" y="235874"/>
                </a:cubicBezTo>
                <a:cubicBezTo>
                  <a:pt x="302375" y="230191"/>
                  <a:pt x="306947" y="225725"/>
                  <a:pt x="312536" y="225725"/>
                </a:cubicBezTo>
                <a:cubicBezTo>
                  <a:pt x="318124" y="225725"/>
                  <a:pt x="322696" y="230191"/>
                  <a:pt x="322696" y="235874"/>
                </a:cubicBezTo>
                <a:cubicBezTo>
                  <a:pt x="322696" y="249271"/>
                  <a:pt x="311723" y="260231"/>
                  <a:pt x="298311" y="260231"/>
                </a:cubicBezTo>
                <a:lnTo>
                  <a:pt x="293028" y="260231"/>
                </a:lnTo>
                <a:cubicBezTo>
                  <a:pt x="279616" y="260231"/>
                  <a:pt x="268643" y="249271"/>
                  <a:pt x="268643" y="235874"/>
                </a:cubicBezTo>
                <a:cubicBezTo>
                  <a:pt x="268643" y="230191"/>
                  <a:pt x="273215" y="225725"/>
                  <a:pt x="278803" y="225725"/>
                </a:cubicBezTo>
                <a:close/>
                <a:moveTo>
                  <a:pt x="439594" y="203833"/>
                </a:moveTo>
                <a:lnTo>
                  <a:pt x="439594" y="249285"/>
                </a:lnTo>
                <a:cubicBezTo>
                  <a:pt x="440813" y="248575"/>
                  <a:pt x="441829" y="247662"/>
                  <a:pt x="442845" y="246546"/>
                </a:cubicBezTo>
                <a:cubicBezTo>
                  <a:pt x="450060" y="238531"/>
                  <a:pt x="451381" y="223008"/>
                  <a:pt x="450162" y="211138"/>
                </a:cubicBezTo>
                <a:cubicBezTo>
                  <a:pt x="449959" y="208500"/>
                  <a:pt x="448942" y="207384"/>
                  <a:pt x="447926" y="206573"/>
                </a:cubicBezTo>
                <a:cubicBezTo>
                  <a:pt x="445894" y="205051"/>
                  <a:pt x="442744" y="204239"/>
                  <a:pt x="439594" y="203833"/>
                </a:cubicBezTo>
                <a:close/>
                <a:moveTo>
                  <a:pt x="151815" y="203833"/>
                </a:moveTo>
                <a:cubicBezTo>
                  <a:pt x="148564" y="204138"/>
                  <a:pt x="145312" y="204949"/>
                  <a:pt x="143279" y="206573"/>
                </a:cubicBezTo>
                <a:cubicBezTo>
                  <a:pt x="142263" y="207384"/>
                  <a:pt x="141247" y="208500"/>
                  <a:pt x="140942" y="211138"/>
                </a:cubicBezTo>
                <a:cubicBezTo>
                  <a:pt x="139723" y="223008"/>
                  <a:pt x="141044" y="238531"/>
                  <a:pt x="148360" y="246546"/>
                </a:cubicBezTo>
                <a:cubicBezTo>
                  <a:pt x="149377" y="247763"/>
                  <a:pt x="150596" y="248676"/>
                  <a:pt x="151815" y="249387"/>
                </a:cubicBezTo>
                <a:close/>
                <a:moveTo>
                  <a:pt x="367788" y="176752"/>
                </a:moveTo>
                <a:cubicBezTo>
                  <a:pt x="374492" y="176752"/>
                  <a:pt x="379926" y="182170"/>
                  <a:pt x="379926" y="188854"/>
                </a:cubicBezTo>
                <a:cubicBezTo>
                  <a:pt x="379926" y="195538"/>
                  <a:pt x="374492" y="200956"/>
                  <a:pt x="367788" y="200956"/>
                </a:cubicBezTo>
                <a:cubicBezTo>
                  <a:pt x="361084" y="200956"/>
                  <a:pt x="355650" y="195538"/>
                  <a:pt x="355650" y="188854"/>
                </a:cubicBezTo>
                <a:cubicBezTo>
                  <a:pt x="355650" y="182170"/>
                  <a:pt x="361084" y="176752"/>
                  <a:pt x="367788" y="176752"/>
                </a:cubicBezTo>
                <a:close/>
                <a:moveTo>
                  <a:pt x="223587" y="176752"/>
                </a:moveTo>
                <a:cubicBezTo>
                  <a:pt x="230310" y="176752"/>
                  <a:pt x="235760" y="182170"/>
                  <a:pt x="235760" y="188854"/>
                </a:cubicBezTo>
                <a:cubicBezTo>
                  <a:pt x="235760" y="195538"/>
                  <a:pt x="230310" y="200956"/>
                  <a:pt x="223587" y="200956"/>
                </a:cubicBezTo>
                <a:cubicBezTo>
                  <a:pt x="216864" y="200956"/>
                  <a:pt x="211414" y="195538"/>
                  <a:pt x="211414" y="188854"/>
                </a:cubicBezTo>
                <a:cubicBezTo>
                  <a:pt x="211414" y="182170"/>
                  <a:pt x="216864" y="176752"/>
                  <a:pt x="223587" y="176752"/>
                </a:cubicBezTo>
                <a:close/>
                <a:moveTo>
                  <a:pt x="349155" y="112829"/>
                </a:moveTo>
                <a:cubicBezTo>
                  <a:pt x="327714" y="128656"/>
                  <a:pt x="300582" y="134033"/>
                  <a:pt x="269284" y="128453"/>
                </a:cubicBezTo>
                <a:cubicBezTo>
                  <a:pt x="251501" y="125308"/>
                  <a:pt x="236157" y="119221"/>
                  <a:pt x="226504" y="114655"/>
                </a:cubicBezTo>
                <a:cubicBezTo>
                  <a:pt x="212074" y="150367"/>
                  <a:pt x="186060" y="162339"/>
                  <a:pt x="172139" y="166295"/>
                </a:cubicBezTo>
                <a:lnTo>
                  <a:pt x="172139" y="272417"/>
                </a:lnTo>
                <a:cubicBezTo>
                  <a:pt x="172850" y="276576"/>
                  <a:pt x="177626" y="300621"/>
                  <a:pt x="193580" y="325071"/>
                </a:cubicBezTo>
                <a:cubicBezTo>
                  <a:pt x="216342" y="359971"/>
                  <a:pt x="250383" y="379146"/>
                  <a:pt x="294790" y="382088"/>
                </a:cubicBezTo>
                <a:lnTo>
                  <a:pt x="296619" y="382088"/>
                </a:lnTo>
                <a:cubicBezTo>
                  <a:pt x="341026" y="379146"/>
                  <a:pt x="375067" y="359971"/>
                  <a:pt x="397829" y="325071"/>
                </a:cubicBezTo>
                <a:cubicBezTo>
                  <a:pt x="413783" y="300722"/>
                  <a:pt x="418559" y="276576"/>
                  <a:pt x="419270" y="272417"/>
                </a:cubicBezTo>
                <a:lnTo>
                  <a:pt x="419270" y="196833"/>
                </a:lnTo>
                <a:lnTo>
                  <a:pt x="419270" y="173803"/>
                </a:lnTo>
                <a:cubicBezTo>
                  <a:pt x="394882" y="171977"/>
                  <a:pt x="376287" y="163658"/>
                  <a:pt x="363991" y="148744"/>
                </a:cubicBezTo>
                <a:cubicBezTo>
                  <a:pt x="354541" y="137381"/>
                  <a:pt x="350577" y="124192"/>
                  <a:pt x="349155" y="112829"/>
                </a:cubicBezTo>
                <a:close/>
                <a:moveTo>
                  <a:pt x="372730" y="30347"/>
                </a:moveTo>
                <a:cubicBezTo>
                  <a:pt x="356166" y="38565"/>
                  <a:pt x="337875" y="38058"/>
                  <a:pt x="314910" y="37449"/>
                </a:cubicBezTo>
                <a:cubicBezTo>
                  <a:pt x="295196" y="37043"/>
                  <a:pt x="270605" y="36333"/>
                  <a:pt x="238799" y="40898"/>
                </a:cubicBezTo>
                <a:cubicBezTo>
                  <a:pt x="209330" y="45159"/>
                  <a:pt x="189210" y="60377"/>
                  <a:pt x="178947" y="86248"/>
                </a:cubicBezTo>
                <a:cubicBezTo>
                  <a:pt x="171021" y="106235"/>
                  <a:pt x="171935" y="124801"/>
                  <a:pt x="171935" y="125004"/>
                </a:cubicBezTo>
                <a:cubicBezTo>
                  <a:pt x="171935" y="125206"/>
                  <a:pt x="171935" y="125409"/>
                  <a:pt x="171935" y="125612"/>
                </a:cubicBezTo>
                <a:lnTo>
                  <a:pt x="171935" y="144889"/>
                </a:lnTo>
                <a:cubicBezTo>
                  <a:pt x="183723" y="140222"/>
                  <a:pt x="202014" y="128047"/>
                  <a:pt x="210956" y="97510"/>
                </a:cubicBezTo>
                <a:cubicBezTo>
                  <a:pt x="211871" y="94466"/>
                  <a:pt x="214106" y="92031"/>
                  <a:pt x="217053" y="90915"/>
                </a:cubicBezTo>
                <a:cubicBezTo>
                  <a:pt x="219898" y="89698"/>
                  <a:pt x="223252" y="90002"/>
                  <a:pt x="225894" y="91625"/>
                </a:cubicBezTo>
                <a:cubicBezTo>
                  <a:pt x="226097" y="91727"/>
                  <a:pt x="247132" y="104003"/>
                  <a:pt x="273450" y="108568"/>
                </a:cubicBezTo>
                <a:cubicBezTo>
                  <a:pt x="306781" y="114452"/>
                  <a:pt x="333099" y="105626"/>
                  <a:pt x="351492" y="82393"/>
                </a:cubicBezTo>
                <a:cubicBezTo>
                  <a:pt x="354439" y="78741"/>
                  <a:pt x="359418" y="77523"/>
                  <a:pt x="363686" y="79451"/>
                </a:cubicBezTo>
                <a:cubicBezTo>
                  <a:pt x="367954" y="81378"/>
                  <a:pt x="370291" y="86045"/>
                  <a:pt x="369478" y="90611"/>
                </a:cubicBezTo>
                <a:cubicBezTo>
                  <a:pt x="369377" y="90814"/>
                  <a:pt x="364601" y="117800"/>
                  <a:pt x="379741" y="135961"/>
                </a:cubicBezTo>
                <a:cubicBezTo>
                  <a:pt x="388176" y="146005"/>
                  <a:pt x="401386" y="151889"/>
                  <a:pt x="419270" y="153411"/>
                </a:cubicBezTo>
                <a:lnTo>
                  <a:pt x="419270" y="96698"/>
                </a:lnTo>
                <a:cubicBezTo>
                  <a:pt x="419270" y="72755"/>
                  <a:pt x="410836" y="58856"/>
                  <a:pt x="391021" y="50029"/>
                </a:cubicBezTo>
                <a:cubicBezTo>
                  <a:pt x="380656" y="45565"/>
                  <a:pt x="375067" y="38159"/>
                  <a:pt x="372730" y="30347"/>
                </a:cubicBezTo>
                <a:close/>
                <a:moveTo>
                  <a:pt x="388582" y="1636"/>
                </a:moveTo>
                <a:cubicBezTo>
                  <a:pt x="392647" y="4273"/>
                  <a:pt x="394273" y="9346"/>
                  <a:pt x="392545" y="13810"/>
                </a:cubicBezTo>
                <a:cubicBezTo>
                  <a:pt x="392545" y="13810"/>
                  <a:pt x="391123" y="17665"/>
                  <a:pt x="391529" y="21825"/>
                </a:cubicBezTo>
                <a:cubicBezTo>
                  <a:pt x="392037" y="26390"/>
                  <a:pt x="394374" y="29434"/>
                  <a:pt x="399252" y="31463"/>
                </a:cubicBezTo>
                <a:cubicBezTo>
                  <a:pt x="426384" y="43435"/>
                  <a:pt x="439594" y="64841"/>
                  <a:pt x="439594" y="96698"/>
                </a:cubicBezTo>
                <a:lnTo>
                  <a:pt x="439594" y="164063"/>
                </a:lnTo>
                <a:lnTo>
                  <a:pt x="439594" y="183441"/>
                </a:lnTo>
                <a:cubicBezTo>
                  <a:pt x="446097" y="183948"/>
                  <a:pt x="454125" y="185673"/>
                  <a:pt x="460425" y="190543"/>
                </a:cubicBezTo>
                <a:cubicBezTo>
                  <a:pt x="466217" y="195007"/>
                  <a:pt x="469672" y="201500"/>
                  <a:pt x="470384" y="209109"/>
                </a:cubicBezTo>
                <a:cubicBezTo>
                  <a:pt x="471400" y="219153"/>
                  <a:pt x="472314" y="244314"/>
                  <a:pt x="457885" y="260141"/>
                </a:cubicBezTo>
                <a:cubicBezTo>
                  <a:pt x="453007" y="265619"/>
                  <a:pt x="446707" y="269272"/>
                  <a:pt x="439594" y="271098"/>
                </a:cubicBezTo>
                <a:lnTo>
                  <a:pt x="439594" y="273228"/>
                </a:lnTo>
                <a:cubicBezTo>
                  <a:pt x="439594" y="273736"/>
                  <a:pt x="439594" y="274243"/>
                  <a:pt x="439492" y="274649"/>
                </a:cubicBezTo>
                <a:cubicBezTo>
                  <a:pt x="439289" y="275866"/>
                  <a:pt x="434919" y="305085"/>
                  <a:pt x="415409" y="335420"/>
                </a:cubicBezTo>
                <a:cubicBezTo>
                  <a:pt x="402808" y="354797"/>
                  <a:pt x="382282" y="377219"/>
                  <a:pt x="349765" y="390712"/>
                </a:cubicBezTo>
                <a:lnTo>
                  <a:pt x="349765" y="423076"/>
                </a:lnTo>
                <a:lnTo>
                  <a:pt x="400675" y="423076"/>
                </a:lnTo>
                <a:cubicBezTo>
                  <a:pt x="402300" y="423076"/>
                  <a:pt x="442439" y="423076"/>
                  <a:pt x="474347" y="454831"/>
                </a:cubicBezTo>
                <a:cubicBezTo>
                  <a:pt x="499446" y="479687"/>
                  <a:pt x="512148" y="516413"/>
                  <a:pt x="512148" y="563995"/>
                </a:cubicBezTo>
                <a:lnTo>
                  <a:pt x="512148" y="584793"/>
                </a:lnTo>
                <a:lnTo>
                  <a:pt x="581247" y="584793"/>
                </a:lnTo>
                <a:cubicBezTo>
                  <a:pt x="586836" y="584793"/>
                  <a:pt x="591409" y="589359"/>
                  <a:pt x="591409" y="594939"/>
                </a:cubicBezTo>
                <a:cubicBezTo>
                  <a:pt x="591409" y="600519"/>
                  <a:pt x="586836" y="605084"/>
                  <a:pt x="581247" y="605084"/>
                </a:cubicBezTo>
                <a:lnTo>
                  <a:pt x="10162" y="605084"/>
                </a:lnTo>
                <a:cubicBezTo>
                  <a:pt x="4573" y="605084"/>
                  <a:pt x="0" y="600519"/>
                  <a:pt x="0" y="594939"/>
                </a:cubicBezTo>
                <a:cubicBezTo>
                  <a:pt x="0" y="589359"/>
                  <a:pt x="4573" y="584793"/>
                  <a:pt x="10162" y="584793"/>
                </a:cubicBezTo>
                <a:lnTo>
                  <a:pt x="79261" y="584793"/>
                </a:lnTo>
                <a:lnTo>
                  <a:pt x="79261" y="563995"/>
                </a:lnTo>
                <a:cubicBezTo>
                  <a:pt x="79261" y="516413"/>
                  <a:pt x="91963" y="479687"/>
                  <a:pt x="117062" y="454831"/>
                </a:cubicBezTo>
                <a:cubicBezTo>
                  <a:pt x="148970" y="423076"/>
                  <a:pt x="189109" y="423076"/>
                  <a:pt x="190836" y="423076"/>
                </a:cubicBezTo>
                <a:lnTo>
                  <a:pt x="241644" y="423076"/>
                </a:lnTo>
                <a:lnTo>
                  <a:pt x="241644" y="390712"/>
                </a:lnTo>
                <a:cubicBezTo>
                  <a:pt x="209127" y="377219"/>
                  <a:pt x="188601" y="354797"/>
                  <a:pt x="176000" y="335420"/>
                </a:cubicBezTo>
                <a:cubicBezTo>
                  <a:pt x="156490" y="305085"/>
                  <a:pt x="152120" y="275866"/>
                  <a:pt x="151917" y="274649"/>
                </a:cubicBezTo>
                <a:cubicBezTo>
                  <a:pt x="151815" y="274243"/>
                  <a:pt x="151815" y="273736"/>
                  <a:pt x="151815" y="273228"/>
                </a:cubicBezTo>
                <a:lnTo>
                  <a:pt x="151815" y="271098"/>
                </a:lnTo>
                <a:cubicBezTo>
                  <a:pt x="144601" y="269373"/>
                  <a:pt x="138300" y="265721"/>
                  <a:pt x="133321" y="260141"/>
                </a:cubicBezTo>
                <a:cubicBezTo>
                  <a:pt x="118891" y="244314"/>
                  <a:pt x="119704" y="219153"/>
                  <a:pt x="120721" y="209109"/>
                </a:cubicBezTo>
                <a:cubicBezTo>
                  <a:pt x="121534" y="201500"/>
                  <a:pt x="124989" y="195007"/>
                  <a:pt x="130781" y="190543"/>
                </a:cubicBezTo>
                <a:cubicBezTo>
                  <a:pt x="137081" y="185673"/>
                  <a:pt x="145109" y="183948"/>
                  <a:pt x="151612" y="183441"/>
                </a:cubicBezTo>
                <a:lnTo>
                  <a:pt x="151612" y="125815"/>
                </a:lnTo>
                <a:cubicBezTo>
                  <a:pt x="151510" y="122772"/>
                  <a:pt x="151002" y="101568"/>
                  <a:pt x="160046" y="78741"/>
                </a:cubicBezTo>
                <a:cubicBezTo>
                  <a:pt x="169090" y="56015"/>
                  <a:pt x="189617" y="27405"/>
                  <a:pt x="235852" y="20810"/>
                </a:cubicBezTo>
                <a:cubicBezTo>
                  <a:pt x="269487" y="16042"/>
                  <a:pt x="294892" y="16651"/>
                  <a:pt x="315418" y="17158"/>
                </a:cubicBezTo>
                <a:cubicBezTo>
                  <a:pt x="346818" y="17970"/>
                  <a:pt x="361349" y="17767"/>
                  <a:pt x="375778" y="3056"/>
                </a:cubicBezTo>
                <a:cubicBezTo>
                  <a:pt x="379233" y="-394"/>
                  <a:pt x="384517" y="-1002"/>
                  <a:pt x="388582" y="1636"/>
                </a:cubicBezTo>
                <a:close/>
              </a:path>
            </a:pathLst>
          </a:custGeom>
          <a:gradFill>
            <a:gsLst>
              <a:gs pos="0">
                <a:srgbClr val="FFFFFF"/>
              </a:gs>
              <a:gs pos="50000">
                <a:srgbClr val="FFFFFF">
                  <a:lumMod val="75000"/>
                </a:srgbClr>
              </a:gs>
              <a:gs pos="100000">
                <a:srgbClr val="FFFFFF"/>
              </a:gs>
            </a:gsLst>
            <a:lin ang="0" scaled="0"/>
          </a:gradFill>
          <a:ln>
            <a:solidFill>
              <a:srgbClr val="666666">
                <a:lumMod val="60000"/>
                <a:lumOff val="40000"/>
              </a:srgbClr>
            </a:solidFill>
          </a:ln>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89" name="组合 288"/>
          <p:cNvGrpSpPr/>
          <p:nvPr/>
        </p:nvGrpSpPr>
        <p:grpSpPr bwMode="gray">
          <a:xfrm>
            <a:off x="5926733" y="4826266"/>
            <a:ext cx="1405373" cy="516050"/>
            <a:chOff x="2825744" y="5368314"/>
            <a:chExt cx="1665540" cy="611583"/>
          </a:xfrm>
        </p:grpSpPr>
        <p:sp>
          <p:nvSpPr>
            <p:cNvPr id="507" name="椭圆 506"/>
            <p:cNvSpPr/>
            <p:nvPr/>
          </p:nvSpPr>
          <p:spPr bwMode="gray">
            <a:xfrm>
              <a:off x="2825744" y="5368314"/>
              <a:ext cx="1665540" cy="611583"/>
            </a:xfrm>
            <a:prstGeom prst="ellipse">
              <a:avLst/>
            </a:prstGeom>
            <a:solidFill>
              <a:srgbClr val="FFFFFF">
                <a:alpha val="1000"/>
              </a:srgbClr>
            </a:solidFill>
            <a:ln w="12700" cap="flat" cmpd="sng" algn="ctr">
              <a:solidFill>
                <a:srgbClr val="666666">
                  <a:lumMod val="60000"/>
                  <a:lumOff val="40000"/>
                </a:srgbClr>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8" name="椭圆 507"/>
            <p:cNvSpPr/>
            <p:nvPr/>
          </p:nvSpPr>
          <p:spPr bwMode="gray">
            <a:xfrm>
              <a:off x="3091421" y="5399630"/>
              <a:ext cx="78841" cy="73283"/>
            </a:xfrm>
            <a:prstGeom prst="ellipse">
              <a:avLst/>
            </a:prstGeom>
            <a:gradFill flip="none" rotWithShape="1">
              <a:gsLst>
                <a:gs pos="5000">
                  <a:srgbClr val="FFFFFF">
                    <a:lumMod val="85000"/>
                  </a:srgbClr>
                </a:gs>
                <a:gs pos="50000">
                  <a:srgbClr val="FFFFFF"/>
                </a:gs>
                <a:gs pos="100000">
                  <a:srgbClr val="FFFFFF">
                    <a:lumMod val="85000"/>
                  </a:srgbClr>
                </a:gs>
              </a:gsLst>
              <a:lin ang="10800000" scaled="1"/>
              <a:tileRect/>
            </a:gradFill>
            <a:ln w="9525" cap="flat" cmpd="sng" algn="ctr">
              <a:solidFill>
                <a:srgbClr val="666666">
                  <a:lumMod val="60000"/>
                  <a:lumOff val="40000"/>
                </a:srgbClr>
              </a:solidFill>
              <a:prstDash val="solid"/>
              <a:miter lim="800000"/>
              <a:headEnd type="none" w="med" len="med"/>
              <a:tailEnd type="none" w="med" len="med"/>
            </a:ln>
            <a:effectLst/>
          </p:spPr>
          <p:txBody>
            <a:bodyPr wrap="none" lIns="36284" tIns="18141" rIns="36284" bIns="18141" anchor="ctr" anchorCtr="1"/>
            <a:lstStyle/>
            <a:p>
              <a:pPr marL="0" marR="0" lvl="0" indent="0" algn="ctr" defTabSz="483435" eaLnBrk="1" fontAlgn="ctr" latinLnBrk="0" hangingPunct="1">
                <a:lnSpc>
                  <a:spcPct val="100000"/>
                </a:lnSpc>
                <a:spcBef>
                  <a:spcPct val="20000"/>
                </a:spcBef>
                <a:spcAft>
                  <a:spcPct val="0"/>
                </a:spcAft>
                <a:buClr>
                  <a:srgbClr val="CC9900"/>
                </a:buClr>
                <a:buSzPct val="100000"/>
                <a:buFontTx/>
                <a:buNone/>
                <a:tabLst/>
                <a:defRPr/>
              </a:pPr>
              <a:endParaRPr kumimoji="0" lang="en-US" altLang="zh-CN" sz="1800" b="1"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cs typeface="Helvetica"/>
                <a:sym typeface="Huawei Sans" panose="020C0503030203020204" pitchFamily="34" charset="0"/>
              </a:endParaRPr>
            </a:p>
          </p:txBody>
        </p:sp>
        <p:sp>
          <p:nvSpPr>
            <p:cNvPr id="509" name="椭圆 508"/>
            <p:cNvSpPr/>
            <p:nvPr/>
          </p:nvSpPr>
          <p:spPr bwMode="gray">
            <a:xfrm>
              <a:off x="3093414" y="5864205"/>
              <a:ext cx="78841" cy="73283"/>
            </a:xfrm>
            <a:prstGeom prst="ellipse">
              <a:avLst/>
            </a:prstGeom>
            <a:gradFill flip="none" rotWithShape="1">
              <a:gsLst>
                <a:gs pos="5000">
                  <a:srgbClr val="FFFFFF">
                    <a:lumMod val="85000"/>
                  </a:srgbClr>
                </a:gs>
                <a:gs pos="50000">
                  <a:srgbClr val="FFFFFF"/>
                </a:gs>
                <a:gs pos="100000">
                  <a:srgbClr val="FFFFFF">
                    <a:lumMod val="85000"/>
                  </a:srgbClr>
                </a:gs>
              </a:gsLst>
              <a:lin ang="10800000" scaled="1"/>
              <a:tileRect/>
            </a:gradFill>
            <a:ln w="9525" cap="flat" cmpd="sng" algn="ctr">
              <a:solidFill>
                <a:srgbClr val="666666">
                  <a:lumMod val="60000"/>
                  <a:lumOff val="40000"/>
                </a:srgbClr>
              </a:solidFill>
              <a:prstDash val="solid"/>
              <a:miter lim="800000"/>
              <a:headEnd type="none" w="med" len="med"/>
              <a:tailEnd type="none" w="med" len="med"/>
            </a:ln>
            <a:effectLst/>
          </p:spPr>
          <p:txBody>
            <a:bodyPr wrap="none" lIns="36284" tIns="18141" rIns="36284" bIns="18141" anchor="ctr" anchorCtr="1"/>
            <a:lstStyle/>
            <a:p>
              <a:pPr marL="0" marR="0" lvl="0" indent="0" algn="ctr" defTabSz="483435" eaLnBrk="1" fontAlgn="ctr" latinLnBrk="0" hangingPunct="1">
                <a:lnSpc>
                  <a:spcPct val="100000"/>
                </a:lnSpc>
                <a:spcBef>
                  <a:spcPct val="20000"/>
                </a:spcBef>
                <a:spcAft>
                  <a:spcPct val="0"/>
                </a:spcAft>
                <a:buClr>
                  <a:srgbClr val="CC9900"/>
                </a:buClr>
                <a:buSzPct val="100000"/>
                <a:buFontTx/>
                <a:buNone/>
                <a:tabLst/>
                <a:defRPr/>
              </a:pPr>
              <a:endParaRPr kumimoji="0" lang="en-US" altLang="zh-CN" sz="1800" b="1"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cs typeface="Helvetica"/>
                <a:sym typeface="Huawei Sans" panose="020C0503030203020204" pitchFamily="34" charset="0"/>
              </a:endParaRPr>
            </a:p>
          </p:txBody>
        </p:sp>
        <p:sp>
          <p:nvSpPr>
            <p:cNvPr id="510" name="椭圆 509"/>
            <p:cNvSpPr/>
            <p:nvPr/>
          </p:nvSpPr>
          <p:spPr bwMode="gray">
            <a:xfrm>
              <a:off x="4166742" y="5854806"/>
              <a:ext cx="62252" cy="69040"/>
            </a:xfrm>
            <a:prstGeom prst="ellipse">
              <a:avLst/>
            </a:prstGeom>
            <a:gradFill flip="none" rotWithShape="1">
              <a:gsLst>
                <a:gs pos="5000">
                  <a:srgbClr val="FFFFFF">
                    <a:lumMod val="85000"/>
                  </a:srgbClr>
                </a:gs>
                <a:gs pos="50000">
                  <a:srgbClr val="FFFFFF"/>
                </a:gs>
                <a:gs pos="100000">
                  <a:srgbClr val="FFFFFF">
                    <a:lumMod val="85000"/>
                  </a:srgbClr>
                </a:gs>
              </a:gsLst>
              <a:lin ang="10800000" scaled="1"/>
              <a:tileRect/>
            </a:gradFill>
            <a:ln w="9525" cap="flat" cmpd="sng" algn="ctr">
              <a:solidFill>
                <a:srgbClr val="666666">
                  <a:lumMod val="60000"/>
                  <a:lumOff val="40000"/>
                </a:srgbClr>
              </a:solidFill>
              <a:prstDash val="solid"/>
              <a:miter lim="800000"/>
              <a:headEnd type="none" w="med" len="med"/>
              <a:tailEnd type="none" w="med" len="med"/>
            </a:ln>
            <a:effectLst/>
          </p:spPr>
          <p:txBody>
            <a:bodyPr wrap="none" lIns="36284" tIns="18141" rIns="36284" bIns="18141" anchor="ctr" anchorCtr="1"/>
            <a:lstStyle/>
            <a:p>
              <a:pPr marL="0" marR="0" lvl="0" indent="0" algn="ctr" defTabSz="483435" eaLnBrk="1" fontAlgn="ctr" latinLnBrk="0" hangingPunct="1">
                <a:lnSpc>
                  <a:spcPct val="100000"/>
                </a:lnSpc>
                <a:spcBef>
                  <a:spcPct val="20000"/>
                </a:spcBef>
                <a:spcAft>
                  <a:spcPct val="0"/>
                </a:spcAft>
                <a:buClr>
                  <a:srgbClr val="CC9900"/>
                </a:buClr>
                <a:buSzPct val="100000"/>
                <a:buFontTx/>
                <a:buNone/>
                <a:tabLst/>
                <a:defRPr/>
              </a:pPr>
              <a:endParaRPr kumimoji="0" lang="en-US" altLang="zh-CN" sz="1800" b="1"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cs typeface="Helvetica"/>
                <a:sym typeface="Huawei Sans" panose="020C0503030203020204" pitchFamily="34" charset="0"/>
              </a:endParaRPr>
            </a:p>
          </p:txBody>
        </p:sp>
        <p:sp>
          <p:nvSpPr>
            <p:cNvPr id="511" name="椭圆 510"/>
            <p:cNvSpPr/>
            <p:nvPr/>
          </p:nvSpPr>
          <p:spPr bwMode="gray">
            <a:xfrm>
              <a:off x="4157400" y="5399630"/>
              <a:ext cx="78841" cy="73283"/>
            </a:xfrm>
            <a:prstGeom prst="ellipse">
              <a:avLst/>
            </a:prstGeom>
            <a:gradFill flip="none" rotWithShape="1">
              <a:gsLst>
                <a:gs pos="5000">
                  <a:srgbClr val="FFFFFF">
                    <a:lumMod val="85000"/>
                  </a:srgbClr>
                </a:gs>
                <a:gs pos="50000">
                  <a:srgbClr val="FFFFFF"/>
                </a:gs>
                <a:gs pos="100000">
                  <a:srgbClr val="FFFFFF">
                    <a:lumMod val="85000"/>
                  </a:srgbClr>
                </a:gs>
              </a:gsLst>
              <a:lin ang="10800000" scaled="1"/>
              <a:tileRect/>
            </a:gradFill>
            <a:ln w="9525" cap="flat" cmpd="sng" algn="ctr">
              <a:solidFill>
                <a:srgbClr val="666666">
                  <a:lumMod val="60000"/>
                  <a:lumOff val="40000"/>
                </a:srgbClr>
              </a:solidFill>
              <a:prstDash val="solid"/>
              <a:miter lim="800000"/>
              <a:headEnd type="none" w="med" len="med"/>
              <a:tailEnd type="none" w="med" len="med"/>
            </a:ln>
            <a:effectLst/>
          </p:spPr>
          <p:txBody>
            <a:bodyPr wrap="none" lIns="36284" tIns="18141" rIns="36284" bIns="18141" anchor="ctr" anchorCtr="1"/>
            <a:lstStyle/>
            <a:p>
              <a:pPr marL="0" marR="0" lvl="0" indent="0" algn="ctr" defTabSz="483435" eaLnBrk="1" fontAlgn="ctr" latinLnBrk="0" hangingPunct="1">
                <a:lnSpc>
                  <a:spcPct val="100000"/>
                </a:lnSpc>
                <a:spcBef>
                  <a:spcPct val="20000"/>
                </a:spcBef>
                <a:spcAft>
                  <a:spcPct val="0"/>
                </a:spcAft>
                <a:buClr>
                  <a:srgbClr val="CC9900"/>
                </a:buClr>
                <a:buSzPct val="100000"/>
                <a:buFontTx/>
                <a:buNone/>
                <a:tabLst/>
                <a:defRPr/>
              </a:pPr>
              <a:endParaRPr kumimoji="0" lang="en-US" altLang="zh-CN" sz="1800" b="1"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cs typeface="Helvetica"/>
                <a:sym typeface="Huawei Sans" panose="020C0503030203020204" pitchFamily="34" charset="0"/>
              </a:endParaRPr>
            </a:p>
          </p:txBody>
        </p:sp>
        <p:sp>
          <p:nvSpPr>
            <p:cNvPr id="512" name="矩形 511"/>
            <p:cNvSpPr/>
            <p:nvPr/>
          </p:nvSpPr>
          <p:spPr bwMode="gray">
            <a:xfrm>
              <a:off x="3239702" y="5521569"/>
              <a:ext cx="885666" cy="328278"/>
            </a:xfrm>
            <a:prstGeom prst="rect">
              <a:avLst/>
            </a:prstGeom>
            <a:ln>
              <a:noFill/>
            </a:ln>
          </p:spPr>
          <p:txBody>
            <a:bodyPr wrap="none" anchor="ctr">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0" dirty="0" smtClean="0">
                  <a:solidFill>
                    <a:srgbClr val="1D1D1A"/>
                  </a:solidFill>
                  <a:latin typeface="Huawei Sans" panose="020C0503030203020204" pitchFamily="34" charset="0"/>
                </a:rPr>
                <a:t>Campus</a:t>
              </a:r>
              <a:endParaRPr lang="en-US" sz="1200" b="0" dirty="0">
                <a:solidFill>
                  <a:srgbClr val="1D1D1A"/>
                </a:solidFill>
                <a:latin typeface="Huawei Sans" panose="020C0503030203020204" pitchFamily="34" charset="0"/>
              </a:endParaRPr>
            </a:p>
          </p:txBody>
        </p:sp>
      </p:grpSp>
      <p:cxnSp>
        <p:nvCxnSpPr>
          <p:cNvPr id="290" name="曲线连接符 289"/>
          <p:cNvCxnSpPr/>
          <p:nvPr/>
        </p:nvCxnSpPr>
        <p:spPr bwMode="gray">
          <a:xfrm rot="5400000" flipH="1" flipV="1">
            <a:off x="6079463" y="3684934"/>
            <a:ext cx="1028435" cy="37770"/>
          </a:xfrm>
          <a:prstGeom prst="curvedConnector3">
            <a:avLst>
              <a:gd name="adj1" fmla="val 50000"/>
            </a:avLst>
          </a:prstGeom>
          <a:noFill/>
          <a:ln w="19050" cap="flat" cmpd="sng" algn="ctr">
            <a:solidFill>
              <a:srgbClr val="666666">
                <a:lumMod val="60000"/>
                <a:lumOff val="40000"/>
              </a:srgbClr>
            </a:solidFill>
            <a:prstDash val="dash"/>
            <a:miter lim="800000"/>
          </a:ln>
          <a:effectLst/>
        </p:spPr>
      </p:cxnSp>
      <p:grpSp>
        <p:nvGrpSpPr>
          <p:cNvPr id="291" name="组合 290">
            <a:extLst>
              <a:ext uri="{FF2B5EF4-FFF2-40B4-BE49-F238E27FC236}">
                <a16:creationId xmlns:a16="http://schemas.microsoft.com/office/drawing/2014/main" xmlns="" id="{7C6EF5D8-3F37-4121-8A22-974BE4D0F1E8}"/>
              </a:ext>
            </a:extLst>
          </p:cNvPr>
          <p:cNvGrpSpPr>
            <a:grpSpLocks/>
          </p:cNvGrpSpPr>
          <p:nvPr/>
        </p:nvGrpSpPr>
        <p:grpSpPr bwMode="gray">
          <a:xfrm>
            <a:off x="6114460" y="1765510"/>
            <a:ext cx="325101" cy="260516"/>
            <a:chOff x="1789113" y="906463"/>
            <a:chExt cx="665163" cy="723900"/>
          </a:xfrm>
          <a:gradFill>
            <a:gsLst>
              <a:gs pos="100000">
                <a:srgbClr val="FFFFFF"/>
              </a:gs>
              <a:gs pos="0">
                <a:srgbClr val="FFFFFF"/>
              </a:gs>
              <a:gs pos="50000">
                <a:srgbClr val="FFFFFF">
                  <a:lumMod val="75000"/>
                </a:srgbClr>
              </a:gs>
            </a:gsLst>
          </a:gradFill>
        </p:grpSpPr>
        <p:sp>
          <p:nvSpPr>
            <p:cNvPr id="445" name="Freeform 252">
              <a:extLst>
                <a:ext uri="{FF2B5EF4-FFF2-40B4-BE49-F238E27FC236}">
                  <a16:creationId xmlns:a16="http://schemas.microsoft.com/office/drawing/2014/main" xmlns="" id="{16636C10-F60D-4103-BC63-96C51A0AAD89}"/>
                </a:ext>
              </a:extLst>
            </p:cNvPr>
            <p:cNvSpPr>
              <a:spLocks/>
            </p:cNvSpPr>
            <p:nvPr/>
          </p:nvSpPr>
          <p:spPr bwMode="gray">
            <a:xfrm>
              <a:off x="2243138" y="1571625"/>
              <a:ext cx="57150" cy="58738"/>
            </a:xfrm>
            <a:custGeom>
              <a:avLst/>
              <a:gdLst>
                <a:gd name="T0" fmla="*/ 2147483647 w 139"/>
                <a:gd name="T1" fmla="*/ 2147483647 h 139"/>
                <a:gd name="T2" fmla="*/ 2147483647 w 139"/>
                <a:gd name="T3" fmla="*/ 2147483647 h 139"/>
                <a:gd name="T4" fmla="*/ 0 w 139"/>
                <a:gd name="T5" fmla="*/ 2147483647 h 139"/>
                <a:gd name="T6" fmla="*/ 2147483647 w 139"/>
                <a:gd name="T7" fmla="*/ 0 h 139"/>
                <a:gd name="T8" fmla="*/ 2147483647 w 139"/>
                <a:gd name="T9" fmla="*/ 2147483647 h 139"/>
                <a:gd name="T10" fmla="*/ 2147483647 w 139"/>
                <a:gd name="T11" fmla="*/ 2147483647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69" y="139"/>
                  </a:moveTo>
                  <a:lnTo>
                    <a:pt x="69" y="139"/>
                  </a:lnTo>
                  <a:cubicBezTo>
                    <a:pt x="31" y="139"/>
                    <a:pt x="0" y="107"/>
                    <a:pt x="0" y="69"/>
                  </a:cubicBezTo>
                  <a:cubicBezTo>
                    <a:pt x="0" y="31"/>
                    <a:pt x="31" y="0"/>
                    <a:pt x="69" y="0"/>
                  </a:cubicBezTo>
                  <a:cubicBezTo>
                    <a:pt x="108" y="0"/>
                    <a:pt x="139" y="31"/>
                    <a:pt x="139" y="69"/>
                  </a:cubicBezTo>
                  <a:cubicBezTo>
                    <a:pt x="139" y="107"/>
                    <a:pt x="108" y="139"/>
                    <a:pt x="69" y="139"/>
                  </a:cubicBez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46" name="Freeform 253">
              <a:extLst>
                <a:ext uri="{FF2B5EF4-FFF2-40B4-BE49-F238E27FC236}">
                  <a16:creationId xmlns:a16="http://schemas.microsoft.com/office/drawing/2014/main" xmlns="" id="{6CD99EB7-B86D-47FD-B026-0CBF12F12BA5}"/>
                </a:ext>
              </a:extLst>
            </p:cNvPr>
            <p:cNvSpPr>
              <a:spLocks/>
            </p:cNvSpPr>
            <p:nvPr/>
          </p:nvSpPr>
          <p:spPr bwMode="gray">
            <a:xfrm>
              <a:off x="2332038" y="1571625"/>
              <a:ext cx="58738" cy="58738"/>
            </a:xfrm>
            <a:custGeom>
              <a:avLst/>
              <a:gdLst>
                <a:gd name="T0" fmla="*/ 2147483647 w 139"/>
                <a:gd name="T1" fmla="*/ 2147483647 h 139"/>
                <a:gd name="T2" fmla="*/ 2147483647 w 139"/>
                <a:gd name="T3" fmla="*/ 2147483647 h 139"/>
                <a:gd name="T4" fmla="*/ 0 w 139"/>
                <a:gd name="T5" fmla="*/ 2147483647 h 139"/>
                <a:gd name="T6" fmla="*/ 2147483647 w 139"/>
                <a:gd name="T7" fmla="*/ 0 h 139"/>
                <a:gd name="T8" fmla="*/ 2147483647 w 139"/>
                <a:gd name="T9" fmla="*/ 2147483647 h 139"/>
                <a:gd name="T10" fmla="*/ 2147483647 w 139"/>
                <a:gd name="T11" fmla="*/ 2147483647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69" y="139"/>
                  </a:moveTo>
                  <a:lnTo>
                    <a:pt x="69" y="139"/>
                  </a:lnTo>
                  <a:cubicBezTo>
                    <a:pt x="31" y="139"/>
                    <a:pt x="0" y="107"/>
                    <a:pt x="0" y="69"/>
                  </a:cubicBezTo>
                  <a:cubicBezTo>
                    <a:pt x="0" y="31"/>
                    <a:pt x="31" y="0"/>
                    <a:pt x="69" y="0"/>
                  </a:cubicBezTo>
                  <a:cubicBezTo>
                    <a:pt x="107" y="0"/>
                    <a:pt x="139" y="31"/>
                    <a:pt x="139" y="69"/>
                  </a:cubicBezTo>
                  <a:cubicBezTo>
                    <a:pt x="139" y="107"/>
                    <a:pt x="107" y="139"/>
                    <a:pt x="69" y="139"/>
                  </a:cubicBez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47" name="Freeform 254">
              <a:extLst>
                <a:ext uri="{FF2B5EF4-FFF2-40B4-BE49-F238E27FC236}">
                  <a16:creationId xmlns:a16="http://schemas.microsoft.com/office/drawing/2014/main" xmlns="" id="{E0209747-55FB-4B1B-B1CA-46112A4CA80E}"/>
                </a:ext>
              </a:extLst>
            </p:cNvPr>
            <p:cNvSpPr>
              <a:spLocks/>
            </p:cNvSpPr>
            <p:nvPr/>
          </p:nvSpPr>
          <p:spPr bwMode="gray">
            <a:xfrm>
              <a:off x="1789113" y="906463"/>
              <a:ext cx="665163" cy="142875"/>
            </a:xfrm>
            <a:custGeom>
              <a:avLst/>
              <a:gdLst>
                <a:gd name="T0" fmla="*/ 2147483647 w 1584"/>
                <a:gd name="T1" fmla="*/ 2147483647 h 337"/>
                <a:gd name="T2" fmla="*/ 2147483647 w 1584"/>
                <a:gd name="T3" fmla="*/ 2147483647 h 337"/>
                <a:gd name="T4" fmla="*/ 2147483647 w 1584"/>
                <a:gd name="T5" fmla="*/ 2147483647 h 337"/>
                <a:gd name="T6" fmla="*/ 2147483647 w 1584"/>
                <a:gd name="T7" fmla="*/ 2147483647 h 337"/>
                <a:gd name="T8" fmla="*/ 2147483647 w 1584"/>
                <a:gd name="T9" fmla="*/ 2147483647 h 337"/>
                <a:gd name="T10" fmla="*/ 2147483647 w 1584"/>
                <a:gd name="T11" fmla="*/ 2147483647 h 337"/>
                <a:gd name="T12" fmla="*/ 2147483647 w 1584"/>
                <a:gd name="T13" fmla="*/ 2147483647 h 337"/>
                <a:gd name="T14" fmla="*/ 2147483647 w 1584"/>
                <a:gd name="T15" fmla="*/ 2147483647 h 337"/>
                <a:gd name="T16" fmla="*/ 2147483647 w 1584"/>
                <a:gd name="T17" fmla="*/ 2147483647 h 337"/>
                <a:gd name="T18" fmla="*/ 2147483647 w 1584"/>
                <a:gd name="T19" fmla="*/ 2147483647 h 337"/>
                <a:gd name="T20" fmla="*/ 2147483647 w 1584"/>
                <a:gd name="T21" fmla="*/ 2147483647 h 337"/>
                <a:gd name="T22" fmla="*/ 2147483647 w 1584"/>
                <a:gd name="T23" fmla="*/ 2147483647 h 337"/>
                <a:gd name="T24" fmla="*/ 2147483647 w 1584"/>
                <a:gd name="T25" fmla="*/ 2147483647 h 337"/>
                <a:gd name="T26" fmla="*/ 2147483647 w 1584"/>
                <a:gd name="T27" fmla="*/ 2147483647 h 337"/>
                <a:gd name="T28" fmla="*/ 2147483647 w 1584"/>
                <a:gd name="T29" fmla="*/ 2147483647 h 337"/>
                <a:gd name="T30" fmla="*/ 2147483647 w 1584"/>
                <a:gd name="T31" fmla="*/ 2147483647 h 337"/>
                <a:gd name="T32" fmla="*/ 2147483647 w 1584"/>
                <a:gd name="T33" fmla="*/ 2147483647 h 337"/>
                <a:gd name="T34" fmla="*/ 0 w 1584"/>
                <a:gd name="T35" fmla="*/ 2147483647 h 337"/>
                <a:gd name="T36" fmla="*/ 0 w 1584"/>
                <a:gd name="T37" fmla="*/ 2147483647 h 337"/>
                <a:gd name="T38" fmla="*/ 2147483647 w 1584"/>
                <a:gd name="T39" fmla="*/ 0 h 337"/>
                <a:gd name="T40" fmla="*/ 2147483647 w 1584"/>
                <a:gd name="T41" fmla="*/ 0 h 337"/>
                <a:gd name="T42" fmla="*/ 2147483647 w 1584"/>
                <a:gd name="T43" fmla="*/ 2147483647 h 337"/>
                <a:gd name="T44" fmla="*/ 2147483647 w 1584"/>
                <a:gd name="T45" fmla="*/ 2147483647 h 337"/>
                <a:gd name="T46" fmla="*/ 2147483647 w 1584"/>
                <a:gd name="T47" fmla="*/ 2147483647 h 33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84"/>
                <a:gd name="T73" fmla="*/ 0 h 337"/>
                <a:gd name="T74" fmla="*/ 1584 w 1584"/>
                <a:gd name="T75" fmla="*/ 337 h 33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84" h="337">
                  <a:moveTo>
                    <a:pt x="1484" y="337"/>
                  </a:moveTo>
                  <a:lnTo>
                    <a:pt x="1484" y="337"/>
                  </a:lnTo>
                  <a:lnTo>
                    <a:pt x="1373" y="337"/>
                  </a:lnTo>
                  <a:cubicBezTo>
                    <a:pt x="1354" y="337"/>
                    <a:pt x="1339" y="322"/>
                    <a:pt x="1339" y="304"/>
                  </a:cubicBezTo>
                  <a:cubicBezTo>
                    <a:pt x="1339" y="285"/>
                    <a:pt x="1354" y="270"/>
                    <a:pt x="1373" y="270"/>
                  </a:cubicBezTo>
                  <a:lnTo>
                    <a:pt x="1484" y="270"/>
                  </a:lnTo>
                  <a:cubicBezTo>
                    <a:pt x="1502" y="270"/>
                    <a:pt x="1517" y="255"/>
                    <a:pt x="1517" y="237"/>
                  </a:cubicBezTo>
                  <a:lnTo>
                    <a:pt x="1517" y="100"/>
                  </a:lnTo>
                  <a:cubicBezTo>
                    <a:pt x="1517" y="82"/>
                    <a:pt x="1502" y="67"/>
                    <a:pt x="1484" y="67"/>
                  </a:cubicBezTo>
                  <a:lnTo>
                    <a:pt x="100" y="67"/>
                  </a:lnTo>
                  <a:cubicBezTo>
                    <a:pt x="82" y="67"/>
                    <a:pt x="67" y="82"/>
                    <a:pt x="67" y="100"/>
                  </a:cubicBezTo>
                  <a:lnTo>
                    <a:pt x="67" y="237"/>
                  </a:lnTo>
                  <a:cubicBezTo>
                    <a:pt x="67" y="255"/>
                    <a:pt x="82" y="270"/>
                    <a:pt x="100" y="270"/>
                  </a:cubicBezTo>
                  <a:lnTo>
                    <a:pt x="1239" y="270"/>
                  </a:lnTo>
                  <a:cubicBezTo>
                    <a:pt x="1258" y="270"/>
                    <a:pt x="1273" y="285"/>
                    <a:pt x="1273" y="304"/>
                  </a:cubicBezTo>
                  <a:cubicBezTo>
                    <a:pt x="1273" y="322"/>
                    <a:pt x="1258" y="337"/>
                    <a:pt x="1239" y="337"/>
                  </a:cubicBezTo>
                  <a:lnTo>
                    <a:pt x="100" y="337"/>
                  </a:lnTo>
                  <a:cubicBezTo>
                    <a:pt x="45" y="337"/>
                    <a:pt x="0" y="292"/>
                    <a:pt x="0" y="237"/>
                  </a:cubicBezTo>
                  <a:lnTo>
                    <a:pt x="0" y="100"/>
                  </a:lnTo>
                  <a:cubicBezTo>
                    <a:pt x="0" y="45"/>
                    <a:pt x="45" y="0"/>
                    <a:pt x="100" y="0"/>
                  </a:cubicBezTo>
                  <a:lnTo>
                    <a:pt x="1484" y="0"/>
                  </a:lnTo>
                  <a:cubicBezTo>
                    <a:pt x="1539" y="0"/>
                    <a:pt x="1584" y="45"/>
                    <a:pt x="1584" y="100"/>
                  </a:cubicBezTo>
                  <a:lnTo>
                    <a:pt x="1584" y="237"/>
                  </a:lnTo>
                  <a:cubicBezTo>
                    <a:pt x="1584" y="292"/>
                    <a:pt x="1539" y="337"/>
                    <a:pt x="1484" y="337"/>
                  </a:cubicBez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48" name="Freeform 255">
              <a:extLst>
                <a:ext uri="{FF2B5EF4-FFF2-40B4-BE49-F238E27FC236}">
                  <a16:creationId xmlns:a16="http://schemas.microsoft.com/office/drawing/2014/main" xmlns="" id="{840A8082-F7D2-40E9-8110-EDF3428CFAE4}"/>
                </a:ext>
              </a:extLst>
            </p:cNvPr>
            <p:cNvSpPr>
              <a:spLocks/>
            </p:cNvSpPr>
            <p:nvPr/>
          </p:nvSpPr>
          <p:spPr bwMode="gray">
            <a:xfrm>
              <a:off x="1857375" y="955675"/>
              <a:ext cx="47625" cy="36513"/>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8"/>
                  </a:lnTo>
                  <a:lnTo>
                    <a:pt x="90" y="28"/>
                  </a:lnTo>
                  <a:lnTo>
                    <a:pt x="90" y="0"/>
                  </a:lnTo>
                  <a:lnTo>
                    <a:pt x="26" y="0"/>
                  </a:lnTo>
                  <a:lnTo>
                    <a:pt x="26" y="28"/>
                  </a:lnTo>
                  <a:lnTo>
                    <a:pt x="0" y="28"/>
                  </a:lnTo>
                  <a:lnTo>
                    <a:pt x="0" y="88"/>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49" name="Freeform 256">
              <a:extLst>
                <a:ext uri="{FF2B5EF4-FFF2-40B4-BE49-F238E27FC236}">
                  <a16:creationId xmlns:a16="http://schemas.microsoft.com/office/drawing/2014/main" xmlns="" id="{B22E69FA-2020-4AED-8758-65C323619031}"/>
                </a:ext>
              </a:extLst>
            </p:cNvPr>
            <p:cNvSpPr>
              <a:spLocks/>
            </p:cNvSpPr>
            <p:nvPr/>
          </p:nvSpPr>
          <p:spPr bwMode="gray">
            <a:xfrm>
              <a:off x="1928813" y="955675"/>
              <a:ext cx="47625" cy="36513"/>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8"/>
                  </a:lnTo>
                  <a:lnTo>
                    <a:pt x="89" y="28"/>
                  </a:lnTo>
                  <a:lnTo>
                    <a:pt x="89" y="0"/>
                  </a:lnTo>
                  <a:lnTo>
                    <a:pt x="25" y="0"/>
                  </a:lnTo>
                  <a:lnTo>
                    <a:pt x="25" y="28"/>
                  </a:lnTo>
                  <a:lnTo>
                    <a:pt x="0" y="28"/>
                  </a:lnTo>
                  <a:lnTo>
                    <a:pt x="0" y="88"/>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50" name="Freeform 257">
              <a:extLst>
                <a:ext uri="{FF2B5EF4-FFF2-40B4-BE49-F238E27FC236}">
                  <a16:creationId xmlns:a16="http://schemas.microsoft.com/office/drawing/2014/main" xmlns="" id="{D6FEB378-8BB4-4C7E-A79B-F779B00939B2}"/>
                </a:ext>
              </a:extLst>
            </p:cNvPr>
            <p:cNvSpPr>
              <a:spLocks/>
            </p:cNvSpPr>
            <p:nvPr/>
          </p:nvSpPr>
          <p:spPr bwMode="gray">
            <a:xfrm>
              <a:off x="2000250" y="955675"/>
              <a:ext cx="49213"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51" name="Freeform 258">
              <a:extLst>
                <a:ext uri="{FF2B5EF4-FFF2-40B4-BE49-F238E27FC236}">
                  <a16:creationId xmlns:a16="http://schemas.microsoft.com/office/drawing/2014/main" xmlns="" id="{E6E5792A-5DC6-4A02-9F6E-CE275D60A6B0}"/>
                </a:ext>
              </a:extLst>
            </p:cNvPr>
            <p:cNvSpPr>
              <a:spLocks/>
            </p:cNvSpPr>
            <p:nvPr/>
          </p:nvSpPr>
          <p:spPr bwMode="gray">
            <a:xfrm>
              <a:off x="2073275" y="955675"/>
              <a:ext cx="47625"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52" name="Freeform 259">
              <a:extLst>
                <a:ext uri="{FF2B5EF4-FFF2-40B4-BE49-F238E27FC236}">
                  <a16:creationId xmlns:a16="http://schemas.microsoft.com/office/drawing/2014/main" xmlns="" id="{CF5E6D6B-A9B3-4E50-9A32-6EC1DFFB2890}"/>
                </a:ext>
              </a:extLst>
            </p:cNvPr>
            <p:cNvSpPr>
              <a:spLocks/>
            </p:cNvSpPr>
            <p:nvPr/>
          </p:nvSpPr>
          <p:spPr bwMode="gray">
            <a:xfrm>
              <a:off x="2144713" y="955675"/>
              <a:ext cx="47625"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53" name="Freeform 260">
              <a:extLst>
                <a:ext uri="{FF2B5EF4-FFF2-40B4-BE49-F238E27FC236}">
                  <a16:creationId xmlns:a16="http://schemas.microsoft.com/office/drawing/2014/main" xmlns="" id="{A1DD1E51-3434-4133-A957-739B900BE89A}"/>
                </a:ext>
              </a:extLst>
            </p:cNvPr>
            <p:cNvSpPr>
              <a:spLocks/>
            </p:cNvSpPr>
            <p:nvPr/>
          </p:nvSpPr>
          <p:spPr bwMode="gray">
            <a:xfrm>
              <a:off x="2271713" y="947738"/>
              <a:ext cx="88900" cy="22225"/>
            </a:xfrm>
            <a:custGeom>
              <a:avLst/>
              <a:gdLst>
                <a:gd name="T0" fmla="*/ 2147483647 w 215"/>
                <a:gd name="T1" fmla="*/ 2147483647 h 52"/>
                <a:gd name="T2" fmla="*/ 2147483647 w 215"/>
                <a:gd name="T3" fmla="*/ 2147483647 h 52"/>
                <a:gd name="T4" fmla="*/ 0 w 215"/>
                <a:gd name="T5" fmla="*/ 2147483647 h 52"/>
                <a:gd name="T6" fmla="*/ 0 w 215"/>
                <a:gd name="T7" fmla="*/ 0 h 52"/>
                <a:gd name="T8" fmla="*/ 2147483647 w 215"/>
                <a:gd name="T9" fmla="*/ 0 h 52"/>
                <a:gd name="T10" fmla="*/ 2147483647 w 215"/>
                <a:gd name="T11" fmla="*/ 2147483647 h 52"/>
                <a:gd name="T12" fmla="*/ 0 60000 65536"/>
                <a:gd name="T13" fmla="*/ 0 60000 65536"/>
                <a:gd name="T14" fmla="*/ 0 60000 65536"/>
                <a:gd name="T15" fmla="*/ 0 60000 65536"/>
                <a:gd name="T16" fmla="*/ 0 60000 65536"/>
                <a:gd name="T17" fmla="*/ 0 60000 65536"/>
                <a:gd name="T18" fmla="*/ 0 w 215"/>
                <a:gd name="T19" fmla="*/ 0 h 52"/>
                <a:gd name="T20" fmla="*/ 215 w 215"/>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215" h="52">
                  <a:moveTo>
                    <a:pt x="215" y="52"/>
                  </a:moveTo>
                  <a:lnTo>
                    <a:pt x="215" y="52"/>
                  </a:lnTo>
                  <a:lnTo>
                    <a:pt x="0" y="52"/>
                  </a:lnTo>
                  <a:lnTo>
                    <a:pt x="0" y="0"/>
                  </a:lnTo>
                  <a:lnTo>
                    <a:pt x="215" y="0"/>
                  </a:lnTo>
                  <a:lnTo>
                    <a:pt x="215" y="52"/>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54" name="Freeform 261">
              <a:extLst>
                <a:ext uri="{FF2B5EF4-FFF2-40B4-BE49-F238E27FC236}">
                  <a16:creationId xmlns:a16="http://schemas.microsoft.com/office/drawing/2014/main" xmlns="" id="{41758C1F-38AE-4AB1-98FF-6F07CE2F02E2}"/>
                </a:ext>
              </a:extLst>
            </p:cNvPr>
            <p:cNvSpPr>
              <a:spLocks/>
            </p:cNvSpPr>
            <p:nvPr/>
          </p:nvSpPr>
          <p:spPr bwMode="gray">
            <a:xfrm>
              <a:off x="2271713" y="977900"/>
              <a:ext cx="20638" cy="22225"/>
            </a:xfrm>
            <a:custGeom>
              <a:avLst/>
              <a:gdLst>
                <a:gd name="T0" fmla="*/ 2147483647 w 52"/>
                <a:gd name="T1" fmla="*/ 2147483647 h 51"/>
                <a:gd name="T2" fmla="*/ 2147483647 w 52"/>
                <a:gd name="T3" fmla="*/ 2147483647 h 51"/>
                <a:gd name="T4" fmla="*/ 0 w 52"/>
                <a:gd name="T5" fmla="*/ 2147483647 h 51"/>
                <a:gd name="T6" fmla="*/ 0 w 52"/>
                <a:gd name="T7" fmla="*/ 0 h 51"/>
                <a:gd name="T8" fmla="*/ 2147483647 w 52"/>
                <a:gd name="T9" fmla="*/ 0 h 51"/>
                <a:gd name="T10" fmla="*/ 2147483647 w 52"/>
                <a:gd name="T11" fmla="*/ 2147483647 h 51"/>
                <a:gd name="T12" fmla="*/ 0 60000 65536"/>
                <a:gd name="T13" fmla="*/ 0 60000 65536"/>
                <a:gd name="T14" fmla="*/ 0 60000 65536"/>
                <a:gd name="T15" fmla="*/ 0 60000 65536"/>
                <a:gd name="T16" fmla="*/ 0 60000 65536"/>
                <a:gd name="T17" fmla="*/ 0 60000 65536"/>
                <a:gd name="T18" fmla="*/ 0 w 52"/>
                <a:gd name="T19" fmla="*/ 0 h 51"/>
                <a:gd name="T20" fmla="*/ 52 w 52"/>
                <a:gd name="T21" fmla="*/ 51 h 51"/>
              </a:gdLst>
              <a:ahLst/>
              <a:cxnLst>
                <a:cxn ang="T12">
                  <a:pos x="T0" y="T1"/>
                </a:cxn>
                <a:cxn ang="T13">
                  <a:pos x="T2" y="T3"/>
                </a:cxn>
                <a:cxn ang="T14">
                  <a:pos x="T4" y="T5"/>
                </a:cxn>
                <a:cxn ang="T15">
                  <a:pos x="T6" y="T7"/>
                </a:cxn>
                <a:cxn ang="T16">
                  <a:pos x="T8" y="T9"/>
                </a:cxn>
                <a:cxn ang="T17">
                  <a:pos x="T10" y="T11"/>
                </a:cxn>
              </a:cxnLst>
              <a:rect l="T18" t="T19" r="T20" b="T21"/>
              <a:pathLst>
                <a:path w="52" h="51">
                  <a:moveTo>
                    <a:pt x="52" y="51"/>
                  </a:moveTo>
                  <a:lnTo>
                    <a:pt x="52" y="51"/>
                  </a:lnTo>
                  <a:lnTo>
                    <a:pt x="0" y="51"/>
                  </a:lnTo>
                  <a:lnTo>
                    <a:pt x="0" y="0"/>
                  </a:lnTo>
                  <a:lnTo>
                    <a:pt x="52" y="0"/>
                  </a:lnTo>
                  <a:lnTo>
                    <a:pt x="52" y="51"/>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55" name="Freeform 262">
              <a:extLst>
                <a:ext uri="{FF2B5EF4-FFF2-40B4-BE49-F238E27FC236}">
                  <a16:creationId xmlns:a16="http://schemas.microsoft.com/office/drawing/2014/main" xmlns="" id="{8EC626B0-5152-41DC-BC1C-C0CFC7B8AFBA}"/>
                </a:ext>
              </a:extLst>
            </p:cNvPr>
            <p:cNvSpPr>
              <a:spLocks/>
            </p:cNvSpPr>
            <p:nvPr/>
          </p:nvSpPr>
          <p:spPr bwMode="gray">
            <a:xfrm>
              <a:off x="2305050" y="977900"/>
              <a:ext cx="22225" cy="22225"/>
            </a:xfrm>
            <a:custGeom>
              <a:avLst/>
              <a:gdLst>
                <a:gd name="T0" fmla="*/ 2147483647 w 52"/>
                <a:gd name="T1" fmla="*/ 2147483647 h 51"/>
                <a:gd name="T2" fmla="*/ 2147483647 w 52"/>
                <a:gd name="T3" fmla="*/ 2147483647 h 51"/>
                <a:gd name="T4" fmla="*/ 0 w 52"/>
                <a:gd name="T5" fmla="*/ 2147483647 h 51"/>
                <a:gd name="T6" fmla="*/ 0 w 52"/>
                <a:gd name="T7" fmla="*/ 0 h 51"/>
                <a:gd name="T8" fmla="*/ 2147483647 w 52"/>
                <a:gd name="T9" fmla="*/ 0 h 51"/>
                <a:gd name="T10" fmla="*/ 2147483647 w 52"/>
                <a:gd name="T11" fmla="*/ 2147483647 h 51"/>
                <a:gd name="T12" fmla="*/ 0 60000 65536"/>
                <a:gd name="T13" fmla="*/ 0 60000 65536"/>
                <a:gd name="T14" fmla="*/ 0 60000 65536"/>
                <a:gd name="T15" fmla="*/ 0 60000 65536"/>
                <a:gd name="T16" fmla="*/ 0 60000 65536"/>
                <a:gd name="T17" fmla="*/ 0 60000 65536"/>
                <a:gd name="T18" fmla="*/ 0 w 52"/>
                <a:gd name="T19" fmla="*/ 0 h 51"/>
                <a:gd name="T20" fmla="*/ 52 w 52"/>
                <a:gd name="T21" fmla="*/ 51 h 51"/>
              </a:gdLst>
              <a:ahLst/>
              <a:cxnLst>
                <a:cxn ang="T12">
                  <a:pos x="T0" y="T1"/>
                </a:cxn>
                <a:cxn ang="T13">
                  <a:pos x="T2" y="T3"/>
                </a:cxn>
                <a:cxn ang="T14">
                  <a:pos x="T4" y="T5"/>
                </a:cxn>
                <a:cxn ang="T15">
                  <a:pos x="T6" y="T7"/>
                </a:cxn>
                <a:cxn ang="T16">
                  <a:pos x="T8" y="T9"/>
                </a:cxn>
                <a:cxn ang="T17">
                  <a:pos x="T10" y="T11"/>
                </a:cxn>
              </a:cxnLst>
              <a:rect l="T18" t="T19" r="T20" b="T21"/>
              <a:pathLst>
                <a:path w="52" h="51">
                  <a:moveTo>
                    <a:pt x="52" y="51"/>
                  </a:moveTo>
                  <a:lnTo>
                    <a:pt x="52" y="51"/>
                  </a:lnTo>
                  <a:lnTo>
                    <a:pt x="0" y="51"/>
                  </a:lnTo>
                  <a:lnTo>
                    <a:pt x="0" y="0"/>
                  </a:lnTo>
                  <a:lnTo>
                    <a:pt x="52" y="0"/>
                  </a:lnTo>
                  <a:lnTo>
                    <a:pt x="52" y="51"/>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56" name="Freeform 263">
              <a:extLst>
                <a:ext uri="{FF2B5EF4-FFF2-40B4-BE49-F238E27FC236}">
                  <a16:creationId xmlns:a16="http://schemas.microsoft.com/office/drawing/2014/main" xmlns="" id="{3E78A8FA-1727-43AC-844E-DB29FCA2FA01}"/>
                </a:ext>
              </a:extLst>
            </p:cNvPr>
            <p:cNvSpPr>
              <a:spLocks/>
            </p:cNvSpPr>
            <p:nvPr/>
          </p:nvSpPr>
          <p:spPr bwMode="gray">
            <a:xfrm>
              <a:off x="2339975" y="977900"/>
              <a:ext cx="20638" cy="22225"/>
            </a:xfrm>
            <a:custGeom>
              <a:avLst/>
              <a:gdLst>
                <a:gd name="T0" fmla="*/ 2147483647 w 52"/>
                <a:gd name="T1" fmla="*/ 2147483647 h 51"/>
                <a:gd name="T2" fmla="*/ 2147483647 w 52"/>
                <a:gd name="T3" fmla="*/ 2147483647 h 51"/>
                <a:gd name="T4" fmla="*/ 0 w 52"/>
                <a:gd name="T5" fmla="*/ 2147483647 h 51"/>
                <a:gd name="T6" fmla="*/ 0 w 52"/>
                <a:gd name="T7" fmla="*/ 0 h 51"/>
                <a:gd name="T8" fmla="*/ 2147483647 w 52"/>
                <a:gd name="T9" fmla="*/ 0 h 51"/>
                <a:gd name="T10" fmla="*/ 2147483647 w 52"/>
                <a:gd name="T11" fmla="*/ 2147483647 h 51"/>
                <a:gd name="T12" fmla="*/ 0 60000 65536"/>
                <a:gd name="T13" fmla="*/ 0 60000 65536"/>
                <a:gd name="T14" fmla="*/ 0 60000 65536"/>
                <a:gd name="T15" fmla="*/ 0 60000 65536"/>
                <a:gd name="T16" fmla="*/ 0 60000 65536"/>
                <a:gd name="T17" fmla="*/ 0 60000 65536"/>
                <a:gd name="T18" fmla="*/ 0 w 52"/>
                <a:gd name="T19" fmla="*/ 0 h 51"/>
                <a:gd name="T20" fmla="*/ 52 w 52"/>
                <a:gd name="T21" fmla="*/ 51 h 51"/>
              </a:gdLst>
              <a:ahLst/>
              <a:cxnLst>
                <a:cxn ang="T12">
                  <a:pos x="T0" y="T1"/>
                </a:cxn>
                <a:cxn ang="T13">
                  <a:pos x="T2" y="T3"/>
                </a:cxn>
                <a:cxn ang="T14">
                  <a:pos x="T4" y="T5"/>
                </a:cxn>
                <a:cxn ang="T15">
                  <a:pos x="T6" y="T7"/>
                </a:cxn>
                <a:cxn ang="T16">
                  <a:pos x="T8" y="T9"/>
                </a:cxn>
                <a:cxn ang="T17">
                  <a:pos x="T10" y="T11"/>
                </a:cxn>
              </a:cxnLst>
              <a:rect l="T18" t="T19" r="T20" b="T21"/>
              <a:pathLst>
                <a:path w="52" h="51">
                  <a:moveTo>
                    <a:pt x="52" y="51"/>
                  </a:moveTo>
                  <a:lnTo>
                    <a:pt x="52" y="51"/>
                  </a:lnTo>
                  <a:lnTo>
                    <a:pt x="0" y="51"/>
                  </a:lnTo>
                  <a:lnTo>
                    <a:pt x="0" y="0"/>
                  </a:lnTo>
                  <a:lnTo>
                    <a:pt x="52" y="0"/>
                  </a:lnTo>
                  <a:lnTo>
                    <a:pt x="52" y="51"/>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57" name="Freeform 264">
              <a:extLst>
                <a:ext uri="{FF2B5EF4-FFF2-40B4-BE49-F238E27FC236}">
                  <a16:creationId xmlns:a16="http://schemas.microsoft.com/office/drawing/2014/main" xmlns="" id="{FCE6C16D-00F7-483A-9A06-54F88CDBAD92}"/>
                </a:ext>
              </a:extLst>
            </p:cNvPr>
            <p:cNvSpPr>
              <a:spLocks/>
            </p:cNvSpPr>
            <p:nvPr/>
          </p:nvSpPr>
          <p:spPr bwMode="gray">
            <a:xfrm>
              <a:off x="1789113" y="1020763"/>
              <a:ext cx="665163" cy="141288"/>
            </a:xfrm>
            <a:custGeom>
              <a:avLst/>
              <a:gdLst>
                <a:gd name="T0" fmla="*/ 2147483647 w 1584"/>
                <a:gd name="T1" fmla="*/ 2147483647 h 337"/>
                <a:gd name="T2" fmla="*/ 2147483647 w 1584"/>
                <a:gd name="T3" fmla="*/ 2147483647 h 337"/>
                <a:gd name="T4" fmla="*/ 2147483647 w 1584"/>
                <a:gd name="T5" fmla="*/ 2147483647 h 337"/>
                <a:gd name="T6" fmla="*/ 2147483647 w 1584"/>
                <a:gd name="T7" fmla="*/ 2147483647 h 337"/>
                <a:gd name="T8" fmla="*/ 2147483647 w 1584"/>
                <a:gd name="T9" fmla="*/ 2147483647 h 337"/>
                <a:gd name="T10" fmla="*/ 2147483647 w 1584"/>
                <a:gd name="T11" fmla="*/ 2147483647 h 337"/>
                <a:gd name="T12" fmla="*/ 2147483647 w 1584"/>
                <a:gd name="T13" fmla="*/ 2147483647 h 337"/>
                <a:gd name="T14" fmla="*/ 2147483647 w 1584"/>
                <a:gd name="T15" fmla="*/ 2147483647 h 337"/>
                <a:gd name="T16" fmla="*/ 2147483647 w 1584"/>
                <a:gd name="T17" fmla="*/ 2147483647 h 337"/>
                <a:gd name="T18" fmla="*/ 2147483647 w 1584"/>
                <a:gd name="T19" fmla="*/ 2147483647 h 337"/>
                <a:gd name="T20" fmla="*/ 2147483647 w 1584"/>
                <a:gd name="T21" fmla="*/ 2147483647 h 337"/>
                <a:gd name="T22" fmla="*/ 2147483647 w 1584"/>
                <a:gd name="T23" fmla="*/ 2147483647 h 337"/>
                <a:gd name="T24" fmla="*/ 2147483647 w 1584"/>
                <a:gd name="T25" fmla="*/ 2147483647 h 337"/>
                <a:gd name="T26" fmla="*/ 2147483647 w 1584"/>
                <a:gd name="T27" fmla="*/ 2147483647 h 337"/>
                <a:gd name="T28" fmla="*/ 2147483647 w 1584"/>
                <a:gd name="T29" fmla="*/ 2147483647 h 337"/>
                <a:gd name="T30" fmla="*/ 2147483647 w 1584"/>
                <a:gd name="T31" fmla="*/ 2147483647 h 337"/>
                <a:gd name="T32" fmla="*/ 2147483647 w 1584"/>
                <a:gd name="T33" fmla="*/ 2147483647 h 337"/>
                <a:gd name="T34" fmla="*/ 0 w 1584"/>
                <a:gd name="T35" fmla="*/ 2147483647 h 337"/>
                <a:gd name="T36" fmla="*/ 0 w 1584"/>
                <a:gd name="T37" fmla="*/ 2147483647 h 337"/>
                <a:gd name="T38" fmla="*/ 2147483647 w 1584"/>
                <a:gd name="T39" fmla="*/ 0 h 337"/>
                <a:gd name="T40" fmla="*/ 2147483647 w 1584"/>
                <a:gd name="T41" fmla="*/ 0 h 337"/>
                <a:gd name="T42" fmla="*/ 2147483647 w 1584"/>
                <a:gd name="T43" fmla="*/ 2147483647 h 337"/>
                <a:gd name="T44" fmla="*/ 2147483647 w 1584"/>
                <a:gd name="T45" fmla="*/ 2147483647 h 337"/>
                <a:gd name="T46" fmla="*/ 2147483647 w 1584"/>
                <a:gd name="T47" fmla="*/ 2147483647 h 33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84"/>
                <a:gd name="T73" fmla="*/ 0 h 337"/>
                <a:gd name="T74" fmla="*/ 1584 w 1584"/>
                <a:gd name="T75" fmla="*/ 337 h 33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84" h="337">
                  <a:moveTo>
                    <a:pt x="1484" y="337"/>
                  </a:moveTo>
                  <a:lnTo>
                    <a:pt x="1484" y="337"/>
                  </a:lnTo>
                  <a:lnTo>
                    <a:pt x="1373" y="337"/>
                  </a:lnTo>
                  <a:cubicBezTo>
                    <a:pt x="1354" y="337"/>
                    <a:pt x="1339" y="322"/>
                    <a:pt x="1339" y="303"/>
                  </a:cubicBezTo>
                  <a:cubicBezTo>
                    <a:pt x="1339" y="285"/>
                    <a:pt x="1354" y="270"/>
                    <a:pt x="1373" y="270"/>
                  </a:cubicBezTo>
                  <a:lnTo>
                    <a:pt x="1484" y="270"/>
                  </a:lnTo>
                  <a:cubicBezTo>
                    <a:pt x="1502" y="270"/>
                    <a:pt x="1517" y="255"/>
                    <a:pt x="1517" y="237"/>
                  </a:cubicBezTo>
                  <a:lnTo>
                    <a:pt x="1517" y="100"/>
                  </a:lnTo>
                  <a:cubicBezTo>
                    <a:pt x="1517" y="82"/>
                    <a:pt x="1502" y="67"/>
                    <a:pt x="1484" y="67"/>
                  </a:cubicBezTo>
                  <a:lnTo>
                    <a:pt x="100" y="67"/>
                  </a:lnTo>
                  <a:cubicBezTo>
                    <a:pt x="82" y="67"/>
                    <a:pt x="67" y="82"/>
                    <a:pt x="67" y="100"/>
                  </a:cubicBezTo>
                  <a:lnTo>
                    <a:pt x="67" y="237"/>
                  </a:lnTo>
                  <a:cubicBezTo>
                    <a:pt x="67" y="255"/>
                    <a:pt x="82" y="270"/>
                    <a:pt x="100" y="270"/>
                  </a:cubicBezTo>
                  <a:lnTo>
                    <a:pt x="1239" y="270"/>
                  </a:lnTo>
                  <a:cubicBezTo>
                    <a:pt x="1258" y="270"/>
                    <a:pt x="1273" y="285"/>
                    <a:pt x="1273" y="303"/>
                  </a:cubicBezTo>
                  <a:cubicBezTo>
                    <a:pt x="1273" y="322"/>
                    <a:pt x="1258" y="337"/>
                    <a:pt x="1239" y="337"/>
                  </a:cubicBezTo>
                  <a:lnTo>
                    <a:pt x="100" y="337"/>
                  </a:lnTo>
                  <a:cubicBezTo>
                    <a:pt x="45" y="337"/>
                    <a:pt x="0" y="292"/>
                    <a:pt x="0" y="237"/>
                  </a:cubicBezTo>
                  <a:lnTo>
                    <a:pt x="0" y="100"/>
                  </a:lnTo>
                  <a:cubicBezTo>
                    <a:pt x="0" y="45"/>
                    <a:pt x="45" y="0"/>
                    <a:pt x="100" y="0"/>
                  </a:cubicBezTo>
                  <a:lnTo>
                    <a:pt x="1484" y="0"/>
                  </a:lnTo>
                  <a:cubicBezTo>
                    <a:pt x="1539" y="0"/>
                    <a:pt x="1584" y="45"/>
                    <a:pt x="1584" y="100"/>
                  </a:cubicBezTo>
                  <a:lnTo>
                    <a:pt x="1584" y="237"/>
                  </a:lnTo>
                  <a:cubicBezTo>
                    <a:pt x="1584" y="292"/>
                    <a:pt x="1539" y="337"/>
                    <a:pt x="1484" y="337"/>
                  </a:cubicBez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58" name="Freeform 265">
              <a:extLst>
                <a:ext uri="{FF2B5EF4-FFF2-40B4-BE49-F238E27FC236}">
                  <a16:creationId xmlns:a16="http://schemas.microsoft.com/office/drawing/2014/main" xmlns="" id="{B33B89BD-3C5C-49F4-8963-F918E17F4DB6}"/>
                </a:ext>
              </a:extLst>
            </p:cNvPr>
            <p:cNvSpPr>
              <a:spLocks/>
            </p:cNvSpPr>
            <p:nvPr/>
          </p:nvSpPr>
          <p:spPr bwMode="gray">
            <a:xfrm>
              <a:off x="1857375" y="1068388"/>
              <a:ext cx="47625" cy="36513"/>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8"/>
                  </a:lnTo>
                  <a:lnTo>
                    <a:pt x="90" y="28"/>
                  </a:lnTo>
                  <a:lnTo>
                    <a:pt x="90" y="0"/>
                  </a:lnTo>
                  <a:lnTo>
                    <a:pt x="26" y="0"/>
                  </a:lnTo>
                  <a:lnTo>
                    <a:pt x="26" y="28"/>
                  </a:lnTo>
                  <a:lnTo>
                    <a:pt x="0" y="28"/>
                  </a:lnTo>
                  <a:lnTo>
                    <a:pt x="0" y="88"/>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59" name="Freeform 266">
              <a:extLst>
                <a:ext uri="{FF2B5EF4-FFF2-40B4-BE49-F238E27FC236}">
                  <a16:creationId xmlns:a16="http://schemas.microsoft.com/office/drawing/2014/main" xmlns="" id="{81D4AA5B-7063-4BDE-9A13-3CEB36EF12F1}"/>
                </a:ext>
              </a:extLst>
            </p:cNvPr>
            <p:cNvSpPr>
              <a:spLocks/>
            </p:cNvSpPr>
            <p:nvPr/>
          </p:nvSpPr>
          <p:spPr bwMode="gray">
            <a:xfrm>
              <a:off x="1928813" y="1068388"/>
              <a:ext cx="47625" cy="36513"/>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8"/>
                  </a:lnTo>
                  <a:lnTo>
                    <a:pt x="89" y="28"/>
                  </a:lnTo>
                  <a:lnTo>
                    <a:pt x="89" y="0"/>
                  </a:lnTo>
                  <a:lnTo>
                    <a:pt x="25" y="0"/>
                  </a:lnTo>
                  <a:lnTo>
                    <a:pt x="25" y="28"/>
                  </a:lnTo>
                  <a:lnTo>
                    <a:pt x="0" y="28"/>
                  </a:lnTo>
                  <a:lnTo>
                    <a:pt x="0" y="88"/>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60" name="Freeform 267">
              <a:extLst>
                <a:ext uri="{FF2B5EF4-FFF2-40B4-BE49-F238E27FC236}">
                  <a16:creationId xmlns:a16="http://schemas.microsoft.com/office/drawing/2014/main" xmlns="" id="{C93E5552-EFD0-4D01-8A87-25F9642B57D0}"/>
                </a:ext>
              </a:extLst>
            </p:cNvPr>
            <p:cNvSpPr>
              <a:spLocks/>
            </p:cNvSpPr>
            <p:nvPr/>
          </p:nvSpPr>
          <p:spPr bwMode="gray">
            <a:xfrm>
              <a:off x="2000250" y="1068388"/>
              <a:ext cx="49213"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61" name="Freeform 268">
              <a:extLst>
                <a:ext uri="{FF2B5EF4-FFF2-40B4-BE49-F238E27FC236}">
                  <a16:creationId xmlns:a16="http://schemas.microsoft.com/office/drawing/2014/main" xmlns="" id="{C3268CAF-27FD-479D-9897-FD6AFD9B6F28}"/>
                </a:ext>
              </a:extLst>
            </p:cNvPr>
            <p:cNvSpPr>
              <a:spLocks/>
            </p:cNvSpPr>
            <p:nvPr/>
          </p:nvSpPr>
          <p:spPr bwMode="gray">
            <a:xfrm>
              <a:off x="2073275" y="1068388"/>
              <a:ext cx="47625"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62" name="Freeform 269">
              <a:extLst>
                <a:ext uri="{FF2B5EF4-FFF2-40B4-BE49-F238E27FC236}">
                  <a16:creationId xmlns:a16="http://schemas.microsoft.com/office/drawing/2014/main" xmlns="" id="{316C7133-8155-4D40-AFDA-1EEA480AF935}"/>
                </a:ext>
              </a:extLst>
            </p:cNvPr>
            <p:cNvSpPr>
              <a:spLocks/>
            </p:cNvSpPr>
            <p:nvPr/>
          </p:nvSpPr>
          <p:spPr bwMode="gray">
            <a:xfrm>
              <a:off x="2144713" y="1068388"/>
              <a:ext cx="47625"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63" name="Freeform 270">
              <a:extLst>
                <a:ext uri="{FF2B5EF4-FFF2-40B4-BE49-F238E27FC236}">
                  <a16:creationId xmlns:a16="http://schemas.microsoft.com/office/drawing/2014/main" xmlns="" id="{8AC7799E-CA8B-4A03-9D60-52EE97BFEB83}"/>
                </a:ext>
              </a:extLst>
            </p:cNvPr>
            <p:cNvSpPr>
              <a:spLocks/>
            </p:cNvSpPr>
            <p:nvPr/>
          </p:nvSpPr>
          <p:spPr bwMode="gray">
            <a:xfrm>
              <a:off x="2271713" y="1062038"/>
              <a:ext cx="88900" cy="20638"/>
            </a:xfrm>
            <a:custGeom>
              <a:avLst/>
              <a:gdLst>
                <a:gd name="T0" fmla="*/ 2147483647 w 215"/>
                <a:gd name="T1" fmla="*/ 2147483647 h 52"/>
                <a:gd name="T2" fmla="*/ 2147483647 w 215"/>
                <a:gd name="T3" fmla="*/ 2147483647 h 52"/>
                <a:gd name="T4" fmla="*/ 0 w 215"/>
                <a:gd name="T5" fmla="*/ 2147483647 h 52"/>
                <a:gd name="T6" fmla="*/ 0 w 215"/>
                <a:gd name="T7" fmla="*/ 0 h 52"/>
                <a:gd name="T8" fmla="*/ 2147483647 w 215"/>
                <a:gd name="T9" fmla="*/ 0 h 52"/>
                <a:gd name="T10" fmla="*/ 2147483647 w 215"/>
                <a:gd name="T11" fmla="*/ 2147483647 h 52"/>
                <a:gd name="T12" fmla="*/ 0 60000 65536"/>
                <a:gd name="T13" fmla="*/ 0 60000 65536"/>
                <a:gd name="T14" fmla="*/ 0 60000 65536"/>
                <a:gd name="T15" fmla="*/ 0 60000 65536"/>
                <a:gd name="T16" fmla="*/ 0 60000 65536"/>
                <a:gd name="T17" fmla="*/ 0 60000 65536"/>
                <a:gd name="T18" fmla="*/ 0 w 215"/>
                <a:gd name="T19" fmla="*/ 0 h 52"/>
                <a:gd name="T20" fmla="*/ 215 w 215"/>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215" h="52">
                  <a:moveTo>
                    <a:pt x="215" y="52"/>
                  </a:moveTo>
                  <a:lnTo>
                    <a:pt x="215" y="52"/>
                  </a:lnTo>
                  <a:lnTo>
                    <a:pt x="0" y="52"/>
                  </a:lnTo>
                  <a:lnTo>
                    <a:pt x="0" y="0"/>
                  </a:lnTo>
                  <a:lnTo>
                    <a:pt x="215" y="0"/>
                  </a:lnTo>
                  <a:lnTo>
                    <a:pt x="215" y="52"/>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64" name="Freeform 271">
              <a:extLst>
                <a:ext uri="{FF2B5EF4-FFF2-40B4-BE49-F238E27FC236}">
                  <a16:creationId xmlns:a16="http://schemas.microsoft.com/office/drawing/2014/main" xmlns="" id="{E3520E8B-9214-4421-A5D3-2442C325E1D1}"/>
                </a:ext>
              </a:extLst>
            </p:cNvPr>
            <p:cNvSpPr>
              <a:spLocks/>
            </p:cNvSpPr>
            <p:nvPr/>
          </p:nvSpPr>
          <p:spPr bwMode="gray">
            <a:xfrm>
              <a:off x="2271713" y="1090613"/>
              <a:ext cx="20638" cy="22225"/>
            </a:xfrm>
            <a:custGeom>
              <a:avLst/>
              <a:gdLst>
                <a:gd name="T0" fmla="*/ 2147483647 w 52"/>
                <a:gd name="T1" fmla="*/ 2147483647 h 51"/>
                <a:gd name="T2" fmla="*/ 2147483647 w 52"/>
                <a:gd name="T3" fmla="*/ 2147483647 h 51"/>
                <a:gd name="T4" fmla="*/ 0 w 52"/>
                <a:gd name="T5" fmla="*/ 2147483647 h 51"/>
                <a:gd name="T6" fmla="*/ 0 w 52"/>
                <a:gd name="T7" fmla="*/ 0 h 51"/>
                <a:gd name="T8" fmla="*/ 2147483647 w 52"/>
                <a:gd name="T9" fmla="*/ 0 h 51"/>
                <a:gd name="T10" fmla="*/ 2147483647 w 52"/>
                <a:gd name="T11" fmla="*/ 2147483647 h 51"/>
                <a:gd name="T12" fmla="*/ 0 60000 65536"/>
                <a:gd name="T13" fmla="*/ 0 60000 65536"/>
                <a:gd name="T14" fmla="*/ 0 60000 65536"/>
                <a:gd name="T15" fmla="*/ 0 60000 65536"/>
                <a:gd name="T16" fmla="*/ 0 60000 65536"/>
                <a:gd name="T17" fmla="*/ 0 60000 65536"/>
                <a:gd name="T18" fmla="*/ 0 w 52"/>
                <a:gd name="T19" fmla="*/ 0 h 51"/>
                <a:gd name="T20" fmla="*/ 52 w 52"/>
                <a:gd name="T21" fmla="*/ 51 h 51"/>
              </a:gdLst>
              <a:ahLst/>
              <a:cxnLst>
                <a:cxn ang="T12">
                  <a:pos x="T0" y="T1"/>
                </a:cxn>
                <a:cxn ang="T13">
                  <a:pos x="T2" y="T3"/>
                </a:cxn>
                <a:cxn ang="T14">
                  <a:pos x="T4" y="T5"/>
                </a:cxn>
                <a:cxn ang="T15">
                  <a:pos x="T6" y="T7"/>
                </a:cxn>
                <a:cxn ang="T16">
                  <a:pos x="T8" y="T9"/>
                </a:cxn>
                <a:cxn ang="T17">
                  <a:pos x="T10" y="T11"/>
                </a:cxn>
              </a:cxnLst>
              <a:rect l="T18" t="T19" r="T20" b="T21"/>
              <a:pathLst>
                <a:path w="52" h="51">
                  <a:moveTo>
                    <a:pt x="52" y="51"/>
                  </a:moveTo>
                  <a:lnTo>
                    <a:pt x="52" y="51"/>
                  </a:lnTo>
                  <a:lnTo>
                    <a:pt x="0" y="51"/>
                  </a:lnTo>
                  <a:lnTo>
                    <a:pt x="0" y="0"/>
                  </a:lnTo>
                  <a:lnTo>
                    <a:pt x="52" y="0"/>
                  </a:lnTo>
                  <a:lnTo>
                    <a:pt x="52" y="51"/>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65" name="Freeform 272">
              <a:extLst>
                <a:ext uri="{FF2B5EF4-FFF2-40B4-BE49-F238E27FC236}">
                  <a16:creationId xmlns:a16="http://schemas.microsoft.com/office/drawing/2014/main" xmlns="" id="{58AC1FD7-C917-4F29-91FB-C35F65A31839}"/>
                </a:ext>
              </a:extLst>
            </p:cNvPr>
            <p:cNvSpPr>
              <a:spLocks/>
            </p:cNvSpPr>
            <p:nvPr/>
          </p:nvSpPr>
          <p:spPr bwMode="gray">
            <a:xfrm>
              <a:off x="2305050" y="1090613"/>
              <a:ext cx="22225" cy="22225"/>
            </a:xfrm>
            <a:custGeom>
              <a:avLst/>
              <a:gdLst>
                <a:gd name="T0" fmla="*/ 2147483647 w 52"/>
                <a:gd name="T1" fmla="*/ 2147483647 h 51"/>
                <a:gd name="T2" fmla="*/ 2147483647 w 52"/>
                <a:gd name="T3" fmla="*/ 2147483647 h 51"/>
                <a:gd name="T4" fmla="*/ 0 w 52"/>
                <a:gd name="T5" fmla="*/ 2147483647 h 51"/>
                <a:gd name="T6" fmla="*/ 0 w 52"/>
                <a:gd name="T7" fmla="*/ 0 h 51"/>
                <a:gd name="T8" fmla="*/ 2147483647 w 52"/>
                <a:gd name="T9" fmla="*/ 0 h 51"/>
                <a:gd name="T10" fmla="*/ 2147483647 w 52"/>
                <a:gd name="T11" fmla="*/ 2147483647 h 51"/>
                <a:gd name="T12" fmla="*/ 0 60000 65536"/>
                <a:gd name="T13" fmla="*/ 0 60000 65536"/>
                <a:gd name="T14" fmla="*/ 0 60000 65536"/>
                <a:gd name="T15" fmla="*/ 0 60000 65536"/>
                <a:gd name="T16" fmla="*/ 0 60000 65536"/>
                <a:gd name="T17" fmla="*/ 0 60000 65536"/>
                <a:gd name="T18" fmla="*/ 0 w 52"/>
                <a:gd name="T19" fmla="*/ 0 h 51"/>
                <a:gd name="T20" fmla="*/ 52 w 52"/>
                <a:gd name="T21" fmla="*/ 51 h 51"/>
              </a:gdLst>
              <a:ahLst/>
              <a:cxnLst>
                <a:cxn ang="T12">
                  <a:pos x="T0" y="T1"/>
                </a:cxn>
                <a:cxn ang="T13">
                  <a:pos x="T2" y="T3"/>
                </a:cxn>
                <a:cxn ang="T14">
                  <a:pos x="T4" y="T5"/>
                </a:cxn>
                <a:cxn ang="T15">
                  <a:pos x="T6" y="T7"/>
                </a:cxn>
                <a:cxn ang="T16">
                  <a:pos x="T8" y="T9"/>
                </a:cxn>
                <a:cxn ang="T17">
                  <a:pos x="T10" y="T11"/>
                </a:cxn>
              </a:cxnLst>
              <a:rect l="T18" t="T19" r="T20" b="T21"/>
              <a:pathLst>
                <a:path w="52" h="51">
                  <a:moveTo>
                    <a:pt x="52" y="51"/>
                  </a:moveTo>
                  <a:lnTo>
                    <a:pt x="52" y="51"/>
                  </a:lnTo>
                  <a:lnTo>
                    <a:pt x="0" y="51"/>
                  </a:lnTo>
                  <a:lnTo>
                    <a:pt x="0" y="0"/>
                  </a:lnTo>
                  <a:lnTo>
                    <a:pt x="52" y="0"/>
                  </a:lnTo>
                  <a:lnTo>
                    <a:pt x="52" y="51"/>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66" name="Freeform 273">
              <a:extLst>
                <a:ext uri="{FF2B5EF4-FFF2-40B4-BE49-F238E27FC236}">
                  <a16:creationId xmlns:a16="http://schemas.microsoft.com/office/drawing/2014/main" xmlns="" id="{DB70F9E9-097F-45C6-9A6D-B3317B338CFB}"/>
                </a:ext>
              </a:extLst>
            </p:cNvPr>
            <p:cNvSpPr>
              <a:spLocks/>
            </p:cNvSpPr>
            <p:nvPr/>
          </p:nvSpPr>
          <p:spPr bwMode="gray">
            <a:xfrm>
              <a:off x="2339975" y="1090613"/>
              <a:ext cx="20638" cy="22225"/>
            </a:xfrm>
            <a:custGeom>
              <a:avLst/>
              <a:gdLst>
                <a:gd name="T0" fmla="*/ 2147483647 w 52"/>
                <a:gd name="T1" fmla="*/ 2147483647 h 51"/>
                <a:gd name="T2" fmla="*/ 2147483647 w 52"/>
                <a:gd name="T3" fmla="*/ 2147483647 h 51"/>
                <a:gd name="T4" fmla="*/ 0 w 52"/>
                <a:gd name="T5" fmla="*/ 2147483647 h 51"/>
                <a:gd name="T6" fmla="*/ 0 w 52"/>
                <a:gd name="T7" fmla="*/ 0 h 51"/>
                <a:gd name="T8" fmla="*/ 2147483647 w 52"/>
                <a:gd name="T9" fmla="*/ 0 h 51"/>
                <a:gd name="T10" fmla="*/ 2147483647 w 52"/>
                <a:gd name="T11" fmla="*/ 2147483647 h 51"/>
                <a:gd name="T12" fmla="*/ 0 60000 65536"/>
                <a:gd name="T13" fmla="*/ 0 60000 65536"/>
                <a:gd name="T14" fmla="*/ 0 60000 65536"/>
                <a:gd name="T15" fmla="*/ 0 60000 65536"/>
                <a:gd name="T16" fmla="*/ 0 60000 65536"/>
                <a:gd name="T17" fmla="*/ 0 60000 65536"/>
                <a:gd name="T18" fmla="*/ 0 w 52"/>
                <a:gd name="T19" fmla="*/ 0 h 51"/>
                <a:gd name="T20" fmla="*/ 52 w 52"/>
                <a:gd name="T21" fmla="*/ 51 h 51"/>
              </a:gdLst>
              <a:ahLst/>
              <a:cxnLst>
                <a:cxn ang="T12">
                  <a:pos x="T0" y="T1"/>
                </a:cxn>
                <a:cxn ang="T13">
                  <a:pos x="T2" y="T3"/>
                </a:cxn>
                <a:cxn ang="T14">
                  <a:pos x="T4" y="T5"/>
                </a:cxn>
                <a:cxn ang="T15">
                  <a:pos x="T6" y="T7"/>
                </a:cxn>
                <a:cxn ang="T16">
                  <a:pos x="T8" y="T9"/>
                </a:cxn>
                <a:cxn ang="T17">
                  <a:pos x="T10" y="T11"/>
                </a:cxn>
              </a:cxnLst>
              <a:rect l="T18" t="T19" r="T20" b="T21"/>
              <a:pathLst>
                <a:path w="52" h="51">
                  <a:moveTo>
                    <a:pt x="52" y="51"/>
                  </a:moveTo>
                  <a:lnTo>
                    <a:pt x="52" y="51"/>
                  </a:lnTo>
                  <a:lnTo>
                    <a:pt x="0" y="51"/>
                  </a:lnTo>
                  <a:lnTo>
                    <a:pt x="0" y="0"/>
                  </a:lnTo>
                  <a:lnTo>
                    <a:pt x="52" y="0"/>
                  </a:lnTo>
                  <a:lnTo>
                    <a:pt x="52" y="51"/>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67" name="Freeform 274">
              <a:extLst>
                <a:ext uri="{FF2B5EF4-FFF2-40B4-BE49-F238E27FC236}">
                  <a16:creationId xmlns:a16="http://schemas.microsoft.com/office/drawing/2014/main" xmlns="" id="{FFF67820-9A5F-4D8E-92BA-85D1635726DB}"/>
                </a:ext>
              </a:extLst>
            </p:cNvPr>
            <p:cNvSpPr>
              <a:spLocks/>
            </p:cNvSpPr>
            <p:nvPr/>
          </p:nvSpPr>
          <p:spPr bwMode="gray">
            <a:xfrm>
              <a:off x="1789113" y="1133475"/>
              <a:ext cx="665163" cy="141288"/>
            </a:xfrm>
            <a:custGeom>
              <a:avLst/>
              <a:gdLst>
                <a:gd name="T0" fmla="*/ 2147483647 w 1584"/>
                <a:gd name="T1" fmla="*/ 2147483647 h 337"/>
                <a:gd name="T2" fmla="*/ 2147483647 w 1584"/>
                <a:gd name="T3" fmla="*/ 2147483647 h 337"/>
                <a:gd name="T4" fmla="*/ 2147483647 w 1584"/>
                <a:gd name="T5" fmla="*/ 2147483647 h 337"/>
                <a:gd name="T6" fmla="*/ 2147483647 w 1584"/>
                <a:gd name="T7" fmla="*/ 2147483647 h 337"/>
                <a:gd name="T8" fmla="*/ 2147483647 w 1584"/>
                <a:gd name="T9" fmla="*/ 2147483647 h 337"/>
                <a:gd name="T10" fmla="*/ 2147483647 w 1584"/>
                <a:gd name="T11" fmla="*/ 2147483647 h 337"/>
                <a:gd name="T12" fmla="*/ 2147483647 w 1584"/>
                <a:gd name="T13" fmla="*/ 2147483647 h 337"/>
                <a:gd name="T14" fmla="*/ 2147483647 w 1584"/>
                <a:gd name="T15" fmla="*/ 2147483647 h 337"/>
                <a:gd name="T16" fmla="*/ 2147483647 w 1584"/>
                <a:gd name="T17" fmla="*/ 2147483647 h 337"/>
                <a:gd name="T18" fmla="*/ 2147483647 w 1584"/>
                <a:gd name="T19" fmla="*/ 2147483647 h 337"/>
                <a:gd name="T20" fmla="*/ 2147483647 w 1584"/>
                <a:gd name="T21" fmla="*/ 2147483647 h 337"/>
                <a:gd name="T22" fmla="*/ 2147483647 w 1584"/>
                <a:gd name="T23" fmla="*/ 2147483647 h 337"/>
                <a:gd name="T24" fmla="*/ 2147483647 w 1584"/>
                <a:gd name="T25" fmla="*/ 2147483647 h 337"/>
                <a:gd name="T26" fmla="*/ 2147483647 w 1584"/>
                <a:gd name="T27" fmla="*/ 2147483647 h 337"/>
                <a:gd name="T28" fmla="*/ 2147483647 w 1584"/>
                <a:gd name="T29" fmla="*/ 2147483647 h 337"/>
                <a:gd name="T30" fmla="*/ 2147483647 w 1584"/>
                <a:gd name="T31" fmla="*/ 2147483647 h 337"/>
                <a:gd name="T32" fmla="*/ 2147483647 w 1584"/>
                <a:gd name="T33" fmla="*/ 2147483647 h 337"/>
                <a:gd name="T34" fmla="*/ 0 w 1584"/>
                <a:gd name="T35" fmla="*/ 2147483647 h 337"/>
                <a:gd name="T36" fmla="*/ 0 w 1584"/>
                <a:gd name="T37" fmla="*/ 2147483647 h 337"/>
                <a:gd name="T38" fmla="*/ 2147483647 w 1584"/>
                <a:gd name="T39" fmla="*/ 0 h 337"/>
                <a:gd name="T40" fmla="*/ 2147483647 w 1584"/>
                <a:gd name="T41" fmla="*/ 0 h 337"/>
                <a:gd name="T42" fmla="*/ 2147483647 w 1584"/>
                <a:gd name="T43" fmla="*/ 2147483647 h 337"/>
                <a:gd name="T44" fmla="*/ 2147483647 w 1584"/>
                <a:gd name="T45" fmla="*/ 2147483647 h 337"/>
                <a:gd name="T46" fmla="*/ 2147483647 w 1584"/>
                <a:gd name="T47" fmla="*/ 2147483647 h 33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84"/>
                <a:gd name="T73" fmla="*/ 0 h 337"/>
                <a:gd name="T74" fmla="*/ 1584 w 1584"/>
                <a:gd name="T75" fmla="*/ 337 h 33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84" h="337">
                  <a:moveTo>
                    <a:pt x="1484" y="337"/>
                  </a:moveTo>
                  <a:lnTo>
                    <a:pt x="1484" y="337"/>
                  </a:lnTo>
                  <a:lnTo>
                    <a:pt x="1373" y="337"/>
                  </a:lnTo>
                  <a:cubicBezTo>
                    <a:pt x="1354" y="337"/>
                    <a:pt x="1339" y="322"/>
                    <a:pt x="1339" y="303"/>
                  </a:cubicBezTo>
                  <a:cubicBezTo>
                    <a:pt x="1339" y="285"/>
                    <a:pt x="1354" y="270"/>
                    <a:pt x="1373" y="270"/>
                  </a:cubicBezTo>
                  <a:lnTo>
                    <a:pt x="1484" y="270"/>
                  </a:lnTo>
                  <a:cubicBezTo>
                    <a:pt x="1502" y="270"/>
                    <a:pt x="1517" y="255"/>
                    <a:pt x="1517" y="237"/>
                  </a:cubicBezTo>
                  <a:lnTo>
                    <a:pt x="1517" y="100"/>
                  </a:lnTo>
                  <a:cubicBezTo>
                    <a:pt x="1517" y="82"/>
                    <a:pt x="1502" y="67"/>
                    <a:pt x="1484" y="67"/>
                  </a:cubicBezTo>
                  <a:lnTo>
                    <a:pt x="100" y="67"/>
                  </a:lnTo>
                  <a:cubicBezTo>
                    <a:pt x="82" y="67"/>
                    <a:pt x="67" y="82"/>
                    <a:pt x="67" y="100"/>
                  </a:cubicBezTo>
                  <a:lnTo>
                    <a:pt x="67" y="237"/>
                  </a:lnTo>
                  <a:cubicBezTo>
                    <a:pt x="67" y="255"/>
                    <a:pt x="82" y="270"/>
                    <a:pt x="100" y="270"/>
                  </a:cubicBezTo>
                  <a:lnTo>
                    <a:pt x="1239" y="270"/>
                  </a:lnTo>
                  <a:cubicBezTo>
                    <a:pt x="1258" y="270"/>
                    <a:pt x="1273" y="285"/>
                    <a:pt x="1273" y="303"/>
                  </a:cubicBezTo>
                  <a:cubicBezTo>
                    <a:pt x="1273" y="322"/>
                    <a:pt x="1258" y="337"/>
                    <a:pt x="1239" y="337"/>
                  </a:cubicBezTo>
                  <a:lnTo>
                    <a:pt x="100" y="337"/>
                  </a:lnTo>
                  <a:cubicBezTo>
                    <a:pt x="45" y="337"/>
                    <a:pt x="0" y="292"/>
                    <a:pt x="0" y="237"/>
                  </a:cubicBezTo>
                  <a:lnTo>
                    <a:pt x="0" y="100"/>
                  </a:lnTo>
                  <a:cubicBezTo>
                    <a:pt x="0" y="45"/>
                    <a:pt x="45" y="0"/>
                    <a:pt x="100" y="0"/>
                  </a:cubicBezTo>
                  <a:lnTo>
                    <a:pt x="1484" y="0"/>
                  </a:lnTo>
                  <a:cubicBezTo>
                    <a:pt x="1539" y="0"/>
                    <a:pt x="1584" y="45"/>
                    <a:pt x="1584" y="100"/>
                  </a:cubicBezTo>
                  <a:lnTo>
                    <a:pt x="1584" y="237"/>
                  </a:lnTo>
                  <a:cubicBezTo>
                    <a:pt x="1584" y="292"/>
                    <a:pt x="1539" y="337"/>
                    <a:pt x="1484" y="337"/>
                  </a:cubicBez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68" name="Freeform 275">
              <a:extLst>
                <a:ext uri="{FF2B5EF4-FFF2-40B4-BE49-F238E27FC236}">
                  <a16:creationId xmlns:a16="http://schemas.microsoft.com/office/drawing/2014/main" xmlns="" id="{7ADE6317-068A-4BCA-8CDB-60B321EED266}"/>
                </a:ext>
              </a:extLst>
            </p:cNvPr>
            <p:cNvSpPr>
              <a:spLocks/>
            </p:cNvSpPr>
            <p:nvPr/>
          </p:nvSpPr>
          <p:spPr bwMode="gray">
            <a:xfrm>
              <a:off x="1857375" y="1182688"/>
              <a:ext cx="47625" cy="36513"/>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8"/>
                  </a:lnTo>
                  <a:lnTo>
                    <a:pt x="90" y="28"/>
                  </a:lnTo>
                  <a:lnTo>
                    <a:pt x="90" y="0"/>
                  </a:lnTo>
                  <a:lnTo>
                    <a:pt x="26" y="0"/>
                  </a:lnTo>
                  <a:lnTo>
                    <a:pt x="26" y="28"/>
                  </a:lnTo>
                  <a:lnTo>
                    <a:pt x="0" y="28"/>
                  </a:lnTo>
                  <a:lnTo>
                    <a:pt x="0" y="88"/>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69" name="Freeform 276">
              <a:extLst>
                <a:ext uri="{FF2B5EF4-FFF2-40B4-BE49-F238E27FC236}">
                  <a16:creationId xmlns:a16="http://schemas.microsoft.com/office/drawing/2014/main" xmlns="" id="{33D1B922-28F0-4668-828D-8B1F080B8B0B}"/>
                </a:ext>
              </a:extLst>
            </p:cNvPr>
            <p:cNvSpPr>
              <a:spLocks/>
            </p:cNvSpPr>
            <p:nvPr/>
          </p:nvSpPr>
          <p:spPr bwMode="gray">
            <a:xfrm>
              <a:off x="1928813" y="1182688"/>
              <a:ext cx="47625" cy="36513"/>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8"/>
                  </a:lnTo>
                  <a:lnTo>
                    <a:pt x="89" y="28"/>
                  </a:lnTo>
                  <a:lnTo>
                    <a:pt x="89" y="0"/>
                  </a:lnTo>
                  <a:lnTo>
                    <a:pt x="25" y="0"/>
                  </a:lnTo>
                  <a:lnTo>
                    <a:pt x="25" y="28"/>
                  </a:lnTo>
                  <a:lnTo>
                    <a:pt x="0" y="28"/>
                  </a:lnTo>
                  <a:lnTo>
                    <a:pt x="0" y="88"/>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70" name="Freeform 277">
              <a:extLst>
                <a:ext uri="{FF2B5EF4-FFF2-40B4-BE49-F238E27FC236}">
                  <a16:creationId xmlns:a16="http://schemas.microsoft.com/office/drawing/2014/main" xmlns="" id="{911411B5-6A25-4B9E-A5CF-69A55B78E0DB}"/>
                </a:ext>
              </a:extLst>
            </p:cNvPr>
            <p:cNvSpPr>
              <a:spLocks/>
            </p:cNvSpPr>
            <p:nvPr/>
          </p:nvSpPr>
          <p:spPr bwMode="gray">
            <a:xfrm>
              <a:off x="2000250" y="1182688"/>
              <a:ext cx="49213"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71" name="Freeform 278">
              <a:extLst>
                <a:ext uri="{FF2B5EF4-FFF2-40B4-BE49-F238E27FC236}">
                  <a16:creationId xmlns:a16="http://schemas.microsoft.com/office/drawing/2014/main" xmlns="" id="{7C7E4424-41B7-4BB8-BE5F-410C9F0C255A}"/>
                </a:ext>
              </a:extLst>
            </p:cNvPr>
            <p:cNvSpPr>
              <a:spLocks/>
            </p:cNvSpPr>
            <p:nvPr/>
          </p:nvSpPr>
          <p:spPr bwMode="gray">
            <a:xfrm>
              <a:off x="2073275" y="1182688"/>
              <a:ext cx="47625"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72" name="Freeform 279">
              <a:extLst>
                <a:ext uri="{FF2B5EF4-FFF2-40B4-BE49-F238E27FC236}">
                  <a16:creationId xmlns:a16="http://schemas.microsoft.com/office/drawing/2014/main" xmlns="" id="{8AE1FBAF-DE0B-4626-8D99-411A4FB1333C}"/>
                </a:ext>
              </a:extLst>
            </p:cNvPr>
            <p:cNvSpPr>
              <a:spLocks/>
            </p:cNvSpPr>
            <p:nvPr/>
          </p:nvSpPr>
          <p:spPr bwMode="gray">
            <a:xfrm>
              <a:off x="2144713" y="1182688"/>
              <a:ext cx="47625"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73" name="Freeform 280">
              <a:extLst>
                <a:ext uri="{FF2B5EF4-FFF2-40B4-BE49-F238E27FC236}">
                  <a16:creationId xmlns:a16="http://schemas.microsoft.com/office/drawing/2014/main" xmlns="" id="{4646D35F-8DDE-4ADF-B51F-FF6DA0634620}"/>
                </a:ext>
              </a:extLst>
            </p:cNvPr>
            <p:cNvSpPr>
              <a:spLocks/>
            </p:cNvSpPr>
            <p:nvPr/>
          </p:nvSpPr>
          <p:spPr bwMode="gray">
            <a:xfrm>
              <a:off x="2271713" y="1174750"/>
              <a:ext cx="88900" cy="22225"/>
            </a:xfrm>
            <a:custGeom>
              <a:avLst/>
              <a:gdLst>
                <a:gd name="T0" fmla="*/ 2147483647 w 215"/>
                <a:gd name="T1" fmla="*/ 2147483647 h 52"/>
                <a:gd name="T2" fmla="*/ 2147483647 w 215"/>
                <a:gd name="T3" fmla="*/ 2147483647 h 52"/>
                <a:gd name="T4" fmla="*/ 0 w 215"/>
                <a:gd name="T5" fmla="*/ 2147483647 h 52"/>
                <a:gd name="T6" fmla="*/ 0 w 215"/>
                <a:gd name="T7" fmla="*/ 0 h 52"/>
                <a:gd name="T8" fmla="*/ 2147483647 w 215"/>
                <a:gd name="T9" fmla="*/ 0 h 52"/>
                <a:gd name="T10" fmla="*/ 2147483647 w 215"/>
                <a:gd name="T11" fmla="*/ 2147483647 h 52"/>
                <a:gd name="T12" fmla="*/ 0 60000 65536"/>
                <a:gd name="T13" fmla="*/ 0 60000 65536"/>
                <a:gd name="T14" fmla="*/ 0 60000 65536"/>
                <a:gd name="T15" fmla="*/ 0 60000 65536"/>
                <a:gd name="T16" fmla="*/ 0 60000 65536"/>
                <a:gd name="T17" fmla="*/ 0 60000 65536"/>
                <a:gd name="T18" fmla="*/ 0 w 215"/>
                <a:gd name="T19" fmla="*/ 0 h 52"/>
                <a:gd name="T20" fmla="*/ 215 w 215"/>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215" h="52">
                  <a:moveTo>
                    <a:pt x="215" y="52"/>
                  </a:moveTo>
                  <a:lnTo>
                    <a:pt x="215" y="52"/>
                  </a:lnTo>
                  <a:lnTo>
                    <a:pt x="0" y="52"/>
                  </a:lnTo>
                  <a:lnTo>
                    <a:pt x="0" y="0"/>
                  </a:lnTo>
                  <a:lnTo>
                    <a:pt x="215" y="0"/>
                  </a:lnTo>
                  <a:lnTo>
                    <a:pt x="215" y="52"/>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74" name="Freeform 281">
              <a:extLst>
                <a:ext uri="{FF2B5EF4-FFF2-40B4-BE49-F238E27FC236}">
                  <a16:creationId xmlns:a16="http://schemas.microsoft.com/office/drawing/2014/main" xmlns="" id="{C00D1F6B-87A9-4961-83D0-4C623C37EF7F}"/>
                </a:ext>
              </a:extLst>
            </p:cNvPr>
            <p:cNvSpPr>
              <a:spLocks/>
            </p:cNvSpPr>
            <p:nvPr/>
          </p:nvSpPr>
          <p:spPr bwMode="gray">
            <a:xfrm>
              <a:off x="2271713" y="1204913"/>
              <a:ext cx="20638" cy="20638"/>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75" name="Freeform 282">
              <a:extLst>
                <a:ext uri="{FF2B5EF4-FFF2-40B4-BE49-F238E27FC236}">
                  <a16:creationId xmlns:a16="http://schemas.microsoft.com/office/drawing/2014/main" xmlns="" id="{A010CC9E-E3B1-418C-8B58-450E65B55E2F}"/>
                </a:ext>
              </a:extLst>
            </p:cNvPr>
            <p:cNvSpPr>
              <a:spLocks/>
            </p:cNvSpPr>
            <p:nvPr/>
          </p:nvSpPr>
          <p:spPr bwMode="gray">
            <a:xfrm>
              <a:off x="2305050" y="1204913"/>
              <a:ext cx="22225" cy="20638"/>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76" name="Freeform 283">
              <a:extLst>
                <a:ext uri="{FF2B5EF4-FFF2-40B4-BE49-F238E27FC236}">
                  <a16:creationId xmlns:a16="http://schemas.microsoft.com/office/drawing/2014/main" xmlns="" id="{1F81BD2A-2C6D-46A7-BF7A-536E00563F53}"/>
                </a:ext>
              </a:extLst>
            </p:cNvPr>
            <p:cNvSpPr>
              <a:spLocks/>
            </p:cNvSpPr>
            <p:nvPr/>
          </p:nvSpPr>
          <p:spPr bwMode="gray">
            <a:xfrm>
              <a:off x="2339975" y="1204913"/>
              <a:ext cx="20638" cy="20638"/>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77" name="Freeform 284">
              <a:extLst>
                <a:ext uri="{FF2B5EF4-FFF2-40B4-BE49-F238E27FC236}">
                  <a16:creationId xmlns:a16="http://schemas.microsoft.com/office/drawing/2014/main" xmlns="" id="{00182C32-C2A6-4694-934D-D8DA8F9E79DA}"/>
                </a:ext>
              </a:extLst>
            </p:cNvPr>
            <p:cNvSpPr>
              <a:spLocks/>
            </p:cNvSpPr>
            <p:nvPr/>
          </p:nvSpPr>
          <p:spPr bwMode="gray">
            <a:xfrm>
              <a:off x="1789113" y="1247775"/>
              <a:ext cx="665163" cy="141288"/>
            </a:xfrm>
            <a:custGeom>
              <a:avLst/>
              <a:gdLst>
                <a:gd name="T0" fmla="*/ 2147483647 w 1584"/>
                <a:gd name="T1" fmla="*/ 2147483647 h 337"/>
                <a:gd name="T2" fmla="*/ 2147483647 w 1584"/>
                <a:gd name="T3" fmla="*/ 2147483647 h 337"/>
                <a:gd name="T4" fmla="*/ 2147483647 w 1584"/>
                <a:gd name="T5" fmla="*/ 2147483647 h 337"/>
                <a:gd name="T6" fmla="*/ 2147483647 w 1584"/>
                <a:gd name="T7" fmla="*/ 2147483647 h 337"/>
                <a:gd name="T8" fmla="*/ 2147483647 w 1584"/>
                <a:gd name="T9" fmla="*/ 2147483647 h 337"/>
                <a:gd name="T10" fmla="*/ 2147483647 w 1584"/>
                <a:gd name="T11" fmla="*/ 2147483647 h 337"/>
                <a:gd name="T12" fmla="*/ 2147483647 w 1584"/>
                <a:gd name="T13" fmla="*/ 2147483647 h 337"/>
                <a:gd name="T14" fmla="*/ 2147483647 w 1584"/>
                <a:gd name="T15" fmla="*/ 2147483647 h 337"/>
                <a:gd name="T16" fmla="*/ 2147483647 w 1584"/>
                <a:gd name="T17" fmla="*/ 2147483647 h 337"/>
                <a:gd name="T18" fmla="*/ 2147483647 w 1584"/>
                <a:gd name="T19" fmla="*/ 2147483647 h 337"/>
                <a:gd name="T20" fmla="*/ 2147483647 w 1584"/>
                <a:gd name="T21" fmla="*/ 2147483647 h 337"/>
                <a:gd name="T22" fmla="*/ 2147483647 w 1584"/>
                <a:gd name="T23" fmla="*/ 2147483647 h 337"/>
                <a:gd name="T24" fmla="*/ 2147483647 w 1584"/>
                <a:gd name="T25" fmla="*/ 2147483647 h 337"/>
                <a:gd name="T26" fmla="*/ 2147483647 w 1584"/>
                <a:gd name="T27" fmla="*/ 2147483647 h 337"/>
                <a:gd name="T28" fmla="*/ 2147483647 w 1584"/>
                <a:gd name="T29" fmla="*/ 2147483647 h 337"/>
                <a:gd name="T30" fmla="*/ 2147483647 w 1584"/>
                <a:gd name="T31" fmla="*/ 2147483647 h 337"/>
                <a:gd name="T32" fmla="*/ 2147483647 w 1584"/>
                <a:gd name="T33" fmla="*/ 2147483647 h 337"/>
                <a:gd name="T34" fmla="*/ 0 w 1584"/>
                <a:gd name="T35" fmla="*/ 2147483647 h 337"/>
                <a:gd name="T36" fmla="*/ 0 w 1584"/>
                <a:gd name="T37" fmla="*/ 2147483647 h 337"/>
                <a:gd name="T38" fmla="*/ 2147483647 w 1584"/>
                <a:gd name="T39" fmla="*/ 0 h 337"/>
                <a:gd name="T40" fmla="*/ 2147483647 w 1584"/>
                <a:gd name="T41" fmla="*/ 0 h 337"/>
                <a:gd name="T42" fmla="*/ 2147483647 w 1584"/>
                <a:gd name="T43" fmla="*/ 2147483647 h 337"/>
                <a:gd name="T44" fmla="*/ 2147483647 w 1584"/>
                <a:gd name="T45" fmla="*/ 2147483647 h 337"/>
                <a:gd name="T46" fmla="*/ 2147483647 w 1584"/>
                <a:gd name="T47" fmla="*/ 2147483647 h 33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84"/>
                <a:gd name="T73" fmla="*/ 0 h 337"/>
                <a:gd name="T74" fmla="*/ 1584 w 1584"/>
                <a:gd name="T75" fmla="*/ 337 h 33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84" h="337">
                  <a:moveTo>
                    <a:pt x="1484" y="337"/>
                  </a:moveTo>
                  <a:lnTo>
                    <a:pt x="1484" y="337"/>
                  </a:lnTo>
                  <a:lnTo>
                    <a:pt x="1373" y="337"/>
                  </a:lnTo>
                  <a:cubicBezTo>
                    <a:pt x="1354" y="337"/>
                    <a:pt x="1339" y="322"/>
                    <a:pt x="1339" y="303"/>
                  </a:cubicBezTo>
                  <a:cubicBezTo>
                    <a:pt x="1339" y="285"/>
                    <a:pt x="1354" y="270"/>
                    <a:pt x="1373" y="270"/>
                  </a:cubicBezTo>
                  <a:lnTo>
                    <a:pt x="1484" y="270"/>
                  </a:lnTo>
                  <a:cubicBezTo>
                    <a:pt x="1502" y="270"/>
                    <a:pt x="1517" y="255"/>
                    <a:pt x="1517" y="237"/>
                  </a:cubicBezTo>
                  <a:lnTo>
                    <a:pt x="1517" y="100"/>
                  </a:lnTo>
                  <a:cubicBezTo>
                    <a:pt x="1517" y="82"/>
                    <a:pt x="1502" y="67"/>
                    <a:pt x="1484" y="67"/>
                  </a:cubicBezTo>
                  <a:lnTo>
                    <a:pt x="100" y="67"/>
                  </a:lnTo>
                  <a:cubicBezTo>
                    <a:pt x="82" y="67"/>
                    <a:pt x="67" y="82"/>
                    <a:pt x="67" y="100"/>
                  </a:cubicBezTo>
                  <a:lnTo>
                    <a:pt x="67" y="237"/>
                  </a:lnTo>
                  <a:cubicBezTo>
                    <a:pt x="67" y="255"/>
                    <a:pt x="82" y="270"/>
                    <a:pt x="100" y="270"/>
                  </a:cubicBezTo>
                  <a:lnTo>
                    <a:pt x="1239" y="270"/>
                  </a:lnTo>
                  <a:cubicBezTo>
                    <a:pt x="1258" y="270"/>
                    <a:pt x="1273" y="285"/>
                    <a:pt x="1273" y="303"/>
                  </a:cubicBezTo>
                  <a:cubicBezTo>
                    <a:pt x="1273" y="322"/>
                    <a:pt x="1258" y="337"/>
                    <a:pt x="1239" y="337"/>
                  </a:cubicBezTo>
                  <a:lnTo>
                    <a:pt x="100" y="337"/>
                  </a:lnTo>
                  <a:cubicBezTo>
                    <a:pt x="45" y="337"/>
                    <a:pt x="0" y="292"/>
                    <a:pt x="0" y="237"/>
                  </a:cubicBezTo>
                  <a:lnTo>
                    <a:pt x="0" y="100"/>
                  </a:lnTo>
                  <a:cubicBezTo>
                    <a:pt x="0" y="45"/>
                    <a:pt x="45" y="0"/>
                    <a:pt x="100" y="0"/>
                  </a:cubicBezTo>
                  <a:lnTo>
                    <a:pt x="1484" y="0"/>
                  </a:lnTo>
                  <a:cubicBezTo>
                    <a:pt x="1539" y="0"/>
                    <a:pt x="1584" y="45"/>
                    <a:pt x="1584" y="100"/>
                  </a:cubicBezTo>
                  <a:lnTo>
                    <a:pt x="1584" y="237"/>
                  </a:lnTo>
                  <a:cubicBezTo>
                    <a:pt x="1584" y="292"/>
                    <a:pt x="1539" y="337"/>
                    <a:pt x="1484" y="337"/>
                  </a:cubicBez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78" name="Freeform 285">
              <a:extLst>
                <a:ext uri="{FF2B5EF4-FFF2-40B4-BE49-F238E27FC236}">
                  <a16:creationId xmlns:a16="http://schemas.microsoft.com/office/drawing/2014/main" xmlns="" id="{175AD6ED-9BCF-426F-A587-DCAEC494098B}"/>
                </a:ext>
              </a:extLst>
            </p:cNvPr>
            <p:cNvSpPr>
              <a:spLocks/>
            </p:cNvSpPr>
            <p:nvPr/>
          </p:nvSpPr>
          <p:spPr bwMode="gray">
            <a:xfrm>
              <a:off x="1857375" y="1295400"/>
              <a:ext cx="47625" cy="36513"/>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7"/>
                  </a:lnTo>
                  <a:lnTo>
                    <a:pt x="90" y="27"/>
                  </a:lnTo>
                  <a:lnTo>
                    <a:pt x="90" y="0"/>
                  </a:lnTo>
                  <a:lnTo>
                    <a:pt x="26" y="0"/>
                  </a:lnTo>
                  <a:lnTo>
                    <a:pt x="26" y="27"/>
                  </a:lnTo>
                  <a:lnTo>
                    <a:pt x="0" y="27"/>
                  </a:lnTo>
                  <a:lnTo>
                    <a:pt x="0" y="88"/>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79" name="Freeform 286">
              <a:extLst>
                <a:ext uri="{FF2B5EF4-FFF2-40B4-BE49-F238E27FC236}">
                  <a16:creationId xmlns:a16="http://schemas.microsoft.com/office/drawing/2014/main" xmlns="" id="{F338DF46-2800-462F-B0FF-E608D68EC790}"/>
                </a:ext>
              </a:extLst>
            </p:cNvPr>
            <p:cNvSpPr>
              <a:spLocks/>
            </p:cNvSpPr>
            <p:nvPr/>
          </p:nvSpPr>
          <p:spPr bwMode="gray">
            <a:xfrm>
              <a:off x="1928813" y="1295400"/>
              <a:ext cx="47625" cy="36513"/>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7"/>
                  </a:lnTo>
                  <a:lnTo>
                    <a:pt x="89" y="27"/>
                  </a:lnTo>
                  <a:lnTo>
                    <a:pt x="89" y="0"/>
                  </a:lnTo>
                  <a:lnTo>
                    <a:pt x="25" y="0"/>
                  </a:lnTo>
                  <a:lnTo>
                    <a:pt x="25" y="27"/>
                  </a:lnTo>
                  <a:lnTo>
                    <a:pt x="0" y="27"/>
                  </a:lnTo>
                  <a:lnTo>
                    <a:pt x="0" y="88"/>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80" name="Freeform 287">
              <a:extLst>
                <a:ext uri="{FF2B5EF4-FFF2-40B4-BE49-F238E27FC236}">
                  <a16:creationId xmlns:a16="http://schemas.microsoft.com/office/drawing/2014/main" xmlns="" id="{4F9063FF-BAF0-4710-96EA-E456FD631636}"/>
                </a:ext>
              </a:extLst>
            </p:cNvPr>
            <p:cNvSpPr>
              <a:spLocks/>
            </p:cNvSpPr>
            <p:nvPr/>
          </p:nvSpPr>
          <p:spPr bwMode="gray">
            <a:xfrm>
              <a:off x="2000250" y="1295400"/>
              <a:ext cx="49213"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81" name="Freeform 288">
              <a:extLst>
                <a:ext uri="{FF2B5EF4-FFF2-40B4-BE49-F238E27FC236}">
                  <a16:creationId xmlns:a16="http://schemas.microsoft.com/office/drawing/2014/main" xmlns="" id="{58E80E3A-8B4B-43E2-9657-1B8E1E76AD03}"/>
                </a:ext>
              </a:extLst>
            </p:cNvPr>
            <p:cNvSpPr>
              <a:spLocks/>
            </p:cNvSpPr>
            <p:nvPr/>
          </p:nvSpPr>
          <p:spPr bwMode="gray">
            <a:xfrm>
              <a:off x="2073275" y="1295400"/>
              <a:ext cx="47625"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82" name="Freeform 289">
              <a:extLst>
                <a:ext uri="{FF2B5EF4-FFF2-40B4-BE49-F238E27FC236}">
                  <a16:creationId xmlns:a16="http://schemas.microsoft.com/office/drawing/2014/main" xmlns="" id="{71C588AF-82F2-48CD-8155-28569DE139F7}"/>
                </a:ext>
              </a:extLst>
            </p:cNvPr>
            <p:cNvSpPr>
              <a:spLocks/>
            </p:cNvSpPr>
            <p:nvPr/>
          </p:nvSpPr>
          <p:spPr bwMode="gray">
            <a:xfrm>
              <a:off x="2144713" y="1295400"/>
              <a:ext cx="47625"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83" name="Freeform 290">
              <a:extLst>
                <a:ext uri="{FF2B5EF4-FFF2-40B4-BE49-F238E27FC236}">
                  <a16:creationId xmlns:a16="http://schemas.microsoft.com/office/drawing/2014/main" xmlns="" id="{781AB35D-C406-495E-B50D-7E4EB8027638}"/>
                </a:ext>
              </a:extLst>
            </p:cNvPr>
            <p:cNvSpPr>
              <a:spLocks/>
            </p:cNvSpPr>
            <p:nvPr/>
          </p:nvSpPr>
          <p:spPr bwMode="gray">
            <a:xfrm>
              <a:off x="2271713" y="1289050"/>
              <a:ext cx="88900" cy="20638"/>
            </a:xfrm>
            <a:custGeom>
              <a:avLst/>
              <a:gdLst>
                <a:gd name="T0" fmla="*/ 2147483647 w 215"/>
                <a:gd name="T1" fmla="*/ 2147483647 h 52"/>
                <a:gd name="T2" fmla="*/ 2147483647 w 215"/>
                <a:gd name="T3" fmla="*/ 2147483647 h 52"/>
                <a:gd name="T4" fmla="*/ 0 w 215"/>
                <a:gd name="T5" fmla="*/ 2147483647 h 52"/>
                <a:gd name="T6" fmla="*/ 0 w 215"/>
                <a:gd name="T7" fmla="*/ 0 h 52"/>
                <a:gd name="T8" fmla="*/ 2147483647 w 215"/>
                <a:gd name="T9" fmla="*/ 0 h 52"/>
                <a:gd name="T10" fmla="*/ 2147483647 w 215"/>
                <a:gd name="T11" fmla="*/ 2147483647 h 52"/>
                <a:gd name="T12" fmla="*/ 0 60000 65536"/>
                <a:gd name="T13" fmla="*/ 0 60000 65536"/>
                <a:gd name="T14" fmla="*/ 0 60000 65536"/>
                <a:gd name="T15" fmla="*/ 0 60000 65536"/>
                <a:gd name="T16" fmla="*/ 0 60000 65536"/>
                <a:gd name="T17" fmla="*/ 0 60000 65536"/>
                <a:gd name="T18" fmla="*/ 0 w 215"/>
                <a:gd name="T19" fmla="*/ 0 h 52"/>
                <a:gd name="T20" fmla="*/ 215 w 215"/>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215" h="52">
                  <a:moveTo>
                    <a:pt x="215" y="52"/>
                  </a:moveTo>
                  <a:lnTo>
                    <a:pt x="215" y="52"/>
                  </a:lnTo>
                  <a:lnTo>
                    <a:pt x="0" y="52"/>
                  </a:lnTo>
                  <a:lnTo>
                    <a:pt x="0" y="0"/>
                  </a:lnTo>
                  <a:lnTo>
                    <a:pt x="215" y="0"/>
                  </a:lnTo>
                  <a:lnTo>
                    <a:pt x="215" y="52"/>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84" name="Freeform 291">
              <a:extLst>
                <a:ext uri="{FF2B5EF4-FFF2-40B4-BE49-F238E27FC236}">
                  <a16:creationId xmlns:a16="http://schemas.microsoft.com/office/drawing/2014/main" xmlns="" id="{E19B2260-3F53-4E0E-8AB8-843554844DE5}"/>
                </a:ext>
              </a:extLst>
            </p:cNvPr>
            <p:cNvSpPr>
              <a:spLocks/>
            </p:cNvSpPr>
            <p:nvPr/>
          </p:nvSpPr>
          <p:spPr bwMode="gray">
            <a:xfrm>
              <a:off x="2271713" y="1317625"/>
              <a:ext cx="20638" cy="22225"/>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85" name="Freeform 292">
              <a:extLst>
                <a:ext uri="{FF2B5EF4-FFF2-40B4-BE49-F238E27FC236}">
                  <a16:creationId xmlns:a16="http://schemas.microsoft.com/office/drawing/2014/main" xmlns="" id="{0140CF7F-8258-4F5F-AF4C-14C3D9ECDEF9}"/>
                </a:ext>
              </a:extLst>
            </p:cNvPr>
            <p:cNvSpPr>
              <a:spLocks/>
            </p:cNvSpPr>
            <p:nvPr/>
          </p:nvSpPr>
          <p:spPr bwMode="gray">
            <a:xfrm>
              <a:off x="2305050" y="1317625"/>
              <a:ext cx="22225" cy="22225"/>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86" name="Freeform 293">
              <a:extLst>
                <a:ext uri="{FF2B5EF4-FFF2-40B4-BE49-F238E27FC236}">
                  <a16:creationId xmlns:a16="http://schemas.microsoft.com/office/drawing/2014/main" xmlns="" id="{06098357-FA17-455E-944D-0F6BFF59D857}"/>
                </a:ext>
              </a:extLst>
            </p:cNvPr>
            <p:cNvSpPr>
              <a:spLocks/>
            </p:cNvSpPr>
            <p:nvPr/>
          </p:nvSpPr>
          <p:spPr bwMode="gray">
            <a:xfrm>
              <a:off x="2339975" y="1317625"/>
              <a:ext cx="20638" cy="22225"/>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87" name="Freeform 294">
              <a:extLst>
                <a:ext uri="{FF2B5EF4-FFF2-40B4-BE49-F238E27FC236}">
                  <a16:creationId xmlns:a16="http://schemas.microsoft.com/office/drawing/2014/main" xmlns="" id="{0CF75B9E-C6A7-411F-99DB-306719F1D060}"/>
                </a:ext>
              </a:extLst>
            </p:cNvPr>
            <p:cNvSpPr>
              <a:spLocks/>
            </p:cNvSpPr>
            <p:nvPr/>
          </p:nvSpPr>
          <p:spPr bwMode="gray">
            <a:xfrm>
              <a:off x="1789113" y="1360488"/>
              <a:ext cx="665163" cy="141288"/>
            </a:xfrm>
            <a:custGeom>
              <a:avLst/>
              <a:gdLst>
                <a:gd name="T0" fmla="*/ 2147483647 w 1584"/>
                <a:gd name="T1" fmla="*/ 2147483647 h 337"/>
                <a:gd name="T2" fmla="*/ 2147483647 w 1584"/>
                <a:gd name="T3" fmla="*/ 2147483647 h 337"/>
                <a:gd name="T4" fmla="*/ 2147483647 w 1584"/>
                <a:gd name="T5" fmla="*/ 2147483647 h 337"/>
                <a:gd name="T6" fmla="*/ 2147483647 w 1584"/>
                <a:gd name="T7" fmla="*/ 2147483647 h 337"/>
                <a:gd name="T8" fmla="*/ 2147483647 w 1584"/>
                <a:gd name="T9" fmla="*/ 2147483647 h 337"/>
                <a:gd name="T10" fmla="*/ 2147483647 w 1584"/>
                <a:gd name="T11" fmla="*/ 2147483647 h 337"/>
                <a:gd name="T12" fmla="*/ 2147483647 w 1584"/>
                <a:gd name="T13" fmla="*/ 2147483647 h 337"/>
                <a:gd name="T14" fmla="*/ 2147483647 w 1584"/>
                <a:gd name="T15" fmla="*/ 2147483647 h 337"/>
                <a:gd name="T16" fmla="*/ 2147483647 w 1584"/>
                <a:gd name="T17" fmla="*/ 2147483647 h 337"/>
                <a:gd name="T18" fmla="*/ 2147483647 w 1584"/>
                <a:gd name="T19" fmla="*/ 2147483647 h 337"/>
                <a:gd name="T20" fmla="*/ 2147483647 w 1584"/>
                <a:gd name="T21" fmla="*/ 2147483647 h 337"/>
                <a:gd name="T22" fmla="*/ 2147483647 w 1584"/>
                <a:gd name="T23" fmla="*/ 2147483647 h 337"/>
                <a:gd name="T24" fmla="*/ 2147483647 w 1584"/>
                <a:gd name="T25" fmla="*/ 2147483647 h 337"/>
                <a:gd name="T26" fmla="*/ 2147483647 w 1584"/>
                <a:gd name="T27" fmla="*/ 2147483647 h 337"/>
                <a:gd name="T28" fmla="*/ 2147483647 w 1584"/>
                <a:gd name="T29" fmla="*/ 2147483647 h 337"/>
                <a:gd name="T30" fmla="*/ 2147483647 w 1584"/>
                <a:gd name="T31" fmla="*/ 2147483647 h 337"/>
                <a:gd name="T32" fmla="*/ 2147483647 w 1584"/>
                <a:gd name="T33" fmla="*/ 2147483647 h 337"/>
                <a:gd name="T34" fmla="*/ 0 w 1584"/>
                <a:gd name="T35" fmla="*/ 2147483647 h 337"/>
                <a:gd name="T36" fmla="*/ 0 w 1584"/>
                <a:gd name="T37" fmla="*/ 2147483647 h 337"/>
                <a:gd name="T38" fmla="*/ 2147483647 w 1584"/>
                <a:gd name="T39" fmla="*/ 0 h 337"/>
                <a:gd name="T40" fmla="*/ 2147483647 w 1584"/>
                <a:gd name="T41" fmla="*/ 0 h 337"/>
                <a:gd name="T42" fmla="*/ 2147483647 w 1584"/>
                <a:gd name="T43" fmla="*/ 2147483647 h 337"/>
                <a:gd name="T44" fmla="*/ 2147483647 w 1584"/>
                <a:gd name="T45" fmla="*/ 2147483647 h 337"/>
                <a:gd name="T46" fmla="*/ 2147483647 w 1584"/>
                <a:gd name="T47" fmla="*/ 2147483647 h 33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84"/>
                <a:gd name="T73" fmla="*/ 0 h 337"/>
                <a:gd name="T74" fmla="*/ 1584 w 1584"/>
                <a:gd name="T75" fmla="*/ 337 h 33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84" h="337">
                  <a:moveTo>
                    <a:pt x="1484" y="337"/>
                  </a:moveTo>
                  <a:lnTo>
                    <a:pt x="1484" y="337"/>
                  </a:lnTo>
                  <a:lnTo>
                    <a:pt x="1373" y="337"/>
                  </a:lnTo>
                  <a:cubicBezTo>
                    <a:pt x="1354" y="337"/>
                    <a:pt x="1339" y="322"/>
                    <a:pt x="1339" y="303"/>
                  </a:cubicBezTo>
                  <a:cubicBezTo>
                    <a:pt x="1339" y="285"/>
                    <a:pt x="1354" y="270"/>
                    <a:pt x="1373" y="270"/>
                  </a:cubicBezTo>
                  <a:lnTo>
                    <a:pt x="1484" y="270"/>
                  </a:lnTo>
                  <a:cubicBezTo>
                    <a:pt x="1502" y="270"/>
                    <a:pt x="1517" y="255"/>
                    <a:pt x="1517" y="237"/>
                  </a:cubicBezTo>
                  <a:lnTo>
                    <a:pt x="1517" y="100"/>
                  </a:lnTo>
                  <a:cubicBezTo>
                    <a:pt x="1517" y="82"/>
                    <a:pt x="1502" y="67"/>
                    <a:pt x="1484" y="67"/>
                  </a:cubicBezTo>
                  <a:lnTo>
                    <a:pt x="100" y="67"/>
                  </a:lnTo>
                  <a:cubicBezTo>
                    <a:pt x="82" y="67"/>
                    <a:pt x="67" y="82"/>
                    <a:pt x="67" y="100"/>
                  </a:cubicBezTo>
                  <a:lnTo>
                    <a:pt x="67" y="237"/>
                  </a:lnTo>
                  <a:cubicBezTo>
                    <a:pt x="67" y="255"/>
                    <a:pt x="82" y="270"/>
                    <a:pt x="100" y="270"/>
                  </a:cubicBezTo>
                  <a:lnTo>
                    <a:pt x="1239" y="270"/>
                  </a:lnTo>
                  <a:cubicBezTo>
                    <a:pt x="1258" y="270"/>
                    <a:pt x="1273" y="285"/>
                    <a:pt x="1273" y="303"/>
                  </a:cubicBezTo>
                  <a:cubicBezTo>
                    <a:pt x="1273" y="322"/>
                    <a:pt x="1258" y="337"/>
                    <a:pt x="1239" y="337"/>
                  </a:cubicBezTo>
                  <a:lnTo>
                    <a:pt x="100" y="337"/>
                  </a:lnTo>
                  <a:cubicBezTo>
                    <a:pt x="45" y="337"/>
                    <a:pt x="0" y="292"/>
                    <a:pt x="0" y="237"/>
                  </a:cubicBezTo>
                  <a:lnTo>
                    <a:pt x="0" y="100"/>
                  </a:lnTo>
                  <a:cubicBezTo>
                    <a:pt x="0" y="45"/>
                    <a:pt x="45" y="0"/>
                    <a:pt x="100" y="0"/>
                  </a:cubicBezTo>
                  <a:lnTo>
                    <a:pt x="1484" y="0"/>
                  </a:lnTo>
                  <a:cubicBezTo>
                    <a:pt x="1539" y="0"/>
                    <a:pt x="1584" y="45"/>
                    <a:pt x="1584" y="100"/>
                  </a:cubicBezTo>
                  <a:lnTo>
                    <a:pt x="1584" y="237"/>
                  </a:lnTo>
                  <a:cubicBezTo>
                    <a:pt x="1584" y="292"/>
                    <a:pt x="1539" y="337"/>
                    <a:pt x="1484" y="337"/>
                  </a:cubicBez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88" name="Freeform 295">
              <a:extLst>
                <a:ext uri="{FF2B5EF4-FFF2-40B4-BE49-F238E27FC236}">
                  <a16:creationId xmlns:a16="http://schemas.microsoft.com/office/drawing/2014/main" xmlns="" id="{9EB63681-564E-4CB6-A0C8-902A2D6433EC}"/>
                </a:ext>
              </a:extLst>
            </p:cNvPr>
            <p:cNvSpPr>
              <a:spLocks/>
            </p:cNvSpPr>
            <p:nvPr/>
          </p:nvSpPr>
          <p:spPr bwMode="gray">
            <a:xfrm>
              <a:off x="1857375" y="1408113"/>
              <a:ext cx="47625" cy="38100"/>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7"/>
                  </a:lnTo>
                  <a:lnTo>
                    <a:pt x="90" y="27"/>
                  </a:lnTo>
                  <a:lnTo>
                    <a:pt x="90" y="0"/>
                  </a:lnTo>
                  <a:lnTo>
                    <a:pt x="26" y="0"/>
                  </a:lnTo>
                  <a:lnTo>
                    <a:pt x="26" y="27"/>
                  </a:lnTo>
                  <a:lnTo>
                    <a:pt x="0" y="27"/>
                  </a:lnTo>
                  <a:lnTo>
                    <a:pt x="0" y="88"/>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89" name="Freeform 296">
              <a:extLst>
                <a:ext uri="{FF2B5EF4-FFF2-40B4-BE49-F238E27FC236}">
                  <a16:creationId xmlns:a16="http://schemas.microsoft.com/office/drawing/2014/main" xmlns="" id="{681BC4BB-2F3B-4A45-8828-ACBA44B666EF}"/>
                </a:ext>
              </a:extLst>
            </p:cNvPr>
            <p:cNvSpPr>
              <a:spLocks/>
            </p:cNvSpPr>
            <p:nvPr/>
          </p:nvSpPr>
          <p:spPr bwMode="gray">
            <a:xfrm>
              <a:off x="1928813" y="1408113"/>
              <a:ext cx="47625" cy="38100"/>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7"/>
                  </a:lnTo>
                  <a:lnTo>
                    <a:pt x="89" y="27"/>
                  </a:lnTo>
                  <a:lnTo>
                    <a:pt x="89" y="0"/>
                  </a:lnTo>
                  <a:lnTo>
                    <a:pt x="25" y="0"/>
                  </a:lnTo>
                  <a:lnTo>
                    <a:pt x="25" y="27"/>
                  </a:lnTo>
                  <a:lnTo>
                    <a:pt x="0" y="27"/>
                  </a:lnTo>
                  <a:lnTo>
                    <a:pt x="0" y="88"/>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90" name="Freeform 297">
              <a:extLst>
                <a:ext uri="{FF2B5EF4-FFF2-40B4-BE49-F238E27FC236}">
                  <a16:creationId xmlns:a16="http://schemas.microsoft.com/office/drawing/2014/main" xmlns="" id="{8D8B051C-E42D-45D3-AECF-B8E5ABB8F527}"/>
                </a:ext>
              </a:extLst>
            </p:cNvPr>
            <p:cNvSpPr>
              <a:spLocks/>
            </p:cNvSpPr>
            <p:nvPr/>
          </p:nvSpPr>
          <p:spPr bwMode="gray">
            <a:xfrm>
              <a:off x="2000250" y="1408113"/>
              <a:ext cx="49213" cy="38100"/>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91" name="Freeform 298">
              <a:extLst>
                <a:ext uri="{FF2B5EF4-FFF2-40B4-BE49-F238E27FC236}">
                  <a16:creationId xmlns:a16="http://schemas.microsoft.com/office/drawing/2014/main" xmlns="" id="{365ED75B-6F46-4378-A154-B0D4B66DE9C1}"/>
                </a:ext>
              </a:extLst>
            </p:cNvPr>
            <p:cNvSpPr>
              <a:spLocks/>
            </p:cNvSpPr>
            <p:nvPr/>
          </p:nvSpPr>
          <p:spPr bwMode="gray">
            <a:xfrm>
              <a:off x="2073275" y="1408113"/>
              <a:ext cx="47625" cy="38100"/>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92" name="Freeform 299">
              <a:extLst>
                <a:ext uri="{FF2B5EF4-FFF2-40B4-BE49-F238E27FC236}">
                  <a16:creationId xmlns:a16="http://schemas.microsoft.com/office/drawing/2014/main" xmlns="" id="{1951D84E-042D-4719-8D6B-0FDC1FA74908}"/>
                </a:ext>
              </a:extLst>
            </p:cNvPr>
            <p:cNvSpPr>
              <a:spLocks/>
            </p:cNvSpPr>
            <p:nvPr/>
          </p:nvSpPr>
          <p:spPr bwMode="gray">
            <a:xfrm>
              <a:off x="2144713" y="1408113"/>
              <a:ext cx="47625" cy="38100"/>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93" name="Freeform 300">
              <a:extLst>
                <a:ext uri="{FF2B5EF4-FFF2-40B4-BE49-F238E27FC236}">
                  <a16:creationId xmlns:a16="http://schemas.microsoft.com/office/drawing/2014/main" xmlns="" id="{403A7E5B-F126-449B-9993-F2FE47A0B252}"/>
                </a:ext>
              </a:extLst>
            </p:cNvPr>
            <p:cNvSpPr>
              <a:spLocks/>
            </p:cNvSpPr>
            <p:nvPr/>
          </p:nvSpPr>
          <p:spPr bwMode="gray">
            <a:xfrm>
              <a:off x="2271713" y="1401763"/>
              <a:ext cx="88900" cy="22225"/>
            </a:xfrm>
            <a:custGeom>
              <a:avLst/>
              <a:gdLst>
                <a:gd name="T0" fmla="*/ 2147483647 w 215"/>
                <a:gd name="T1" fmla="*/ 2147483647 h 52"/>
                <a:gd name="T2" fmla="*/ 2147483647 w 215"/>
                <a:gd name="T3" fmla="*/ 2147483647 h 52"/>
                <a:gd name="T4" fmla="*/ 0 w 215"/>
                <a:gd name="T5" fmla="*/ 2147483647 h 52"/>
                <a:gd name="T6" fmla="*/ 0 w 215"/>
                <a:gd name="T7" fmla="*/ 0 h 52"/>
                <a:gd name="T8" fmla="*/ 2147483647 w 215"/>
                <a:gd name="T9" fmla="*/ 0 h 52"/>
                <a:gd name="T10" fmla="*/ 2147483647 w 215"/>
                <a:gd name="T11" fmla="*/ 2147483647 h 52"/>
                <a:gd name="T12" fmla="*/ 0 60000 65536"/>
                <a:gd name="T13" fmla="*/ 0 60000 65536"/>
                <a:gd name="T14" fmla="*/ 0 60000 65536"/>
                <a:gd name="T15" fmla="*/ 0 60000 65536"/>
                <a:gd name="T16" fmla="*/ 0 60000 65536"/>
                <a:gd name="T17" fmla="*/ 0 60000 65536"/>
                <a:gd name="T18" fmla="*/ 0 w 215"/>
                <a:gd name="T19" fmla="*/ 0 h 52"/>
                <a:gd name="T20" fmla="*/ 215 w 215"/>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215" h="52">
                  <a:moveTo>
                    <a:pt x="215" y="52"/>
                  </a:moveTo>
                  <a:lnTo>
                    <a:pt x="215" y="52"/>
                  </a:lnTo>
                  <a:lnTo>
                    <a:pt x="0" y="52"/>
                  </a:lnTo>
                  <a:lnTo>
                    <a:pt x="0" y="0"/>
                  </a:lnTo>
                  <a:lnTo>
                    <a:pt x="215" y="0"/>
                  </a:lnTo>
                  <a:lnTo>
                    <a:pt x="215" y="52"/>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94" name="Freeform 301">
              <a:extLst>
                <a:ext uri="{FF2B5EF4-FFF2-40B4-BE49-F238E27FC236}">
                  <a16:creationId xmlns:a16="http://schemas.microsoft.com/office/drawing/2014/main" xmlns="" id="{8FB5D24F-A466-4E43-AC03-8C1741D2B8BB}"/>
                </a:ext>
              </a:extLst>
            </p:cNvPr>
            <p:cNvSpPr>
              <a:spLocks/>
            </p:cNvSpPr>
            <p:nvPr/>
          </p:nvSpPr>
          <p:spPr bwMode="gray">
            <a:xfrm>
              <a:off x="2271713" y="1430338"/>
              <a:ext cx="20638" cy="22225"/>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95" name="Freeform 302">
              <a:extLst>
                <a:ext uri="{FF2B5EF4-FFF2-40B4-BE49-F238E27FC236}">
                  <a16:creationId xmlns:a16="http://schemas.microsoft.com/office/drawing/2014/main" xmlns="" id="{234DAC0A-EDA5-4D8B-ADA4-9B18304FEE54}"/>
                </a:ext>
              </a:extLst>
            </p:cNvPr>
            <p:cNvSpPr>
              <a:spLocks/>
            </p:cNvSpPr>
            <p:nvPr/>
          </p:nvSpPr>
          <p:spPr bwMode="gray">
            <a:xfrm>
              <a:off x="2305050" y="1430338"/>
              <a:ext cx="22225" cy="22225"/>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96" name="Freeform 303">
              <a:extLst>
                <a:ext uri="{FF2B5EF4-FFF2-40B4-BE49-F238E27FC236}">
                  <a16:creationId xmlns:a16="http://schemas.microsoft.com/office/drawing/2014/main" xmlns="" id="{8D382EF1-4655-4EAA-864C-A46A78D8F914}"/>
                </a:ext>
              </a:extLst>
            </p:cNvPr>
            <p:cNvSpPr>
              <a:spLocks/>
            </p:cNvSpPr>
            <p:nvPr/>
          </p:nvSpPr>
          <p:spPr bwMode="gray">
            <a:xfrm>
              <a:off x="2339975" y="1430338"/>
              <a:ext cx="20638" cy="22225"/>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97" name="Freeform 304">
              <a:extLst>
                <a:ext uri="{FF2B5EF4-FFF2-40B4-BE49-F238E27FC236}">
                  <a16:creationId xmlns:a16="http://schemas.microsoft.com/office/drawing/2014/main" xmlns="" id="{339CD2F8-E58A-4D3C-B0BA-39DF7DA3751D}"/>
                </a:ext>
              </a:extLst>
            </p:cNvPr>
            <p:cNvSpPr>
              <a:spLocks/>
            </p:cNvSpPr>
            <p:nvPr/>
          </p:nvSpPr>
          <p:spPr bwMode="gray">
            <a:xfrm>
              <a:off x="1789113" y="1473200"/>
              <a:ext cx="665163" cy="141288"/>
            </a:xfrm>
            <a:custGeom>
              <a:avLst/>
              <a:gdLst>
                <a:gd name="T0" fmla="*/ 2147483647 w 1584"/>
                <a:gd name="T1" fmla="*/ 2147483647 h 337"/>
                <a:gd name="T2" fmla="*/ 2147483647 w 1584"/>
                <a:gd name="T3" fmla="*/ 2147483647 h 337"/>
                <a:gd name="T4" fmla="*/ 2147483647 w 1584"/>
                <a:gd name="T5" fmla="*/ 2147483647 h 337"/>
                <a:gd name="T6" fmla="*/ 2147483647 w 1584"/>
                <a:gd name="T7" fmla="*/ 2147483647 h 337"/>
                <a:gd name="T8" fmla="*/ 2147483647 w 1584"/>
                <a:gd name="T9" fmla="*/ 2147483647 h 337"/>
                <a:gd name="T10" fmla="*/ 2147483647 w 1584"/>
                <a:gd name="T11" fmla="*/ 2147483647 h 337"/>
                <a:gd name="T12" fmla="*/ 2147483647 w 1584"/>
                <a:gd name="T13" fmla="*/ 2147483647 h 337"/>
                <a:gd name="T14" fmla="*/ 2147483647 w 1584"/>
                <a:gd name="T15" fmla="*/ 2147483647 h 337"/>
                <a:gd name="T16" fmla="*/ 2147483647 w 1584"/>
                <a:gd name="T17" fmla="*/ 2147483647 h 337"/>
                <a:gd name="T18" fmla="*/ 2147483647 w 1584"/>
                <a:gd name="T19" fmla="*/ 2147483647 h 337"/>
                <a:gd name="T20" fmla="*/ 2147483647 w 1584"/>
                <a:gd name="T21" fmla="*/ 2147483647 h 337"/>
                <a:gd name="T22" fmla="*/ 2147483647 w 1584"/>
                <a:gd name="T23" fmla="*/ 2147483647 h 337"/>
                <a:gd name="T24" fmla="*/ 2147483647 w 1584"/>
                <a:gd name="T25" fmla="*/ 2147483647 h 337"/>
                <a:gd name="T26" fmla="*/ 2147483647 w 1584"/>
                <a:gd name="T27" fmla="*/ 2147483647 h 337"/>
                <a:gd name="T28" fmla="*/ 2147483647 w 1584"/>
                <a:gd name="T29" fmla="*/ 2147483647 h 337"/>
                <a:gd name="T30" fmla="*/ 2147483647 w 1584"/>
                <a:gd name="T31" fmla="*/ 2147483647 h 337"/>
                <a:gd name="T32" fmla="*/ 2147483647 w 1584"/>
                <a:gd name="T33" fmla="*/ 2147483647 h 337"/>
                <a:gd name="T34" fmla="*/ 0 w 1584"/>
                <a:gd name="T35" fmla="*/ 2147483647 h 337"/>
                <a:gd name="T36" fmla="*/ 0 w 1584"/>
                <a:gd name="T37" fmla="*/ 2147483647 h 337"/>
                <a:gd name="T38" fmla="*/ 2147483647 w 1584"/>
                <a:gd name="T39" fmla="*/ 0 h 337"/>
                <a:gd name="T40" fmla="*/ 2147483647 w 1584"/>
                <a:gd name="T41" fmla="*/ 0 h 337"/>
                <a:gd name="T42" fmla="*/ 2147483647 w 1584"/>
                <a:gd name="T43" fmla="*/ 2147483647 h 337"/>
                <a:gd name="T44" fmla="*/ 2147483647 w 1584"/>
                <a:gd name="T45" fmla="*/ 2147483647 h 337"/>
                <a:gd name="T46" fmla="*/ 2147483647 w 1584"/>
                <a:gd name="T47" fmla="*/ 2147483647 h 33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84"/>
                <a:gd name="T73" fmla="*/ 0 h 337"/>
                <a:gd name="T74" fmla="*/ 1584 w 1584"/>
                <a:gd name="T75" fmla="*/ 337 h 33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84" h="337">
                  <a:moveTo>
                    <a:pt x="1484" y="337"/>
                  </a:moveTo>
                  <a:lnTo>
                    <a:pt x="1484" y="337"/>
                  </a:lnTo>
                  <a:lnTo>
                    <a:pt x="1373" y="337"/>
                  </a:lnTo>
                  <a:cubicBezTo>
                    <a:pt x="1354" y="337"/>
                    <a:pt x="1339" y="322"/>
                    <a:pt x="1339" y="303"/>
                  </a:cubicBezTo>
                  <a:cubicBezTo>
                    <a:pt x="1339" y="285"/>
                    <a:pt x="1354" y="270"/>
                    <a:pt x="1373" y="270"/>
                  </a:cubicBezTo>
                  <a:lnTo>
                    <a:pt x="1484" y="270"/>
                  </a:lnTo>
                  <a:cubicBezTo>
                    <a:pt x="1502" y="270"/>
                    <a:pt x="1517" y="255"/>
                    <a:pt x="1517" y="237"/>
                  </a:cubicBezTo>
                  <a:lnTo>
                    <a:pt x="1517" y="100"/>
                  </a:lnTo>
                  <a:cubicBezTo>
                    <a:pt x="1517" y="82"/>
                    <a:pt x="1502" y="67"/>
                    <a:pt x="1484" y="67"/>
                  </a:cubicBezTo>
                  <a:lnTo>
                    <a:pt x="100" y="67"/>
                  </a:lnTo>
                  <a:cubicBezTo>
                    <a:pt x="82" y="67"/>
                    <a:pt x="67" y="82"/>
                    <a:pt x="67" y="100"/>
                  </a:cubicBezTo>
                  <a:lnTo>
                    <a:pt x="67" y="237"/>
                  </a:lnTo>
                  <a:cubicBezTo>
                    <a:pt x="67" y="255"/>
                    <a:pt x="82" y="270"/>
                    <a:pt x="100" y="270"/>
                  </a:cubicBezTo>
                  <a:lnTo>
                    <a:pt x="1149" y="270"/>
                  </a:lnTo>
                  <a:cubicBezTo>
                    <a:pt x="1168" y="270"/>
                    <a:pt x="1183" y="285"/>
                    <a:pt x="1183" y="303"/>
                  </a:cubicBezTo>
                  <a:cubicBezTo>
                    <a:pt x="1183" y="322"/>
                    <a:pt x="1168" y="337"/>
                    <a:pt x="1149" y="337"/>
                  </a:cubicBezTo>
                  <a:lnTo>
                    <a:pt x="100" y="337"/>
                  </a:lnTo>
                  <a:cubicBezTo>
                    <a:pt x="45" y="337"/>
                    <a:pt x="0" y="292"/>
                    <a:pt x="0" y="237"/>
                  </a:cubicBezTo>
                  <a:lnTo>
                    <a:pt x="0" y="100"/>
                  </a:lnTo>
                  <a:cubicBezTo>
                    <a:pt x="0" y="45"/>
                    <a:pt x="45" y="0"/>
                    <a:pt x="100" y="0"/>
                  </a:cubicBezTo>
                  <a:lnTo>
                    <a:pt x="1484" y="0"/>
                  </a:lnTo>
                  <a:cubicBezTo>
                    <a:pt x="1539" y="0"/>
                    <a:pt x="1584" y="45"/>
                    <a:pt x="1584" y="100"/>
                  </a:cubicBezTo>
                  <a:lnTo>
                    <a:pt x="1584" y="237"/>
                  </a:lnTo>
                  <a:cubicBezTo>
                    <a:pt x="1584" y="292"/>
                    <a:pt x="1539" y="337"/>
                    <a:pt x="1484" y="337"/>
                  </a:cubicBez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98" name="Freeform 305">
              <a:extLst>
                <a:ext uri="{FF2B5EF4-FFF2-40B4-BE49-F238E27FC236}">
                  <a16:creationId xmlns:a16="http://schemas.microsoft.com/office/drawing/2014/main" xmlns="" id="{051597EE-2A7A-40B2-82F9-236D88AFC9C4}"/>
                </a:ext>
              </a:extLst>
            </p:cNvPr>
            <p:cNvSpPr>
              <a:spLocks/>
            </p:cNvSpPr>
            <p:nvPr/>
          </p:nvSpPr>
          <p:spPr bwMode="gray">
            <a:xfrm>
              <a:off x="1857375" y="1522413"/>
              <a:ext cx="47625" cy="36513"/>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7"/>
                  </a:lnTo>
                  <a:lnTo>
                    <a:pt x="90" y="27"/>
                  </a:lnTo>
                  <a:lnTo>
                    <a:pt x="90" y="0"/>
                  </a:lnTo>
                  <a:lnTo>
                    <a:pt x="26" y="0"/>
                  </a:lnTo>
                  <a:lnTo>
                    <a:pt x="26" y="27"/>
                  </a:lnTo>
                  <a:lnTo>
                    <a:pt x="0" y="27"/>
                  </a:lnTo>
                  <a:lnTo>
                    <a:pt x="0" y="88"/>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99" name="Freeform 306">
              <a:extLst>
                <a:ext uri="{FF2B5EF4-FFF2-40B4-BE49-F238E27FC236}">
                  <a16:creationId xmlns:a16="http://schemas.microsoft.com/office/drawing/2014/main" xmlns="" id="{D9716CD9-4108-4084-B4F7-43F704174599}"/>
                </a:ext>
              </a:extLst>
            </p:cNvPr>
            <p:cNvSpPr>
              <a:spLocks/>
            </p:cNvSpPr>
            <p:nvPr/>
          </p:nvSpPr>
          <p:spPr bwMode="gray">
            <a:xfrm>
              <a:off x="1928813" y="1522413"/>
              <a:ext cx="47625" cy="36513"/>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7"/>
                  </a:lnTo>
                  <a:lnTo>
                    <a:pt x="89" y="27"/>
                  </a:lnTo>
                  <a:lnTo>
                    <a:pt x="89" y="0"/>
                  </a:lnTo>
                  <a:lnTo>
                    <a:pt x="25" y="0"/>
                  </a:lnTo>
                  <a:lnTo>
                    <a:pt x="25" y="27"/>
                  </a:lnTo>
                  <a:lnTo>
                    <a:pt x="0" y="27"/>
                  </a:lnTo>
                  <a:lnTo>
                    <a:pt x="0" y="88"/>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00" name="Freeform 307">
              <a:extLst>
                <a:ext uri="{FF2B5EF4-FFF2-40B4-BE49-F238E27FC236}">
                  <a16:creationId xmlns:a16="http://schemas.microsoft.com/office/drawing/2014/main" xmlns="" id="{FAF3C470-0D9A-47AB-9516-B0719918327D}"/>
                </a:ext>
              </a:extLst>
            </p:cNvPr>
            <p:cNvSpPr>
              <a:spLocks/>
            </p:cNvSpPr>
            <p:nvPr/>
          </p:nvSpPr>
          <p:spPr bwMode="gray">
            <a:xfrm>
              <a:off x="2000250" y="1522413"/>
              <a:ext cx="49213"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01" name="Freeform 308">
              <a:extLst>
                <a:ext uri="{FF2B5EF4-FFF2-40B4-BE49-F238E27FC236}">
                  <a16:creationId xmlns:a16="http://schemas.microsoft.com/office/drawing/2014/main" xmlns="" id="{EBBD19DC-6709-46CA-B0D5-313EAB9C71F9}"/>
                </a:ext>
              </a:extLst>
            </p:cNvPr>
            <p:cNvSpPr>
              <a:spLocks/>
            </p:cNvSpPr>
            <p:nvPr/>
          </p:nvSpPr>
          <p:spPr bwMode="gray">
            <a:xfrm>
              <a:off x="2073275" y="1522413"/>
              <a:ext cx="47625"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02" name="Freeform 309">
              <a:extLst>
                <a:ext uri="{FF2B5EF4-FFF2-40B4-BE49-F238E27FC236}">
                  <a16:creationId xmlns:a16="http://schemas.microsoft.com/office/drawing/2014/main" xmlns="" id="{DD93419C-1113-411D-ACF4-3B5E04BE37FD}"/>
                </a:ext>
              </a:extLst>
            </p:cNvPr>
            <p:cNvSpPr>
              <a:spLocks/>
            </p:cNvSpPr>
            <p:nvPr/>
          </p:nvSpPr>
          <p:spPr bwMode="gray">
            <a:xfrm>
              <a:off x="2144713" y="1522413"/>
              <a:ext cx="47625"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03" name="Freeform 310">
              <a:extLst>
                <a:ext uri="{FF2B5EF4-FFF2-40B4-BE49-F238E27FC236}">
                  <a16:creationId xmlns:a16="http://schemas.microsoft.com/office/drawing/2014/main" xmlns="" id="{E4B75D87-9261-42BB-9275-C75F5010A5B7}"/>
                </a:ext>
              </a:extLst>
            </p:cNvPr>
            <p:cNvSpPr>
              <a:spLocks/>
            </p:cNvSpPr>
            <p:nvPr/>
          </p:nvSpPr>
          <p:spPr bwMode="gray">
            <a:xfrm>
              <a:off x="2271713" y="1514475"/>
              <a:ext cx="88900" cy="22225"/>
            </a:xfrm>
            <a:custGeom>
              <a:avLst/>
              <a:gdLst>
                <a:gd name="T0" fmla="*/ 2147483647 w 215"/>
                <a:gd name="T1" fmla="*/ 2147483647 h 52"/>
                <a:gd name="T2" fmla="*/ 2147483647 w 215"/>
                <a:gd name="T3" fmla="*/ 2147483647 h 52"/>
                <a:gd name="T4" fmla="*/ 0 w 215"/>
                <a:gd name="T5" fmla="*/ 2147483647 h 52"/>
                <a:gd name="T6" fmla="*/ 0 w 215"/>
                <a:gd name="T7" fmla="*/ 0 h 52"/>
                <a:gd name="T8" fmla="*/ 2147483647 w 215"/>
                <a:gd name="T9" fmla="*/ 0 h 52"/>
                <a:gd name="T10" fmla="*/ 2147483647 w 215"/>
                <a:gd name="T11" fmla="*/ 2147483647 h 52"/>
                <a:gd name="T12" fmla="*/ 0 60000 65536"/>
                <a:gd name="T13" fmla="*/ 0 60000 65536"/>
                <a:gd name="T14" fmla="*/ 0 60000 65536"/>
                <a:gd name="T15" fmla="*/ 0 60000 65536"/>
                <a:gd name="T16" fmla="*/ 0 60000 65536"/>
                <a:gd name="T17" fmla="*/ 0 60000 65536"/>
                <a:gd name="T18" fmla="*/ 0 w 215"/>
                <a:gd name="T19" fmla="*/ 0 h 52"/>
                <a:gd name="T20" fmla="*/ 215 w 215"/>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215" h="52">
                  <a:moveTo>
                    <a:pt x="215" y="52"/>
                  </a:moveTo>
                  <a:lnTo>
                    <a:pt x="215" y="52"/>
                  </a:lnTo>
                  <a:lnTo>
                    <a:pt x="0" y="52"/>
                  </a:lnTo>
                  <a:lnTo>
                    <a:pt x="0" y="0"/>
                  </a:lnTo>
                  <a:lnTo>
                    <a:pt x="215" y="0"/>
                  </a:lnTo>
                  <a:lnTo>
                    <a:pt x="215" y="52"/>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04" name="Freeform 311">
              <a:extLst>
                <a:ext uri="{FF2B5EF4-FFF2-40B4-BE49-F238E27FC236}">
                  <a16:creationId xmlns:a16="http://schemas.microsoft.com/office/drawing/2014/main" xmlns="" id="{C3364458-EEF9-4B22-AAA6-96B547A64B30}"/>
                </a:ext>
              </a:extLst>
            </p:cNvPr>
            <p:cNvSpPr>
              <a:spLocks/>
            </p:cNvSpPr>
            <p:nvPr/>
          </p:nvSpPr>
          <p:spPr bwMode="gray">
            <a:xfrm>
              <a:off x="2271713" y="1544638"/>
              <a:ext cx="20638" cy="22225"/>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05" name="Freeform 312">
              <a:extLst>
                <a:ext uri="{FF2B5EF4-FFF2-40B4-BE49-F238E27FC236}">
                  <a16:creationId xmlns:a16="http://schemas.microsoft.com/office/drawing/2014/main" xmlns="" id="{0F9AB938-7374-4B84-AF88-D53752DD1A39}"/>
                </a:ext>
              </a:extLst>
            </p:cNvPr>
            <p:cNvSpPr>
              <a:spLocks/>
            </p:cNvSpPr>
            <p:nvPr/>
          </p:nvSpPr>
          <p:spPr bwMode="gray">
            <a:xfrm>
              <a:off x="2305050" y="1544638"/>
              <a:ext cx="22225" cy="22225"/>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06" name="Freeform 313">
              <a:extLst>
                <a:ext uri="{FF2B5EF4-FFF2-40B4-BE49-F238E27FC236}">
                  <a16:creationId xmlns:a16="http://schemas.microsoft.com/office/drawing/2014/main" xmlns="" id="{30ADA5A0-EAC2-4617-80EC-DDE23BAAA9D8}"/>
                </a:ext>
              </a:extLst>
            </p:cNvPr>
            <p:cNvSpPr>
              <a:spLocks/>
            </p:cNvSpPr>
            <p:nvPr/>
          </p:nvSpPr>
          <p:spPr bwMode="gray">
            <a:xfrm>
              <a:off x="2339975" y="1544638"/>
              <a:ext cx="20638" cy="22225"/>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292" name="组合 291">
            <a:extLst>
              <a:ext uri="{FF2B5EF4-FFF2-40B4-BE49-F238E27FC236}">
                <a16:creationId xmlns:a16="http://schemas.microsoft.com/office/drawing/2014/main" xmlns="" id="{7C6EF5D8-3F37-4121-8A22-974BE4D0F1E8}"/>
              </a:ext>
            </a:extLst>
          </p:cNvPr>
          <p:cNvGrpSpPr>
            <a:grpSpLocks/>
          </p:cNvGrpSpPr>
          <p:nvPr/>
        </p:nvGrpSpPr>
        <p:grpSpPr bwMode="gray">
          <a:xfrm>
            <a:off x="6963876" y="1765510"/>
            <a:ext cx="325101" cy="260516"/>
            <a:chOff x="1789113" y="906463"/>
            <a:chExt cx="665163" cy="723900"/>
          </a:xfrm>
          <a:gradFill>
            <a:gsLst>
              <a:gs pos="100000">
                <a:srgbClr val="FFFFFF"/>
              </a:gs>
              <a:gs pos="0">
                <a:srgbClr val="FFFFFF"/>
              </a:gs>
              <a:gs pos="50000">
                <a:srgbClr val="FFFFFF">
                  <a:lumMod val="75000"/>
                </a:srgbClr>
              </a:gs>
            </a:gsLst>
          </a:gradFill>
        </p:grpSpPr>
        <p:sp>
          <p:nvSpPr>
            <p:cNvPr id="383" name="Freeform 252">
              <a:extLst>
                <a:ext uri="{FF2B5EF4-FFF2-40B4-BE49-F238E27FC236}">
                  <a16:creationId xmlns:a16="http://schemas.microsoft.com/office/drawing/2014/main" xmlns="" id="{16636C10-F60D-4103-BC63-96C51A0AAD89}"/>
                </a:ext>
              </a:extLst>
            </p:cNvPr>
            <p:cNvSpPr>
              <a:spLocks/>
            </p:cNvSpPr>
            <p:nvPr/>
          </p:nvSpPr>
          <p:spPr bwMode="gray">
            <a:xfrm>
              <a:off x="2243138" y="1571625"/>
              <a:ext cx="57150" cy="58738"/>
            </a:xfrm>
            <a:custGeom>
              <a:avLst/>
              <a:gdLst>
                <a:gd name="T0" fmla="*/ 2147483647 w 139"/>
                <a:gd name="T1" fmla="*/ 2147483647 h 139"/>
                <a:gd name="T2" fmla="*/ 2147483647 w 139"/>
                <a:gd name="T3" fmla="*/ 2147483647 h 139"/>
                <a:gd name="T4" fmla="*/ 0 w 139"/>
                <a:gd name="T5" fmla="*/ 2147483647 h 139"/>
                <a:gd name="T6" fmla="*/ 2147483647 w 139"/>
                <a:gd name="T7" fmla="*/ 0 h 139"/>
                <a:gd name="T8" fmla="*/ 2147483647 w 139"/>
                <a:gd name="T9" fmla="*/ 2147483647 h 139"/>
                <a:gd name="T10" fmla="*/ 2147483647 w 139"/>
                <a:gd name="T11" fmla="*/ 2147483647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69" y="139"/>
                  </a:moveTo>
                  <a:lnTo>
                    <a:pt x="69" y="139"/>
                  </a:lnTo>
                  <a:cubicBezTo>
                    <a:pt x="31" y="139"/>
                    <a:pt x="0" y="107"/>
                    <a:pt x="0" y="69"/>
                  </a:cubicBezTo>
                  <a:cubicBezTo>
                    <a:pt x="0" y="31"/>
                    <a:pt x="31" y="0"/>
                    <a:pt x="69" y="0"/>
                  </a:cubicBezTo>
                  <a:cubicBezTo>
                    <a:pt x="108" y="0"/>
                    <a:pt x="139" y="31"/>
                    <a:pt x="139" y="69"/>
                  </a:cubicBezTo>
                  <a:cubicBezTo>
                    <a:pt x="139" y="107"/>
                    <a:pt x="108" y="139"/>
                    <a:pt x="69" y="139"/>
                  </a:cubicBez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84" name="Freeform 253">
              <a:extLst>
                <a:ext uri="{FF2B5EF4-FFF2-40B4-BE49-F238E27FC236}">
                  <a16:creationId xmlns:a16="http://schemas.microsoft.com/office/drawing/2014/main" xmlns="" id="{6CD99EB7-B86D-47FD-B026-0CBF12F12BA5}"/>
                </a:ext>
              </a:extLst>
            </p:cNvPr>
            <p:cNvSpPr>
              <a:spLocks/>
            </p:cNvSpPr>
            <p:nvPr/>
          </p:nvSpPr>
          <p:spPr bwMode="gray">
            <a:xfrm>
              <a:off x="2332038" y="1571625"/>
              <a:ext cx="58738" cy="58738"/>
            </a:xfrm>
            <a:custGeom>
              <a:avLst/>
              <a:gdLst>
                <a:gd name="T0" fmla="*/ 2147483647 w 139"/>
                <a:gd name="T1" fmla="*/ 2147483647 h 139"/>
                <a:gd name="T2" fmla="*/ 2147483647 w 139"/>
                <a:gd name="T3" fmla="*/ 2147483647 h 139"/>
                <a:gd name="T4" fmla="*/ 0 w 139"/>
                <a:gd name="T5" fmla="*/ 2147483647 h 139"/>
                <a:gd name="T6" fmla="*/ 2147483647 w 139"/>
                <a:gd name="T7" fmla="*/ 0 h 139"/>
                <a:gd name="T8" fmla="*/ 2147483647 w 139"/>
                <a:gd name="T9" fmla="*/ 2147483647 h 139"/>
                <a:gd name="T10" fmla="*/ 2147483647 w 139"/>
                <a:gd name="T11" fmla="*/ 2147483647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69" y="139"/>
                  </a:moveTo>
                  <a:lnTo>
                    <a:pt x="69" y="139"/>
                  </a:lnTo>
                  <a:cubicBezTo>
                    <a:pt x="31" y="139"/>
                    <a:pt x="0" y="107"/>
                    <a:pt x="0" y="69"/>
                  </a:cubicBezTo>
                  <a:cubicBezTo>
                    <a:pt x="0" y="31"/>
                    <a:pt x="31" y="0"/>
                    <a:pt x="69" y="0"/>
                  </a:cubicBezTo>
                  <a:cubicBezTo>
                    <a:pt x="107" y="0"/>
                    <a:pt x="139" y="31"/>
                    <a:pt x="139" y="69"/>
                  </a:cubicBezTo>
                  <a:cubicBezTo>
                    <a:pt x="139" y="107"/>
                    <a:pt x="107" y="139"/>
                    <a:pt x="69" y="139"/>
                  </a:cubicBez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85" name="Freeform 254">
              <a:extLst>
                <a:ext uri="{FF2B5EF4-FFF2-40B4-BE49-F238E27FC236}">
                  <a16:creationId xmlns:a16="http://schemas.microsoft.com/office/drawing/2014/main" xmlns="" id="{E0209747-55FB-4B1B-B1CA-46112A4CA80E}"/>
                </a:ext>
              </a:extLst>
            </p:cNvPr>
            <p:cNvSpPr>
              <a:spLocks/>
            </p:cNvSpPr>
            <p:nvPr/>
          </p:nvSpPr>
          <p:spPr bwMode="gray">
            <a:xfrm>
              <a:off x="1789113" y="906463"/>
              <a:ext cx="665163" cy="142875"/>
            </a:xfrm>
            <a:custGeom>
              <a:avLst/>
              <a:gdLst>
                <a:gd name="T0" fmla="*/ 2147483647 w 1584"/>
                <a:gd name="T1" fmla="*/ 2147483647 h 337"/>
                <a:gd name="T2" fmla="*/ 2147483647 w 1584"/>
                <a:gd name="T3" fmla="*/ 2147483647 h 337"/>
                <a:gd name="T4" fmla="*/ 2147483647 w 1584"/>
                <a:gd name="T5" fmla="*/ 2147483647 h 337"/>
                <a:gd name="T6" fmla="*/ 2147483647 w 1584"/>
                <a:gd name="T7" fmla="*/ 2147483647 h 337"/>
                <a:gd name="T8" fmla="*/ 2147483647 w 1584"/>
                <a:gd name="T9" fmla="*/ 2147483647 h 337"/>
                <a:gd name="T10" fmla="*/ 2147483647 w 1584"/>
                <a:gd name="T11" fmla="*/ 2147483647 h 337"/>
                <a:gd name="T12" fmla="*/ 2147483647 w 1584"/>
                <a:gd name="T13" fmla="*/ 2147483647 h 337"/>
                <a:gd name="T14" fmla="*/ 2147483647 w 1584"/>
                <a:gd name="T15" fmla="*/ 2147483647 h 337"/>
                <a:gd name="T16" fmla="*/ 2147483647 w 1584"/>
                <a:gd name="T17" fmla="*/ 2147483647 h 337"/>
                <a:gd name="T18" fmla="*/ 2147483647 w 1584"/>
                <a:gd name="T19" fmla="*/ 2147483647 h 337"/>
                <a:gd name="T20" fmla="*/ 2147483647 w 1584"/>
                <a:gd name="T21" fmla="*/ 2147483647 h 337"/>
                <a:gd name="T22" fmla="*/ 2147483647 w 1584"/>
                <a:gd name="T23" fmla="*/ 2147483647 h 337"/>
                <a:gd name="T24" fmla="*/ 2147483647 w 1584"/>
                <a:gd name="T25" fmla="*/ 2147483647 h 337"/>
                <a:gd name="T26" fmla="*/ 2147483647 w 1584"/>
                <a:gd name="T27" fmla="*/ 2147483647 h 337"/>
                <a:gd name="T28" fmla="*/ 2147483647 w 1584"/>
                <a:gd name="T29" fmla="*/ 2147483647 h 337"/>
                <a:gd name="T30" fmla="*/ 2147483647 w 1584"/>
                <a:gd name="T31" fmla="*/ 2147483647 h 337"/>
                <a:gd name="T32" fmla="*/ 2147483647 w 1584"/>
                <a:gd name="T33" fmla="*/ 2147483647 h 337"/>
                <a:gd name="T34" fmla="*/ 0 w 1584"/>
                <a:gd name="T35" fmla="*/ 2147483647 h 337"/>
                <a:gd name="T36" fmla="*/ 0 w 1584"/>
                <a:gd name="T37" fmla="*/ 2147483647 h 337"/>
                <a:gd name="T38" fmla="*/ 2147483647 w 1584"/>
                <a:gd name="T39" fmla="*/ 0 h 337"/>
                <a:gd name="T40" fmla="*/ 2147483647 w 1584"/>
                <a:gd name="T41" fmla="*/ 0 h 337"/>
                <a:gd name="T42" fmla="*/ 2147483647 w 1584"/>
                <a:gd name="T43" fmla="*/ 2147483647 h 337"/>
                <a:gd name="T44" fmla="*/ 2147483647 w 1584"/>
                <a:gd name="T45" fmla="*/ 2147483647 h 337"/>
                <a:gd name="T46" fmla="*/ 2147483647 w 1584"/>
                <a:gd name="T47" fmla="*/ 2147483647 h 33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84"/>
                <a:gd name="T73" fmla="*/ 0 h 337"/>
                <a:gd name="T74" fmla="*/ 1584 w 1584"/>
                <a:gd name="T75" fmla="*/ 337 h 33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84" h="337">
                  <a:moveTo>
                    <a:pt x="1484" y="337"/>
                  </a:moveTo>
                  <a:lnTo>
                    <a:pt x="1484" y="337"/>
                  </a:lnTo>
                  <a:lnTo>
                    <a:pt x="1373" y="337"/>
                  </a:lnTo>
                  <a:cubicBezTo>
                    <a:pt x="1354" y="337"/>
                    <a:pt x="1339" y="322"/>
                    <a:pt x="1339" y="304"/>
                  </a:cubicBezTo>
                  <a:cubicBezTo>
                    <a:pt x="1339" y="285"/>
                    <a:pt x="1354" y="270"/>
                    <a:pt x="1373" y="270"/>
                  </a:cubicBezTo>
                  <a:lnTo>
                    <a:pt x="1484" y="270"/>
                  </a:lnTo>
                  <a:cubicBezTo>
                    <a:pt x="1502" y="270"/>
                    <a:pt x="1517" y="255"/>
                    <a:pt x="1517" y="237"/>
                  </a:cubicBezTo>
                  <a:lnTo>
                    <a:pt x="1517" y="100"/>
                  </a:lnTo>
                  <a:cubicBezTo>
                    <a:pt x="1517" y="82"/>
                    <a:pt x="1502" y="67"/>
                    <a:pt x="1484" y="67"/>
                  </a:cubicBezTo>
                  <a:lnTo>
                    <a:pt x="100" y="67"/>
                  </a:lnTo>
                  <a:cubicBezTo>
                    <a:pt x="82" y="67"/>
                    <a:pt x="67" y="82"/>
                    <a:pt x="67" y="100"/>
                  </a:cubicBezTo>
                  <a:lnTo>
                    <a:pt x="67" y="237"/>
                  </a:lnTo>
                  <a:cubicBezTo>
                    <a:pt x="67" y="255"/>
                    <a:pt x="82" y="270"/>
                    <a:pt x="100" y="270"/>
                  </a:cubicBezTo>
                  <a:lnTo>
                    <a:pt x="1239" y="270"/>
                  </a:lnTo>
                  <a:cubicBezTo>
                    <a:pt x="1258" y="270"/>
                    <a:pt x="1273" y="285"/>
                    <a:pt x="1273" y="304"/>
                  </a:cubicBezTo>
                  <a:cubicBezTo>
                    <a:pt x="1273" y="322"/>
                    <a:pt x="1258" y="337"/>
                    <a:pt x="1239" y="337"/>
                  </a:cubicBezTo>
                  <a:lnTo>
                    <a:pt x="100" y="337"/>
                  </a:lnTo>
                  <a:cubicBezTo>
                    <a:pt x="45" y="337"/>
                    <a:pt x="0" y="292"/>
                    <a:pt x="0" y="237"/>
                  </a:cubicBezTo>
                  <a:lnTo>
                    <a:pt x="0" y="100"/>
                  </a:lnTo>
                  <a:cubicBezTo>
                    <a:pt x="0" y="45"/>
                    <a:pt x="45" y="0"/>
                    <a:pt x="100" y="0"/>
                  </a:cubicBezTo>
                  <a:lnTo>
                    <a:pt x="1484" y="0"/>
                  </a:lnTo>
                  <a:cubicBezTo>
                    <a:pt x="1539" y="0"/>
                    <a:pt x="1584" y="45"/>
                    <a:pt x="1584" y="100"/>
                  </a:cubicBezTo>
                  <a:lnTo>
                    <a:pt x="1584" y="237"/>
                  </a:lnTo>
                  <a:cubicBezTo>
                    <a:pt x="1584" y="292"/>
                    <a:pt x="1539" y="337"/>
                    <a:pt x="1484" y="337"/>
                  </a:cubicBez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86" name="Freeform 255">
              <a:extLst>
                <a:ext uri="{FF2B5EF4-FFF2-40B4-BE49-F238E27FC236}">
                  <a16:creationId xmlns:a16="http://schemas.microsoft.com/office/drawing/2014/main" xmlns="" id="{840A8082-F7D2-40E9-8110-EDF3428CFAE4}"/>
                </a:ext>
              </a:extLst>
            </p:cNvPr>
            <p:cNvSpPr>
              <a:spLocks/>
            </p:cNvSpPr>
            <p:nvPr/>
          </p:nvSpPr>
          <p:spPr bwMode="gray">
            <a:xfrm>
              <a:off x="1857375" y="955675"/>
              <a:ext cx="47625" cy="36513"/>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8"/>
                  </a:lnTo>
                  <a:lnTo>
                    <a:pt x="90" y="28"/>
                  </a:lnTo>
                  <a:lnTo>
                    <a:pt x="90" y="0"/>
                  </a:lnTo>
                  <a:lnTo>
                    <a:pt x="26" y="0"/>
                  </a:lnTo>
                  <a:lnTo>
                    <a:pt x="26" y="28"/>
                  </a:lnTo>
                  <a:lnTo>
                    <a:pt x="0" y="28"/>
                  </a:lnTo>
                  <a:lnTo>
                    <a:pt x="0" y="88"/>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87" name="Freeform 256">
              <a:extLst>
                <a:ext uri="{FF2B5EF4-FFF2-40B4-BE49-F238E27FC236}">
                  <a16:creationId xmlns:a16="http://schemas.microsoft.com/office/drawing/2014/main" xmlns="" id="{B22E69FA-2020-4AED-8758-65C323619031}"/>
                </a:ext>
              </a:extLst>
            </p:cNvPr>
            <p:cNvSpPr>
              <a:spLocks/>
            </p:cNvSpPr>
            <p:nvPr/>
          </p:nvSpPr>
          <p:spPr bwMode="gray">
            <a:xfrm>
              <a:off x="1928813" y="955675"/>
              <a:ext cx="47625" cy="36513"/>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8"/>
                  </a:lnTo>
                  <a:lnTo>
                    <a:pt x="89" y="28"/>
                  </a:lnTo>
                  <a:lnTo>
                    <a:pt x="89" y="0"/>
                  </a:lnTo>
                  <a:lnTo>
                    <a:pt x="25" y="0"/>
                  </a:lnTo>
                  <a:lnTo>
                    <a:pt x="25" y="28"/>
                  </a:lnTo>
                  <a:lnTo>
                    <a:pt x="0" y="28"/>
                  </a:lnTo>
                  <a:lnTo>
                    <a:pt x="0" y="88"/>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88" name="Freeform 257">
              <a:extLst>
                <a:ext uri="{FF2B5EF4-FFF2-40B4-BE49-F238E27FC236}">
                  <a16:creationId xmlns:a16="http://schemas.microsoft.com/office/drawing/2014/main" xmlns="" id="{D6FEB378-8BB4-4C7E-A79B-F779B00939B2}"/>
                </a:ext>
              </a:extLst>
            </p:cNvPr>
            <p:cNvSpPr>
              <a:spLocks/>
            </p:cNvSpPr>
            <p:nvPr/>
          </p:nvSpPr>
          <p:spPr bwMode="gray">
            <a:xfrm>
              <a:off x="2000250" y="955675"/>
              <a:ext cx="49213"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89" name="Freeform 258">
              <a:extLst>
                <a:ext uri="{FF2B5EF4-FFF2-40B4-BE49-F238E27FC236}">
                  <a16:creationId xmlns:a16="http://schemas.microsoft.com/office/drawing/2014/main" xmlns="" id="{E6E5792A-5DC6-4A02-9F6E-CE275D60A6B0}"/>
                </a:ext>
              </a:extLst>
            </p:cNvPr>
            <p:cNvSpPr>
              <a:spLocks/>
            </p:cNvSpPr>
            <p:nvPr/>
          </p:nvSpPr>
          <p:spPr bwMode="gray">
            <a:xfrm>
              <a:off x="2073275" y="955675"/>
              <a:ext cx="47625"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90" name="Freeform 259">
              <a:extLst>
                <a:ext uri="{FF2B5EF4-FFF2-40B4-BE49-F238E27FC236}">
                  <a16:creationId xmlns:a16="http://schemas.microsoft.com/office/drawing/2014/main" xmlns="" id="{CF5E6D6B-A9B3-4E50-9A32-6EC1DFFB2890}"/>
                </a:ext>
              </a:extLst>
            </p:cNvPr>
            <p:cNvSpPr>
              <a:spLocks/>
            </p:cNvSpPr>
            <p:nvPr/>
          </p:nvSpPr>
          <p:spPr bwMode="gray">
            <a:xfrm>
              <a:off x="2144713" y="955675"/>
              <a:ext cx="47625"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91" name="Freeform 260">
              <a:extLst>
                <a:ext uri="{FF2B5EF4-FFF2-40B4-BE49-F238E27FC236}">
                  <a16:creationId xmlns:a16="http://schemas.microsoft.com/office/drawing/2014/main" xmlns="" id="{A1DD1E51-3434-4133-A957-739B900BE89A}"/>
                </a:ext>
              </a:extLst>
            </p:cNvPr>
            <p:cNvSpPr>
              <a:spLocks/>
            </p:cNvSpPr>
            <p:nvPr/>
          </p:nvSpPr>
          <p:spPr bwMode="gray">
            <a:xfrm>
              <a:off x="2271713" y="947738"/>
              <a:ext cx="88900" cy="22225"/>
            </a:xfrm>
            <a:custGeom>
              <a:avLst/>
              <a:gdLst>
                <a:gd name="T0" fmla="*/ 2147483647 w 215"/>
                <a:gd name="T1" fmla="*/ 2147483647 h 52"/>
                <a:gd name="T2" fmla="*/ 2147483647 w 215"/>
                <a:gd name="T3" fmla="*/ 2147483647 h 52"/>
                <a:gd name="T4" fmla="*/ 0 w 215"/>
                <a:gd name="T5" fmla="*/ 2147483647 h 52"/>
                <a:gd name="T6" fmla="*/ 0 w 215"/>
                <a:gd name="T7" fmla="*/ 0 h 52"/>
                <a:gd name="T8" fmla="*/ 2147483647 w 215"/>
                <a:gd name="T9" fmla="*/ 0 h 52"/>
                <a:gd name="T10" fmla="*/ 2147483647 w 215"/>
                <a:gd name="T11" fmla="*/ 2147483647 h 52"/>
                <a:gd name="T12" fmla="*/ 0 60000 65536"/>
                <a:gd name="T13" fmla="*/ 0 60000 65536"/>
                <a:gd name="T14" fmla="*/ 0 60000 65536"/>
                <a:gd name="T15" fmla="*/ 0 60000 65536"/>
                <a:gd name="T16" fmla="*/ 0 60000 65536"/>
                <a:gd name="T17" fmla="*/ 0 60000 65536"/>
                <a:gd name="T18" fmla="*/ 0 w 215"/>
                <a:gd name="T19" fmla="*/ 0 h 52"/>
                <a:gd name="T20" fmla="*/ 215 w 215"/>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215" h="52">
                  <a:moveTo>
                    <a:pt x="215" y="52"/>
                  </a:moveTo>
                  <a:lnTo>
                    <a:pt x="215" y="52"/>
                  </a:lnTo>
                  <a:lnTo>
                    <a:pt x="0" y="52"/>
                  </a:lnTo>
                  <a:lnTo>
                    <a:pt x="0" y="0"/>
                  </a:lnTo>
                  <a:lnTo>
                    <a:pt x="215" y="0"/>
                  </a:lnTo>
                  <a:lnTo>
                    <a:pt x="215" y="52"/>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92" name="Freeform 261">
              <a:extLst>
                <a:ext uri="{FF2B5EF4-FFF2-40B4-BE49-F238E27FC236}">
                  <a16:creationId xmlns:a16="http://schemas.microsoft.com/office/drawing/2014/main" xmlns="" id="{41758C1F-38AE-4AB1-98FF-6F07CE2F02E2}"/>
                </a:ext>
              </a:extLst>
            </p:cNvPr>
            <p:cNvSpPr>
              <a:spLocks/>
            </p:cNvSpPr>
            <p:nvPr/>
          </p:nvSpPr>
          <p:spPr bwMode="gray">
            <a:xfrm>
              <a:off x="2271713" y="977900"/>
              <a:ext cx="20638" cy="22225"/>
            </a:xfrm>
            <a:custGeom>
              <a:avLst/>
              <a:gdLst>
                <a:gd name="T0" fmla="*/ 2147483647 w 52"/>
                <a:gd name="T1" fmla="*/ 2147483647 h 51"/>
                <a:gd name="T2" fmla="*/ 2147483647 w 52"/>
                <a:gd name="T3" fmla="*/ 2147483647 h 51"/>
                <a:gd name="T4" fmla="*/ 0 w 52"/>
                <a:gd name="T5" fmla="*/ 2147483647 h 51"/>
                <a:gd name="T6" fmla="*/ 0 w 52"/>
                <a:gd name="T7" fmla="*/ 0 h 51"/>
                <a:gd name="T8" fmla="*/ 2147483647 w 52"/>
                <a:gd name="T9" fmla="*/ 0 h 51"/>
                <a:gd name="T10" fmla="*/ 2147483647 w 52"/>
                <a:gd name="T11" fmla="*/ 2147483647 h 51"/>
                <a:gd name="T12" fmla="*/ 0 60000 65536"/>
                <a:gd name="T13" fmla="*/ 0 60000 65536"/>
                <a:gd name="T14" fmla="*/ 0 60000 65536"/>
                <a:gd name="T15" fmla="*/ 0 60000 65536"/>
                <a:gd name="T16" fmla="*/ 0 60000 65536"/>
                <a:gd name="T17" fmla="*/ 0 60000 65536"/>
                <a:gd name="T18" fmla="*/ 0 w 52"/>
                <a:gd name="T19" fmla="*/ 0 h 51"/>
                <a:gd name="T20" fmla="*/ 52 w 52"/>
                <a:gd name="T21" fmla="*/ 51 h 51"/>
              </a:gdLst>
              <a:ahLst/>
              <a:cxnLst>
                <a:cxn ang="T12">
                  <a:pos x="T0" y="T1"/>
                </a:cxn>
                <a:cxn ang="T13">
                  <a:pos x="T2" y="T3"/>
                </a:cxn>
                <a:cxn ang="T14">
                  <a:pos x="T4" y="T5"/>
                </a:cxn>
                <a:cxn ang="T15">
                  <a:pos x="T6" y="T7"/>
                </a:cxn>
                <a:cxn ang="T16">
                  <a:pos x="T8" y="T9"/>
                </a:cxn>
                <a:cxn ang="T17">
                  <a:pos x="T10" y="T11"/>
                </a:cxn>
              </a:cxnLst>
              <a:rect l="T18" t="T19" r="T20" b="T21"/>
              <a:pathLst>
                <a:path w="52" h="51">
                  <a:moveTo>
                    <a:pt x="52" y="51"/>
                  </a:moveTo>
                  <a:lnTo>
                    <a:pt x="52" y="51"/>
                  </a:lnTo>
                  <a:lnTo>
                    <a:pt x="0" y="51"/>
                  </a:lnTo>
                  <a:lnTo>
                    <a:pt x="0" y="0"/>
                  </a:lnTo>
                  <a:lnTo>
                    <a:pt x="52" y="0"/>
                  </a:lnTo>
                  <a:lnTo>
                    <a:pt x="52" y="51"/>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93" name="Freeform 262">
              <a:extLst>
                <a:ext uri="{FF2B5EF4-FFF2-40B4-BE49-F238E27FC236}">
                  <a16:creationId xmlns:a16="http://schemas.microsoft.com/office/drawing/2014/main" xmlns="" id="{8EC626B0-5152-41DC-BC1C-C0CFC7B8AFBA}"/>
                </a:ext>
              </a:extLst>
            </p:cNvPr>
            <p:cNvSpPr>
              <a:spLocks/>
            </p:cNvSpPr>
            <p:nvPr/>
          </p:nvSpPr>
          <p:spPr bwMode="gray">
            <a:xfrm>
              <a:off x="2305050" y="977900"/>
              <a:ext cx="22225" cy="22225"/>
            </a:xfrm>
            <a:custGeom>
              <a:avLst/>
              <a:gdLst>
                <a:gd name="T0" fmla="*/ 2147483647 w 52"/>
                <a:gd name="T1" fmla="*/ 2147483647 h 51"/>
                <a:gd name="T2" fmla="*/ 2147483647 w 52"/>
                <a:gd name="T3" fmla="*/ 2147483647 h 51"/>
                <a:gd name="T4" fmla="*/ 0 w 52"/>
                <a:gd name="T5" fmla="*/ 2147483647 h 51"/>
                <a:gd name="T6" fmla="*/ 0 w 52"/>
                <a:gd name="T7" fmla="*/ 0 h 51"/>
                <a:gd name="T8" fmla="*/ 2147483647 w 52"/>
                <a:gd name="T9" fmla="*/ 0 h 51"/>
                <a:gd name="T10" fmla="*/ 2147483647 w 52"/>
                <a:gd name="T11" fmla="*/ 2147483647 h 51"/>
                <a:gd name="T12" fmla="*/ 0 60000 65536"/>
                <a:gd name="T13" fmla="*/ 0 60000 65536"/>
                <a:gd name="T14" fmla="*/ 0 60000 65536"/>
                <a:gd name="T15" fmla="*/ 0 60000 65536"/>
                <a:gd name="T16" fmla="*/ 0 60000 65536"/>
                <a:gd name="T17" fmla="*/ 0 60000 65536"/>
                <a:gd name="T18" fmla="*/ 0 w 52"/>
                <a:gd name="T19" fmla="*/ 0 h 51"/>
                <a:gd name="T20" fmla="*/ 52 w 52"/>
                <a:gd name="T21" fmla="*/ 51 h 51"/>
              </a:gdLst>
              <a:ahLst/>
              <a:cxnLst>
                <a:cxn ang="T12">
                  <a:pos x="T0" y="T1"/>
                </a:cxn>
                <a:cxn ang="T13">
                  <a:pos x="T2" y="T3"/>
                </a:cxn>
                <a:cxn ang="T14">
                  <a:pos x="T4" y="T5"/>
                </a:cxn>
                <a:cxn ang="T15">
                  <a:pos x="T6" y="T7"/>
                </a:cxn>
                <a:cxn ang="T16">
                  <a:pos x="T8" y="T9"/>
                </a:cxn>
                <a:cxn ang="T17">
                  <a:pos x="T10" y="T11"/>
                </a:cxn>
              </a:cxnLst>
              <a:rect l="T18" t="T19" r="T20" b="T21"/>
              <a:pathLst>
                <a:path w="52" h="51">
                  <a:moveTo>
                    <a:pt x="52" y="51"/>
                  </a:moveTo>
                  <a:lnTo>
                    <a:pt x="52" y="51"/>
                  </a:lnTo>
                  <a:lnTo>
                    <a:pt x="0" y="51"/>
                  </a:lnTo>
                  <a:lnTo>
                    <a:pt x="0" y="0"/>
                  </a:lnTo>
                  <a:lnTo>
                    <a:pt x="52" y="0"/>
                  </a:lnTo>
                  <a:lnTo>
                    <a:pt x="52" y="51"/>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94" name="Freeform 263">
              <a:extLst>
                <a:ext uri="{FF2B5EF4-FFF2-40B4-BE49-F238E27FC236}">
                  <a16:creationId xmlns:a16="http://schemas.microsoft.com/office/drawing/2014/main" xmlns="" id="{3E78A8FA-1727-43AC-844E-DB29FCA2FA01}"/>
                </a:ext>
              </a:extLst>
            </p:cNvPr>
            <p:cNvSpPr>
              <a:spLocks/>
            </p:cNvSpPr>
            <p:nvPr/>
          </p:nvSpPr>
          <p:spPr bwMode="gray">
            <a:xfrm>
              <a:off x="2339975" y="977900"/>
              <a:ext cx="20638" cy="22225"/>
            </a:xfrm>
            <a:custGeom>
              <a:avLst/>
              <a:gdLst>
                <a:gd name="T0" fmla="*/ 2147483647 w 52"/>
                <a:gd name="T1" fmla="*/ 2147483647 h 51"/>
                <a:gd name="T2" fmla="*/ 2147483647 w 52"/>
                <a:gd name="T3" fmla="*/ 2147483647 h 51"/>
                <a:gd name="T4" fmla="*/ 0 w 52"/>
                <a:gd name="T5" fmla="*/ 2147483647 h 51"/>
                <a:gd name="T6" fmla="*/ 0 w 52"/>
                <a:gd name="T7" fmla="*/ 0 h 51"/>
                <a:gd name="T8" fmla="*/ 2147483647 w 52"/>
                <a:gd name="T9" fmla="*/ 0 h 51"/>
                <a:gd name="T10" fmla="*/ 2147483647 w 52"/>
                <a:gd name="T11" fmla="*/ 2147483647 h 51"/>
                <a:gd name="T12" fmla="*/ 0 60000 65536"/>
                <a:gd name="T13" fmla="*/ 0 60000 65536"/>
                <a:gd name="T14" fmla="*/ 0 60000 65536"/>
                <a:gd name="T15" fmla="*/ 0 60000 65536"/>
                <a:gd name="T16" fmla="*/ 0 60000 65536"/>
                <a:gd name="T17" fmla="*/ 0 60000 65536"/>
                <a:gd name="T18" fmla="*/ 0 w 52"/>
                <a:gd name="T19" fmla="*/ 0 h 51"/>
                <a:gd name="T20" fmla="*/ 52 w 52"/>
                <a:gd name="T21" fmla="*/ 51 h 51"/>
              </a:gdLst>
              <a:ahLst/>
              <a:cxnLst>
                <a:cxn ang="T12">
                  <a:pos x="T0" y="T1"/>
                </a:cxn>
                <a:cxn ang="T13">
                  <a:pos x="T2" y="T3"/>
                </a:cxn>
                <a:cxn ang="T14">
                  <a:pos x="T4" y="T5"/>
                </a:cxn>
                <a:cxn ang="T15">
                  <a:pos x="T6" y="T7"/>
                </a:cxn>
                <a:cxn ang="T16">
                  <a:pos x="T8" y="T9"/>
                </a:cxn>
                <a:cxn ang="T17">
                  <a:pos x="T10" y="T11"/>
                </a:cxn>
              </a:cxnLst>
              <a:rect l="T18" t="T19" r="T20" b="T21"/>
              <a:pathLst>
                <a:path w="52" h="51">
                  <a:moveTo>
                    <a:pt x="52" y="51"/>
                  </a:moveTo>
                  <a:lnTo>
                    <a:pt x="52" y="51"/>
                  </a:lnTo>
                  <a:lnTo>
                    <a:pt x="0" y="51"/>
                  </a:lnTo>
                  <a:lnTo>
                    <a:pt x="0" y="0"/>
                  </a:lnTo>
                  <a:lnTo>
                    <a:pt x="52" y="0"/>
                  </a:lnTo>
                  <a:lnTo>
                    <a:pt x="52" y="51"/>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95" name="Freeform 264">
              <a:extLst>
                <a:ext uri="{FF2B5EF4-FFF2-40B4-BE49-F238E27FC236}">
                  <a16:creationId xmlns:a16="http://schemas.microsoft.com/office/drawing/2014/main" xmlns="" id="{FCE6C16D-00F7-483A-9A06-54F88CDBAD92}"/>
                </a:ext>
              </a:extLst>
            </p:cNvPr>
            <p:cNvSpPr>
              <a:spLocks/>
            </p:cNvSpPr>
            <p:nvPr/>
          </p:nvSpPr>
          <p:spPr bwMode="gray">
            <a:xfrm>
              <a:off x="1789113" y="1020763"/>
              <a:ext cx="665163" cy="141288"/>
            </a:xfrm>
            <a:custGeom>
              <a:avLst/>
              <a:gdLst>
                <a:gd name="T0" fmla="*/ 2147483647 w 1584"/>
                <a:gd name="T1" fmla="*/ 2147483647 h 337"/>
                <a:gd name="T2" fmla="*/ 2147483647 w 1584"/>
                <a:gd name="T3" fmla="*/ 2147483647 h 337"/>
                <a:gd name="T4" fmla="*/ 2147483647 w 1584"/>
                <a:gd name="T5" fmla="*/ 2147483647 h 337"/>
                <a:gd name="T6" fmla="*/ 2147483647 w 1584"/>
                <a:gd name="T7" fmla="*/ 2147483647 h 337"/>
                <a:gd name="T8" fmla="*/ 2147483647 w 1584"/>
                <a:gd name="T9" fmla="*/ 2147483647 h 337"/>
                <a:gd name="T10" fmla="*/ 2147483647 w 1584"/>
                <a:gd name="T11" fmla="*/ 2147483647 h 337"/>
                <a:gd name="T12" fmla="*/ 2147483647 w 1584"/>
                <a:gd name="T13" fmla="*/ 2147483647 h 337"/>
                <a:gd name="T14" fmla="*/ 2147483647 w 1584"/>
                <a:gd name="T15" fmla="*/ 2147483647 h 337"/>
                <a:gd name="T16" fmla="*/ 2147483647 w 1584"/>
                <a:gd name="T17" fmla="*/ 2147483647 h 337"/>
                <a:gd name="T18" fmla="*/ 2147483647 w 1584"/>
                <a:gd name="T19" fmla="*/ 2147483647 h 337"/>
                <a:gd name="T20" fmla="*/ 2147483647 w 1584"/>
                <a:gd name="T21" fmla="*/ 2147483647 h 337"/>
                <a:gd name="T22" fmla="*/ 2147483647 w 1584"/>
                <a:gd name="T23" fmla="*/ 2147483647 h 337"/>
                <a:gd name="T24" fmla="*/ 2147483647 w 1584"/>
                <a:gd name="T25" fmla="*/ 2147483647 h 337"/>
                <a:gd name="T26" fmla="*/ 2147483647 w 1584"/>
                <a:gd name="T27" fmla="*/ 2147483647 h 337"/>
                <a:gd name="T28" fmla="*/ 2147483647 w 1584"/>
                <a:gd name="T29" fmla="*/ 2147483647 h 337"/>
                <a:gd name="T30" fmla="*/ 2147483647 w 1584"/>
                <a:gd name="T31" fmla="*/ 2147483647 h 337"/>
                <a:gd name="T32" fmla="*/ 2147483647 w 1584"/>
                <a:gd name="T33" fmla="*/ 2147483647 h 337"/>
                <a:gd name="T34" fmla="*/ 0 w 1584"/>
                <a:gd name="T35" fmla="*/ 2147483647 h 337"/>
                <a:gd name="T36" fmla="*/ 0 w 1584"/>
                <a:gd name="T37" fmla="*/ 2147483647 h 337"/>
                <a:gd name="T38" fmla="*/ 2147483647 w 1584"/>
                <a:gd name="T39" fmla="*/ 0 h 337"/>
                <a:gd name="T40" fmla="*/ 2147483647 w 1584"/>
                <a:gd name="T41" fmla="*/ 0 h 337"/>
                <a:gd name="T42" fmla="*/ 2147483647 w 1584"/>
                <a:gd name="T43" fmla="*/ 2147483647 h 337"/>
                <a:gd name="T44" fmla="*/ 2147483647 w 1584"/>
                <a:gd name="T45" fmla="*/ 2147483647 h 337"/>
                <a:gd name="T46" fmla="*/ 2147483647 w 1584"/>
                <a:gd name="T47" fmla="*/ 2147483647 h 33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84"/>
                <a:gd name="T73" fmla="*/ 0 h 337"/>
                <a:gd name="T74" fmla="*/ 1584 w 1584"/>
                <a:gd name="T75" fmla="*/ 337 h 33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84" h="337">
                  <a:moveTo>
                    <a:pt x="1484" y="337"/>
                  </a:moveTo>
                  <a:lnTo>
                    <a:pt x="1484" y="337"/>
                  </a:lnTo>
                  <a:lnTo>
                    <a:pt x="1373" y="337"/>
                  </a:lnTo>
                  <a:cubicBezTo>
                    <a:pt x="1354" y="337"/>
                    <a:pt x="1339" y="322"/>
                    <a:pt x="1339" y="303"/>
                  </a:cubicBezTo>
                  <a:cubicBezTo>
                    <a:pt x="1339" y="285"/>
                    <a:pt x="1354" y="270"/>
                    <a:pt x="1373" y="270"/>
                  </a:cubicBezTo>
                  <a:lnTo>
                    <a:pt x="1484" y="270"/>
                  </a:lnTo>
                  <a:cubicBezTo>
                    <a:pt x="1502" y="270"/>
                    <a:pt x="1517" y="255"/>
                    <a:pt x="1517" y="237"/>
                  </a:cubicBezTo>
                  <a:lnTo>
                    <a:pt x="1517" y="100"/>
                  </a:lnTo>
                  <a:cubicBezTo>
                    <a:pt x="1517" y="82"/>
                    <a:pt x="1502" y="67"/>
                    <a:pt x="1484" y="67"/>
                  </a:cubicBezTo>
                  <a:lnTo>
                    <a:pt x="100" y="67"/>
                  </a:lnTo>
                  <a:cubicBezTo>
                    <a:pt x="82" y="67"/>
                    <a:pt x="67" y="82"/>
                    <a:pt x="67" y="100"/>
                  </a:cubicBezTo>
                  <a:lnTo>
                    <a:pt x="67" y="237"/>
                  </a:lnTo>
                  <a:cubicBezTo>
                    <a:pt x="67" y="255"/>
                    <a:pt x="82" y="270"/>
                    <a:pt x="100" y="270"/>
                  </a:cubicBezTo>
                  <a:lnTo>
                    <a:pt x="1239" y="270"/>
                  </a:lnTo>
                  <a:cubicBezTo>
                    <a:pt x="1258" y="270"/>
                    <a:pt x="1273" y="285"/>
                    <a:pt x="1273" y="303"/>
                  </a:cubicBezTo>
                  <a:cubicBezTo>
                    <a:pt x="1273" y="322"/>
                    <a:pt x="1258" y="337"/>
                    <a:pt x="1239" y="337"/>
                  </a:cubicBezTo>
                  <a:lnTo>
                    <a:pt x="100" y="337"/>
                  </a:lnTo>
                  <a:cubicBezTo>
                    <a:pt x="45" y="337"/>
                    <a:pt x="0" y="292"/>
                    <a:pt x="0" y="237"/>
                  </a:cubicBezTo>
                  <a:lnTo>
                    <a:pt x="0" y="100"/>
                  </a:lnTo>
                  <a:cubicBezTo>
                    <a:pt x="0" y="45"/>
                    <a:pt x="45" y="0"/>
                    <a:pt x="100" y="0"/>
                  </a:cubicBezTo>
                  <a:lnTo>
                    <a:pt x="1484" y="0"/>
                  </a:lnTo>
                  <a:cubicBezTo>
                    <a:pt x="1539" y="0"/>
                    <a:pt x="1584" y="45"/>
                    <a:pt x="1584" y="100"/>
                  </a:cubicBezTo>
                  <a:lnTo>
                    <a:pt x="1584" y="237"/>
                  </a:lnTo>
                  <a:cubicBezTo>
                    <a:pt x="1584" y="292"/>
                    <a:pt x="1539" y="337"/>
                    <a:pt x="1484" y="337"/>
                  </a:cubicBez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96" name="Freeform 265">
              <a:extLst>
                <a:ext uri="{FF2B5EF4-FFF2-40B4-BE49-F238E27FC236}">
                  <a16:creationId xmlns:a16="http://schemas.microsoft.com/office/drawing/2014/main" xmlns="" id="{B33B89BD-3C5C-49F4-8963-F918E17F4DB6}"/>
                </a:ext>
              </a:extLst>
            </p:cNvPr>
            <p:cNvSpPr>
              <a:spLocks/>
            </p:cNvSpPr>
            <p:nvPr/>
          </p:nvSpPr>
          <p:spPr bwMode="gray">
            <a:xfrm>
              <a:off x="1857375" y="1068388"/>
              <a:ext cx="47625" cy="36513"/>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8"/>
                  </a:lnTo>
                  <a:lnTo>
                    <a:pt x="90" y="28"/>
                  </a:lnTo>
                  <a:lnTo>
                    <a:pt x="90" y="0"/>
                  </a:lnTo>
                  <a:lnTo>
                    <a:pt x="26" y="0"/>
                  </a:lnTo>
                  <a:lnTo>
                    <a:pt x="26" y="28"/>
                  </a:lnTo>
                  <a:lnTo>
                    <a:pt x="0" y="28"/>
                  </a:lnTo>
                  <a:lnTo>
                    <a:pt x="0" y="88"/>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97" name="Freeform 266">
              <a:extLst>
                <a:ext uri="{FF2B5EF4-FFF2-40B4-BE49-F238E27FC236}">
                  <a16:creationId xmlns:a16="http://schemas.microsoft.com/office/drawing/2014/main" xmlns="" id="{81D4AA5B-7063-4BDE-9A13-3CEB36EF12F1}"/>
                </a:ext>
              </a:extLst>
            </p:cNvPr>
            <p:cNvSpPr>
              <a:spLocks/>
            </p:cNvSpPr>
            <p:nvPr/>
          </p:nvSpPr>
          <p:spPr bwMode="gray">
            <a:xfrm>
              <a:off x="1928813" y="1068388"/>
              <a:ext cx="47625" cy="36513"/>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8"/>
                  </a:lnTo>
                  <a:lnTo>
                    <a:pt x="89" y="28"/>
                  </a:lnTo>
                  <a:lnTo>
                    <a:pt x="89" y="0"/>
                  </a:lnTo>
                  <a:lnTo>
                    <a:pt x="25" y="0"/>
                  </a:lnTo>
                  <a:lnTo>
                    <a:pt x="25" y="28"/>
                  </a:lnTo>
                  <a:lnTo>
                    <a:pt x="0" y="28"/>
                  </a:lnTo>
                  <a:lnTo>
                    <a:pt x="0" y="88"/>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98" name="Freeform 267">
              <a:extLst>
                <a:ext uri="{FF2B5EF4-FFF2-40B4-BE49-F238E27FC236}">
                  <a16:creationId xmlns:a16="http://schemas.microsoft.com/office/drawing/2014/main" xmlns="" id="{C93E5552-EFD0-4D01-8A87-25F9642B57D0}"/>
                </a:ext>
              </a:extLst>
            </p:cNvPr>
            <p:cNvSpPr>
              <a:spLocks/>
            </p:cNvSpPr>
            <p:nvPr/>
          </p:nvSpPr>
          <p:spPr bwMode="gray">
            <a:xfrm>
              <a:off x="2000250" y="1068388"/>
              <a:ext cx="49213"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99" name="Freeform 268">
              <a:extLst>
                <a:ext uri="{FF2B5EF4-FFF2-40B4-BE49-F238E27FC236}">
                  <a16:creationId xmlns:a16="http://schemas.microsoft.com/office/drawing/2014/main" xmlns="" id="{C3268CAF-27FD-479D-9897-FD6AFD9B6F28}"/>
                </a:ext>
              </a:extLst>
            </p:cNvPr>
            <p:cNvSpPr>
              <a:spLocks/>
            </p:cNvSpPr>
            <p:nvPr/>
          </p:nvSpPr>
          <p:spPr bwMode="gray">
            <a:xfrm>
              <a:off x="2073275" y="1068388"/>
              <a:ext cx="47625"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00" name="Freeform 269">
              <a:extLst>
                <a:ext uri="{FF2B5EF4-FFF2-40B4-BE49-F238E27FC236}">
                  <a16:creationId xmlns:a16="http://schemas.microsoft.com/office/drawing/2014/main" xmlns="" id="{316C7133-8155-4D40-AFDA-1EEA480AF935}"/>
                </a:ext>
              </a:extLst>
            </p:cNvPr>
            <p:cNvSpPr>
              <a:spLocks/>
            </p:cNvSpPr>
            <p:nvPr/>
          </p:nvSpPr>
          <p:spPr bwMode="gray">
            <a:xfrm>
              <a:off x="2144713" y="1068388"/>
              <a:ext cx="47625"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01" name="Freeform 270">
              <a:extLst>
                <a:ext uri="{FF2B5EF4-FFF2-40B4-BE49-F238E27FC236}">
                  <a16:creationId xmlns:a16="http://schemas.microsoft.com/office/drawing/2014/main" xmlns="" id="{8AC7799E-CA8B-4A03-9D60-52EE97BFEB83}"/>
                </a:ext>
              </a:extLst>
            </p:cNvPr>
            <p:cNvSpPr>
              <a:spLocks/>
            </p:cNvSpPr>
            <p:nvPr/>
          </p:nvSpPr>
          <p:spPr bwMode="gray">
            <a:xfrm>
              <a:off x="2271713" y="1062038"/>
              <a:ext cx="88900" cy="20638"/>
            </a:xfrm>
            <a:custGeom>
              <a:avLst/>
              <a:gdLst>
                <a:gd name="T0" fmla="*/ 2147483647 w 215"/>
                <a:gd name="T1" fmla="*/ 2147483647 h 52"/>
                <a:gd name="T2" fmla="*/ 2147483647 w 215"/>
                <a:gd name="T3" fmla="*/ 2147483647 h 52"/>
                <a:gd name="T4" fmla="*/ 0 w 215"/>
                <a:gd name="T5" fmla="*/ 2147483647 h 52"/>
                <a:gd name="T6" fmla="*/ 0 w 215"/>
                <a:gd name="T7" fmla="*/ 0 h 52"/>
                <a:gd name="T8" fmla="*/ 2147483647 w 215"/>
                <a:gd name="T9" fmla="*/ 0 h 52"/>
                <a:gd name="T10" fmla="*/ 2147483647 w 215"/>
                <a:gd name="T11" fmla="*/ 2147483647 h 52"/>
                <a:gd name="T12" fmla="*/ 0 60000 65536"/>
                <a:gd name="T13" fmla="*/ 0 60000 65536"/>
                <a:gd name="T14" fmla="*/ 0 60000 65536"/>
                <a:gd name="T15" fmla="*/ 0 60000 65536"/>
                <a:gd name="T16" fmla="*/ 0 60000 65536"/>
                <a:gd name="T17" fmla="*/ 0 60000 65536"/>
                <a:gd name="T18" fmla="*/ 0 w 215"/>
                <a:gd name="T19" fmla="*/ 0 h 52"/>
                <a:gd name="T20" fmla="*/ 215 w 215"/>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215" h="52">
                  <a:moveTo>
                    <a:pt x="215" y="52"/>
                  </a:moveTo>
                  <a:lnTo>
                    <a:pt x="215" y="52"/>
                  </a:lnTo>
                  <a:lnTo>
                    <a:pt x="0" y="52"/>
                  </a:lnTo>
                  <a:lnTo>
                    <a:pt x="0" y="0"/>
                  </a:lnTo>
                  <a:lnTo>
                    <a:pt x="215" y="0"/>
                  </a:lnTo>
                  <a:lnTo>
                    <a:pt x="215" y="52"/>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02" name="Freeform 271">
              <a:extLst>
                <a:ext uri="{FF2B5EF4-FFF2-40B4-BE49-F238E27FC236}">
                  <a16:creationId xmlns:a16="http://schemas.microsoft.com/office/drawing/2014/main" xmlns="" id="{E3520E8B-9214-4421-A5D3-2442C325E1D1}"/>
                </a:ext>
              </a:extLst>
            </p:cNvPr>
            <p:cNvSpPr>
              <a:spLocks/>
            </p:cNvSpPr>
            <p:nvPr/>
          </p:nvSpPr>
          <p:spPr bwMode="gray">
            <a:xfrm>
              <a:off x="2271713" y="1090613"/>
              <a:ext cx="20638" cy="22225"/>
            </a:xfrm>
            <a:custGeom>
              <a:avLst/>
              <a:gdLst>
                <a:gd name="T0" fmla="*/ 2147483647 w 52"/>
                <a:gd name="T1" fmla="*/ 2147483647 h 51"/>
                <a:gd name="T2" fmla="*/ 2147483647 w 52"/>
                <a:gd name="T3" fmla="*/ 2147483647 h 51"/>
                <a:gd name="T4" fmla="*/ 0 w 52"/>
                <a:gd name="T5" fmla="*/ 2147483647 h 51"/>
                <a:gd name="T6" fmla="*/ 0 w 52"/>
                <a:gd name="T7" fmla="*/ 0 h 51"/>
                <a:gd name="T8" fmla="*/ 2147483647 w 52"/>
                <a:gd name="T9" fmla="*/ 0 h 51"/>
                <a:gd name="T10" fmla="*/ 2147483647 w 52"/>
                <a:gd name="T11" fmla="*/ 2147483647 h 51"/>
                <a:gd name="T12" fmla="*/ 0 60000 65536"/>
                <a:gd name="T13" fmla="*/ 0 60000 65536"/>
                <a:gd name="T14" fmla="*/ 0 60000 65536"/>
                <a:gd name="T15" fmla="*/ 0 60000 65536"/>
                <a:gd name="T16" fmla="*/ 0 60000 65536"/>
                <a:gd name="T17" fmla="*/ 0 60000 65536"/>
                <a:gd name="T18" fmla="*/ 0 w 52"/>
                <a:gd name="T19" fmla="*/ 0 h 51"/>
                <a:gd name="T20" fmla="*/ 52 w 52"/>
                <a:gd name="T21" fmla="*/ 51 h 51"/>
              </a:gdLst>
              <a:ahLst/>
              <a:cxnLst>
                <a:cxn ang="T12">
                  <a:pos x="T0" y="T1"/>
                </a:cxn>
                <a:cxn ang="T13">
                  <a:pos x="T2" y="T3"/>
                </a:cxn>
                <a:cxn ang="T14">
                  <a:pos x="T4" y="T5"/>
                </a:cxn>
                <a:cxn ang="T15">
                  <a:pos x="T6" y="T7"/>
                </a:cxn>
                <a:cxn ang="T16">
                  <a:pos x="T8" y="T9"/>
                </a:cxn>
                <a:cxn ang="T17">
                  <a:pos x="T10" y="T11"/>
                </a:cxn>
              </a:cxnLst>
              <a:rect l="T18" t="T19" r="T20" b="T21"/>
              <a:pathLst>
                <a:path w="52" h="51">
                  <a:moveTo>
                    <a:pt x="52" y="51"/>
                  </a:moveTo>
                  <a:lnTo>
                    <a:pt x="52" y="51"/>
                  </a:lnTo>
                  <a:lnTo>
                    <a:pt x="0" y="51"/>
                  </a:lnTo>
                  <a:lnTo>
                    <a:pt x="0" y="0"/>
                  </a:lnTo>
                  <a:lnTo>
                    <a:pt x="52" y="0"/>
                  </a:lnTo>
                  <a:lnTo>
                    <a:pt x="52" y="51"/>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03" name="Freeform 272">
              <a:extLst>
                <a:ext uri="{FF2B5EF4-FFF2-40B4-BE49-F238E27FC236}">
                  <a16:creationId xmlns:a16="http://schemas.microsoft.com/office/drawing/2014/main" xmlns="" id="{58AC1FD7-C917-4F29-91FB-C35F65A31839}"/>
                </a:ext>
              </a:extLst>
            </p:cNvPr>
            <p:cNvSpPr>
              <a:spLocks/>
            </p:cNvSpPr>
            <p:nvPr/>
          </p:nvSpPr>
          <p:spPr bwMode="gray">
            <a:xfrm>
              <a:off x="2305050" y="1090613"/>
              <a:ext cx="22225" cy="22225"/>
            </a:xfrm>
            <a:custGeom>
              <a:avLst/>
              <a:gdLst>
                <a:gd name="T0" fmla="*/ 2147483647 w 52"/>
                <a:gd name="T1" fmla="*/ 2147483647 h 51"/>
                <a:gd name="T2" fmla="*/ 2147483647 w 52"/>
                <a:gd name="T3" fmla="*/ 2147483647 h 51"/>
                <a:gd name="T4" fmla="*/ 0 w 52"/>
                <a:gd name="T5" fmla="*/ 2147483647 h 51"/>
                <a:gd name="T6" fmla="*/ 0 w 52"/>
                <a:gd name="T7" fmla="*/ 0 h 51"/>
                <a:gd name="T8" fmla="*/ 2147483647 w 52"/>
                <a:gd name="T9" fmla="*/ 0 h 51"/>
                <a:gd name="T10" fmla="*/ 2147483647 w 52"/>
                <a:gd name="T11" fmla="*/ 2147483647 h 51"/>
                <a:gd name="T12" fmla="*/ 0 60000 65536"/>
                <a:gd name="T13" fmla="*/ 0 60000 65536"/>
                <a:gd name="T14" fmla="*/ 0 60000 65536"/>
                <a:gd name="T15" fmla="*/ 0 60000 65536"/>
                <a:gd name="T16" fmla="*/ 0 60000 65536"/>
                <a:gd name="T17" fmla="*/ 0 60000 65536"/>
                <a:gd name="T18" fmla="*/ 0 w 52"/>
                <a:gd name="T19" fmla="*/ 0 h 51"/>
                <a:gd name="T20" fmla="*/ 52 w 52"/>
                <a:gd name="T21" fmla="*/ 51 h 51"/>
              </a:gdLst>
              <a:ahLst/>
              <a:cxnLst>
                <a:cxn ang="T12">
                  <a:pos x="T0" y="T1"/>
                </a:cxn>
                <a:cxn ang="T13">
                  <a:pos x="T2" y="T3"/>
                </a:cxn>
                <a:cxn ang="T14">
                  <a:pos x="T4" y="T5"/>
                </a:cxn>
                <a:cxn ang="T15">
                  <a:pos x="T6" y="T7"/>
                </a:cxn>
                <a:cxn ang="T16">
                  <a:pos x="T8" y="T9"/>
                </a:cxn>
                <a:cxn ang="T17">
                  <a:pos x="T10" y="T11"/>
                </a:cxn>
              </a:cxnLst>
              <a:rect l="T18" t="T19" r="T20" b="T21"/>
              <a:pathLst>
                <a:path w="52" h="51">
                  <a:moveTo>
                    <a:pt x="52" y="51"/>
                  </a:moveTo>
                  <a:lnTo>
                    <a:pt x="52" y="51"/>
                  </a:lnTo>
                  <a:lnTo>
                    <a:pt x="0" y="51"/>
                  </a:lnTo>
                  <a:lnTo>
                    <a:pt x="0" y="0"/>
                  </a:lnTo>
                  <a:lnTo>
                    <a:pt x="52" y="0"/>
                  </a:lnTo>
                  <a:lnTo>
                    <a:pt x="52" y="51"/>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04" name="Freeform 273">
              <a:extLst>
                <a:ext uri="{FF2B5EF4-FFF2-40B4-BE49-F238E27FC236}">
                  <a16:creationId xmlns:a16="http://schemas.microsoft.com/office/drawing/2014/main" xmlns="" id="{DB70F9E9-097F-45C6-9A6D-B3317B338CFB}"/>
                </a:ext>
              </a:extLst>
            </p:cNvPr>
            <p:cNvSpPr>
              <a:spLocks/>
            </p:cNvSpPr>
            <p:nvPr/>
          </p:nvSpPr>
          <p:spPr bwMode="gray">
            <a:xfrm>
              <a:off x="2339975" y="1090613"/>
              <a:ext cx="20638" cy="22225"/>
            </a:xfrm>
            <a:custGeom>
              <a:avLst/>
              <a:gdLst>
                <a:gd name="T0" fmla="*/ 2147483647 w 52"/>
                <a:gd name="T1" fmla="*/ 2147483647 h 51"/>
                <a:gd name="T2" fmla="*/ 2147483647 w 52"/>
                <a:gd name="T3" fmla="*/ 2147483647 h 51"/>
                <a:gd name="T4" fmla="*/ 0 w 52"/>
                <a:gd name="T5" fmla="*/ 2147483647 h 51"/>
                <a:gd name="T6" fmla="*/ 0 w 52"/>
                <a:gd name="T7" fmla="*/ 0 h 51"/>
                <a:gd name="T8" fmla="*/ 2147483647 w 52"/>
                <a:gd name="T9" fmla="*/ 0 h 51"/>
                <a:gd name="T10" fmla="*/ 2147483647 w 52"/>
                <a:gd name="T11" fmla="*/ 2147483647 h 51"/>
                <a:gd name="T12" fmla="*/ 0 60000 65536"/>
                <a:gd name="T13" fmla="*/ 0 60000 65536"/>
                <a:gd name="T14" fmla="*/ 0 60000 65536"/>
                <a:gd name="T15" fmla="*/ 0 60000 65536"/>
                <a:gd name="T16" fmla="*/ 0 60000 65536"/>
                <a:gd name="T17" fmla="*/ 0 60000 65536"/>
                <a:gd name="T18" fmla="*/ 0 w 52"/>
                <a:gd name="T19" fmla="*/ 0 h 51"/>
                <a:gd name="T20" fmla="*/ 52 w 52"/>
                <a:gd name="T21" fmla="*/ 51 h 51"/>
              </a:gdLst>
              <a:ahLst/>
              <a:cxnLst>
                <a:cxn ang="T12">
                  <a:pos x="T0" y="T1"/>
                </a:cxn>
                <a:cxn ang="T13">
                  <a:pos x="T2" y="T3"/>
                </a:cxn>
                <a:cxn ang="T14">
                  <a:pos x="T4" y="T5"/>
                </a:cxn>
                <a:cxn ang="T15">
                  <a:pos x="T6" y="T7"/>
                </a:cxn>
                <a:cxn ang="T16">
                  <a:pos x="T8" y="T9"/>
                </a:cxn>
                <a:cxn ang="T17">
                  <a:pos x="T10" y="T11"/>
                </a:cxn>
              </a:cxnLst>
              <a:rect l="T18" t="T19" r="T20" b="T21"/>
              <a:pathLst>
                <a:path w="52" h="51">
                  <a:moveTo>
                    <a:pt x="52" y="51"/>
                  </a:moveTo>
                  <a:lnTo>
                    <a:pt x="52" y="51"/>
                  </a:lnTo>
                  <a:lnTo>
                    <a:pt x="0" y="51"/>
                  </a:lnTo>
                  <a:lnTo>
                    <a:pt x="0" y="0"/>
                  </a:lnTo>
                  <a:lnTo>
                    <a:pt x="52" y="0"/>
                  </a:lnTo>
                  <a:lnTo>
                    <a:pt x="52" y="51"/>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05" name="Freeform 274">
              <a:extLst>
                <a:ext uri="{FF2B5EF4-FFF2-40B4-BE49-F238E27FC236}">
                  <a16:creationId xmlns:a16="http://schemas.microsoft.com/office/drawing/2014/main" xmlns="" id="{FFF67820-9A5F-4D8E-92BA-85D1635726DB}"/>
                </a:ext>
              </a:extLst>
            </p:cNvPr>
            <p:cNvSpPr>
              <a:spLocks/>
            </p:cNvSpPr>
            <p:nvPr/>
          </p:nvSpPr>
          <p:spPr bwMode="gray">
            <a:xfrm>
              <a:off x="1789113" y="1133475"/>
              <a:ext cx="665163" cy="141288"/>
            </a:xfrm>
            <a:custGeom>
              <a:avLst/>
              <a:gdLst>
                <a:gd name="T0" fmla="*/ 2147483647 w 1584"/>
                <a:gd name="T1" fmla="*/ 2147483647 h 337"/>
                <a:gd name="T2" fmla="*/ 2147483647 w 1584"/>
                <a:gd name="T3" fmla="*/ 2147483647 h 337"/>
                <a:gd name="T4" fmla="*/ 2147483647 w 1584"/>
                <a:gd name="T5" fmla="*/ 2147483647 h 337"/>
                <a:gd name="T6" fmla="*/ 2147483647 w 1584"/>
                <a:gd name="T7" fmla="*/ 2147483647 h 337"/>
                <a:gd name="T8" fmla="*/ 2147483647 w 1584"/>
                <a:gd name="T9" fmla="*/ 2147483647 h 337"/>
                <a:gd name="T10" fmla="*/ 2147483647 w 1584"/>
                <a:gd name="T11" fmla="*/ 2147483647 h 337"/>
                <a:gd name="T12" fmla="*/ 2147483647 w 1584"/>
                <a:gd name="T13" fmla="*/ 2147483647 h 337"/>
                <a:gd name="T14" fmla="*/ 2147483647 w 1584"/>
                <a:gd name="T15" fmla="*/ 2147483647 h 337"/>
                <a:gd name="T16" fmla="*/ 2147483647 w 1584"/>
                <a:gd name="T17" fmla="*/ 2147483647 h 337"/>
                <a:gd name="T18" fmla="*/ 2147483647 w 1584"/>
                <a:gd name="T19" fmla="*/ 2147483647 h 337"/>
                <a:gd name="T20" fmla="*/ 2147483647 w 1584"/>
                <a:gd name="T21" fmla="*/ 2147483647 h 337"/>
                <a:gd name="T22" fmla="*/ 2147483647 w 1584"/>
                <a:gd name="T23" fmla="*/ 2147483647 h 337"/>
                <a:gd name="T24" fmla="*/ 2147483647 w 1584"/>
                <a:gd name="T25" fmla="*/ 2147483647 h 337"/>
                <a:gd name="T26" fmla="*/ 2147483647 w 1584"/>
                <a:gd name="T27" fmla="*/ 2147483647 h 337"/>
                <a:gd name="T28" fmla="*/ 2147483647 w 1584"/>
                <a:gd name="T29" fmla="*/ 2147483647 h 337"/>
                <a:gd name="T30" fmla="*/ 2147483647 w 1584"/>
                <a:gd name="T31" fmla="*/ 2147483647 h 337"/>
                <a:gd name="T32" fmla="*/ 2147483647 w 1584"/>
                <a:gd name="T33" fmla="*/ 2147483647 h 337"/>
                <a:gd name="T34" fmla="*/ 0 w 1584"/>
                <a:gd name="T35" fmla="*/ 2147483647 h 337"/>
                <a:gd name="T36" fmla="*/ 0 w 1584"/>
                <a:gd name="T37" fmla="*/ 2147483647 h 337"/>
                <a:gd name="T38" fmla="*/ 2147483647 w 1584"/>
                <a:gd name="T39" fmla="*/ 0 h 337"/>
                <a:gd name="T40" fmla="*/ 2147483647 w 1584"/>
                <a:gd name="T41" fmla="*/ 0 h 337"/>
                <a:gd name="T42" fmla="*/ 2147483647 w 1584"/>
                <a:gd name="T43" fmla="*/ 2147483647 h 337"/>
                <a:gd name="T44" fmla="*/ 2147483647 w 1584"/>
                <a:gd name="T45" fmla="*/ 2147483647 h 337"/>
                <a:gd name="T46" fmla="*/ 2147483647 w 1584"/>
                <a:gd name="T47" fmla="*/ 2147483647 h 33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84"/>
                <a:gd name="T73" fmla="*/ 0 h 337"/>
                <a:gd name="T74" fmla="*/ 1584 w 1584"/>
                <a:gd name="T75" fmla="*/ 337 h 33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84" h="337">
                  <a:moveTo>
                    <a:pt x="1484" y="337"/>
                  </a:moveTo>
                  <a:lnTo>
                    <a:pt x="1484" y="337"/>
                  </a:lnTo>
                  <a:lnTo>
                    <a:pt x="1373" y="337"/>
                  </a:lnTo>
                  <a:cubicBezTo>
                    <a:pt x="1354" y="337"/>
                    <a:pt x="1339" y="322"/>
                    <a:pt x="1339" y="303"/>
                  </a:cubicBezTo>
                  <a:cubicBezTo>
                    <a:pt x="1339" y="285"/>
                    <a:pt x="1354" y="270"/>
                    <a:pt x="1373" y="270"/>
                  </a:cubicBezTo>
                  <a:lnTo>
                    <a:pt x="1484" y="270"/>
                  </a:lnTo>
                  <a:cubicBezTo>
                    <a:pt x="1502" y="270"/>
                    <a:pt x="1517" y="255"/>
                    <a:pt x="1517" y="237"/>
                  </a:cubicBezTo>
                  <a:lnTo>
                    <a:pt x="1517" y="100"/>
                  </a:lnTo>
                  <a:cubicBezTo>
                    <a:pt x="1517" y="82"/>
                    <a:pt x="1502" y="67"/>
                    <a:pt x="1484" y="67"/>
                  </a:cubicBezTo>
                  <a:lnTo>
                    <a:pt x="100" y="67"/>
                  </a:lnTo>
                  <a:cubicBezTo>
                    <a:pt x="82" y="67"/>
                    <a:pt x="67" y="82"/>
                    <a:pt x="67" y="100"/>
                  </a:cubicBezTo>
                  <a:lnTo>
                    <a:pt x="67" y="237"/>
                  </a:lnTo>
                  <a:cubicBezTo>
                    <a:pt x="67" y="255"/>
                    <a:pt x="82" y="270"/>
                    <a:pt x="100" y="270"/>
                  </a:cubicBezTo>
                  <a:lnTo>
                    <a:pt x="1239" y="270"/>
                  </a:lnTo>
                  <a:cubicBezTo>
                    <a:pt x="1258" y="270"/>
                    <a:pt x="1273" y="285"/>
                    <a:pt x="1273" y="303"/>
                  </a:cubicBezTo>
                  <a:cubicBezTo>
                    <a:pt x="1273" y="322"/>
                    <a:pt x="1258" y="337"/>
                    <a:pt x="1239" y="337"/>
                  </a:cubicBezTo>
                  <a:lnTo>
                    <a:pt x="100" y="337"/>
                  </a:lnTo>
                  <a:cubicBezTo>
                    <a:pt x="45" y="337"/>
                    <a:pt x="0" y="292"/>
                    <a:pt x="0" y="237"/>
                  </a:cubicBezTo>
                  <a:lnTo>
                    <a:pt x="0" y="100"/>
                  </a:lnTo>
                  <a:cubicBezTo>
                    <a:pt x="0" y="45"/>
                    <a:pt x="45" y="0"/>
                    <a:pt x="100" y="0"/>
                  </a:cubicBezTo>
                  <a:lnTo>
                    <a:pt x="1484" y="0"/>
                  </a:lnTo>
                  <a:cubicBezTo>
                    <a:pt x="1539" y="0"/>
                    <a:pt x="1584" y="45"/>
                    <a:pt x="1584" y="100"/>
                  </a:cubicBezTo>
                  <a:lnTo>
                    <a:pt x="1584" y="237"/>
                  </a:lnTo>
                  <a:cubicBezTo>
                    <a:pt x="1584" y="292"/>
                    <a:pt x="1539" y="337"/>
                    <a:pt x="1484" y="337"/>
                  </a:cubicBez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06" name="Freeform 275">
              <a:extLst>
                <a:ext uri="{FF2B5EF4-FFF2-40B4-BE49-F238E27FC236}">
                  <a16:creationId xmlns:a16="http://schemas.microsoft.com/office/drawing/2014/main" xmlns="" id="{7ADE6317-068A-4BCA-8CDB-60B321EED266}"/>
                </a:ext>
              </a:extLst>
            </p:cNvPr>
            <p:cNvSpPr>
              <a:spLocks/>
            </p:cNvSpPr>
            <p:nvPr/>
          </p:nvSpPr>
          <p:spPr bwMode="gray">
            <a:xfrm>
              <a:off x="1857375" y="1182688"/>
              <a:ext cx="47625" cy="36513"/>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8"/>
                  </a:lnTo>
                  <a:lnTo>
                    <a:pt x="90" y="28"/>
                  </a:lnTo>
                  <a:lnTo>
                    <a:pt x="90" y="0"/>
                  </a:lnTo>
                  <a:lnTo>
                    <a:pt x="26" y="0"/>
                  </a:lnTo>
                  <a:lnTo>
                    <a:pt x="26" y="28"/>
                  </a:lnTo>
                  <a:lnTo>
                    <a:pt x="0" y="28"/>
                  </a:lnTo>
                  <a:lnTo>
                    <a:pt x="0" y="88"/>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07" name="Freeform 276">
              <a:extLst>
                <a:ext uri="{FF2B5EF4-FFF2-40B4-BE49-F238E27FC236}">
                  <a16:creationId xmlns:a16="http://schemas.microsoft.com/office/drawing/2014/main" xmlns="" id="{33D1B922-28F0-4668-828D-8B1F080B8B0B}"/>
                </a:ext>
              </a:extLst>
            </p:cNvPr>
            <p:cNvSpPr>
              <a:spLocks/>
            </p:cNvSpPr>
            <p:nvPr/>
          </p:nvSpPr>
          <p:spPr bwMode="gray">
            <a:xfrm>
              <a:off x="1928813" y="1182688"/>
              <a:ext cx="47625" cy="36513"/>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8"/>
                  </a:lnTo>
                  <a:lnTo>
                    <a:pt x="89" y="28"/>
                  </a:lnTo>
                  <a:lnTo>
                    <a:pt x="89" y="0"/>
                  </a:lnTo>
                  <a:lnTo>
                    <a:pt x="25" y="0"/>
                  </a:lnTo>
                  <a:lnTo>
                    <a:pt x="25" y="28"/>
                  </a:lnTo>
                  <a:lnTo>
                    <a:pt x="0" y="28"/>
                  </a:lnTo>
                  <a:lnTo>
                    <a:pt x="0" y="88"/>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08" name="Freeform 277">
              <a:extLst>
                <a:ext uri="{FF2B5EF4-FFF2-40B4-BE49-F238E27FC236}">
                  <a16:creationId xmlns:a16="http://schemas.microsoft.com/office/drawing/2014/main" xmlns="" id="{911411B5-6A25-4B9E-A5CF-69A55B78E0DB}"/>
                </a:ext>
              </a:extLst>
            </p:cNvPr>
            <p:cNvSpPr>
              <a:spLocks/>
            </p:cNvSpPr>
            <p:nvPr/>
          </p:nvSpPr>
          <p:spPr bwMode="gray">
            <a:xfrm>
              <a:off x="2000250" y="1182688"/>
              <a:ext cx="49213"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09" name="Freeform 278">
              <a:extLst>
                <a:ext uri="{FF2B5EF4-FFF2-40B4-BE49-F238E27FC236}">
                  <a16:creationId xmlns:a16="http://schemas.microsoft.com/office/drawing/2014/main" xmlns="" id="{7C7E4424-41B7-4BB8-BE5F-410C9F0C255A}"/>
                </a:ext>
              </a:extLst>
            </p:cNvPr>
            <p:cNvSpPr>
              <a:spLocks/>
            </p:cNvSpPr>
            <p:nvPr/>
          </p:nvSpPr>
          <p:spPr bwMode="gray">
            <a:xfrm>
              <a:off x="2073275" y="1182688"/>
              <a:ext cx="47625"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10" name="Freeform 279">
              <a:extLst>
                <a:ext uri="{FF2B5EF4-FFF2-40B4-BE49-F238E27FC236}">
                  <a16:creationId xmlns:a16="http://schemas.microsoft.com/office/drawing/2014/main" xmlns="" id="{8AE1FBAF-DE0B-4626-8D99-411A4FB1333C}"/>
                </a:ext>
              </a:extLst>
            </p:cNvPr>
            <p:cNvSpPr>
              <a:spLocks/>
            </p:cNvSpPr>
            <p:nvPr/>
          </p:nvSpPr>
          <p:spPr bwMode="gray">
            <a:xfrm>
              <a:off x="2144713" y="1182688"/>
              <a:ext cx="47625"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11" name="Freeform 280">
              <a:extLst>
                <a:ext uri="{FF2B5EF4-FFF2-40B4-BE49-F238E27FC236}">
                  <a16:creationId xmlns:a16="http://schemas.microsoft.com/office/drawing/2014/main" xmlns="" id="{4646D35F-8DDE-4ADF-B51F-FF6DA0634620}"/>
                </a:ext>
              </a:extLst>
            </p:cNvPr>
            <p:cNvSpPr>
              <a:spLocks/>
            </p:cNvSpPr>
            <p:nvPr/>
          </p:nvSpPr>
          <p:spPr bwMode="gray">
            <a:xfrm>
              <a:off x="2271713" y="1174750"/>
              <a:ext cx="88900" cy="22225"/>
            </a:xfrm>
            <a:custGeom>
              <a:avLst/>
              <a:gdLst>
                <a:gd name="T0" fmla="*/ 2147483647 w 215"/>
                <a:gd name="T1" fmla="*/ 2147483647 h 52"/>
                <a:gd name="T2" fmla="*/ 2147483647 w 215"/>
                <a:gd name="T3" fmla="*/ 2147483647 h 52"/>
                <a:gd name="T4" fmla="*/ 0 w 215"/>
                <a:gd name="T5" fmla="*/ 2147483647 h 52"/>
                <a:gd name="T6" fmla="*/ 0 w 215"/>
                <a:gd name="T7" fmla="*/ 0 h 52"/>
                <a:gd name="T8" fmla="*/ 2147483647 w 215"/>
                <a:gd name="T9" fmla="*/ 0 h 52"/>
                <a:gd name="T10" fmla="*/ 2147483647 w 215"/>
                <a:gd name="T11" fmla="*/ 2147483647 h 52"/>
                <a:gd name="T12" fmla="*/ 0 60000 65536"/>
                <a:gd name="T13" fmla="*/ 0 60000 65536"/>
                <a:gd name="T14" fmla="*/ 0 60000 65536"/>
                <a:gd name="T15" fmla="*/ 0 60000 65536"/>
                <a:gd name="T16" fmla="*/ 0 60000 65536"/>
                <a:gd name="T17" fmla="*/ 0 60000 65536"/>
                <a:gd name="T18" fmla="*/ 0 w 215"/>
                <a:gd name="T19" fmla="*/ 0 h 52"/>
                <a:gd name="T20" fmla="*/ 215 w 215"/>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215" h="52">
                  <a:moveTo>
                    <a:pt x="215" y="52"/>
                  </a:moveTo>
                  <a:lnTo>
                    <a:pt x="215" y="52"/>
                  </a:lnTo>
                  <a:lnTo>
                    <a:pt x="0" y="52"/>
                  </a:lnTo>
                  <a:lnTo>
                    <a:pt x="0" y="0"/>
                  </a:lnTo>
                  <a:lnTo>
                    <a:pt x="215" y="0"/>
                  </a:lnTo>
                  <a:lnTo>
                    <a:pt x="215" y="52"/>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12" name="Freeform 281">
              <a:extLst>
                <a:ext uri="{FF2B5EF4-FFF2-40B4-BE49-F238E27FC236}">
                  <a16:creationId xmlns:a16="http://schemas.microsoft.com/office/drawing/2014/main" xmlns="" id="{C00D1F6B-87A9-4961-83D0-4C623C37EF7F}"/>
                </a:ext>
              </a:extLst>
            </p:cNvPr>
            <p:cNvSpPr>
              <a:spLocks/>
            </p:cNvSpPr>
            <p:nvPr/>
          </p:nvSpPr>
          <p:spPr bwMode="gray">
            <a:xfrm>
              <a:off x="2271713" y="1204913"/>
              <a:ext cx="20638" cy="20638"/>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13" name="Freeform 282">
              <a:extLst>
                <a:ext uri="{FF2B5EF4-FFF2-40B4-BE49-F238E27FC236}">
                  <a16:creationId xmlns:a16="http://schemas.microsoft.com/office/drawing/2014/main" xmlns="" id="{A010CC9E-E3B1-418C-8B58-450E65B55E2F}"/>
                </a:ext>
              </a:extLst>
            </p:cNvPr>
            <p:cNvSpPr>
              <a:spLocks/>
            </p:cNvSpPr>
            <p:nvPr/>
          </p:nvSpPr>
          <p:spPr bwMode="gray">
            <a:xfrm>
              <a:off x="2305050" y="1204913"/>
              <a:ext cx="22225" cy="20638"/>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14" name="Freeform 283">
              <a:extLst>
                <a:ext uri="{FF2B5EF4-FFF2-40B4-BE49-F238E27FC236}">
                  <a16:creationId xmlns:a16="http://schemas.microsoft.com/office/drawing/2014/main" xmlns="" id="{1F81BD2A-2C6D-46A7-BF7A-536E00563F53}"/>
                </a:ext>
              </a:extLst>
            </p:cNvPr>
            <p:cNvSpPr>
              <a:spLocks/>
            </p:cNvSpPr>
            <p:nvPr/>
          </p:nvSpPr>
          <p:spPr bwMode="gray">
            <a:xfrm>
              <a:off x="2339975" y="1204913"/>
              <a:ext cx="20638" cy="20638"/>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15" name="Freeform 284">
              <a:extLst>
                <a:ext uri="{FF2B5EF4-FFF2-40B4-BE49-F238E27FC236}">
                  <a16:creationId xmlns:a16="http://schemas.microsoft.com/office/drawing/2014/main" xmlns="" id="{00182C32-C2A6-4694-934D-D8DA8F9E79DA}"/>
                </a:ext>
              </a:extLst>
            </p:cNvPr>
            <p:cNvSpPr>
              <a:spLocks/>
            </p:cNvSpPr>
            <p:nvPr/>
          </p:nvSpPr>
          <p:spPr bwMode="gray">
            <a:xfrm>
              <a:off x="1789113" y="1247775"/>
              <a:ext cx="665163" cy="141288"/>
            </a:xfrm>
            <a:custGeom>
              <a:avLst/>
              <a:gdLst>
                <a:gd name="T0" fmla="*/ 2147483647 w 1584"/>
                <a:gd name="T1" fmla="*/ 2147483647 h 337"/>
                <a:gd name="T2" fmla="*/ 2147483647 w 1584"/>
                <a:gd name="T3" fmla="*/ 2147483647 h 337"/>
                <a:gd name="T4" fmla="*/ 2147483647 w 1584"/>
                <a:gd name="T5" fmla="*/ 2147483647 h 337"/>
                <a:gd name="T6" fmla="*/ 2147483647 w 1584"/>
                <a:gd name="T7" fmla="*/ 2147483647 h 337"/>
                <a:gd name="T8" fmla="*/ 2147483647 w 1584"/>
                <a:gd name="T9" fmla="*/ 2147483647 h 337"/>
                <a:gd name="T10" fmla="*/ 2147483647 w 1584"/>
                <a:gd name="T11" fmla="*/ 2147483647 h 337"/>
                <a:gd name="T12" fmla="*/ 2147483647 w 1584"/>
                <a:gd name="T13" fmla="*/ 2147483647 h 337"/>
                <a:gd name="T14" fmla="*/ 2147483647 w 1584"/>
                <a:gd name="T15" fmla="*/ 2147483647 h 337"/>
                <a:gd name="T16" fmla="*/ 2147483647 w 1584"/>
                <a:gd name="T17" fmla="*/ 2147483647 h 337"/>
                <a:gd name="T18" fmla="*/ 2147483647 w 1584"/>
                <a:gd name="T19" fmla="*/ 2147483647 h 337"/>
                <a:gd name="T20" fmla="*/ 2147483647 w 1584"/>
                <a:gd name="T21" fmla="*/ 2147483647 h 337"/>
                <a:gd name="T22" fmla="*/ 2147483647 w 1584"/>
                <a:gd name="T23" fmla="*/ 2147483647 h 337"/>
                <a:gd name="T24" fmla="*/ 2147483647 w 1584"/>
                <a:gd name="T25" fmla="*/ 2147483647 h 337"/>
                <a:gd name="T26" fmla="*/ 2147483647 w 1584"/>
                <a:gd name="T27" fmla="*/ 2147483647 h 337"/>
                <a:gd name="T28" fmla="*/ 2147483647 w 1584"/>
                <a:gd name="T29" fmla="*/ 2147483647 h 337"/>
                <a:gd name="T30" fmla="*/ 2147483647 w 1584"/>
                <a:gd name="T31" fmla="*/ 2147483647 h 337"/>
                <a:gd name="T32" fmla="*/ 2147483647 w 1584"/>
                <a:gd name="T33" fmla="*/ 2147483647 h 337"/>
                <a:gd name="T34" fmla="*/ 0 w 1584"/>
                <a:gd name="T35" fmla="*/ 2147483647 h 337"/>
                <a:gd name="T36" fmla="*/ 0 w 1584"/>
                <a:gd name="T37" fmla="*/ 2147483647 h 337"/>
                <a:gd name="T38" fmla="*/ 2147483647 w 1584"/>
                <a:gd name="T39" fmla="*/ 0 h 337"/>
                <a:gd name="T40" fmla="*/ 2147483647 w 1584"/>
                <a:gd name="T41" fmla="*/ 0 h 337"/>
                <a:gd name="T42" fmla="*/ 2147483647 w 1584"/>
                <a:gd name="T43" fmla="*/ 2147483647 h 337"/>
                <a:gd name="T44" fmla="*/ 2147483647 w 1584"/>
                <a:gd name="T45" fmla="*/ 2147483647 h 337"/>
                <a:gd name="T46" fmla="*/ 2147483647 w 1584"/>
                <a:gd name="T47" fmla="*/ 2147483647 h 33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84"/>
                <a:gd name="T73" fmla="*/ 0 h 337"/>
                <a:gd name="T74" fmla="*/ 1584 w 1584"/>
                <a:gd name="T75" fmla="*/ 337 h 33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84" h="337">
                  <a:moveTo>
                    <a:pt x="1484" y="337"/>
                  </a:moveTo>
                  <a:lnTo>
                    <a:pt x="1484" y="337"/>
                  </a:lnTo>
                  <a:lnTo>
                    <a:pt x="1373" y="337"/>
                  </a:lnTo>
                  <a:cubicBezTo>
                    <a:pt x="1354" y="337"/>
                    <a:pt x="1339" y="322"/>
                    <a:pt x="1339" y="303"/>
                  </a:cubicBezTo>
                  <a:cubicBezTo>
                    <a:pt x="1339" y="285"/>
                    <a:pt x="1354" y="270"/>
                    <a:pt x="1373" y="270"/>
                  </a:cubicBezTo>
                  <a:lnTo>
                    <a:pt x="1484" y="270"/>
                  </a:lnTo>
                  <a:cubicBezTo>
                    <a:pt x="1502" y="270"/>
                    <a:pt x="1517" y="255"/>
                    <a:pt x="1517" y="237"/>
                  </a:cubicBezTo>
                  <a:lnTo>
                    <a:pt x="1517" y="100"/>
                  </a:lnTo>
                  <a:cubicBezTo>
                    <a:pt x="1517" y="82"/>
                    <a:pt x="1502" y="67"/>
                    <a:pt x="1484" y="67"/>
                  </a:cubicBezTo>
                  <a:lnTo>
                    <a:pt x="100" y="67"/>
                  </a:lnTo>
                  <a:cubicBezTo>
                    <a:pt x="82" y="67"/>
                    <a:pt x="67" y="82"/>
                    <a:pt x="67" y="100"/>
                  </a:cubicBezTo>
                  <a:lnTo>
                    <a:pt x="67" y="237"/>
                  </a:lnTo>
                  <a:cubicBezTo>
                    <a:pt x="67" y="255"/>
                    <a:pt x="82" y="270"/>
                    <a:pt x="100" y="270"/>
                  </a:cubicBezTo>
                  <a:lnTo>
                    <a:pt x="1239" y="270"/>
                  </a:lnTo>
                  <a:cubicBezTo>
                    <a:pt x="1258" y="270"/>
                    <a:pt x="1273" y="285"/>
                    <a:pt x="1273" y="303"/>
                  </a:cubicBezTo>
                  <a:cubicBezTo>
                    <a:pt x="1273" y="322"/>
                    <a:pt x="1258" y="337"/>
                    <a:pt x="1239" y="337"/>
                  </a:cubicBezTo>
                  <a:lnTo>
                    <a:pt x="100" y="337"/>
                  </a:lnTo>
                  <a:cubicBezTo>
                    <a:pt x="45" y="337"/>
                    <a:pt x="0" y="292"/>
                    <a:pt x="0" y="237"/>
                  </a:cubicBezTo>
                  <a:lnTo>
                    <a:pt x="0" y="100"/>
                  </a:lnTo>
                  <a:cubicBezTo>
                    <a:pt x="0" y="45"/>
                    <a:pt x="45" y="0"/>
                    <a:pt x="100" y="0"/>
                  </a:cubicBezTo>
                  <a:lnTo>
                    <a:pt x="1484" y="0"/>
                  </a:lnTo>
                  <a:cubicBezTo>
                    <a:pt x="1539" y="0"/>
                    <a:pt x="1584" y="45"/>
                    <a:pt x="1584" y="100"/>
                  </a:cubicBezTo>
                  <a:lnTo>
                    <a:pt x="1584" y="237"/>
                  </a:lnTo>
                  <a:cubicBezTo>
                    <a:pt x="1584" y="292"/>
                    <a:pt x="1539" y="337"/>
                    <a:pt x="1484" y="337"/>
                  </a:cubicBez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16" name="Freeform 285">
              <a:extLst>
                <a:ext uri="{FF2B5EF4-FFF2-40B4-BE49-F238E27FC236}">
                  <a16:creationId xmlns:a16="http://schemas.microsoft.com/office/drawing/2014/main" xmlns="" id="{175AD6ED-9BCF-426F-A587-DCAEC494098B}"/>
                </a:ext>
              </a:extLst>
            </p:cNvPr>
            <p:cNvSpPr>
              <a:spLocks/>
            </p:cNvSpPr>
            <p:nvPr/>
          </p:nvSpPr>
          <p:spPr bwMode="gray">
            <a:xfrm>
              <a:off x="1857375" y="1295400"/>
              <a:ext cx="47625" cy="36513"/>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7"/>
                  </a:lnTo>
                  <a:lnTo>
                    <a:pt x="90" y="27"/>
                  </a:lnTo>
                  <a:lnTo>
                    <a:pt x="90" y="0"/>
                  </a:lnTo>
                  <a:lnTo>
                    <a:pt x="26" y="0"/>
                  </a:lnTo>
                  <a:lnTo>
                    <a:pt x="26" y="27"/>
                  </a:lnTo>
                  <a:lnTo>
                    <a:pt x="0" y="27"/>
                  </a:lnTo>
                  <a:lnTo>
                    <a:pt x="0" y="88"/>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17" name="Freeform 286">
              <a:extLst>
                <a:ext uri="{FF2B5EF4-FFF2-40B4-BE49-F238E27FC236}">
                  <a16:creationId xmlns:a16="http://schemas.microsoft.com/office/drawing/2014/main" xmlns="" id="{F338DF46-2800-462F-B0FF-E608D68EC790}"/>
                </a:ext>
              </a:extLst>
            </p:cNvPr>
            <p:cNvSpPr>
              <a:spLocks/>
            </p:cNvSpPr>
            <p:nvPr/>
          </p:nvSpPr>
          <p:spPr bwMode="gray">
            <a:xfrm>
              <a:off x="1928813" y="1295400"/>
              <a:ext cx="47625" cy="36513"/>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7"/>
                  </a:lnTo>
                  <a:lnTo>
                    <a:pt x="89" y="27"/>
                  </a:lnTo>
                  <a:lnTo>
                    <a:pt x="89" y="0"/>
                  </a:lnTo>
                  <a:lnTo>
                    <a:pt x="25" y="0"/>
                  </a:lnTo>
                  <a:lnTo>
                    <a:pt x="25" y="27"/>
                  </a:lnTo>
                  <a:lnTo>
                    <a:pt x="0" y="27"/>
                  </a:lnTo>
                  <a:lnTo>
                    <a:pt x="0" y="88"/>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18" name="Freeform 287">
              <a:extLst>
                <a:ext uri="{FF2B5EF4-FFF2-40B4-BE49-F238E27FC236}">
                  <a16:creationId xmlns:a16="http://schemas.microsoft.com/office/drawing/2014/main" xmlns="" id="{4F9063FF-BAF0-4710-96EA-E456FD631636}"/>
                </a:ext>
              </a:extLst>
            </p:cNvPr>
            <p:cNvSpPr>
              <a:spLocks/>
            </p:cNvSpPr>
            <p:nvPr/>
          </p:nvSpPr>
          <p:spPr bwMode="gray">
            <a:xfrm>
              <a:off x="2000250" y="1295400"/>
              <a:ext cx="49213"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19" name="Freeform 288">
              <a:extLst>
                <a:ext uri="{FF2B5EF4-FFF2-40B4-BE49-F238E27FC236}">
                  <a16:creationId xmlns:a16="http://schemas.microsoft.com/office/drawing/2014/main" xmlns="" id="{58E80E3A-8B4B-43E2-9657-1B8E1E76AD03}"/>
                </a:ext>
              </a:extLst>
            </p:cNvPr>
            <p:cNvSpPr>
              <a:spLocks/>
            </p:cNvSpPr>
            <p:nvPr/>
          </p:nvSpPr>
          <p:spPr bwMode="gray">
            <a:xfrm>
              <a:off x="2073275" y="1295400"/>
              <a:ext cx="47625"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20" name="Freeform 289">
              <a:extLst>
                <a:ext uri="{FF2B5EF4-FFF2-40B4-BE49-F238E27FC236}">
                  <a16:creationId xmlns:a16="http://schemas.microsoft.com/office/drawing/2014/main" xmlns="" id="{71C588AF-82F2-48CD-8155-28569DE139F7}"/>
                </a:ext>
              </a:extLst>
            </p:cNvPr>
            <p:cNvSpPr>
              <a:spLocks/>
            </p:cNvSpPr>
            <p:nvPr/>
          </p:nvSpPr>
          <p:spPr bwMode="gray">
            <a:xfrm>
              <a:off x="2144713" y="1295400"/>
              <a:ext cx="47625"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21" name="Freeform 290">
              <a:extLst>
                <a:ext uri="{FF2B5EF4-FFF2-40B4-BE49-F238E27FC236}">
                  <a16:creationId xmlns:a16="http://schemas.microsoft.com/office/drawing/2014/main" xmlns="" id="{781AB35D-C406-495E-B50D-7E4EB8027638}"/>
                </a:ext>
              </a:extLst>
            </p:cNvPr>
            <p:cNvSpPr>
              <a:spLocks/>
            </p:cNvSpPr>
            <p:nvPr/>
          </p:nvSpPr>
          <p:spPr bwMode="gray">
            <a:xfrm>
              <a:off x="2271713" y="1289050"/>
              <a:ext cx="88900" cy="20638"/>
            </a:xfrm>
            <a:custGeom>
              <a:avLst/>
              <a:gdLst>
                <a:gd name="T0" fmla="*/ 2147483647 w 215"/>
                <a:gd name="T1" fmla="*/ 2147483647 h 52"/>
                <a:gd name="T2" fmla="*/ 2147483647 w 215"/>
                <a:gd name="T3" fmla="*/ 2147483647 h 52"/>
                <a:gd name="T4" fmla="*/ 0 w 215"/>
                <a:gd name="T5" fmla="*/ 2147483647 h 52"/>
                <a:gd name="T6" fmla="*/ 0 w 215"/>
                <a:gd name="T7" fmla="*/ 0 h 52"/>
                <a:gd name="T8" fmla="*/ 2147483647 w 215"/>
                <a:gd name="T9" fmla="*/ 0 h 52"/>
                <a:gd name="T10" fmla="*/ 2147483647 w 215"/>
                <a:gd name="T11" fmla="*/ 2147483647 h 52"/>
                <a:gd name="T12" fmla="*/ 0 60000 65536"/>
                <a:gd name="T13" fmla="*/ 0 60000 65536"/>
                <a:gd name="T14" fmla="*/ 0 60000 65536"/>
                <a:gd name="T15" fmla="*/ 0 60000 65536"/>
                <a:gd name="T16" fmla="*/ 0 60000 65536"/>
                <a:gd name="T17" fmla="*/ 0 60000 65536"/>
                <a:gd name="T18" fmla="*/ 0 w 215"/>
                <a:gd name="T19" fmla="*/ 0 h 52"/>
                <a:gd name="T20" fmla="*/ 215 w 215"/>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215" h="52">
                  <a:moveTo>
                    <a:pt x="215" y="52"/>
                  </a:moveTo>
                  <a:lnTo>
                    <a:pt x="215" y="52"/>
                  </a:lnTo>
                  <a:lnTo>
                    <a:pt x="0" y="52"/>
                  </a:lnTo>
                  <a:lnTo>
                    <a:pt x="0" y="0"/>
                  </a:lnTo>
                  <a:lnTo>
                    <a:pt x="215" y="0"/>
                  </a:lnTo>
                  <a:lnTo>
                    <a:pt x="215" y="52"/>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22" name="Freeform 291">
              <a:extLst>
                <a:ext uri="{FF2B5EF4-FFF2-40B4-BE49-F238E27FC236}">
                  <a16:creationId xmlns:a16="http://schemas.microsoft.com/office/drawing/2014/main" xmlns="" id="{E19B2260-3F53-4E0E-8AB8-843554844DE5}"/>
                </a:ext>
              </a:extLst>
            </p:cNvPr>
            <p:cNvSpPr>
              <a:spLocks/>
            </p:cNvSpPr>
            <p:nvPr/>
          </p:nvSpPr>
          <p:spPr bwMode="gray">
            <a:xfrm>
              <a:off x="2271713" y="1317625"/>
              <a:ext cx="20638" cy="22225"/>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23" name="Freeform 292">
              <a:extLst>
                <a:ext uri="{FF2B5EF4-FFF2-40B4-BE49-F238E27FC236}">
                  <a16:creationId xmlns:a16="http://schemas.microsoft.com/office/drawing/2014/main" xmlns="" id="{0140CF7F-8258-4F5F-AF4C-14C3D9ECDEF9}"/>
                </a:ext>
              </a:extLst>
            </p:cNvPr>
            <p:cNvSpPr>
              <a:spLocks/>
            </p:cNvSpPr>
            <p:nvPr/>
          </p:nvSpPr>
          <p:spPr bwMode="gray">
            <a:xfrm>
              <a:off x="2305050" y="1317625"/>
              <a:ext cx="22225" cy="22225"/>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24" name="Freeform 293">
              <a:extLst>
                <a:ext uri="{FF2B5EF4-FFF2-40B4-BE49-F238E27FC236}">
                  <a16:creationId xmlns:a16="http://schemas.microsoft.com/office/drawing/2014/main" xmlns="" id="{06098357-FA17-455E-944D-0F6BFF59D857}"/>
                </a:ext>
              </a:extLst>
            </p:cNvPr>
            <p:cNvSpPr>
              <a:spLocks/>
            </p:cNvSpPr>
            <p:nvPr/>
          </p:nvSpPr>
          <p:spPr bwMode="gray">
            <a:xfrm>
              <a:off x="2339975" y="1317625"/>
              <a:ext cx="20638" cy="22225"/>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25" name="Freeform 294">
              <a:extLst>
                <a:ext uri="{FF2B5EF4-FFF2-40B4-BE49-F238E27FC236}">
                  <a16:creationId xmlns:a16="http://schemas.microsoft.com/office/drawing/2014/main" xmlns="" id="{0CF75B9E-C6A7-411F-99DB-306719F1D060}"/>
                </a:ext>
              </a:extLst>
            </p:cNvPr>
            <p:cNvSpPr>
              <a:spLocks/>
            </p:cNvSpPr>
            <p:nvPr/>
          </p:nvSpPr>
          <p:spPr bwMode="gray">
            <a:xfrm>
              <a:off x="1789113" y="1360488"/>
              <a:ext cx="665163" cy="141288"/>
            </a:xfrm>
            <a:custGeom>
              <a:avLst/>
              <a:gdLst>
                <a:gd name="T0" fmla="*/ 2147483647 w 1584"/>
                <a:gd name="T1" fmla="*/ 2147483647 h 337"/>
                <a:gd name="T2" fmla="*/ 2147483647 w 1584"/>
                <a:gd name="T3" fmla="*/ 2147483647 h 337"/>
                <a:gd name="T4" fmla="*/ 2147483647 w 1584"/>
                <a:gd name="T5" fmla="*/ 2147483647 h 337"/>
                <a:gd name="T6" fmla="*/ 2147483647 w 1584"/>
                <a:gd name="T7" fmla="*/ 2147483647 h 337"/>
                <a:gd name="T8" fmla="*/ 2147483647 w 1584"/>
                <a:gd name="T9" fmla="*/ 2147483647 h 337"/>
                <a:gd name="T10" fmla="*/ 2147483647 w 1584"/>
                <a:gd name="T11" fmla="*/ 2147483647 h 337"/>
                <a:gd name="T12" fmla="*/ 2147483647 w 1584"/>
                <a:gd name="T13" fmla="*/ 2147483647 h 337"/>
                <a:gd name="T14" fmla="*/ 2147483647 w 1584"/>
                <a:gd name="T15" fmla="*/ 2147483647 h 337"/>
                <a:gd name="T16" fmla="*/ 2147483647 w 1584"/>
                <a:gd name="T17" fmla="*/ 2147483647 h 337"/>
                <a:gd name="T18" fmla="*/ 2147483647 w 1584"/>
                <a:gd name="T19" fmla="*/ 2147483647 h 337"/>
                <a:gd name="T20" fmla="*/ 2147483647 w 1584"/>
                <a:gd name="T21" fmla="*/ 2147483647 h 337"/>
                <a:gd name="T22" fmla="*/ 2147483647 w 1584"/>
                <a:gd name="T23" fmla="*/ 2147483647 h 337"/>
                <a:gd name="T24" fmla="*/ 2147483647 w 1584"/>
                <a:gd name="T25" fmla="*/ 2147483647 h 337"/>
                <a:gd name="T26" fmla="*/ 2147483647 w 1584"/>
                <a:gd name="T27" fmla="*/ 2147483647 h 337"/>
                <a:gd name="T28" fmla="*/ 2147483647 w 1584"/>
                <a:gd name="T29" fmla="*/ 2147483647 h 337"/>
                <a:gd name="T30" fmla="*/ 2147483647 w 1584"/>
                <a:gd name="T31" fmla="*/ 2147483647 h 337"/>
                <a:gd name="T32" fmla="*/ 2147483647 w 1584"/>
                <a:gd name="T33" fmla="*/ 2147483647 h 337"/>
                <a:gd name="T34" fmla="*/ 0 w 1584"/>
                <a:gd name="T35" fmla="*/ 2147483647 h 337"/>
                <a:gd name="T36" fmla="*/ 0 w 1584"/>
                <a:gd name="T37" fmla="*/ 2147483647 h 337"/>
                <a:gd name="T38" fmla="*/ 2147483647 w 1584"/>
                <a:gd name="T39" fmla="*/ 0 h 337"/>
                <a:gd name="T40" fmla="*/ 2147483647 w 1584"/>
                <a:gd name="T41" fmla="*/ 0 h 337"/>
                <a:gd name="T42" fmla="*/ 2147483647 w 1584"/>
                <a:gd name="T43" fmla="*/ 2147483647 h 337"/>
                <a:gd name="T44" fmla="*/ 2147483647 w 1584"/>
                <a:gd name="T45" fmla="*/ 2147483647 h 337"/>
                <a:gd name="T46" fmla="*/ 2147483647 w 1584"/>
                <a:gd name="T47" fmla="*/ 2147483647 h 33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84"/>
                <a:gd name="T73" fmla="*/ 0 h 337"/>
                <a:gd name="T74" fmla="*/ 1584 w 1584"/>
                <a:gd name="T75" fmla="*/ 337 h 33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84" h="337">
                  <a:moveTo>
                    <a:pt x="1484" y="337"/>
                  </a:moveTo>
                  <a:lnTo>
                    <a:pt x="1484" y="337"/>
                  </a:lnTo>
                  <a:lnTo>
                    <a:pt x="1373" y="337"/>
                  </a:lnTo>
                  <a:cubicBezTo>
                    <a:pt x="1354" y="337"/>
                    <a:pt x="1339" y="322"/>
                    <a:pt x="1339" y="303"/>
                  </a:cubicBezTo>
                  <a:cubicBezTo>
                    <a:pt x="1339" y="285"/>
                    <a:pt x="1354" y="270"/>
                    <a:pt x="1373" y="270"/>
                  </a:cubicBezTo>
                  <a:lnTo>
                    <a:pt x="1484" y="270"/>
                  </a:lnTo>
                  <a:cubicBezTo>
                    <a:pt x="1502" y="270"/>
                    <a:pt x="1517" y="255"/>
                    <a:pt x="1517" y="237"/>
                  </a:cubicBezTo>
                  <a:lnTo>
                    <a:pt x="1517" y="100"/>
                  </a:lnTo>
                  <a:cubicBezTo>
                    <a:pt x="1517" y="82"/>
                    <a:pt x="1502" y="67"/>
                    <a:pt x="1484" y="67"/>
                  </a:cubicBezTo>
                  <a:lnTo>
                    <a:pt x="100" y="67"/>
                  </a:lnTo>
                  <a:cubicBezTo>
                    <a:pt x="82" y="67"/>
                    <a:pt x="67" y="82"/>
                    <a:pt x="67" y="100"/>
                  </a:cubicBezTo>
                  <a:lnTo>
                    <a:pt x="67" y="237"/>
                  </a:lnTo>
                  <a:cubicBezTo>
                    <a:pt x="67" y="255"/>
                    <a:pt x="82" y="270"/>
                    <a:pt x="100" y="270"/>
                  </a:cubicBezTo>
                  <a:lnTo>
                    <a:pt x="1239" y="270"/>
                  </a:lnTo>
                  <a:cubicBezTo>
                    <a:pt x="1258" y="270"/>
                    <a:pt x="1273" y="285"/>
                    <a:pt x="1273" y="303"/>
                  </a:cubicBezTo>
                  <a:cubicBezTo>
                    <a:pt x="1273" y="322"/>
                    <a:pt x="1258" y="337"/>
                    <a:pt x="1239" y="337"/>
                  </a:cubicBezTo>
                  <a:lnTo>
                    <a:pt x="100" y="337"/>
                  </a:lnTo>
                  <a:cubicBezTo>
                    <a:pt x="45" y="337"/>
                    <a:pt x="0" y="292"/>
                    <a:pt x="0" y="237"/>
                  </a:cubicBezTo>
                  <a:lnTo>
                    <a:pt x="0" y="100"/>
                  </a:lnTo>
                  <a:cubicBezTo>
                    <a:pt x="0" y="45"/>
                    <a:pt x="45" y="0"/>
                    <a:pt x="100" y="0"/>
                  </a:cubicBezTo>
                  <a:lnTo>
                    <a:pt x="1484" y="0"/>
                  </a:lnTo>
                  <a:cubicBezTo>
                    <a:pt x="1539" y="0"/>
                    <a:pt x="1584" y="45"/>
                    <a:pt x="1584" y="100"/>
                  </a:cubicBezTo>
                  <a:lnTo>
                    <a:pt x="1584" y="237"/>
                  </a:lnTo>
                  <a:cubicBezTo>
                    <a:pt x="1584" y="292"/>
                    <a:pt x="1539" y="337"/>
                    <a:pt x="1484" y="337"/>
                  </a:cubicBez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26" name="Freeform 295">
              <a:extLst>
                <a:ext uri="{FF2B5EF4-FFF2-40B4-BE49-F238E27FC236}">
                  <a16:creationId xmlns:a16="http://schemas.microsoft.com/office/drawing/2014/main" xmlns="" id="{9EB63681-564E-4CB6-A0C8-902A2D6433EC}"/>
                </a:ext>
              </a:extLst>
            </p:cNvPr>
            <p:cNvSpPr>
              <a:spLocks/>
            </p:cNvSpPr>
            <p:nvPr/>
          </p:nvSpPr>
          <p:spPr bwMode="gray">
            <a:xfrm>
              <a:off x="1857375" y="1408113"/>
              <a:ext cx="47625" cy="38100"/>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7"/>
                  </a:lnTo>
                  <a:lnTo>
                    <a:pt x="90" y="27"/>
                  </a:lnTo>
                  <a:lnTo>
                    <a:pt x="90" y="0"/>
                  </a:lnTo>
                  <a:lnTo>
                    <a:pt x="26" y="0"/>
                  </a:lnTo>
                  <a:lnTo>
                    <a:pt x="26" y="27"/>
                  </a:lnTo>
                  <a:lnTo>
                    <a:pt x="0" y="27"/>
                  </a:lnTo>
                  <a:lnTo>
                    <a:pt x="0" y="88"/>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27" name="Freeform 296">
              <a:extLst>
                <a:ext uri="{FF2B5EF4-FFF2-40B4-BE49-F238E27FC236}">
                  <a16:creationId xmlns:a16="http://schemas.microsoft.com/office/drawing/2014/main" xmlns="" id="{681BC4BB-2F3B-4A45-8828-ACBA44B666EF}"/>
                </a:ext>
              </a:extLst>
            </p:cNvPr>
            <p:cNvSpPr>
              <a:spLocks/>
            </p:cNvSpPr>
            <p:nvPr/>
          </p:nvSpPr>
          <p:spPr bwMode="gray">
            <a:xfrm>
              <a:off x="1928813" y="1408113"/>
              <a:ext cx="47625" cy="38100"/>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7"/>
                  </a:lnTo>
                  <a:lnTo>
                    <a:pt x="89" y="27"/>
                  </a:lnTo>
                  <a:lnTo>
                    <a:pt x="89" y="0"/>
                  </a:lnTo>
                  <a:lnTo>
                    <a:pt x="25" y="0"/>
                  </a:lnTo>
                  <a:lnTo>
                    <a:pt x="25" y="27"/>
                  </a:lnTo>
                  <a:lnTo>
                    <a:pt x="0" y="27"/>
                  </a:lnTo>
                  <a:lnTo>
                    <a:pt x="0" y="88"/>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28" name="Freeform 297">
              <a:extLst>
                <a:ext uri="{FF2B5EF4-FFF2-40B4-BE49-F238E27FC236}">
                  <a16:creationId xmlns:a16="http://schemas.microsoft.com/office/drawing/2014/main" xmlns="" id="{8D8B051C-E42D-45D3-AECF-B8E5ABB8F527}"/>
                </a:ext>
              </a:extLst>
            </p:cNvPr>
            <p:cNvSpPr>
              <a:spLocks/>
            </p:cNvSpPr>
            <p:nvPr/>
          </p:nvSpPr>
          <p:spPr bwMode="gray">
            <a:xfrm>
              <a:off x="2000250" y="1408113"/>
              <a:ext cx="49213" cy="38100"/>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29" name="Freeform 298">
              <a:extLst>
                <a:ext uri="{FF2B5EF4-FFF2-40B4-BE49-F238E27FC236}">
                  <a16:creationId xmlns:a16="http://schemas.microsoft.com/office/drawing/2014/main" xmlns="" id="{365ED75B-6F46-4378-A154-B0D4B66DE9C1}"/>
                </a:ext>
              </a:extLst>
            </p:cNvPr>
            <p:cNvSpPr>
              <a:spLocks/>
            </p:cNvSpPr>
            <p:nvPr/>
          </p:nvSpPr>
          <p:spPr bwMode="gray">
            <a:xfrm>
              <a:off x="2073275" y="1408113"/>
              <a:ext cx="47625" cy="38100"/>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30" name="Freeform 299">
              <a:extLst>
                <a:ext uri="{FF2B5EF4-FFF2-40B4-BE49-F238E27FC236}">
                  <a16:creationId xmlns:a16="http://schemas.microsoft.com/office/drawing/2014/main" xmlns="" id="{1951D84E-042D-4719-8D6B-0FDC1FA74908}"/>
                </a:ext>
              </a:extLst>
            </p:cNvPr>
            <p:cNvSpPr>
              <a:spLocks/>
            </p:cNvSpPr>
            <p:nvPr/>
          </p:nvSpPr>
          <p:spPr bwMode="gray">
            <a:xfrm>
              <a:off x="2144713" y="1408113"/>
              <a:ext cx="47625" cy="38100"/>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31" name="Freeform 300">
              <a:extLst>
                <a:ext uri="{FF2B5EF4-FFF2-40B4-BE49-F238E27FC236}">
                  <a16:creationId xmlns:a16="http://schemas.microsoft.com/office/drawing/2014/main" xmlns="" id="{403A7E5B-F126-449B-9993-F2FE47A0B252}"/>
                </a:ext>
              </a:extLst>
            </p:cNvPr>
            <p:cNvSpPr>
              <a:spLocks/>
            </p:cNvSpPr>
            <p:nvPr/>
          </p:nvSpPr>
          <p:spPr bwMode="gray">
            <a:xfrm>
              <a:off x="2271713" y="1401763"/>
              <a:ext cx="88900" cy="22225"/>
            </a:xfrm>
            <a:custGeom>
              <a:avLst/>
              <a:gdLst>
                <a:gd name="T0" fmla="*/ 2147483647 w 215"/>
                <a:gd name="T1" fmla="*/ 2147483647 h 52"/>
                <a:gd name="T2" fmla="*/ 2147483647 w 215"/>
                <a:gd name="T3" fmla="*/ 2147483647 h 52"/>
                <a:gd name="T4" fmla="*/ 0 w 215"/>
                <a:gd name="T5" fmla="*/ 2147483647 h 52"/>
                <a:gd name="T6" fmla="*/ 0 w 215"/>
                <a:gd name="T7" fmla="*/ 0 h 52"/>
                <a:gd name="T8" fmla="*/ 2147483647 w 215"/>
                <a:gd name="T9" fmla="*/ 0 h 52"/>
                <a:gd name="T10" fmla="*/ 2147483647 w 215"/>
                <a:gd name="T11" fmla="*/ 2147483647 h 52"/>
                <a:gd name="T12" fmla="*/ 0 60000 65536"/>
                <a:gd name="T13" fmla="*/ 0 60000 65536"/>
                <a:gd name="T14" fmla="*/ 0 60000 65536"/>
                <a:gd name="T15" fmla="*/ 0 60000 65536"/>
                <a:gd name="T16" fmla="*/ 0 60000 65536"/>
                <a:gd name="T17" fmla="*/ 0 60000 65536"/>
                <a:gd name="T18" fmla="*/ 0 w 215"/>
                <a:gd name="T19" fmla="*/ 0 h 52"/>
                <a:gd name="T20" fmla="*/ 215 w 215"/>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215" h="52">
                  <a:moveTo>
                    <a:pt x="215" y="52"/>
                  </a:moveTo>
                  <a:lnTo>
                    <a:pt x="215" y="52"/>
                  </a:lnTo>
                  <a:lnTo>
                    <a:pt x="0" y="52"/>
                  </a:lnTo>
                  <a:lnTo>
                    <a:pt x="0" y="0"/>
                  </a:lnTo>
                  <a:lnTo>
                    <a:pt x="215" y="0"/>
                  </a:lnTo>
                  <a:lnTo>
                    <a:pt x="215" y="52"/>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32" name="Freeform 301">
              <a:extLst>
                <a:ext uri="{FF2B5EF4-FFF2-40B4-BE49-F238E27FC236}">
                  <a16:creationId xmlns:a16="http://schemas.microsoft.com/office/drawing/2014/main" xmlns="" id="{8FB5D24F-A466-4E43-AC03-8C1741D2B8BB}"/>
                </a:ext>
              </a:extLst>
            </p:cNvPr>
            <p:cNvSpPr>
              <a:spLocks/>
            </p:cNvSpPr>
            <p:nvPr/>
          </p:nvSpPr>
          <p:spPr bwMode="gray">
            <a:xfrm>
              <a:off x="2271713" y="1430338"/>
              <a:ext cx="20638" cy="22225"/>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33" name="Freeform 302">
              <a:extLst>
                <a:ext uri="{FF2B5EF4-FFF2-40B4-BE49-F238E27FC236}">
                  <a16:creationId xmlns:a16="http://schemas.microsoft.com/office/drawing/2014/main" xmlns="" id="{234DAC0A-EDA5-4D8B-ADA4-9B18304FEE54}"/>
                </a:ext>
              </a:extLst>
            </p:cNvPr>
            <p:cNvSpPr>
              <a:spLocks/>
            </p:cNvSpPr>
            <p:nvPr/>
          </p:nvSpPr>
          <p:spPr bwMode="gray">
            <a:xfrm>
              <a:off x="2305050" y="1430338"/>
              <a:ext cx="22225" cy="22225"/>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34" name="Freeform 303">
              <a:extLst>
                <a:ext uri="{FF2B5EF4-FFF2-40B4-BE49-F238E27FC236}">
                  <a16:creationId xmlns:a16="http://schemas.microsoft.com/office/drawing/2014/main" xmlns="" id="{8D382EF1-4655-4EAA-864C-A46A78D8F914}"/>
                </a:ext>
              </a:extLst>
            </p:cNvPr>
            <p:cNvSpPr>
              <a:spLocks/>
            </p:cNvSpPr>
            <p:nvPr/>
          </p:nvSpPr>
          <p:spPr bwMode="gray">
            <a:xfrm>
              <a:off x="2339975" y="1430338"/>
              <a:ext cx="20638" cy="22225"/>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35" name="Freeform 304">
              <a:extLst>
                <a:ext uri="{FF2B5EF4-FFF2-40B4-BE49-F238E27FC236}">
                  <a16:creationId xmlns:a16="http://schemas.microsoft.com/office/drawing/2014/main" xmlns="" id="{339CD2F8-E58A-4D3C-B0BA-39DF7DA3751D}"/>
                </a:ext>
              </a:extLst>
            </p:cNvPr>
            <p:cNvSpPr>
              <a:spLocks/>
            </p:cNvSpPr>
            <p:nvPr/>
          </p:nvSpPr>
          <p:spPr bwMode="gray">
            <a:xfrm>
              <a:off x="1789113" y="1473200"/>
              <a:ext cx="665163" cy="141288"/>
            </a:xfrm>
            <a:custGeom>
              <a:avLst/>
              <a:gdLst>
                <a:gd name="T0" fmla="*/ 2147483647 w 1584"/>
                <a:gd name="T1" fmla="*/ 2147483647 h 337"/>
                <a:gd name="T2" fmla="*/ 2147483647 w 1584"/>
                <a:gd name="T3" fmla="*/ 2147483647 h 337"/>
                <a:gd name="T4" fmla="*/ 2147483647 w 1584"/>
                <a:gd name="T5" fmla="*/ 2147483647 h 337"/>
                <a:gd name="T6" fmla="*/ 2147483647 w 1584"/>
                <a:gd name="T7" fmla="*/ 2147483647 h 337"/>
                <a:gd name="T8" fmla="*/ 2147483647 w 1584"/>
                <a:gd name="T9" fmla="*/ 2147483647 h 337"/>
                <a:gd name="T10" fmla="*/ 2147483647 w 1584"/>
                <a:gd name="T11" fmla="*/ 2147483647 h 337"/>
                <a:gd name="T12" fmla="*/ 2147483647 w 1584"/>
                <a:gd name="T13" fmla="*/ 2147483647 h 337"/>
                <a:gd name="T14" fmla="*/ 2147483647 w 1584"/>
                <a:gd name="T15" fmla="*/ 2147483647 h 337"/>
                <a:gd name="T16" fmla="*/ 2147483647 w 1584"/>
                <a:gd name="T17" fmla="*/ 2147483647 h 337"/>
                <a:gd name="T18" fmla="*/ 2147483647 w 1584"/>
                <a:gd name="T19" fmla="*/ 2147483647 h 337"/>
                <a:gd name="T20" fmla="*/ 2147483647 w 1584"/>
                <a:gd name="T21" fmla="*/ 2147483647 h 337"/>
                <a:gd name="T22" fmla="*/ 2147483647 w 1584"/>
                <a:gd name="T23" fmla="*/ 2147483647 h 337"/>
                <a:gd name="T24" fmla="*/ 2147483647 w 1584"/>
                <a:gd name="T25" fmla="*/ 2147483647 h 337"/>
                <a:gd name="T26" fmla="*/ 2147483647 w 1584"/>
                <a:gd name="T27" fmla="*/ 2147483647 h 337"/>
                <a:gd name="T28" fmla="*/ 2147483647 w 1584"/>
                <a:gd name="T29" fmla="*/ 2147483647 h 337"/>
                <a:gd name="T30" fmla="*/ 2147483647 w 1584"/>
                <a:gd name="T31" fmla="*/ 2147483647 h 337"/>
                <a:gd name="T32" fmla="*/ 2147483647 w 1584"/>
                <a:gd name="T33" fmla="*/ 2147483647 h 337"/>
                <a:gd name="T34" fmla="*/ 0 w 1584"/>
                <a:gd name="T35" fmla="*/ 2147483647 h 337"/>
                <a:gd name="T36" fmla="*/ 0 w 1584"/>
                <a:gd name="T37" fmla="*/ 2147483647 h 337"/>
                <a:gd name="T38" fmla="*/ 2147483647 w 1584"/>
                <a:gd name="T39" fmla="*/ 0 h 337"/>
                <a:gd name="T40" fmla="*/ 2147483647 w 1584"/>
                <a:gd name="T41" fmla="*/ 0 h 337"/>
                <a:gd name="T42" fmla="*/ 2147483647 w 1584"/>
                <a:gd name="T43" fmla="*/ 2147483647 h 337"/>
                <a:gd name="T44" fmla="*/ 2147483647 w 1584"/>
                <a:gd name="T45" fmla="*/ 2147483647 h 337"/>
                <a:gd name="T46" fmla="*/ 2147483647 w 1584"/>
                <a:gd name="T47" fmla="*/ 2147483647 h 33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84"/>
                <a:gd name="T73" fmla="*/ 0 h 337"/>
                <a:gd name="T74" fmla="*/ 1584 w 1584"/>
                <a:gd name="T75" fmla="*/ 337 h 33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84" h="337">
                  <a:moveTo>
                    <a:pt x="1484" y="337"/>
                  </a:moveTo>
                  <a:lnTo>
                    <a:pt x="1484" y="337"/>
                  </a:lnTo>
                  <a:lnTo>
                    <a:pt x="1373" y="337"/>
                  </a:lnTo>
                  <a:cubicBezTo>
                    <a:pt x="1354" y="337"/>
                    <a:pt x="1339" y="322"/>
                    <a:pt x="1339" y="303"/>
                  </a:cubicBezTo>
                  <a:cubicBezTo>
                    <a:pt x="1339" y="285"/>
                    <a:pt x="1354" y="270"/>
                    <a:pt x="1373" y="270"/>
                  </a:cubicBezTo>
                  <a:lnTo>
                    <a:pt x="1484" y="270"/>
                  </a:lnTo>
                  <a:cubicBezTo>
                    <a:pt x="1502" y="270"/>
                    <a:pt x="1517" y="255"/>
                    <a:pt x="1517" y="237"/>
                  </a:cubicBezTo>
                  <a:lnTo>
                    <a:pt x="1517" y="100"/>
                  </a:lnTo>
                  <a:cubicBezTo>
                    <a:pt x="1517" y="82"/>
                    <a:pt x="1502" y="67"/>
                    <a:pt x="1484" y="67"/>
                  </a:cubicBezTo>
                  <a:lnTo>
                    <a:pt x="100" y="67"/>
                  </a:lnTo>
                  <a:cubicBezTo>
                    <a:pt x="82" y="67"/>
                    <a:pt x="67" y="82"/>
                    <a:pt x="67" y="100"/>
                  </a:cubicBezTo>
                  <a:lnTo>
                    <a:pt x="67" y="237"/>
                  </a:lnTo>
                  <a:cubicBezTo>
                    <a:pt x="67" y="255"/>
                    <a:pt x="82" y="270"/>
                    <a:pt x="100" y="270"/>
                  </a:cubicBezTo>
                  <a:lnTo>
                    <a:pt x="1149" y="270"/>
                  </a:lnTo>
                  <a:cubicBezTo>
                    <a:pt x="1168" y="270"/>
                    <a:pt x="1183" y="285"/>
                    <a:pt x="1183" y="303"/>
                  </a:cubicBezTo>
                  <a:cubicBezTo>
                    <a:pt x="1183" y="322"/>
                    <a:pt x="1168" y="337"/>
                    <a:pt x="1149" y="337"/>
                  </a:cubicBezTo>
                  <a:lnTo>
                    <a:pt x="100" y="337"/>
                  </a:lnTo>
                  <a:cubicBezTo>
                    <a:pt x="45" y="337"/>
                    <a:pt x="0" y="292"/>
                    <a:pt x="0" y="237"/>
                  </a:cubicBezTo>
                  <a:lnTo>
                    <a:pt x="0" y="100"/>
                  </a:lnTo>
                  <a:cubicBezTo>
                    <a:pt x="0" y="45"/>
                    <a:pt x="45" y="0"/>
                    <a:pt x="100" y="0"/>
                  </a:cubicBezTo>
                  <a:lnTo>
                    <a:pt x="1484" y="0"/>
                  </a:lnTo>
                  <a:cubicBezTo>
                    <a:pt x="1539" y="0"/>
                    <a:pt x="1584" y="45"/>
                    <a:pt x="1584" y="100"/>
                  </a:cubicBezTo>
                  <a:lnTo>
                    <a:pt x="1584" y="237"/>
                  </a:lnTo>
                  <a:cubicBezTo>
                    <a:pt x="1584" y="292"/>
                    <a:pt x="1539" y="337"/>
                    <a:pt x="1484" y="337"/>
                  </a:cubicBez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36" name="Freeform 305">
              <a:extLst>
                <a:ext uri="{FF2B5EF4-FFF2-40B4-BE49-F238E27FC236}">
                  <a16:creationId xmlns:a16="http://schemas.microsoft.com/office/drawing/2014/main" xmlns="" id="{051597EE-2A7A-40B2-82F9-236D88AFC9C4}"/>
                </a:ext>
              </a:extLst>
            </p:cNvPr>
            <p:cNvSpPr>
              <a:spLocks/>
            </p:cNvSpPr>
            <p:nvPr/>
          </p:nvSpPr>
          <p:spPr bwMode="gray">
            <a:xfrm>
              <a:off x="1857375" y="1522413"/>
              <a:ext cx="47625" cy="36513"/>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7"/>
                  </a:lnTo>
                  <a:lnTo>
                    <a:pt x="90" y="27"/>
                  </a:lnTo>
                  <a:lnTo>
                    <a:pt x="90" y="0"/>
                  </a:lnTo>
                  <a:lnTo>
                    <a:pt x="26" y="0"/>
                  </a:lnTo>
                  <a:lnTo>
                    <a:pt x="26" y="27"/>
                  </a:lnTo>
                  <a:lnTo>
                    <a:pt x="0" y="27"/>
                  </a:lnTo>
                  <a:lnTo>
                    <a:pt x="0" y="88"/>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37" name="Freeform 306">
              <a:extLst>
                <a:ext uri="{FF2B5EF4-FFF2-40B4-BE49-F238E27FC236}">
                  <a16:creationId xmlns:a16="http://schemas.microsoft.com/office/drawing/2014/main" xmlns="" id="{D9716CD9-4108-4084-B4F7-43F704174599}"/>
                </a:ext>
              </a:extLst>
            </p:cNvPr>
            <p:cNvSpPr>
              <a:spLocks/>
            </p:cNvSpPr>
            <p:nvPr/>
          </p:nvSpPr>
          <p:spPr bwMode="gray">
            <a:xfrm>
              <a:off x="1928813" y="1522413"/>
              <a:ext cx="47625" cy="36513"/>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7"/>
                  </a:lnTo>
                  <a:lnTo>
                    <a:pt x="89" y="27"/>
                  </a:lnTo>
                  <a:lnTo>
                    <a:pt x="89" y="0"/>
                  </a:lnTo>
                  <a:lnTo>
                    <a:pt x="25" y="0"/>
                  </a:lnTo>
                  <a:lnTo>
                    <a:pt x="25" y="27"/>
                  </a:lnTo>
                  <a:lnTo>
                    <a:pt x="0" y="27"/>
                  </a:lnTo>
                  <a:lnTo>
                    <a:pt x="0" y="88"/>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38" name="Freeform 307">
              <a:extLst>
                <a:ext uri="{FF2B5EF4-FFF2-40B4-BE49-F238E27FC236}">
                  <a16:creationId xmlns:a16="http://schemas.microsoft.com/office/drawing/2014/main" xmlns="" id="{FAF3C470-0D9A-47AB-9516-B0719918327D}"/>
                </a:ext>
              </a:extLst>
            </p:cNvPr>
            <p:cNvSpPr>
              <a:spLocks/>
            </p:cNvSpPr>
            <p:nvPr/>
          </p:nvSpPr>
          <p:spPr bwMode="gray">
            <a:xfrm>
              <a:off x="2000250" y="1522413"/>
              <a:ext cx="49213"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39" name="Freeform 308">
              <a:extLst>
                <a:ext uri="{FF2B5EF4-FFF2-40B4-BE49-F238E27FC236}">
                  <a16:creationId xmlns:a16="http://schemas.microsoft.com/office/drawing/2014/main" xmlns="" id="{EBBD19DC-6709-46CA-B0D5-313EAB9C71F9}"/>
                </a:ext>
              </a:extLst>
            </p:cNvPr>
            <p:cNvSpPr>
              <a:spLocks/>
            </p:cNvSpPr>
            <p:nvPr/>
          </p:nvSpPr>
          <p:spPr bwMode="gray">
            <a:xfrm>
              <a:off x="2073275" y="1522413"/>
              <a:ext cx="47625"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40" name="Freeform 309">
              <a:extLst>
                <a:ext uri="{FF2B5EF4-FFF2-40B4-BE49-F238E27FC236}">
                  <a16:creationId xmlns:a16="http://schemas.microsoft.com/office/drawing/2014/main" xmlns="" id="{DD93419C-1113-411D-ACF4-3B5E04BE37FD}"/>
                </a:ext>
              </a:extLst>
            </p:cNvPr>
            <p:cNvSpPr>
              <a:spLocks/>
            </p:cNvSpPr>
            <p:nvPr/>
          </p:nvSpPr>
          <p:spPr bwMode="gray">
            <a:xfrm>
              <a:off x="2144713" y="1522413"/>
              <a:ext cx="47625"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41" name="Freeform 310">
              <a:extLst>
                <a:ext uri="{FF2B5EF4-FFF2-40B4-BE49-F238E27FC236}">
                  <a16:creationId xmlns:a16="http://schemas.microsoft.com/office/drawing/2014/main" xmlns="" id="{E4B75D87-9261-42BB-9275-C75F5010A5B7}"/>
                </a:ext>
              </a:extLst>
            </p:cNvPr>
            <p:cNvSpPr>
              <a:spLocks/>
            </p:cNvSpPr>
            <p:nvPr/>
          </p:nvSpPr>
          <p:spPr bwMode="gray">
            <a:xfrm>
              <a:off x="2271713" y="1514475"/>
              <a:ext cx="88900" cy="22225"/>
            </a:xfrm>
            <a:custGeom>
              <a:avLst/>
              <a:gdLst>
                <a:gd name="T0" fmla="*/ 2147483647 w 215"/>
                <a:gd name="T1" fmla="*/ 2147483647 h 52"/>
                <a:gd name="T2" fmla="*/ 2147483647 w 215"/>
                <a:gd name="T3" fmla="*/ 2147483647 h 52"/>
                <a:gd name="T4" fmla="*/ 0 w 215"/>
                <a:gd name="T5" fmla="*/ 2147483647 h 52"/>
                <a:gd name="T6" fmla="*/ 0 w 215"/>
                <a:gd name="T7" fmla="*/ 0 h 52"/>
                <a:gd name="T8" fmla="*/ 2147483647 w 215"/>
                <a:gd name="T9" fmla="*/ 0 h 52"/>
                <a:gd name="T10" fmla="*/ 2147483647 w 215"/>
                <a:gd name="T11" fmla="*/ 2147483647 h 52"/>
                <a:gd name="T12" fmla="*/ 0 60000 65536"/>
                <a:gd name="T13" fmla="*/ 0 60000 65536"/>
                <a:gd name="T14" fmla="*/ 0 60000 65536"/>
                <a:gd name="T15" fmla="*/ 0 60000 65536"/>
                <a:gd name="T16" fmla="*/ 0 60000 65536"/>
                <a:gd name="T17" fmla="*/ 0 60000 65536"/>
                <a:gd name="T18" fmla="*/ 0 w 215"/>
                <a:gd name="T19" fmla="*/ 0 h 52"/>
                <a:gd name="T20" fmla="*/ 215 w 215"/>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215" h="52">
                  <a:moveTo>
                    <a:pt x="215" y="52"/>
                  </a:moveTo>
                  <a:lnTo>
                    <a:pt x="215" y="52"/>
                  </a:lnTo>
                  <a:lnTo>
                    <a:pt x="0" y="52"/>
                  </a:lnTo>
                  <a:lnTo>
                    <a:pt x="0" y="0"/>
                  </a:lnTo>
                  <a:lnTo>
                    <a:pt x="215" y="0"/>
                  </a:lnTo>
                  <a:lnTo>
                    <a:pt x="215" y="52"/>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42" name="Freeform 311">
              <a:extLst>
                <a:ext uri="{FF2B5EF4-FFF2-40B4-BE49-F238E27FC236}">
                  <a16:creationId xmlns:a16="http://schemas.microsoft.com/office/drawing/2014/main" xmlns="" id="{C3364458-EEF9-4B22-AAA6-96B547A64B30}"/>
                </a:ext>
              </a:extLst>
            </p:cNvPr>
            <p:cNvSpPr>
              <a:spLocks/>
            </p:cNvSpPr>
            <p:nvPr/>
          </p:nvSpPr>
          <p:spPr bwMode="gray">
            <a:xfrm>
              <a:off x="2271713" y="1544638"/>
              <a:ext cx="20638" cy="22225"/>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43" name="Freeform 312">
              <a:extLst>
                <a:ext uri="{FF2B5EF4-FFF2-40B4-BE49-F238E27FC236}">
                  <a16:creationId xmlns:a16="http://schemas.microsoft.com/office/drawing/2014/main" xmlns="" id="{0F9AB938-7374-4B84-AF88-D53752DD1A39}"/>
                </a:ext>
              </a:extLst>
            </p:cNvPr>
            <p:cNvSpPr>
              <a:spLocks/>
            </p:cNvSpPr>
            <p:nvPr/>
          </p:nvSpPr>
          <p:spPr bwMode="gray">
            <a:xfrm>
              <a:off x="2305050" y="1544638"/>
              <a:ext cx="22225" cy="22225"/>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44" name="Freeform 313">
              <a:extLst>
                <a:ext uri="{FF2B5EF4-FFF2-40B4-BE49-F238E27FC236}">
                  <a16:creationId xmlns:a16="http://schemas.microsoft.com/office/drawing/2014/main" xmlns="" id="{30ADA5A0-EAC2-4617-80EC-DDE23BAAA9D8}"/>
                </a:ext>
              </a:extLst>
            </p:cNvPr>
            <p:cNvSpPr>
              <a:spLocks/>
            </p:cNvSpPr>
            <p:nvPr/>
          </p:nvSpPr>
          <p:spPr bwMode="gray">
            <a:xfrm>
              <a:off x="2339975" y="1544638"/>
              <a:ext cx="20638" cy="22225"/>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293" name="组合 292">
            <a:extLst>
              <a:ext uri="{FF2B5EF4-FFF2-40B4-BE49-F238E27FC236}">
                <a16:creationId xmlns:a16="http://schemas.microsoft.com/office/drawing/2014/main" xmlns="" id="{B3098D7B-725F-4E77-98AE-3D12B2E8B6EB}"/>
              </a:ext>
            </a:extLst>
          </p:cNvPr>
          <p:cNvGrpSpPr>
            <a:grpSpLocks noChangeAspect="1"/>
          </p:cNvGrpSpPr>
          <p:nvPr/>
        </p:nvGrpSpPr>
        <p:grpSpPr bwMode="gray">
          <a:xfrm>
            <a:off x="5588459" y="2499248"/>
            <a:ext cx="461957" cy="68498"/>
            <a:chOff x="2851150" y="1166813"/>
            <a:chExt cx="923925" cy="203200"/>
          </a:xfrm>
          <a:gradFill>
            <a:gsLst>
              <a:gs pos="100000">
                <a:srgbClr val="FFFFFF"/>
              </a:gs>
              <a:gs pos="0">
                <a:srgbClr val="FFFFFF"/>
              </a:gs>
              <a:gs pos="50000">
                <a:srgbClr val="FFFFFF">
                  <a:lumMod val="75000"/>
                </a:srgbClr>
              </a:gs>
            </a:gsLst>
            <a:lin ang="0" scaled="0"/>
          </a:gradFill>
        </p:grpSpPr>
        <p:sp>
          <p:nvSpPr>
            <p:cNvPr id="371" name="Freeform 260">
              <a:extLst>
                <a:ext uri="{FF2B5EF4-FFF2-40B4-BE49-F238E27FC236}">
                  <a16:creationId xmlns:a16="http://schemas.microsoft.com/office/drawing/2014/main" xmlns="" id="{8D2E070C-36C9-4E41-A571-0E8A86F511E2}"/>
                </a:ext>
              </a:extLst>
            </p:cNvPr>
            <p:cNvSpPr>
              <a:spLocks/>
            </p:cNvSpPr>
            <p:nvPr/>
          </p:nvSpPr>
          <p:spPr bwMode="gray">
            <a:xfrm>
              <a:off x="2851150" y="1166813"/>
              <a:ext cx="923925" cy="188913"/>
            </a:xfrm>
            <a:custGeom>
              <a:avLst/>
              <a:gdLst>
                <a:gd name="T0" fmla="*/ 2147483647 w 2201"/>
                <a:gd name="T1" fmla="*/ 2147483647 h 447"/>
                <a:gd name="T2" fmla="*/ 2147483647 w 2201"/>
                <a:gd name="T3" fmla="*/ 2147483647 h 447"/>
                <a:gd name="T4" fmla="*/ 2147483647 w 2201"/>
                <a:gd name="T5" fmla="*/ 2147483647 h 447"/>
                <a:gd name="T6" fmla="*/ 2147483647 w 2201"/>
                <a:gd name="T7" fmla="*/ 2147483647 h 447"/>
                <a:gd name="T8" fmla="*/ 2147483647 w 2201"/>
                <a:gd name="T9" fmla="*/ 2147483647 h 447"/>
                <a:gd name="T10" fmla="*/ 2147483647 w 2201"/>
                <a:gd name="T11" fmla="*/ 2147483647 h 447"/>
                <a:gd name="T12" fmla="*/ 2147483647 w 2201"/>
                <a:gd name="T13" fmla="*/ 2147483647 h 447"/>
                <a:gd name="T14" fmla="*/ 2147483647 w 2201"/>
                <a:gd name="T15" fmla="*/ 2147483647 h 447"/>
                <a:gd name="T16" fmla="*/ 2147483647 w 2201"/>
                <a:gd name="T17" fmla="*/ 2147483647 h 447"/>
                <a:gd name="T18" fmla="*/ 2147483647 w 2201"/>
                <a:gd name="T19" fmla="*/ 2147483647 h 447"/>
                <a:gd name="T20" fmla="*/ 2147483647 w 2201"/>
                <a:gd name="T21" fmla="*/ 2147483647 h 447"/>
                <a:gd name="T22" fmla="*/ 2147483647 w 2201"/>
                <a:gd name="T23" fmla="*/ 2147483647 h 447"/>
                <a:gd name="T24" fmla="*/ 2147483647 w 2201"/>
                <a:gd name="T25" fmla="*/ 2147483647 h 447"/>
                <a:gd name="T26" fmla="*/ 2147483647 w 2201"/>
                <a:gd name="T27" fmla="*/ 2147483647 h 447"/>
                <a:gd name="T28" fmla="*/ 2147483647 w 2201"/>
                <a:gd name="T29" fmla="*/ 2147483647 h 447"/>
                <a:gd name="T30" fmla="*/ 2147483647 w 2201"/>
                <a:gd name="T31" fmla="*/ 2147483647 h 447"/>
                <a:gd name="T32" fmla="*/ 2147483647 w 2201"/>
                <a:gd name="T33" fmla="*/ 2147483647 h 447"/>
                <a:gd name="T34" fmla="*/ 0 w 2201"/>
                <a:gd name="T35" fmla="*/ 2147483647 h 447"/>
                <a:gd name="T36" fmla="*/ 0 w 2201"/>
                <a:gd name="T37" fmla="*/ 2147483647 h 447"/>
                <a:gd name="T38" fmla="*/ 2147483647 w 2201"/>
                <a:gd name="T39" fmla="*/ 0 h 447"/>
                <a:gd name="T40" fmla="*/ 2147483647 w 2201"/>
                <a:gd name="T41" fmla="*/ 0 h 447"/>
                <a:gd name="T42" fmla="*/ 2147483647 w 2201"/>
                <a:gd name="T43" fmla="*/ 2147483647 h 447"/>
                <a:gd name="T44" fmla="*/ 2147483647 w 2201"/>
                <a:gd name="T45" fmla="*/ 2147483647 h 447"/>
                <a:gd name="T46" fmla="*/ 2147483647 w 2201"/>
                <a:gd name="T47" fmla="*/ 2147483647 h 44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201"/>
                <a:gd name="T73" fmla="*/ 0 h 447"/>
                <a:gd name="T74" fmla="*/ 2201 w 2201"/>
                <a:gd name="T75" fmla="*/ 447 h 44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201" h="447">
                  <a:moveTo>
                    <a:pt x="2074" y="447"/>
                  </a:moveTo>
                  <a:lnTo>
                    <a:pt x="2074" y="447"/>
                  </a:lnTo>
                  <a:lnTo>
                    <a:pt x="1917" y="447"/>
                  </a:lnTo>
                  <a:cubicBezTo>
                    <a:pt x="1899" y="447"/>
                    <a:pt x="1884" y="432"/>
                    <a:pt x="1884" y="413"/>
                  </a:cubicBezTo>
                  <a:cubicBezTo>
                    <a:pt x="1884" y="395"/>
                    <a:pt x="1899" y="380"/>
                    <a:pt x="1917" y="380"/>
                  </a:cubicBezTo>
                  <a:lnTo>
                    <a:pt x="2074" y="380"/>
                  </a:lnTo>
                  <a:cubicBezTo>
                    <a:pt x="2107" y="380"/>
                    <a:pt x="2134" y="353"/>
                    <a:pt x="2134" y="319"/>
                  </a:cubicBezTo>
                  <a:lnTo>
                    <a:pt x="2134" y="127"/>
                  </a:lnTo>
                  <a:cubicBezTo>
                    <a:pt x="2134" y="94"/>
                    <a:pt x="2107" y="67"/>
                    <a:pt x="2074" y="67"/>
                  </a:cubicBezTo>
                  <a:lnTo>
                    <a:pt x="127" y="67"/>
                  </a:lnTo>
                  <a:cubicBezTo>
                    <a:pt x="94" y="67"/>
                    <a:pt x="67" y="94"/>
                    <a:pt x="67" y="127"/>
                  </a:cubicBezTo>
                  <a:lnTo>
                    <a:pt x="67" y="319"/>
                  </a:lnTo>
                  <a:cubicBezTo>
                    <a:pt x="67" y="353"/>
                    <a:pt x="94" y="380"/>
                    <a:pt x="127" y="380"/>
                  </a:cubicBezTo>
                  <a:lnTo>
                    <a:pt x="1729" y="380"/>
                  </a:lnTo>
                  <a:cubicBezTo>
                    <a:pt x="1748" y="380"/>
                    <a:pt x="1763" y="395"/>
                    <a:pt x="1763" y="413"/>
                  </a:cubicBezTo>
                  <a:cubicBezTo>
                    <a:pt x="1763" y="432"/>
                    <a:pt x="1748" y="447"/>
                    <a:pt x="1729" y="447"/>
                  </a:cubicBezTo>
                  <a:lnTo>
                    <a:pt x="127" y="447"/>
                  </a:lnTo>
                  <a:cubicBezTo>
                    <a:pt x="57" y="447"/>
                    <a:pt x="0" y="390"/>
                    <a:pt x="0" y="319"/>
                  </a:cubicBezTo>
                  <a:lnTo>
                    <a:pt x="0" y="127"/>
                  </a:lnTo>
                  <a:cubicBezTo>
                    <a:pt x="0" y="57"/>
                    <a:pt x="57" y="0"/>
                    <a:pt x="127" y="0"/>
                  </a:cubicBezTo>
                  <a:lnTo>
                    <a:pt x="2074" y="0"/>
                  </a:lnTo>
                  <a:cubicBezTo>
                    <a:pt x="2144" y="0"/>
                    <a:pt x="2201" y="57"/>
                    <a:pt x="2201" y="127"/>
                  </a:cubicBezTo>
                  <a:lnTo>
                    <a:pt x="2201" y="319"/>
                  </a:lnTo>
                  <a:cubicBezTo>
                    <a:pt x="2201" y="390"/>
                    <a:pt x="2144" y="447"/>
                    <a:pt x="2074" y="447"/>
                  </a:cubicBez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72" name="Freeform 261">
              <a:extLst>
                <a:ext uri="{FF2B5EF4-FFF2-40B4-BE49-F238E27FC236}">
                  <a16:creationId xmlns:a16="http://schemas.microsoft.com/office/drawing/2014/main" xmlns="" id="{1B40A4A8-2A36-4724-B919-A7A1E166E549}"/>
                </a:ext>
              </a:extLst>
            </p:cNvPr>
            <p:cNvSpPr>
              <a:spLocks/>
            </p:cNvSpPr>
            <p:nvPr/>
          </p:nvSpPr>
          <p:spPr bwMode="gray">
            <a:xfrm>
              <a:off x="2940050" y="1230313"/>
              <a:ext cx="68263"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6" y="0"/>
                  </a:lnTo>
                  <a:lnTo>
                    <a:pt x="36" y="38"/>
                  </a:lnTo>
                  <a:lnTo>
                    <a:pt x="0" y="38"/>
                  </a:lnTo>
                  <a:lnTo>
                    <a:pt x="0" y="123"/>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73" name="Freeform 262">
              <a:extLst>
                <a:ext uri="{FF2B5EF4-FFF2-40B4-BE49-F238E27FC236}">
                  <a16:creationId xmlns:a16="http://schemas.microsoft.com/office/drawing/2014/main" xmlns="" id="{671A12CD-49ED-41D7-9823-283529D9B690}"/>
                </a:ext>
              </a:extLst>
            </p:cNvPr>
            <p:cNvSpPr>
              <a:spLocks/>
            </p:cNvSpPr>
            <p:nvPr/>
          </p:nvSpPr>
          <p:spPr bwMode="gray">
            <a:xfrm>
              <a:off x="3041650" y="1230313"/>
              <a:ext cx="68263"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5" y="0"/>
                  </a:lnTo>
                  <a:lnTo>
                    <a:pt x="35" y="38"/>
                  </a:lnTo>
                  <a:lnTo>
                    <a:pt x="0" y="38"/>
                  </a:lnTo>
                  <a:lnTo>
                    <a:pt x="0" y="123"/>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74" name="Freeform 263">
              <a:extLst>
                <a:ext uri="{FF2B5EF4-FFF2-40B4-BE49-F238E27FC236}">
                  <a16:creationId xmlns:a16="http://schemas.microsoft.com/office/drawing/2014/main" xmlns="" id="{9AA60849-8371-417D-A666-F19FE4D4FE8B}"/>
                </a:ext>
              </a:extLst>
            </p:cNvPr>
            <p:cNvSpPr>
              <a:spLocks/>
            </p:cNvSpPr>
            <p:nvPr/>
          </p:nvSpPr>
          <p:spPr bwMode="gray">
            <a:xfrm>
              <a:off x="3143250" y="1230313"/>
              <a:ext cx="68263" cy="50800"/>
            </a:xfrm>
            <a:custGeom>
              <a:avLst/>
              <a:gdLst>
                <a:gd name="T0" fmla="*/ 0 w 160"/>
                <a:gd name="T1" fmla="*/ 2147483647 h 123"/>
                <a:gd name="T2" fmla="*/ 0 w 160"/>
                <a:gd name="T3" fmla="*/ 2147483647 h 123"/>
                <a:gd name="T4" fmla="*/ 2147483647 w 160"/>
                <a:gd name="T5" fmla="*/ 2147483647 h 123"/>
                <a:gd name="T6" fmla="*/ 2147483647 w 160"/>
                <a:gd name="T7" fmla="*/ 2147483647 h 123"/>
                <a:gd name="T8" fmla="*/ 2147483647 w 160"/>
                <a:gd name="T9" fmla="*/ 2147483647 h 123"/>
                <a:gd name="T10" fmla="*/ 2147483647 w 160"/>
                <a:gd name="T11" fmla="*/ 0 h 123"/>
                <a:gd name="T12" fmla="*/ 2147483647 w 160"/>
                <a:gd name="T13" fmla="*/ 0 h 123"/>
                <a:gd name="T14" fmla="*/ 2147483647 w 160"/>
                <a:gd name="T15" fmla="*/ 2147483647 h 123"/>
                <a:gd name="T16" fmla="*/ 0 w 160"/>
                <a:gd name="T17" fmla="*/ 2147483647 h 123"/>
                <a:gd name="T18" fmla="*/ 0 w 160"/>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0"/>
                <a:gd name="T31" fmla="*/ 0 h 123"/>
                <a:gd name="T32" fmla="*/ 160 w 160"/>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0" h="123">
                  <a:moveTo>
                    <a:pt x="0" y="123"/>
                  </a:moveTo>
                  <a:lnTo>
                    <a:pt x="0" y="123"/>
                  </a:lnTo>
                  <a:lnTo>
                    <a:pt x="160" y="123"/>
                  </a:lnTo>
                  <a:lnTo>
                    <a:pt x="160" y="38"/>
                  </a:lnTo>
                  <a:lnTo>
                    <a:pt x="125" y="38"/>
                  </a:lnTo>
                  <a:lnTo>
                    <a:pt x="125" y="0"/>
                  </a:lnTo>
                  <a:lnTo>
                    <a:pt x="35" y="0"/>
                  </a:lnTo>
                  <a:lnTo>
                    <a:pt x="35" y="38"/>
                  </a:lnTo>
                  <a:lnTo>
                    <a:pt x="0" y="38"/>
                  </a:lnTo>
                  <a:lnTo>
                    <a:pt x="0" y="123"/>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75" name="Freeform 264">
              <a:extLst>
                <a:ext uri="{FF2B5EF4-FFF2-40B4-BE49-F238E27FC236}">
                  <a16:creationId xmlns:a16="http://schemas.microsoft.com/office/drawing/2014/main" xmlns="" id="{0F2B119D-DC1A-4CF2-B1DA-49CAB97ECF29}"/>
                </a:ext>
              </a:extLst>
            </p:cNvPr>
            <p:cNvSpPr>
              <a:spLocks/>
            </p:cNvSpPr>
            <p:nvPr/>
          </p:nvSpPr>
          <p:spPr bwMode="gray">
            <a:xfrm>
              <a:off x="3244850" y="1230313"/>
              <a:ext cx="66675"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5" y="0"/>
                  </a:lnTo>
                  <a:lnTo>
                    <a:pt x="35" y="38"/>
                  </a:lnTo>
                  <a:lnTo>
                    <a:pt x="0" y="38"/>
                  </a:lnTo>
                  <a:lnTo>
                    <a:pt x="0" y="123"/>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76" name="Freeform 265">
              <a:extLst>
                <a:ext uri="{FF2B5EF4-FFF2-40B4-BE49-F238E27FC236}">
                  <a16:creationId xmlns:a16="http://schemas.microsoft.com/office/drawing/2014/main" xmlns="" id="{AF1EA8EC-BEAE-4EE7-8CF1-31D72216A220}"/>
                </a:ext>
              </a:extLst>
            </p:cNvPr>
            <p:cNvSpPr>
              <a:spLocks/>
            </p:cNvSpPr>
            <p:nvPr/>
          </p:nvSpPr>
          <p:spPr bwMode="gray">
            <a:xfrm>
              <a:off x="3346450" y="1230313"/>
              <a:ext cx="66675"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5" y="38"/>
                  </a:lnTo>
                  <a:lnTo>
                    <a:pt x="125" y="0"/>
                  </a:lnTo>
                  <a:lnTo>
                    <a:pt x="35" y="0"/>
                  </a:lnTo>
                  <a:lnTo>
                    <a:pt x="35" y="38"/>
                  </a:lnTo>
                  <a:lnTo>
                    <a:pt x="0" y="38"/>
                  </a:lnTo>
                  <a:lnTo>
                    <a:pt x="0" y="123"/>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77" name="Freeform 266">
              <a:extLst>
                <a:ext uri="{FF2B5EF4-FFF2-40B4-BE49-F238E27FC236}">
                  <a16:creationId xmlns:a16="http://schemas.microsoft.com/office/drawing/2014/main" xmlns="" id="{0CE64921-4355-49CB-ABC8-F229E5001599}"/>
                </a:ext>
              </a:extLst>
            </p:cNvPr>
            <p:cNvSpPr>
              <a:spLocks/>
            </p:cNvSpPr>
            <p:nvPr/>
          </p:nvSpPr>
          <p:spPr bwMode="gray">
            <a:xfrm>
              <a:off x="3522663" y="1219200"/>
              <a:ext cx="127000" cy="30163"/>
            </a:xfrm>
            <a:custGeom>
              <a:avLst/>
              <a:gdLst>
                <a:gd name="T0" fmla="*/ 2147483647 w 303"/>
                <a:gd name="T1" fmla="*/ 2147483647 h 72"/>
                <a:gd name="T2" fmla="*/ 2147483647 w 303"/>
                <a:gd name="T3" fmla="*/ 2147483647 h 72"/>
                <a:gd name="T4" fmla="*/ 0 w 303"/>
                <a:gd name="T5" fmla="*/ 2147483647 h 72"/>
                <a:gd name="T6" fmla="*/ 0 w 303"/>
                <a:gd name="T7" fmla="*/ 0 h 72"/>
                <a:gd name="T8" fmla="*/ 2147483647 w 303"/>
                <a:gd name="T9" fmla="*/ 0 h 72"/>
                <a:gd name="T10" fmla="*/ 2147483647 w 303"/>
                <a:gd name="T11" fmla="*/ 2147483647 h 72"/>
                <a:gd name="T12" fmla="*/ 0 60000 65536"/>
                <a:gd name="T13" fmla="*/ 0 60000 65536"/>
                <a:gd name="T14" fmla="*/ 0 60000 65536"/>
                <a:gd name="T15" fmla="*/ 0 60000 65536"/>
                <a:gd name="T16" fmla="*/ 0 60000 65536"/>
                <a:gd name="T17" fmla="*/ 0 60000 65536"/>
                <a:gd name="T18" fmla="*/ 0 w 303"/>
                <a:gd name="T19" fmla="*/ 0 h 72"/>
                <a:gd name="T20" fmla="*/ 303 w 303"/>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303" h="72">
                  <a:moveTo>
                    <a:pt x="303" y="72"/>
                  </a:moveTo>
                  <a:lnTo>
                    <a:pt x="303" y="72"/>
                  </a:lnTo>
                  <a:lnTo>
                    <a:pt x="0" y="72"/>
                  </a:lnTo>
                  <a:lnTo>
                    <a:pt x="0" y="0"/>
                  </a:lnTo>
                  <a:lnTo>
                    <a:pt x="303" y="0"/>
                  </a:lnTo>
                  <a:lnTo>
                    <a:pt x="303" y="72"/>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78" name="Freeform 267">
              <a:extLst>
                <a:ext uri="{FF2B5EF4-FFF2-40B4-BE49-F238E27FC236}">
                  <a16:creationId xmlns:a16="http://schemas.microsoft.com/office/drawing/2014/main" xmlns="" id="{7B8D059D-B9DF-4E8B-8A56-056E27570FC0}"/>
                </a:ext>
              </a:extLst>
            </p:cNvPr>
            <p:cNvSpPr>
              <a:spLocks/>
            </p:cNvSpPr>
            <p:nvPr/>
          </p:nvSpPr>
          <p:spPr bwMode="gray">
            <a:xfrm>
              <a:off x="3544888" y="1311275"/>
              <a:ext cx="58738" cy="58738"/>
            </a:xfrm>
            <a:custGeom>
              <a:avLst/>
              <a:gdLst>
                <a:gd name="T0" fmla="*/ 2147483647 w 139"/>
                <a:gd name="T1" fmla="*/ 2147483647 h 139"/>
                <a:gd name="T2" fmla="*/ 2147483647 w 139"/>
                <a:gd name="T3" fmla="*/ 2147483647 h 139"/>
                <a:gd name="T4" fmla="*/ 0 w 139"/>
                <a:gd name="T5" fmla="*/ 2147483647 h 139"/>
                <a:gd name="T6" fmla="*/ 2147483647 w 139"/>
                <a:gd name="T7" fmla="*/ 0 h 139"/>
                <a:gd name="T8" fmla="*/ 2147483647 w 139"/>
                <a:gd name="T9" fmla="*/ 2147483647 h 139"/>
                <a:gd name="T10" fmla="*/ 2147483647 w 139"/>
                <a:gd name="T11" fmla="*/ 2147483647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69" y="139"/>
                  </a:moveTo>
                  <a:lnTo>
                    <a:pt x="69" y="139"/>
                  </a:lnTo>
                  <a:cubicBezTo>
                    <a:pt x="30" y="139"/>
                    <a:pt x="0" y="107"/>
                    <a:pt x="0" y="69"/>
                  </a:cubicBezTo>
                  <a:cubicBezTo>
                    <a:pt x="0" y="31"/>
                    <a:pt x="30" y="0"/>
                    <a:pt x="69" y="0"/>
                  </a:cubicBezTo>
                  <a:cubicBezTo>
                    <a:pt x="107" y="0"/>
                    <a:pt x="139" y="31"/>
                    <a:pt x="139" y="69"/>
                  </a:cubicBezTo>
                  <a:cubicBezTo>
                    <a:pt x="139" y="107"/>
                    <a:pt x="107" y="139"/>
                    <a:pt x="69" y="139"/>
                  </a:cubicBez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79" name="Freeform 268">
              <a:extLst>
                <a:ext uri="{FF2B5EF4-FFF2-40B4-BE49-F238E27FC236}">
                  <a16:creationId xmlns:a16="http://schemas.microsoft.com/office/drawing/2014/main" xmlns="" id="{B4A2F048-0096-4BB3-96BB-48AE301C16CE}"/>
                </a:ext>
              </a:extLst>
            </p:cNvPr>
            <p:cNvSpPr>
              <a:spLocks/>
            </p:cNvSpPr>
            <p:nvPr/>
          </p:nvSpPr>
          <p:spPr bwMode="gray">
            <a:xfrm>
              <a:off x="3633788" y="1311275"/>
              <a:ext cx="58738" cy="58738"/>
            </a:xfrm>
            <a:custGeom>
              <a:avLst/>
              <a:gdLst>
                <a:gd name="T0" fmla="*/ 2147483647 w 138"/>
                <a:gd name="T1" fmla="*/ 2147483647 h 139"/>
                <a:gd name="T2" fmla="*/ 2147483647 w 138"/>
                <a:gd name="T3" fmla="*/ 2147483647 h 139"/>
                <a:gd name="T4" fmla="*/ 0 w 138"/>
                <a:gd name="T5" fmla="*/ 2147483647 h 139"/>
                <a:gd name="T6" fmla="*/ 2147483647 w 138"/>
                <a:gd name="T7" fmla="*/ 0 h 139"/>
                <a:gd name="T8" fmla="*/ 2147483647 w 138"/>
                <a:gd name="T9" fmla="*/ 2147483647 h 139"/>
                <a:gd name="T10" fmla="*/ 2147483647 w 138"/>
                <a:gd name="T11" fmla="*/ 2147483647 h 139"/>
                <a:gd name="T12" fmla="*/ 0 60000 65536"/>
                <a:gd name="T13" fmla="*/ 0 60000 65536"/>
                <a:gd name="T14" fmla="*/ 0 60000 65536"/>
                <a:gd name="T15" fmla="*/ 0 60000 65536"/>
                <a:gd name="T16" fmla="*/ 0 60000 65536"/>
                <a:gd name="T17" fmla="*/ 0 60000 65536"/>
                <a:gd name="T18" fmla="*/ 0 w 138"/>
                <a:gd name="T19" fmla="*/ 0 h 139"/>
                <a:gd name="T20" fmla="*/ 138 w 138"/>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8" h="139">
                  <a:moveTo>
                    <a:pt x="69" y="139"/>
                  </a:moveTo>
                  <a:lnTo>
                    <a:pt x="69" y="139"/>
                  </a:lnTo>
                  <a:cubicBezTo>
                    <a:pt x="30" y="139"/>
                    <a:pt x="0" y="107"/>
                    <a:pt x="0" y="69"/>
                  </a:cubicBezTo>
                  <a:cubicBezTo>
                    <a:pt x="0" y="31"/>
                    <a:pt x="30" y="0"/>
                    <a:pt x="69" y="0"/>
                  </a:cubicBezTo>
                  <a:cubicBezTo>
                    <a:pt x="107" y="0"/>
                    <a:pt x="138" y="31"/>
                    <a:pt x="138" y="69"/>
                  </a:cubicBezTo>
                  <a:cubicBezTo>
                    <a:pt x="138" y="107"/>
                    <a:pt x="107" y="139"/>
                    <a:pt x="69" y="139"/>
                  </a:cubicBez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80" name="Freeform 269">
              <a:extLst>
                <a:ext uri="{FF2B5EF4-FFF2-40B4-BE49-F238E27FC236}">
                  <a16:creationId xmlns:a16="http://schemas.microsoft.com/office/drawing/2014/main" xmlns="" id="{8F4F26D6-F576-4EC2-BB94-DC2DFCFC8027}"/>
                </a:ext>
              </a:extLst>
            </p:cNvPr>
            <p:cNvSpPr>
              <a:spLocks/>
            </p:cNvSpPr>
            <p:nvPr/>
          </p:nvSpPr>
          <p:spPr bwMode="gray">
            <a:xfrm>
              <a:off x="3522663" y="1260475"/>
              <a:ext cx="31750" cy="31750"/>
            </a:xfrm>
            <a:custGeom>
              <a:avLst/>
              <a:gdLst>
                <a:gd name="T0" fmla="*/ 2147483647 w 73"/>
                <a:gd name="T1" fmla="*/ 2147483647 h 73"/>
                <a:gd name="T2" fmla="*/ 2147483647 w 73"/>
                <a:gd name="T3" fmla="*/ 2147483647 h 73"/>
                <a:gd name="T4" fmla="*/ 0 w 73"/>
                <a:gd name="T5" fmla="*/ 2147483647 h 73"/>
                <a:gd name="T6" fmla="*/ 0 w 73"/>
                <a:gd name="T7" fmla="*/ 0 h 73"/>
                <a:gd name="T8" fmla="*/ 2147483647 w 73"/>
                <a:gd name="T9" fmla="*/ 0 h 73"/>
                <a:gd name="T10" fmla="*/ 2147483647 w 73"/>
                <a:gd name="T11" fmla="*/ 2147483647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81" name="Freeform 270">
              <a:extLst>
                <a:ext uri="{FF2B5EF4-FFF2-40B4-BE49-F238E27FC236}">
                  <a16:creationId xmlns:a16="http://schemas.microsoft.com/office/drawing/2014/main" xmlns="" id="{DCFA7733-BF97-4649-B455-AFD632B540C9}"/>
                </a:ext>
              </a:extLst>
            </p:cNvPr>
            <p:cNvSpPr>
              <a:spLocks/>
            </p:cNvSpPr>
            <p:nvPr/>
          </p:nvSpPr>
          <p:spPr bwMode="gray">
            <a:xfrm>
              <a:off x="3571875" y="1260475"/>
              <a:ext cx="30163" cy="31750"/>
            </a:xfrm>
            <a:custGeom>
              <a:avLst/>
              <a:gdLst>
                <a:gd name="T0" fmla="*/ 2147483647 w 73"/>
                <a:gd name="T1" fmla="*/ 2147483647 h 73"/>
                <a:gd name="T2" fmla="*/ 2147483647 w 73"/>
                <a:gd name="T3" fmla="*/ 2147483647 h 73"/>
                <a:gd name="T4" fmla="*/ 0 w 73"/>
                <a:gd name="T5" fmla="*/ 2147483647 h 73"/>
                <a:gd name="T6" fmla="*/ 0 w 73"/>
                <a:gd name="T7" fmla="*/ 0 h 73"/>
                <a:gd name="T8" fmla="*/ 2147483647 w 73"/>
                <a:gd name="T9" fmla="*/ 0 h 73"/>
                <a:gd name="T10" fmla="*/ 2147483647 w 73"/>
                <a:gd name="T11" fmla="*/ 2147483647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82" name="Freeform 271">
              <a:extLst>
                <a:ext uri="{FF2B5EF4-FFF2-40B4-BE49-F238E27FC236}">
                  <a16:creationId xmlns:a16="http://schemas.microsoft.com/office/drawing/2014/main" xmlns="" id="{A449E903-49C8-4082-A8DC-BE9F48B8A17B}"/>
                </a:ext>
              </a:extLst>
            </p:cNvPr>
            <p:cNvSpPr>
              <a:spLocks/>
            </p:cNvSpPr>
            <p:nvPr/>
          </p:nvSpPr>
          <p:spPr bwMode="gray">
            <a:xfrm>
              <a:off x="3619500" y="1260475"/>
              <a:ext cx="30163" cy="31750"/>
            </a:xfrm>
            <a:custGeom>
              <a:avLst/>
              <a:gdLst>
                <a:gd name="T0" fmla="*/ 2147483647 w 73"/>
                <a:gd name="T1" fmla="*/ 2147483647 h 73"/>
                <a:gd name="T2" fmla="*/ 2147483647 w 73"/>
                <a:gd name="T3" fmla="*/ 2147483647 h 73"/>
                <a:gd name="T4" fmla="*/ 0 w 73"/>
                <a:gd name="T5" fmla="*/ 2147483647 h 73"/>
                <a:gd name="T6" fmla="*/ 0 w 73"/>
                <a:gd name="T7" fmla="*/ 0 h 73"/>
                <a:gd name="T8" fmla="*/ 2147483647 w 73"/>
                <a:gd name="T9" fmla="*/ 0 h 73"/>
                <a:gd name="T10" fmla="*/ 2147483647 w 73"/>
                <a:gd name="T11" fmla="*/ 2147483647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294" name="组合 293">
            <a:extLst>
              <a:ext uri="{FF2B5EF4-FFF2-40B4-BE49-F238E27FC236}">
                <a16:creationId xmlns:a16="http://schemas.microsoft.com/office/drawing/2014/main" xmlns="" id="{B3098D7B-725F-4E77-98AE-3D12B2E8B6EB}"/>
              </a:ext>
            </a:extLst>
          </p:cNvPr>
          <p:cNvGrpSpPr>
            <a:grpSpLocks noChangeAspect="1"/>
          </p:cNvGrpSpPr>
          <p:nvPr/>
        </p:nvGrpSpPr>
        <p:grpSpPr bwMode="gray">
          <a:xfrm>
            <a:off x="6437877" y="2499248"/>
            <a:ext cx="461957" cy="68498"/>
            <a:chOff x="2851150" y="1166813"/>
            <a:chExt cx="923925" cy="203200"/>
          </a:xfrm>
          <a:gradFill>
            <a:gsLst>
              <a:gs pos="100000">
                <a:srgbClr val="FFFFFF"/>
              </a:gs>
              <a:gs pos="0">
                <a:srgbClr val="FFFFFF"/>
              </a:gs>
              <a:gs pos="50000">
                <a:srgbClr val="FFFFFF">
                  <a:lumMod val="75000"/>
                </a:srgbClr>
              </a:gs>
            </a:gsLst>
            <a:lin ang="0" scaled="0"/>
          </a:gradFill>
        </p:grpSpPr>
        <p:sp>
          <p:nvSpPr>
            <p:cNvPr id="359" name="Freeform 260">
              <a:extLst>
                <a:ext uri="{FF2B5EF4-FFF2-40B4-BE49-F238E27FC236}">
                  <a16:creationId xmlns:a16="http://schemas.microsoft.com/office/drawing/2014/main" xmlns="" id="{8D2E070C-36C9-4E41-A571-0E8A86F511E2}"/>
                </a:ext>
              </a:extLst>
            </p:cNvPr>
            <p:cNvSpPr>
              <a:spLocks/>
            </p:cNvSpPr>
            <p:nvPr/>
          </p:nvSpPr>
          <p:spPr bwMode="gray">
            <a:xfrm>
              <a:off x="2851150" y="1166813"/>
              <a:ext cx="923925" cy="188913"/>
            </a:xfrm>
            <a:custGeom>
              <a:avLst/>
              <a:gdLst>
                <a:gd name="T0" fmla="*/ 2147483647 w 2201"/>
                <a:gd name="T1" fmla="*/ 2147483647 h 447"/>
                <a:gd name="T2" fmla="*/ 2147483647 w 2201"/>
                <a:gd name="T3" fmla="*/ 2147483647 h 447"/>
                <a:gd name="T4" fmla="*/ 2147483647 w 2201"/>
                <a:gd name="T5" fmla="*/ 2147483647 h 447"/>
                <a:gd name="T6" fmla="*/ 2147483647 w 2201"/>
                <a:gd name="T7" fmla="*/ 2147483647 h 447"/>
                <a:gd name="T8" fmla="*/ 2147483647 w 2201"/>
                <a:gd name="T9" fmla="*/ 2147483647 h 447"/>
                <a:gd name="T10" fmla="*/ 2147483647 w 2201"/>
                <a:gd name="T11" fmla="*/ 2147483647 h 447"/>
                <a:gd name="T12" fmla="*/ 2147483647 w 2201"/>
                <a:gd name="T13" fmla="*/ 2147483647 h 447"/>
                <a:gd name="T14" fmla="*/ 2147483647 w 2201"/>
                <a:gd name="T15" fmla="*/ 2147483647 h 447"/>
                <a:gd name="T16" fmla="*/ 2147483647 w 2201"/>
                <a:gd name="T17" fmla="*/ 2147483647 h 447"/>
                <a:gd name="T18" fmla="*/ 2147483647 w 2201"/>
                <a:gd name="T19" fmla="*/ 2147483647 h 447"/>
                <a:gd name="T20" fmla="*/ 2147483647 w 2201"/>
                <a:gd name="T21" fmla="*/ 2147483647 h 447"/>
                <a:gd name="T22" fmla="*/ 2147483647 w 2201"/>
                <a:gd name="T23" fmla="*/ 2147483647 h 447"/>
                <a:gd name="T24" fmla="*/ 2147483647 w 2201"/>
                <a:gd name="T25" fmla="*/ 2147483647 h 447"/>
                <a:gd name="T26" fmla="*/ 2147483647 w 2201"/>
                <a:gd name="T27" fmla="*/ 2147483647 h 447"/>
                <a:gd name="T28" fmla="*/ 2147483647 w 2201"/>
                <a:gd name="T29" fmla="*/ 2147483647 h 447"/>
                <a:gd name="T30" fmla="*/ 2147483647 w 2201"/>
                <a:gd name="T31" fmla="*/ 2147483647 h 447"/>
                <a:gd name="T32" fmla="*/ 2147483647 w 2201"/>
                <a:gd name="T33" fmla="*/ 2147483647 h 447"/>
                <a:gd name="T34" fmla="*/ 0 w 2201"/>
                <a:gd name="T35" fmla="*/ 2147483647 h 447"/>
                <a:gd name="T36" fmla="*/ 0 w 2201"/>
                <a:gd name="T37" fmla="*/ 2147483647 h 447"/>
                <a:gd name="T38" fmla="*/ 2147483647 w 2201"/>
                <a:gd name="T39" fmla="*/ 0 h 447"/>
                <a:gd name="T40" fmla="*/ 2147483647 w 2201"/>
                <a:gd name="T41" fmla="*/ 0 h 447"/>
                <a:gd name="T42" fmla="*/ 2147483647 w 2201"/>
                <a:gd name="T43" fmla="*/ 2147483647 h 447"/>
                <a:gd name="T44" fmla="*/ 2147483647 w 2201"/>
                <a:gd name="T45" fmla="*/ 2147483647 h 447"/>
                <a:gd name="T46" fmla="*/ 2147483647 w 2201"/>
                <a:gd name="T47" fmla="*/ 2147483647 h 44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201"/>
                <a:gd name="T73" fmla="*/ 0 h 447"/>
                <a:gd name="T74" fmla="*/ 2201 w 2201"/>
                <a:gd name="T75" fmla="*/ 447 h 44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201" h="447">
                  <a:moveTo>
                    <a:pt x="2074" y="447"/>
                  </a:moveTo>
                  <a:lnTo>
                    <a:pt x="2074" y="447"/>
                  </a:lnTo>
                  <a:lnTo>
                    <a:pt x="1917" y="447"/>
                  </a:lnTo>
                  <a:cubicBezTo>
                    <a:pt x="1899" y="447"/>
                    <a:pt x="1884" y="432"/>
                    <a:pt x="1884" y="413"/>
                  </a:cubicBezTo>
                  <a:cubicBezTo>
                    <a:pt x="1884" y="395"/>
                    <a:pt x="1899" y="380"/>
                    <a:pt x="1917" y="380"/>
                  </a:cubicBezTo>
                  <a:lnTo>
                    <a:pt x="2074" y="380"/>
                  </a:lnTo>
                  <a:cubicBezTo>
                    <a:pt x="2107" y="380"/>
                    <a:pt x="2134" y="353"/>
                    <a:pt x="2134" y="319"/>
                  </a:cubicBezTo>
                  <a:lnTo>
                    <a:pt x="2134" y="127"/>
                  </a:lnTo>
                  <a:cubicBezTo>
                    <a:pt x="2134" y="94"/>
                    <a:pt x="2107" y="67"/>
                    <a:pt x="2074" y="67"/>
                  </a:cubicBezTo>
                  <a:lnTo>
                    <a:pt x="127" y="67"/>
                  </a:lnTo>
                  <a:cubicBezTo>
                    <a:pt x="94" y="67"/>
                    <a:pt x="67" y="94"/>
                    <a:pt x="67" y="127"/>
                  </a:cubicBezTo>
                  <a:lnTo>
                    <a:pt x="67" y="319"/>
                  </a:lnTo>
                  <a:cubicBezTo>
                    <a:pt x="67" y="353"/>
                    <a:pt x="94" y="380"/>
                    <a:pt x="127" y="380"/>
                  </a:cubicBezTo>
                  <a:lnTo>
                    <a:pt x="1729" y="380"/>
                  </a:lnTo>
                  <a:cubicBezTo>
                    <a:pt x="1748" y="380"/>
                    <a:pt x="1763" y="395"/>
                    <a:pt x="1763" y="413"/>
                  </a:cubicBezTo>
                  <a:cubicBezTo>
                    <a:pt x="1763" y="432"/>
                    <a:pt x="1748" y="447"/>
                    <a:pt x="1729" y="447"/>
                  </a:cubicBezTo>
                  <a:lnTo>
                    <a:pt x="127" y="447"/>
                  </a:lnTo>
                  <a:cubicBezTo>
                    <a:pt x="57" y="447"/>
                    <a:pt x="0" y="390"/>
                    <a:pt x="0" y="319"/>
                  </a:cubicBezTo>
                  <a:lnTo>
                    <a:pt x="0" y="127"/>
                  </a:lnTo>
                  <a:cubicBezTo>
                    <a:pt x="0" y="57"/>
                    <a:pt x="57" y="0"/>
                    <a:pt x="127" y="0"/>
                  </a:cubicBezTo>
                  <a:lnTo>
                    <a:pt x="2074" y="0"/>
                  </a:lnTo>
                  <a:cubicBezTo>
                    <a:pt x="2144" y="0"/>
                    <a:pt x="2201" y="57"/>
                    <a:pt x="2201" y="127"/>
                  </a:cubicBezTo>
                  <a:lnTo>
                    <a:pt x="2201" y="319"/>
                  </a:lnTo>
                  <a:cubicBezTo>
                    <a:pt x="2201" y="390"/>
                    <a:pt x="2144" y="447"/>
                    <a:pt x="2074" y="447"/>
                  </a:cubicBez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60" name="Freeform 261">
              <a:extLst>
                <a:ext uri="{FF2B5EF4-FFF2-40B4-BE49-F238E27FC236}">
                  <a16:creationId xmlns:a16="http://schemas.microsoft.com/office/drawing/2014/main" xmlns="" id="{1B40A4A8-2A36-4724-B919-A7A1E166E549}"/>
                </a:ext>
              </a:extLst>
            </p:cNvPr>
            <p:cNvSpPr>
              <a:spLocks/>
            </p:cNvSpPr>
            <p:nvPr/>
          </p:nvSpPr>
          <p:spPr bwMode="gray">
            <a:xfrm>
              <a:off x="2940050" y="1230313"/>
              <a:ext cx="68263"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6" y="0"/>
                  </a:lnTo>
                  <a:lnTo>
                    <a:pt x="36" y="38"/>
                  </a:lnTo>
                  <a:lnTo>
                    <a:pt x="0" y="38"/>
                  </a:lnTo>
                  <a:lnTo>
                    <a:pt x="0" y="123"/>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61" name="Freeform 262">
              <a:extLst>
                <a:ext uri="{FF2B5EF4-FFF2-40B4-BE49-F238E27FC236}">
                  <a16:creationId xmlns:a16="http://schemas.microsoft.com/office/drawing/2014/main" xmlns="" id="{671A12CD-49ED-41D7-9823-283529D9B690}"/>
                </a:ext>
              </a:extLst>
            </p:cNvPr>
            <p:cNvSpPr>
              <a:spLocks/>
            </p:cNvSpPr>
            <p:nvPr/>
          </p:nvSpPr>
          <p:spPr bwMode="gray">
            <a:xfrm>
              <a:off x="3041650" y="1230313"/>
              <a:ext cx="68263"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5" y="0"/>
                  </a:lnTo>
                  <a:lnTo>
                    <a:pt x="35" y="38"/>
                  </a:lnTo>
                  <a:lnTo>
                    <a:pt x="0" y="38"/>
                  </a:lnTo>
                  <a:lnTo>
                    <a:pt x="0" y="123"/>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62" name="Freeform 263">
              <a:extLst>
                <a:ext uri="{FF2B5EF4-FFF2-40B4-BE49-F238E27FC236}">
                  <a16:creationId xmlns:a16="http://schemas.microsoft.com/office/drawing/2014/main" xmlns="" id="{9AA60849-8371-417D-A666-F19FE4D4FE8B}"/>
                </a:ext>
              </a:extLst>
            </p:cNvPr>
            <p:cNvSpPr>
              <a:spLocks/>
            </p:cNvSpPr>
            <p:nvPr/>
          </p:nvSpPr>
          <p:spPr bwMode="gray">
            <a:xfrm>
              <a:off x="3143250" y="1230313"/>
              <a:ext cx="68263" cy="50800"/>
            </a:xfrm>
            <a:custGeom>
              <a:avLst/>
              <a:gdLst>
                <a:gd name="T0" fmla="*/ 0 w 160"/>
                <a:gd name="T1" fmla="*/ 2147483647 h 123"/>
                <a:gd name="T2" fmla="*/ 0 w 160"/>
                <a:gd name="T3" fmla="*/ 2147483647 h 123"/>
                <a:gd name="T4" fmla="*/ 2147483647 w 160"/>
                <a:gd name="T5" fmla="*/ 2147483647 h 123"/>
                <a:gd name="T6" fmla="*/ 2147483647 w 160"/>
                <a:gd name="T7" fmla="*/ 2147483647 h 123"/>
                <a:gd name="T8" fmla="*/ 2147483647 w 160"/>
                <a:gd name="T9" fmla="*/ 2147483647 h 123"/>
                <a:gd name="T10" fmla="*/ 2147483647 w 160"/>
                <a:gd name="T11" fmla="*/ 0 h 123"/>
                <a:gd name="T12" fmla="*/ 2147483647 w 160"/>
                <a:gd name="T13" fmla="*/ 0 h 123"/>
                <a:gd name="T14" fmla="*/ 2147483647 w 160"/>
                <a:gd name="T15" fmla="*/ 2147483647 h 123"/>
                <a:gd name="T16" fmla="*/ 0 w 160"/>
                <a:gd name="T17" fmla="*/ 2147483647 h 123"/>
                <a:gd name="T18" fmla="*/ 0 w 160"/>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0"/>
                <a:gd name="T31" fmla="*/ 0 h 123"/>
                <a:gd name="T32" fmla="*/ 160 w 160"/>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0" h="123">
                  <a:moveTo>
                    <a:pt x="0" y="123"/>
                  </a:moveTo>
                  <a:lnTo>
                    <a:pt x="0" y="123"/>
                  </a:lnTo>
                  <a:lnTo>
                    <a:pt x="160" y="123"/>
                  </a:lnTo>
                  <a:lnTo>
                    <a:pt x="160" y="38"/>
                  </a:lnTo>
                  <a:lnTo>
                    <a:pt x="125" y="38"/>
                  </a:lnTo>
                  <a:lnTo>
                    <a:pt x="125" y="0"/>
                  </a:lnTo>
                  <a:lnTo>
                    <a:pt x="35" y="0"/>
                  </a:lnTo>
                  <a:lnTo>
                    <a:pt x="35" y="38"/>
                  </a:lnTo>
                  <a:lnTo>
                    <a:pt x="0" y="38"/>
                  </a:lnTo>
                  <a:lnTo>
                    <a:pt x="0" y="123"/>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63" name="Freeform 264">
              <a:extLst>
                <a:ext uri="{FF2B5EF4-FFF2-40B4-BE49-F238E27FC236}">
                  <a16:creationId xmlns:a16="http://schemas.microsoft.com/office/drawing/2014/main" xmlns="" id="{0F2B119D-DC1A-4CF2-B1DA-49CAB97ECF29}"/>
                </a:ext>
              </a:extLst>
            </p:cNvPr>
            <p:cNvSpPr>
              <a:spLocks/>
            </p:cNvSpPr>
            <p:nvPr/>
          </p:nvSpPr>
          <p:spPr bwMode="gray">
            <a:xfrm>
              <a:off x="3244850" y="1230313"/>
              <a:ext cx="66675"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5" y="0"/>
                  </a:lnTo>
                  <a:lnTo>
                    <a:pt x="35" y="38"/>
                  </a:lnTo>
                  <a:lnTo>
                    <a:pt x="0" y="38"/>
                  </a:lnTo>
                  <a:lnTo>
                    <a:pt x="0" y="123"/>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64" name="Freeform 265">
              <a:extLst>
                <a:ext uri="{FF2B5EF4-FFF2-40B4-BE49-F238E27FC236}">
                  <a16:creationId xmlns:a16="http://schemas.microsoft.com/office/drawing/2014/main" xmlns="" id="{AF1EA8EC-BEAE-4EE7-8CF1-31D72216A220}"/>
                </a:ext>
              </a:extLst>
            </p:cNvPr>
            <p:cNvSpPr>
              <a:spLocks/>
            </p:cNvSpPr>
            <p:nvPr/>
          </p:nvSpPr>
          <p:spPr bwMode="gray">
            <a:xfrm>
              <a:off x="3346450" y="1230313"/>
              <a:ext cx="66675"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5" y="38"/>
                  </a:lnTo>
                  <a:lnTo>
                    <a:pt x="125" y="0"/>
                  </a:lnTo>
                  <a:lnTo>
                    <a:pt x="35" y="0"/>
                  </a:lnTo>
                  <a:lnTo>
                    <a:pt x="35" y="38"/>
                  </a:lnTo>
                  <a:lnTo>
                    <a:pt x="0" y="38"/>
                  </a:lnTo>
                  <a:lnTo>
                    <a:pt x="0" y="123"/>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65" name="Freeform 266">
              <a:extLst>
                <a:ext uri="{FF2B5EF4-FFF2-40B4-BE49-F238E27FC236}">
                  <a16:creationId xmlns:a16="http://schemas.microsoft.com/office/drawing/2014/main" xmlns="" id="{0CE64921-4355-49CB-ABC8-F229E5001599}"/>
                </a:ext>
              </a:extLst>
            </p:cNvPr>
            <p:cNvSpPr>
              <a:spLocks/>
            </p:cNvSpPr>
            <p:nvPr/>
          </p:nvSpPr>
          <p:spPr bwMode="gray">
            <a:xfrm>
              <a:off x="3522663" y="1219200"/>
              <a:ext cx="127000" cy="30163"/>
            </a:xfrm>
            <a:custGeom>
              <a:avLst/>
              <a:gdLst>
                <a:gd name="T0" fmla="*/ 2147483647 w 303"/>
                <a:gd name="T1" fmla="*/ 2147483647 h 72"/>
                <a:gd name="T2" fmla="*/ 2147483647 w 303"/>
                <a:gd name="T3" fmla="*/ 2147483647 h 72"/>
                <a:gd name="T4" fmla="*/ 0 w 303"/>
                <a:gd name="T5" fmla="*/ 2147483647 h 72"/>
                <a:gd name="T6" fmla="*/ 0 w 303"/>
                <a:gd name="T7" fmla="*/ 0 h 72"/>
                <a:gd name="T8" fmla="*/ 2147483647 w 303"/>
                <a:gd name="T9" fmla="*/ 0 h 72"/>
                <a:gd name="T10" fmla="*/ 2147483647 w 303"/>
                <a:gd name="T11" fmla="*/ 2147483647 h 72"/>
                <a:gd name="T12" fmla="*/ 0 60000 65536"/>
                <a:gd name="T13" fmla="*/ 0 60000 65536"/>
                <a:gd name="T14" fmla="*/ 0 60000 65536"/>
                <a:gd name="T15" fmla="*/ 0 60000 65536"/>
                <a:gd name="T16" fmla="*/ 0 60000 65536"/>
                <a:gd name="T17" fmla="*/ 0 60000 65536"/>
                <a:gd name="T18" fmla="*/ 0 w 303"/>
                <a:gd name="T19" fmla="*/ 0 h 72"/>
                <a:gd name="T20" fmla="*/ 303 w 303"/>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303" h="72">
                  <a:moveTo>
                    <a:pt x="303" y="72"/>
                  </a:moveTo>
                  <a:lnTo>
                    <a:pt x="303" y="72"/>
                  </a:lnTo>
                  <a:lnTo>
                    <a:pt x="0" y="72"/>
                  </a:lnTo>
                  <a:lnTo>
                    <a:pt x="0" y="0"/>
                  </a:lnTo>
                  <a:lnTo>
                    <a:pt x="303" y="0"/>
                  </a:lnTo>
                  <a:lnTo>
                    <a:pt x="303" y="72"/>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66" name="Freeform 267">
              <a:extLst>
                <a:ext uri="{FF2B5EF4-FFF2-40B4-BE49-F238E27FC236}">
                  <a16:creationId xmlns:a16="http://schemas.microsoft.com/office/drawing/2014/main" xmlns="" id="{7B8D059D-B9DF-4E8B-8A56-056E27570FC0}"/>
                </a:ext>
              </a:extLst>
            </p:cNvPr>
            <p:cNvSpPr>
              <a:spLocks/>
            </p:cNvSpPr>
            <p:nvPr/>
          </p:nvSpPr>
          <p:spPr bwMode="gray">
            <a:xfrm>
              <a:off x="3544888" y="1311275"/>
              <a:ext cx="58738" cy="58738"/>
            </a:xfrm>
            <a:custGeom>
              <a:avLst/>
              <a:gdLst>
                <a:gd name="T0" fmla="*/ 2147483647 w 139"/>
                <a:gd name="T1" fmla="*/ 2147483647 h 139"/>
                <a:gd name="T2" fmla="*/ 2147483647 w 139"/>
                <a:gd name="T3" fmla="*/ 2147483647 h 139"/>
                <a:gd name="T4" fmla="*/ 0 w 139"/>
                <a:gd name="T5" fmla="*/ 2147483647 h 139"/>
                <a:gd name="T6" fmla="*/ 2147483647 w 139"/>
                <a:gd name="T7" fmla="*/ 0 h 139"/>
                <a:gd name="T8" fmla="*/ 2147483647 w 139"/>
                <a:gd name="T9" fmla="*/ 2147483647 h 139"/>
                <a:gd name="T10" fmla="*/ 2147483647 w 139"/>
                <a:gd name="T11" fmla="*/ 2147483647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69" y="139"/>
                  </a:moveTo>
                  <a:lnTo>
                    <a:pt x="69" y="139"/>
                  </a:lnTo>
                  <a:cubicBezTo>
                    <a:pt x="30" y="139"/>
                    <a:pt x="0" y="107"/>
                    <a:pt x="0" y="69"/>
                  </a:cubicBezTo>
                  <a:cubicBezTo>
                    <a:pt x="0" y="31"/>
                    <a:pt x="30" y="0"/>
                    <a:pt x="69" y="0"/>
                  </a:cubicBezTo>
                  <a:cubicBezTo>
                    <a:pt x="107" y="0"/>
                    <a:pt x="139" y="31"/>
                    <a:pt x="139" y="69"/>
                  </a:cubicBezTo>
                  <a:cubicBezTo>
                    <a:pt x="139" y="107"/>
                    <a:pt x="107" y="139"/>
                    <a:pt x="69" y="139"/>
                  </a:cubicBez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67" name="Freeform 268">
              <a:extLst>
                <a:ext uri="{FF2B5EF4-FFF2-40B4-BE49-F238E27FC236}">
                  <a16:creationId xmlns:a16="http://schemas.microsoft.com/office/drawing/2014/main" xmlns="" id="{B4A2F048-0096-4BB3-96BB-48AE301C16CE}"/>
                </a:ext>
              </a:extLst>
            </p:cNvPr>
            <p:cNvSpPr>
              <a:spLocks/>
            </p:cNvSpPr>
            <p:nvPr/>
          </p:nvSpPr>
          <p:spPr bwMode="gray">
            <a:xfrm>
              <a:off x="3633788" y="1311275"/>
              <a:ext cx="58738" cy="58738"/>
            </a:xfrm>
            <a:custGeom>
              <a:avLst/>
              <a:gdLst>
                <a:gd name="T0" fmla="*/ 2147483647 w 138"/>
                <a:gd name="T1" fmla="*/ 2147483647 h 139"/>
                <a:gd name="T2" fmla="*/ 2147483647 w 138"/>
                <a:gd name="T3" fmla="*/ 2147483647 h 139"/>
                <a:gd name="T4" fmla="*/ 0 w 138"/>
                <a:gd name="T5" fmla="*/ 2147483647 h 139"/>
                <a:gd name="T6" fmla="*/ 2147483647 w 138"/>
                <a:gd name="T7" fmla="*/ 0 h 139"/>
                <a:gd name="T8" fmla="*/ 2147483647 w 138"/>
                <a:gd name="T9" fmla="*/ 2147483647 h 139"/>
                <a:gd name="T10" fmla="*/ 2147483647 w 138"/>
                <a:gd name="T11" fmla="*/ 2147483647 h 139"/>
                <a:gd name="T12" fmla="*/ 0 60000 65536"/>
                <a:gd name="T13" fmla="*/ 0 60000 65536"/>
                <a:gd name="T14" fmla="*/ 0 60000 65536"/>
                <a:gd name="T15" fmla="*/ 0 60000 65536"/>
                <a:gd name="T16" fmla="*/ 0 60000 65536"/>
                <a:gd name="T17" fmla="*/ 0 60000 65536"/>
                <a:gd name="T18" fmla="*/ 0 w 138"/>
                <a:gd name="T19" fmla="*/ 0 h 139"/>
                <a:gd name="T20" fmla="*/ 138 w 138"/>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8" h="139">
                  <a:moveTo>
                    <a:pt x="69" y="139"/>
                  </a:moveTo>
                  <a:lnTo>
                    <a:pt x="69" y="139"/>
                  </a:lnTo>
                  <a:cubicBezTo>
                    <a:pt x="30" y="139"/>
                    <a:pt x="0" y="107"/>
                    <a:pt x="0" y="69"/>
                  </a:cubicBezTo>
                  <a:cubicBezTo>
                    <a:pt x="0" y="31"/>
                    <a:pt x="30" y="0"/>
                    <a:pt x="69" y="0"/>
                  </a:cubicBezTo>
                  <a:cubicBezTo>
                    <a:pt x="107" y="0"/>
                    <a:pt x="138" y="31"/>
                    <a:pt x="138" y="69"/>
                  </a:cubicBezTo>
                  <a:cubicBezTo>
                    <a:pt x="138" y="107"/>
                    <a:pt x="107" y="139"/>
                    <a:pt x="69" y="139"/>
                  </a:cubicBez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68" name="Freeform 269">
              <a:extLst>
                <a:ext uri="{FF2B5EF4-FFF2-40B4-BE49-F238E27FC236}">
                  <a16:creationId xmlns:a16="http://schemas.microsoft.com/office/drawing/2014/main" xmlns="" id="{8F4F26D6-F576-4EC2-BB94-DC2DFCFC8027}"/>
                </a:ext>
              </a:extLst>
            </p:cNvPr>
            <p:cNvSpPr>
              <a:spLocks/>
            </p:cNvSpPr>
            <p:nvPr/>
          </p:nvSpPr>
          <p:spPr bwMode="gray">
            <a:xfrm>
              <a:off x="3522663" y="1260475"/>
              <a:ext cx="31750" cy="31750"/>
            </a:xfrm>
            <a:custGeom>
              <a:avLst/>
              <a:gdLst>
                <a:gd name="T0" fmla="*/ 2147483647 w 73"/>
                <a:gd name="T1" fmla="*/ 2147483647 h 73"/>
                <a:gd name="T2" fmla="*/ 2147483647 w 73"/>
                <a:gd name="T3" fmla="*/ 2147483647 h 73"/>
                <a:gd name="T4" fmla="*/ 0 w 73"/>
                <a:gd name="T5" fmla="*/ 2147483647 h 73"/>
                <a:gd name="T6" fmla="*/ 0 w 73"/>
                <a:gd name="T7" fmla="*/ 0 h 73"/>
                <a:gd name="T8" fmla="*/ 2147483647 w 73"/>
                <a:gd name="T9" fmla="*/ 0 h 73"/>
                <a:gd name="T10" fmla="*/ 2147483647 w 73"/>
                <a:gd name="T11" fmla="*/ 2147483647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69" name="Freeform 270">
              <a:extLst>
                <a:ext uri="{FF2B5EF4-FFF2-40B4-BE49-F238E27FC236}">
                  <a16:creationId xmlns:a16="http://schemas.microsoft.com/office/drawing/2014/main" xmlns="" id="{DCFA7733-BF97-4649-B455-AFD632B540C9}"/>
                </a:ext>
              </a:extLst>
            </p:cNvPr>
            <p:cNvSpPr>
              <a:spLocks/>
            </p:cNvSpPr>
            <p:nvPr/>
          </p:nvSpPr>
          <p:spPr bwMode="gray">
            <a:xfrm>
              <a:off x="3571875" y="1260475"/>
              <a:ext cx="30163" cy="31750"/>
            </a:xfrm>
            <a:custGeom>
              <a:avLst/>
              <a:gdLst>
                <a:gd name="T0" fmla="*/ 2147483647 w 73"/>
                <a:gd name="T1" fmla="*/ 2147483647 h 73"/>
                <a:gd name="T2" fmla="*/ 2147483647 w 73"/>
                <a:gd name="T3" fmla="*/ 2147483647 h 73"/>
                <a:gd name="T4" fmla="*/ 0 w 73"/>
                <a:gd name="T5" fmla="*/ 2147483647 h 73"/>
                <a:gd name="T6" fmla="*/ 0 w 73"/>
                <a:gd name="T7" fmla="*/ 0 h 73"/>
                <a:gd name="T8" fmla="*/ 2147483647 w 73"/>
                <a:gd name="T9" fmla="*/ 0 h 73"/>
                <a:gd name="T10" fmla="*/ 2147483647 w 73"/>
                <a:gd name="T11" fmla="*/ 2147483647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70" name="Freeform 271">
              <a:extLst>
                <a:ext uri="{FF2B5EF4-FFF2-40B4-BE49-F238E27FC236}">
                  <a16:creationId xmlns:a16="http://schemas.microsoft.com/office/drawing/2014/main" xmlns="" id="{A449E903-49C8-4082-A8DC-BE9F48B8A17B}"/>
                </a:ext>
              </a:extLst>
            </p:cNvPr>
            <p:cNvSpPr>
              <a:spLocks/>
            </p:cNvSpPr>
            <p:nvPr/>
          </p:nvSpPr>
          <p:spPr bwMode="gray">
            <a:xfrm>
              <a:off x="3619500" y="1260475"/>
              <a:ext cx="30163" cy="31750"/>
            </a:xfrm>
            <a:custGeom>
              <a:avLst/>
              <a:gdLst>
                <a:gd name="T0" fmla="*/ 2147483647 w 73"/>
                <a:gd name="T1" fmla="*/ 2147483647 h 73"/>
                <a:gd name="T2" fmla="*/ 2147483647 w 73"/>
                <a:gd name="T3" fmla="*/ 2147483647 h 73"/>
                <a:gd name="T4" fmla="*/ 0 w 73"/>
                <a:gd name="T5" fmla="*/ 2147483647 h 73"/>
                <a:gd name="T6" fmla="*/ 0 w 73"/>
                <a:gd name="T7" fmla="*/ 0 h 73"/>
                <a:gd name="T8" fmla="*/ 2147483647 w 73"/>
                <a:gd name="T9" fmla="*/ 0 h 73"/>
                <a:gd name="T10" fmla="*/ 2147483647 w 73"/>
                <a:gd name="T11" fmla="*/ 2147483647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295" name="组合 294">
            <a:extLst>
              <a:ext uri="{FF2B5EF4-FFF2-40B4-BE49-F238E27FC236}">
                <a16:creationId xmlns:a16="http://schemas.microsoft.com/office/drawing/2014/main" xmlns="" id="{B3098D7B-725F-4E77-98AE-3D12B2E8B6EB}"/>
              </a:ext>
            </a:extLst>
          </p:cNvPr>
          <p:cNvGrpSpPr>
            <a:grpSpLocks noChangeAspect="1"/>
          </p:cNvGrpSpPr>
          <p:nvPr/>
        </p:nvGrpSpPr>
        <p:grpSpPr bwMode="gray">
          <a:xfrm>
            <a:off x="7287294" y="2499248"/>
            <a:ext cx="461957" cy="68498"/>
            <a:chOff x="2851150" y="1166813"/>
            <a:chExt cx="923925" cy="203200"/>
          </a:xfrm>
          <a:gradFill>
            <a:gsLst>
              <a:gs pos="100000">
                <a:srgbClr val="FFFFFF"/>
              </a:gs>
              <a:gs pos="0">
                <a:srgbClr val="FFFFFF"/>
              </a:gs>
              <a:gs pos="50000">
                <a:srgbClr val="FFFFFF">
                  <a:lumMod val="75000"/>
                </a:srgbClr>
              </a:gs>
            </a:gsLst>
            <a:lin ang="0" scaled="0"/>
          </a:gradFill>
        </p:grpSpPr>
        <p:sp>
          <p:nvSpPr>
            <p:cNvPr id="347" name="Freeform 260">
              <a:extLst>
                <a:ext uri="{FF2B5EF4-FFF2-40B4-BE49-F238E27FC236}">
                  <a16:creationId xmlns:a16="http://schemas.microsoft.com/office/drawing/2014/main" xmlns="" id="{8D2E070C-36C9-4E41-A571-0E8A86F511E2}"/>
                </a:ext>
              </a:extLst>
            </p:cNvPr>
            <p:cNvSpPr>
              <a:spLocks/>
            </p:cNvSpPr>
            <p:nvPr/>
          </p:nvSpPr>
          <p:spPr bwMode="gray">
            <a:xfrm>
              <a:off x="2851150" y="1166813"/>
              <a:ext cx="923925" cy="188913"/>
            </a:xfrm>
            <a:custGeom>
              <a:avLst/>
              <a:gdLst>
                <a:gd name="T0" fmla="*/ 2147483647 w 2201"/>
                <a:gd name="T1" fmla="*/ 2147483647 h 447"/>
                <a:gd name="T2" fmla="*/ 2147483647 w 2201"/>
                <a:gd name="T3" fmla="*/ 2147483647 h 447"/>
                <a:gd name="T4" fmla="*/ 2147483647 w 2201"/>
                <a:gd name="T5" fmla="*/ 2147483647 h 447"/>
                <a:gd name="T6" fmla="*/ 2147483647 w 2201"/>
                <a:gd name="T7" fmla="*/ 2147483647 h 447"/>
                <a:gd name="T8" fmla="*/ 2147483647 w 2201"/>
                <a:gd name="T9" fmla="*/ 2147483647 h 447"/>
                <a:gd name="T10" fmla="*/ 2147483647 w 2201"/>
                <a:gd name="T11" fmla="*/ 2147483647 h 447"/>
                <a:gd name="T12" fmla="*/ 2147483647 w 2201"/>
                <a:gd name="T13" fmla="*/ 2147483647 h 447"/>
                <a:gd name="T14" fmla="*/ 2147483647 w 2201"/>
                <a:gd name="T15" fmla="*/ 2147483647 h 447"/>
                <a:gd name="T16" fmla="*/ 2147483647 w 2201"/>
                <a:gd name="T17" fmla="*/ 2147483647 h 447"/>
                <a:gd name="T18" fmla="*/ 2147483647 w 2201"/>
                <a:gd name="T19" fmla="*/ 2147483647 h 447"/>
                <a:gd name="T20" fmla="*/ 2147483647 w 2201"/>
                <a:gd name="T21" fmla="*/ 2147483647 h 447"/>
                <a:gd name="T22" fmla="*/ 2147483647 w 2201"/>
                <a:gd name="T23" fmla="*/ 2147483647 h 447"/>
                <a:gd name="T24" fmla="*/ 2147483647 w 2201"/>
                <a:gd name="T25" fmla="*/ 2147483647 h 447"/>
                <a:gd name="T26" fmla="*/ 2147483647 w 2201"/>
                <a:gd name="T27" fmla="*/ 2147483647 h 447"/>
                <a:gd name="T28" fmla="*/ 2147483647 w 2201"/>
                <a:gd name="T29" fmla="*/ 2147483647 h 447"/>
                <a:gd name="T30" fmla="*/ 2147483647 w 2201"/>
                <a:gd name="T31" fmla="*/ 2147483647 h 447"/>
                <a:gd name="T32" fmla="*/ 2147483647 w 2201"/>
                <a:gd name="T33" fmla="*/ 2147483647 h 447"/>
                <a:gd name="T34" fmla="*/ 0 w 2201"/>
                <a:gd name="T35" fmla="*/ 2147483647 h 447"/>
                <a:gd name="T36" fmla="*/ 0 w 2201"/>
                <a:gd name="T37" fmla="*/ 2147483647 h 447"/>
                <a:gd name="T38" fmla="*/ 2147483647 w 2201"/>
                <a:gd name="T39" fmla="*/ 0 h 447"/>
                <a:gd name="T40" fmla="*/ 2147483647 w 2201"/>
                <a:gd name="T41" fmla="*/ 0 h 447"/>
                <a:gd name="T42" fmla="*/ 2147483647 w 2201"/>
                <a:gd name="T43" fmla="*/ 2147483647 h 447"/>
                <a:gd name="T44" fmla="*/ 2147483647 w 2201"/>
                <a:gd name="T45" fmla="*/ 2147483647 h 447"/>
                <a:gd name="T46" fmla="*/ 2147483647 w 2201"/>
                <a:gd name="T47" fmla="*/ 2147483647 h 44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201"/>
                <a:gd name="T73" fmla="*/ 0 h 447"/>
                <a:gd name="T74" fmla="*/ 2201 w 2201"/>
                <a:gd name="T75" fmla="*/ 447 h 44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201" h="447">
                  <a:moveTo>
                    <a:pt x="2074" y="447"/>
                  </a:moveTo>
                  <a:lnTo>
                    <a:pt x="2074" y="447"/>
                  </a:lnTo>
                  <a:lnTo>
                    <a:pt x="1917" y="447"/>
                  </a:lnTo>
                  <a:cubicBezTo>
                    <a:pt x="1899" y="447"/>
                    <a:pt x="1884" y="432"/>
                    <a:pt x="1884" y="413"/>
                  </a:cubicBezTo>
                  <a:cubicBezTo>
                    <a:pt x="1884" y="395"/>
                    <a:pt x="1899" y="380"/>
                    <a:pt x="1917" y="380"/>
                  </a:cubicBezTo>
                  <a:lnTo>
                    <a:pt x="2074" y="380"/>
                  </a:lnTo>
                  <a:cubicBezTo>
                    <a:pt x="2107" y="380"/>
                    <a:pt x="2134" y="353"/>
                    <a:pt x="2134" y="319"/>
                  </a:cubicBezTo>
                  <a:lnTo>
                    <a:pt x="2134" y="127"/>
                  </a:lnTo>
                  <a:cubicBezTo>
                    <a:pt x="2134" y="94"/>
                    <a:pt x="2107" y="67"/>
                    <a:pt x="2074" y="67"/>
                  </a:cubicBezTo>
                  <a:lnTo>
                    <a:pt x="127" y="67"/>
                  </a:lnTo>
                  <a:cubicBezTo>
                    <a:pt x="94" y="67"/>
                    <a:pt x="67" y="94"/>
                    <a:pt x="67" y="127"/>
                  </a:cubicBezTo>
                  <a:lnTo>
                    <a:pt x="67" y="319"/>
                  </a:lnTo>
                  <a:cubicBezTo>
                    <a:pt x="67" y="353"/>
                    <a:pt x="94" y="380"/>
                    <a:pt x="127" y="380"/>
                  </a:cubicBezTo>
                  <a:lnTo>
                    <a:pt x="1729" y="380"/>
                  </a:lnTo>
                  <a:cubicBezTo>
                    <a:pt x="1748" y="380"/>
                    <a:pt x="1763" y="395"/>
                    <a:pt x="1763" y="413"/>
                  </a:cubicBezTo>
                  <a:cubicBezTo>
                    <a:pt x="1763" y="432"/>
                    <a:pt x="1748" y="447"/>
                    <a:pt x="1729" y="447"/>
                  </a:cubicBezTo>
                  <a:lnTo>
                    <a:pt x="127" y="447"/>
                  </a:lnTo>
                  <a:cubicBezTo>
                    <a:pt x="57" y="447"/>
                    <a:pt x="0" y="390"/>
                    <a:pt x="0" y="319"/>
                  </a:cubicBezTo>
                  <a:lnTo>
                    <a:pt x="0" y="127"/>
                  </a:lnTo>
                  <a:cubicBezTo>
                    <a:pt x="0" y="57"/>
                    <a:pt x="57" y="0"/>
                    <a:pt x="127" y="0"/>
                  </a:cubicBezTo>
                  <a:lnTo>
                    <a:pt x="2074" y="0"/>
                  </a:lnTo>
                  <a:cubicBezTo>
                    <a:pt x="2144" y="0"/>
                    <a:pt x="2201" y="57"/>
                    <a:pt x="2201" y="127"/>
                  </a:cubicBezTo>
                  <a:lnTo>
                    <a:pt x="2201" y="319"/>
                  </a:lnTo>
                  <a:cubicBezTo>
                    <a:pt x="2201" y="390"/>
                    <a:pt x="2144" y="447"/>
                    <a:pt x="2074" y="447"/>
                  </a:cubicBez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48" name="Freeform 261">
              <a:extLst>
                <a:ext uri="{FF2B5EF4-FFF2-40B4-BE49-F238E27FC236}">
                  <a16:creationId xmlns:a16="http://schemas.microsoft.com/office/drawing/2014/main" xmlns="" id="{1B40A4A8-2A36-4724-B919-A7A1E166E549}"/>
                </a:ext>
              </a:extLst>
            </p:cNvPr>
            <p:cNvSpPr>
              <a:spLocks/>
            </p:cNvSpPr>
            <p:nvPr/>
          </p:nvSpPr>
          <p:spPr bwMode="gray">
            <a:xfrm>
              <a:off x="2940050" y="1230313"/>
              <a:ext cx="68263"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6" y="0"/>
                  </a:lnTo>
                  <a:lnTo>
                    <a:pt x="36" y="38"/>
                  </a:lnTo>
                  <a:lnTo>
                    <a:pt x="0" y="38"/>
                  </a:lnTo>
                  <a:lnTo>
                    <a:pt x="0" y="123"/>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49" name="Freeform 262">
              <a:extLst>
                <a:ext uri="{FF2B5EF4-FFF2-40B4-BE49-F238E27FC236}">
                  <a16:creationId xmlns:a16="http://schemas.microsoft.com/office/drawing/2014/main" xmlns="" id="{671A12CD-49ED-41D7-9823-283529D9B690}"/>
                </a:ext>
              </a:extLst>
            </p:cNvPr>
            <p:cNvSpPr>
              <a:spLocks/>
            </p:cNvSpPr>
            <p:nvPr/>
          </p:nvSpPr>
          <p:spPr bwMode="gray">
            <a:xfrm>
              <a:off x="3041650" y="1230313"/>
              <a:ext cx="68263"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5" y="0"/>
                  </a:lnTo>
                  <a:lnTo>
                    <a:pt x="35" y="38"/>
                  </a:lnTo>
                  <a:lnTo>
                    <a:pt x="0" y="38"/>
                  </a:lnTo>
                  <a:lnTo>
                    <a:pt x="0" y="123"/>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50" name="Freeform 263">
              <a:extLst>
                <a:ext uri="{FF2B5EF4-FFF2-40B4-BE49-F238E27FC236}">
                  <a16:creationId xmlns:a16="http://schemas.microsoft.com/office/drawing/2014/main" xmlns="" id="{9AA60849-8371-417D-A666-F19FE4D4FE8B}"/>
                </a:ext>
              </a:extLst>
            </p:cNvPr>
            <p:cNvSpPr>
              <a:spLocks/>
            </p:cNvSpPr>
            <p:nvPr/>
          </p:nvSpPr>
          <p:spPr bwMode="gray">
            <a:xfrm>
              <a:off x="3143250" y="1230313"/>
              <a:ext cx="68263" cy="50800"/>
            </a:xfrm>
            <a:custGeom>
              <a:avLst/>
              <a:gdLst>
                <a:gd name="T0" fmla="*/ 0 w 160"/>
                <a:gd name="T1" fmla="*/ 2147483647 h 123"/>
                <a:gd name="T2" fmla="*/ 0 w 160"/>
                <a:gd name="T3" fmla="*/ 2147483647 h 123"/>
                <a:gd name="T4" fmla="*/ 2147483647 w 160"/>
                <a:gd name="T5" fmla="*/ 2147483647 h 123"/>
                <a:gd name="T6" fmla="*/ 2147483647 w 160"/>
                <a:gd name="T7" fmla="*/ 2147483647 h 123"/>
                <a:gd name="T8" fmla="*/ 2147483647 w 160"/>
                <a:gd name="T9" fmla="*/ 2147483647 h 123"/>
                <a:gd name="T10" fmla="*/ 2147483647 w 160"/>
                <a:gd name="T11" fmla="*/ 0 h 123"/>
                <a:gd name="T12" fmla="*/ 2147483647 w 160"/>
                <a:gd name="T13" fmla="*/ 0 h 123"/>
                <a:gd name="T14" fmla="*/ 2147483647 w 160"/>
                <a:gd name="T15" fmla="*/ 2147483647 h 123"/>
                <a:gd name="T16" fmla="*/ 0 w 160"/>
                <a:gd name="T17" fmla="*/ 2147483647 h 123"/>
                <a:gd name="T18" fmla="*/ 0 w 160"/>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0"/>
                <a:gd name="T31" fmla="*/ 0 h 123"/>
                <a:gd name="T32" fmla="*/ 160 w 160"/>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0" h="123">
                  <a:moveTo>
                    <a:pt x="0" y="123"/>
                  </a:moveTo>
                  <a:lnTo>
                    <a:pt x="0" y="123"/>
                  </a:lnTo>
                  <a:lnTo>
                    <a:pt x="160" y="123"/>
                  </a:lnTo>
                  <a:lnTo>
                    <a:pt x="160" y="38"/>
                  </a:lnTo>
                  <a:lnTo>
                    <a:pt x="125" y="38"/>
                  </a:lnTo>
                  <a:lnTo>
                    <a:pt x="125" y="0"/>
                  </a:lnTo>
                  <a:lnTo>
                    <a:pt x="35" y="0"/>
                  </a:lnTo>
                  <a:lnTo>
                    <a:pt x="35" y="38"/>
                  </a:lnTo>
                  <a:lnTo>
                    <a:pt x="0" y="38"/>
                  </a:lnTo>
                  <a:lnTo>
                    <a:pt x="0" y="123"/>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51" name="Freeform 264">
              <a:extLst>
                <a:ext uri="{FF2B5EF4-FFF2-40B4-BE49-F238E27FC236}">
                  <a16:creationId xmlns:a16="http://schemas.microsoft.com/office/drawing/2014/main" xmlns="" id="{0F2B119D-DC1A-4CF2-B1DA-49CAB97ECF29}"/>
                </a:ext>
              </a:extLst>
            </p:cNvPr>
            <p:cNvSpPr>
              <a:spLocks/>
            </p:cNvSpPr>
            <p:nvPr/>
          </p:nvSpPr>
          <p:spPr bwMode="gray">
            <a:xfrm>
              <a:off x="3244850" y="1230313"/>
              <a:ext cx="66675"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5" y="0"/>
                  </a:lnTo>
                  <a:lnTo>
                    <a:pt x="35" y="38"/>
                  </a:lnTo>
                  <a:lnTo>
                    <a:pt x="0" y="38"/>
                  </a:lnTo>
                  <a:lnTo>
                    <a:pt x="0" y="123"/>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52" name="Freeform 265">
              <a:extLst>
                <a:ext uri="{FF2B5EF4-FFF2-40B4-BE49-F238E27FC236}">
                  <a16:creationId xmlns:a16="http://schemas.microsoft.com/office/drawing/2014/main" xmlns="" id="{AF1EA8EC-BEAE-4EE7-8CF1-31D72216A220}"/>
                </a:ext>
              </a:extLst>
            </p:cNvPr>
            <p:cNvSpPr>
              <a:spLocks/>
            </p:cNvSpPr>
            <p:nvPr/>
          </p:nvSpPr>
          <p:spPr bwMode="gray">
            <a:xfrm>
              <a:off x="3346450" y="1230313"/>
              <a:ext cx="66675"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5" y="38"/>
                  </a:lnTo>
                  <a:lnTo>
                    <a:pt x="125" y="0"/>
                  </a:lnTo>
                  <a:lnTo>
                    <a:pt x="35" y="0"/>
                  </a:lnTo>
                  <a:lnTo>
                    <a:pt x="35" y="38"/>
                  </a:lnTo>
                  <a:lnTo>
                    <a:pt x="0" y="38"/>
                  </a:lnTo>
                  <a:lnTo>
                    <a:pt x="0" y="123"/>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53" name="Freeform 266">
              <a:extLst>
                <a:ext uri="{FF2B5EF4-FFF2-40B4-BE49-F238E27FC236}">
                  <a16:creationId xmlns:a16="http://schemas.microsoft.com/office/drawing/2014/main" xmlns="" id="{0CE64921-4355-49CB-ABC8-F229E5001599}"/>
                </a:ext>
              </a:extLst>
            </p:cNvPr>
            <p:cNvSpPr>
              <a:spLocks/>
            </p:cNvSpPr>
            <p:nvPr/>
          </p:nvSpPr>
          <p:spPr bwMode="gray">
            <a:xfrm>
              <a:off x="3522663" y="1219200"/>
              <a:ext cx="127000" cy="30163"/>
            </a:xfrm>
            <a:custGeom>
              <a:avLst/>
              <a:gdLst>
                <a:gd name="T0" fmla="*/ 2147483647 w 303"/>
                <a:gd name="T1" fmla="*/ 2147483647 h 72"/>
                <a:gd name="T2" fmla="*/ 2147483647 w 303"/>
                <a:gd name="T3" fmla="*/ 2147483647 h 72"/>
                <a:gd name="T4" fmla="*/ 0 w 303"/>
                <a:gd name="T5" fmla="*/ 2147483647 h 72"/>
                <a:gd name="T6" fmla="*/ 0 w 303"/>
                <a:gd name="T7" fmla="*/ 0 h 72"/>
                <a:gd name="T8" fmla="*/ 2147483647 w 303"/>
                <a:gd name="T9" fmla="*/ 0 h 72"/>
                <a:gd name="T10" fmla="*/ 2147483647 w 303"/>
                <a:gd name="T11" fmla="*/ 2147483647 h 72"/>
                <a:gd name="T12" fmla="*/ 0 60000 65536"/>
                <a:gd name="T13" fmla="*/ 0 60000 65536"/>
                <a:gd name="T14" fmla="*/ 0 60000 65536"/>
                <a:gd name="T15" fmla="*/ 0 60000 65536"/>
                <a:gd name="T16" fmla="*/ 0 60000 65536"/>
                <a:gd name="T17" fmla="*/ 0 60000 65536"/>
                <a:gd name="T18" fmla="*/ 0 w 303"/>
                <a:gd name="T19" fmla="*/ 0 h 72"/>
                <a:gd name="T20" fmla="*/ 303 w 303"/>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303" h="72">
                  <a:moveTo>
                    <a:pt x="303" y="72"/>
                  </a:moveTo>
                  <a:lnTo>
                    <a:pt x="303" y="72"/>
                  </a:lnTo>
                  <a:lnTo>
                    <a:pt x="0" y="72"/>
                  </a:lnTo>
                  <a:lnTo>
                    <a:pt x="0" y="0"/>
                  </a:lnTo>
                  <a:lnTo>
                    <a:pt x="303" y="0"/>
                  </a:lnTo>
                  <a:lnTo>
                    <a:pt x="303" y="72"/>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54" name="Freeform 267">
              <a:extLst>
                <a:ext uri="{FF2B5EF4-FFF2-40B4-BE49-F238E27FC236}">
                  <a16:creationId xmlns:a16="http://schemas.microsoft.com/office/drawing/2014/main" xmlns="" id="{7B8D059D-B9DF-4E8B-8A56-056E27570FC0}"/>
                </a:ext>
              </a:extLst>
            </p:cNvPr>
            <p:cNvSpPr>
              <a:spLocks/>
            </p:cNvSpPr>
            <p:nvPr/>
          </p:nvSpPr>
          <p:spPr bwMode="gray">
            <a:xfrm>
              <a:off x="3544888" y="1311275"/>
              <a:ext cx="58738" cy="58738"/>
            </a:xfrm>
            <a:custGeom>
              <a:avLst/>
              <a:gdLst>
                <a:gd name="T0" fmla="*/ 2147483647 w 139"/>
                <a:gd name="T1" fmla="*/ 2147483647 h 139"/>
                <a:gd name="T2" fmla="*/ 2147483647 w 139"/>
                <a:gd name="T3" fmla="*/ 2147483647 h 139"/>
                <a:gd name="T4" fmla="*/ 0 w 139"/>
                <a:gd name="T5" fmla="*/ 2147483647 h 139"/>
                <a:gd name="T6" fmla="*/ 2147483647 w 139"/>
                <a:gd name="T7" fmla="*/ 0 h 139"/>
                <a:gd name="T8" fmla="*/ 2147483647 w 139"/>
                <a:gd name="T9" fmla="*/ 2147483647 h 139"/>
                <a:gd name="T10" fmla="*/ 2147483647 w 139"/>
                <a:gd name="T11" fmla="*/ 2147483647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69" y="139"/>
                  </a:moveTo>
                  <a:lnTo>
                    <a:pt x="69" y="139"/>
                  </a:lnTo>
                  <a:cubicBezTo>
                    <a:pt x="30" y="139"/>
                    <a:pt x="0" y="107"/>
                    <a:pt x="0" y="69"/>
                  </a:cubicBezTo>
                  <a:cubicBezTo>
                    <a:pt x="0" y="31"/>
                    <a:pt x="30" y="0"/>
                    <a:pt x="69" y="0"/>
                  </a:cubicBezTo>
                  <a:cubicBezTo>
                    <a:pt x="107" y="0"/>
                    <a:pt x="139" y="31"/>
                    <a:pt x="139" y="69"/>
                  </a:cubicBezTo>
                  <a:cubicBezTo>
                    <a:pt x="139" y="107"/>
                    <a:pt x="107" y="139"/>
                    <a:pt x="69" y="139"/>
                  </a:cubicBez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55" name="Freeform 268">
              <a:extLst>
                <a:ext uri="{FF2B5EF4-FFF2-40B4-BE49-F238E27FC236}">
                  <a16:creationId xmlns:a16="http://schemas.microsoft.com/office/drawing/2014/main" xmlns="" id="{B4A2F048-0096-4BB3-96BB-48AE301C16CE}"/>
                </a:ext>
              </a:extLst>
            </p:cNvPr>
            <p:cNvSpPr>
              <a:spLocks/>
            </p:cNvSpPr>
            <p:nvPr/>
          </p:nvSpPr>
          <p:spPr bwMode="gray">
            <a:xfrm>
              <a:off x="3633788" y="1311275"/>
              <a:ext cx="58738" cy="58738"/>
            </a:xfrm>
            <a:custGeom>
              <a:avLst/>
              <a:gdLst>
                <a:gd name="T0" fmla="*/ 2147483647 w 138"/>
                <a:gd name="T1" fmla="*/ 2147483647 h 139"/>
                <a:gd name="T2" fmla="*/ 2147483647 w 138"/>
                <a:gd name="T3" fmla="*/ 2147483647 h 139"/>
                <a:gd name="T4" fmla="*/ 0 w 138"/>
                <a:gd name="T5" fmla="*/ 2147483647 h 139"/>
                <a:gd name="T6" fmla="*/ 2147483647 w 138"/>
                <a:gd name="T7" fmla="*/ 0 h 139"/>
                <a:gd name="T8" fmla="*/ 2147483647 w 138"/>
                <a:gd name="T9" fmla="*/ 2147483647 h 139"/>
                <a:gd name="T10" fmla="*/ 2147483647 w 138"/>
                <a:gd name="T11" fmla="*/ 2147483647 h 139"/>
                <a:gd name="T12" fmla="*/ 0 60000 65536"/>
                <a:gd name="T13" fmla="*/ 0 60000 65536"/>
                <a:gd name="T14" fmla="*/ 0 60000 65536"/>
                <a:gd name="T15" fmla="*/ 0 60000 65536"/>
                <a:gd name="T16" fmla="*/ 0 60000 65536"/>
                <a:gd name="T17" fmla="*/ 0 60000 65536"/>
                <a:gd name="T18" fmla="*/ 0 w 138"/>
                <a:gd name="T19" fmla="*/ 0 h 139"/>
                <a:gd name="T20" fmla="*/ 138 w 138"/>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8" h="139">
                  <a:moveTo>
                    <a:pt x="69" y="139"/>
                  </a:moveTo>
                  <a:lnTo>
                    <a:pt x="69" y="139"/>
                  </a:lnTo>
                  <a:cubicBezTo>
                    <a:pt x="30" y="139"/>
                    <a:pt x="0" y="107"/>
                    <a:pt x="0" y="69"/>
                  </a:cubicBezTo>
                  <a:cubicBezTo>
                    <a:pt x="0" y="31"/>
                    <a:pt x="30" y="0"/>
                    <a:pt x="69" y="0"/>
                  </a:cubicBezTo>
                  <a:cubicBezTo>
                    <a:pt x="107" y="0"/>
                    <a:pt x="138" y="31"/>
                    <a:pt x="138" y="69"/>
                  </a:cubicBezTo>
                  <a:cubicBezTo>
                    <a:pt x="138" y="107"/>
                    <a:pt x="107" y="139"/>
                    <a:pt x="69" y="139"/>
                  </a:cubicBez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56" name="Freeform 269">
              <a:extLst>
                <a:ext uri="{FF2B5EF4-FFF2-40B4-BE49-F238E27FC236}">
                  <a16:creationId xmlns:a16="http://schemas.microsoft.com/office/drawing/2014/main" xmlns="" id="{8F4F26D6-F576-4EC2-BB94-DC2DFCFC8027}"/>
                </a:ext>
              </a:extLst>
            </p:cNvPr>
            <p:cNvSpPr>
              <a:spLocks/>
            </p:cNvSpPr>
            <p:nvPr/>
          </p:nvSpPr>
          <p:spPr bwMode="gray">
            <a:xfrm>
              <a:off x="3522663" y="1260475"/>
              <a:ext cx="31750" cy="31750"/>
            </a:xfrm>
            <a:custGeom>
              <a:avLst/>
              <a:gdLst>
                <a:gd name="T0" fmla="*/ 2147483647 w 73"/>
                <a:gd name="T1" fmla="*/ 2147483647 h 73"/>
                <a:gd name="T2" fmla="*/ 2147483647 w 73"/>
                <a:gd name="T3" fmla="*/ 2147483647 h 73"/>
                <a:gd name="T4" fmla="*/ 0 w 73"/>
                <a:gd name="T5" fmla="*/ 2147483647 h 73"/>
                <a:gd name="T6" fmla="*/ 0 w 73"/>
                <a:gd name="T7" fmla="*/ 0 h 73"/>
                <a:gd name="T8" fmla="*/ 2147483647 w 73"/>
                <a:gd name="T9" fmla="*/ 0 h 73"/>
                <a:gd name="T10" fmla="*/ 2147483647 w 73"/>
                <a:gd name="T11" fmla="*/ 2147483647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57" name="Freeform 270">
              <a:extLst>
                <a:ext uri="{FF2B5EF4-FFF2-40B4-BE49-F238E27FC236}">
                  <a16:creationId xmlns:a16="http://schemas.microsoft.com/office/drawing/2014/main" xmlns="" id="{DCFA7733-BF97-4649-B455-AFD632B540C9}"/>
                </a:ext>
              </a:extLst>
            </p:cNvPr>
            <p:cNvSpPr>
              <a:spLocks/>
            </p:cNvSpPr>
            <p:nvPr/>
          </p:nvSpPr>
          <p:spPr bwMode="gray">
            <a:xfrm>
              <a:off x="3571875" y="1260475"/>
              <a:ext cx="30163" cy="31750"/>
            </a:xfrm>
            <a:custGeom>
              <a:avLst/>
              <a:gdLst>
                <a:gd name="T0" fmla="*/ 2147483647 w 73"/>
                <a:gd name="T1" fmla="*/ 2147483647 h 73"/>
                <a:gd name="T2" fmla="*/ 2147483647 w 73"/>
                <a:gd name="T3" fmla="*/ 2147483647 h 73"/>
                <a:gd name="T4" fmla="*/ 0 w 73"/>
                <a:gd name="T5" fmla="*/ 2147483647 h 73"/>
                <a:gd name="T6" fmla="*/ 0 w 73"/>
                <a:gd name="T7" fmla="*/ 0 h 73"/>
                <a:gd name="T8" fmla="*/ 2147483647 w 73"/>
                <a:gd name="T9" fmla="*/ 0 h 73"/>
                <a:gd name="T10" fmla="*/ 2147483647 w 73"/>
                <a:gd name="T11" fmla="*/ 2147483647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58" name="Freeform 271">
              <a:extLst>
                <a:ext uri="{FF2B5EF4-FFF2-40B4-BE49-F238E27FC236}">
                  <a16:creationId xmlns:a16="http://schemas.microsoft.com/office/drawing/2014/main" xmlns="" id="{A449E903-49C8-4082-A8DC-BE9F48B8A17B}"/>
                </a:ext>
              </a:extLst>
            </p:cNvPr>
            <p:cNvSpPr>
              <a:spLocks/>
            </p:cNvSpPr>
            <p:nvPr/>
          </p:nvSpPr>
          <p:spPr bwMode="gray">
            <a:xfrm>
              <a:off x="3619500" y="1260475"/>
              <a:ext cx="30163" cy="31750"/>
            </a:xfrm>
            <a:custGeom>
              <a:avLst/>
              <a:gdLst>
                <a:gd name="T0" fmla="*/ 2147483647 w 73"/>
                <a:gd name="T1" fmla="*/ 2147483647 h 73"/>
                <a:gd name="T2" fmla="*/ 2147483647 w 73"/>
                <a:gd name="T3" fmla="*/ 2147483647 h 73"/>
                <a:gd name="T4" fmla="*/ 0 w 73"/>
                <a:gd name="T5" fmla="*/ 2147483647 h 73"/>
                <a:gd name="T6" fmla="*/ 0 w 73"/>
                <a:gd name="T7" fmla="*/ 0 h 73"/>
                <a:gd name="T8" fmla="*/ 2147483647 w 73"/>
                <a:gd name="T9" fmla="*/ 0 h 73"/>
                <a:gd name="T10" fmla="*/ 2147483647 w 73"/>
                <a:gd name="T11" fmla="*/ 2147483647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grpFill/>
            <a:ln w="0">
              <a:solidFill>
                <a:srgbClr val="666666">
                  <a:lumMod val="60000"/>
                  <a:lumOff val="40000"/>
                </a:srgbClr>
              </a:solid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296" name="文本框 295">
            <a:extLst>
              <a:ext uri="{FF2B5EF4-FFF2-40B4-BE49-F238E27FC236}">
                <a16:creationId xmlns:a16="http://schemas.microsoft.com/office/drawing/2014/main" xmlns="" id="{35A692F6-BD41-45FA-AF38-44CAE874EB64}"/>
              </a:ext>
            </a:extLst>
          </p:cNvPr>
          <p:cNvSpPr txBox="1"/>
          <p:nvPr/>
        </p:nvSpPr>
        <p:spPr bwMode="gray">
          <a:xfrm>
            <a:off x="5140112" y="2723887"/>
            <a:ext cx="1333260" cy="406265"/>
          </a:xfrm>
          <a:prstGeom prst="rect">
            <a:avLst/>
          </a:prstGeom>
          <a:noFill/>
          <a:ln>
            <a:noFill/>
          </a:ln>
        </p:spPr>
        <p:txBody>
          <a:bodyPr vert="horz" wrap="square" rtlCol="0" anchor="ctr">
            <a:spAutoFit/>
          </a:bodyPr>
          <a:lstStyle/>
          <a:p>
            <a:pPr marL="0" marR="0" lvl="0" indent="0" algn="ctr" defTabSz="914400" eaLnBrk="1" fontAlgn="ctr" latinLnBrk="0" hangingPunct="1">
              <a:lnSpc>
                <a:spcPct val="85000"/>
              </a:lnSpc>
              <a:spcBef>
                <a:spcPts val="0"/>
              </a:spcBef>
              <a:spcAft>
                <a:spcPts val="0"/>
              </a:spcAft>
              <a:buClrTx/>
              <a:buSzTx/>
              <a:buFontTx/>
              <a:buNone/>
              <a:tabLst/>
              <a:defRPr/>
            </a:pPr>
            <a:r>
              <a:rPr lang="en-US" sz="1200" b="0" dirty="0" smtClean="0">
                <a:solidFill>
                  <a:srgbClr val="1D1D1A"/>
                </a:solidFill>
                <a:latin typeface="Huawei Sans" panose="020C0503030203020204" pitchFamily="34" charset="0"/>
              </a:rPr>
              <a:t>General computing</a:t>
            </a:r>
            <a:endParaRPr lang="en-US" sz="1200" b="0" dirty="0">
              <a:solidFill>
                <a:srgbClr val="1D1D1A"/>
              </a:solidFill>
              <a:latin typeface="Huawei Sans" panose="020C0503030203020204" pitchFamily="34" charset="0"/>
            </a:endParaRPr>
          </a:p>
        </p:txBody>
      </p:sp>
      <p:grpSp>
        <p:nvGrpSpPr>
          <p:cNvPr id="297" name="组合 296"/>
          <p:cNvGrpSpPr/>
          <p:nvPr/>
        </p:nvGrpSpPr>
        <p:grpSpPr bwMode="gray">
          <a:xfrm>
            <a:off x="5636532" y="2616642"/>
            <a:ext cx="407949" cy="173417"/>
            <a:chOff x="8202646" y="1116611"/>
            <a:chExt cx="523080" cy="395617"/>
          </a:xfrm>
          <a:gradFill>
            <a:gsLst>
              <a:gs pos="100000">
                <a:srgbClr val="FFFFFF"/>
              </a:gs>
              <a:gs pos="0">
                <a:srgbClr val="FFFFFF"/>
              </a:gs>
              <a:gs pos="50000">
                <a:srgbClr val="FFFFFF">
                  <a:lumMod val="75000"/>
                </a:srgbClr>
              </a:gs>
            </a:gsLst>
          </a:gradFill>
        </p:grpSpPr>
        <p:sp>
          <p:nvSpPr>
            <p:cNvPr id="343" name="圆角矩形 639">
              <a:extLst>
                <a:ext uri="{FF2B5EF4-FFF2-40B4-BE49-F238E27FC236}">
                  <a16:creationId xmlns:a16="http://schemas.microsoft.com/office/drawing/2014/main" xmlns="" id="{30C315FB-0FF1-43B5-97BC-BF3D6B4A5C56}"/>
                </a:ext>
              </a:extLst>
            </p:cNvPr>
            <p:cNvSpPr/>
            <p:nvPr/>
          </p:nvSpPr>
          <p:spPr bwMode="gray">
            <a:xfrm>
              <a:off x="8451204" y="1116611"/>
              <a:ext cx="273468" cy="115076"/>
            </a:xfrm>
            <a:prstGeom prst="roundRect">
              <a:avLst>
                <a:gd name="adj" fmla="val 10149"/>
              </a:avLst>
            </a:prstGeom>
            <a:grpFill/>
            <a:ln>
              <a:solidFill>
                <a:srgbClr val="666666">
                  <a:lumMod val="60000"/>
                  <a:lumOff val="40000"/>
                </a:srgbClr>
              </a:solidFill>
            </a:ln>
            <a:effectLst/>
          </p:spPr>
          <p:txBody>
            <a:bodyPr lIns="0" tIns="0" rIns="0" bIns="0" anchor="ct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ctr" defTabSz="914400" rtl="0" eaLnBrk="1" fontAlgn="ctr" latinLnBrk="0" hangingPunct="1">
                <a:lnSpc>
                  <a:spcPct val="140000"/>
                </a:lnSpc>
                <a:spcBef>
                  <a:spcPts val="0"/>
                </a:spcBef>
                <a:spcAft>
                  <a:spcPts val="0"/>
                </a:spcAft>
                <a:buClr>
                  <a:srgbClr val="CC9900"/>
                </a:buClr>
                <a:buSzPct val="60000"/>
                <a:buFontTx/>
                <a:buNone/>
                <a:tabLst/>
                <a:defRPr/>
              </a:pPr>
              <a:endParaRPr kumimoji="0" lang="en-US" altLang="zh-CN" sz="5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44" name="圆角矩形 208">
              <a:extLst>
                <a:ext uri="{FF2B5EF4-FFF2-40B4-BE49-F238E27FC236}">
                  <a16:creationId xmlns:a16="http://schemas.microsoft.com/office/drawing/2014/main" xmlns="" id="{BD86AAFD-D8E0-4557-9046-FADD0F5AF05F}"/>
                </a:ext>
              </a:extLst>
            </p:cNvPr>
            <p:cNvSpPr>
              <a:spLocks noChangeArrowheads="1"/>
            </p:cNvSpPr>
            <p:nvPr/>
          </p:nvSpPr>
          <p:spPr bwMode="gray">
            <a:xfrm>
              <a:off x="8451111" y="1261775"/>
              <a:ext cx="274615" cy="114588"/>
            </a:xfrm>
            <a:prstGeom prst="roundRect">
              <a:avLst>
                <a:gd name="adj" fmla="val 10148"/>
              </a:avLst>
            </a:prstGeom>
            <a:grpFill/>
            <a:ln w="9525">
              <a:solidFill>
                <a:srgbClr val="666666">
                  <a:lumMod val="60000"/>
                  <a:lumOff val="40000"/>
                </a:srgbClr>
              </a:solidFill>
              <a:round/>
              <a:headEnd/>
              <a:tailEnd/>
            </a:ln>
          </p:spPr>
          <p:txBody>
            <a:bodyPr lIns="0" tIns="0" rIns="0" bIns="0" anchor="ct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ctr" defTabSz="914400" rtl="0" eaLnBrk="1" fontAlgn="ctr" latinLnBrk="0" hangingPunct="1">
                <a:lnSpc>
                  <a:spcPct val="140000"/>
                </a:lnSpc>
                <a:spcBef>
                  <a:spcPts val="0"/>
                </a:spcBef>
                <a:spcAft>
                  <a:spcPts val="0"/>
                </a:spcAft>
                <a:buClr>
                  <a:srgbClr val="CC9900"/>
                </a:buClr>
                <a:buSzPct val="60000"/>
                <a:buFontTx/>
                <a:buNone/>
                <a:tabLst/>
                <a:defRPr/>
              </a:pPr>
              <a:endParaRPr kumimoji="0" lang="en-US" altLang="zh-CN" sz="5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45" name="圆角矩形 209">
              <a:extLst>
                <a:ext uri="{FF2B5EF4-FFF2-40B4-BE49-F238E27FC236}">
                  <a16:creationId xmlns:a16="http://schemas.microsoft.com/office/drawing/2014/main" xmlns="" id="{6E1DF8E3-007D-49F8-9AA3-B6897E3A52C3}"/>
                </a:ext>
              </a:extLst>
            </p:cNvPr>
            <p:cNvSpPr>
              <a:spLocks noChangeArrowheads="1"/>
            </p:cNvSpPr>
            <p:nvPr/>
          </p:nvSpPr>
          <p:spPr bwMode="gray">
            <a:xfrm>
              <a:off x="8450056" y="1397054"/>
              <a:ext cx="274615" cy="114586"/>
            </a:xfrm>
            <a:prstGeom prst="roundRect">
              <a:avLst>
                <a:gd name="adj" fmla="val 10148"/>
              </a:avLst>
            </a:prstGeom>
            <a:grpFill/>
            <a:ln w="9525">
              <a:solidFill>
                <a:srgbClr val="666666">
                  <a:lumMod val="60000"/>
                  <a:lumOff val="40000"/>
                </a:srgbClr>
              </a:solidFill>
              <a:round/>
              <a:headEnd/>
              <a:tailEnd/>
            </a:ln>
          </p:spPr>
          <p:txBody>
            <a:bodyPr lIns="0" tIns="0" rIns="0" bIns="0" anchor="ct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ctr" defTabSz="914400" rtl="0" eaLnBrk="1" fontAlgn="ctr" latinLnBrk="0" hangingPunct="1">
                <a:lnSpc>
                  <a:spcPct val="140000"/>
                </a:lnSpc>
                <a:spcBef>
                  <a:spcPts val="0"/>
                </a:spcBef>
                <a:spcAft>
                  <a:spcPts val="0"/>
                </a:spcAft>
                <a:buClr>
                  <a:srgbClr val="CC9900"/>
                </a:buClr>
                <a:buSzPct val="60000"/>
                <a:buFontTx/>
                <a:buNone/>
                <a:tabLst/>
                <a:defRPr/>
              </a:pPr>
              <a:endParaRPr kumimoji="0" lang="en-US" altLang="zh-CN" sz="5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46" name="Freeform 151">
              <a:extLst>
                <a:ext uri="{FF2B5EF4-FFF2-40B4-BE49-F238E27FC236}">
                  <a16:creationId xmlns:a16="http://schemas.microsoft.com/office/drawing/2014/main" xmlns="" id="{0B9C2422-E209-4A4E-BE2F-738DC751C76F}"/>
                </a:ext>
              </a:extLst>
            </p:cNvPr>
            <p:cNvSpPr>
              <a:spLocks noEditPoints="1"/>
            </p:cNvSpPr>
            <p:nvPr/>
          </p:nvSpPr>
          <p:spPr bwMode="gray">
            <a:xfrm>
              <a:off x="8202646" y="1121376"/>
              <a:ext cx="237007" cy="390852"/>
            </a:xfrm>
            <a:custGeom>
              <a:avLst/>
              <a:gdLst/>
              <a:ahLst/>
              <a:cxnLst>
                <a:cxn ang="0">
                  <a:pos x="7285" y="81"/>
                </a:cxn>
                <a:cxn ang="0">
                  <a:pos x="7441" y="325"/>
                </a:cxn>
                <a:cxn ang="0">
                  <a:pos x="7400" y="16492"/>
                </a:cxn>
                <a:cxn ang="0">
                  <a:pos x="7183" y="16680"/>
                </a:cxn>
                <a:cxn ang="0">
                  <a:pos x="266" y="16680"/>
                </a:cxn>
                <a:cxn ang="0">
                  <a:pos x="49" y="16492"/>
                </a:cxn>
                <a:cxn ang="0">
                  <a:pos x="8" y="325"/>
                </a:cxn>
                <a:cxn ang="0">
                  <a:pos x="163" y="81"/>
                </a:cxn>
                <a:cxn ang="0">
                  <a:pos x="5939" y="1613"/>
                </a:cxn>
                <a:cxn ang="0">
                  <a:pos x="6201" y="1711"/>
                </a:cxn>
                <a:cxn ang="0">
                  <a:pos x="6328" y="1952"/>
                </a:cxn>
                <a:cxn ang="0">
                  <a:pos x="6263" y="3222"/>
                </a:cxn>
                <a:cxn ang="0">
                  <a:pos x="6036" y="3376"/>
                </a:cxn>
                <a:cxn ang="0">
                  <a:pos x="1341" y="3351"/>
                </a:cxn>
                <a:cxn ang="0">
                  <a:pos x="1150" y="3157"/>
                </a:cxn>
                <a:cxn ang="0">
                  <a:pos x="1137" y="1878"/>
                </a:cxn>
                <a:cxn ang="0">
                  <a:pos x="1307" y="1667"/>
                </a:cxn>
                <a:cxn ang="0">
                  <a:pos x="5979" y="3879"/>
                </a:cxn>
                <a:cxn ang="0">
                  <a:pos x="6228" y="4001"/>
                </a:cxn>
                <a:cxn ang="0">
                  <a:pos x="6330" y="4255"/>
                </a:cxn>
                <a:cxn ang="0">
                  <a:pos x="6240" y="5515"/>
                </a:cxn>
                <a:cxn ang="0">
                  <a:pos x="5999" y="5647"/>
                </a:cxn>
                <a:cxn ang="0">
                  <a:pos x="1307" y="5597"/>
                </a:cxn>
                <a:cxn ang="0">
                  <a:pos x="1137" y="5386"/>
                </a:cxn>
                <a:cxn ang="0">
                  <a:pos x="1150" y="4107"/>
                </a:cxn>
                <a:cxn ang="0">
                  <a:pos x="1341" y="3914"/>
                </a:cxn>
                <a:cxn ang="0">
                  <a:pos x="6018" y="6147"/>
                </a:cxn>
                <a:cxn ang="0">
                  <a:pos x="6252" y="6293"/>
                </a:cxn>
                <a:cxn ang="0">
                  <a:pos x="6329" y="7557"/>
                </a:cxn>
                <a:cxn ang="0">
                  <a:pos x="6215" y="7804"/>
                </a:cxn>
                <a:cxn ang="0">
                  <a:pos x="5959" y="7915"/>
                </a:cxn>
                <a:cxn ang="0">
                  <a:pos x="1277" y="7841"/>
                </a:cxn>
                <a:cxn ang="0">
                  <a:pos x="1128" y="7614"/>
                </a:cxn>
                <a:cxn ang="0">
                  <a:pos x="1166" y="6339"/>
                </a:cxn>
                <a:cxn ang="0">
                  <a:pos x="1376" y="6163"/>
                </a:cxn>
                <a:cxn ang="0">
                  <a:pos x="6055" y="8420"/>
                </a:cxn>
                <a:cxn ang="0">
                  <a:pos x="6272" y="8586"/>
                </a:cxn>
                <a:cxn ang="0">
                  <a:pos x="6325" y="9859"/>
                </a:cxn>
                <a:cxn ang="0">
                  <a:pos x="6187" y="10093"/>
                </a:cxn>
                <a:cxn ang="0">
                  <a:pos x="1510" y="10180"/>
                </a:cxn>
                <a:cxn ang="0">
                  <a:pos x="1248" y="10081"/>
                </a:cxn>
                <a:cxn ang="0">
                  <a:pos x="1121" y="9840"/>
                </a:cxn>
                <a:cxn ang="0">
                  <a:pos x="1186" y="8571"/>
                </a:cxn>
                <a:cxn ang="0">
                  <a:pos x="1413" y="8415"/>
                </a:cxn>
                <a:cxn ang="0">
                  <a:pos x="3942" y="14477"/>
                </a:cxn>
                <a:cxn ang="0">
                  <a:pos x="4188" y="14735"/>
                </a:cxn>
                <a:cxn ang="0">
                  <a:pos x="4196" y="15102"/>
                </a:cxn>
                <a:cxn ang="0">
                  <a:pos x="3964" y="15372"/>
                </a:cxn>
                <a:cxn ang="0">
                  <a:pos x="3599" y="15417"/>
                </a:cxn>
                <a:cxn ang="0">
                  <a:pos x="3308" y="15211"/>
                </a:cxn>
                <a:cxn ang="0">
                  <a:pos x="3228" y="14854"/>
                </a:cxn>
                <a:cxn ang="0">
                  <a:pos x="3406" y="14543"/>
                </a:cxn>
                <a:cxn ang="0">
                  <a:pos x="1277" y="12777"/>
                </a:cxn>
                <a:cxn ang="0">
                  <a:pos x="6299" y="12881"/>
                </a:cxn>
                <a:cxn ang="0">
                  <a:pos x="6222" y="13140"/>
                </a:cxn>
                <a:cxn ang="0">
                  <a:pos x="1169" y="13093"/>
                </a:cxn>
                <a:cxn ang="0">
                  <a:pos x="1186" y="12815"/>
                </a:cxn>
                <a:cxn ang="0">
                  <a:pos x="6234" y="12232"/>
                </a:cxn>
                <a:cxn ang="0">
                  <a:pos x="6295" y="12500"/>
                </a:cxn>
                <a:cxn ang="0">
                  <a:pos x="1263" y="12589"/>
                </a:cxn>
                <a:cxn ang="0">
                  <a:pos x="1147" y="12461"/>
                </a:cxn>
                <a:cxn ang="0">
                  <a:pos x="1251" y="12220"/>
                </a:cxn>
              </a:cxnLst>
              <a:rect l="0" t="0" r="r" b="b"/>
              <a:pathLst>
                <a:path w="7449" h="16705">
                  <a:moveTo>
                    <a:pt x="406" y="0"/>
                  </a:moveTo>
                  <a:lnTo>
                    <a:pt x="7043" y="0"/>
                  </a:lnTo>
                  <a:lnTo>
                    <a:pt x="7064" y="1"/>
                  </a:lnTo>
                  <a:lnTo>
                    <a:pt x="7085" y="2"/>
                  </a:lnTo>
                  <a:lnTo>
                    <a:pt x="7104" y="5"/>
                  </a:lnTo>
                  <a:lnTo>
                    <a:pt x="7124" y="8"/>
                  </a:lnTo>
                  <a:lnTo>
                    <a:pt x="7144" y="13"/>
                  </a:lnTo>
                  <a:lnTo>
                    <a:pt x="7164" y="19"/>
                  </a:lnTo>
                  <a:lnTo>
                    <a:pt x="7183" y="25"/>
                  </a:lnTo>
                  <a:lnTo>
                    <a:pt x="7201" y="32"/>
                  </a:lnTo>
                  <a:lnTo>
                    <a:pt x="7218" y="41"/>
                  </a:lnTo>
                  <a:lnTo>
                    <a:pt x="7236" y="49"/>
                  </a:lnTo>
                  <a:lnTo>
                    <a:pt x="7253" y="60"/>
                  </a:lnTo>
                  <a:lnTo>
                    <a:pt x="7269" y="70"/>
                  </a:lnTo>
                  <a:lnTo>
                    <a:pt x="7285" y="81"/>
                  </a:lnTo>
                  <a:lnTo>
                    <a:pt x="7301" y="93"/>
                  </a:lnTo>
                  <a:lnTo>
                    <a:pt x="7315" y="105"/>
                  </a:lnTo>
                  <a:lnTo>
                    <a:pt x="7330" y="119"/>
                  </a:lnTo>
                  <a:lnTo>
                    <a:pt x="7344" y="134"/>
                  </a:lnTo>
                  <a:lnTo>
                    <a:pt x="7356" y="148"/>
                  </a:lnTo>
                  <a:lnTo>
                    <a:pt x="7368" y="164"/>
                  </a:lnTo>
                  <a:lnTo>
                    <a:pt x="7379" y="180"/>
                  </a:lnTo>
                  <a:lnTo>
                    <a:pt x="7389" y="196"/>
                  </a:lnTo>
                  <a:lnTo>
                    <a:pt x="7400" y="213"/>
                  </a:lnTo>
                  <a:lnTo>
                    <a:pt x="7408" y="231"/>
                  </a:lnTo>
                  <a:lnTo>
                    <a:pt x="7417" y="248"/>
                  </a:lnTo>
                  <a:lnTo>
                    <a:pt x="7424" y="266"/>
                  </a:lnTo>
                  <a:lnTo>
                    <a:pt x="7430" y="285"/>
                  </a:lnTo>
                  <a:lnTo>
                    <a:pt x="7436" y="305"/>
                  </a:lnTo>
                  <a:lnTo>
                    <a:pt x="7441" y="325"/>
                  </a:lnTo>
                  <a:lnTo>
                    <a:pt x="7444" y="345"/>
                  </a:lnTo>
                  <a:lnTo>
                    <a:pt x="7447" y="364"/>
                  </a:lnTo>
                  <a:lnTo>
                    <a:pt x="7448" y="385"/>
                  </a:lnTo>
                  <a:lnTo>
                    <a:pt x="7449" y="406"/>
                  </a:lnTo>
                  <a:lnTo>
                    <a:pt x="7449" y="16299"/>
                  </a:lnTo>
                  <a:lnTo>
                    <a:pt x="7448" y="16320"/>
                  </a:lnTo>
                  <a:lnTo>
                    <a:pt x="7447" y="16341"/>
                  </a:lnTo>
                  <a:lnTo>
                    <a:pt x="7444" y="16362"/>
                  </a:lnTo>
                  <a:lnTo>
                    <a:pt x="7441" y="16381"/>
                  </a:lnTo>
                  <a:lnTo>
                    <a:pt x="7436" y="16400"/>
                  </a:lnTo>
                  <a:lnTo>
                    <a:pt x="7430" y="16420"/>
                  </a:lnTo>
                  <a:lnTo>
                    <a:pt x="7424" y="16439"/>
                  </a:lnTo>
                  <a:lnTo>
                    <a:pt x="7417" y="16457"/>
                  </a:lnTo>
                  <a:lnTo>
                    <a:pt x="7408" y="16475"/>
                  </a:lnTo>
                  <a:lnTo>
                    <a:pt x="7400" y="16492"/>
                  </a:lnTo>
                  <a:lnTo>
                    <a:pt x="7389" y="16510"/>
                  </a:lnTo>
                  <a:lnTo>
                    <a:pt x="7379" y="16525"/>
                  </a:lnTo>
                  <a:lnTo>
                    <a:pt x="7368" y="16542"/>
                  </a:lnTo>
                  <a:lnTo>
                    <a:pt x="7356" y="16557"/>
                  </a:lnTo>
                  <a:lnTo>
                    <a:pt x="7344" y="16571"/>
                  </a:lnTo>
                  <a:lnTo>
                    <a:pt x="7330" y="16586"/>
                  </a:lnTo>
                  <a:lnTo>
                    <a:pt x="7315" y="16600"/>
                  </a:lnTo>
                  <a:lnTo>
                    <a:pt x="7301" y="16612"/>
                  </a:lnTo>
                  <a:lnTo>
                    <a:pt x="7285" y="16625"/>
                  </a:lnTo>
                  <a:lnTo>
                    <a:pt x="7269" y="16635"/>
                  </a:lnTo>
                  <a:lnTo>
                    <a:pt x="7253" y="16647"/>
                  </a:lnTo>
                  <a:lnTo>
                    <a:pt x="7236" y="16656"/>
                  </a:lnTo>
                  <a:lnTo>
                    <a:pt x="7218" y="16665"/>
                  </a:lnTo>
                  <a:lnTo>
                    <a:pt x="7201" y="16673"/>
                  </a:lnTo>
                  <a:lnTo>
                    <a:pt x="7183" y="16680"/>
                  </a:lnTo>
                  <a:lnTo>
                    <a:pt x="7164" y="16686"/>
                  </a:lnTo>
                  <a:lnTo>
                    <a:pt x="7144" y="16692"/>
                  </a:lnTo>
                  <a:lnTo>
                    <a:pt x="7124" y="16697"/>
                  </a:lnTo>
                  <a:lnTo>
                    <a:pt x="7104" y="16701"/>
                  </a:lnTo>
                  <a:lnTo>
                    <a:pt x="7085" y="16703"/>
                  </a:lnTo>
                  <a:lnTo>
                    <a:pt x="7064" y="16705"/>
                  </a:lnTo>
                  <a:lnTo>
                    <a:pt x="7043" y="16705"/>
                  </a:lnTo>
                  <a:lnTo>
                    <a:pt x="406" y="16705"/>
                  </a:lnTo>
                  <a:lnTo>
                    <a:pt x="385" y="16705"/>
                  </a:lnTo>
                  <a:lnTo>
                    <a:pt x="364" y="16703"/>
                  </a:lnTo>
                  <a:lnTo>
                    <a:pt x="345" y="16701"/>
                  </a:lnTo>
                  <a:lnTo>
                    <a:pt x="324" y="16697"/>
                  </a:lnTo>
                  <a:lnTo>
                    <a:pt x="305" y="16692"/>
                  </a:lnTo>
                  <a:lnTo>
                    <a:pt x="285" y="16686"/>
                  </a:lnTo>
                  <a:lnTo>
                    <a:pt x="266" y="16680"/>
                  </a:lnTo>
                  <a:lnTo>
                    <a:pt x="248" y="16673"/>
                  </a:lnTo>
                  <a:lnTo>
                    <a:pt x="230" y="16665"/>
                  </a:lnTo>
                  <a:lnTo>
                    <a:pt x="213" y="16656"/>
                  </a:lnTo>
                  <a:lnTo>
                    <a:pt x="195" y="16647"/>
                  </a:lnTo>
                  <a:lnTo>
                    <a:pt x="180" y="16635"/>
                  </a:lnTo>
                  <a:lnTo>
                    <a:pt x="163" y="16625"/>
                  </a:lnTo>
                  <a:lnTo>
                    <a:pt x="148" y="16612"/>
                  </a:lnTo>
                  <a:lnTo>
                    <a:pt x="134" y="16600"/>
                  </a:lnTo>
                  <a:lnTo>
                    <a:pt x="119" y="16586"/>
                  </a:lnTo>
                  <a:lnTo>
                    <a:pt x="105" y="16571"/>
                  </a:lnTo>
                  <a:lnTo>
                    <a:pt x="93" y="16557"/>
                  </a:lnTo>
                  <a:lnTo>
                    <a:pt x="80" y="16542"/>
                  </a:lnTo>
                  <a:lnTo>
                    <a:pt x="70" y="16525"/>
                  </a:lnTo>
                  <a:lnTo>
                    <a:pt x="58" y="16510"/>
                  </a:lnTo>
                  <a:lnTo>
                    <a:pt x="49" y="16492"/>
                  </a:lnTo>
                  <a:lnTo>
                    <a:pt x="40" y="16475"/>
                  </a:lnTo>
                  <a:lnTo>
                    <a:pt x="32" y="16457"/>
                  </a:lnTo>
                  <a:lnTo>
                    <a:pt x="25" y="16439"/>
                  </a:lnTo>
                  <a:lnTo>
                    <a:pt x="19" y="16420"/>
                  </a:lnTo>
                  <a:lnTo>
                    <a:pt x="13" y="16400"/>
                  </a:lnTo>
                  <a:lnTo>
                    <a:pt x="8" y="16381"/>
                  </a:lnTo>
                  <a:lnTo>
                    <a:pt x="4" y="16362"/>
                  </a:lnTo>
                  <a:lnTo>
                    <a:pt x="2" y="16341"/>
                  </a:lnTo>
                  <a:lnTo>
                    <a:pt x="0" y="16320"/>
                  </a:lnTo>
                  <a:lnTo>
                    <a:pt x="0" y="16299"/>
                  </a:lnTo>
                  <a:lnTo>
                    <a:pt x="0" y="406"/>
                  </a:lnTo>
                  <a:lnTo>
                    <a:pt x="0" y="385"/>
                  </a:lnTo>
                  <a:lnTo>
                    <a:pt x="2" y="364"/>
                  </a:lnTo>
                  <a:lnTo>
                    <a:pt x="4" y="345"/>
                  </a:lnTo>
                  <a:lnTo>
                    <a:pt x="8" y="325"/>
                  </a:lnTo>
                  <a:lnTo>
                    <a:pt x="13" y="305"/>
                  </a:lnTo>
                  <a:lnTo>
                    <a:pt x="19" y="285"/>
                  </a:lnTo>
                  <a:lnTo>
                    <a:pt x="25" y="266"/>
                  </a:lnTo>
                  <a:lnTo>
                    <a:pt x="32" y="248"/>
                  </a:lnTo>
                  <a:lnTo>
                    <a:pt x="40" y="231"/>
                  </a:lnTo>
                  <a:lnTo>
                    <a:pt x="49" y="213"/>
                  </a:lnTo>
                  <a:lnTo>
                    <a:pt x="58" y="196"/>
                  </a:lnTo>
                  <a:lnTo>
                    <a:pt x="70" y="180"/>
                  </a:lnTo>
                  <a:lnTo>
                    <a:pt x="80" y="164"/>
                  </a:lnTo>
                  <a:lnTo>
                    <a:pt x="93" y="148"/>
                  </a:lnTo>
                  <a:lnTo>
                    <a:pt x="105" y="134"/>
                  </a:lnTo>
                  <a:lnTo>
                    <a:pt x="119" y="119"/>
                  </a:lnTo>
                  <a:lnTo>
                    <a:pt x="134" y="105"/>
                  </a:lnTo>
                  <a:lnTo>
                    <a:pt x="148" y="93"/>
                  </a:lnTo>
                  <a:lnTo>
                    <a:pt x="163" y="81"/>
                  </a:lnTo>
                  <a:lnTo>
                    <a:pt x="180" y="70"/>
                  </a:lnTo>
                  <a:lnTo>
                    <a:pt x="195" y="60"/>
                  </a:lnTo>
                  <a:lnTo>
                    <a:pt x="213" y="49"/>
                  </a:lnTo>
                  <a:lnTo>
                    <a:pt x="230" y="41"/>
                  </a:lnTo>
                  <a:lnTo>
                    <a:pt x="248" y="32"/>
                  </a:lnTo>
                  <a:lnTo>
                    <a:pt x="266" y="25"/>
                  </a:lnTo>
                  <a:lnTo>
                    <a:pt x="285" y="19"/>
                  </a:lnTo>
                  <a:lnTo>
                    <a:pt x="305" y="13"/>
                  </a:lnTo>
                  <a:lnTo>
                    <a:pt x="324" y="8"/>
                  </a:lnTo>
                  <a:lnTo>
                    <a:pt x="345" y="5"/>
                  </a:lnTo>
                  <a:lnTo>
                    <a:pt x="364" y="2"/>
                  </a:lnTo>
                  <a:lnTo>
                    <a:pt x="385" y="1"/>
                  </a:lnTo>
                  <a:lnTo>
                    <a:pt x="406" y="0"/>
                  </a:lnTo>
                  <a:close/>
                  <a:moveTo>
                    <a:pt x="1510" y="1613"/>
                  </a:moveTo>
                  <a:lnTo>
                    <a:pt x="5939" y="1613"/>
                  </a:lnTo>
                  <a:lnTo>
                    <a:pt x="5959" y="1613"/>
                  </a:lnTo>
                  <a:lnTo>
                    <a:pt x="5979" y="1615"/>
                  </a:lnTo>
                  <a:lnTo>
                    <a:pt x="5999" y="1617"/>
                  </a:lnTo>
                  <a:lnTo>
                    <a:pt x="6018" y="1620"/>
                  </a:lnTo>
                  <a:lnTo>
                    <a:pt x="6036" y="1625"/>
                  </a:lnTo>
                  <a:lnTo>
                    <a:pt x="6055" y="1630"/>
                  </a:lnTo>
                  <a:lnTo>
                    <a:pt x="6073" y="1636"/>
                  </a:lnTo>
                  <a:lnTo>
                    <a:pt x="6091" y="1642"/>
                  </a:lnTo>
                  <a:lnTo>
                    <a:pt x="6108" y="1650"/>
                  </a:lnTo>
                  <a:lnTo>
                    <a:pt x="6125" y="1658"/>
                  </a:lnTo>
                  <a:lnTo>
                    <a:pt x="6141" y="1667"/>
                  </a:lnTo>
                  <a:lnTo>
                    <a:pt x="6158" y="1678"/>
                  </a:lnTo>
                  <a:lnTo>
                    <a:pt x="6172" y="1688"/>
                  </a:lnTo>
                  <a:lnTo>
                    <a:pt x="6187" y="1700"/>
                  </a:lnTo>
                  <a:lnTo>
                    <a:pt x="6201" y="1711"/>
                  </a:lnTo>
                  <a:lnTo>
                    <a:pt x="6215" y="1724"/>
                  </a:lnTo>
                  <a:lnTo>
                    <a:pt x="6228" y="1737"/>
                  </a:lnTo>
                  <a:lnTo>
                    <a:pt x="6240" y="1751"/>
                  </a:lnTo>
                  <a:lnTo>
                    <a:pt x="6252" y="1764"/>
                  </a:lnTo>
                  <a:lnTo>
                    <a:pt x="6263" y="1780"/>
                  </a:lnTo>
                  <a:lnTo>
                    <a:pt x="6272" y="1795"/>
                  </a:lnTo>
                  <a:lnTo>
                    <a:pt x="6282" y="1810"/>
                  </a:lnTo>
                  <a:lnTo>
                    <a:pt x="6291" y="1827"/>
                  </a:lnTo>
                  <a:lnTo>
                    <a:pt x="6299" y="1844"/>
                  </a:lnTo>
                  <a:lnTo>
                    <a:pt x="6306" y="1861"/>
                  </a:lnTo>
                  <a:lnTo>
                    <a:pt x="6312" y="1878"/>
                  </a:lnTo>
                  <a:lnTo>
                    <a:pt x="6317" y="1896"/>
                  </a:lnTo>
                  <a:lnTo>
                    <a:pt x="6321" y="1915"/>
                  </a:lnTo>
                  <a:lnTo>
                    <a:pt x="6325" y="1934"/>
                  </a:lnTo>
                  <a:lnTo>
                    <a:pt x="6328" y="1952"/>
                  </a:lnTo>
                  <a:lnTo>
                    <a:pt x="6329" y="1971"/>
                  </a:lnTo>
                  <a:lnTo>
                    <a:pt x="6330" y="1990"/>
                  </a:lnTo>
                  <a:lnTo>
                    <a:pt x="6330" y="3011"/>
                  </a:lnTo>
                  <a:lnTo>
                    <a:pt x="6329" y="3030"/>
                  </a:lnTo>
                  <a:lnTo>
                    <a:pt x="6328" y="3049"/>
                  </a:lnTo>
                  <a:lnTo>
                    <a:pt x="6325" y="3068"/>
                  </a:lnTo>
                  <a:lnTo>
                    <a:pt x="6321" y="3086"/>
                  </a:lnTo>
                  <a:lnTo>
                    <a:pt x="6317" y="3105"/>
                  </a:lnTo>
                  <a:lnTo>
                    <a:pt x="6312" y="3123"/>
                  </a:lnTo>
                  <a:lnTo>
                    <a:pt x="6306" y="3141"/>
                  </a:lnTo>
                  <a:lnTo>
                    <a:pt x="6299" y="3157"/>
                  </a:lnTo>
                  <a:lnTo>
                    <a:pt x="6291" y="3174"/>
                  </a:lnTo>
                  <a:lnTo>
                    <a:pt x="6282" y="3191"/>
                  </a:lnTo>
                  <a:lnTo>
                    <a:pt x="6272" y="3206"/>
                  </a:lnTo>
                  <a:lnTo>
                    <a:pt x="6263" y="3222"/>
                  </a:lnTo>
                  <a:lnTo>
                    <a:pt x="6252" y="3237"/>
                  </a:lnTo>
                  <a:lnTo>
                    <a:pt x="6240" y="3250"/>
                  </a:lnTo>
                  <a:lnTo>
                    <a:pt x="6228" y="3265"/>
                  </a:lnTo>
                  <a:lnTo>
                    <a:pt x="6215" y="3277"/>
                  </a:lnTo>
                  <a:lnTo>
                    <a:pt x="6201" y="3290"/>
                  </a:lnTo>
                  <a:lnTo>
                    <a:pt x="6187" y="3302"/>
                  </a:lnTo>
                  <a:lnTo>
                    <a:pt x="6172" y="3313"/>
                  </a:lnTo>
                  <a:lnTo>
                    <a:pt x="6158" y="3323"/>
                  </a:lnTo>
                  <a:lnTo>
                    <a:pt x="6141" y="3334"/>
                  </a:lnTo>
                  <a:lnTo>
                    <a:pt x="6125" y="3343"/>
                  </a:lnTo>
                  <a:lnTo>
                    <a:pt x="6108" y="3351"/>
                  </a:lnTo>
                  <a:lnTo>
                    <a:pt x="6091" y="3359"/>
                  </a:lnTo>
                  <a:lnTo>
                    <a:pt x="6073" y="3365"/>
                  </a:lnTo>
                  <a:lnTo>
                    <a:pt x="6055" y="3371"/>
                  </a:lnTo>
                  <a:lnTo>
                    <a:pt x="6036" y="3376"/>
                  </a:lnTo>
                  <a:lnTo>
                    <a:pt x="6018" y="3381"/>
                  </a:lnTo>
                  <a:lnTo>
                    <a:pt x="5999" y="3384"/>
                  </a:lnTo>
                  <a:lnTo>
                    <a:pt x="5979" y="3387"/>
                  </a:lnTo>
                  <a:lnTo>
                    <a:pt x="5959" y="3388"/>
                  </a:lnTo>
                  <a:lnTo>
                    <a:pt x="5939" y="3388"/>
                  </a:lnTo>
                  <a:lnTo>
                    <a:pt x="1510" y="3388"/>
                  </a:lnTo>
                  <a:lnTo>
                    <a:pt x="1490" y="3388"/>
                  </a:lnTo>
                  <a:lnTo>
                    <a:pt x="1470" y="3387"/>
                  </a:lnTo>
                  <a:lnTo>
                    <a:pt x="1450" y="3384"/>
                  </a:lnTo>
                  <a:lnTo>
                    <a:pt x="1431" y="3381"/>
                  </a:lnTo>
                  <a:lnTo>
                    <a:pt x="1413" y="3376"/>
                  </a:lnTo>
                  <a:lnTo>
                    <a:pt x="1394" y="3371"/>
                  </a:lnTo>
                  <a:lnTo>
                    <a:pt x="1376" y="3365"/>
                  </a:lnTo>
                  <a:lnTo>
                    <a:pt x="1358" y="3359"/>
                  </a:lnTo>
                  <a:lnTo>
                    <a:pt x="1341" y="3351"/>
                  </a:lnTo>
                  <a:lnTo>
                    <a:pt x="1324" y="3343"/>
                  </a:lnTo>
                  <a:lnTo>
                    <a:pt x="1307" y="3334"/>
                  </a:lnTo>
                  <a:lnTo>
                    <a:pt x="1291" y="3323"/>
                  </a:lnTo>
                  <a:lnTo>
                    <a:pt x="1277" y="3313"/>
                  </a:lnTo>
                  <a:lnTo>
                    <a:pt x="1262" y="3302"/>
                  </a:lnTo>
                  <a:lnTo>
                    <a:pt x="1248" y="3290"/>
                  </a:lnTo>
                  <a:lnTo>
                    <a:pt x="1234" y="3277"/>
                  </a:lnTo>
                  <a:lnTo>
                    <a:pt x="1221" y="3265"/>
                  </a:lnTo>
                  <a:lnTo>
                    <a:pt x="1209" y="3250"/>
                  </a:lnTo>
                  <a:lnTo>
                    <a:pt x="1197" y="3237"/>
                  </a:lnTo>
                  <a:lnTo>
                    <a:pt x="1186" y="3222"/>
                  </a:lnTo>
                  <a:lnTo>
                    <a:pt x="1176" y="3206"/>
                  </a:lnTo>
                  <a:lnTo>
                    <a:pt x="1166" y="3191"/>
                  </a:lnTo>
                  <a:lnTo>
                    <a:pt x="1158" y="3174"/>
                  </a:lnTo>
                  <a:lnTo>
                    <a:pt x="1150" y="3157"/>
                  </a:lnTo>
                  <a:lnTo>
                    <a:pt x="1143" y="3141"/>
                  </a:lnTo>
                  <a:lnTo>
                    <a:pt x="1137" y="3123"/>
                  </a:lnTo>
                  <a:lnTo>
                    <a:pt x="1132" y="3105"/>
                  </a:lnTo>
                  <a:lnTo>
                    <a:pt x="1128" y="3086"/>
                  </a:lnTo>
                  <a:lnTo>
                    <a:pt x="1123" y="3068"/>
                  </a:lnTo>
                  <a:lnTo>
                    <a:pt x="1121" y="3049"/>
                  </a:lnTo>
                  <a:lnTo>
                    <a:pt x="1120" y="3030"/>
                  </a:lnTo>
                  <a:lnTo>
                    <a:pt x="1119" y="3011"/>
                  </a:lnTo>
                  <a:lnTo>
                    <a:pt x="1119" y="1990"/>
                  </a:lnTo>
                  <a:lnTo>
                    <a:pt x="1120" y="1971"/>
                  </a:lnTo>
                  <a:lnTo>
                    <a:pt x="1121" y="1952"/>
                  </a:lnTo>
                  <a:lnTo>
                    <a:pt x="1123" y="1934"/>
                  </a:lnTo>
                  <a:lnTo>
                    <a:pt x="1128" y="1915"/>
                  </a:lnTo>
                  <a:lnTo>
                    <a:pt x="1132" y="1896"/>
                  </a:lnTo>
                  <a:lnTo>
                    <a:pt x="1137" y="1878"/>
                  </a:lnTo>
                  <a:lnTo>
                    <a:pt x="1143" y="1861"/>
                  </a:lnTo>
                  <a:lnTo>
                    <a:pt x="1150" y="1844"/>
                  </a:lnTo>
                  <a:lnTo>
                    <a:pt x="1158" y="1827"/>
                  </a:lnTo>
                  <a:lnTo>
                    <a:pt x="1166" y="1810"/>
                  </a:lnTo>
                  <a:lnTo>
                    <a:pt x="1176" y="1795"/>
                  </a:lnTo>
                  <a:lnTo>
                    <a:pt x="1186" y="1780"/>
                  </a:lnTo>
                  <a:lnTo>
                    <a:pt x="1197" y="1764"/>
                  </a:lnTo>
                  <a:lnTo>
                    <a:pt x="1209" y="1751"/>
                  </a:lnTo>
                  <a:lnTo>
                    <a:pt x="1221" y="1737"/>
                  </a:lnTo>
                  <a:lnTo>
                    <a:pt x="1234" y="1724"/>
                  </a:lnTo>
                  <a:lnTo>
                    <a:pt x="1248" y="1711"/>
                  </a:lnTo>
                  <a:lnTo>
                    <a:pt x="1262" y="1700"/>
                  </a:lnTo>
                  <a:lnTo>
                    <a:pt x="1277" y="1688"/>
                  </a:lnTo>
                  <a:lnTo>
                    <a:pt x="1291" y="1678"/>
                  </a:lnTo>
                  <a:lnTo>
                    <a:pt x="1307" y="1667"/>
                  </a:lnTo>
                  <a:lnTo>
                    <a:pt x="1324" y="1658"/>
                  </a:lnTo>
                  <a:lnTo>
                    <a:pt x="1341" y="1650"/>
                  </a:lnTo>
                  <a:lnTo>
                    <a:pt x="1358" y="1642"/>
                  </a:lnTo>
                  <a:lnTo>
                    <a:pt x="1376" y="1636"/>
                  </a:lnTo>
                  <a:lnTo>
                    <a:pt x="1394" y="1630"/>
                  </a:lnTo>
                  <a:lnTo>
                    <a:pt x="1413" y="1625"/>
                  </a:lnTo>
                  <a:lnTo>
                    <a:pt x="1431" y="1620"/>
                  </a:lnTo>
                  <a:lnTo>
                    <a:pt x="1450" y="1617"/>
                  </a:lnTo>
                  <a:lnTo>
                    <a:pt x="1470" y="1615"/>
                  </a:lnTo>
                  <a:lnTo>
                    <a:pt x="1490" y="1613"/>
                  </a:lnTo>
                  <a:lnTo>
                    <a:pt x="1510" y="1613"/>
                  </a:lnTo>
                  <a:close/>
                  <a:moveTo>
                    <a:pt x="1510" y="3877"/>
                  </a:moveTo>
                  <a:lnTo>
                    <a:pt x="5939" y="3877"/>
                  </a:lnTo>
                  <a:lnTo>
                    <a:pt x="5959" y="3877"/>
                  </a:lnTo>
                  <a:lnTo>
                    <a:pt x="5979" y="3879"/>
                  </a:lnTo>
                  <a:lnTo>
                    <a:pt x="5999" y="3881"/>
                  </a:lnTo>
                  <a:lnTo>
                    <a:pt x="6018" y="3884"/>
                  </a:lnTo>
                  <a:lnTo>
                    <a:pt x="6036" y="3888"/>
                  </a:lnTo>
                  <a:lnTo>
                    <a:pt x="6055" y="3893"/>
                  </a:lnTo>
                  <a:lnTo>
                    <a:pt x="6073" y="3900"/>
                  </a:lnTo>
                  <a:lnTo>
                    <a:pt x="6091" y="3906"/>
                  </a:lnTo>
                  <a:lnTo>
                    <a:pt x="6108" y="3914"/>
                  </a:lnTo>
                  <a:lnTo>
                    <a:pt x="6125" y="3923"/>
                  </a:lnTo>
                  <a:lnTo>
                    <a:pt x="6141" y="3931"/>
                  </a:lnTo>
                  <a:lnTo>
                    <a:pt x="6158" y="3941"/>
                  </a:lnTo>
                  <a:lnTo>
                    <a:pt x="6172" y="3952"/>
                  </a:lnTo>
                  <a:lnTo>
                    <a:pt x="6187" y="3963"/>
                  </a:lnTo>
                  <a:lnTo>
                    <a:pt x="6201" y="3975"/>
                  </a:lnTo>
                  <a:lnTo>
                    <a:pt x="6215" y="3987"/>
                  </a:lnTo>
                  <a:lnTo>
                    <a:pt x="6228" y="4001"/>
                  </a:lnTo>
                  <a:lnTo>
                    <a:pt x="6240" y="4014"/>
                  </a:lnTo>
                  <a:lnTo>
                    <a:pt x="6252" y="4029"/>
                  </a:lnTo>
                  <a:lnTo>
                    <a:pt x="6263" y="4044"/>
                  </a:lnTo>
                  <a:lnTo>
                    <a:pt x="6272" y="4058"/>
                  </a:lnTo>
                  <a:lnTo>
                    <a:pt x="6282" y="4075"/>
                  </a:lnTo>
                  <a:lnTo>
                    <a:pt x="6291" y="4091"/>
                  </a:lnTo>
                  <a:lnTo>
                    <a:pt x="6299" y="4107"/>
                  </a:lnTo>
                  <a:lnTo>
                    <a:pt x="6306" y="4125"/>
                  </a:lnTo>
                  <a:lnTo>
                    <a:pt x="6312" y="4142"/>
                  </a:lnTo>
                  <a:lnTo>
                    <a:pt x="6317" y="4160"/>
                  </a:lnTo>
                  <a:lnTo>
                    <a:pt x="6321" y="4178"/>
                  </a:lnTo>
                  <a:lnTo>
                    <a:pt x="6325" y="4197"/>
                  </a:lnTo>
                  <a:lnTo>
                    <a:pt x="6328" y="4216"/>
                  </a:lnTo>
                  <a:lnTo>
                    <a:pt x="6329" y="4235"/>
                  </a:lnTo>
                  <a:lnTo>
                    <a:pt x="6330" y="4255"/>
                  </a:lnTo>
                  <a:lnTo>
                    <a:pt x="6330" y="5275"/>
                  </a:lnTo>
                  <a:lnTo>
                    <a:pt x="6329" y="5293"/>
                  </a:lnTo>
                  <a:lnTo>
                    <a:pt x="6328" y="5313"/>
                  </a:lnTo>
                  <a:lnTo>
                    <a:pt x="6325" y="5332"/>
                  </a:lnTo>
                  <a:lnTo>
                    <a:pt x="6321" y="5350"/>
                  </a:lnTo>
                  <a:lnTo>
                    <a:pt x="6317" y="5369"/>
                  </a:lnTo>
                  <a:lnTo>
                    <a:pt x="6312" y="5386"/>
                  </a:lnTo>
                  <a:lnTo>
                    <a:pt x="6306" y="5404"/>
                  </a:lnTo>
                  <a:lnTo>
                    <a:pt x="6299" y="5421"/>
                  </a:lnTo>
                  <a:lnTo>
                    <a:pt x="6291" y="5437"/>
                  </a:lnTo>
                  <a:lnTo>
                    <a:pt x="6282" y="5454"/>
                  </a:lnTo>
                  <a:lnTo>
                    <a:pt x="6272" y="5470"/>
                  </a:lnTo>
                  <a:lnTo>
                    <a:pt x="6263" y="5486"/>
                  </a:lnTo>
                  <a:lnTo>
                    <a:pt x="6252" y="5500"/>
                  </a:lnTo>
                  <a:lnTo>
                    <a:pt x="6240" y="5515"/>
                  </a:lnTo>
                  <a:lnTo>
                    <a:pt x="6228" y="5528"/>
                  </a:lnTo>
                  <a:lnTo>
                    <a:pt x="6215" y="5541"/>
                  </a:lnTo>
                  <a:lnTo>
                    <a:pt x="6201" y="5553"/>
                  </a:lnTo>
                  <a:lnTo>
                    <a:pt x="6187" y="5566"/>
                  </a:lnTo>
                  <a:lnTo>
                    <a:pt x="6172" y="5576"/>
                  </a:lnTo>
                  <a:lnTo>
                    <a:pt x="6158" y="5588"/>
                  </a:lnTo>
                  <a:lnTo>
                    <a:pt x="6141" y="5597"/>
                  </a:lnTo>
                  <a:lnTo>
                    <a:pt x="6125" y="5607"/>
                  </a:lnTo>
                  <a:lnTo>
                    <a:pt x="6108" y="5615"/>
                  </a:lnTo>
                  <a:lnTo>
                    <a:pt x="6091" y="5622"/>
                  </a:lnTo>
                  <a:lnTo>
                    <a:pt x="6073" y="5630"/>
                  </a:lnTo>
                  <a:lnTo>
                    <a:pt x="6055" y="5635"/>
                  </a:lnTo>
                  <a:lnTo>
                    <a:pt x="6036" y="5640"/>
                  </a:lnTo>
                  <a:lnTo>
                    <a:pt x="6018" y="5644"/>
                  </a:lnTo>
                  <a:lnTo>
                    <a:pt x="5999" y="5647"/>
                  </a:lnTo>
                  <a:lnTo>
                    <a:pt x="5979" y="5650"/>
                  </a:lnTo>
                  <a:lnTo>
                    <a:pt x="5959" y="5652"/>
                  </a:lnTo>
                  <a:lnTo>
                    <a:pt x="5939" y="5653"/>
                  </a:lnTo>
                  <a:lnTo>
                    <a:pt x="1510" y="5653"/>
                  </a:lnTo>
                  <a:lnTo>
                    <a:pt x="1490" y="5652"/>
                  </a:lnTo>
                  <a:lnTo>
                    <a:pt x="1470" y="5650"/>
                  </a:lnTo>
                  <a:lnTo>
                    <a:pt x="1450" y="5647"/>
                  </a:lnTo>
                  <a:lnTo>
                    <a:pt x="1431" y="5644"/>
                  </a:lnTo>
                  <a:lnTo>
                    <a:pt x="1413" y="5640"/>
                  </a:lnTo>
                  <a:lnTo>
                    <a:pt x="1394" y="5635"/>
                  </a:lnTo>
                  <a:lnTo>
                    <a:pt x="1376" y="5630"/>
                  </a:lnTo>
                  <a:lnTo>
                    <a:pt x="1358" y="5622"/>
                  </a:lnTo>
                  <a:lnTo>
                    <a:pt x="1341" y="5615"/>
                  </a:lnTo>
                  <a:lnTo>
                    <a:pt x="1324" y="5607"/>
                  </a:lnTo>
                  <a:lnTo>
                    <a:pt x="1307" y="5597"/>
                  </a:lnTo>
                  <a:lnTo>
                    <a:pt x="1291" y="5588"/>
                  </a:lnTo>
                  <a:lnTo>
                    <a:pt x="1277" y="5576"/>
                  </a:lnTo>
                  <a:lnTo>
                    <a:pt x="1262" y="5566"/>
                  </a:lnTo>
                  <a:lnTo>
                    <a:pt x="1248" y="5553"/>
                  </a:lnTo>
                  <a:lnTo>
                    <a:pt x="1234" y="5541"/>
                  </a:lnTo>
                  <a:lnTo>
                    <a:pt x="1221" y="5528"/>
                  </a:lnTo>
                  <a:lnTo>
                    <a:pt x="1209" y="5515"/>
                  </a:lnTo>
                  <a:lnTo>
                    <a:pt x="1197" y="5500"/>
                  </a:lnTo>
                  <a:lnTo>
                    <a:pt x="1186" y="5486"/>
                  </a:lnTo>
                  <a:lnTo>
                    <a:pt x="1176" y="5470"/>
                  </a:lnTo>
                  <a:lnTo>
                    <a:pt x="1166" y="5454"/>
                  </a:lnTo>
                  <a:lnTo>
                    <a:pt x="1158" y="5437"/>
                  </a:lnTo>
                  <a:lnTo>
                    <a:pt x="1150" y="5421"/>
                  </a:lnTo>
                  <a:lnTo>
                    <a:pt x="1143" y="5404"/>
                  </a:lnTo>
                  <a:lnTo>
                    <a:pt x="1137" y="5386"/>
                  </a:lnTo>
                  <a:lnTo>
                    <a:pt x="1132" y="5369"/>
                  </a:lnTo>
                  <a:lnTo>
                    <a:pt x="1128" y="5350"/>
                  </a:lnTo>
                  <a:lnTo>
                    <a:pt x="1123" y="5332"/>
                  </a:lnTo>
                  <a:lnTo>
                    <a:pt x="1121" y="5313"/>
                  </a:lnTo>
                  <a:lnTo>
                    <a:pt x="1120" y="5293"/>
                  </a:lnTo>
                  <a:lnTo>
                    <a:pt x="1119" y="5275"/>
                  </a:lnTo>
                  <a:lnTo>
                    <a:pt x="1119" y="4255"/>
                  </a:lnTo>
                  <a:lnTo>
                    <a:pt x="1120" y="4235"/>
                  </a:lnTo>
                  <a:lnTo>
                    <a:pt x="1121" y="4216"/>
                  </a:lnTo>
                  <a:lnTo>
                    <a:pt x="1123" y="4197"/>
                  </a:lnTo>
                  <a:lnTo>
                    <a:pt x="1128" y="4178"/>
                  </a:lnTo>
                  <a:lnTo>
                    <a:pt x="1132" y="4160"/>
                  </a:lnTo>
                  <a:lnTo>
                    <a:pt x="1137" y="4142"/>
                  </a:lnTo>
                  <a:lnTo>
                    <a:pt x="1143" y="4125"/>
                  </a:lnTo>
                  <a:lnTo>
                    <a:pt x="1150" y="4107"/>
                  </a:lnTo>
                  <a:lnTo>
                    <a:pt x="1158" y="4091"/>
                  </a:lnTo>
                  <a:lnTo>
                    <a:pt x="1166" y="4075"/>
                  </a:lnTo>
                  <a:lnTo>
                    <a:pt x="1176" y="4058"/>
                  </a:lnTo>
                  <a:lnTo>
                    <a:pt x="1186" y="4044"/>
                  </a:lnTo>
                  <a:lnTo>
                    <a:pt x="1197" y="4029"/>
                  </a:lnTo>
                  <a:lnTo>
                    <a:pt x="1209" y="4014"/>
                  </a:lnTo>
                  <a:lnTo>
                    <a:pt x="1221" y="4001"/>
                  </a:lnTo>
                  <a:lnTo>
                    <a:pt x="1234" y="3987"/>
                  </a:lnTo>
                  <a:lnTo>
                    <a:pt x="1248" y="3975"/>
                  </a:lnTo>
                  <a:lnTo>
                    <a:pt x="1262" y="3963"/>
                  </a:lnTo>
                  <a:lnTo>
                    <a:pt x="1277" y="3952"/>
                  </a:lnTo>
                  <a:lnTo>
                    <a:pt x="1291" y="3941"/>
                  </a:lnTo>
                  <a:lnTo>
                    <a:pt x="1307" y="3931"/>
                  </a:lnTo>
                  <a:lnTo>
                    <a:pt x="1324" y="3923"/>
                  </a:lnTo>
                  <a:lnTo>
                    <a:pt x="1341" y="3914"/>
                  </a:lnTo>
                  <a:lnTo>
                    <a:pt x="1358" y="3906"/>
                  </a:lnTo>
                  <a:lnTo>
                    <a:pt x="1376" y="3900"/>
                  </a:lnTo>
                  <a:lnTo>
                    <a:pt x="1394" y="3893"/>
                  </a:lnTo>
                  <a:lnTo>
                    <a:pt x="1413" y="3888"/>
                  </a:lnTo>
                  <a:lnTo>
                    <a:pt x="1431" y="3884"/>
                  </a:lnTo>
                  <a:lnTo>
                    <a:pt x="1450" y="3881"/>
                  </a:lnTo>
                  <a:lnTo>
                    <a:pt x="1470" y="3879"/>
                  </a:lnTo>
                  <a:lnTo>
                    <a:pt x="1490" y="3877"/>
                  </a:lnTo>
                  <a:lnTo>
                    <a:pt x="1510" y="3877"/>
                  </a:lnTo>
                  <a:close/>
                  <a:moveTo>
                    <a:pt x="1510" y="6140"/>
                  </a:moveTo>
                  <a:lnTo>
                    <a:pt x="5939" y="6140"/>
                  </a:lnTo>
                  <a:lnTo>
                    <a:pt x="5959" y="6140"/>
                  </a:lnTo>
                  <a:lnTo>
                    <a:pt x="5979" y="6142"/>
                  </a:lnTo>
                  <a:lnTo>
                    <a:pt x="5999" y="6144"/>
                  </a:lnTo>
                  <a:lnTo>
                    <a:pt x="6018" y="6147"/>
                  </a:lnTo>
                  <a:lnTo>
                    <a:pt x="6036" y="6152"/>
                  </a:lnTo>
                  <a:lnTo>
                    <a:pt x="6055" y="6157"/>
                  </a:lnTo>
                  <a:lnTo>
                    <a:pt x="6073" y="6163"/>
                  </a:lnTo>
                  <a:lnTo>
                    <a:pt x="6091" y="6169"/>
                  </a:lnTo>
                  <a:lnTo>
                    <a:pt x="6108" y="6178"/>
                  </a:lnTo>
                  <a:lnTo>
                    <a:pt x="6125" y="6186"/>
                  </a:lnTo>
                  <a:lnTo>
                    <a:pt x="6141" y="6194"/>
                  </a:lnTo>
                  <a:lnTo>
                    <a:pt x="6158" y="6205"/>
                  </a:lnTo>
                  <a:lnTo>
                    <a:pt x="6172" y="6215"/>
                  </a:lnTo>
                  <a:lnTo>
                    <a:pt x="6187" y="6227"/>
                  </a:lnTo>
                  <a:lnTo>
                    <a:pt x="6201" y="6238"/>
                  </a:lnTo>
                  <a:lnTo>
                    <a:pt x="6215" y="6251"/>
                  </a:lnTo>
                  <a:lnTo>
                    <a:pt x="6228" y="6264"/>
                  </a:lnTo>
                  <a:lnTo>
                    <a:pt x="6240" y="6278"/>
                  </a:lnTo>
                  <a:lnTo>
                    <a:pt x="6252" y="6293"/>
                  </a:lnTo>
                  <a:lnTo>
                    <a:pt x="6263" y="6307"/>
                  </a:lnTo>
                  <a:lnTo>
                    <a:pt x="6272" y="6322"/>
                  </a:lnTo>
                  <a:lnTo>
                    <a:pt x="6282" y="6339"/>
                  </a:lnTo>
                  <a:lnTo>
                    <a:pt x="6291" y="6354"/>
                  </a:lnTo>
                  <a:lnTo>
                    <a:pt x="6299" y="6371"/>
                  </a:lnTo>
                  <a:lnTo>
                    <a:pt x="6306" y="6389"/>
                  </a:lnTo>
                  <a:lnTo>
                    <a:pt x="6312" y="6405"/>
                  </a:lnTo>
                  <a:lnTo>
                    <a:pt x="6317" y="6424"/>
                  </a:lnTo>
                  <a:lnTo>
                    <a:pt x="6321" y="6442"/>
                  </a:lnTo>
                  <a:lnTo>
                    <a:pt x="6325" y="6461"/>
                  </a:lnTo>
                  <a:lnTo>
                    <a:pt x="6328" y="6479"/>
                  </a:lnTo>
                  <a:lnTo>
                    <a:pt x="6329" y="6498"/>
                  </a:lnTo>
                  <a:lnTo>
                    <a:pt x="6330" y="6518"/>
                  </a:lnTo>
                  <a:lnTo>
                    <a:pt x="6330" y="7538"/>
                  </a:lnTo>
                  <a:lnTo>
                    <a:pt x="6329" y="7557"/>
                  </a:lnTo>
                  <a:lnTo>
                    <a:pt x="6328" y="7577"/>
                  </a:lnTo>
                  <a:lnTo>
                    <a:pt x="6325" y="7596"/>
                  </a:lnTo>
                  <a:lnTo>
                    <a:pt x="6321" y="7614"/>
                  </a:lnTo>
                  <a:lnTo>
                    <a:pt x="6317" y="7632"/>
                  </a:lnTo>
                  <a:lnTo>
                    <a:pt x="6312" y="7650"/>
                  </a:lnTo>
                  <a:lnTo>
                    <a:pt x="6306" y="7668"/>
                  </a:lnTo>
                  <a:lnTo>
                    <a:pt x="6299" y="7684"/>
                  </a:lnTo>
                  <a:lnTo>
                    <a:pt x="6291" y="7701"/>
                  </a:lnTo>
                  <a:lnTo>
                    <a:pt x="6282" y="7718"/>
                  </a:lnTo>
                  <a:lnTo>
                    <a:pt x="6272" y="7733"/>
                  </a:lnTo>
                  <a:lnTo>
                    <a:pt x="6263" y="7749"/>
                  </a:lnTo>
                  <a:lnTo>
                    <a:pt x="6252" y="7764"/>
                  </a:lnTo>
                  <a:lnTo>
                    <a:pt x="6240" y="7778"/>
                  </a:lnTo>
                  <a:lnTo>
                    <a:pt x="6228" y="7792"/>
                  </a:lnTo>
                  <a:lnTo>
                    <a:pt x="6215" y="7804"/>
                  </a:lnTo>
                  <a:lnTo>
                    <a:pt x="6201" y="7817"/>
                  </a:lnTo>
                  <a:lnTo>
                    <a:pt x="6187" y="7829"/>
                  </a:lnTo>
                  <a:lnTo>
                    <a:pt x="6172" y="7841"/>
                  </a:lnTo>
                  <a:lnTo>
                    <a:pt x="6158" y="7851"/>
                  </a:lnTo>
                  <a:lnTo>
                    <a:pt x="6141" y="7861"/>
                  </a:lnTo>
                  <a:lnTo>
                    <a:pt x="6125" y="7870"/>
                  </a:lnTo>
                  <a:lnTo>
                    <a:pt x="6108" y="7878"/>
                  </a:lnTo>
                  <a:lnTo>
                    <a:pt x="6091" y="7886"/>
                  </a:lnTo>
                  <a:lnTo>
                    <a:pt x="6073" y="7893"/>
                  </a:lnTo>
                  <a:lnTo>
                    <a:pt x="6055" y="7898"/>
                  </a:lnTo>
                  <a:lnTo>
                    <a:pt x="6036" y="7904"/>
                  </a:lnTo>
                  <a:lnTo>
                    <a:pt x="6018" y="7908"/>
                  </a:lnTo>
                  <a:lnTo>
                    <a:pt x="5999" y="7912"/>
                  </a:lnTo>
                  <a:lnTo>
                    <a:pt x="5979" y="7914"/>
                  </a:lnTo>
                  <a:lnTo>
                    <a:pt x="5959" y="7915"/>
                  </a:lnTo>
                  <a:lnTo>
                    <a:pt x="5939" y="7916"/>
                  </a:lnTo>
                  <a:lnTo>
                    <a:pt x="1510" y="7916"/>
                  </a:lnTo>
                  <a:lnTo>
                    <a:pt x="1490" y="7915"/>
                  </a:lnTo>
                  <a:lnTo>
                    <a:pt x="1470" y="7914"/>
                  </a:lnTo>
                  <a:lnTo>
                    <a:pt x="1450" y="7912"/>
                  </a:lnTo>
                  <a:lnTo>
                    <a:pt x="1431" y="7908"/>
                  </a:lnTo>
                  <a:lnTo>
                    <a:pt x="1413" y="7904"/>
                  </a:lnTo>
                  <a:lnTo>
                    <a:pt x="1394" y="7898"/>
                  </a:lnTo>
                  <a:lnTo>
                    <a:pt x="1376" y="7893"/>
                  </a:lnTo>
                  <a:lnTo>
                    <a:pt x="1358" y="7886"/>
                  </a:lnTo>
                  <a:lnTo>
                    <a:pt x="1341" y="7878"/>
                  </a:lnTo>
                  <a:lnTo>
                    <a:pt x="1324" y="7870"/>
                  </a:lnTo>
                  <a:lnTo>
                    <a:pt x="1307" y="7861"/>
                  </a:lnTo>
                  <a:lnTo>
                    <a:pt x="1291" y="7851"/>
                  </a:lnTo>
                  <a:lnTo>
                    <a:pt x="1277" y="7841"/>
                  </a:lnTo>
                  <a:lnTo>
                    <a:pt x="1262" y="7829"/>
                  </a:lnTo>
                  <a:lnTo>
                    <a:pt x="1248" y="7817"/>
                  </a:lnTo>
                  <a:lnTo>
                    <a:pt x="1234" y="7804"/>
                  </a:lnTo>
                  <a:lnTo>
                    <a:pt x="1221" y="7792"/>
                  </a:lnTo>
                  <a:lnTo>
                    <a:pt x="1209" y="7778"/>
                  </a:lnTo>
                  <a:lnTo>
                    <a:pt x="1197" y="7764"/>
                  </a:lnTo>
                  <a:lnTo>
                    <a:pt x="1186" y="7749"/>
                  </a:lnTo>
                  <a:lnTo>
                    <a:pt x="1176" y="7733"/>
                  </a:lnTo>
                  <a:lnTo>
                    <a:pt x="1166" y="7718"/>
                  </a:lnTo>
                  <a:lnTo>
                    <a:pt x="1158" y="7701"/>
                  </a:lnTo>
                  <a:lnTo>
                    <a:pt x="1150" y="7684"/>
                  </a:lnTo>
                  <a:lnTo>
                    <a:pt x="1143" y="7668"/>
                  </a:lnTo>
                  <a:lnTo>
                    <a:pt x="1137" y="7650"/>
                  </a:lnTo>
                  <a:lnTo>
                    <a:pt x="1132" y="7632"/>
                  </a:lnTo>
                  <a:lnTo>
                    <a:pt x="1128" y="7614"/>
                  </a:lnTo>
                  <a:lnTo>
                    <a:pt x="1123" y="7596"/>
                  </a:lnTo>
                  <a:lnTo>
                    <a:pt x="1121" y="7577"/>
                  </a:lnTo>
                  <a:lnTo>
                    <a:pt x="1120" y="7557"/>
                  </a:lnTo>
                  <a:lnTo>
                    <a:pt x="1119" y="7538"/>
                  </a:lnTo>
                  <a:lnTo>
                    <a:pt x="1119" y="6518"/>
                  </a:lnTo>
                  <a:lnTo>
                    <a:pt x="1120" y="6498"/>
                  </a:lnTo>
                  <a:lnTo>
                    <a:pt x="1121" y="6479"/>
                  </a:lnTo>
                  <a:lnTo>
                    <a:pt x="1123" y="6461"/>
                  </a:lnTo>
                  <a:lnTo>
                    <a:pt x="1128" y="6442"/>
                  </a:lnTo>
                  <a:lnTo>
                    <a:pt x="1132" y="6424"/>
                  </a:lnTo>
                  <a:lnTo>
                    <a:pt x="1137" y="6405"/>
                  </a:lnTo>
                  <a:lnTo>
                    <a:pt x="1143" y="6389"/>
                  </a:lnTo>
                  <a:lnTo>
                    <a:pt x="1150" y="6371"/>
                  </a:lnTo>
                  <a:lnTo>
                    <a:pt x="1158" y="6354"/>
                  </a:lnTo>
                  <a:lnTo>
                    <a:pt x="1166" y="6339"/>
                  </a:lnTo>
                  <a:lnTo>
                    <a:pt x="1176" y="6322"/>
                  </a:lnTo>
                  <a:lnTo>
                    <a:pt x="1186" y="6307"/>
                  </a:lnTo>
                  <a:lnTo>
                    <a:pt x="1197" y="6293"/>
                  </a:lnTo>
                  <a:lnTo>
                    <a:pt x="1209" y="6278"/>
                  </a:lnTo>
                  <a:lnTo>
                    <a:pt x="1221" y="6264"/>
                  </a:lnTo>
                  <a:lnTo>
                    <a:pt x="1234" y="6251"/>
                  </a:lnTo>
                  <a:lnTo>
                    <a:pt x="1248" y="6238"/>
                  </a:lnTo>
                  <a:lnTo>
                    <a:pt x="1262" y="6227"/>
                  </a:lnTo>
                  <a:lnTo>
                    <a:pt x="1277" y="6215"/>
                  </a:lnTo>
                  <a:lnTo>
                    <a:pt x="1291" y="6205"/>
                  </a:lnTo>
                  <a:lnTo>
                    <a:pt x="1307" y="6194"/>
                  </a:lnTo>
                  <a:lnTo>
                    <a:pt x="1324" y="6186"/>
                  </a:lnTo>
                  <a:lnTo>
                    <a:pt x="1341" y="6178"/>
                  </a:lnTo>
                  <a:lnTo>
                    <a:pt x="1358" y="6169"/>
                  </a:lnTo>
                  <a:lnTo>
                    <a:pt x="1376" y="6163"/>
                  </a:lnTo>
                  <a:lnTo>
                    <a:pt x="1394" y="6157"/>
                  </a:lnTo>
                  <a:lnTo>
                    <a:pt x="1413" y="6152"/>
                  </a:lnTo>
                  <a:lnTo>
                    <a:pt x="1431" y="6147"/>
                  </a:lnTo>
                  <a:lnTo>
                    <a:pt x="1450" y="6144"/>
                  </a:lnTo>
                  <a:lnTo>
                    <a:pt x="1470" y="6142"/>
                  </a:lnTo>
                  <a:lnTo>
                    <a:pt x="1490" y="6140"/>
                  </a:lnTo>
                  <a:lnTo>
                    <a:pt x="1510" y="6140"/>
                  </a:lnTo>
                  <a:close/>
                  <a:moveTo>
                    <a:pt x="1510" y="8404"/>
                  </a:moveTo>
                  <a:lnTo>
                    <a:pt x="5939" y="8404"/>
                  </a:lnTo>
                  <a:lnTo>
                    <a:pt x="5959" y="8404"/>
                  </a:lnTo>
                  <a:lnTo>
                    <a:pt x="5979" y="8406"/>
                  </a:lnTo>
                  <a:lnTo>
                    <a:pt x="5999" y="8408"/>
                  </a:lnTo>
                  <a:lnTo>
                    <a:pt x="6018" y="8411"/>
                  </a:lnTo>
                  <a:lnTo>
                    <a:pt x="6036" y="8415"/>
                  </a:lnTo>
                  <a:lnTo>
                    <a:pt x="6055" y="8420"/>
                  </a:lnTo>
                  <a:lnTo>
                    <a:pt x="6073" y="8427"/>
                  </a:lnTo>
                  <a:lnTo>
                    <a:pt x="6091" y="8433"/>
                  </a:lnTo>
                  <a:lnTo>
                    <a:pt x="6108" y="8441"/>
                  </a:lnTo>
                  <a:lnTo>
                    <a:pt x="6125" y="8450"/>
                  </a:lnTo>
                  <a:lnTo>
                    <a:pt x="6141" y="8459"/>
                  </a:lnTo>
                  <a:lnTo>
                    <a:pt x="6158" y="8468"/>
                  </a:lnTo>
                  <a:lnTo>
                    <a:pt x="6172" y="8479"/>
                  </a:lnTo>
                  <a:lnTo>
                    <a:pt x="6187" y="8490"/>
                  </a:lnTo>
                  <a:lnTo>
                    <a:pt x="6201" y="8502"/>
                  </a:lnTo>
                  <a:lnTo>
                    <a:pt x="6215" y="8514"/>
                  </a:lnTo>
                  <a:lnTo>
                    <a:pt x="6228" y="8528"/>
                  </a:lnTo>
                  <a:lnTo>
                    <a:pt x="6240" y="8541"/>
                  </a:lnTo>
                  <a:lnTo>
                    <a:pt x="6252" y="8556"/>
                  </a:lnTo>
                  <a:lnTo>
                    <a:pt x="6263" y="8571"/>
                  </a:lnTo>
                  <a:lnTo>
                    <a:pt x="6272" y="8586"/>
                  </a:lnTo>
                  <a:lnTo>
                    <a:pt x="6282" y="8602"/>
                  </a:lnTo>
                  <a:lnTo>
                    <a:pt x="6291" y="8618"/>
                  </a:lnTo>
                  <a:lnTo>
                    <a:pt x="6299" y="8634"/>
                  </a:lnTo>
                  <a:lnTo>
                    <a:pt x="6306" y="8652"/>
                  </a:lnTo>
                  <a:lnTo>
                    <a:pt x="6312" y="8670"/>
                  </a:lnTo>
                  <a:lnTo>
                    <a:pt x="6317" y="8688"/>
                  </a:lnTo>
                  <a:lnTo>
                    <a:pt x="6321" y="8705"/>
                  </a:lnTo>
                  <a:lnTo>
                    <a:pt x="6325" y="8724"/>
                  </a:lnTo>
                  <a:lnTo>
                    <a:pt x="6328" y="8743"/>
                  </a:lnTo>
                  <a:lnTo>
                    <a:pt x="6329" y="8762"/>
                  </a:lnTo>
                  <a:lnTo>
                    <a:pt x="6330" y="8782"/>
                  </a:lnTo>
                  <a:lnTo>
                    <a:pt x="6330" y="9802"/>
                  </a:lnTo>
                  <a:lnTo>
                    <a:pt x="6329" y="9820"/>
                  </a:lnTo>
                  <a:lnTo>
                    <a:pt x="6328" y="9840"/>
                  </a:lnTo>
                  <a:lnTo>
                    <a:pt x="6325" y="9859"/>
                  </a:lnTo>
                  <a:lnTo>
                    <a:pt x="6321" y="9878"/>
                  </a:lnTo>
                  <a:lnTo>
                    <a:pt x="6317" y="9896"/>
                  </a:lnTo>
                  <a:lnTo>
                    <a:pt x="6312" y="9913"/>
                  </a:lnTo>
                  <a:lnTo>
                    <a:pt x="6306" y="9931"/>
                  </a:lnTo>
                  <a:lnTo>
                    <a:pt x="6299" y="9948"/>
                  </a:lnTo>
                  <a:lnTo>
                    <a:pt x="6291" y="9965"/>
                  </a:lnTo>
                  <a:lnTo>
                    <a:pt x="6282" y="9981"/>
                  </a:lnTo>
                  <a:lnTo>
                    <a:pt x="6272" y="9997"/>
                  </a:lnTo>
                  <a:lnTo>
                    <a:pt x="6263" y="10013"/>
                  </a:lnTo>
                  <a:lnTo>
                    <a:pt x="6252" y="10027"/>
                  </a:lnTo>
                  <a:lnTo>
                    <a:pt x="6240" y="10042"/>
                  </a:lnTo>
                  <a:lnTo>
                    <a:pt x="6228" y="10055"/>
                  </a:lnTo>
                  <a:lnTo>
                    <a:pt x="6215" y="10068"/>
                  </a:lnTo>
                  <a:lnTo>
                    <a:pt x="6201" y="10081"/>
                  </a:lnTo>
                  <a:lnTo>
                    <a:pt x="6187" y="10093"/>
                  </a:lnTo>
                  <a:lnTo>
                    <a:pt x="6172" y="10104"/>
                  </a:lnTo>
                  <a:lnTo>
                    <a:pt x="6158" y="10115"/>
                  </a:lnTo>
                  <a:lnTo>
                    <a:pt x="6141" y="10124"/>
                  </a:lnTo>
                  <a:lnTo>
                    <a:pt x="6125" y="10134"/>
                  </a:lnTo>
                  <a:lnTo>
                    <a:pt x="6108" y="10142"/>
                  </a:lnTo>
                  <a:lnTo>
                    <a:pt x="6091" y="10149"/>
                  </a:lnTo>
                  <a:lnTo>
                    <a:pt x="6073" y="10157"/>
                  </a:lnTo>
                  <a:lnTo>
                    <a:pt x="6055" y="10162"/>
                  </a:lnTo>
                  <a:lnTo>
                    <a:pt x="6036" y="10167"/>
                  </a:lnTo>
                  <a:lnTo>
                    <a:pt x="6018" y="10171"/>
                  </a:lnTo>
                  <a:lnTo>
                    <a:pt x="5999" y="10175"/>
                  </a:lnTo>
                  <a:lnTo>
                    <a:pt x="5979" y="10178"/>
                  </a:lnTo>
                  <a:lnTo>
                    <a:pt x="5959" y="10179"/>
                  </a:lnTo>
                  <a:lnTo>
                    <a:pt x="5939" y="10180"/>
                  </a:lnTo>
                  <a:lnTo>
                    <a:pt x="1510" y="10180"/>
                  </a:lnTo>
                  <a:lnTo>
                    <a:pt x="1490" y="10179"/>
                  </a:lnTo>
                  <a:lnTo>
                    <a:pt x="1470" y="10178"/>
                  </a:lnTo>
                  <a:lnTo>
                    <a:pt x="1450" y="10175"/>
                  </a:lnTo>
                  <a:lnTo>
                    <a:pt x="1431" y="10171"/>
                  </a:lnTo>
                  <a:lnTo>
                    <a:pt x="1413" y="10167"/>
                  </a:lnTo>
                  <a:lnTo>
                    <a:pt x="1394" y="10162"/>
                  </a:lnTo>
                  <a:lnTo>
                    <a:pt x="1376" y="10157"/>
                  </a:lnTo>
                  <a:lnTo>
                    <a:pt x="1358" y="10149"/>
                  </a:lnTo>
                  <a:lnTo>
                    <a:pt x="1341" y="10142"/>
                  </a:lnTo>
                  <a:lnTo>
                    <a:pt x="1324" y="10134"/>
                  </a:lnTo>
                  <a:lnTo>
                    <a:pt x="1307" y="10124"/>
                  </a:lnTo>
                  <a:lnTo>
                    <a:pt x="1291" y="10115"/>
                  </a:lnTo>
                  <a:lnTo>
                    <a:pt x="1277" y="10104"/>
                  </a:lnTo>
                  <a:lnTo>
                    <a:pt x="1262" y="10093"/>
                  </a:lnTo>
                  <a:lnTo>
                    <a:pt x="1248" y="10081"/>
                  </a:lnTo>
                  <a:lnTo>
                    <a:pt x="1234" y="10068"/>
                  </a:lnTo>
                  <a:lnTo>
                    <a:pt x="1221" y="10055"/>
                  </a:lnTo>
                  <a:lnTo>
                    <a:pt x="1209" y="10042"/>
                  </a:lnTo>
                  <a:lnTo>
                    <a:pt x="1197" y="10027"/>
                  </a:lnTo>
                  <a:lnTo>
                    <a:pt x="1186" y="10013"/>
                  </a:lnTo>
                  <a:lnTo>
                    <a:pt x="1176" y="9997"/>
                  </a:lnTo>
                  <a:lnTo>
                    <a:pt x="1166" y="9981"/>
                  </a:lnTo>
                  <a:lnTo>
                    <a:pt x="1158" y="9965"/>
                  </a:lnTo>
                  <a:lnTo>
                    <a:pt x="1150" y="9948"/>
                  </a:lnTo>
                  <a:lnTo>
                    <a:pt x="1143" y="9931"/>
                  </a:lnTo>
                  <a:lnTo>
                    <a:pt x="1137" y="9913"/>
                  </a:lnTo>
                  <a:lnTo>
                    <a:pt x="1132" y="9896"/>
                  </a:lnTo>
                  <a:lnTo>
                    <a:pt x="1128" y="9878"/>
                  </a:lnTo>
                  <a:lnTo>
                    <a:pt x="1123" y="9859"/>
                  </a:lnTo>
                  <a:lnTo>
                    <a:pt x="1121" y="9840"/>
                  </a:lnTo>
                  <a:lnTo>
                    <a:pt x="1120" y="9820"/>
                  </a:lnTo>
                  <a:lnTo>
                    <a:pt x="1119" y="9802"/>
                  </a:lnTo>
                  <a:lnTo>
                    <a:pt x="1119" y="8782"/>
                  </a:lnTo>
                  <a:lnTo>
                    <a:pt x="1120" y="8762"/>
                  </a:lnTo>
                  <a:lnTo>
                    <a:pt x="1121" y="8743"/>
                  </a:lnTo>
                  <a:lnTo>
                    <a:pt x="1123" y="8724"/>
                  </a:lnTo>
                  <a:lnTo>
                    <a:pt x="1128" y="8705"/>
                  </a:lnTo>
                  <a:lnTo>
                    <a:pt x="1132" y="8688"/>
                  </a:lnTo>
                  <a:lnTo>
                    <a:pt x="1137" y="8670"/>
                  </a:lnTo>
                  <a:lnTo>
                    <a:pt x="1143" y="8652"/>
                  </a:lnTo>
                  <a:lnTo>
                    <a:pt x="1150" y="8634"/>
                  </a:lnTo>
                  <a:lnTo>
                    <a:pt x="1158" y="8618"/>
                  </a:lnTo>
                  <a:lnTo>
                    <a:pt x="1166" y="8602"/>
                  </a:lnTo>
                  <a:lnTo>
                    <a:pt x="1176" y="8586"/>
                  </a:lnTo>
                  <a:lnTo>
                    <a:pt x="1186" y="8571"/>
                  </a:lnTo>
                  <a:lnTo>
                    <a:pt x="1197" y="8556"/>
                  </a:lnTo>
                  <a:lnTo>
                    <a:pt x="1209" y="8541"/>
                  </a:lnTo>
                  <a:lnTo>
                    <a:pt x="1221" y="8528"/>
                  </a:lnTo>
                  <a:lnTo>
                    <a:pt x="1234" y="8514"/>
                  </a:lnTo>
                  <a:lnTo>
                    <a:pt x="1248" y="8502"/>
                  </a:lnTo>
                  <a:lnTo>
                    <a:pt x="1262" y="8490"/>
                  </a:lnTo>
                  <a:lnTo>
                    <a:pt x="1277" y="8479"/>
                  </a:lnTo>
                  <a:lnTo>
                    <a:pt x="1291" y="8468"/>
                  </a:lnTo>
                  <a:lnTo>
                    <a:pt x="1307" y="8459"/>
                  </a:lnTo>
                  <a:lnTo>
                    <a:pt x="1324" y="8450"/>
                  </a:lnTo>
                  <a:lnTo>
                    <a:pt x="1341" y="8441"/>
                  </a:lnTo>
                  <a:lnTo>
                    <a:pt x="1358" y="8433"/>
                  </a:lnTo>
                  <a:lnTo>
                    <a:pt x="1376" y="8427"/>
                  </a:lnTo>
                  <a:lnTo>
                    <a:pt x="1394" y="8420"/>
                  </a:lnTo>
                  <a:lnTo>
                    <a:pt x="1413" y="8415"/>
                  </a:lnTo>
                  <a:lnTo>
                    <a:pt x="1431" y="8411"/>
                  </a:lnTo>
                  <a:lnTo>
                    <a:pt x="1450" y="8408"/>
                  </a:lnTo>
                  <a:lnTo>
                    <a:pt x="1470" y="8406"/>
                  </a:lnTo>
                  <a:lnTo>
                    <a:pt x="1490" y="8404"/>
                  </a:lnTo>
                  <a:lnTo>
                    <a:pt x="1510" y="8404"/>
                  </a:lnTo>
                  <a:close/>
                  <a:moveTo>
                    <a:pt x="3725" y="14428"/>
                  </a:moveTo>
                  <a:lnTo>
                    <a:pt x="3750" y="14428"/>
                  </a:lnTo>
                  <a:lnTo>
                    <a:pt x="3776" y="14430"/>
                  </a:lnTo>
                  <a:lnTo>
                    <a:pt x="3801" y="14433"/>
                  </a:lnTo>
                  <a:lnTo>
                    <a:pt x="3825" y="14438"/>
                  </a:lnTo>
                  <a:lnTo>
                    <a:pt x="3849" y="14444"/>
                  </a:lnTo>
                  <a:lnTo>
                    <a:pt x="3873" y="14451"/>
                  </a:lnTo>
                  <a:lnTo>
                    <a:pt x="3897" y="14458"/>
                  </a:lnTo>
                  <a:lnTo>
                    <a:pt x="3919" y="14468"/>
                  </a:lnTo>
                  <a:lnTo>
                    <a:pt x="3942" y="14477"/>
                  </a:lnTo>
                  <a:lnTo>
                    <a:pt x="3964" y="14488"/>
                  </a:lnTo>
                  <a:lnTo>
                    <a:pt x="3985" y="14501"/>
                  </a:lnTo>
                  <a:lnTo>
                    <a:pt x="4005" y="14514"/>
                  </a:lnTo>
                  <a:lnTo>
                    <a:pt x="4025" y="14528"/>
                  </a:lnTo>
                  <a:lnTo>
                    <a:pt x="4043" y="14543"/>
                  </a:lnTo>
                  <a:lnTo>
                    <a:pt x="4062" y="14558"/>
                  </a:lnTo>
                  <a:lnTo>
                    <a:pt x="4080" y="14575"/>
                  </a:lnTo>
                  <a:lnTo>
                    <a:pt x="4096" y="14593"/>
                  </a:lnTo>
                  <a:lnTo>
                    <a:pt x="4112" y="14611"/>
                  </a:lnTo>
                  <a:lnTo>
                    <a:pt x="4127" y="14630"/>
                  </a:lnTo>
                  <a:lnTo>
                    <a:pt x="4141" y="14649"/>
                  </a:lnTo>
                  <a:lnTo>
                    <a:pt x="4154" y="14670"/>
                  </a:lnTo>
                  <a:lnTo>
                    <a:pt x="4166" y="14691"/>
                  </a:lnTo>
                  <a:lnTo>
                    <a:pt x="4177" y="14713"/>
                  </a:lnTo>
                  <a:lnTo>
                    <a:pt x="4188" y="14735"/>
                  </a:lnTo>
                  <a:lnTo>
                    <a:pt x="4196" y="14758"/>
                  </a:lnTo>
                  <a:lnTo>
                    <a:pt x="4204" y="14781"/>
                  </a:lnTo>
                  <a:lnTo>
                    <a:pt x="4212" y="14805"/>
                  </a:lnTo>
                  <a:lnTo>
                    <a:pt x="4217" y="14829"/>
                  </a:lnTo>
                  <a:lnTo>
                    <a:pt x="4221" y="14854"/>
                  </a:lnTo>
                  <a:lnTo>
                    <a:pt x="4224" y="14879"/>
                  </a:lnTo>
                  <a:lnTo>
                    <a:pt x="4226" y="14904"/>
                  </a:lnTo>
                  <a:lnTo>
                    <a:pt x="4227" y="14930"/>
                  </a:lnTo>
                  <a:lnTo>
                    <a:pt x="4226" y="14956"/>
                  </a:lnTo>
                  <a:lnTo>
                    <a:pt x="4224" y="14981"/>
                  </a:lnTo>
                  <a:lnTo>
                    <a:pt x="4221" y="15006"/>
                  </a:lnTo>
                  <a:lnTo>
                    <a:pt x="4217" y="15031"/>
                  </a:lnTo>
                  <a:lnTo>
                    <a:pt x="4212" y="15055"/>
                  </a:lnTo>
                  <a:lnTo>
                    <a:pt x="4204" y="15079"/>
                  </a:lnTo>
                  <a:lnTo>
                    <a:pt x="4196" y="15102"/>
                  </a:lnTo>
                  <a:lnTo>
                    <a:pt x="4188" y="15125"/>
                  </a:lnTo>
                  <a:lnTo>
                    <a:pt x="4177" y="15147"/>
                  </a:lnTo>
                  <a:lnTo>
                    <a:pt x="4166" y="15169"/>
                  </a:lnTo>
                  <a:lnTo>
                    <a:pt x="4154" y="15190"/>
                  </a:lnTo>
                  <a:lnTo>
                    <a:pt x="4141" y="15211"/>
                  </a:lnTo>
                  <a:lnTo>
                    <a:pt x="4127" y="15231"/>
                  </a:lnTo>
                  <a:lnTo>
                    <a:pt x="4112" y="15250"/>
                  </a:lnTo>
                  <a:lnTo>
                    <a:pt x="4096" y="15267"/>
                  </a:lnTo>
                  <a:lnTo>
                    <a:pt x="4080" y="15285"/>
                  </a:lnTo>
                  <a:lnTo>
                    <a:pt x="4062" y="15302"/>
                  </a:lnTo>
                  <a:lnTo>
                    <a:pt x="4043" y="15317"/>
                  </a:lnTo>
                  <a:lnTo>
                    <a:pt x="4025" y="15333"/>
                  </a:lnTo>
                  <a:lnTo>
                    <a:pt x="4005" y="15347"/>
                  </a:lnTo>
                  <a:lnTo>
                    <a:pt x="3985" y="15360"/>
                  </a:lnTo>
                  <a:lnTo>
                    <a:pt x="3964" y="15372"/>
                  </a:lnTo>
                  <a:lnTo>
                    <a:pt x="3942" y="15383"/>
                  </a:lnTo>
                  <a:lnTo>
                    <a:pt x="3919" y="15393"/>
                  </a:lnTo>
                  <a:lnTo>
                    <a:pt x="3897" y="15402"/>
                  </a:lnTo>
                  <a:lnTo>
                    <a:pt x="3873" y="15410"/>
                  </a:lnTo>
                  <a:lnTo>
                    <a:pt x="3849" y="15417"/>
                  </a:lnTo>
                  <a:lnTo>
                    <a:pt x="3825" y="15423"/>
                  </a:lnTo>
                  <a:lnTo>
                    <a:pt x="3801" y="15427"/>
                  </a:lnTo>
                  <a:lnTo>
                    <a:pt x="3776" y="15430"/>
                  </a:lnTo>
                  <a:lnTo>
                    <a:pt x="3750" y="15432"/>
                  </a:lnTo>
                  <a:lnTo>
                    <a:pt x="3725" y="15432"/>
                  </a:lnTo>
                  <a:lnTo>
                    <a:pt x="3699" y="15432"/>
                  </a:lnTo>
                  <a:lnTo>
                    <a:pt x="3673" y="15430"/>
                  </a:lnTo>
                  <a:lnTo>
                    <a:pt x="3648" y="15427"/>
                  </a:lnTo>
                  <a:lnTo>
                    <a:pt x="3624" y="15423"/>
                  </a:lnTo>
                  <a:lnTo>
                    <a:pt x="3599" y="15417"/>
                  </a:lnTo>
                  <a:lnTo>
                    <a:pt x="3576" y="15410"/>
                  </a:lnTo>
                  <a:lnTo>
                    <a:pt x="3552" y="15402"/>
                  </a:lnTo>
                  <a:lnTo>
                    <a:pt x="3529" y="15393"/>
                  </a:lnTo>
                  <a:lnTo>
                    <a:pt x="3507" y="15383"/>
                  </a:lnTo>
                  <a:lnTo>
                    <a:pt x="3485" y="15372"/>
                  </a:lnTo>
                  <a:lnTo>
                    <a:pt x="3464" y="15360"/>
                  </a:lnTo>
                  <a:lnTo>
                    <a:pt x="3444" y="15347"/>
                  </a:lnTo>
                  <a:lnTo>
                    <a:pt x="3424" y="15333"/>
                  </a:lnTo>
                  <a:lnTo>
                    <a:pt x="3406" y="15317"/>
                  </a:lnTo>
                  <a:lnTo>
                    <a:pt x="3387" y="15302"/>
                  </a:lnTo>
                  <a:lnTo>
                    <a:pt x="3369" y="15285"/>
                  </a:lnTo>
                  <a:lnTo>
                    <a:pt x="3352" y="15267"/>
                  </a:lnTo>
                  <a:lnTo>
                    <a:pt x="3337" y="15250"/>
                  </a:lnTo>
                  <a:lnTo>
                    <a:pt x="3322" y="15231"/>
                  </a:lnTo>
                  <a:lnTo>
                    <a:pt x="3308" y="15211"/>
                  </a:lnTo>
                  <a:lnTo>
                    <a:pt x="3295" y="15190"/>
                  </a:lnTo>
                  <a:lnTo>
                    <a:pt x="3282" y="15169"/>
                  </a:lnTo>
                  <a:lnTo>
                    <a:pt x="3272" y="15147"/>
                  </a:lnTo>
                  <a:lnTo>
                    <a:pt x="3261" y="15125"/>
                  </a:lnTo>
                  <a:lnTo>
                    <a:pt x="3252" y="15102"/>
                  </a:lnTo>
                  <a:lnTo>
                    <a:pt x="3245" y="15079"/>
                  </a:lnTo>
                  <a:lnTo>
                    <a:pt x="3237" y="15055"/>
                  </a:lnTo>
                  <a:lnTo>
                    <a:pt x="3232" y="15031"/>
                  </a:lnTo>
                  <a:lnTo>
                    <a:pt x="3228" y="15006"/>
                  </a:lnTo>
                  <a:lnTo>
                    <a:pt x="3225" y="14981"/>
                  </a:lnTo>
                  <a:lnTo>
                    <a:pt x="3223" y="14956"/>
                  </a:lnTo>
                  <a:lnTo>
                    <a:pt x="3222" y="14930"/>
                  </a:lnTo>
                  <a:lnTo>
                    <a:pt x="3223" y="14904"/>
                  </a:lnTo>
                  <a:lnTo>
                    <a:pt x="3225" y="14879"/>
                  </a:lnTo>
                  <a:lnTo>
                    <a:pt x="3228" y="14854"/>
                  </a:lnTo>
                  <a:lnTo>
                    <a:pt x="3232" y="14829"/>
                  </a:lnTo>
                  <a:lnTo>
                    <a:pt x="3237" y="14805"/>
                  </a:lnTo>
                  <a:lnTo>
                    <a:pt x="3245" y="14781"/>
                  </a:lnTo>
                  <a:lnTo>
                    <a:pt x="3252" y="14758"/>
                  </a:lnTo>
                  <a:lnTo>
                    <a:pt x="3261" y="14735"/>
                  </a:lnTo>
                  <a:lnTo>
                    <a:pt x="3272" y="14713"/>
                  </a:lnTo>
                  <a:lnTo>
                    <a:pt x="3282" y="14691"/>
                  </a:lnTo>
                  <a:lnTo>
                    <a:pt x="3295" y="14670"/>
                  </a:lnTo>
                  <a:lnTo>
                    <a:pt x="3308" y="14649"/>
                  </a:lnTo>
                  <a:lnTo>
                    <a:pt x="3322" y="14630"/>
                  </a:lnTo>
                  <a:lnTo>
                    <a:pt x="3337" y="14611"/>
                  </a:lnTo>
                  <a:lnTo>
                    <a:pt x="3352" y="14593"/>
                  </a:lnTo>
                  <a:lnTo>
                    <a:pt x="3369" y="14575"/>
                  </a:lnTo>
                  <a:lnTo>
                    <a:pt x="3387" y="14558"/>
                  </a:lnTo>
                  <a:lnTo>
                    <a:pt x="3406" y="14543"/>
                  </a:lnTo>
                  <a:lnTo>
                    <a:pt x="3424" y="14528"/>
                  </a:lnTo>
                  <a:lnTo>
                    <a:pt x="3444" y="14514"/>
                  </a:lnTo>
                  <a:lnTo>
                    <a:pt x="3464" y="14501"/>
                  </a:lnTo>
                  <a:lnTo>
                    <a:pt x="3485" y="14488"/>
                  </a:lnTo>
                  <a:lnTo>
                    <a:pt x="3507" y="14477"/>
                  </a:lnTo>
                  <a:lnTo>
                    <a:pt x="3529" y="14468"/>
                  </a:lnTo>
                  <a:lnTo>
                    <a:pt x="3552" y="14458"/>
                  </a:lnTo>
                  <a:lnTo>
                    <a:pt x="3576" y="14451"/>
                  </a:lnTo>
                  <a:lnTo>
                    <a:pt x="3599" y="14444"/>
                  </a:lnTo>
                  <a:lnTo>
                    <a:pt x="3624" y="14438"/>
                  </a:lnTo>
                  <a:lnTo>
                    <a:pt x="3648" y="14433"/>
                  </a:lnTo>
                  <a:lnTo>
                    <a:pt x="3673" y="14430"/>
                  </a:lnTo>
                  <a:lnTo>
                    <a:pt x="3699" y="14428"/>
                  </a:lnTo>
                  <a:lnTo>
                    <a:pt x="3725" y="14428"/>
                  </a:lnTo>
                  <a:close/>
                  <a:moveTo>
                    <a:pt x="1277" y="12777"/>
                  </a:moveTo>
                  <a:lnTo>
                    <a:pt x="6172" y="12777"/>
                  </a:lnTo>
                  <a:lnTo>
                    <a:pt x="6186" y="12777"/>
                  </a:lnTo>
                  <a:lnTo>
                    <a:pt x="6198" y="12779"/>
                  </a:lnTo>
                  <a:lnTo>
                    <a:pt x="6211" y="12782"/>
                  </a:lnTo>
                  <a:lnTo>
                    <a:pt x="6222" y="12787"/>
                  </a:lnTo>
                  <a:lnTo>
                    <a:pt x="6234" y="12793"/>
                  </a:lnTo>
                  <a:lnTo>
                    <a:pt x="6244" y="12799"/>
                  </a:lnTo>
                  <a:lnTo>
                    <a:pt x="6255" y="12806"/>
                  </a:lnTo>
                  <a:lnTo>
                    <a:pt x="6263" y="12815"/>
                  </a:lnTo>
                  <a:lnTo>
                    <a:pt x="6271" y="12824"/>
                  </a:lnTo>
                  <a:lnTo>
                    <a:pt x="6279" y="12834"/>
                  </a:lnTo>
                  <a:lnTo>
                    <a:pt x="6286" y="12845"/>
                  </a:lnTo>
                  <a:lnTo>
                    <a:pt x="6291" y="12856"/>
                  </a:lnTo>
                  <a:lnTo>
                    <a:pt x="6295" y="12868"/>
                  </a:lnTo>
                  <a:lnTo>
                    <a:pt x="6299" y="12881"/>
                  </a:lnTo>
                  <a:lnTo>
                    <a:pt x="6301" y="12893"/>
                  </a:lnTo>
                  <a:lnTo>
                    <a:pt x="6302" y="12906"/>
                  </a:lnTo>
                  <a:lnTo>
                    <a:pt x="6302" y="13021"/>
                  </a:lnTo>
                  <a:lnTo>
                    <a:pt x="6301" y="13034"/>
                  </a:lnTo>
                  <a:lnTo>
                    <a:pt x="6299" y="13047"/>
                  </a:lnTo>
                  <a:lnTo>
                    <a:pt x="6295" y="13059"/>
                  </a:lnTo>
                  <a:lnTo>
                    <a:pt x="6291" y="13071"/>
                  </a:lnTo>
                  <a:lnTo>
                    <a:pt x="6286" y="13082"/>
                  </a:lnTo>
                  <a:lnTo>
                    <a:pt x="6279" y="13093"/>
                  </a:lnTo>
                  <a:lnTo>
                    <a:pt x="6271" y="13103"/>
                  </a:lnTo>
                  <a:lnTo>
                    <a:pt x="6263" y="13112"/>
                  </a:lnTo>
                  <a:lnTo>
                    <a:pt x="6255" y="13121"/>
                  </a:lnTo>
                  <a:lnTo>
                    <a:pt x="6244" y="13128"/>
                  </a:lnTo>
                  <a:lnTo>
                    <a:pt x="6234" y="13134"/>
                  </a:lnTo>
                  <a:lnTo>
                    <a:pt x="6222" y="13140"/>
                  </a:lnTo>
                  <a:lnTo>
                    <a:pt x="6211" y="13145"/>
                  </a:lnTo>
                  <a:lnTo>
                    <a:pt x="6198" y="13148"/>
                  </a:lnTo>
                  <a:lnTo>
                    <a:pt x="6186" y="13149"/>
                  </a:lnTo>
                  <a:lnTo>
                    <a:pt x="6172" y="13150"/>
                  </a:lnTo>
                  <a:lnTo>
                    <a:pt x="1277" y="13150"/>
                  </a:lnTo>
                  <a:lnTo>
                    <a:pt x="1263" y="13149"/>
                  </a:lnTo>
                  <a:lnTo>
                    <a:pt x="1251" y="13148"/>
                  </a:lnTo>
                  <a:lnTo>
                    <a:pt x="1238" y="13145"/>
                  </a:lnTo>
                  <a:lnTo>
                    <a:pt x="1227" y="13140"/>
                  </a:lnTo>
                  <a:lnTo>
                    <a:pt x="1215" y="13134"/>
                  </a:lnTo>
                  <a:lnTo>
                    <a:pt x="1205" y="13128"/>
                  </a:lnTo>
                  <a:lnTo>
                    <a:pt x="1194" y="13121"/>
                  </a:lnTo>
                  <a:lnTo>
                    <a:pt x="1186" y="13112"/>
                  </a:lnTo>
                  <a:lnTo>
                    <a:pt x="1178" y="13103"/>
                  </a:lnTo>
                  <a:lnTo>
                    <a:pt x="1169" y="13093"/>
                  </a:lnTo>
                  <a:lnTo>
                    <a:pt x="1163" y="13082"/>
                  </a:lnTo>
                  <a:lnTo>
                    <a:pt x="1158" y="13071"/>
                  </a:lnTo>
                  <a:lnTo>
                    <a:pt x="1154" y="13059"/>
                  </a:lnTo>
                  <a:lnTo>
                    <a:pt x="1150" y="13047"/>
                  </a:lnTo>
                  <a:lnTo>
                    <a:pt x="1148" y="13034"/>
                  </a:lnTo>
                  <a:lnTo>
                    <a:pt x="1147" y="13021"/>
                  </a:lnTo>
                  <a:lnTo>
                    <a:pt x="1147" y="12906"/>
                  </a:lnTo>
                  <a:lnTo>
                    <a:pt x="1148" y="12893"/>
                  </a:lnTo>
                  <a:lnTo>
                    <a:pt x="1150" y="12881"/>
                  </a:lnTo>
                  <a:lnTo>
                    <a:pt x="1154" y="12868"/>
                  </a:lnTo>
                  <a:lnTo>
                    <a:pt x="1158" y="12856"/>
                  </a:lnTo>
                  <a:lnTo>
                    <a:pt x="1163" y="12845"/>
                  </a:lnTo>
                  <a:lnTo>
                    <a:pt x="1169" y="12834"/>
                  </a:lnTo>
                  <a:lnTo>
                    <a:pt x="1178" y="12824"/>
                  </a:lnTo>
                  <a:lnTo>
                    <a:pt x="1186" y="12815"/>
                  </a:lnTo>
                  <a:lnTo>
                    <a:pt x="1194" y="12806"/>
                  </a:lnTo>
                  <a:lnTo>
                    <a:pt x="1205" y="12799"/>
                  </a:lnTo>
                  <a:lnTo>
                    <a:pt x="1215" y="12793"/>
                  </a:lnTo>
                  <a:lnTo>
                    <a:pt x="1227" y="12787"/>
                  </a:lnTo>
                  <a:lnTo>
                    <a:pt x="1238" y="12782"/>
                  </a:lnTo>
                  <a:lnTo>
                    <a:pt x="1251" y="12779"/>
                  </a:lnTo>
                  <a:lnTo>
                    <a:pt x="1263" y="12777"/>
                  </a:lnTo>
                  <a:lnTo>
                    <a:pt x="1277" y="12777"/>
                  </a:lnTo>
                  <a:close/>
                  <a:moveTo>
                    <a:pt x="1277" y="12217"/>
                  </a:moveTo>
                  <a:lnTo>
                    <a:pt x="6172" y="12217"/>
                  </a:lnTo>
                  <a:lnTo>
                    <a:pt x="6186" y="12218"/>
                  </a:lnTo>
                  <a:lnTo>
                    <a:pt x="6198" y="12220"/>
                  </a:lnTo>
                  <a:lnTo>
                    <a:pt x="6211" y="12223"/>
                  </a:lnTo>
                  <a:lnTo>
                    <a:pt x="6222" y="12227"/>
                  </a:lnTo>
                  <a:lnTo>
                    <a:pt x="6234" y="12232"/>
                  </a:lnTo>
                  <a:lnTo>
                    <a:pt x="6244" y="12240"/>
                  </a:lnTo>
                  <a:lnTo>
                    <a:pt x="6255" y="12247"/>
                  </a:lnTo>
                  <a:lnTo>
                    <a:pt x="6263" y="12255"/>
                  </a:lnTo>
                  <a:lnTo>
                    <a:pt x="6271" y="12265"/>
                  </a:lnTo>
                  <a:lnTo>
                    <a:pt x="6279" y="12274"/>
                  </a:lnTo>
                  <a:lnTo>
                    <a:pt x="6286" y="12284"/>
                  </a:lnTo>
                  <a:lnTo>
                    <a:pt x="6291" y="12296"/>
                  </a:lnTo>
                  <a:lnTo>
                    <a:pt x="6295" y="12307"/>
                  </a:lnTo>
                  <a:lnTo>
                    <a:pt x="6299" y="12320"/>
                  </a:lnTo>
                  <a:lnTo>
                    <a:pt x="6301" y="12334"/>
                  </a:lnTo>
                  <a:lnTo>
                    <a:pt x="6302" y="12346"/>
                  </a:lnTo>
                  <a:lnTo>
                    <a:pt x="6302" y="12461"/>
                  </a:lnTo>
                  <a:lnTo>
                    <a:pt x="6301" y="12474"/>
                  </a:lnTo>
                  <a:lnTo>
                    <a:pt x="6299" y="12487"/>
                  </a:lnTo>
                  <a:lnTo>
                    <a:pt x="6295" y="12500"/>
                  </a:lnTo>
                  <a:lnTo>
                    <a:pt x="6291" y="12511"/>
                  </a:lnTo>
                  <a:lnTo>
                    <a:pt x="6286" y="12522"/>
                  </a:lnTo>
                  <a:lnTo>
                    <a:pt x="6279" y="12533"/>
                  </a:lnTo>
                  <a:lnTo>
                    <a:pt x="6271" y="12543"/>
                  </a:lnTo>
                  <a:lnTo>
                    <a:pt x="6263" y="12552"/>
                  </a:lnTo>
                  <a:lnTo>
                    <a:pt x="6255" y="12561"/>
                  </a:lnTo>
                  <a:lnTo>
                    <a:pt x="6244" y="12568"/>
                  </a:lnTo>
                  <a:lnTo>
                    <a:pt x="6234" y="12575"/>
                  </a:lnTo>
                  <a:lnTo>
                    <a:pt x="6222" y="12580"/>
                  </a:lnTo>
                  <a:lnTo>
                    <a:pt x="6211" y="12584"/>
                  </a:lnTo>
                  <a:lnTo>
                    <a:pt x="6198" y="12587"/>
                  </a:lnTo>
                  <a:lnTo>
                    <a:pt x="6186" y="12589"/>
                  </a:lnTo>
                  <a:lnTo>
                    <a:pt x="6172" y="12590"/>
                  </a:lnTo>
                  <a:lnTo>
                    <a:pt x="1277" y="12590"/>
                  </a:lnTo>
                  <a:lnTo>
                    <a:pt x="1263" y="12589"/>
                  </a:lnTo>
                  <a:lnTo>
                    <a:pt x="1251" y="12587"/>
                  </a:lnTo>
                  <a:lnTo>
                    <a:pt x="1238" y="12584"/>
                  </a:lnTo>
                  <a:lnTo>
                    <a:pt x="1227" y="12580"/>
                  </a:lnTo>
                  <a:lnTo>
                    <a:pt x="1215" y="12575"/>
                  </a:lnTo>
                  <a:lnTo>
                    <a:pt x="1205" y="12568"/>
                  </a:lnTo>
                  <a:lnTo>
                    <a:pt x="1194" y="12561"/>
                  </a:lnTo>
                  <a:lnTo>
                    <a:pt x="1186" y="12552"/>
                  </a:lnTo>
                  <a:lnTo>
                    <a:pt x="1178" y="12543"/>
                  </a:lnTo>
                  <a:lnTo>
                    <a:pt x="1169" y="12533"/>
                  </a:lnTo>
                  <a:lnTo>
                    <a:pt x="1163" y="12522"/>
                  </a:lnTo>
                  <a:lnTo>
                    <a:pt x="1158" y="12511"/>
                  </a:lnTo>
                  <a:lnTo>
                    <a:pt x="1154" y="12500"/>
                  </a:lnTo>
                  <a:lnTo>
                    <a:pt x="1150" y="12487"/>
                  </a:lnTo>
                  <a:lnTo>
                    <a:pt x="1148" y="12474"/>
                  </a:lnTo>
                  <a:lnTo>
                    <a:pt x="1147" y="12461"/>
                  </a:lnTo>
                  <a:lnTo>
                    <a:pt x="1147" y="12346"/>
                  </a:lnTo>
                  <a:lnTo>
                    <a:pt x="1148" y="12334"/>
                  </a:lnTo>
                  <a:lnTo>
                    <a:pt x="1150" y="12320"/>
                  </a:lnTo>
                  <a:lnTo>
                    <a:pt x="1154" y="12307"/>
                  </a:lnTo>
                  <a:lnTo>
                    <a:pt x="1158" y="12296"/>
                  </a:lnTo>
                  <a:lnTo>
                    <a:pt x="1163" y="12284"/>
                  </a:lnTo>
                  <a:lnTo>
                    <a:pt x="1169" y="12274"/>
                  </a:lnTo>
                  <a:lnTo>
                    <a:pt x="1178" y="12265"/>
                  </a:lnTo>
                  <a:lnTo>
                    <a:pt x="1186" y="12255"/>
                  </a:lnTo>
                  <a:lnTo>
                    <a:pt x="1194" y="12247"/>
                  </a:lnTo>
                  <a:lnTo>
                    <a:pt x="1205" y="12240"/>
                  </a:lnTo>
                  <a:lnTo>
                    <a:pt x="1215" y="12232"/>
                  </a:lnTo>
                  <a:lnTo>
                    <a:pt x="1227" y="12227"/>
                  </a:lnTo>
                  <a:lnTo>
                    <a:pt x="1238" y="12223"/>
                  </a:lnTo>
                  <a:lnTo>
                    <a:pt x="1251" y="12220"/>
                  </a:lnTo>
                  <a:lnTo>
                    <a:pt x="1263" y="12218"/>
                  </a:lnTo>
                  <a:lnTo>
                    <a:pt x="1277" y="12217"/>
                  </a:lnTo>
                  <a:close/>
                </a:path>
              </a:pathLst>
            </a:custGeom>
            <a:grpFill/>
            <a:ln w="25400" cap="flat" cmpd="sng" algn="ctr">
              <a:solidFill>
                <a:srgbClr val="666666">
                  <a:lumMod val="60000"/>
                  <a:lumOff val="40000"/>
                </a:srgbClr>
              </a:solidFill>
              <a:prstDash val="solid"/>
            </a:ln>
            <a:effectLst/>
          </p:spPr>
          <p:txBody>
            <a:bodyPr rtlCol="0" anchor="ct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ctr" defTabSz="913851" rtl="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298" name="组合 297"/>
          <p:cNvGrpSpPr/>
          <p:nvPr/>
        </p:nvGrpSpPr>
        <p:grpSpPr bwMode="gray">
          <a:xfrm>
            <a:off x="6422778" y="2610297"/>
            <a:ext cx="410633" cy="176126"/>
            <a:chOff x="9333983" y="1208202"/>
            <a:chExt cx="473104" cy="301266"/>
          </a:xfrm>
          <a:gradFill>
            <a:gsLst>
              <a:gs pos="100000">
                <a:srgbClr val="FFFFFF"/>
              </a:gs>
              <a:gs pos="0">
                <a:srgbClr val="FFFFFF"/>
              </a:gs>
              <a:gs pos="50000">
                <a:srgbClr val="FFFFFF">
                  <a:lumMod val="75000"/>
                </a:srgbClr>
              </a:gs>
            </a:gsLst>
          </a:gradFill>
        </p:grpSpPr>
        <p:sp>
          <p:nvSpPr>
            <p:cNvPr id="341" name="Freeform 30">
              <a:extLst>
                <a:ext uri="{FF2B5EF4-FFF2-40B4-BE49-F238E27FC236}">
                  <a16:creationId xmlns:a16="http://schemas.microsoft.com/office/drawing/2014/main" xmlns="" id="{D5B8E09E-F72B-4E7A-A3D4-A638B5E99B52}"/>
                </a:ext>
              </a:extLst>
            </p:cNvPr>
            <p:cNvSpPr>
              <a:spLocks noEditPoints="1"/>
            </p:cNvSpPr>
            <p:nvPr/>
          </p:nvSpPr>
          <p:spPr bwMode="gray">
            <a:xfrm>
              <a:off x="9333983" y="1208202"/>
              <a:ext cx="222941" cy="301266"/>
            </a:xfrm>
            <a:custGeom>
              <a:avLst/>
              <a:gdLst/>
              <a:ahLst/>
              <a:cxnLst>
                <a:cxn ang="0">
                  <a:pos x="0" y="248"/>
                </a:cxn>
                <a:cxn ang="0">
                  <a:pos x="22" y="404"/>
                </a:cxn>
                <a:cxn ang="0">
                  <a:pos x="194" y="468"/>
                </a:cxn>
                <a:cxn ang="0">
                  <a:pos x="440" y="474"/>
                </a:cxn>
                <a:cxn ang="0">
                  <a:pos x="656" y="404"/>
                </a:cxn>
                <a:cxn ang="0">
                  <a:pos x="680" y="248"/>
                </a:cxn>
                <a:cxn ang="0">
                  <a:pos x="660" y="238"/>
                </a:cxn>
                <a:cxn ang="0">
                  <a:pos x="438" y="312"/>
                </a:cxn>
                <a:cxn ang="0">
                  <a:pos x="196" y="304"/>
                </a:cxn>
                <a:cxn ang="0">
                  <a:pos x="20" y="238"/>
                </a:cxn>
                <a:cxn ang="0">
                  <a:pos x="56" y="364"/>
                </a:cxn>
                <a:cxn ang="0">
                  <a:pos x="70" y="316"/>
                </a:cxn>
                <a:cxn ang="0">
                  <a:pos x="94" y="336"/>
                </a:cxn>
                <a:cxn ang="0">
                  <a:pos x="80" y="384"/>
                </a:cxn>
                <a:cxn ang="0">
                  <a:pos x="412" y="270"/>
                </a:cxn>
                <a:cxn ang="0">
                  <a:pos x="584" y="230"/>
                </a:cxn>
                <a:cxn ang="0">
                  <a:pos x="674" y="162"/>
                </a:cxn>
                <a:cxn ang="0">
                  <a:pos x="666" y="100"/>
                </a:cxn>
                <a:cxn ang="0">
                  <a:pos x="562" y="34"/>
                </a:cxn>
                <a:cxn ang="0">
                  <a:pos x="376" y="0"/>
                </a:cxn>
                <a:cxn ang="0">
                  <a:pos x="202" y="12"/>
                </a:cxn>
                <a:cxn ang="0">
                  <a:pos x="54" y="64"/>
                </a:cxn>
                <a:cxn ang="0">
                  <a:pos x="0" y="138"/>
                </a:cxn>
                <a:cxn ang="0">
                  <a:pos x="38" y="198"/>
                </a:cxn>
                <a:cxn ang="0">
                  <a:pos x="172" y="256"/>
                </a:cxn>
                <a:cxn ang="0">
                  <a:pos x="340" y="274"/>
                </a:cxn>
                <a:cxn ang="0">
                  <a:pos x="2" y="470"/>
                </a:cxn>
                <a:cxn ang="0">
                  <a:pos x="24" y="608"/>
                </a:cxn>
                <a:cxn ang="0">
                  <a:pos x="196" y="670"/>
                </a:cxn>
                <a:cxn ang="0">
                  <a:pos x="440" y="678"/>
                </a:cxn>
                <a:cxn ang="0">
                  <a:pos x="654" y="608"/>
                </a:cxn>
                <a:cxn ang="0">
                  <a:pos x="676" y="470"/>
                </a:cxn>
                <a:cxn ang="0">
                  <a:pos x="654" y="456"/>
                </a:cxn>
                <a:cxn ang="0">
                  <a:pos x="432" y="518"/>
                </a:cxn>
                <a:cxn ang="0">
                  <a:pos x="204" y="512"/>
                </a:cxn>
                <a:cxn ang="0">
                  <a:pos x="24" y="456"/>
                </a:cxn>
                <a:cxn ang="0">
                  <a:pos x="58" y="566"/>
                </a:cxn>
                <a:cxn ang="0">
                  <a:pos x="72" y="518"/>
                </a:cxn>
                <a:cxn ang="0">
                  <a:pos x="96" y="538"/>
                </a:cxn>
                <a:cxn ang="0">
                  <a:pos x="82" y="586"/>
                </a:cxn>
                <a:cxn ang="0">
                  <a:pos x="12" y="660"/>
                </a:cxn>
                <a:cxn ang="0">
                  <a:pos x="12" y="792"/>
                </a:cxn>
                <a:cxn ang="0">
                  <a:pos x="116" y="852"/>
                </a:cxn>
                <a:cxn ang="0">
                  <a:pos x="340" y="884"/>
                </a:cxn>
                <a:cxn ang="0">
                  <a:pos x="598" y="840"/>
                </a:cxn>
                <a:cxn ang="0">
                  <a:pos x="672" y="780"/>
                </a:cxn>
                <a:cxn ang="0">
                  <a:pos x="660" y="658"/>
                </a:cxn>
                <a:cxn ang="0">
                  <a:pos x="516" y="708"/>
                </a:cxn>
                <a:cxn ang="0">
                  <a:pos x="292" y="724"/>
                </a:cxn>
                <a:cxn ang="0">
                  <a:pos x="56" y="674"/>
                </a:cxn>
                <a:cxn ang="0">
                  <a:pos x="70" y="784"/>
                </a:cxn>
                <a:cxn ang="0">
                  <a:pos x="64" y="728"/>
                </a:cxn>
                <a:cxn ang="0">
                  <a:pos x="86" y="720"/>
                </a:cxn>
                <a:cxn ang="0">
                  <a:pos x="94" y="776"/>
                </a:cxn>
              </a:cxnLst>
              <a:rect l="0" t="0" r="r" b="b"/>
              <a:pathLst>
                <a:path w="680" h="884">
                  <a:moveTo>
                    <a:pt x="20" y="238"/>
                  </a:moveTo>
                  <a:lnTo>
                    <a:pt x="20" y="238"/>
                  </a:lnTo>
                  <a:lnTo>
                    <a:pt x="14" y="234"/>
                  </a:lnTo>
                  <a:lnTo>
                    <a:pt x="6" y="236"/>
                  </a:lnTo>
                  <a:lnTo>
                    <a:pt x="2" y="242"/>
                  </a:lnTo>
                  <a:lnTo>
                    <a:pt x="0" y="248"/>
                  </a:lnTo>
                  <a:lnTo>
                    <a:pt x="2" y="362"/>
                  </a:lnTo>
                  <a:lnTo>
                    <a:pt x="2" y="362"/>
                  </a:lnTo>
                  <a:lnTo>
                    <a:pt x="2" y="374"/>
                  </a:lnTo>
                  <a:lnTo>
                    <a:pt x="6" y="386"/>
                  </a:lnTo>
                  <a:lnTo>
                    <a:pt x="14" y="396"/>
                  </a:lnTo>
                  <a:lnTo>
                    <a:pt x="22" y="404"/>
                  </a:lnTo>
                  <a:lnTo>
                    <a:pt x="22" y="404"/>
                  </a:lnTo>
                  <a:lnTo>
                    <a:pt x="48" y="420"/>
                  </a:lnTo>
                  <a:lnTo>
                    <a:pt x="80" y="434"/>
                  </a:lnTo>
                  <a:lnTo>
                    <a:pt x="114" y="448"/>
                  </a:lnTo>
                  <a:lnTo>
                    <a:pt x="152" y="458"/>
                  </a:lnTo>
                  <a:lnTo>
                    <a:pt x="194" y="468"/>
                  </a:lnTo>
                  <a:lnTo>
                    <a:pt x="240" y="474"/>
                  </a:lnTo>
                  <a:lnTo>
                    <a:pt x="288" y="478"/>
                  </a:lnTo>
                  <a:lnTo>
                    <a:pt x="340" y="480"/>
                  </a:lnTo>
                  <a:lnTo>
                    <a:pt x="340" y="480"/>
                  </a:lnTo>
                  <a:lnTo>
                    <a:pt x="392" y="478"/>
                  </a:lnTo>
                  <a:lnTo>
                    <a:pt x="440" y="474"/>
                  </a:lnTo>
                  <a:lnTo>
                    <a:pt x="486" y="468"/>
                  </a:lnTo>
                  <a:lnTo>
                    <a:pt x="528" y="458"/>
                  </a:lnTo>
                  <a:lnTo>
                    <a:pt x="566" y="448"/>
                  </a:lnTo>
                  <a:lnTo>
                    <a:pt x="600" y="434"/>
                  </a:lnTo>
                  <a:lnTo>
                    <a:pt x="630" y="420"/>
                  </a:lnTo>
                  <a:lnTo>
                    <a:pt x="656" y="404"/>
                  </a:lnTo>
                  <a:lnTo>
                    <a:pt x="656" y="404"/>
                  </a:lnTo>
                  <a:lnTo>
                    <a:pt x="666" y="396"/>
                  </a:lnTo>
                  <a:lnTo>
                    <a:pt x="672" y="386"/>
                  </a:lnTo>
                  <a:lnTo>
                    <a:pt x="676" y="374"/>
                  </a:lnTo>
                  <a:lnTo>
                    <a:pt x="678" y="362"/>
                  </a:lnTo>
                  <a:lnTo>
                    <a:pt x="680" y="248"/>
                  </a:lnTo>
                  <a:lnTo>
                    <a:pt x="680" y="248"/>
                  </a:lnTo>
                  <a:lnTo>
                    <a:pt x="678" y="242"/>
                  </a:lnTo>
                  <a:lnTo>
                    <a:pt x="672" y="236"/>
                  </a:lnTo>
                  <a:lnTo>
                    <a:pt x="666" y="234"/>
                  </a:lnTo>
                  <a:lnTo>
                    <a:pt x="660" y="238"/>
                  </a:lnTo>
                  <a:lnTo>
                    <a:pt x="660" y="238"/>
                  </a:lnTo>
                  <a:lnTo>
                    <a:pt x="632" y="254"/>
                  </a:lnTo>
                  <a:lnTo>
                    <a:pt x="600" y="270"/>
                  </a:lnTo>
                  <a:lnTo>
                    <a:pt x="564" y="284"/>
                  </a:lnTo>
                  <a:lnTo>
                    <a:pt x="526" y="296"/>
                  </a:lnTo>
                  <a:lnTo>
                    <a:pt x="482" y="304"/>
                  </a:lnTo>
                  <a:lnTo>
                    <a:pt x="438" y="312"/>
                  </a:lnTo>
                  <a:lnTo>
                    <a:pt x="390" y="316"/>
                  </a:lnTo>
                  <a:lnTo>
                    <a:pt x="340" y="318"/>
                  </a:lnTo>
                  <a:lnTo>
                    <a:pt x="340" y="318"/>
                  </a:lnTo>
                  <a:lnTo>
                    <a:pt x="290" y="316"/>
                  </a:lnTo>
                  <a:lnTo>
                    <a:pt x="242" y="312"/>
                  </a:lnTo>
                  <a:lnTo>
                    <a:pt x="196" y="304"/>
                  </a:lnTo>
                  <a:lnTo>
                    <a:pt x="154" y="296"/>
                  </a:lnTo>
                  <a:lnTo>
                    <a:pt x="116" y="284"/>
                  </a:lnTo>
                  <a:lnTo>
                    <a:pt x="80" y="270"/>
                  </a:lnTo>
                  <a:lnTo>
                    <a:pt x="48" y="254"/>
                  </a:lnTo>
                  <a:lnTo>
                    <a:pt x="20" y="238"/>
                  </a:lnTo>
                  <a:lnTo>
                    <a:pt x="20" y="238"/>
                  </a:lnTo>
                  <a:close/>
                  <a:moveTo>
                    <a:pt x="76" y="386"/>
                  </a:moveTo>
                  <a:lnTo>
                    <a:pt x="76" y="386"/>
                  </a:lnTo>
                  <a:lnTo>
                    <a:pt x="72" y="384"/>
                  </a:lnTo>
                  <a:lnTo>
                    <a:pt x="68" y="382"/>
                  </a:lnTo>
                  <a:lnTo>
                    <a:pt x="60" y="374"/>
                  </a:lnTo>
                  <a:lnTo>
                    <a:pt x="56" y="364"/>
                  </a:lnTo>
                  <a:lnTo>
                    <a:pt x="54" y="350"/>
                  </a:lnTo>
                  <a:lnTo>
                    <a:pt x="54" y="350"/>
                  </a:lnTo>
                  <a:lnTo>
                    <a:pt x="56" y="336"/>
                  </a:lnTo>
                  <a:lnTo>
                    <a:pt x="60" y="326"/>
                  </a:lnTo>
                  <a:lnTo>
                    <a:pt x="66" y="318"/>
                  </a:lnTo>
                  <a:lnTo>
                    <a:pt x="70" y="316"/>
                  </a:lnTo>
                  <a:lnTo>
                    <a:pt x="74" y="316"/>
                  </a:lnTo>
                  <a:lnTo>
                    <a:pt x="74" y="316"/>
                  </a:lnTo>
                  <a:lnTo>
                    <a:pt x="80" y="316"/>
                  </a:lnTo>
                  <a:lnTo>
                    <a:pt x="84" y="318"/>
                  </a:lnTo>
                  <a:lnTo>
                    <a:pt x="90" y="326"/>
                  </a:lnTo>
                  <a:lnTo>
                    <a:pt x="94" y="336"/>
                  </a:lnTo>
                  <a:lnTo>
                    <a:pt x="96" y="350"/>
                  </a:lnTo>
                  <a:lnTo>
                    <a:pt x="96" y="350"/>
                  </a:lnTo>
                  <a:lnTo>
                    <a:pt x="94" y="364"/>
                  </a:lnTo>
                  <a:lnTo>
                    <a:pt x="90" y="374"/>
                  </a:lnTo>
                  <a:lnTo>
                    <a:pt x="84" y="382"/>
                  </a:lnTo>
                  <a:lnTo>
                    <a:pt x="80" y="384"/>
                  </a:lnTo>
                  <a:lnTo>
                    <a:pt x="76" y="386"/>
                  </a:lnTo>
                  <a:lnTo>
                    <a:pt x="76" y="386"/>
                  </a:lnTo>
                  <a:close/>
                  <a:moveTo>
                    <a:pt x="340" y="274"/>
                  </a:moveTo>
                  <a:lnTo>
                    <a:pt x="340" y="274"/>
                  </a:lnTo>
                  <a:lnTo>
                    <a:pt x="376" y="274"/>
                  </a:lnTo>
                  <a:lnTo>
                    <a:pt x="412" y="270"/>
                  </a:lnTo>
                  <a:lnTo>
                    <a:pt x="446" y="266"/>
                  </a:lnTo>
                  <a:lnTo>
                    <a:pt x="478" y="262"/>
                  </a:lnTo>
                  <a:lnTo>
                    <a:pt x="508" y="256"/>
                  </a:lnTo>
                  <a:lnTo>
                    <a:pt x="536" y="248"/>
                  </a:lnTo>
                  <a:lnTo>
                    <a:pt x="562" y="240"/>
                  </a:lnTo>
                  <a:lnTo>
                    <a:pt x="584" y="230"/>
                  </a:lnTo>
                  <a:lnTo>
                    <a:pt x="606" y="220"/>
                  </a:lnTo>
                  <a:lnTo>
                    <a:pt x="624" y="208"/>
                  </a:lnTo>
                  <a:lnTo>
                    <a:pt x="642" y="198"/>
                  </a:lnTo>
                  <a:lnTo>
                    <a:pt x="654" y="186"/>
                  </a:lnTo>
                  <a:lnTo>
                    <a:pt x="666" y="174"/>
                  </a:lnTo>
                  <a:lnTo>
                    <a:pt x="674" y="162"/>
                  </a:lnTo>
                  <a:lnTo>
                    <a:pt x="678" y="150"/>
                  </a:lnTo>
                  <a:lnTo>
                    <a:pt x="680" y="138"/>
                  </a:lnTo>
                  <a:lnTo>
                    <a:pt x="680" y="138"/>
                  </a:lnTo>
                  <a:lnTo>
                    <a:pt x="678" y="124"/>
                  </a:lnTo>
                  <a:lnTo>
                    <a:pt x="674" y="112"/>
                  </a:lnTo>
                  <a:lnTo>
                    <a:pt x="666" y="100"/>
                  </a:lnTo>
                  <a:lnTo>
                    <a:pt x="656" y="88"/>
                  </a:lnTo>
                  <a:lnTo>
                    <a:pt x="642" y="76"/>
                  </a:lnTo>
                  <a:lnTo>
                    <a:pt x="626" y="64"/>
                  </a:lnTo>
                  <a:lnTo>
                    <a:pt x="608" y="54"/>
                  </a:lnTo>
                  <a:lnTo>
                    <a:pt x="586" y="44"/>
                  </a:lnTo>
                  <a:lnTo>
                    <a:pt x="562" y="34"/>
                  </a:lnTo>
                  <a:lnTo>
                    <a:pt x="536" y="26"/>
                  </a:lnTo>
                  <a:lnTo>
                    <a:pt x="508" y="18"/>
                  </a:lnTo>
                  <a:lnTo>
                    <a:pt x="478" y="12"/>
                  </a:lnTo>
                  <a:lnTo>
                    <a:pt x="446" y="6"/>
                  </a:lnTo>
                  <a:lnTo>
                    <a:pt x="412" y="2"/>
                  </a:lnTo>
                  <a:lnTo>
                    <a:pt x="376" y="0"/>
                  </a:lnTo>
                  <a:lnTo>
                    <a:pt x="340" y="0"/>
                  </a:lnTo>
                  <a:lnTo>
                    <a:pt x="340" y="0"/>
                  </a:lnTo>
                  <a:lnTo>
                    <a:pt x="302" y="0"/>
                  </a:lnTo>
                  <a:lnTo>
                    <a:pt x="268" y="2"/>
                  </a:lnTo>
                  <a:lnTo>
                    <a:pt x="234" y="6"/>
                  </a:lnTo>
                  <a:lnTo>
                    <a:pt x="202" y="12"/>
                  </a:lnTo>
                  <a:lnTo>
                    <a:pt x="172" y="18"/>
                  </a:lnTo>
                  <a:lnTo>
                    <a:pt x="144" y="26"/>
                  </a:lnTo>
                  <a:lnTo>
                    <a:pt x="118" y="34"/>
                  </a:lnTo>
                  <a:lnTo>
                    <a:pt x="94" y="44"/>
                  </a:lnTo>
                  <a:lnTo>
                    <a:pt x="72" y="54"/>
                  </a:lnTo>
                  <a:lnTo>
                    <a:pt x="54" y="64"/>
                  </a:lnTo>
                  <a:lnTo>
                    <a:pt x="38" y="76"/>
                  </a:lnTo>
                  <a:lnTo>
                    <a:pt x="24" y="88"/>
                  </a:lnTo>
                  <a:lnTo>
                    <a:pt x="14" y="100"/>
                  </a:lnTo>
                  <a:lnTo>
                    <a:pt x="6" y="112"/>
                  </a:lnTo>
                  <a:lnTo>
                    <a:pt x="0" y="124"/>
                  </a:lnTo>
                  <a:lnTo>
                    <a:pt x="0" y="138"/>
                  </a:lnTo>
                  <a:lnTo>
                    <a:pt x="0" y="138"/>
                  </a:lnTo>
                  <a:lnTo>
                    <a:pt x="0" y="150"/>
                  </a:lnTo>
                  <a:lnTo>
                    <a:pt x="6" y="162"/>
                  </a:lnTo>
                  <a:lnTo>
                    <a:pt x="14" y="174"/>
                  </a:lnTo>
                  <a:lnTo>
                    <a:pt x="24" y="186"/>
                  </a:lnTo>
                  <a:lnTo>
                    <a:pt x="38" y="198"/>
                  </a:lnTo>
                  <a:lnTo>
                    <a:pt x="54" y="208"/>
                  </a:lnTo>
                  <a:lnTo>
                    <a:pt x="74" y="220"/>
                  </a:lnTo>
                  <a:lnTo>
                    <a:pt x="94" y="230"/>
                  </a:lnTo>
                  <a:lnTo>
                    <a:pt x="118" y="240"/>
                  </a:lnTo>
                  <a:lnTo>
                    <a:pt x="144" y="248"/>
                  </a:lnTo>
                  <a:lnTo>
                    <a:pt x="172" y="256"/>
                  </a:lnTo>
                  <a:lnTo>
                    <a:pt x="202" y="262"/>
                  </a:lnTo>
                  <a:lnTo>
                    <a:pt x="234" y="266"/>
                  </a:lnTo>
                  <a:lnTo>
                    <a:pt x="268" y="270"/>
                  </a:lnTo>
                  <a:lnTo>
                    <a:pt x="302" y="274"/>
                  </a:lnTo>
                  <a:lnTo>
                    <a:pt x="340" y="274"/>
                  </a:lnTo>
                  <a:lnTo>
                    <a:pt x="340" y="274"/>
                  </a:lnTo>
                  <a:close/>
                  <a:moveTo>
                    <a:pt x="24" y="456"/>
                  </a:moveTo>
                  <a:lnTo>
                    <a:pt x="24" y="456"/>
                  </a:lnTo>
                  <a:lnTo>
                    <a:pt x="16" y="454"/>
                  </a:lnTo>
                  <a:lnTo>
                    <a:pt x="10" y="456"/>
                  </a:lnTo>
                  <a:lnTo>
                    <a:pt x="4" y="462"/>
                  </a:lnTo>
                  <a:lnTo>
                    <a:pt x="2" y="470"/>
                  </a:lnTo>
                  <a:lnTo>
                    <a:pt x="4" y="566"/>
                  </a:lnTo>
                  <a:lnTo>
                    <a:pt x="4" y="566"/>
                  </a:lnTo>
                  <a:lnTo>
                    <a:pt x="6" y="578"/>
                  </a:lnTo>
                  <a:lnTo>
                    <a:pt x="10" y="590"/>
                  </a:lnTo>
                  <a:lnTo>
                    <a:pt x="16" y="600"/>
                  </a:lnTo>
                  <a:lnTo>
                    <a:pt x="24" y="608"/>
                  </a:lnTo>
                  <a:lnTo>
                    <a:pt x="24" y="608"/>
                  </a:lnTo>
                  <a:lnTo>
                    <a:pt x="50" y="624"/>
                  </a:lnTo>
                  <a:lnTo>
                    <a:pt x="80" y="638"/>
                  </a:lnTo>
                  <a:lnTo>
                    <a:pt x="116" y="650"/>
                  </a:lnTo>
                  <a:lnTo>
                    <a:pt x="154" y="662"/>
                  </a:lnTo>
                  <a:lnTo>
                    <a:pt x="196" y="670"/>
                  </a:lnTo>
                  <a:lnTo>
                    <a:pt x="240" y="678"/>
                  </a:lnTo>
                  <a:lnTo>
                    <a:pt x="288" y="682"/>
                  </a:lnTo>
                  <a:lnTo>
                    <a:pt x="340" y="682"/>
                  </a:lnTo>
                  <a:lnTo>
                    <a:pt x="340" y="682"/>
                  </a:lnTo>
                  <a:lnTo>
                    <a:pt x="390" y="682"/>
                  </a:lnTo>
                  <a:lnTo>
                    <a:pt x="440" y="678"/>
                  </a:lnTo>
                  <a:lnTo>
                    <a:pt x="484" y="670"/>
                  </a:lnTo>
                  <a:lnTo>
                    <a:pt x="526" y="662"/>
                  </a:lnTo>
                  <a:lnTo>
                    <a:pt x="564" y="650"/>
                  </a:lnTo>
                  <a:lnTo>
                    <a:pt x="598" y="638"/>
                  </a:lnTo>
                  <a:lnTo>
                    <a:pt x="628" y="624"/>
                  </a:lnTo>
                  <a:lnTo>
                    <a:pt x="654" y="608"/>
                  </a:lnTo>
                  <a:lnTo>
                    <a:pt x="654" y="608"/>
                  </a:lnTo>
                  <a:lnTo>
                    <a:pt x="664" y="600"/>
                  </a:lnTo>
                  <a:lnTo>
                    <a:pt x="670" y="590"/>
                  </a:lnTo>
                  <a:lnTo>
                    <a:pt x="674" y="578"/>
                  </a:lnTo>
                  <a:lnTo>
                    <a:pt x="676" y="566"/>
                  </a:lnTo>
                  <a:lnTo>
                    <a:pt x="676" y="470"/>
                  </a:lnTo>
                  <a:lnTo>
                    <a:pt x="676" y="470"/>
                  </a:lnTo>
                  <a:lnTo>
                    <a:pt x="674" y="462"/>
                  </a:lnTo>
                  <a:lnTo>
                    <a:pt x="670" y="456"/>
                  </a:lnTo>
                  <a:lnTo>
                    <a:pt x="662" y="454"/>
                  </a:lnTo>
                  <a:lnTo>
                    <a:pt x="654" y="456"/>
                  </a:lnTo>
                  <a:lnTo>
                    <a:pt x="654" y="456"/>
                  </a:lnTo>
                  <a:lnTo>
                    <a:pt x="624" y="470"/>
                  </a:lnTo>
                  <a:lnTo>
                    <a:pt x="592" y="484"/>
                  </a:lnTo>
                  <a:lnTo>
                    <a:pt x="556" y="496"/>
                  </a:lnTo>
                  <a:lnTo>
                    <a:pt x="516" y="504"/>
                  </a:lnTo>
                  <a:lnTo>
                    <a:pt x="476" y="512"/>
                  </a:lnTo>
                  <a:lnTo>
                    <a:pt x="432" y="518"/>
                  </a:lnTo>
                  <a:lnTo>
                    <a:pt x="386" y="522"/>
                  </a:lnTo>
                  <a:lnTo>
                    <a:pt x="340" y="522"/>
                  </a:lnTo>
                  <a:lnTo>
                    <a:pt x="340" y="522"/>
                  </a:lnTo>
                  <a:lnTo>
                    <a:pt x="292" y="522"/>
                  </a:lnTo>
                  <a:lnTo>
                    <a:pt x="248" y="518"/>
                  </a:lnTo>
                  <a:lnTo>
                    <a:pt x="204" y="512"/>
                  </a:lnTo>
                  <a:lnTo>
                    <a:pt x="162" y="504"/>
                  </a:lnTo>
                  <a:lnTo>
                    <a:pt x="124" y="496"/>
                  </a:lnTo>
                  <a:lnTo>
                    <a:pt x="88" y="484"/>
                  </a:lnTo>
                  <a:lnTo>
                    <a:pt x="54" y="470"/>
                  </a:lnTo>
                  <a:lnTo>
                    <a:pt x="24" y="456"/>
                  </a:lnTo>
                  <a:lnTo>
                    <a:pt x="24" y="456"/>
                  </a:lnTo>
                  <a:close/>
                  <a:moveTo>
                    <a:pt x="78" y="586"/>
                  </a:moveTo>
                  <a:lnTo>
                    <a:pt x="78" y="586"/>
                  </a:lnTo>
                  <a:lnTo>
                    <a:pt x="72" y="586"/>
                  </a:lnTo>
                  <a:lnTo>
                    <a:pt x="68" y="584"/>
                  </a:lnTo>
                  <a:lnTo>
                    <a:pt x="62" y="576"/>
                  </a:lnTo>
                  <a:lnTo>
                    <a:pt x="58" y="566"/>
                  </a:lnTo>
                  <a:lnTo>
                    <a:pt x="56" y="552"/>
                  </a:lnTo>
                  <a:lnTo>
                    <a:pt x="56" y="552"/>
                  </a:lnTo>
                  <a:lnTo>
                    <a:pt x="58" y="538"/>
                  </a:lnTo>
                  <a:lnTo>
                    <a:pt x="62" y="528"/>
                  </a:lnTo>
                  <a:lnTo>
                    <a:pt x="68" y="520"/>
                  </a:lnTo>
                  <a:lnTo>
                    <a:pt x="72" y="518"/>
                  </a:lnTo>
                  <a:lnTo>
                    <a:pt x="76" y="518"/>
                  </a:lnTo>
                  <a:lnTo>
                    <a:pt x="76" y="518"/>
                  </a:lnTo>
                  <a:lnTo>
                    <a:pt x="80" y="518"/>
                  </a:lnTo>
                  <a:lnTo>
                    <a:pt x="84" y="520"/>
                  </a:lnTo>
                  <a:lnTo>
                    <a:pt x="92" y="528"/>
                  </a:lnTo>
                  <a:lnTo>
                    <a:pt x="96" y="538"/>
                  </a:lnTo>
                  <a:lnTo>
                    <a:pt x="98" y="552"/>
                  </a:lnTo>
                  <a:lnTo>
                    <a:pt x="98" y="552"/>
                  </a:lnTo>
                  <a:lnTo>
                    <a:pt x="96" y="566"/>
                  </a:lnTo>
                  <a:lnTo>
                    <a:pt x="92" y="576"/>
                  </a:lnTo>
                  <a:lnTo>
                    <a:pt x="86" y="584"/>
                  </a:lnTo>
                  <a:lnTo>
                    <a:pt x="82" y="586"/>
                  </a:lnTo>
                  <a:lnTo>
                    <a:pt x="78" y="586"/>
                  </a:lnTo>
                  <a:lnTo>
                    <a:pt x="78" y="586"/>
                  </a:lnTo>
                  <a:close/>
                  <a:moveTo>
                    <a:pt x="26" y="660"/>
                  </a:moveTo>
                  <a:lnTo>
                    <a:pt x="26" y="660"/>
                  </a:lnTo>
                  <a:lnTo>
                    <a:pt x="18" y="658"/>
                  </a:lnTo>
                  <a:lnTo>
                    <a:pt x="12" y="660"/>
                  </a:lnTo>
                  <a:lnTo>
                    <a:pt x="6" y="666"/>
                  </a:lnTo>
                  <a:lnTo>
                    <a:pt x="4" y="672"/>
                  </a:lnTo>
                  <a:lnTo>
                    <a:pt x="6" y="768"/>
                  </a:lnTo>
                  <a:lnTo>
                    <a:pt x="6" y="768"/>
                  </a:lnTo>
                  <a:lnTo>
                    <a:pt x="8" y="780"/>
                  </a:lnTo>
                  <a:lnTo>
                    <a:pt x="12" y="792"/>
                  </a:lnTo>
                  <a:lnTo>
                    <a:pt x="18" y="802"/>
                  </a:lnTo>
                  <a:lnTo>
                    <a:pt x="26" y="810"/>
                  </a:lnTo>
                  <a:lnTo>
                    <a:pt x="26" y="810"/>
                  </a:lnTo>
                  <a:lnTo>
                    <a:pt x="52" y="826"/>
                  </a:lnTo>
                  <a:lnTo>
                    <a:pt x="82" y="840"/>
                  </a:lnTo>
                  <a:lnTo>
                    <a:pt x="116" y="852"/>
                  </a:lnTo>
                  <a:lnTo>
                    <a:pt x="154" y="862"/>
                  </a:lnTo>
                  <a:lnTo>
                    <a:pt x="196" y="872"/>
                  </a:lnTo>
                  <a:lnTo>
                    <a:pt x="242" y="878"/>
                  </a:lnTo>
                  <a:lnTo>
                    <a:pt x="288" y="882"/>
                  </a:lnTo>
                  <a:lnTo>
                    <a:pt x="340" y="884"/>
                  </a:lnTo>
                  <a:lnTo>
                    <a:pt x="340" y="884"/>
                  </a:lnTo>
                  <a:lnTo>
                    <a:pt x="390" y="882"/>
                  </a:lnTo>
                  <a:lnTo>
                    <a:pt x="438" y="878"/>
                  </a:lnTo>
                  <a:lnTo>
                    <a:pt x="484" y="872"/>
                  </a:lnTo>
                  <a:lnTo>
                    <a:pt x="524" y="862"/>
                  </a:lnTo>
                  <a:lnTo>
                    <a:pt x="562" y="852"/>
                  </a:lnTo>
                  <a:lnTo>
                    <a:pt x="598" y="840"/>
                  </a:lnTo>
                  <a:lnTo>
                    <a:pt x="628" y="826"/>
                  </a:lnTo>
                  <a:lnTo>
                    <a:pt x="652" y="810"/>
                  </a:lnTo>
                  <a:lnTo>
                    <a:pt x="652" y="810"/>
                  </a:lnTo>
                  <a:lnTo>
                    <a:pt x="662" y="802"/>
                  </a:lnTo>
                  <a:lnTo>
                    <a:pt x="668" y="792"/>
                  </a:lnTo>
                  <a:lnTo>
                    <a:pt x="672" y="780"/>
                  </a:lnTo>
                  <a:lnTo>
                    <a:pt x="674" y="768"/>
                  </a:lnTo>
                  <a:lnTo>
                    <a:pt x="674" y="672"/>
                  </a:lnTo>
                  <a:lnTo>
                    <a:pt x="674" y="672"/>
                  </a:lnTo>
                  <a:lnTo>
                    <a:pt x="672" y="666"/>
                  </a:lnTo>
                  <a:lnTo>
                    <a:pt x="668" y="660"/>
                  </a:lnTo>
                  <a:lnTo>
                    <a:pt x="660" y="658"/>
                  </a:lnTo>
                  <a:lnTo>
                    <a:pt x="652" y="660"/>
                  </a:lnTo>
                  <a:lnTo>
                    <a:pt x="652" y="660"/>
                  </a:lnTo>
                  <a:lnTo>
                    <a:pt x="624" y="674"/>
                  </a:lnTo>
                  <a:lnTo>
                    <a:pt x="590" y="686"/>
                  </a:lnTo>
                  <a:lnTo>
                    <a:pt x="554" y="698"/>
                  </a:lnTo>
                  <a:lnTo>
                    <a:pt x="516" y="708"/>
                  </a:lnTo>
                  <a:lnTo>
                    <a:pt x="474" y="716"/>
                  </a:lnTo>
                  <a:lnTo>
                    <a:pt x="432" y="720"/>
                  </a:lnTo>
                  <a:lnTo>
                    <a:pt x="386" y="724"/>
                  </a:lnTo>
                  <a:lnTo>
                    <a:pt x="340" y="726"/>
                  </a:lnTo>
                  <a:lnTo>
                    <a:pt x="340" y="726"/>
                  </a:lnTo>
                  <a:lnTo>
                    <a:pt x="292" y="724"/>
                  </a:lnTo>
                  <a:lnTo>
                    <a:pt x="248" y="720"/>
                  </a:lnTo>
                  <a:lnTo>
                    <a:pt x="204" y="716"/>
                  </a:lnTo>
                  <a:lnTo>
                    <a:pt x="164" y="708"/>
                  </a:lnTo>
                  <a:lnTo>
                    <a:pt x="126" y="698"/>
                  </a:lnTo>
                  <a:lnTo>
                    <a:pt x="90" y="686"/>
                  </a:lnTo>
                  <a:lnTo>
                    <a:pt x="56" y="674"/>
                  </a:lnTo>
                  <a:lnTo>
                    <a:pt x="26" y="660"/>
                  </a:lnTo>
                  <a:lnTo>
                    <a:pt x="26" y="660"/>
                  </a:lnTo>
                  <a:close/>
                  <a:moveTo>
                    <a:pt x="78" y="786"/>
                  </a:moveTo>
                  <a:lnTo>
                    <a:pt x="78" y="786"/>
                  </a:lnTo>
                  <a:lnTo>
                    <a:pt x="74" y="786"/>
                  </a:lnTo>
                  <a:lnTo>
                    <a:pt x="70" y="784"/>
                  </a:lnTo>
                  <a:lnTo>
                    <a:pt x="64" y="776"/>
                  </a:lnTo>
                  <a:lnTo>
                    <a:pt x="60" y="766"/>
                  </a:lnTo>
                  <a:lnTo>
                    <a:pt x="58" y="752"/>
                  </a:lnTo>
                  <a:lnTo>
                    <a:pt x="58" y="752"/>
                  </a:lnTo>
                  <a:lnTo>
                    <a:pt x="58" y="738"/>
                  </a:lnTo>
                  <a:lnTo>
                    <a:pt x="64" y="728"/>
                  </a:lnTo>
                  <a:lnTo>
                    <a:pt x="70" y="720"/>
                  </a:lnTo>
                  <a:lnTo>
                    <a:pt x="74" y="718"/>
                  </a:lnTo>
                  <a:lnTo>
                    <a:pt x="78" y="718"/>
                  </a:lnTo>
                  <a:lnTo>
                    <a:pt x="78" y="718"/>
                  </a:lnTo>
                  <a:lnTo>
                    <a:pt x="82" y="718"/>
                  </a:lnTo>
                  <a:lnTo>
                    <a:pt x="86" y="720"/>
                  </a:lnTo>
                  <a:lnTo>
                    <a:pt x="94" y="728"/>
                  </a:lnTo>
                  <a:lnTo>
                    <a:pt x="98" y="738"/>
                  </a:lnTo>
                  <a:lnTo>
                    <a:pt x="100" y="752"/>
                  </a:lnTo>
                  <a:lnTo>
                    <a:pt x="100" y="752"/>
                  </a:lnTo>
                  <a:lnTo>
                    <a:pt x="98" y="766"/>
                  </a:lnTo>
                  <a:lnTo>
                    <a:pt x="94" y="776"/>
                  </a:lnTo>
                  <a:lnTo>
                    <a:pt x="86" y="784"/>
                  </a:lnTo>
                  <a:lnTo>
                    <a:pt x="82" y="786"/>
                  </a:lnTo>
                  <a:lnTo>
                    <a:pt x="78" y="786"/>
                  </a:lnTo>
                  <a:lnTo>
                    <a:pt x="78" y="786"/>
                  </a:lnTo>
                  <a:close/>
                </a:path>
              </a:pathLst>
            </a:custGeom>
            <a:grpFill/>
            <a:ln w="25400" cap="flat" cmpd="sng" algn="ctr">
              <a:solidFill>
                <a:srgbClr val="666666">
                  <a:lumMod val="60000"/>
                  <a:lumOff val="40000"/>
                </a:srgbClr>
              </a:solidFill>
              <a:prstDash val="solid"/>
            </a:ln>
            <a:effectLst/>
          </p:spPr>
          <p:txBody>
            <a:bodyPr rtlCol="0" anchor="ct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ctr" defTabSz="913851" rtl="0"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2" name="Freeform 30">
              <a:extLst>
                <a:ext uri="{FF2B5EF4-FFF2-40B4-BE49-F238E27FC236}">
                  <a16:creationId xmlns:a16="http://schemas.microsoft.com/office/drawing/2014/main" xmlns="" id="{D3490330-6C45-4B22-9325-51C30318CD4F}"/>
                </a:ext>
              </a:extLst>
            </p:cNvPr>
            <p:cNvSpPr>
              <a:spLocks noEditPoints="1"/>
            </p:cNvSpPr>
            <p:nvPr/>
          </p:nvSpPr>
          <p:spPr bwMode="gray">
            <a:xfrm>
              <a:off x="9584146" y="1208202"/>
              <a:ext cx="222941" cy="301266"/>
            </a:xfrm>
            <a:custGeom>
              <a:avLst/>
              <a:gdLst/>
              <a:ahLst/>
              <a:cxnLst>
                <a:cxn ang="0">
                  <a:pos x="0" y="248"/>
                </a:cxn>
                <a:cxn ang="0">
                  <a:pos x="22" y="404"/>
                </a:cxn>
                <a:cxn ang="0">
                  <a:pos x="194" y="468"/>
                </a:cxn>
                <a:cxn ang="0">
                  <a:pos x="440" y="474"/>
                </a:cxn>
                <a:cxn ang="0">
                  <a:pos x="656" y="404"/>
                </a:cxn>
                <a:cxn ang="0">
                  <a:pos x="680" y="248"/>
                </a:cxn>
                <a:cxn ang="0">
                  <a:pos x="660" y="238"/>
                </a:cxn>
                <a:cxn ang="0">
                  <a:pos x="438" y="312"/>
                </a:cxn>
                <a:cxn ang="0">
                  <a:pos x="196" y="304"/>
                </a:cxn>
                <a:cxn ang="0">
                  <a:pos x="20" y="238"/>
                </a:cxn>
                <a:cxn ang="0">
                  <a:pos x="56" y="364"/>
                </a:cxn>
                <a:cxn ang="0">
                  <a:pos x="70" y="316"/>
                </a:cxn>
                <a:cxn ang="0">
                  <a:pos x="94" y="336"/>
                </a:cxn>
                <a:cxn ang="0">
                  <a:pos x="80" y="384"/>
                </a:cxn>
                <a:cxn ang="0">
                  <a:pos x="412" y="270"/>
                </a:cxn>
                <a:cxn ang="0">
                  <a:pos x="584" y="230"/>
                </a:cxn>
                <a:cxn ang="0">
                  <a:pos x="674" y="162"/>
                </a:cxn>
                <a:cxn ang="0">
                  <a:pos x="666" y="100"/>
                </a:cxn>
                <a:cxn ang="0">
                  <a:pos x="562" y="34"/>
                </a:cxn>
                <a:cxn ang="0">
                  <a:pos x="376" y="0"/>
                </a:cxn>
                <a:cxn ang="0">
                  <a:pos x="202" y="12"/>
                </a:cxn>
                <a:cxn ang="0">
                  <a:pos x="54" y="64"/>
                </a:cxn>
                <a:cxn ang="0">
                  <a:pos x="0" y="138"/>
                </a:cxn>
                <a:cxn ang="0">
                  <a:pos x="38" y="198"/>
                </a:cxn>
                <a:cxn ang="0">
                  <a:pos x="172" y="256"/>
                </a:cxn>
                <a:cxn ang="0">
                  <a:pos x="340" y="274"/>
                </a:cxn>
                <a:cxn ang="0">
                  <a:pos x="2" y="470"/>
                </a:cxn>
                <a:cxn ang="0">
                  <a:pos x="24" y="608"/>
                </a:cxn>
                <a:cxn ang="0">
                  <a:pos x="196" y="670"/>
                </a:cxn>
                <a:cxn ang="0">
                  <a:pos x="440" y="678"/>
                </a:cxn>
                <a:cxn ang="0">
                  <a:pos x="654" y="608"/>
                </a:cxn>
                <a:cxn ang="0">
                  <a:pos x="676" y="470"/>
                </a:cxn>
                <a:cxn ang="0">
                  <a:pos x="654" y="456"/>
                </a:cxn>
                <a:cxn ang="0">
                  <a:pos x="432" y="518"/>
                </a:cxn>
                <a:cxn ang="0">
                  <a:pos x="204" y="512"/>
                </a:cxn>
                <a:cxn ang="0">
                  <a:pos x="24" y="456"/>
                </a:cxn>
                <a:cxn ang="0">
                  <a:pos x="58" y="566"/>
                </a:cxn>
                <a:cxn ang="0">
                  <a:pos x="72" y="518"/>
                </a:cxn>
                <a:cxn ang="0">
                  <a:pos x="96" y="538"/>
                </a:cxn>
                <a:cxn ang="0">
                  <a:pos x="82" y="586"/>
                </a:cxn>
                <a:cxn ang="0">
                  <a:pos x="12" y="660"/>
                </a:cxn>
                <a:cxn ang="0">
                  <a:pos x="12" y="792"/>
                </a:cxn>
                <a:cxn ang="0">
                  <a:pos x="116" y="852"/>
                </a:cxn>
                <a:cxn ang="0">
                  <a:pos x="340" y="884"/>
                </a:cxn>
                <a:cxn ang="0">
                  <a:pos x="598" y="840"/>
                </a:cxn>
                <a:cxn ang="0">
                  <a:pos x="672" y="780"/>
                </a:cxn>
                <a:cxn ang="0">
                  <a:pos x="660" y="658"/>
                </a:cxn>
                <a:cxn ang="0">
                  <a:pos x="516" y="708"/>
                </a:cxn>
                <a:cxn ang="0">
                  <a:pos x="292" y="724"/>
                </a:cxn>
                <a:cxn ang="0">
                  <a:pos x="56" y="674"/>
                </a:cxn>
                <a:cxn ang="0">
                  <a:pos x="70" y="784"/>
                </a:cxn>
                <a:cxn ang="0">
                  <a:pos x="64" y="728"/>
                </a:cxn>
                <a:cxn ang="0">
                  <a:pos x="86" y="720"/>
                </a:cxn>
                <a:cxn ang="0">
                  <a:pos x="94" y="776"/>
                </a:cxn>
              </a:cxnLst>
              <a:rect l="0" t="0" r="r" b="b"/>
              <a:pathLst>
                <a:path w="680" h="884">
                  <a:moveTo>
                    <a:pt x="20" y="238"/>
                  </a:moveTo>
                  <a:lnTo>
                    <a:pt x="20" y="238"/>
                  </a:lnTo>
                  <a:lnTo>
                    <a:pt x="14" y="234"/>
                  </a:lnTo>
                  <a:lnTo>
                    <a:pt x="6" y="236"/>
                  </a:lnTo>
                  <a:lnTo>
                    <a:pt x="2" y="242"/>
                  </a:lnTo>
                  <a:lnTo>
                    <a:pt x="0" y="248"/>
                  </a:lnTo>
                  <a:lnTo>
                    <a:pt x="2" y="362"/>
                  </a:lnTo>
                  <a:lnTo>
                    <a:pt x="2" y="362"/>
                  </a:lnTo>
                  <a:lnTo>
                    <a:pt x="2" y="374"/>
                  </a:lnTo>
                  <a:lnTo>
                    <a:pt x="6" y="386"/>
                  </a:lnTo>
                  <a:lnTo>
                    <a:pt x="14" y="396"/>
                  </a:lnTo>
                  <a:lnTo>
                    <a:pt x="22" y="404"/>
                  </a:lnTo>
                  <a:lnTo>
                    <a:pt x="22" y="404"/>
                  </a:lnTo>
                  <a:lnTo>
                    <a:pt x="48" y="420"/>
                  </a:lnTo>
                  <a:lnTo>
                    <a:pt x="80" y="434"/>
                  </a:lnTo>
                  <a:lnTo>
                    <a:pt x="114" y="448"/>
                  </a:lnTo>
                  <a:lnTo>
                    <a:pt x="152" y="458"/>
                  </a:lnTo>
                  <a:lnTo>
                    <a:pt x="194" y="468"/>
                  </a:lnTo>
                  <a:lnTo>
                    <a:pt x="240" y="474"/>
                  </a:lnTo>
                  <a:lnTo>
                    <a:pt x="288" y="478"/>
                  </a:lnTo>
                  <a:lnTo>
                    <a:pt x="340" y="480"/>
                  </a:lnTo>
                  <a:lnTo>
                    <a:pt x="340" y="480"/>
                  </a:lnTo>
                  <a:lnTo>
                    <a:pt x="392" y="478"/>
                  </a:lnTo>
                  <a:lnTo>
                    <a:pt x="440" y="474"/>
                  </a:lnTo>
                  <a:lnTo>
                    <a:pt x="486" y="468"/>
                  </a:lnTo>
                  <a:lnTo>
                    <a:pt x="528" y="458"/>
                  </a:lnTo>
                  <a:lnTo>
                    <a:pt x="566" y="448"/>
                  </a:lnTo>
                  <a:lnTo>
                    <a:pt x="600" y="434"/>
                  </a:lnTo>
                  <a:lnTo>
                    <a:pt x="630" y="420"/>
                  </a:lnTo>
                  <a:lnTo>
                    <a:pt x="656" y="404"/>
                  </a:lnTo>
                  <a:lnTo>
                    <a:pt x="656" y="404"/>
                  </a:lnTo>
                  <a:lnTo>
                    <a:pt x="666" y="396"/>
                  </a:lnTo>
                  <a:lnTo>
                    <a:pt x="672" y="386"/>
                  </a:lnTo>
                  <a:lnTo>
                    <a:pt x="676" y="374"/>
                  </a:lnTo>
                  <a:lnTo>
                    <a:pt x="678" y="362"/>
                  </a:lnTo>
                  <a:lnTo>
                    <a:pt x="680" y="248"/>
                  </a:lnTo>
                  <a:lnTo>
                    <a:pt x="680" y="248"/>
                  </a:lnTo>
                  <a:lnTo>
                    <a:pt x="678" y="242"/>
                  </a:lnTo>
                  <a:lnTo>
                    <a:pt x="672" y="236"/>
                  </a:lnTo>
                  <a:lnTo>
                    <a:pt x="666" y="234"/>
                  </a:lnTo>
                  <a:lnTo>
                    <a:pt x="660" y="238"/>
                  </a:lnTo>
                  <a:lnTo>
                    <a:pt x="660" y="238"/>
                  </a:lnTo>
                  <a:lnTo>
                    <a:pt x="632" y="254"/>
                  </a:lnTo>
                  <a:lnTo>
                    <a:pt x="600" y="270"/>
                  </a:lnTo>
                  <a:lnTo>
                    <a:pt x="564" y="284"/>
                  </a:lnTo>
                  <a:lnTo>
                    <a:pt x="526" y="296"/>
                  </a:lnTo>
                  <a:lnTo>
                    <a:pt x="482" y="304"/>
                  </a:lnTo>
                  <a:lnTo>
                    <a:pt x="438" y="312"/>
                  </a:lnTo>
                  <a:lnTo>
                    <a:pt x="390" y="316"/>
                  </a:lnTo>
                  <a:lnTo>
                    <a:pt x="340" y="318"/>
                  </a:lnTo>
                  <a:lnTo>
                    <a:pt x="340" y="318"/>
                  </a:lnTo>
                  <a:lnTo>
                    <a:pt x="290" y="316"/>
                  </a:lnTo>
                  <a:lnTo>
                    <a:pt x="242" y="312"/>
                  </a:lnTo>
                  <a:lnTo>
                    <a:pt x="196" y="304"/>
                  </a:lnTo>
                  <a:lnTo>
                    <a:pt x="154" y="296"/>
                  </a:lnTo>
                  <a:lnTo>
                    <a:pt x="116" y="284"/>
                  </a:lnTo>
                  <a:lnTo>
                    <a:pt x="80" y="270"/>
                  </a:lnTo>
                  <a:lnTo>
                    <a:pt x="48" y="254"/>
                  </a:lnTo>
                  <a:lnTo>
                    <a:pt x="20" y="238"/>
                  </a:lnTo>
                  <a:lnTo>
                    <a:pt x="20" y="238"/>
                  </a:lnTo>
                  <a:close/>
                  <a:moveTo>
                    <a:pt x="76" y="386"/>
                  </a:moveTo>
                  <a:lnTo>
                    <a:pt x="76" y="386"/>
                  </a:lnTo>
                  <a:lnTo>
                    <a:pt x="72" y="384"/>
                  </a:lnTo>
                  <a:lnTo>
                    <a:pt x="68" y="382"/>
                  </a:lnTo>
                  <a:lnTo>
                    <a:pt x="60" y="374"/>
                  </a:lnTo>
                  <a:lnTo>
                    <a:pt x="56" y="364"/>
                  </a:lnTo>
                  <a:lnTo>
                    <a:pt x="54" y="350"/>
                  </a:lnTo>
                  <a:lnTo>
                    <a:pt x="54" y="350"/>
                  </a:lnTo>
                  <a:lnTo>
                    <a:pt x="56" y="336"/>
                  </a:lnTo>
                  <a:lnTo>
                    <a:pt x="60" y="326"/>
                  </a:lnTo>
                  <a:lnTo>
                    <a:pt x="66" y="318"/>
                  </a:lnTo>
                  <a:lnTo>
                    <a:pt x="70" y="316"/>
                  </a:lnTo>
                  <a:lnTo>
                    <a:pt x="74" y="316"/>
                  </a:lnTo>
                  <a:lnTo>
                    <a:pt x="74" y="316"/>
                  </a:lnTo>
                  <a:lnTo>
                    <a:pt x="80" y="316"/>
                  </a:lnTo>
                  <a:lnTo>
                    <a:pt x="84" y="318"/>
                  </a:lnTo>
                  <a:lnTo>
                    <a:pt x="90" y="326"/>
                  </a:lnTo>
                  <a:lnTo>
                    <a:pt x="94" y="336"/>
                  </a:lnTo>
                  <a:lnTo>
                    <a:pt x="96" y="350"/>
                  </a:lnTo>
                  <a:lnTo>
                    <a:pt x="96" y="350"/>
                  </a:lnTo>
                  <a:lnTo>
                    <a:pt x="94" y="364"/>
                  </a:lnTo>
                  <a:lnTo>
                    <a:pt x="90" y="374"/>
                  </a:lnTo>
                  <a:lnTo>
                    <a:pt x="84" y="382"/>
                  </a:lnTo>
                  <a:lnTo>
                    <a:pt x="80" y="384"/>
                  </a:lnTo>
                  <a:lnTo>
                    <a:pt x="76" y="386"/>
                  </a:lnTo>
                  <a:lnTo>
                    <a:pt x="76" y="386"/>
                  </a:lnTo>
                  <a:close/>
                  <a:moveTo>
                    <a:pt x="340" y="274"/>
                  </a:moveTo>
                  <a:lnTo>
                    <a:pt x="340" y="274"/>
                  </a:lnTo>
                  <a:lnTo>
                    <a:pt x="376" y="274"/>
                  </a:lnTo>
                  <a:lnTo>
                    <a:pt x="412" y="270"/>
                  </a:lnTo>
                  <a:lnTo>
                    <a:pt x="446" y="266"/>
                  </a:lnTo>
                  <a:lnTo>
                    <a:pt x="478" y="262"/>
                  </a:lnTo>
                  <a:lnTo>
                    <a:pt x="508" y="256"/>
                  </a:lnTo>
                  <a:lnTo>
                    <a:pt x="536" y="248"/>
                  </a:lnTo>
                  <a:lnTo>
                    <a:pt x="562" y="240"/>
                  </a:lnTo>
                  <a:lnTo>
                    <a:pt x="584" y="230"/>
                  </a:lnTo>
                  <a:lnTo>
                    <a:pt x="606" y="220"/>
                  </a:lnTo>
                  <a:lnTo>
                    <a:pt x="624" y="208"/>
                  </a:lnTo>
                  <a:lnTo>
                    <a:pt x="642" y="198"/>
                  </a:lnTo>
                  <a:lnTo>
                    <a:pt x="654" y="186"/>
                  </a:lnTo>
                  <a:lnTo>
                    <a:pt x="666" y="174"/>
                  </a:lnTo>
                  <a:lnTo>
                    <a:pt x="674" y="162"/>
                  </a:lnTo>
                  <a:lnTo>
                    <a:pt x="678" y="150"/>
                  </a:lnTo>
                  <a:lnTo>
                    <a:pt x="680" y="138"/>
                  </a:lnTo>
                  <a:lnTo>
                    <a:pt x="680" y="138"/>
                  </a:lnTo>
                  <a:lnTo>
                    <a:pt x="678" y="124"/>
                  </a:lnTo>
                  <a:lnTo>
                    <a:pt x="674" y="112"/>
                  </a:lnTo>
                  <a:lnTo>
                    <a:pt x="666" y="100"/>
                  </a:lnTo>
                  <a:lnTo>
                    <a:pt x="656" y="88"/>
                  </a:lnTo>
                  <a:lnTo>
                    <a:pt x="642" y="76"/>
                  </a:lnTo>
                  <a:lnTo>
                    <a:pt x="626" y="64"/>
                  </a:lnTo>
                  <a:lnTo>
                    <a:pt x="608" y="54"/>
                  </a:lnTo>
                  <a:lnTo>
                    <a:pt x="586" y="44"/>
                  </a:lnTo>
                  <a:lnTo>
                    <a:pt x="562" y="34"/>
                  </a:lnTo>
                  <a:lnTo>
                    <a:pt x="536" y="26"/>
                  </a:lnTo>
                  <a:lnTo>
                    <a:pt x="508" y="18"/>
                  </a:lnTo>
                  <a:lnTo>
                    <a:pt x="478" y="12"/>
                  </a:lnTo>
                  <a:lnTo>
                    <a:pt x="446" y="6"/>
                  </a:lnTo>
                  <a:lnTo>
                    <a:pt x="412" y="2"/>
                  </a:lnTo>
                  <a:lnTo>
                    <a:pt x="376" y="0"/>
                  </a:lnTo>
                  <a:lnTo>
                    <a:pt x="340" y="0"/>
                  </a:lnTo>
                  <a:lnTo>
                    <a:pt x="340" y="0"/>
                  </a:lnTo>
                  <a:lnTo>
                    <a:pt x="302" y="0"/>
                  </a:lnTo>
                  <a:lnTo>
                    <a:pt x="268" y="2"/>
                  </a:lnTo>
                  <a:lnTo>
                    <a:pt x="234" y="6"/>
                  </a:lnTo>
                  <a:lnTo>
                    <a:pt x="202" y="12"/>
                  </a:lnTo>
                  <a:lnTo>
                    <a:pt x="172" y="18"/>
                  </a:lnTo>
                  <a:lnTo>
                    <a:pt x="144" y="26"/>
                  </a:lnTo>
                  <a:lnTo>
                    <a:pt x="118" y="34"/>
                  </a:lnTo>
                  <a:lnTo>
                    <a:pt x="94" y="44"/>
                  </a:lnTo>
                  <a:lnTo>
                    <a:pt x="72" y="54"/>
                  </a:lnTo>
                  <a:lnTo>
                    <a:pt x="54" y="64"/>
                  </a:lnTo>
                  <a:lnTo>
                    <a:pt x="38" y="76"/>
                  </a:lnTo>
                  <a:lnTo>
                    <a:pt x="24" y="88"/>
                  </a:lnTo>
                  <a:lnTo>
                    <a:pt x="14" y="100"/>
                  </a:lnTo>
                  <a:lnTo>
                    <a:pt x="6" y="112"/>
                  </a:lnTo>
                  <a:lnTo>
                    <a:pt x="0" y="124"/>
                  </a:lnTo>
                  <a:lnTo>
                    <a:pt x="0" y="138"/>
                  </a:lnTo>
                  <a:lnTo>
                    <a:pt x="0" y="138"/>
                  </a:lnTo>
                  <a:lnTo>
                    <a:pt x="0" y="150"/>
                  </a:lnTo>
                  <a:lnTo>
                    <a:pt x="6" y="162"/>
                  </a:lnTo>
                  <a:lnTo>
                    <a:pt x="14" y="174"/>
                  </a:lnTo>
                  <a:lnTo>
                    <a:pt x="24" y="186"/>
                  </a:lnTo>
                  <a:lnTo>
                    <a:pt x="38" y="198"/>
                  </a:lnTo>
                  <a:lnTo>
                    <a:pt x="54" y="208"/>
                  </a:lnTo>
                  <a:lnTo>
                    <a:pt x="74" y="220"/>
                  </a:lnTo>
                  <a:lnTo>
                    <a:pt x="94" y="230"/>
                  </a:lnTo>
                  <a:lnTo>
                    <a:pt x="118" y="240"/>
                  </a:lnTo>
                  <a:lnTo>
                    <a:pt x="144" y="248"/>
                  </a:lnTo>
                  <a:lnTo>
                    <a:pt x="172" y="256"/>
                  </a:lnTo>
                  <a:lnTo>
                    <a:pt x="202" y="262"/>
                  </a:lnTo>
                  <a:lnTo>
                    <a:pt x="234" y="266"/>
                  </a:lnTo>
                  <a:lnTo>
                    <a:pt x="268" y="270"/>
                  </a:lnTo>
                  <a:lnTo>
                    <a:pt x="302" y="274"/>
                  </a:lnTo>
                  <a:lnTo>
                    <a:pt x="340" y="274"/>
                  </a:lnTo>
                  <a:lnTo>
                    <a:pt x="340" y="274"/>
                  </a:lnTo>
                  <a:close/>
                  <a:moveTo>
                    <a:pt x="24" y="456"/>
                  </a:moveTo>
                  <a:lnTo>
                    <a:pt x="24" y="456"/>
                  </a:lnTo>
                  <a:lnTo>
                    <a:pt x="16" y="454"/>
                  </a:lnTo>
                  <a:lnTo>
                    <a:pt x="10" y="456"/>
                  </a:lnTo>
                  <a:lnTo>
                    <a:pt x="4" y="462"/>
                  </a:lnTo>
                  <a:lnTo>
                    <a:pt x="2" y="470"/>
                  </a:lnTo>
                  <a:lnTo>
                    <a:pt x="4" y="566"/>
                  </a:lnTo>
                  <a:lnTo>
                    <a:pt x="4" y="566"/>
                  </a:lnTo>
                  <a:lnTo>
                    <a:pt x="6" y="578"/>
                  </a:lnTo>
                  <a:lnTo>
                    <a:pt x="10" y="590"/>
                  </a:lnTo>
                  <a:lnTo>
                    <a:pt x="16" y="600"/>
                  </a:lnTo>
                  <a:lnTo>
                    <a:pt x="24" y="608"/>
                  </a:lnTo>
                  <a:lnTo>
                    <a:pt x="24" y="608"/>
                  </a:lnTo>
                  <a:lnTo>
                    <a:pt x="50" y="624"/>
                  </a:lnTo>
                  <a:lnTo>
                    <a:pt x="80" y="638"/>
                  </a:lnTo>
                  <a:lnTo>
                    <a:pt x="116" y="650"/>
                  </a:lnTo>
                  <a:lnTo>
                    <a:pt x="154" y="662"/>
                  </a:lnTo>
                  <a:lnTo>
                    <a:pt x="196" y="670"/>
                  </a:lnTo>
                  <a:lnTo>
                    <a:pt x="240" y="678"/>
                  </a:lnTo>
                  <a:lnTo>
                    <a:pt x="288" y="682"/>
                  </a:lnTo>
                  <a:lnTo>
                    <a:pt x="340" y="682"/>
                  </a:lnTo>
                  <a:lnTo>
                    <a:pt x="340" y="682"/>
                  </a:lnTo>
                  <a:lnTo>
                    <a:pt x="390" y="682"/>
                  </a:lnTo>
                  <a:lnTo>
                    <a:pt x="440" y="678"/>
                  </a:lnTo>
                  <a:lnTo>
                    <a:pt x="484" y="670"/>
                  </a:lnTo>
                  <a:lnTo>
                    <a:pt x="526" y="662"/>
                  </a:lnTo>
                  <a:lnTo>
                    <a:pt x="564" y="650"/>
                  </a:lnTo>
                  <a:lnTo>
                    <a:pt x="598" y="638"/>
                  </a:lnTo>
                  <a:lnTo>
                    <a:pt x="628" y="624"/>
                  </a:lnTo>
                  <a:lnTo>
                    <a:pt x="654" y="608"/>
                  </a:lnTo>
                  <a:lnTo>
                    <a:pt x="654" y="608"/>
                  </a:lnTo>
                  <a:lnTo>
                    <a:pt x="664" y="600"/>
                  </a:lnTo>
                  <a:lnTo>
                    <a:pt x="670" y="590"/>
                  </a:lnTo>
                  <a:lnTo>
                    <a:pt x="674" y="578"/>
                  </a:lnTo>
                  <a:lnTo>
                    <a:pt x="676" y="566"/>
                  </a:lnTo>
                  <a:lnTo>
                    <a:pt x="676" y="470"/>
                  </a:lnTo>
                  <a:lnTo>
                    <a:pt x="676" y="470"/>
                  </a:lnTo>
                  <a:lnTo>
                    <a:pt x="674" y="462"/>
                  </a:lnTo>
                  <a:lnTo>
                    <a:pt x="670" y="456"/>
                  </a:lnTo>
                  <a:lnTo>
                    <a:pt x="662" y="454"/>
                  </a:lnTo>
                  <a:lnTo>
                    <a:pt x="654" y="456"/>
                  </a:lnTo>
                  <a:lnTo>
                    <a:pt x="654" y="456"/>
                  </a:lnTo>
                  <a:lnTo>
                    <a:pt x="624" y="470"/>
                  </a:lnTo>
                  <a:lnTo>
                    <a:pt x="592" y="484"/>
                  </a:lnTo>
                  <a:lnTo>
                    <a:pt x="556" y="496"/>
                  </a:lnTo>
                  <a:lnTo>
                    <a:pt x="516" y="504"/>
                  </a:lnTo>
                  <a:lnTo>
                    <a:pt x="476" y="512"/>
                  </a:lnTo>
                  <a:lnTo>
                    <a:pt x="432" y="518"/>
                  </a:lnTo>
                  <a:lnTo>
                    <a:pt x="386" y="522"/>
                  </a:lnTo>
                  <a:lnTo>
                    <a:pt x="340" y="522"/>
                  </a:lnTo>
                  <a:lnTo>
                    <a:pt x="340" y="522"/>
                  </a:lnTo>
                  <a:lnTo>
                    <a:pt x="292" y="522"/>
                  </a:lnTo>
                  <a:lnTo>
                    <a:pt x="248" y="518"/>
                  </a:lnTo>
                  <a:lnTo>
                    <a:pt x="204" y="512"/>
                  </a:lnTo>
                  <a:lnTo>
                    <a:pt x="162" y="504"/>
                  </a:lnTo>
                  <a:lnTo>
                    <a:pt x="124" y="496"/>
                  </a:lnTo>
                  <a:lnTo>
                    <a:pt x="88" y="484"/>
                  </a:lnTo>
                  <a:lnTo>
                    <a:pt x="54" y="470"/>
                  </a:lnTo>
                  <a:lnTo>
                    <a:pt x="24" y="456"/>
                  </a:lnTo>
                  <a:lnTo>
                    <a:pt x="24" y="456"/>
                  </a:lnTo>
                  <a:close/>
                  <a:moveTo>
                    <a:pt x="78" y="586"/>
                  </a:moveTo>
                  <a:lnTo>
                    <a:pt x="78" y="586"/>
                  </a:lnTo>
                  <a:lnTo>
                    <a:pt x="72" y="586"/>
                  </a:lnTo>
                  <a:lnTo>
                    <a:pt x="68" y="584"/>
                  </a:lnTo>
                  <a:lnTo>
                    <a:pt x="62" y="576"/>
                  </a:lnTo>
                  <a:lnTo>
                    <a:pt x="58" y="566"/>
                  </a:lnTo>
                  <a:lnTo>
                    <a:pt x="56" y="552"/>
                  </a:lnTo>
                  <a:lnTo>
                    <a:pt x="56" y="552"/>
                  </a:lnTo>
                  <a:lnTo>
                    <a:pt x="58" y="538"/>
                  </a:lnTo>
                  <a:lnTo>
                    <a:pt x="62" y="528"/>
                  </a:lnTo>
                  <a:lnTo>
                    <a:pt x="68" y="520"/>
                  </a:lnTo>
                  <a:lnTo>
                    <a:pt x="72" y="518"/>
                  </a:lnTo>
                  <a:lnTo>
                    <a:pt x="76" y="518"/>
                  </a:lnTo>
                  <a:lnTo>
                    <a:pt x="76" y="518"/>
                  </a:lnTo>
                  <a:lnTo>
                    <a:pt x="80" y="518"/>
                  </a:lnTo>
                  <a:lnTo>
                    <a:pt x="84" y="520"/>
                  </a:lnTo>
                  <a:lnTo>
                    <a:pt x="92" y="528"/>
                  </a:lnTo>
                  <a:lnTo>
                    <a:pt x="96" y="538"/>
                  </a:lnTo>
                  <a:lnTo>
                    <a:pt x="98" y="552"/>
                  </a:lnTo>
                  <a:lnTo>
                    <a:pt x="98" y="552"/>
                  </a:lnTo>
                  <a:lnTo>
                    <a:pt x="96" y="566"/>
                  </a:lnTo>
                  <a:lnTo>
                    <a:pt x="92" y="576"/>
                  </a:lnTo>
                  <a:lnTo>
                    <a:pt x="86" y="584"/>
                  </a:lnTo>
                  <a:lnTo>
                    <a:pt x="82" y="586"/>
                  </a:lnTo>
                  <a:lnTo>
                    <a:pt x="78" y="586"/>
                  </a:lnTo>
                  <a:lnTo>
                    <a:pt x="78" y="586"/>
                  </a:lnTo>
                  <a:close/>
                  <a:moveTo>
                    <a:pt x="26" y="660"/>
                  </a:moveTo>
                  <a:lnTo>
                    <a:pt x="26" y="660"/>
                  </a:lnTo>
                  <a:lnTo>
                    <a:pt x="18" y="658"/>
                  </a:lnTo>
                  <a:lnTo>
                    <a:pt x="12" y="660"/>
                  </a:lnTo>
                  <a:lnTo>
                    <a:pt x="6" y="666"/>
                  </a:lnTo>
                  <a:lnTo>
                    <a:pt x="4" y="672"/>
                  </a:lnTo>
                  <a:lnTo>
                    <a:pt x="6" y="768"/>
                  </a:lnTo>
                  <a:lnTo>
                    <a:pt x="6" y="768"/>
                  </a:lnTo>
                  <a:lnTo>
                    <a:pt x="8" y="780"/>
                  </a:lnTo>
                  <a:lnTo>
                    <a:pt x="12" y="792"/>
                  </a:lnTo>
                  <a:lnTo>
                    <a:pt x="18" y="802"/>
                  </a:lnTo>
                  <a:lnTo>
                    <a:pt x="26" y="810"/>
                  </a:lnTo>
                  <a:lnTo>
                    <a:pt x="26" y="810"/>
                  </a:lnTo>
                  <a:lnTo>
                    <a:pt x="52" y="826"/>
                  </a:lnTo>
                  <a:lnTo>
                    <a:pt x="82" y="840"/>
                  </a:lnTo>
                  <a:lnTo>
                    <a:pt x="116" y="852"/>
                  </a:lnTo>
                  <a:lnTo>
                    <a:pt x="154" y="862"/>
                  </a:lnTo>
                  <a:lnTo>
                    <a:pt x="196" y="872"/>
                  </a:lnTo>
                  <a:lnTo>
                    <a:pt x="242" y="878"/>
                  </a:lnTo>
                  <a:lnTo>
                    <a:pt x="288" y="882"/>
                  </a:lnTo>
                  <a:lnTo>
                    <a:pt x="340" y="884"/>
                  </a:lnTo>
                  <a:lnTo>
                    <a:pt x="340" y="884"/>
                  </a:lnTo>
                  <a:lnTo>
                    <a:pt x="390" y="882"/>
                  </a:lnTo>
                  <a:lnTo>
                    <a:pt x="438" y="878"/>
                  </a:lnTo>
                  <a:lnTo>
                    <a:pt x="484" y="872"/>
                  </a:lnTo>
                  <a:lnTo>
                    <a:pt x="524" y="862"/>
                  </a:lnTo>
                  <a:lnTo>
                    <a:pt x="562" y="852"/>
                  </a:lnTo>
                  <a:lnTo>
                    <a:pt x="598" y="840"/>
                  </a:lnTo>
                  <a:lnTo>
                    <a:pt x="628" y="826"/>
                  </a:lnTo>
                  <a:lnTo>
                    <a:pt x="652" y="810"/>
                  </a:lnTo>
                  <a:lnTo>
                    <a:pt x="652" y="810"/>
                  </a:lnTo>
                  <a:lnTo>
                    <a:pt x="662" y="802"/>
                  </a:lnTo>
                  <a:lnTo>
                    <a:pt x="668" y="792"/>
                  </a:lnTo>
                  <a:lnTo>
                    <a:pt x="672" y="780"/>
                  </a:lnTo>
                  <a:lnTo>
                    <a:pt x="674" y="768"/>
                  </a:lnTo>
                  <a:lnTo>
                    <a:pt x="674" y="672"/>
                  </a:lnTo>
                  <a:lnTo>
                    <a:pt x="674" y="672"/>
                  </a:lnTo>
                  <a:lnTo>
                    <a:pt x="672" y="666"/>
                  </a:lnTo>
                  <a:lnTo>
                    <a:pt x="668" y="660"/>
                  </a:lnTo>
                  <a:lnTo>
                    <a:pt x="660" y="658"/>
                  </a:lnTo>
                  <a:lnTo>
                    <a:pt x="652" y="660"/>
                  </a:lnTo>
                  <a:lnTo>
                    <a:pt x="652" y="660"/>
                  </a:lnTo>
                  <a:lnTo>
                    <a:pt x="624" y="674"/>
                  </a:lnTo>
                  <a:lnTo>
                    <a:pt x="590" y="686"/>
                  </a:lnTo>
                  <a:lnTo>
                    <a:pt x="554" y="698"/>
                  </a:lnTo>
                  <a:lnTo>
                    <a:pt x="516" y="708"/>
                  </a:lnTo>
                  <a:lnTo>
                    <a:pt x="474" y="716"/>
                  </a:lnTo>
                  <a:lnTo>
                    <a:pt x="432" y="720"/>
                  </a:lnTo>
                  <a:lnTo>
                    <a:pt x="386" y="724"/>
                  </a:lnTo>
                  <a:lnTo>
                    <a:pt x="340" y="726"/>
                  </a:lnTo>
                  <a:lnTo>
                    <a:pt x="340" y="726"/>
                  </a:lnTo>
                  <a:lnTo>
                    <a:pt x="292" y="724"/>
                  </a:lnTo>
                  <a:lnTo>
                    <a:pt x="248" y="720"/>
                  </a:lnTo>
                  <a:lnTo>
                    <a:pt x="204" y="716"/>
                  </a:lnTo>
                  <a:lnTo>
                    <a:pt x="164" y="708"/>
                  </a:lnTo>
                  <a:lnTo>
                    <a:pt x="126" y="698"/>
                  </a:lnTo>
                  <a:lnTo>
                    <a:pt x="90" y="686"/>
                  </a:lnTo>
                  <a:lnTo>
                    <a:pt x="56" y="674"/>
                  </a:lnTo>
                  <a:lnTo>
                    <a:pt x="26" y="660"/>
                  </a:lnTo>
                  <a:lnTo>
                    <a:pt x="26" y="660"/>
                  </a:lnTo>
                  <a:close/>
                  <a:moveTo>
                    <a:pt x="78" y="786"/>
                  </a:moveTo>
                  <a:lnTo>
                    <a:pt x="78" y="786"/>
                  </a:lnTo>
                  <a:lnTo>
                    <a:pt x="74" y="786"/>
                  </a:lnTo>
                  <a:lnTo>
                    <a:pt x="70" y="784"/>
                  </a:lnTo>
                  <a:lnTo>
                    <a:pt x="64" y="776"/>
                  </a:lnTo>
                  <a:lnTo>
                    <a:pt x="60" y="766"/>
                  </a:lnTo>
                  <a:lnTo>
                    <a:pt x="58" y="752"/>
                  </a:lnTo>
                  <a:lnTo>
                    <a:pt x="58" y="752"/>
                  </a:lnTo>
                  <a:lnTo>
                    <a:pt x="58" y="738"/>
                  </a:lnTo>
                  <a:lnTo>
                    <a:pt x="64" y="728"/>
                  </a:lnTo>
                  <a:lnTo>
                    <a:pt x="70" y="720"/>
                  </a:lnTo>
                  <a:lnTo>
                    <a:pt x="74" y="718"/>
                  </a:lnTo>
                  <a:lnTo>
                    <a:pt x="78" y="718"/>
                  </a:lnTo>
                  <a:lnTo>
                    <a:pt x="78" y="718"/>
                  </a:lnTo>
                  <a:lnTo>
                    <a:pt x="82" y="718"/>
                  </a:lnTo>
                  <a:lnTo>
                    <a:pt x="86" y="720"/>
                  </a:lnTo>
                  <a:lnTo>
                    <a:pt x="94" y="728"/>
                  </a:lnTo>
                  <a:lnTo>
                    <a:pt x="98" y="738"/>
                  </a:lnTo>
                  <a:lnTo>
                    <a:pt x="100" y="752"/>
                  </a:lnTo>
                  <a:lnTo>
                    <a:pt x="100" y="752"/>
                  </a:lnTo>
                  <a:lnTo>
                    <a:pt x="98" y="766"/>
                  </a:lnTo>
                  <a:lnTo>
                    <a:pt x="94" y="776"/>
                  </a:lnTo>
                  <a:lnTo>
                    <a:pt x="86" y="784"/>
                  </a:lnTo>
                  <a:lnTo>
                    <a:pt x="82" y="786"/>
                  </a:lnTo>
                  <a:lnTo>
                    <a:pt x="78" y="786"/>
                  </a:lnTo>
                  <a:lnTo>
                    <a:pt x="78" y="786"/>
                  </a:lnTo>
                  <a:close/>
                </a:path>
              </a:pathLst>
            </a:custGeom>
            <a:grpFill/>
            <a:ln w="25400" cap="flat" cmpd="sng" algn="ctr">
              <a:solidFill>
                <a:srgbClr val="666666">
                  <a:lumMod val="60000"/>
                  <a:lumOff val="40000"/>
                </a:srgbClr>
              </a:solidFill>
              <a:prstDash val="solid"/>
            </a:ln>
            <a:effectLst/>
          </p:spPr>
          <p:txBody>
            <a:bodyPr rtlCol="0" anchor="ct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ctr" defTabSz="913851" rtl="0"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99" name="文本框 298">
            <a:extLst>
              <a:ext uri="{FF2B5EF4-FFF2-40B4-BE49-F238E27FC236}">
                <a16:creationId xmlns:a16="http://schemas.microsoft.com/office/drawing/2014/main" xmlns="" id="{B62F0C4D-347E-487E-888F-9B2D4E967906}"/>
              </a:ext>
            </a:extLst>
          </p:cNvPr>
          <p:cNvSpPr txBox="1"/>
          <p:nvPr/>
        </p:nvSpPr>
        <p:spPr bwMode="gray">
          <a:xfrm>
            <a:off x="6277010" y="2802370"/>
            <a:ext cx="725662" cy="249299"/>
          </a:xfrm>
          <a:prstGeom prst="rect">
            <a:avLst/>
          </a:prstGeom>
          <a:noFill/>
          <a:ln>
            <a:noFill/>
          </a:ln>
        </p:spPr>
        <p:txBody>
          <a:bodyPr vert="horz" wrap="square" rtlCol="0" anchor="ctr">
            <a:spAutoFit/>
          </a:bodyPr>
          <a:lstStyle/>
          <a:p>
            <a:pPr marL="0" marR="0" lvl="0" indent="0" algn="ctr" defTabSz="914400" eaLnBrk="1" fontAlgn="ctr" latinLnBrk="0" hangingPunct="1">
              <a:lnSpc>
                <a:spcPct val="85000"/>
              </a:lnSpc>
              <a:spcBef>
                <a:spcPts val="0"/>
              </a:spcBef>
              <a:spcAft>
                <a:spcPts val="0"/>
              </a:spcAft>
              <a:buClrTx/>
              <a:buSzTx/>
              <a:buFontTx/>
              <a:buNone/>
              <a:tabLst/>
              <a:defRPr/>
            </a:pPr>
            <a:r>
              <a:rPr lang="en-US" sz="1200" b="0" dirty="0" smtClean="0">
                <a:solidFill>
                  <a:srgbClr val="1D1D1A"/>
                </a:solidFill>
                <a:latin typeface="Huawei Sans" panose="020C0503030203020204" pitchFamily="34" charset="0"/>
              </a:rPr>
              <a:t>Storage</a:t>
            </a:r>
            <a:endParaRPr lang="en-US" sz="1200" b="0" dirty="0">
              <a:solidFill>
                <a:srgbClr val="1D1D1A"/>
              </a:solidFill>
              <a:latin typeface="Huawei Sans" panose="020C0503030203020204" pitchFamily="34" charset="0"/>
            </a:endParaRPr>
          </a:p>
        </p:txBody>
      </p:sp>
      <p:grpSp>
        <p:nvGrpSpPr>
          <p:cNvPr id="300" name="组合 299"/>
          <p:cNvGrpSpPr/>
          <p:nvPr/>
        </p:nvGrpSpPr>
        <p:grpSpPr bwMode="gray">
          <a:xfrm>
            <a:off x="7357356" y="2610297"/>
            <a:ext cx="342970" cy="183402"/>
            <a:chOff x="10642838" y="1094881"/>
            <a:chExt cx="525768" cy="417415"/>
          </a:xfrm>
          <a:gradFill>
            <a:gsLst>
              <a:gs pos="100000">
                <a:srgbClr val="FFFFFF"/>
              </a:gs>
              <a:gs pos="0">
                <a:srgbClr val="FFFFFF"/>
              </a:gs>
              <a:gs pos="50000">
                <a:srgbClr val="FFFFFF">
                  <a:lumMod val="75000"/>
                </a:srgbClr>
              </a:gs>
            </a:gsLst>
          </a:gradFill>
        </p:grpSpPr>
        <p:sp>
          <p:nvSpPr>
            <p:cNvPr id="339" name="Freeform 151">
              <a:extLst>
                <a:ext uri="{FF2B5EF4-FFF2-40B4-BE49-F238E27FC236}">
                  <a16:creationId xmlns:a16="http://schemas.microsoft.com/office/drawing/2014/main" xmlns="" id="{44C946AE-D074-4792-9CB5-7B83BEFCBA1C}"/>
                </a:ext>
              </a:extLst>
            </p:cNvPr>
            <p:cNvSpPr>
              <a:spLocks noEditPoints="1"/>
            </p:cNvSpPr>
            <p:nvPr/>
          </p:nvSpPr>
          <p:spPr bwMode="gray">
            <a:xfrm>
              <a:off x="10642838" y="1094881"/>
              <a:ext cx="248319" cy="417415"/>
            </a:xfrm>
            <a:custGeom>
              <a:avLst/>
              <a:gdLst/>
              <a:ahLst/>
              <a:cxnLst>
                <a:cxn ang="0">
                  <a:pos x="7285" y="81"/>
                </a:cxn>
                <a:cxn ang="0">
                  <a:pos x="7441" y="325"/>
                </a:cxn>
                <a:cxn ang="0">
                  <a:pos x="7400" y="16492"/>
                </a:cxn>
                <a:cxn ang="0">
                  <a:pos x="7183" y="16680"/>
                </a:cxn>
                <a:cxn ang="0">
                  <a:pos x="266" y="16680"/>
                </a:cxn>
                <a:cxn ang="0">
                  <a:pos x="49" y="16492"/>
                </a:cxn>
                <a:cxn ang="0">
                  <a:pos x="8" y="325"/>
                </a:cxn>
                <a:cxn ang="0">
                  <a:pos x="163" y="81"/>
                </a:cxn>
                <a:cxn ang="0">
                  <a:pos x="5939" y="1613"/>
                </a:cxn>
                <a:cxn ang="0">
                  <a:pos x="6201" y="1711"/>
                </a:cxn>
                <a:cxn ang="0">
                  <a:pos x="6328" y="1952"/>
                </a:cxn>
                <a:cxn ang="0">
                  <a:pos x="6263" y="3222"/>
                </a:cxn>
                <a:cxn ang="0">
                  <a:pos x="6036" y="3376"/>
                </a:cxn>
                <a:cxn ang="0">
                  <a:pos x="1341" y="3351"/>
                </a:cxn>
                <a:cxn ang="0">
                  <a:pos x="1150" y="3157"/>
                </a:cxn>
                <a:cxn ang="0">
                  <a:pos x="1137" y="1878"/>
                </a:cxn>
                <a:cxn ang="0">
                  <a:pos x="1307" y="1667"/>
                </a:cxn>
                <a:cxn ang="0">
                  <a:pos x="5979" y="3879"/>
                </a:cxn>
                <a:cxn ang="0">
                  <a:pos x="6228" y="4001"/>
                </a:cxn>
                <a:cxn ang="0">
                  <a:pos x="6330" y="4255"/>
                </a:cxn>
                <a:cxn ang="0">
                  <a:pos x="6240" y="5515"/>
                </a:cxn>
                <a:cxn ang="0">
                  <a:pos x="5999" y="5647"/>
                </a:cxn>
                <a:cxn ang="0">
                  <a:pos x="1307" y="5597"/>
                </a:cxn>
                <a:cxn ang="0">
                  <a:pos x="1137" y="5386"/>
                </a:cxn>
                <a:cxn ang="0">
                  <a:pos x="1150" y="4107"/>
                </a:cxn>
                <a:cxn ang="0">
                  <a:pos x="1341" y="3914"/>
                </a:cxn>
                <a:cxn ang="0">
                  <a:pos x="6018" y="6147"/>
                </a:cxn>
                <a:cxn ang="0">
                  <a:pos x="6252" y="6293"/>
                </a:cxn>
                <a:cxn ang="0">
                  <a:pos x="6329" y="7557"/>
                </a:cxn>
                <a:cxn ang="0">
                  <a:pos x="6215" y="7804"/>
                </a:cxn>
                <a:cxn ang="0">
                  <a:pos x="5959" y="7915"/>
                </a:cxn>
                <a:cxn ang="0">
                  <a:pos x="1277" y="7841"/>
                </a:cxn>
                <a:cxn ang="0">
                  <a:pos x="1128" y="7614"/>
                </a:cxn>
                <a:cxn ang="0">
                  <a:pos x="1166" y="6339"/>
                </a:cxn>
                <a:cxn ang="0">
                  <a:pos x="1376" y="6163"/>
                </a:cxn>
                <a:cxn ang="0">
                  <a:pos x="6055" y="8420"/>
                </a:cxn>
                <a:cxn ang="0">
                  <a:pos x="6272" y="8586"/>
                </a:cxn>
                <a:cxn ang="0">
                  <a:pos x="6325" y="9859"/>
                </a:cxn>
                <a:cxn ang="0">
                  <a:pos x="6187" y="10093"/>
                </a:cxn>
                <a:cxn ang="0">
                  <a:pos x="1510" y="10180"/>
                </a:cxn>
                <a:cxn ang="0">
                  <a:pos x="1248" y="10081"/>
                </a:cxn>
                <a:cxn ang="0">
                  <a:pos x="1121" y="9840"/>
                </a:cxn>
                <a:cxn ang="0">
                  <a:pos x="1186" y="8571"/>
                </a:cxn>
                <a:cxn ang="0">
                  <a:pos x="1413" y="8415"/>
                </a:cxn>
                <a:cxn ang="0">
                  <a:pos x="3942" y="14477"/>
                </a:cxn>
                <a:cxn ang="0">
                  <a:pos x="4188" y="14735"/>
                </a:cxn>
                <a:cxn ang="0">
                  <a:pos x="4196" y="15102"/>
                </a:cxn>
                <a:cxn ang="0">
                  <a:pos x="3964" y="15372"/>
                </a:cxn>
                <a:cxn ang="0">
                  <a:pos x="3599" y="15417"/>
                </a:cxn>
                <a:cxn ang="0">
                  <a:pos x="3308" y="15211"/>
                </a:cxn>
                <a:cxn ang="0">
                  <a:pos x="3228" y="14854"/>
                </a:cxn>
                <a:cxn ang="0">
                  <a:pos x="3406" y="14543"/>
                </a:cxn>
                <a:cxn ang="0">
                  <a:pos x="1277" y="12777"/>
                </a:cxn>
                <a:cxn ang="0">
                  <a:pos x="6299" y="12881"/>
                </a:cxn>
                <a:cxn ang="0">
                  <a:pos x="6222" y="13140"/>
                </a:cxn>
                <a:cxn ang="0">
                  <a:pos x="1169" y="13093"/>
                </a:cxn>
                <a:cxn ang="0">
                  <a:pos x="1186" y="12815"/>
                </a:cxn>
                <a:cxn ang="0">
                  <a:pos x="6234" y="12232"/>
                </a:cxn>
                <a:cxn ang="0">
                  <a:pos x="6295" y="12500"/>
                </a:cxn>
                <a:cxn ang="0">
                  <a:pos x="1263" y="12589"/>
                </a:cxn>
                <a:cxn ang="0">
                  <a:pos x="1147" y="12461"/>
                </a:cxn>
                <a:cxn ang="0">
                  <a:pos x="1251" y="12220"/>
                </a:cxn>
              </a:cxnLst>
              <a:rect l="0" t="0" r="r" b="b"/>
              <a:pathLst>
                <a:path w="7449" h="16705">
                  <a:moveTo>
                    <a:pt x="406" y="0"/>
                  </a:moveTo>
                  <a:lnTo>
                    <a:pt x="7043" y="0"/>
                  </a:lnTo>
                  <a:lnTo>
                    <a:pt x="7064" y="1"/>
                  </a:lnTo>
                  <a:lnTo>
                    <a:pt x="7085" y="2"/>
                  </a:lnTo>
                  <a:lnTo>
                    <a:pt x="7104" y="5"/>
                  </a:lnTo>
                  <a:lnTo>
                    <a:pt x="7124" y="8"/>
                  </a:lnTo>
                  <a:lnTo>
                    <a:pt x="7144" y="13"/>
                  </a:lnTo>
                  <a:lnTo>
                    <a:pt x="7164" y="19"/>
                  </a:lnTo>
                  <a:lnTo>
                    <a:pt x="7183" y="25"/>
                  </a:lnTo>
                  <a:lnTo>
                    <a:pt x="7201" y="32"/>
                  </a:lnTo>
                  <a:lnTo>
                    <a:pt x="7218" y="41"/>
                  </a:lnTo>
                  <a:lnTo>
                    <a:pt x="7236" y="49"/>
                  </a:lnTo>
                  <a:lnTo>
                    <a:pt x="7253" y="60"/>
                  </a:lnTo>
                  <a:lnTo>
                    <a:pt x="7269" y="70"/>
                  </a:lnTo>
                  <a:lnTo>
                    <a:pt x="7285" y="81"/>
                  </a:lnTo>
                  <a:lnTo>
                    <a:pt x="7301" y="93"/>
                  </a:lnTo>
                  <a:lnTo>
                    <a:pt x="7315" y="105"/>
                  </a:lnTo>
                  <a:lnTo>
                    <a:pt x="7330" y="119"/>
                  </a:lnTo>
                  <a:lnTo>
                    <a:pt x="7344" y="134"/>
                  </a:lnTo>
                  <a:lnTo>
                    <a:pt x="7356" y="148"/>
                  </a:lnTo>
                  <a:lnTo>
                    <a:pt x="7368" y="164"/>
                  </a:lnTo>
                  <a:lnTo>
                    <a:pt x="7379" y="180"/>
                  </a:lnTo>
                  <a:lnTo>
                    <a:pt x="7389" y="196"/>
                  </a:lnTo>
                  <a:lnTo>
                    <a:pt x="7400" y="213"/>
                  </a:lnTo>
                  <a:lnTo>
                    <a:pt x="7408" y="231"/>
                  </a:lnTo>
                  <a:lnTo>
                    <a:pt x="7417" y="248"/>
                  </a:lnTo>
                  <a:lnTo>
                    <a:pt x="7424" y="266"/>
                  </a:lnTo>
                  <a:lnTo>
                    <a:pt x="7430" y="285"/>
                  </a:lnTo>
                  <a:lnTo>
                    <a:pt x="7436" y="305"/>
                  </a:lnTo>
                  <a:lnTo>
                    <a:pt x="7441" y="325"/>
                  </a:lnTo>
                  <a:lnTo>
                    <a:pt x="7444" y="345"/>
                  </a:lnTo>
                  <a:lnTo>
                    <a:pt x="7447" y="364"/>
                  </a:lnTo>
                  <a:lnTo>
                    <a:pt x="7448" y="385"/>
                  </a:lnTo>
                  <a:lnTo>
                    <a:pt x="7449" y="406"/>
                  </a:lnTo>
                  <a:lnTo>
                    <a:pt x="7449" y="16299"/>
                  </a:lnTo>
                  <a:lnTo>
                    <a:pt x="7448" y="16320"/>
                  </a:lnTo>
                  <a:lnTo>
                    <a:pt x="7447" y="16341"/>
                  </a:lnTo>
                  <a:lnTo>
                    <a:pt x="7444" y="16362"/>
                  </a:lnTo>
                  <a:lnTo>
                    <a:pt x="7441" y="16381"/>
                  </a:lnTo>
                  <a:lnTo>
                    <a:pt x="7436" y="16400"/>
                  </a:lnTo>
                  <a:lnTo>
                    <a:pt x="7430" y="16420"/>
                  </a:lnTo>
                  <a:lnTo>
                    <a:pt x="7424" y="16439"/>
                  </a:lnTo>
                  <a:lnTo>
                    <a:pt x="7417" y="16457"/>
                  </a:lnTo>
                  <a:lnTo>
                    <a:pt x="7408" y="16475"/>
                  </a:lnTo>
                  <a:lnTo>
                    <a:pt x="7400" y="16492"/>
                  </a:lnTo>
                  <a:lnTo>
                    <a:pt x="7389" y="16510"/>
                  </a:lnTo>
                  <a:lnTo>
                    <a:pt x="7379" y="16525"/>
                  </a:lnTo>
                  <a:lnTo>
                    <a:pt x="7368" y="16542"/>
                  </a:lnTo>
                  <a:lnTo>
                    <a:pt x="7356" y="16557"/>
                  </a:lnTo>
                  <a:lnTo>
                    <a:pt x="7344" y="16571"/>
                  </a:lnTo>
                  <a:lnTo>
                    <a:pt x="7330" y="16586"/>
                  </a:lnTo>
                  <a:lnTo>
                    <a:pt x="7315" y="16600"/>
                  </a:lnTo>
                  <a:lnTo>
                    <a:pt x="7301" y="16612"/>
                  </a:lnTo>
                  <a:lnTo>
                    <a:pt x="7285" y="16625"/>
                  </a:lnTo>
                  <a:lnTo>
                    <a:pt x="7269" y="16635"/>
                  </a:lnTo>
                  <a:lnTo>
                    <a:pt x="7253" y="16647"/>
                  </a:lnTo>
                  <a:lnTo>
                    <a:pt x="7236" y="16656"/>
                  </a:lnTo>
                  <a:lnTo>
                    <a:pt x="7218" y="16665"/>
                  </a:lnTo>
                  <a:lnTo>
                    <a:pt x="7201" y="16673"/>
                  </a:lnTo>
                  <a:lnTo>
                    <a:pt x="7183" y="16680"/>
                  </a:lnTo>
                  <a:lnTo>
                    <a:pt x="7164" y="16686"/>
                  </a:lnTo>
                  <a:lnTo>
                    <a:pt x="7144" y="16692"/>
                  </a:lnTo>
                  <a:lnTo>
                    <a:pt x="7124" y="16697"/>
                  </a:lnTo>
                  <a:lnTo>
                    <a:pt x="7104" y="16701"/>
                  </a:lnTo>
                  <a:lnTo>
                    <a:pt x="7085" y="16703"/>
                  </a:lnTo>
                  <a:lnTo>
                    <a:pt x="7064" y="16705"/>
                  </a:lnTo>
                  <a:lnTo>
                    <a:pt x="7043" y="16705"/>
                  </a:lnTo>
                  <a:lnTo>
                    <a:pt x="406" y="16705"/>
                  </a:lnTo>
                  <a:lnTo>
                    <a:pt x="385" y="16705"/>
                  </a:lnTo>
                  <a:lnTo>
                    <a:pt x="364" y="16703"/>
                  </a:lnTo>
                  <a:lnTo>
                    <a:pt x="345" y="16701"/>
                  </a:lnTo>
                  <a:lnTo>
                    <a:pt x="324" y="16697"/>
                  </a:lnTo>
                  <a:lnTo>
                    <a:pt x="305" y="16692"/>
                  </a:lnTo>
                  <a:lnTo>
                    <a:pt x="285" y="16686"/>
                  </a:lnTo>
                  <a:lnTo>
                    <a:pt x="266" y="16680"/>
                  </a:lnTo>
                  <a:lnTo>
                    <a:pt x="248" y="16673"/>
                  </a:lnTo>
                  <a:lnTo>
                    <a:pt x="230" y="16665"/>
                  </a:lnTo>
                  <a:lnTo>
                    <a:pt x="213" y="16656"/>
                  </a:lnTo>
                  <a:lnTo>
                    <a:pt x="195" y="16647"/>
                  </a:lnTo>
                  <a:lnTo>
                    <a:pt x="180" y="16635"/>
                  </a:lnTo>
                  <a:lnTo>
                    <a:pt x="163" y="16625"/>
                  </a:lnTo>
                  <a:lnTo>
                    <a:pt x="148" y="16612"/>
                  </a:lnTo>
                  <a:lnTo>
                    <a:pt x="134" y="16600"/>
                  </a:lnTo>
                  <a:lnTo>
                    <a:pt x="119" y="16586"/>
                  </a:lnTo>
                  <a:lnTo>
                    <a:pt x="105" y="16571"/>
                  </a:lnTo>
                  <a:lnTo>
                    <a:pt x="93" y="16557"/>
                  </a:lnTo>
                  <a:lnTo>
                    <a:pt x="80" y="16542"/>
                  </a:lnTo>
                  <a:lnTo>
                    <a:pt x="70" y="16525"/>
                  </a:lnTo>
                  <a:lnTo>
                    <a:pt x="58" y="16510"/>
                  </a:lnTo>
                  <a:lnTo>
                    <a:pt x="49" y="16492"/>
                  </a:lnTo>
                  <a:lnTo>
                    <a:pt x="40" y="16475"/>
                  </a:lnTo>
                  <a:lnTo>
                    <a:pt x="32" y="16457"/>
                  </a:lnTo>
                  <a:lnTo>
                    <a:pt x="25" y="16439"/>
                  </a:lnTo>
                  <a:lnTo>
                    <a:pt x="19" y="16420"/>
                  </a:lnTo>
                  <a:lnTo>
                    <a:pt x="13" y="16400"/>
                  </a:lnTo>
                  <a:lnTo>
                    <a:pt x="8" y="16381"/>
                  </a:lnTo>
                  <a:lnTo>
                    <a:pt x="4" y="16362"/>
                  </a:lnTo>
                  <a:lnTo>
                    <a:pt x="2" y="16341"/>
                  </a:lnTo>
                  <a:lnTo>
                    <a:pt x="0" y="16320"/>
                  </a:lnTo>
                  <a:lnTo>
                    <a:pt x="0" y="16299"/>
                  </a:lnTo>
                  <a:lnTo>
                    <a:pt x="0" y="406"/>
                  </a:lnTo>
                  <a:lnTo>
                    <a:pt x="0" y="385"/>
                  </a:lnTo>
                  <a:lnTo>
                    <a:pt x="2" y="364"/>
                  </a:lnTo>
                  <a:lnTo>
                    <a:pt x="4" y="345"/>
                  </a:lnTo>
                  <a:lnTo>
                    <a:pt x="8" y="325"/>
                  </a:lnTo>
                  <a:lnTo>
                    <a:pt x="13" y="305"/>
                  </a:lnTo>
                  <a:lnTo>
                    <a:pt x="19" y="285"/>
                  </a:lnTo>
                  <a:lnTo>
                    <a:pt x="25" y="266"/>
                  </a:lnTo>
                  <a:lnTo>
                    <a:pt x="32" y="248"/>
                  </a:lnTo>
                  <a:lnTo>
                    <a:pt x="40" y="231"/>
                  </a:lnTo>
                  <a:lnTo>
                    <a:pt x="49" y="213"/>
                  </a:lnTo>
                  <a:lnTo>
                    <a:pt x="58" y="196"/>
                  </a:lnTo>
                  <a:lnTo>
                    <a:pt x="70" y="180"/>
                  </a:lnTo>
                  <a:lnTo>
                    <a:pt x="80" y="164"/>
                  </a:lnTo>
                  <a:lnTo>
                    <a:pt x="93" y="148"/>
                  </a:lnTo>
                  <a:lnTo>
                    <a:pt x="105" y="134"/>
                  </a:lnTo>
                  <a:lnTo>
                    <a:pt x="119" y="119"/>
                  </a:lnTo>
                  <a:lnTo>
                    <a:pt x="134" y="105"/>
                  </a:lnTo>
                  <a:lnTo>
                    <a:pt x="148" y="93"/>
                  </a:lnTo>
                  <a:lnTo>
                    <a:pt x="163" y="81"/>
                  </a:lnTo>
                  <a:lnTo>
                    <a:pt x="180" y="70"/>
                  </a:lnTo>
                  <a:lnTo>
                    <a:pt x="195" y="60"/>
                  </a:lnTo>
                  <a:lnTo>
                    <a:pt x="213" y="49"/>
                  </a:lnTo>
                  <a:lnTo>
                    <a:pt x="230" y="41"/>
                  </a:lnTo>
                  <a:lnTo>
                    <a:pt x="248" y="32"/>
                  </a:lnTo>
                  <a:lnTo>
                    <a:pt x="266" y="25"/>
                  </a:lnTo>
                  <a:lnTo>
                    <a:pt x="285" y="19"/>
                  </a:lnTo>
                  <a:lnTo>
                    <a:pt x="305" y="13"/>
                  </a:lnTo>
                  <a:lnTo>
                    <a:pt x="324" y="8"/>
                  </a:lnTo>
                  <a:lnTo>
                    <a:pt x="345" y="5"/>
                  </a:lnTo>
                  <a:lnTo>
                    <a:pt x="364" y="2"/>
                  </a:lnTo>
                  <a:lnTo>
                    <a:pt x="385" y="1"/>
                  </a:lnTo>
                  <a:lnTo>
                    <a:pt x="406" y="0"/>
                  </a:lnTo>
                  <a:close/>
                  <a:moveTo>
                    <a:pt x="1510" y="1613"/>
                  </a:moveTo>
                  <a:lnTo>
                    <a:pt x="5939" y="1613"/>
                  </a:lnTo>
                  <a:lnTo>
                    <a:pt x="5959" y="1613"/>
                  </a:lnTo>
                  <a:lnTo>
                    <a:pt x="5979" y="1615"/>
                  </a:lnTo>
                  <a:lnTo>
                    <a:pt x="5999" y="1617"/>
                  </a:lnTo>
                  <a:lnTo>
                    <a:pt x="6018" y="1620"/>
                  </a:lnTo>
                  <a:lnTo>
                    <a:pt x="6036" y="1625"/>
                  </a:lnTo>
                  <a:lnTo>
                    <a:pt x="6055" y="1630"/>
                  </a:lnTo>
                  <a:lnTo>
                    <a:pt x="6073" y="1636"/>
                  </a:lnTo>
                  <a:lnTo>
                    <a:pt x="6091" y="1642"/>
                  </a:lnTo>
                  <a:lnTo>
                    <a:pt x="6108" y="1650"/>
                  </a:lnTo>
                  <a:lnTo>
                    <a:pt x="6125" y="1658"/>
                  </a:lnTo>
                  <a:lnTo>
                    <a:pt x="6141" y="1667"/>
                  </a:lnTo>
                  <a:lnTo>
                    <a:pt x="6158" y="1678"/>
                  </a:lnTo>
                  <a:lnTo>
                    <a:pt x="6172" y="1688"/>
                  </a:lnTo>
                  <a:lnTo>
                    <a:pt x="6187" y="1700"/>
                  </a:lnTo>
                  <a:lnTo>
                    <a:pt x="6201" y="1711"/>
                  </a:lnTo>
                  <a:lnTo>
                    <a:pt x="6215" y="1724"/>
                  </a:lnTo>
                  <a:lnTo>
                    <a:pt x="6228" y="1737"/>
                  </a:lnTo>
                  <a:lnTo>
                    <a:pt x="6240" y="1751"/>
                  </a:lnTo>
                  <a:lnTo>
                    <a:pt x="6252" y="1764"/>
                  </a:lnTo>
                  <a:lnTo>
                    <a:pt x="6263" y="1780"/>
                  </a:lnTo>
                  <a:lnTo>
                    <a:pt x="6272" y="1795"/>
                  </a:lnTo>
                  <a:lnTo>
                    <a:pt x="6282" y="1810"/>
                  </a:lnTo>
                  <a:lnTo>
                    <a:pt x="6291" y="1827"/>
                  </a:lnTo>
                  <a:lnTo>
                    <a:pt x="6299" y="1844"/>
                  </a:lnTo>
                  <a:lnTo>
                    <a:pt x="6306" y="1861"/>
                  </a:lnTo>
                  <a:lnTo>
                    <a:pt x="6312" y="1878"/>
                  </a:lnTo>
                  <a:lnTo>
                    <a:pt x="6317" y="1896"/>
                  </a:lnTo>
                  <a:lnTo>
                    <a:pt x="6321" y="1915"/>
                  </a:lnTo>
                  <a:lnTo>
                    <a:pt x="6325" y="1934"/>
                  </a:lnTo>
                  <a:lnTo>
                    <a:pt x="6328" y="1952"/>
                  </a:lnTo>
                  <a:lnTo>
                    <a:pt x="6329" y="1971"/>
                  </a:lnTo>
                  <a:lnTo>
                    <a:pt x="6330" y="1990"/>
                  </a:lnTo>
                  <a:lnTo>
                    <a:pt x="6330" y="3011"/>
                  </a:lnTo>
                  <a:lnTo>
                    <a:pt x="6329" y="3030"/>
                  </a:lnTo>
                  <a:lnTo>
                    <a:pt x="6328" y="3049"/>
                  </a:lnTo>
                  <a:lnTo>
                    <a:pt x="6325" y="3068"/>
                  </a:lnTo>
                  <a:lnTo>
                    <a:pt x="6321" y="3086"/>
                  </a:lnTo>
                  <a:lnTo>
                    <a:pt x="6317" y="3105"/>
                  </a:lnTo>
                  <a:lnTo>
                    <a:pt x="6312" y="3123"/>
                  </a:lnTo>
                  <a:lnTo>
                    <a:pt x="6306" y="3141"/>
                  </a:lnTo>
                  <a:lnTo>
                    <a:pt x="6299" y="3157"/>
                  </a:lnTo>
                  <a:lnTo>
                    <a:pt x="6291" y="3174"/>
                  </a:lnTo>
                  <a:lnTo>
                    <a:pt x="6282" y="3191"/>
                  </a:lnTo>
                  <a:lnTo>
                    <a:pt x="6272" y="3206"/>
                  </a:lnTo>
                  <a:lnTo>
                    <a:pt x="6263" y="3222"/>
                  </a:lnTo>
                  <a:lnTo>
                    <a:pt x="6252" y="3237"/>
                  </a:lnTo>
                  <a:lnTo>
                    <a:pt x="6240" y="3250"/>
                  </a:lnTo>
                  <a:lnTo>
                    <a:pt x="6228" y="3265"/>
                  </a:lnTo>
                  <a:lnTo>
                    <a:pt x="6215" y="3277"/>
                  </a:lnTo>
                  <a:lnTo>
                    <a:pt x="6201" y="3290"/>
                  </a:lnTo>
                  <a:lnTo>
                    <a:pt x="6187" y="3302"/>
                  </a:lnTo>
                  <a:lnTo>
                    <a:pt x="6172" y="3313"/>
                  </a:lnTo>
                  <a:lnTo>
                    <a:pt x="6158" y="3323"/>
                  </a:lnTo>
                  <a:lnTo>
                    <a:pt x="6141" y="3334"/>
                  </a:lnTo>
                  <a:lnTo>
                    <a:pt x="6125" y="3343"/>
                  </a:lnTo>
                  <a:lnTo>
                    <a:pt x="6108" y="3351"/>
                  </a:lnTo>
                  <a:lnTo>
                    <a:pt x="6091" y="3359"/>
                  </a:lnTo>
                  <a:lnTo>
                    <a:pt x="6073" y="3365"/>
                  </a:lnTo>
                  <a:lnTo>
                    <a:pt x="6055" y="3371"/>
                  </a:lnTo>
                  <a:lnTo>
                    <a:pt x="6036" y="3376"/>
                  </a:lnTo>
                  <a:lnTo>
                    <a:pt x="6018" y="3381"/>
                  </a:lnTo>
                  <a:lnTo>
                    <a:pt x="5999" y="3384"/>
                  </a:lnTo>
                  <a:lnTo>
                    <a:pt x="5979" y="3387"/>
                  </a:lnTo>
                  <a:lnTo>
                    <a:pt x="5959" y="3388"/>
                  </a:lnTo>
                  <a:lnTo>
                    <a:pt x="5939" y="3388"/>
                  </a:lnTo>
                  <a:lnTo>
                    <a:pt x="1510" y="3388"/>
                  </a:lnTo>
                  <a:lnTo>
                    <a:pt x="1490" y="3388"/>
                  </a:lnTo>
                  <a:lnTo>
                    <a:pt x="1470" y="3387"/>
                  </a:lnTo>
                  <a:lnTo>
                    <a:pt x="1450" y="3384"/>
                  </a:lnTo>
                  <a:lnTo>
                    <a:pt x="1431" y="3381"/>
                  </a:lnTo>
                  <a:lnTo>
                    <a:pt x="1413" y="3376"/>
                  </a:lnTo>
                  <a:lnTo>
                    <a:pt x="1394" y="3371"/>
                  </a:lnTo>
                  <a:lnTo>
                    <a:pt x="1376" y="3365"/>
                  </a:lnTo>
                  <a:lnTo>
                    <a:pt x="1358" y="3359"/>
                  </a:lnTo>
                  <a:lnTo>
                    <a:pt x="1341" y="3351"/>
                  </a:lnTo>
                  <a:lnTo>
                    <a:pt x="1324" y="3343"/>
                  </a:lnTo>
                  <a:lnTo>
                    <a:pt x="1307" y="3334"/>
                  </a:lnTo>
                  <a:lnTo>
                    <a:pt x="1291" y="3323"/>
                  </a:lnTo>
                  <a:lnTo>
                    <a:pt x="1277" y="3313"/>
                  </a:lnTo>
                  <a:lnTo>
                    <a:pt x="1262" y="3302"/>
                  </a:lnTo>
                  <a:lnTo>
                    <a:pt x="1248" y="3290"/>
                  </a:lnTo>
                  <a:lnTo>
                    <a:pt x="1234" y="3277"/>
                  </a:lnTo>
                  <a:lnTo>
                    <a:pt x="1221" y="3265"/>
                  </a:lnTo>
                  <a:lnTo>
                    <a:pt x="1209" y="3250"/>
                  </a:lnTo>
                  <a:lnTo>
                    <a:pt x="1197" y="3237"/>
                  </a:lnTo>
                  <a:lnTo>
                    <a:pt x="1186" y="3222"/>
                  </a:lnTo>
                  <a:lnTo>
                    <a:pt x="1176" y="3206"/>
                  </a:lnTo>
                  <a:lnTo>
                    <a:pt x="1166" y="3191"/>
                  </a:lnTo>
                  <a:lnTo>
                    <a:pt x="1158" y="3174"/>
                  </a:lnTo>
                  <a:lnTo>
                    <a:pt x="1150" y="3157"/>
                  </a:lnTo>
                  <a:lnTo>
                    <a:pt x="1143" y="3141"/>
                  </a:lnTo>
                  <a:lnTo>
                    <a:pt x="1137" y="3123"/>
                  </a:lnTo>
                  <a:lnTo>
                    <a:pt x="1132" y="3105"/>
                  </a:lnTo>
                  <a:lnTo>
                    <a:pt x="1128" y="3086"/>
                  </a:lnTo>
                  <a:lnTo>
                    <a:pt x="1123" y="3068"/>
                  </a:lnTo>
                  <a:lnTo>
                    <a:pt x="1121" y="3049"/>
                  </a:lnTo>
                  <a:lnTo>
                    <a:pt x="1120" y="3030"/>
                  </a:lnTo>
                  <a:lnTo>
                    <a:pt x="1119" y="3011"/>
                  </a:lnTo>
                  <a:lnTo>
                    <a:pt x="1119" y="1990"/>
                  </a:lnTo>
                  <a:lnTo>
                    <a:pt x="1120" y="1971"/>
                  </a:lnTo>
                  <a:lnTo>
                    <a:pt x="1121" y="1952"/>
                  </a:lnTo>
                  <a:lnTo>
                    <a:pt x="1123" y="1934"/>
                  </a:lnTo>
                  <a:lnTo>
                    <a:pt x="1128" y="1915"/>
                  </a:lnTo>
                  <a:lnTo>
                    <a:pt x="1132" y="1896"/>
                  </a:lnTo>
                  <a:lnTo>
                    <a:pt x="1137" y="1878"/>
                  </a:lnTo>
                  <a:lnTo>
                    <a:pt x="1143" y="1861"/>
                  </a:lnTo>
                  <a:lnTo>
                    <a:pt x="1150" y="1844"/>
                  </a:lnTo>
                  <a:lnTo>
                    <a:pt x="1158" y="1827"/>
                  </a:lnTo>
                  <a:lnTo>
                    <a:pt x="1166" y="1810"/>
                  </a:lnTo>
                  <a:lnTo>
                    <a:pt x="1176" y="1795"/>
                  </a:lnTo>
                  <a:lnTo>
                    <a:pt x="1186" y="1780"/>
                  </a:lnTo>
                  <a:lnTo>
                    <a:pt x="1197" y="1764"/>
                  </a:lnTo>
                  <a:lnTo>
                    <a:pt x="1209" y="1751"/>
                  </a:lnTo>
                  <a:lnTo>
                    <a:pt x="1221" y="1737"/>
                  </a:lnTo>
                  <a:lnTo>
                    <a:pt x="1234" y="1724"/>
                  </a:lnTo>
                  <a:lnTo>
                    <a:pt x="1248" y="1711"/>
                  </a:lnTo>
                  <a:lnTo>
                    <a:pt x="1262" y="1700"/>
                  </a:lnTo>
                  <a:lnTo>
                    <a:pt x="1277" y="1688"/>
                  </a:lnTo>
                  <a:lnTo>
                    <a:pt x="1291" y="1678"/>
                  </a:lnTo>
                  <a:lnTo>
                    <a:pt x="1307" y="1667"/>
                  </a:lnTo>
                  <a:lnTo>
                    <a:pt x="1324" y="1658"/>
                  </a:lnTo>
                  <a:lnTo>
                    <a:pt x="1341" y="1650"/>
                  </a:lnTo>
                  <a:lnTo>
                    <a:pt x="1358" y="1642"/>
                  </a:lnTo>
                  <a:lnTo>
                    <a:pt x="1376" y="1636"/>
                  </a:lnTo>
                  <a:lnTo>
                    <a:pt x="1394" y="1630"/>
                  </a:lnTo>
                  <a:lnTo>
                    <a:pt x="1413" y="1625"/>
                  </a:lnTo>
                  <a:lnTo>
                    <a:pt x="1431" y="1620"/>
                  </a:lnTo>
                  <a:lnTo>
                    <a:pt x="1450" y="1617"/>
                  </a:lnTo>
                  <a:lnTo>
                    <a:pt x="1470" y="1615"/>
                  </a:lnTo>
                  <a:lnTo>
                    <a:pt x="1490" y="1613"/>
                  </a:lnTo>
                  <a:lnTo>
                    <a:pt x="1510" y="1613"/>
                  </a:lnTo>
                  <a:close/>
                  <a:moveTo>
                    <a:pt x="1510" y="3877"/>
                  </a:moveTo>
                  <a:lnTo>
                    <a:pt x="5939" y="3877"/>
                  </a:lnTo>
                  <a:lnTo>
                    <a:pt x="5959" y="3877"/>
                  </a:lnTo>
                  <a:lnTo>
                    <a:pt x="5979" y="3879"/>
                  </a:lnTo>
                  <a:lnTo>
                    <a:pt x="5999" y="3881"/>
                  </a:lnTo>
                  <a:lnTo>
                    <a:pt x="6018" y="3884"/>
                  </a:lnTo>
                  <a:lnTo>
                    <a:pt x="6036" y="3888"/>
                  </a:lnTo>
                  <a:lnTo>
                    <a:pt x="6055" y="3893"/>
                  </a:lnTo>
                  <a:lnTo>
                    <a:pt x="6073" y="3900"/>
                  </a:lnTo>
                  <a:lnTo>
                    <a:pt x="6091" y="3906"/>
                  </a:lnTo>
                  <a:lnTo>
                    <a:pt x="6108" y="3914"/>
                  </a:lnTo>
                  <a:lnTo>
                    <a:pt x="6125" y="3923"/>
                  </a:lnTo>
                  <a:lnTo>
                    <a:pt x="6141" y="3931"/>
                  </a:lnTo>
                  <a:lnTo>
                    <a:pt x="6158" y="3941"/>
                  </a:lnTo>
                  <a:lnTo>
                    <a:pt x="6172" y="3952"/>
                  </a:lnTo>
                  <a:lnTo>
                    <a:pt x="6187" y="3963"/>
                  </a:lnTo>
                  <a:lnTo>
                    <a:pt x="6201" y="3975"/>
                  </a:lnTo>
                  <a:lnTo>
                    <a:pt x="6215" y="3987"/>
                  </a:lnTo>
                  <a:lnTo>
                    <a:pt x="6228" y="4001"/>
                  </a:lnTo>
                  <a:lnTo>
                    <a:pt x="6240" y="4014"/>
                  </a:lnTo>
                  <a:lnTo>
                    <a:pt x="6252" y="4029"/>
                  </a:lnTo>
                  <a:lnTo>
                    <a:pt x="6263" y="4044"/>
                  </a:lnTo>
                  <a:lnTo>
                    <a:pt x="6272" y="4058"/>
                  </a:lnTo>
                  <a:lnTo>
                    <a:pt x="6282" y="4075"/>
                  </a:lnTo>
                  <a:lnTo>
                    <a:pt x="6291" y="4091"/>
                  </a:lnTo>
                  <a:lnTo>
                    <a:pt x="6299" y="4107"/>
                  </a:lnTo>
                  <a:lnTo>
                    <a:pt x="6306" y="4125"/>
                  </a:lnTo>
                  <a:lnTo>
                    <a:pt x="6312" y="4142"/>
                  </a:lnTo>
                  <a:lnTo>
                    <a:pt x="6317" y="4160"/>
                  </a:lnTo>
                  <a:lnTo>
                    <a:pt x="6321" y="4178"/>
                  </a:lnTo>
                  <a:lnTo>
                    <a:pt x="6325" y="4197"/>
                  </a:lnTo>
                  <a:lnTo>
                    <a:pt x="6328" y="4216"/>
                  </a:lnTo>
                  <a:lnTo>
                    <a:pt x="6329" y="4235"/>
                  </a:lnTo>
                  <a:lnTo>
                    <a:pt x="6330" y="4255"/>
                  </a:lnTo>
                  <a:lnTo>
                    <a:pt x="6330" y="5275"/>
                  </a:lnTo>
                  <a:lnTo>
                    <a:pt x="6329" y="5293"/>
                  </a:lnTo>
                  <a:lnTo>
                    <a:pt x="6328" y="5313"/>
                  </a:lnTo>
                  <a:lnTo>
                    <a:pt x="6325" y="5332"/>
                  </a:lnTo>
                  <a:lnTo>
                    <a:pt x="6321" y="5350"/>
                  </a:lnTo>
                  <a:lnTo>
                    <a:pt x="6317" y="5369"/>
                  </a:lnTo>
                  <a:lnTo>
                    <a:pt x="6312" y="5386"/>
                  </a:lnTo>
                  <a:lnTo>
                    <a:pt x="6306" y="5404"/>
                  </a:lnTo>
                  <a:lnTo>
                    <a:pt x="6299" y="5421"/>
                  </a:lnTo>
                  <a:lnTo>
                    <a:pt x="6291" y="5437"/>
                  </a:lnTo>
                  <a:lnTo>
                    <a:pt x="6282" y="5454"/>
                  </a:lnTo>
                  <a:lnTo>
                    <a:pt x="6272" y="5470"/>
                  </a:lnTo>
                  <a:lnTo>
                    <a:pt x="6263" y="5486"/>
                  </a:lnTo>
                  <a:lnTo>
                    <a:pt x="6252" y="5500"/>
                  </a:lnTo>
                  <a:lnTo>
                    <a:pt x="6240" y="5515"/>
                  </a:lnTo>
                  <a:lnTo>
                    <a:pt x="6228" y="5528"/>
                  </a:lnTo>
                  <a:lnTo>
                    <a:pt x="6215" y="5541"/>
                  </a:lnTo>
                  <a:lnTo>
                    <a:pt x="6201" y="5553"/>
                  </a:lnTo>
                  <a:lnTo>
                    <a:pt x="6187" y="5566"/>
                  </a:lnTo>
                  <a:lnTo>
                    <a:pt x="6172" y="5576"/>
                  </a:lnTo>
                  <a:lnTo>
                    <a:pt x="6158" y="5588"/>
                  </a:lnTo>
                  <a:lnTo>
                    <a:pt x="6141" y="5597"/>
                  </a:lnTo>
                  <a:lnTo>
                    <a:pt x="6125" y="5607"/>
                  </a:lnTo>
                  <a:lnTo>
                    <a:pt x="6108" y="5615"/>
                  </a:lnTo>
                  <a:lnTo>
                    <a:pt x="6091" y="5622"/>
                  </a:lnTo>
                  <a:lnTo>
                    <a:pt x="6073" y="5630"/>
                  </a:lnTo>
                  <a:lnTo>
                    <a:pt x="6055" y="5635"/>
                  </a:lnTo>
                  <a:lnTo>
                    <a:pt x="6036" y="5640"/>
                  </a:lnTo>
                  <a:lnTo>
                    <a:pt x="6018" y="5644"/>
                  </a:lnTo>
                  <a:lnTo>
                    <a:pt x="5999" y="5647"/>
                  </a:lnTo>
                  <a:lnTo>
                    <a:pt x="5979" y="5650"/>
                  </a:lnTo>
                  <a:lnTo>
                    <a:pt x="5959" y="5652"/>
                  </a:lnTo>
                  <a:lnTo>
                    <a:pt x="5939" y="5653"/>
                  </a:lnTo>
                  <a:lnTo>
                    <a:pt x="1510" y="5653"/>
                  </a:lnTo>
                  <a:lnTo>
                    <a:pt x="1490" y="5652"/>
                  </a:lnTo>
                  <a:lnTo>
                    <a:pt x="1470" y="5650"/>
                  </a:lnTo>
                  <a:lnTo>
                    <a:pt x="1450" y="5647"/>
                  </a:lnTo>
                  <a:lnTo>
                    <a:pt x="1431" y="5644"/>
                  </a:lnTo>
                  <a:lnTo>
                    <a:pt x="1413" y="5640"/>
                  </a:lnTo>
                  <a:lnTo>
                    <a:pt x="1394" y="5635"/>
                  </a:lnTo>
                  <a:lnTo>
                    <a:pt x="1376" y="5630"/>
                  </a:lnTo>
                  <a:lnTo>
                    <a:pt x="1358" y="5622"/>
                  </a:lnTo>
                  <a:lnTo>
                    <a:pt x="1341" y="5615"/>
                  </a:lnTo>
                  <a:lnTo>
                    <a:pt x="1324" y="5607"/>
                  </a:lnTo>
                  <a:lnTo>
                    <a:pt x="1307" y="5597"/>
                  </a:lnTo>
                  <a:lnTo>
                    <a:pt x="1291" y="5588"/>
                  </a:lnTo>
                  <a:lnTo>
                    <a:pt x="1277" y="5576"/>
                  </a:lnTo>
                  <a:lnTo>
                    <a:pt x="1262" y="5566"/>
                  </a:lnTo>
                  <a:lnTo>
                    <a:pt x="1248" y="5553"/>
                  </a:lnTo>
                  <a:lnTo>
                    <a:pt x="1234" y="5541"/>
                  </a:lnTo>
                  <a:lnTo>
                    <a:pt x="1221" y="5528"/>
                  </a:lnTo>
                  <a:lnTo>
                    <a:pt x="1209" y="5515"/>
                  </a:lnTo>
                  <a:lnTo>
                    <a:pt x="1197" y="5500"/>
                  </a:lnTo>
                  <a:lnTo>
                    <a:pt x="1186" y="5486"/>
                  </a:lnTo>
                  <a:lnTo>
                    <a:pt x="1176" y="5470"/>
                  </a:lnTo>
                  <a:lnTo>
                    <a:pt x="1166" y="5454"/>
                  </a:lnTo>
                  <a:lnTo>
                    <a:pt x="1158" y="5437"/>
                  </a:lnTo>
                  <a:lnTo>
                    <a:pt x="1150" y="5421"/>
                  </a:lnTo>
                  <a:lnTo>
                    <a:pt x="1143" y="5404"/>
                  </a:lnTo>
                  <a:lnTo>
                    <a:pt x="1137" y="5386"/>
                  </a:lnTo>
                  <a:lnTo>
                    <a:pt x="1132" y="5369"/>
                  </a:lnTo>
                  <a:lnTo>
                    <a:pt x="1128" y="5350"/>
                  </a:lnTo>
                  <a:lnTo>
                    <a:pt x="1123" y="5332"/>
                  </a:lnTo>
                  <a:lnTo>
                    <a:pt x="1121" y="5313"/>
                  </a:lnTo>
                  <a:lnTo>
                    <a:pt x="1120" y="5293"/>
                  </a:lnTo>
                  <a:lnTo>
                    <a:pt x="1119" y="5275"/>
                  </a:lnTo>
                  <a:lnTo>
                    <a:pt x="1119" y="4255"/>
                  </a:lnTo>
                  <a:lnTo>
                    <a:pt x="1120" y="4235"/>
                  </a:lnTo>
                  <a:lnTo>
                    <a:pt x="1121" y="4216"/>
                  </a:lnTo>
                  <a:lnTo>
                    <a:pt x="1123" y="4197"/>
                  </a:lnTo>
                  <a:lnTo>
                    <a:pt x="1128" y="4178"/>
                  </a:lnTo>
                  <a:lnTo>
                    <a:pt x="1132" y="4160"/>
                  </a:lnTo>
                  <a:lnTo>
                    <a:pt x="1137" y="4142"/>
                  </a:lnTo>
                  <a:lnTo>
                    <a:pt x="1143" y="4125"/>
                  </a:lnTo>
                  <a:lnTo>
                    <a:pt x="1150" y="4107"/>
                  </a:lnTo>
                  <a:lnTo>
                    <a:pt x="1158" y="4091"/>
                  </a:lnTo>
                  <a:lnTo>
                    <a:pt x="1166" y="4075"/>
                  </a:lnTo>
                  <a:lnTo>
                    <a:pt x="1176" y="4058"/>
                  </a:lnTo>
                  <a:lnTo>
                    <a:pt x="1186" y="4044"/>
                  </a:lnTo>
                  <a:lnTo>
                    <a:pt x="1197" y="4029"/>
                  </a:lnTo>
                  <a:lnTo>
                    <a:pt x="1209" y="4014"/>
                  </a:lnTo>
                  <a:lnTo>
                    <a:pt x="1221" y="4001"/>
                  </a:lnTo>
                  <a:lnTo>
                    <a:pt x="1234" y="3987"/>
                  </a:lnTo>
                  <a:lnTo>
                    <a:pt x="1248" y="3975"/>
                  </a:lnTo>
                  <a:lnTo>
                    <a:pt x="1262" y="3963"/>
                  </a:lnTo>
                  <a:lnTo>
                    <a:pt x="1277" y="3952"/>
                  </a:lnTo>
                  <a:lnTo>
                    <a:pt x="1291" y="3941"/>
                  </a:lnTo>
                  <a:lnTo>
                    <a:pt x="1307" y="3931"/>
                  </a:lnTo>
                  <a:lnTo>
                    <a:pt x="1324" y="3923"/>
                  </a:lnTo>
                  <a:lnTo>
                    <a:pt x="1341" y="3914"/>
                  </a:lnTo>
                  <a:lnTo>
                    <a:pt x="1358" y="3906"/>
                  </a:lnTo>
                  <a:lnTo>
                    <a:pt x="1376" y="3900"/>
                  </a:lnTo>
                  <a:lnTo>
                    <a:pt x="1394" y="3893"/>
                  </a:lnTo>
                  <a:lnTo>
                    <a:pt x="1413" y="3888"/>
                  </a:lnTo>
                  <a:lnTo>
                    <a:pt x="1431" y="3884"/>
                  </a:lnTo>
                  <a:lnTo>
                    <a:pt x="1450" y="3881"/>
                  </a:lnTo>
                  <a:lnTo>
                    <a:pt x="1470" y="3879"/>
                  </a:lnTo>
                  <a:lnTo>
                    <a:pt x="1490" y="3877"/>
                  </a:lnTo>
                  <a:lnTo>
                    <a:pt x="1510" y="3877"/>
                  </a:lnTo>
                  <a:close/>
                  <a:moveTo>
                    <a:pt x="1510" y="6140"/>
                  </a:moveTo>
                  <a:lnTo>
                    <a:pt x="5939" y="6140"/>
                  </a:lnTo>
                  <a:lnTo>
                    <a:pt x="5959" y="6140"/>
                  </a:lnTo>
                  <a:lnTo>
                    <a:pt x="5979" y="6142"/>
                  </a:lnTo>
                  <a:lnTo>
                    <a:pt x="5999" y="6144"/>
                  </a:lnTo>
                  <a:lnTo>
                    <a:pt x="6018" y="6147"/>
                  </a:lnTo>
                  <a:lnTo>
                    <a:pt x="6036" y="6152"/>
                  </a:lnTo>
                  <a:lnTo>
                    <a:pt x="6055" y="6157"/>
                  </a:lnTo>
                  <a:lnTo>
                    <a:pt x="6073" y="6163"/>
                  </a:lnTo>
                  <a:lnTo>
                    <a:pt x="6091" y="6169"/>
                  </a:lnTo>
                  <a:lnTo>
                    <a:pt x="6108" y="6178"/>
                  </a:lnTo>
                  <a:lnTo>
                    <a:pt x="6125" y="6186"/>
                  </a:lnTo>
                  <a:lnTo>
                    <a:pt x="6141" y="6194"/>
                  </a:lnTo>
                  <a:lnTo>
                    <a:pt x="6158" y="6205"/>
                  </a:lnTo>
                  <a:lnTo>
                    <a:pt x="6172" y="6215"/>
                  </a:lnTo>
                  <a:lnTo>
                    <a:pt x="6187" y="6227"/>
                  </a:lnTo>
                  <a:lnTo>
                    <a:pt x="6201" y="6238"/>
                  </a:lnTo>
                  <a:lnTo>
                    <a:pt x="6215" y="6251"/>
                  </a:lnTo>
                  <a:lnTo>
                    <a:pt x="6228" y="6264"/>
                  </a:lnTo>
                  <a:lnTo>
                    <a:pt x="6240" y="6278"/>
                  </a:lnTo>
                  <a:lnTo>
                    <a:pt x="6252" y="6293"/>
                  </a:lnTo>
                  <a:lnTo>
                    <a:pt x="6263" y="6307"/>
                  </a:lnTo>
                  <a:lnTo>
                    <a:pt x="6272" y="6322"/>
                  </a:lnTo>
                  <a:lnTo>
                    <a:pt x="6282" y="6339"/>
                  </a:lnTo>
                  <a:lnTo>
                    <a:pt x="6291" y="6354"/>
                  </a:lnTo>
                  <a:lnTo>
                    <a:pt x="6299" y="6371"/>
                  </a:lnTo>
                  <a:lnTo>
                    <a:pt x="6306" y="6389"/>
                  </a:lnTo>
                  <a:lnTo>
                    <a:pt x="6312" y="6405"/>
                  </a:lnTo>
                  <a:lnTo>
                    <a:pt x="6317" y="6424"/>
                  </a:lnTo>
                  <a:lnTo>
                    <a:pt x="6321" y="6442"/>
                  </a:lnTo>
                  <a:lnTo>
                    <a:pt x="6325" y="6461"/>
                  </a:lnTo>
                  <a:lnTo>
                    <a:pt x="6328" y="6479"/>
                  </a:lnTo>
                  <a:lnTo>
                    <a:pt x="6329" y="6498"/>
                  </a:lnTo>
                  <a:lnTo>
                    <a:pt x="6330" y="6518"/>
                  </a:lnTo>
                  <a:lnTo>
                    <a:pt x="6330" y="7538"/>
                  </a:lnTo>
                  <a:lnTo>
                    <a:pt x="6329" y="7557"/>
                  </a:lnTo>
                  <a:lnTo>
                    <a:pt x="6328" y="7577"/>
                  </a:lnTo>
                  <a:lnTo>
                    <a:pt x="6325" y="7596"/>
                  </a:lnTo>
                  <a:lnTo>
                    <a:pt x="6321" y="7614"/>
                  </a:lnTo>
                  <a:lnTo>
                    <a:pt x="6317" y="7632"/>
                  </a:lnTo>
                  <a:lnTo>
                    <a:pt x="6312" y="7650"/>
                  </a:lnTo>
                  <a:lnTo>
                    <a:pt x="6306" y="7668"/>
                  </a:lnTo>
                  <a:lnTo>
                    <a:pt x="6299" y="7684"/>
                  </a:lnTo>
                  <a:lnTo>
                    <a:pt x="6291" y="7701"/>
                  </a:lnTo>
                  <a:lnTo>
                    <a:pt x="6282" y="7718"/>
                  </a:lnTo>
                  <a:lnTo>
                    <a:pt x="6272" y="7733"/>
                  </a:lnTo>
                  <a:lnTo>
                    <a:pt x="6263" y="7749"/>
                  </a:lnTo>
                  <a:lnTo>
                    <a:pt x="6252" y="7764"/>
                  </a:lnTo>
                  <a:lnTo>
                    <a:pt x="6240" y="7778"/>
                  </a:lnTo>
                  <a:lnTo>
                    <a:pt x="6228" y="7792"/>
                  </a:lnTo>
                  <a:lnTo>
                    <a:pt x="6215" y="7804"/>
                  </a:lnTo>
                  <a:lnTo>
                    <a:pt x="6201" y="7817"/>
                  </a:lnTo>
                  <a:lnTo>
                    <a:pt x="6187" y="7829"/>
                  </a:lnTo>
                  <a:lnTo>
                    <a:pt x="6172" y="7841"/>
                  </a:lnTo>
                  <a:lnTo>
                    <a:pt x="6158" y="7851"/>
                  </a:lnTo>
                  <a:lnTo>
                    <a:pt x="6141" y="7861"/>
                  </a:lnTo>
                  <a:lnTo>
                    <a:pt x="6125" y="7870"/>
                  </a:lnTo>
                  <a:lnTo>
                    <a:pt x="6108" y="7878"/>
                  </a:lnTo>
                  <a:lnTo>
                    <a:pt x="6091" y="7886"/>
                  </a:lnTo>
                  <a:lnTo>
                    <a:pt x="6073" y="7893"/>
                  </a:lnTo>
                  <a:lnTo>
                    <a:pt x="6055" y="7898"/>
                  </a:lnTo>
                  <a:lnTo>
                    <a:pt x="6036" y="7904"/>
                  </a:lnTo>
                  <a:lnTo>
                    <a:pt x="6018" y="7908"/>
                  </a:lnTo>
                  <a:lnTo>
                    <a:pt x="5999" y="7912"/>
                  </a:lnTo>
                  <a:lnTo>
                    <a:pt x="5979" y="7914"/>
                  </a:lnTo>
                  <a:lnTo>
                    <a:pt x="5959" y="7915"/>
                  </a:lnTo>
                  <a:lnTo>
                    <a:pt x="5939" y="7916"/>
                  </a:lnTo>
                  <a:lnTo>
                    <a:pt x="1510" y="7916"/>
                  </a:lnTo>
                  <a:lnTo>
                    <a:pt x="1490" y="7915"/>
                  </a:lnTo>
                  <a:lnTo>
                    <a:pt x="1470" y="7914"/>
                  </a:lnTo>
                  <a:lnTo>
                    <a:pt x="1450" y="7912"/>
                  </a:lnTo>
                  <a:lnTo>
                    <a:pt x="1431" y="7908"/>
                  </a:lnTo>
                  <a:lnTo>
                    <a:pt x="1413" y="7904"/>
                  </a:lnTo>
                  <a:lnTo>
                    <a:pt x="1394" y="7898"/>
                  </a:lnTo>
                  <a:lnTo>
                    <a:pt x="1376" y="7893"/>
                  </a:lnTo>
                  <a:lnTo>
                    <a:pt x="1358" y="7886"/>
                  </a:lnTo>
                  <a:lnTo>
                    <a:pt x="1341" y="7878"/>
                  </a:lnTo>
                  <a:lnTo>
                    <a:pt x="1324" y="7870"/>
                  </a:lnTo>
                  <a:lnTo>
                    <a:pt x="1307" y="7861"/>
                  </a:lnTo>
                  <a:lnTo>
                    <a:pt x="1291" y="7851"/>
                  </a:lnTo>
                  <a:lnTo>
                    <a:pt x="1277" y="7841"/>
                  </a:lnTo>
                  <a:lnTo>
                    <a:pt x="1262" y="7829"/>
                  </a:lnTo>
                  <a:lnTo>
                    <a:pt x="1248" y="7817"/>
                  </a:lnTo>
                  <a:lnTo>
                    <a:pt x="1234" y="7804"/>
                  </a:lnTo>
                  <a:lnTo>
                    <a:pt x="1221" y="7792"/>
                  </a:lnTo>
                  <a:lnTo>
                    <a:pt x="1209" y="7778"/>
                  </a:lnTo>
                  <a:lnTo>
                    <a:pt x="1197" y="7764"/>
                  </a:lnTo>
                  <a:lnTo>
                    <a:pt x="1186" y="7749"/>
                  </a:lnTo>
                  <a:lnTo>
                    <a:pt x="1176" y="7733"/>
                  </a:lnTo>
                  <a:lnTo>
                    <a:pt x="1166" y="7718"/>
                  </a:lnTo>
                  <a:lnTo>
                    <a:pt x="1158" y="7701"/>
                  </a:lnTo>
                  <a:lnTo>
                    <a:pt x="1150" y="7684"/>
                  </a:lnTo>
                  <a:lnTo>
                    <a:pt x="1143" y="7668"/>
                  </a:lnTo>
                  <a:lnTo>
                    <a:pt x="1137" y="7650"/>
                  </a:lnTo>
                  <a:lnTo>
                    <a:pt x="1132" y="7632"/>
                  </a:lnTo>
                  <a:lnTo>
                    <a:pt x="1128" y="7614"/>
                  </a:lnTo>
                  <a:lnTo>
                    <a:pt x="1123" y="7596"/>
                  </a:lnTo>
                  <a:lnTo>
                    <a:pt x="1121" y="7577"/>
                  </a:lnTo>
                  <a:lnTo>
                    <a:pt x="1120" y="7557"/>
                  </a:lnTo>
                  <a:lnTo>
                    <a:pt x="1119" y="7538"/>
                  </a:lnTo>
                  <a:lnTo>
                    <a:pt x="1119" y="6518"/>
                  </a:lnTo>
                  <a:lnTo>
                    <a:pt x="1120" y="6498"/>
                  </a:lnTo>
                  <a:lnTo>
                    <a:pt x="1121" y="6479"/>
                  </a:lnTo>
                  <a:lnTo>
                    <a:pt x="1123" y="6461"/>
                  </a:lnTo>
                  <a:lnTo>
                    <a:pt x="1128" y="6442"/>
                  </a:lnTo>
                  <a:lnTo>
                    <a:pt x="1132" y="6424"/>
                  </a:lnTo>
                  <a:lnTo>
                    <a:pt x="1137" y="6405"/>
                  </a:lnTo>
                  <a:lnTo>
                    <a:pt x="1143" y="6389"/>
                  </a:lnTo>
                  <a:lnTo>
                    <a:pt x="1150" y="6371"/>
                  </a:lnTo>
                  <a:lnTo>
                    <a:pt x="1158" y="6354"/>
                  </a:lnTo>
                  <a:lnTo>
                    <a:pt x="1166" y="6339"/>
                  </a:lnTo>
                  <a:lnTo>
                    <a:pt x="1176" y="6322"/>
                  </a:lnTo>
                  <a:lnTo>
                    <a:pt x="1186" y="6307"/>
                  </a:lnTo>
                  <a:lnTo>
                    <a:pt x="1197" y="6293"/>
                  </a:lnTo>
                  <a:lnTo>
                    <a:pt x="1209" y="6278"/>
                  </a:lnTo>
                  <a:lnTo>
                    <a:pt x="1221" y="6264"/>
                  </a:lnTo>
                  <a:lnTo>
                    <a:pt x="1234" y="6251"/>
                  </a:lnTo>
                  <a:lnTo>
                    <a:pt x="1248" y="6238"/>
                  </a:lnTo>
                  <a:lnTo>
                    <a:pt x="1262" y="6227"/>
                  </a:lnTo>
                  <a:lnTo>
                    <a:pt x="1277" y="6215"/>
                  </a:lnTo>
                  <a:lnTo>
                    <a:pt x="1291" y="6205"/>
                  </a:lnTo>
                  <a:lnTo>
                    <a:pt x="1307" y="6194"/>
                  </a:lnTo>
                  <a:lnTo>
                    <a:pt x="1324" y="6186"/>
                  </a:lnTo>
                  <a:lnTo>
                    <a:pt x="1341" y="6178"/>
                  </a:lnTo>
                  <a:lnTo>
                    <a:pt x="1358" y="6169"/>
                  </a:lnTo>
                  <a:lnTo>
                    <a:pt x="1376" y="6163"/>
                  </a:lnTo>
                  <a:lnTo>
                    <a:pt x="1394" y="6157"/>
                  </a:lnTo>
                  <a:lnTo>
                    <a:pt x="1413" y="6152"/>
                  </a:lnTo>
                  <a:lnTo>
                    <a:pt x="1431" y="6147"/>
                  </a:lnTo>
                  <a:lnTo>
                    <a:pt x="1450" y="6144"/>
                  </a:lnTo>
                  <a:lnTo>
                    <a:pt x="1470" y="6142"/>
                  </a:lnTo>
                  <a:lnTo>
                    <a:pt x="1490" y="6140"/>
                  </a:lnTo>
                  <a:lnTo>
                    <a:pt x="1510" y="6140"/>
                  </a:lnTo>
                  <a:close/>
                  <a:moveTo>
                    <a:pt x="1510" y="8404"/>
                  </a:moveTo>
                  <a:lnTo>
                    <a:pt x="5939" y="8404"/>
                  </a:lnTo>
                  <a:lnTo>
                    <a:pt x="5959" y="8404"/>
                  </a:lnTo>
                  <a:lnTo>
                    <a:pt x="5979" y="8406"/>
                  </a:lnTo>
                  <a:lnTo>
                    <a:pt x="5999" y="8408"/>
                  </a:lnTo>
                  <a:lnTo>
                    <a:pt x="6018" y="8411"/>
                  </a:lnTo>
                  <a:lnTo>
                    <a:pt x="6036" y="8415"/>
                  </a:lnTo>
                  <a:lnTo>
                    <a:pt x="6055" y="8420"/>
                  </a:lnTo>
                  <a:lnTo>
                    <a:pt x="6073" y="8427"/>
                  </a:lnTo>
                  <a:lnTo>
                    <a:pt x="6091" y="8433"/>
                  </a:lnTo>
                  <a:lnTo>
                    <a:pt x="6108" y="8441"/>
                  </a:lnTo>
                  <a:lnTo>
                    <a:pt x="6125" y="8450"/>
                  </a:lnTo>
                  <a:lnTo>
                    <a:pt x="6141" y="8459"/>
                  </a:lnTo>
                  <a:lnTo>
                    <a:pt x="6158" y="8468"/>
                  </a:lnTo>
                  <a:lnTo>
                    <a:pt x="6172" y="8479"/>
                  </a:lnTo>
                  <a:lnTo>
                    <a:pt x="6187" y="8490"/>
                  </a:lnTo>
                  <a:lnTo>
                    <a:pt x="6201" y="8502"/>
                  </a:lnTo>
                  <a:lnTo>
                    <a:pt x="6215" y="8514"/>
                  </a:lnTo>
                  <a:lnTo>
                    <a:pt x="6228" y="8528"/>
                  </a:lnTo>
                  <a:lnTo>
                    <a:pt x="6240" y="8541"/>
                  </a:lnTo>
                  <a:lnTo>
                    <a:pt x="6252" y="8556"/>
                  </a:lnTo>
                  <a:lnTo>
                    <a:pt x="6263" y="8571"/>
                  </a:lnTo>
                  <a:lnTo>
                    <a:pt x="6272" y="8586"/>
                  </a:lnTo>
                  <a:lnTo>
                    <a:pt x="6282" y="8602"/>
                  </a:lnTo>
                  <a:lnTo>
                    <a:pt x="6291" y="8618"/>
                  </a:lnTo>
                  <a:lnTo>
                    <a:pt x="6299" y="8634"/>
                  </a:lnTo>
                  <a:lnTo>
                    <a:pt x="6306" y="8652"/>
                  </a:lnTo>
                  <a:lnTo>
                    <a:pt x="6312" y="8670"/>
                  </a:lnTo>
                  <a:lnTo>
                    <a:pt x="6317" y="8688"/>
                  </a:lnTo>
                  <a:lnTo>
                    <a:pt x="6321" y="8705"/>
                  </a:lnTo>
                  <a:lnTo>
                    <a:pt x="6325" y="8724"/>
                  </a:lnTo>
                  <a:lnTo>
                    <a:pt x="6328" y="8743"/>
                  </a:lnTo>
                  <a:lnTo>
                    <a:pt x="6329" y="8762"/>
                  </a:lnTo>
                  <a:lnTo>
                    <a:pt x="6330" y="8782"/>
                  </a:lnTo>
                  <a:lnTo>
                    <a:pt x="6330" y="9802"/>
                  </a:lnTo>
                  <a:lnTo>
                    <a:pt x="6329" y="9820"/>
                  </a:lnTo>
                  <a:lnTo>
                    <a:pt x="6328" y="9840"/>
                  </a:lnTo>
                  <a:lnTo>
                    <a:pt x="6325" y="9859"/>
                  </a:lnTo>
                  <a:lnTo>
                    <a:pt x="6321" y="9878"/>
                  </a:lnTo>
                  <a:lnTo>
                    <a:pt x="6317" y="9896"/>
                  </a:lnTo>
                  <a:lnTo>
                    <a:pt x="6312" y="9913"/>
                  </a:lnTo>
                  <a:lnTo>
                    <a:pt x="6306" y="9931"/>
                  </a:lnTo>
                  <a:lnTo>
                    <a:pt x="6299" y="9948"/>
                  </a:lnTo>
                  <a:lnTo>
                    <a:pt x="6291" y="9965"/>
                  </a:lnTo>
                  <a:lnTo>
                    <a:pt x="6282" y="9981"/>
                  </a:lnTo>
                  <a:lnTo>
                    <a:pt x="6272" y="9997"/>
                  </a:lnTo>
                  <a:lnTo>
                    <a:pt x="6263" y="10013"/>
                  </a:lnTo>
                  <a:lnTo>
                    <a:pt x="6252" y="10027"/>
                  </a:lnTo>
                  <a:lnTo>
                    <a:pt x="6240" y="10042"/>
                  </a:lnTo>
                  <a:lnTo>
                    <a:pt x="6228" y="10055"/>
                  </a:lnTo>
                  <a:lnTo>
                    <a:pt x="6215" y="10068"/>
                  </a:lnTo>
                  <a:lnTo>
                    <a:pt x="6201" y="10081"/>
                  </a:lnTo>
                  <a:lnTo>
                    <a:pt x="6187" y="10093"/>
                  </a:lnTo>
                  <a:lnTo>
                    <a:pt x="6172" y="10104"/>
                  </a:lnTo>
                  <a:lnTo>
                    <a:pt x="6158" y="10115"/>
                  </a:lnTo>
                  <a:lnTo>
                    <a:pt x="6141" y="10124"/>
                  </a:lnTo>
                  <a:lnTo>
                    <a:pt x="6125" y="10134"/>
                  </a:lnTo>
                  <a:lnTo>
                    <a:pt x="6108" y="10142"/>
                  </a:lnTo>
                  <a:lnTo>
                    <a:pt x="6091" y="10149"/>
                  </a:lnTo>
                  <a:lnTo>
                    <a:pt x="6073" y="10157"/>
                  </a:lnTo>
                  <a:lnTo>
                    <a:pt x="6055" y="10162"/>
                  </a:lnTo>
                  <a:lnTo>
                    <a:pt x="6036" y="10167"/>
                  </a:lnTo>
                  <a:lnTo>
                    <a:pt x="6018" y="10171"/>
                  </a:lnTo>
                  <a:lnTo>
                    <a:pt x="5999" y="10175"/>
                  </a:lnTo>
                  <a:lnTo>
                    <a:pt x="5979" y="10178"/>
                  </a:lnTo>
                  <a:lnTo>
                    <a:pt x="5959" y="10179"/>
                  </a:lnTo>
                  <a:lnTo>
                    <a:pt x="5939" y="10180"/>
                  </a:lnTo>
                  <a:lnTo>
                    <a:pt x="1510" y="10180"/>
                  </a:lnTo>
                  <a:lnTo>
                    <a:pt x="1490" y="10179"/>
                  </a:lnTo>
                  <a:lnTo>
                    <a:pt x="1470" y="10178"/>
                  </a:lnTo>
                  <a:lnTo>
                    <a:pt x="1450" y="10175"/>
                  </a:lnTo>
                  <a:lnTo>
                    <a:pt x="1431" y="10171"/>
                  </a:lnTo>
                  <a:lnTo>
                    <a:pt x="1413" y="10167"/>
                  </a:lnTo>
                  <a:lnTo>
                    <a:pt x="1394" y="10162"/>
                  </a:lnTo>
                  <a:lnTo>
                    <a:pt x="1376" y="10157"/>
                  </a:lnTo>
                  <a:lnTo>
                    <a:pt x="1358" y="10149"/>
                  </a:lnTo>
                  <a:lnTo>
                    <a:pt x="1341" y="10142"/>
                  </a:lnTo>
                  <a:lnTo>
                    <a:pt x="1324" y="10134"/>
                  </a:lnTo>
                  <a:lnTo>
                    <a:pt x="1307" y="10124"/>
                  </a:lnTo>
                  <a:lnTo>
                    <a:pt x="1291" y="10115"/>
                  </a:lnTo>
                  <a:lnTo>
                    <a:pt x="1277" y="10104"/>
                  </a:lnTo>
                  <a:lnTo>
                    <a:pt x="1262" y="10093"/>
                  </a:lnTo>
                  <a:lnTo>
                    <a:pt x="1248" y="10081"/>
                  </a:lnTo>
                  <a:lnTo>
                    <a:pt x="1234" y="10068"/>
                  </a:lnTo>
                  <a:lnTo>
                    <a:pt x="1221" y="10055"/>
                  </a:lnTo>
                  <a:lnTo>
                    <a:pt x="1209" y="10042"/>
                  </a:lnTo>
                  <a:lnTo>
                    <a:pt x="1197" y="10027"/>
                  </a:lnTo>
                  <a:lnTo>
                    <a:pt x="1186" y="10013"/>
                  </a:lnTo>
                  <a:lnTo>
                    <a:pt x="1176" y="9997"/>
                  </a:lnTo>
                  <a:lnTo>
                    <a:pt x="1166" y="9981"/>
                  </a:lnTo>
                  <a:lnTo>
                    <a:pt x="1158" y="9965"/>
                  </a:lnTo>
                  <a:lnTo>
                    <a:pt x="1150" y="9948"/>
                  </a:lnTo>
                  <a:lnTo>
                    <a:pt x="1143" y="9931"/>
                  </a:lnTo>
                  <a:lnTo>
                    <a:pt x="1137" y="9913"/>
                  </a:lnTo>
                  <a:lnTo>
                    <a:pt x="1132" y="9896"/>
                  </a:lnTo>
                  <a:lnTo>
                    <a:pt x="1128" y="9878"/>
                  </a:lnTo>
                  <a:lnTo>
                    <a:pt x="1123" y="9859"/>
                  </a:lnTo>
                  <a:lnTo>
                    <a:pt x="1121" y="9840"/>
                  </a:lnTo>
                  <a:lnTo>
                    <a:pt x="1120" y="9820"/>
                  </a:lnTo>
                  <a:lnTo>
                    <a:pt x="1119" y="9802"/>
                  </a:lnTo>
                  <a:lnTo>
                    <a:pt x="1119" y="8782"/>
                  </a:lnTo>
                  <a:lnTo>
                    <a:pt x="1120" y="8762"/>
                  </a:lnTo>
                  <a:lnTo>
                    <a:pt x="1121" y="8743"/>
                  </a:lnTo>
                  <a:lnTo>
                    <a:pt x="1123" y="8724"/>
                  </a:lnTo>
                  <a:lnTo>
                    <a:pt x="1128" y="8705"/>
                  </a:lnTo>
                  <a:lnTo>
                    <a:pt x="1132" y="8688"/>
                  </a:lnTo>
                  <a:lnTo>
                    <a:pt x="1137" y="8670"/>
                  </a:lnTo>
                  <a:lnTo>
                    <a:pt x="1143" y="8652"/>
                  </a:lnTo>
                  <a:lnTo>
                    <a:pt x="1150" y="8634"/>
                  </a:lnTo>
                  <a:lnTo>
                    <a:pt x="1158" y="8618"/>
                  </a:lnTo>
                  <a:lnTo>
                    <a:pt x="1166" y="8602"/>
                  </a:lnTo>
                  <a:lnTo>
                    <a:pt x="1176" y="8586"/>
                  </a:lnTo>
                  <a:lnTo>
                    <a:pt x="1186" y="8571"/>
                  </a:lnTo>
                  <a:lnTo>
                    <a:pt x="1197" y="8556"/>
                  </a:lnTo>
                  <a:lnTo>
                    <a:pt x="1209" y="8541"/>
                  </a:lnTo>
                  <a:lnTo>
                    <a:pt x="1221" y="8528"/>
                  </a:lnTo>
                  <a:lnTo>
                    <a:pt x="1234" y="8514"/>
                  </a:lnTo>
                  <a:lnTo>
                    <a:pt x="1248" y="8502"/>
                  </a:lnTo>
                  <a:lnTo>
                    <a:pt x="1262" y="8490"/>
                  </a:lnTo>
                  <a:lnTo>
                    <a:pt x="1277" y="8479"/>
                  </a:lnTo>
                  <a:lnTo>
                    <a:pt x="1291" y="8468"/>
                  </a:lnTo>
                  <a:lnTo>
                    <a:pt x="1307" y="8459"/>
                  </a:lnTo>
                  <a:lnTo>
                    <a:pt x="1324" y="8450"/>
                  </a:lnTo>
                  <a:lnTo>
                    <a:pt x="1341" y="8441"/>
                  </a:lnTo>
                  <a:lnTo>
                    <a:pt x="1358" y="8433"/>
                  </a:lnTo>
                  <a:lnTo>
                    <a:pt x="1376" y="8427"/>
                  </a:lnTo>
                  <a:lnTo>
                    <a:pt x="1394" y="8420"/>
                  </a:lnTo>
                  <a:lnTo>
                    <a:pt x="1413" y="8415"/>
                  </a:lnTo>
                  <a:lnTo>
                    <a:pt x="1431" y="8411"/>
                  </a:lnTo>
                  <a:lnTo>
                    <a:pt x="1450" y="8408"/>
                  </a:lnTo>
                  <a:lnTo>
                    <a:pt x="1470" y="8406"/>
                  </a:lnTo>
                  <a:lnTo>
                    <a:pt x="1490" y="8404"/>
                  </a:lnTo>
                  <a:lnTo>
                    <a:pt x="1510" y="8404"/>
                  </a:lnTo>
                  <a:close/>
                  <a:moveTo>
                    <a:pt x="3725" y="14428"/>
                  </a:moveTo>
                  <a:lnTo>
                    <a:pt x="3750" y="14428"/>
                  </a:lnTo>
                  <a:lnTo>
                    <a:pt x="3776" y="14430"/>
                  </a:lnTo>
                  <a:lnTo>
                    <a:pt x="3801" y="14433"/>
                  </a:lnTo>
                  <a:lnTo>
                    <a:pt x="3825" y="14438"/>
                  </a:lnTo>
                  <a:lnTo>
                    <a:pt x="3849" y="14444"/>
                  </a:lnTo>
                  <a:lnTo>
                    <a:pt x="3873" y="14451"/>
                  </a:lnTo>
                  <a:lnTo>
                    <a:pt x="3897" y="14458"/>
                  </a:lnTo>
                  <a:lnTo>
                    <a:pt x="3919" y="14468"/>
                  </a:lnTo>
                  <a:lnTo>
                    <a:pt x="3942" y="14477"/>
                  </a:lnTo>
                  <a:lnTo>
                    <a:pt x="3964" y="14488"/>
                  </a:lnTo>
                  <a:lnTo>
                    <a:pt x="3985" y="14501"/>
                  </a:lnTo>
                  <a:lnTo>
                    <a:pt x="4005" y="14514"/>
                  </a:lnTo>
                  <a:lnTo>
                    <a:pt x="4025" y="14528"/>
                  </a:lnTo>
                  <a:lnTo>
                    <a:pt x="4043" y="14543"/>
                  </a:lnTo>
                  <a:lnTo>
                    <a:pt x="4062" y="14558"/>
                  </a:lnTo>
                  <a:lnTo>
                    <a:pt x="4080" y="14575"/>
                  </a:lnTo>
                  <a:lnTo>
                    <a:pt x="4096" y="14593"/>
                  </a:lnTo>
                  <a:lnTo>
                    <a:pt x="4112" y="14611"/>
                  </a:lnTo>
                  <a:lnTo>
                    <a:pt x="4127" y="14630"/>
                  </a:lnTo>
                  <a:lnTo>
                    <a:pt x="4141" y="14649"/>
                  </a:lnTo>
                  <a:lnTo>
                    <a:pt x="4154" y="14670"/>
                  </a:lnTo>
                  <a:lnTo>
                    <a:pt x="4166" y="14691"/>
                  </a:lnTo>
                  <a:lnTo>
                    <a:pt x="4177" y="14713"/>
                  </a:lnTo>
                  <a:lnTo>
                    <a:pt x="4188" y="14735"/>
                  </a:lnTo>
                  <a:lnTo>
                    <a:pt x="4196" y="14758"/>
                  </a:lnTo>
                  <a:lnTo>
                    <a:pt x="4204" y="14781"/>
                  </a:lnTo>
                  <a:lnTo>
                    <a:pt x="4212" y="14805"/>
                  </a:lnTo>
                  <a:lnTo>
                    <a:pt x="4217" y="14829"/>
                  </a:lnTo>
                  <a:lnTo>
                    <a:pt x="4221" y="14854"/>
                  </a:lnTo>
                  <a:lnTo>
                    <a:pt x="4224" y="14879"/>
                  </a:lnTo>
                  <a:lnTo>
                    <a:pt x="4226" y="14904"/>
                  </a:lnTo>
                  <a:lnTo>
                    <a:pt x="4227" y="14930"/>
                  </a:lnTo>
                  <a:lnTo>
                    <a:pt x="4226" y="14956"/>
                  </a:lnTo>
                  <a:lnTo>
                    <a:pt x="4224" y="14981"/>
                  </a:lnTo>
                  <a:lnTo>
                    <a:pt x="4221" y="15006"/>
                  </a:lnTo>
                  <a:lnTo>
                    <a:pt x="4217" y="15031"/>
                  </a:lnTo>
                  <a:lnTo>
                    <a:pt x="4212" y="15055"/>
                  </a:lnTo>
                  <a:lnTo>
                    <a:pt x="4204" y="15079"/>
                  </a:lnTo>
                  <a:lnTo>
                    <a:pt x="4196" y="15102"/>
                  </a:lnTo>
                  <a:lnTo>
                    <a:pt x="4188" y="15125"/>
                  </a:lnTo>
                  <a:lnTo>
                    <a:pt x="4177" y="15147"/>
                  </a:lnTo>
                  <a:lnTo>
                    <a:pt x="4166" y="15169"/>
                  </a:lnTo>
                  <a:lnTo>
                    <a:pt x="4154" y="15190"/>
                  </a:lnTo>
                  <a:lnTo>
                    <a:pt x="4141" y="15211"/>
                  </a:lnTo>
                  <a:lnTo>
                    <a:pt x="4127" y="15231"/>
                  </a:lnTo>
                  <a:lnTo>
                    <a:pt x="4112" y="15250"/>
                  </a:lnTo>
                  <a:lnTo>
                    <a:pt x="4096" y="15267"/>
                  </a:lnTo>
                  <a:lnTo>
                    <a:pt x="4080" y="15285"/>
                  </a:lnTo>
                  <a:lnTo>
                    <a:pt x="4062" y="15302"/>
                  </a:lnTo>
                  <a:lnTo>
                    <a:pt x="4043" y="15317"/>
                  </a:lnTo>
                  <a:lnTo>
                    <a:pt x="4025" y="15333"/>
                  </a:lnTo>
                  <a:lnTo>
                    <a:pt x="4005" y="15347"/>
                  </a:lnTo>
                  <a:lnTo>
                    <a:pt x="3985" y="15360"/>
                  </a:lnTo>
                  <a:lnTo>
                    <a:pt x="3964" y="15372"/>
                  </a:lnTo>
                  <a:lnTo>
                    <a:pt x="3942" y="15383"/>
                  </a:lnTo>
                  <a:lnTo>
                    <a:pt x="3919" y="15393"/>
                  </a:lnTo>
                  <a:lnTo>
                    <a:pt x="3897" y="15402"/>
                  </a:lnTo>
                  <a:lnTo>
                    <a:pt x="3873" y="15410"/>
                  </a:lnTo>
                  <a:lnTo>
                    <a:pt x="3849" y="15417"/>
                  </a:lnTo>
                  <a:lnTo>
                    <a:pt x="3825" y="15423"/>
                  </a:lnTo>
                  <a:lnTo>
                    <a:pt x="3801" y="15427"/>
                  </a:lnTo>
                  <a:lnTo>
                    <a:pt x="3776" y="15430"/>
                  </a:lnTo>
                  <a:lnTo>
                    <a:pt x="3750" y="15432"/>
                  </a:lnTo>
                  <a:lnTo>
                    <a:pt x="3725" y="15432"/>
                  </a:lnTo>
                  <a:lnTo>
                    <a:pt x="3699" y="15432"/>
                  </a:lnTo>
                  <a:lnTo>
                    <a:pt x="3673" y="15430"/>
                  </a:lnTo>
                  <a:lnTo>
                    <a:pt x="3648" y="15427"/>
                  </a:lnTo>
                  <a:lnTo>
                    <a:pt x="3624" y="15423"/>
                  </a:lnTo>
                  <a:lnTo>
                    <a:pt x="3599" y="15417"/>
                  </a:lnTo>
                  <a:lnTo>
                    <a:pt x="3576" y="15410"/>
                  </a:lnTo>
                  <a:lnTo>
                    <a:pt x="3552" y="15402"/>
                  </a:lnTo>
                  <a:lnTo>
                    <a:pt x="3529" y="15393"/>
                  </a:lnTo>
                  <a:lnTo>
                    <a:pt x="3507" y="15383"/>
                  </a:lnTo>
                  <a:lnTo>
                    <a:pt x="3485" y="15372"/>
                  </a:lnTo>
                  <a:lnTo>
                    <a:pt x="3464" y="15360"/>
                  </a:lnTo>
                  <a:lnTo>
                    <a:pt x="3444" y="15347"/>
                  </a:lnTo>
                  <a:lnTo>
                    <a:pt x="3424" y="15333"/>
                  </a:lnTo>
                  <a:lnTo>
                    <a:pt x="3406" y="15317"/>
                  </a:lnTo>
                  <a:lnTo>
                    <a:pt x="3387" y="15302"/>
                  </a:lnTo>
                  <a:lnTo>
                    <a:pt x="3369" y="15285"/>
                  </a:lnTo>
                  <a:lnTo>
                    <a:pt x="3352" y="15267"/>
                  </a:lnTo>
                  <a:lnTo>
                    <a:pt x="3337" y="15250"/>
                  </a:lnTo>
                  <a:lnTo>
                    <a:pt x="3322" y="15231"/>
                  </a:lnTo>
                  <a:lnTo>
                    <a:pt x="3308" y="15211"/>
                  </a:lnTo>
                  <a:lnTo>
                    <a:pt x="3295" y="15190"/>
                  </a:lnTo>
                  <a:lnTo>
                    <a:pt x="3282" y="15169"/>
                  </a:lnTo>
                  <a:lnTo>
                    <a:pt x="3272" y="15147"/>
                  </a:lnTo>
                  <a:lnTo>
                    <a:pt x="3261" y="15125"/>
                  </a:lnTo>
                  <a:lnTo>
                    <a:pt x="3252" y="15102"/>
                  </a:lnTo>
                  <a:lnTo>
                    <a:pt x="3245" y="15079"/>
                  </a:lnTo>
                  <a:lnTo>
                    <a:pt x="3237" y="15055"/>
                  </a:lnTo>
                  <a:lnTo>
                    <a:pt x="3232" y="15031"/>
                  </a:lnTo>
                  <a:lnTo>
                    <a:pt x="3228" y="15006"/>
                  </a:lnTo>
                  <a:lnTo>
                    <a:pt x="3225" y="14981"/>
                  </a:lnTo>
                  <a:lnTo>
                    <a:pt x="3223" y="14956"/>
                  </a:lnTo>
                  <a:lnTo>
                    <a:pt x="3222" y="14930"/>
                  </a:lnTo>
                  <a:lnTo>
                    <a:pt x="3223" y="14904"/>
                  </a:lnTo>
                  <a:lnTo>
                    <a:pt x="3225" y="14879"/>
                  </a:lnTo>
                  <a:lnTo>
                    <a:pt x="3228" y="14854"/>
                  </a:lnTo>
                  <a:lnTo>
                    <a:pt x="3232" y="14829"/>
                  </a:lnTo>
                  <a:lnTo>
                    <a:pt x="3237" y="14805"/>
                  </a:lnTo>
                  <a:lnTo>
                    <a:pt x="3245" y="14781"/>
                  </a:lnTo>
                  <a:lnTo>
                    <a:pt x="3252" y="14758"/>
                  </a:lnTo>
                  <a:lnTo>
                    <a:pt x="3261" y="14735"/>
                  </a:lnTo>
                  <a:lnTo>
                    <a:pt x="3272" y="14713"/>
                  </a:lnTo>
                  <a:lnTo>
                    <a:pt x="3282" y="14691"/>
                  </a:lnTo>
                  <a:lnTo>
                    <a:pt x="3295" y="14670"/>
                  </a:lnTo>
                  <a:lnTo>
                    <a:pt x="3308" y="14649"/>
                  </a:lnTo>
                  <a:lnTo>
                    <a:pt x="3322" y="14630"/>
                  </a:lnTo>
                  <a:lnTo>
                    <a:pt x="3337" y="14611"/>
                  </a:lnTo>
                  <a:lnTo>
                    <a:pt x="3352" y="14593"/>
                  </a:lnTo>
                  <a:lnTo>
                    <a:pt x="3369" y="14575"/>
                  </a:lnTo>
                  <a:lnTo>
                    <a:pt x="3387" y="14558"/>
                  </a:lnTo>
                  <a:lnTo>
                    <a:pt x="3406" y="14543"/>
                  </a:lnTo>
                  <a:lnTo>
                    <a:pt x="3424" y="14528"/>
                  </a:lnTo>
                  <a:lnTo>
                    <a:pt x="3444" y="14514"/>
                  </a:lnTo>
                  <a:lnTo>
                    <a:pt x="3464" y="14501"/>
                  </a:lnTo>
                  <a:lnTo>
                    <a:pt x="3485" y="14488"/>
                  </a:lnTo>
                  <a:lnTo>
                    <a:pt x="3507" y="14477"/>
                  </a:lnTo>
                  <a:lnTo>
                    <a:pt x="3529" y="14468"/>
                  </a:lnTo>
                  <a:lnTo>
                    <a:pt x="3552" y="14458"/>
                  </a:lnTo>
                  <a:lnTo>
                    <a:pt x="3576" y="14451"/>
                  </a:lnTo>
                  <a:lnTo>
                    <a:pt x="3599" y="14444"/>
                  </a:lnTo>
                  <a:lnTo>
                    <a:pt x="3624" y="14438"/>
                  </a:lnTo>
                  <a:lnTo>
                    <a:pt x="3648" y="14433"/>
                  </a:lnTo>
                  <a:lnTo>
                    <a:pt x="3673" y="14430"/>
                  </a:lnTo>
                  <a:lnTo>
                    <a:pt x="3699" y="14428"/>
                  </a:lnTo>
                  <a:lnTo>
                    <a:pt x="3725" y="14428"/>
                  </a:lnTo>
                  <a:close/>
                  <a:moveTo>
                    <a:pt x="1277" y="12777"/>
                  </a:moveTo>
                  <a:lnTo>
                    <a:pt x="6172" y="12777"/>
                  </a:lnTo>
                  <a:lnTo>
                    <a:pt x="6186" y="12777"/>
                  </a:lnTo>
                  <a:lnTo>
                    <a:pt x="6198" y="12779"/>
                  </a:lnTo>
                  <a:lnTo>
                    <a:pt x="6211" y="12782"/>
                  </a:lnTo>
                  <a:lnTo>
                    <a:pt x="6222" y="12787"/>
                  </a:lnTo>
                  <a:lnTo>
                    <a:pt x="6234" y="12793"/>
                  </a:lnTo>
                  <a:lnTo>
                    <a:pt x="6244" y="12799"/>
                  </a:lnTo>
                  <a:lnTo>
                    <a:pt x="6255" y="12806"/>
                  </a:lnTo>
                  <a:lnTo>
                    <a:pt x="6263" y="12815"/>
                  </a:lnTo>
                  <a:lnTo>
                    <a:pt x="6271" y="12824"/>
                  </a:lnTo>
                  <a:lnTo>
                    <a:pt x="6279" y="12834"/>
                  </a:lnTo>
                  <a:lnTo>
                    <a:pt x="6286" y="12845"/>
                  </a:lnTo>
                  <a:lnTo>
                    <a:pt x="6291" y="12856"/>
                  </a:lnTo>
                  <a:lnTo>
                    <a:pt x="6295" y="12868"/>
                  </a:lnTo>
                  <a:lnTo>
                    <a:pt x="6299" y="12881"/>
                  </a:lnTo>
                  <a:lnTo>
                    <a:pt x="6301" y="12893"/>
                  </a:lnTo>
                  <a:lnTo>
                    <a:pt x="6302" y="12906"/>
                  </a:lnTo>
                  <a:lnTo>
                    <a:pt x="6302" y="13021"/>
                  </a:lnTo>
                  <a:lnTo>
                    <a:pt x="6301" y="13034"/>
                  </a:lnTo>
                  <a:lnTo>
                    <a:pt x="6299" y="13047"/>
                  </a:lnTo>
                  <a:lnTo>
                    <a:pt x="6295" y="13059"/>
                  </a:lnTo>
                  <a:lnTo>
                    <a:pt x="6291" y="13071"/>
                  </a:lnTo>
                  <a:lnTo>
                    <a:pt x="6286" y="13082"/>
                  </a:lnTo>
                  <a:lnTo>
                    <a:pt x="6279" y="13093"/>
                  </a:lnTo>
                  <a:lnTo>
                    <a:pt x="6271" y="13103"/>
                  </a:lnTo>
                  <a:lnTo>
                    <a:pt x="6263" y="13112"/>
                  </a:lnTo>
                  <a:lnTo>
                    <a:pt x="6255" y="13121"/>
                  </a:lnTo>
                  <a:lnTo>
                    <a:pt x="6244" y="13128"/>
                  </a:lnTo>
                  <a:lnTo>
                    <a:pt x="6234" y="13134"/>
                  </a:lnTo>
                  <a:lnTo>
                    <a:pt x="6222" y="13140"/>
                  </a:lnTo>
                  <a:lnTo>
                    <a:pt x="6211" y="13145"/>
                  </a:lnTo>
                  <a:lnTo>
                    <a:pt x="6198" y="13148"/>
                  </a:lnTo>
                  <a:lnTo>
                    <a:pt x="6186" y="13149"/>
                  </a:lnTo>
                  <a:lnTo>
                    <a:pt x="6172" y="13150"/>
                  </a:lnTo>
                  <a:lnTo>
                    <a:pt x="1277" y="13150"/>
                  </a:lnTo>
                  <a:lnTo>
                    <a:pt x="1263" y="13149"/>
                  </a:lnTo>
                  <a:lnTo>
                    <a:pt x="1251" y="13148"/>
                  </a:lnTo>
                  <a:lnTo>
                    <a:pt x="1238" y="13145"/>
                  </a:lnTo>
                  <a:lnTo>
                    <a:pt x="1227" y="13140"/>
                  </a:lnTo>
                  <a:lnTo>
                    <a:pt x="1215" y="13134"/>
                  </a:lnTo>
                  <a:lnTo>
                    <a:pt x="1205" y="13128"/>
                  </a:lnTo>
                  <a:lnTo>
                    <a:pt x="1194" y="13121"/>
                  </a:lnTo>
                  <a:lnTo>
                    <a:pt x="1186" y="13112"/>
                  </a:lnTo>
                  <a:lnTo>
                    <a:pt x="1178" y="13103"/>
                  </a:lnTo>
                  <a:lnTo>
                    <a:pt x="1169" y="13093"/>
                  </a:lnTo>
                  <a:lnTo>
                    <a:pt x="1163" y="13082"/>
                  </a:lnTo>
                  <a:lnTo>
                    <a:pt x="1158" y="13071"/>
                  </a:lnTo>
                  <a:lnTo>
                    <a:pt x="1154" y="13059"/>
                  </a:lnTo>
                  <a:lnTo>
                    <a:pt x="1150" y="13047"/>
                  </a:lnTo>
                  <a:lnTo>
                    <a:pt x="1148" y="13034"/>
                  </a:lnTo>
                  <a:lnTo>
                    <a:pt x="1147" y="13021"/>
                  </a:lnTo>
                  <a:lnTo>
                    <a:pt x="1147" y="12906"/>
                  </a:lnTo>
                  <a:lnTo>
                    <a:pt x="1148" y="12893"/>
                  </a:lnTo>
                  <a:lnTo>
                    <a:pt x="1150" y="12881"/>
                  </a:lnTo>
                  <a:lnTo>
                    <a:pt x="1154" y="12868"/>
                  </a:lnTo>
                  <a:lnTo>
                    <a:pt x="1158" y="12856"/>
                  </a:lnTo>
                  <a:lnTo>
                    <a:pt x="1163" y="12845"/>
                  </a:lnTo>
                  <a:lnTo>
                    <a:pt x="1169" y="12834"/>
                  </a:lnTo>
                  <a:lnTo>
                    <a:pt x="1178" y="12824"/>
                  </a:lnTo>
                  <a:lnTo>
                    <a:pt x="1186" y="12815"/>
                  </a:lnTo>
                  <a:lnTo>
                    <a:pt x="1194" y="12806"/>
                  </a:lnTo>
                  <a:lnTo>
                    <a:pt x="1205" y="12799"/>
                  </a:lnTo>
                  <a:lnTo>
                    <a:pt x="1215" y="12793"/>
                  </a:lnTo>
                  <a:lnTo>
                    <a:pt x="1227" y="12787"/>
                  </a:lnTo>
                  <a:lnTo>
                    <a:pt x="1238" y="12782"/>
                  </a:lnTo>
                  <a:lnTo>
                    <a:pt x="1251" y="12779"/>
                  </a:lnTo>
                  <a:lnTo>
                    <a:pt x="1263" y="12777"/>
                  </a:lnTo>
                  <a:lnTo>
                    <a:pt x="1277" y="12777"/>
                  </a:lnTo>
                  <a:close/>
                  <a:moveTo>
                    <a:pt x="1277" y="12217"/>
                  </a:moveTo>
                  <a:lnTo>
                    <a:pt x="6172" y="12217"/>
                  </a:lnTo>
                  <a:lnTo>
                    <a:pt x="6186" y="12218"/>
                  </a:lnTo>
                  <a:lnTo>
                    <a:pt x="6198" y="12220"/>
                  </a:lnTo>
                  <a:lnTo>
                    <a:pt x="6211" y="12223"/>
                  </a:lnTo>
                  <a:lnTo>
                    <a:pt x="6222" y="12227"/>
                  </a:lnTo>
                  <a:lnTo>
                    <a:pt x="6234" y="12232"/>
                  </a:lnTo>
                  <a:lnTo>
                    <a:pt x="6244" y="12240"/>
                  </a:lnTo>
                  <a:lnTo>
                    <a:pt x="6255" y="12247"/>
                  </a:lnTo>
                  <a:lnTo>
                    <a:pt x="6263" y="12255"/>
                  </a:lnTo>
                  <a:lnTo>
                    <a:pt x="6271" y="12265"/>
                  </a:lnTo>
                  <a:lnTo>
                    <a:pt x="6279" y="12274"/>
                  </a:lnTo>
                  <a:lnTo>
                    <a:pt x="6286" y="12284"/>
                  </a:lnTo>
                  <a:lnTo>
                    <a:pt x="6291" y="12296"/>
                  </a:lnTo>
                  <a:lnTo>
                    <a:pt x="6295" y="12307"/>
                  </a:lnTo>
                  <a:lnTo>
                    <a:pt x="6299" y="12320"/>
                  </a:lnTo>
                  <a:lnTo>
                    <a:pt x="6301" y="12334"/>
                  </a:lnTo>
                  <a:lnTo>
                    <a:pt x="6302" y="12346"/>
                  </a:lnTo>
                  <a:lnTo>
                    <a:pt x="6302" y="12461"/>
                  </a:lnTo>
                  <a:lnTo>
                    <a:pt x="6301" y="12474"/>
                  </a:lnTo>
                  <a:lnTo>
                    <a:pt x="6299" y="12487"/>
                  </a:lnTo>
                  <a:lnTo>
                    <a:pt x="6295" y="12500"/>
                  </a:lnTo>
                  <a:lnTo>
                    <a:pt x="6291" y="12511"/>
                  </a:lnTo>
                  <a:lnTo>
                    <a:pt x="6286" y="12522"/>
                  </a:lnTo>
                  <a:lnTo>
                    <a:pt x="6279" y="12533"/>
                  </a:lnTo>
                  <a:lnTo>
                    <a:pt x="6271" y="12543"/>
                  </a:lnTo>
                  <a:lnTo>
                    <a:pt x="6263" y="12552"/>
                  </a:lnTo>
                  <a:lnTo>
                    <a:pt x="6255" y="12561"/>
                  </a:lnTo>
                  <a:lnTo>
                    <a:pt x="6244" y="12568"/>
                  </a:lnTo>
                  <a:lnTo>
                    <a:pt x="6234" y="12575"/>
                  </a:lnTo>
                  <a:lnTo>
                    <a:pt x="6222" y="12580"/>
                  </a:lnTo>
                  <a:lnTo>
                    <a:pt x="6211" y="12584"/>
                  </a:lnTo>
                  <a:lnTo>
                    <a:pt x="6198" y="12587"/>
                  </a:lnTo>
                  <a:lnTo>
                    <a:pt x="6186" y="12589"/>
                  </a:lnTo>
                  <a:lnTo>
                    <a:pt x="6172" y="12590"/>
                  </a:lnTo>
                  <a:lnTo>
                    <a:pt x="1277" y="12590"/>
                  </a:lnTo>
                  <a:lnTo>
                    <a:pt x="1263" y="12589"/>
                  </a:lnTo>
                  <a:lnTo>
                    <a:pt x="1251" y="12587"/>
                  </a:lnTo>
                  <a:lnTo>
                    <a:pt x="1238" y="12584"/>
                  </a:lnTo>
                  <a:lnTo>
                    <a:pt x="1227" y="12580"/>
                  </a:lnTo>
                  <a:lnTo>
                    <a:pt x="1215" y="12575"/>
                  </a:lnTo>
                  <a:lnTo>
                    <a:pt x="1205" y="12568"/>
                  </a:lnTo>
                  <a:lnTo>
                    <a:pt x="1194" y="12561"/>
                  </a:lnTo>
                  <a:lnTo>
                    <a:pt x="1186" y="12552"/>
                  </a:lnTo>
                  <a:lnTo>
                    <a:pt x="1178" y="12543"/>
                  </a:lnTo>
                  <a:lnTo>
                    <a:pt x="1169" y="12533"/>
                  </a:lnTo>
                  <a:lnTo>
                    <a:pt x="1163" y="12522"/>
                  </a:lnTo>
                  <a:lnTo>
                    <a:pt x="1158" y="12511"/>
                  </a:lnTo>
                  <a:lnTo>
                    <a:pt x="1154" y="12500"/>
                  </a:lnTo>
                  <a:lnTo>
                    <a:pt x="1150" y="12487"/>
                  </a:lnTo>
                  <a:lnTo>
                    <a:pt x="1148" y="12474"/>
                  </a:lnTo>
                  <a:lnTo>
                    <a:pt x="1147" y="12461"/>
                  </a:lnTo>
                  <a:lnTo>
                    <a:pt x="1147" y="12346"/>
                  </a:lnTo>
                  <a:lnTo>
                    <a:pt x="1148" y="12334"/>
                  </a:lnTo>
                  <a:lnTo>
                    <a:pt x="1150" y="12320"/>
                  </a:lnTo>
                  <a:lnTo>
                    <a:pt x="1154" y="12307"/>
                  </a:lnTo>
                  <a:lnTo>
                    <a:pt x="1158" y="12296"/>
                  </a:lnTo>
                  <a:lnTo>
                    <a:pt x="1163" y="12284"/>
                  </a:lnTo>
                  <a:lnTo>
                    <a:pt x="1169" y="12274"/>
                  </a:lnTo>
                  <a:lnTo>
                    <a:pt x="1178" y="12265"/>
                  </a:lnTo>
                  <a:lnTo>
                    <a:pt x="1186" y="12255"/>
                  </a:lnTo>
                  <a:lnTo>
                    <a:pt x="1194" y="12247"/>
                  </a:lnTo>
                  <a:lnTo>
                    <a:pt x="1205" y="12240"/>
                  </a:lnTo>
                  <a:lnTo>
                    <a:pt x="1215" y="12232"/>
                  </a:lnTo>
                  <a:lnTo>
                    <a:pt x="1227" y="12227"/>
                  </a:lnTo>
                  <a:lnTo>
                    <a:pt x="1238" y="12223"/>
                  </a:lnTo>
                  <a:lnTo>
                    <a:pt x="1251" y="12220"/>
                  </a:lnTo>
                  <a:lnTo>
                    <a:pt x="1263" y="12218"/>
                  </a:lnTo>
                  <a:lnTo>
                    <a:pt x="1277" y="12217"/>
                  </a:lnTo>
                  <a:close/>
                </a:path>
              </a:pathLst>
            </a:custGeom>
            <a:grpFill/>
            <a:ln w="25400" cap="flat" cmpd="sng" algn="ctr">
              <a:solidFill>
                <a:srgbClr val="666666">
                  <a:lumMod val="60000"/>
                  <a:lumOff val="40000"/>
                </a:srgbClr>
              </a:solidFill>
              <a:prstDash val="solid"/>
            </a:ln>
            <a:effectLst/>
          </p:spPr>
          <p:txBody>
            <a:bodyPr rtlCol="0" anchor="ct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ctr" defTabSz="913851" rtl="0"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0" name="Freeform 151">
              <a:extLst>
                <a:ext uri="{FF2B5EF4-FFF2-40B4-BE49-F238E27FC236}">
                  <a16:creationId xmlns:a16="http://schemas.microsoft.com/office/drawing/2014/main" xmlns="" id="{40FB8EC7-8AD8-4942-9EC5-7EBA9B067A35}"/>
                </a:ext>
              </a:extLst>
            </p:cNvPr>
            <p:cNvSpPr>
              <a:spLocks noEditPoints="1"/>
            </p:cNvSpPr>
            <p:nvPr/>
          </p:nvSpPr>
          <p:spPr bwMode="gray">
            <a:xfrm>
              <a:off x="10920287" y="1094881"/>
              <a:ext cx="248319" cy="417415"/>
            </a:xfrm>
            <a:custGeom>
              <a:avLst/>
              <a:gdLst/>
              <a:ahLst/>
              <a:cxnLst>
                <a:cxn ang="0">
                  <a:pos x="7285" y="81"/>
                </a:cxn>
                <a:cxn ang="0">
                  <a:pos x="7441" y="325"/>
                </a:cxn>
                <a:cxn ang="0">
                  <a:pos x="7400" y="16492"/>
                </a:cxn>
                <a:cxn ang="0">
                  <a:pos x="7183" y="16680"/>
                </a:cxn>
                <a:cxn ang="0">
                  <a:pos x="266" y="16680"/>
                </a:cxn>
                <a:cxn ang="0">
                  <a:pos x="49" y="16492"/>
                </a:cxn>
                <a:cxn ang="0">
                  <a:pos x="8" y="325"/>
                </a:cxn>
                <a:cxn ang="0">
                  <a:pos x="163" y="81"/>
                </a:cxn>
                <a:cxn ang="0">
                  <a:pos x="5939" y="1613"/>
                </a:cxn>
                <a:cxn ang="0">
                  <a:pos x="6201" y="1711"/>
                </a:cxn>
                <a:cxn ang="0">
                  <a:pos x="6328" y="1952"/>
                </a:cxn>
                <a:cxn ang="0">
                  <a:pos x="6263" y="3222"/>
                </a:cxn>
                <a:cxn ang="0">
                  <a:pos x="6036" y="3376"/>
                </a:cxn>
                <a:cxn ang="0">
                  <a:pos x="1341" y="3351"/>
                </a:cxn>
                <a:cxn ang="0">
                  <a:pos x="1150" y="3157"/>
                </a:cxn>
                <a:cxn ang="0">
                  <a:pos x="1137" y="1878"/>
                </a:cxn>
                <a:cxn ang="0">
                  <a:pos x="1307" y="1667"/>
                </a:cxn>
                <a:cxn ang="0">
                  <a:pos x="5979" y="3879"/>
                </a:cxn>
                <a:cxn ang="0">
                  <a:pos x="6228" y="4001"/>
                </a:cxn>
                <a:cxn ang="0">
                  <a:pos x="6330" y="4255"/>
                </a:cxn>
                <a:cxn ang="0">
                  <a:pos x="6240" y="5515"/>
                </a:cxn>
                <a:cxn ang="0">
                  <a:pos x="5999" y="5647"/>
                </a:cxn>
                <a:cxn ang="0">
                  <a:pos x="1307" y="5597"/>
                </a:cxn>
                <a:cxn ang="0">
                  <a:pos x="1137" y="5386"/>
                </a:cxn>
                <a:cxn ang="0">
                  <a:pos x="1150" y="4107"/>
                </a:cxn>
                <a:cxn ang="0">
                  <a:pos x="1341" y="3914"/>
                </a:cxn>
                <a:cxn ang="0">
                  <a:pos x="6018" y="6147"/>
                </a:cxn>
                <a:cxn ang="0">
                  <a:pos x="6252" y="6293"/>
                </a:cxn>
                <a:cxn ang="0">
                  <a:pos x="6329" y="7557"/>
                </a:cxn>
                <a:cxn ang="0">
                  <a:pos x="6215" y="7804"/>
                </a:cxn>
                <a:cxn ang="0">
                  <a:pos x="5959" y="7915"/>
                </a:cxn>
                <a:cxn ang="0">
                  <a:pos x="1277" y="7841"/>
                </a:cxn>
                <a:cxn ang="0">
                  <a:pos x="1128" y="7614"/>
                </a:cxn>
                <a:cxn ang="0">
                  <a:pos x="1166" y="6339"/>
                </a:cxn>
                <a:cxn ang="0">
                  <a:pos x="1376" y="6163"/>
                </a:cxn>
                <a:cxn ang="0">
                  <a:pos x="6055" y="8420"/>
                </a:cxn>
                <a:cxn ang="0">
                  <a:pos x="6272" y="8586"/>
                </a:cxn>
                <a:cxn ang="0">
                  <a:pos x="6325" y="9859"/>
                </a:cxn>
                <a:cxn ang="0">
                  <a:pos x="6187" y="10093"/>
                </a:cxn>
                <a:cxn ang="0">
                  <a:pos x="1510" y="10180"/>
                </a:cxn>
                <a:cxn ang="0">
                  <a:pos x="1248" y="10081"/>
                </a:cxn>
                <a:cxn ang="0">
                  <a:pos x="1121" y="9840"/>
                </a:cxn>
                <a:cxn ang="0">
                  <a:pos x="1186" y="8571"/>
                </a:cxn>
                <a:cxn ang="0">
                  <a:pos x="1413" y="8415"/>
                </a:cxn>
                <a:cxn ang="0">
                  <a:pos x="3942" y="14477"/>
                </a:cxn>
                <a:cxn ang="0">
                  <a:pos x="4188" y="14735"/>
                </a:cxn>
                <a:cxn ang="0">
                  <a:pos x="4196" y="15102"/>
                </a:cxn>
                <a:cxn ang="0">
                  <a:pos x="3964" y="15372"/>
                </a:cxn>
                <a:cxn ang="0">
                  <a:pos x="3599" y="15417"/>
                </a:cxn>
                <a:cxn ang="0">
                  <a:pos x="3308" y="15211"/>
                </a:cxn>
                <a:cxn ang="0">
                  <a:pos x="3228" y="14854"/>
                </a:cxn>
                <a:cxn ang="0">
                  <a:pos x="3406" y="14543"/>
                </a:cxn>
                <a:cxn ang="0">
                  <a:pos x="1277" y="12777"/>
                </a:cxn>
                <a:cxn ang="0">
                  <a:pos x="6299" y="12881"/>
                </a:cxn>
                <a:cxn ang="0">
                  <a:pos x="6222" y="13140"/>
                </a:cxn>
                <a:cxn ang="0">
                  <a:pos x="1169" y="13093"/>
                </a:cxn>
                <a:cxn ang="0">
                  <a:pos x="1186" y="12815"/>
                </a:cxn>
                <a:cxn ang="0">
                  <a:pos x="6234" y="12232"/>
                </a:cxn>
                <a:cxn ang="0">
                  <a:pos x="6295" y="12500"/>
                </a:cxn>
                <a:cxn ang="0">
                  <a:pos x="1263" y="12589"/>
                </a:cxn>
                <a:cxn ang="0">
                  <a:pos x="1147" y="12461"/>
                </a:cxn>
                <a:cxn ang="0">
                  <a:pos x="1251" y="12220"/>
                </a:cxn>
              </a:cxnLst>
              <a:rect l="0" t="0" r="r" b="b"/>
              <a:pathLst>
                <a:path w="7449" h="16705">
                  <a:moveTo>
                    <a:pt x="406" y="0"/>
                  </a:moveTo>
                  <a:lnTo>
                    <a:pt x="7043" y="0"/>
                  </a:lnTo>
                  <a:lnTo>
                    <a:pt x="7064" y="1"/>
                  </a:lnTo>
                  <a:lnTo>
                    <a:pt x="7085" y="2"/>
                  </a:lnTo>
                  <a:lnTo>
                    <a:pt x="7104" y="5"/>
                  </a:lnTo>
                  <a:lnTo>
                    <a:pt x="7124" y="8"/>
                  </a:lnTo>
                  <a:lnTo>
                    <a:pt x="7144" y="13"/>
                  </a:lnTo>
                  <a:lnTo>
                    <a:pt x="7164" y="19"/>
                  </a:lnTo>
                  <a:lnTo>
                    <a:pt x="7183" y="25"/>
                  </a:lnTo>
                  <a:lnTo>
                    <a:pt x="7201" y="32"/>
                  </a:lnTo>
                  <a:lnTo>
                    <a:pt x="7218" y="41"/>
                  </a:lnTo>
                  <a:lnTo>
                    <a:pt x="7236" y="49"/>
                  </a:lnTo>
                  <a:lnTo>
                    <a:pt x="7253" y="60"/>
                  </a:lnTo>
                  <a:lnTo>
                    <a:pt x="7269" y="70"/>
                  </a:lnTo>
                  <a:lnTo>
                    <a:pt x="7285" y="81"/>
                  </a:lnTo>
                  <a:lnTo>
                    <a:pt x="7301" y="93"/>
                  </a:lnTo>
                  <a:lnTo>
                    <a:pt x="7315" y="105"/>
                  </a:lnTo>
                  <a:lnTo>
                    <a:pt x="7330" y="119"/>
                  </a:lnTo>
                  <a:lnTo>
                    <a:pt x="7344" y="134"/>
                  </a:lnTo>
                  <a:lnTo>
                    <a:pt x="7356" y="148"/>
                  </a:lnTo>
                  <a:lnTo>
                    <a:pt x="7368" y="164"/>
                  </a:lnTo>
                  <a:lnTo>
                    <a:pt x="7379" y="180"/>
                  </a:lnTo>
                  <a:lnTo>
                    <a:pt x="7389" y="196"/>
                  </a:lnTo>
                  <a:lnTo>
                    <a:pt x="7400" y="213"/>
                  </a:lnTo>
                  <a:lnTo>
                    <a:pt x="7408" y="231"/>
                  </a:lnTo>
                  <a:lnTo>
                    <a:pt x="7417" y="248"/>
                  </a:lnTo>
                  <a:lnTo>
                    <a:pt x="7424" y="266"/>
                  </a:lnTo>
                  <a:lnTo>
                    <a:pt x="7430" y="285"/>
                  </a:lnTo>
                  <a:lnTo>
                    <a:pt x="7436" y="305"/>
                  </a:lnTo>
                  <a:lnTo>
                    <a:pt x="7441" y="325"/>
                  </a:lnTo>
                  <a:lnTo>
                    <a:pt x="7444" y="345"/>
                  </a:lnTo>
                  <a:lnTo>
                    <a:pt x="7447" y="364"/>
                  </a:lnTo>
                  <a:lnTo>
                    <a:pt x="7448" y="385"/>
                  </a:lnTo>
                  <a:lnTo>
                    <a:pt x="7449" y="406"/>
                  </a:lnTo>
                  <a:lnTo>
                    <a:pt x="7449" y="16299"/>
                  </a:lnTo>
                  <a:lnTo>
                    <a:pt x="7448" y="16320"/>
                  </a:lnTo>
                  <a:lnTo>
                    <a:pt x="7447" y="16341"/>
                  </a:lnTo>
                  <a:lnTo>
                    <a:pt x="7444" y="16362"/>
                  </a:lnTo>
                  <a:lnTo>
                    <a:pt x="7441" y="16381"/>
                  </a:lnTo>
                  <a:lnTo>
                    <a:pt x="7436" y="16400"/>
                  </a:lnTo>
                  <a:lnTo>
                    <a:pt x="7430" y="16420"/>
                  </a:lnTo>
                  <a:lnTo>
                    <a:pt x="7424" y="16439"/>
                  </a:lnTo>
                  <a:lnTo>
                    <a:pt x="7417" y="16457"/>
                  </a:lnTo>
                  <a:lnTo>
                    <a:pt x="7408" y="16475"/>
                  </a:lnTo>
                  <a:lnTo>
                    <a:pt x="7400" y="16492"/>
                  </a:lnTo>
                  <a:lnTo>
                    <a:pt x="7389" y="16510"/>
                  </a:lnTo>
                  <a:lnTo>
                    <a:pt x="7379" y="16525"/>
                  </a:lnTo>
                  <a:lnTo>
                    <a:pt x="7368" y="16542"/>
                  </a:lnTo>
                  <a:lnTo>
                    <a:pt x="7356" y="16557"/>
                  </a:lnTo>
                  <a:lnTo>
                    <a:pt x="7344" y="16571"/>
                  </a:lnTo>
                  <a:lnTo>
                    <a:pt x="7330" y="16586"/>
                  </a:lnTo>
                  <a:lnTo>
                    <a:pt x="7315" y="16600"/>
                  </a:lnTo>
                  <a:lnTo>
                    <a:pt x="7301" y="16612"/>
                  </a:lnTo>
                  <a:lnTo>
                    <a:pt x="7285" y="16625"/>
                  </a:lnTo>
                  <a:lnTo>
                    <a:pt x="7269" y="16635"/>
                  </a:lnTo>
                  <a:lnTo>
                    <a:pt x="7253" y="16647"/>
                  </a:lnTo>
                  <a:lnTo>
                    <a:pt x="7236" y="16656"/>
                  </a:lnTo>
                  <a:lnTo>
                    <a:pt x="7218" y="16665"/>
                  </a:lnTo>
                  <a:lnTo>
                    <a:pt x="7201" y="16673"/>
                  </a:lnTo>
                  <a:lnTo>
                    <a:pt x="7183" y="16680"/>
                  </a:lnTo>
                  <a:lnTo>
                    <a:pt x="7164" y="16686"/>
                  </a:lnTo>
                  <a:lnTo>
                    <a:pt x="7144" y="16692"/>
                  </a:lnTo>
                  <a:lnTo>
                    <a:pt x="7124" y="16697"/>
                  </a:lnTo>
                  <a:lnTo>
                    <a:pt x="7104" y="16701"/>
                  </a:lnTo>
                  <a:lnTo>
                    <a:pt x="7085" y="16703"/>
                  </a:lnTo>
                  <a:lnTo>
                    <a:pt x="7064" y="16705"/>
                  </a:lnTo>
                  <a:lnTo>
                    <a:pt x="7043" y="16705"/>
                  </a:lnTo>
                  <a:lnTo>
                    <a:pt x="406" y="16705"/>
                  </a:lnTo>
                  <a:lnTo>
                    <a:pt x="385" y="16705"/>
                  </a:lnTo>
                  <a:lnTo>
                    <a:pt x="364" y="16703"/>
                  </a:lnTo>
                  <a:lnTo>
                    <a:pt x="345" y="16701"/>
                  </a:lnTo>
                  <a:lnTo>
                    <a:pt x="324" y="16697"/>
                  </a:lnTo>
                  <a:lnTo>
                    <a:pt x="305" y="16692"/>
                  </a:lnTo>
                  <a:lnTo>
                    <a:pt x="285" y="16686"/>
                  </a:lnTo>
                  <a:lnTo>
                    <a:pt x="266" y="16680"/>
                  </a:lnTo>
                  <a:lnTo>
                    <a:pt x="248" y="16673"/>
                  </a:lnTo>
                  <a:lnTo>
                    <a:pt x="230" y="16665"/>
                  </a:lnTo>
                  <a:lnTo>
                    <a:pt x="213" y="16656"/>
                  </a:lnTo>
                  <a:lnTo>
                    <a:pt x="195" y="16647"/>
                  </a:lnTo>
                  <a:lnTo>
                    <a:pt x="180" y="16635"/>
                  </a:lnTo>
                  <a:lnTo>
                    <a:pt x="163" y="16625"/>
                  </a:lnTo>
                  <a:lnTo>
                    <a:pt x="148" y="16612"/>
                  </a:lnTo>
                  <a:lnTo>
                    <a:pt x="134" y="16600"/>
                  </a:lnTo>
                  <a:lnTo>
                    <a:pt x="119" y="16586"/>
                  </a:lnTo>
                  <a:lnTo>
                    <a:pt x="105" y="16571"/>
                  </a:lnTo>
                  <a:lnTo>
                    <a:pt x="93" y="16557"/>
                  </a:lnTo>
                  <a:lnTo>
                    <a:pt x="80" y="16542"/>
                  </a:lnTo>
                  <a:lnTo>
                    <a:pt x="70" y="16525"/>
                  </a:lnTo>
                  <a:lnTo>
                    <a:pt x="58" y="16510"/>
                  </a:lnTo>
                  <a:lnTo>
                    <a:pt x="49" y="16492"/>
                  </a:lnTo>
                  <a:lnTo>
                    <a:pt x="40" y="16475"/>
                  </a:lnTo>
                  <a:lnTo>
                    <a:pt x="32" y="16457"/>
                  </a:lnTo>
                  <a:lnTo>
                    <a:pt x="25" y="16439"/>
                  </a:lnTo>
                  <a:lnTo>
                    <a:pt x="19" y="16420"/>
                  </a:lnTo>
                  <a:lnTo>
                    <a:pt x="13" y="16400"/>
                  </a:lnTo>
                  <a:lnTo>
                    <a:pt x="8" y="16381"/>
                  </a:lnTo>
                  <a:lnTo>
                    <a:pt x="4" y="16362"/>
                  </a:lnTo>
                  <a:lnTo>
                    <a:pt x="2" y="16341"/>
                  </a:lnTo>
                  <a:lnTo>
                    <a:pt x="0" y="16320"/>
                  </a:lnTo>
                  <a:lnTo>
                    <a:pt x="0" y="16299"/>
                  </a:lnTo>
                  <a:lnTo>
                    <a:pt x="0" y="406"/>
                  </a:lnTo>
                  <a:lnTo>
                    <a:pt x="0" y="385"/>
                  </a:lnTo>
                  <a:lnTo>
                    <a:pt x="2" y="364"/>
                  </a:lnTo>
                  <a:lnTo>
                    <a:pt x="4" y="345"/>
                  </a:lnTo>
                  <a:lnTo>
                    <a:pt x="8" y="325"/>
                  </a:lnTo>
                  <a:lnTo>
                    <a:pt x="13" y="305"/>
                  </a:lnTo>
                  <a:lnTo>
                    <a:pt x="19" y="285"/>
                  </a:lnTo>
                  <a:lnTo>
                    <a:pt x="25" y="266"/>
                  </a:lnTo>
                  <a:lnTo>
                    <a:pt x="32" y="248"/>
                  </a:lnTo>
                  <a:lnTo>
                    <a:pt x="40" y="231"/>
                  </a:lnTo>
                  <a:lnTo>
                    <a:pt x="49" y="213"/>
                  </a:lnTo>
                  <a:lnTo>
                    <a:pt x="58" y="196"/>
                  </a:lnTo>
                  <a:lnTo>
                    <a:pt x="70" y="180"/>
                  </a:lnTo>
                  <a:lnTo>
                    <a:pt x="80" y="164"/>
                  </a:lnTo>
                  <a:lnTo>
                    <a:pt x="93" y="148"/>
                  </a:lnTo>
                  <a:lnTo>
                    <a:pt x="105" y="134"/>
                  </a:lnTo>
                  <a:lnTo>
                    <a:pt x="119" y="119"/>
                  </a:lnTo>
                  <a:lnTo>
                    <a:pt x="134" y="105"/>
                  </a:lnTo>
                  <a:lnTo>
                    <a:pt x="148" y="93"/>
                  </a:lnTo>
                  <a:lnTo>
                    <a:pt x="163" y="81"/>
                  </a:lnTo>
                  <a:lnTo>
                    <a:pt x="180" y="70"/>
                  </a:lnTo>
                  <a:lnTo>
                    <a:pt x="195" y="60"/>
                  </a:lnTo>
                  <a:lnTo>
                    <a:pt x="213" y="49"/>
                  </a:lnTo>
                  <a:lnTo>
                    <a:pt x="230" y="41"/>
                  </a:lnTo>
                  <a:lnTo>
                    <a:pt x="248" y="32"/>
                  </a:lnTo>
                  <a:lnTo>
                    <a:pt x="266" y="25"/>
                  </a:lnTo>
                  <a:lnTo>
                    <a:pt x="285" y="19"/>
                  </a:lnTo>
                  <a:lnTo>
                    <a:pt x="305" y="13"/>
                  </a:lnTo>
                  <a:lnTo>
                    <a:pt x="324" y="8"/>
                  </a:lnTo>
                  <a:lnTo>
                    <a:pt x="345" y="5"/>
                  </a:lnTo>
                  <a:lnTo>
                    <a:pt x="364" y="2"/>
                  </a:lnTo>
                  <a:lnTo>
                    <a:pt x="385" y="1"/>
                  </a:lnTo>
                  <a:lnTo>
                    <a:pt x="406" y="0"/>
                  </a:lnTo>
                  <a:close/>
                  <a:moveTo>
                    <a:pt x="1510" y="1613"/>
                  </a:moveTo>
                  <a:lnTo>
                    <a:pt x="5939" y="1613"/>
                  </a:lnTo>
                  <a:lnTo>
                    <a:pt x="5959" y="1613"/>
                  </a:lnTo>
                  <a:lnTo>
                    <a:pt x="5979" y="1615"/>
                  </a:lnTo>
                  <a:lnTo>
                    <a:pt x="5999" y="1617"/>
                  </a:lnTo>
                  <a:lnTo>
                    <a:pt x="6018" y="1620"/>
                  </a:lnTo>
                  <a:lnTo>
                    <a:pt x="6036" y="1625"/>
                  </a:lnTo>
                  <a:lnTo>
                    <a:pt x="6055" y="1630"/>
                  </a:lnTo>
                  <a:lnTo>
                    <a:pt x="6073" y="1636"/>
                  </a:lnTo>
                  <a:lnTo>
                    <a:pt x="6091" y="1642"/>
                  </a:lnTo>
                  <a:lnTo>
                    <a:pt x="6108" y="1650"/>
                  </a:lnTo>
                  <a:lnTo>
                    <a:pt x="6125" y="1658"/>
                  </a:lnTo>
                  <a:lnTo>
                    <a:pt x="6141" y="1667"/>
                  </a:lnTo>
                  <a:lnTo>
                    <a:pt x="6158" y="1678"/>
                  </a:lnTo>
                  <a:lnTo>
                    <a:pt x="6172" y="1688"/>
                  </a:lnTo>
                  <a:lnTo>
                    <a:pt x="6187" y="1700"/>
                  </a:lnTo>
                  <a:lnTo>
                    <a:pt x="6201" y="1711"/>
                  </a:lnTo>
                  <a:lnTo>
                    <a:pt x="6215" y="1724"/>
                  </a:lnTo>
                  <a:lnTo>
                    <a:pt x="6228" y="1737"/>
                  </a:lnTo>
                  <a:lnTo>
                    <a:pt x="6240" y="1751"/>
                  </a:lnTo>
                  <a:lnTo>
                    <a:pt x="6252" y="1764"/>
                  </a:lnTo>
                  <a:lnTo>
                    <a:pt x="6263" y="1780"/>
                  </a:lnTo>
                  <a:lnTo>
                    <a:pt x="6272" y="1795"/>
                  </a:lnTo>
                  <a:lnTo>
                    <a:pt x="6282" y="1810"/>
                  </a:lnTo>
                  <a:lnTo>
                    <a:pt x="6291" y="1827"/>
                  </a:lnTo>
                  <a:lnTo>
                    <a:pt x="6299" y="1844"/>
                  </a:lnTo>
                  <a:lnTo>
                    <a:pt x="6306" y="1861"/>
                  </a:lnTo>
                  <a:lnTo>
                    <a:pt x="6312" y="1878"/>
                  </a:lnTo>
                  <a:lnTo>
                    <a:pt x="6317" y="1896"/>
                  </a:lnTo>
                  <a:lnTo>
                    <a:pt x="6321" y="1915"/>
                  </a:lnTo>
                  <a:lnTo>
                    <a:pt x="6325" y="1934"/>
                  </a:lnTo>
                  <a:lnTo>
                    <a:pt x="6328" y="1952"/>
                  </a:lnTo>
                  <a:lnTo>
                    <a:pt x="6329" y="1971"/>
                  </a:lnTo>
                  <a:lnTo>
                    <a:pt x="6330" y="1990"/>
                  </a:lnTo>
                  <a:lnTo>
                    <a:pt x="6330" y="3011"/>
                  </a:lnTo>
                  <a:lnTo>
                    <a:pt x="6329" y="3030"/>
                  </a:lnTo>
                  <a:lnTo>
                    <a:pt x="6328" y="3049"/>
                  </a:lnTo>
                  <a:lnTo>
                    <a:pt x="6325" y="3068"/>
                  </a:lnTo>
                  <a:lnTo>
                    <a:pt x="6321" y="3086"/>
                  </a:lnTo>
                  <a:lnTo>
                    <a:pt x="6317" y="3105"/>
                  </a:lnTo>
                  <a:lnTo>
                    <a:pt x="6312" y="3123"/>
                  </a:lnTo>
                  <a:lnTo>
                    <a:pt x="6306" y="3141"/>
                  </a:lnTo>
                  <a:lnTo>
                    <a:pt x="6299" y="3157"/>
                  </a:lnTo>
                  <a:lnTo>
                    <a:pt x="6291" y="3174"/>
                  </a:lnTo>
                  <a:lnTo>
                    <a:pt x="6282" y="3191"/>
                  </a:lnTo>
                  <a:lnTo>
                    <a:pt x="6272" y="3206"/>
                  </a:lnTo>
                  <a:lnTo>
                    <a:pt x="6263" y="3222"/>
                  </a:lnTo>
                  <a:lnTo>
                    <a:pt x="6252" y="3237"/>
                  </a:lnTo>
                  <a:lnTo>
                    <a:pt x="6240" y="3250"/>
                  </a:lnTo>
                  <a:lnTo>
                    <a:pt x="6228" y="3265"/>
                  </a:lnTo>
                  <a:lnTo>
                    <a:pt x="6215" y="3277"/>
                  </a:lnTo>
                  <a:lnTo>
                    <a:pt x="6201" y="3290"/>
                  </a:lnTo>
                  <a:lnTo>
                    <a:pt x="6187" y="3302"/>
                  </a:lnTo>
                  <a:lnTo>
                    <a:pt x="6172" y="3313"/>
                  </a:lnTo>
                  <a:lnTo>
                    <a:pt x="6158" y="3323"/>
                  </a:lnTo>
                  <a:lnTo>
                    <a:pt x="6141" y="3334"/>
                  </a:lnTo>
                  <a:lnTo>
                    <a:pt x="6125" y="3343"/>
                  </a:lnTo>
                  <a:lnTo>
                    <a:pt x="6108" y="3351"/>
                  </a:lnTo>
                  <a:lnTo>
                    <a:pt x="6091" y="3359"/>
                  </a:lnTo>
                  <a:lnTo>
                    <a:pt x="6073" y="3365"/>
                  </a:lnTo>
                  <a:lnTo>
                    <a:pt x="6055" y="3371"/>
                  </a:lnTo>
                  <a:lnTo>
                    <a:pt x="6036" y="3376"/>
                  </a:lnTo>
                  <a:lnTo>
                    <a:pt x="6018" y="3381"/>
                  </a:lnTo>
                  <a:lnTo>
                    <a:pt x="5999" y="3384"/>
                  </a:lnTo>
                  <a:lnTo>
                    <a:pt x="5979" y="3387"/>
                  </a:lnTo>
                  <a:lnTo>
                    <a:pt x="5959" y="3388"/>
                  </a:lnTo>
                  <a:lnTo>
                    <a:pt x="5939" y="3388"/>
                  </a:lnTo>
                  <a:lnTo>
                    <a:pt x="1510" y="3388"/>
                  </a:lnTo>
                  <a:lnTo>
                    <a:pt x="1490" y="3388"/>
                  </a:lnTo>
                  <a:lnTo>
                    <a:pt x="1470" y="3387"/>
                  </a:lnTo>
                  <a:lnTo>
                    <a:pt x="1450" y="3384"/>
                  </a:lnTo>
                  <a:lnTo>
                    <a:pt x="1431" y="3381"/>
                  </a:lnTo>
                  <a:lnTo>
                    <a:pt x="1413" y="3376"/>
                  </a:lnTo>
                  <a:lnTo>
                    <a:pt x="1394" y="3371"/>
                  </a:lnTo>
                  <a:lnTo>
                    <a:pt x="1376" y="3365"/>
                  </a:lnTo>
                  <a:lnTo>
                    <a:pt x="1358" y="3359"/>
                  </a:lnTo>
                  <a:lnTo>
                    <a:pt x="1341" y="3351"/>
                  </a:lnTo>
                  <a:lnTo>
                    <a:pt x="1324" y="3343"/>
                  </a:lnTo>
                  <a:lnTo>
                    <a:pt x="1307" y="3334"/>
                  </a:lnTo>
                  <a:lnTo>
                    <a:pt x="1291" y="3323"/>
                  </a:lnTo>
                  <a:lnTo>
                    <a:pt x="1277" y="3313"/>
                  </a:lnTo>
                  <a:lnTo>
                    <a:pt x="1262" y="3302"/>
                  </a:lnTo>
                  <a:lnTo>
                    <a:pt x="1248" y="3290"/>
                  </a:lnTo>
                  <a:lnTo>
                    <a:pt x="1234" y="3277"/>
                  </a:lnTo>
                  <a:lnTo>
                    <a:pt x="1221" y="3265"/>
                  </a:lnTo>
                  <a:lnTo>
                    <a:pt x="1209" y="3250"/>
                  </a:lnTo>
                  <a:lnTo>
                    <a:pt x="1197" y="3237"/>
                  </a:lnTo>
                  <a:lnTo>
                    <a:pt x="1186" y="3222"/>
                  </a:lnTo>
                  <a:lnTo>
                    <a:pt x="1176" y="3206"/>
                  </a:lnTo>
                  <a:lnTo>
                    <a:pt x="1166" y="3191"/>
                  </a:lnTo>
                  <a:lnTo>
                    <a:pt x="1158" y="3174"/>
                  </a:lnTo>
                  <a:lnTo>
                    <a:pt x="1150" y="3157"/>
                  </a:lnTo>
                  <a:lnTo>
                    <a:pt x="1143" y="3141"/>
                  </a:lnTo>
                  <a:lnTo>
                    <a:pt x="1137" y="3123"/>
                  </a:lnTo>
                  <a:lnTo>
                    <a:pt x="1132" y="3105"/>
                  </a:lnTo>
                  <a:lnTo>
                    <a:pt x="1128" y="3086"/>
                  </a:lnTo>
                  <a:lnTo>
                    <a:pt x="1123" y="3068"/>
                  </a:lnTo>
                  <a:lnTo>
                    <a:pt x="1121" y="3049"/>
                  </a:lnTo>
                  <a:lnTo>
                    <a:pt x="1120" y="3030"/>
                  </a:lnTo>
                  <a:lnTo>
                    <a:pt x="1119" y="3011"/>
                  </a:lnTo>
                  <a:lnTo>
                    <a:pt x="1119" y="1990"/>
                  </a:lnTo>
                  <a:lnTo>
                    <a:pt x="1120" y="1971"/>
                  </a:lnTo>
                  <a:lnTo>
                    <a:pt x="1121" y="1952"/>
                  </a:lnTo>
                  <a:lnTo>
                    <a:pt x="1123" y="1934"/>
                  </a:lnTo>
                  <a:lnTo>
                    <a:pt x="1128" y="1915"/>
                  </a:lnTo>
                  <a:lnTo>
                    <a:pt x="1132" y="1896"/>
                  </a:lnTo>
                  <a:lnTo>
                    <a:pt x="1137" y="1878"/>
                  </a:lnTo>
                  <a:lnTo>
                    <a:pt x="1143" y="1861"/>
                  </a:lnTo>
                  <a:lnTo>
                    <a:pt x="1150" y="1844"/>
                  </a:lnTo>
                  <a:lnTo>
                    <a:pt x="1158" y="1827"/>
                  </a:lnTo>
                  <a:lnTo>
                    <a:pt x="1166" y="1810"/>
                  </a:lnTo>
                  <a:lnTo>
                    <a:pt x="1176" y="1795"/>
                  </a:lnTo>
                  <a:lnTo>
                    <a:pt x="1186" y="1780"/>
                  </a:lnTo>
                  <a:lnTo>
                    <a:pt x="1197" y="1764"/>
                  </a:lnTo>
                  <a:lnTo>
                    <a:pt x="1209" y="1751"/>
                  </a:lnTo>
                  <a:lnTo>
                    <a:pt x="1221" y="1737"/>
                  </a:lnTo>
                  <a:lnTo>
                    <a:pt x="1234" y="1724"/>
                  </a:lnTo>
                  <a:lnTo>
                    <a:pt x="1248" y="1711"/>
                  </a:lnTo>
                  <a:lnTo>
                    <a:pt x="1262" y="1700"/>
                  </a:lnTo>
                  <a:lnTo>
                    <a:pt x="1277" y="1688"/>
                  </a:lnTo>
                  <a:lnTo>
                    <a:pt x="1291" y="1678"/>
                  </a:lnTo>
                  <a:lnTo>
                    <a:pt x="1307" y="1667"/>
                  </a:lnTo>
                  <a:lnTo>
                    <a:pt x="1324" y="1658"/>
                  </a:lnTo>
                  <a:lnTo>
                    <a:pt x="1341" y="1650"/>
                  </a:lnTo>
                  <a:lnTo>
                    <a:pt x="1358" y="1642"/>
                  </a:lnTo>
                  <a:lnTo>
                    <a:pt x="1376" y="1636"/>
                  </a:lnTo>
                  <a:lnTo>
                    <a:pt x="1394" y="1630"/>
                  </a:lnTo>
                  <a:lnTo>
                    <a:pt x="1413" y="1625"/>
                  </a:lnTo>
                  <a:lnTo>
                    <a:pt x="1431" y="1620"/>
                  </a:lnTo>
                  <a:lnTo>
                    <a:pt x="1450" y="1617"/>
                  </a:lnTo>
                  <a:lnTo>
                    <a:pt x="1470" y="1615"/>
                  </a:lnTo>
                  <a:lnTo>
                    <a:pt x="1490" y="1613"/>
                  </a:lnTo>
                  <a:lnTo>
                    <a:pt x="1510" y="1613"/>
                  </a:lnTo>
                  <a:close/>
                  <a:moveTo>
                    <a:pt x="1510" y="3877"/>
                  </a:moveTo>
                  <a:lnTo>
                    <a:pt x="5939" y="3877"/>
                  </a:lnTo>
                  <a:lnTo>
                    <a:pt x="5959" y="3877"/>
                  </a:lnTo>
                  <a:lnTo>
                    <a:pt x="5979" y="3879"/>
                  </a:lnTo>
                  <a:lnTo>
                    <a:pt x="5999" y="3881"/>
                  </a:lnTo>
                  <a:lnTo>
                    <a:pt x="6018" y="3884"/>
                  </a:lnTo>
                  <a:lnTo>
                    <a:pt x="6036" y="3888"/>
                  </a:lnTo>
                  <a:lnTo>
                    <a:pt x="6055" y="3893"/>
                  </a:lnTo>
                  <a:lnTo>
                    <a:pt x="6073" y="3900"/>
                  </a:lnTo>
                  <a:lnTo>
                    <a:pt x="6091" y="3906"/>
                  </a:lnTo>
                  <a:lnTo>
                    <a:pt x="6108" y="3914"/>
                  </a:lnTo>
                  <a:lnTo>
                    <a:pt x="6125" y="3923"/>
                  </a:lnTo>
                  <a:lnTo>
                    <a:pt x="6141" y="3931"/>
                  </a:lnTo>
                  <a:lnTo>
                    <a:pt x="6158" y="3941"/>
                  </a:lnTo>
                  <a:lnTo>
                    <a:pt x="6172" y="3952"/>
                  </a:lnTo>
                  <a:lnTo>
                    <a:pt x="6187" y="3963"/>
                  </a:lnTo>
                  <a:lnTo>
                    <a:pt x="6201" y="3975"/>
                  </a:lnTo>
                  <a:lnTo>
                    <a:pt x="6215" y="3987"/>
                  </a:lnTo>
                  <a:lnTo>
                    <a:pt x="6228" y="4001"/>
                  </a:lnTo>
                  <a:lnTo>
                    <a:pt x="6240" y="4014"/>
                  </a:lnTo>
                  <a:lnTo>
                    <a:pt x="6252" y="4029"/>
                  </a:lnTo>
                  <a:lnTo>
                    <a:pt x="6263" y="4044"/>
                  </a:lnTo>
                  <a:lnTo>
                    <a:pt x="6272" y="4058"/>
                  </a:lnTo>
                  <a:lnTo>
                    <a:pt x="6282" y="4075"/>
                  </a:lnTo>
                  <a:lnTo>
                    <a:pt x="6291" y="4091"/>
                  </a:lnTo>
                  <a:lnTo>
                    <a:pt x="6299" y="4107"/>
                  </a:lnTo>
                  <a:lnTo>
                    <a:pt x="6306" y="4125"/>
                  </a:lnTo>
                  <a:lnTo>
                    <a:pt x="6312" y="4142"/>
                  </a:lnTo>
                  <a:lnTo>
                    <a:pt x="6317" y="4160"/>
                  </a:lnTo>
                  <a:lnTo>
                    <a:pt x="6321" y="4178"/>
                  </a:lnTo>
                  <a:lnTo>
                    <a:pt x="6325" y="4197"/>
                  </a:lnTo>
                  <a:lnTo>
                    <a:pt x="6328" y="4216"/>
                  </a:lnTo>
                  <a:lnTo>
                    <a:pt x="6329" y="4235"/>
                  </a:lnTo>
                  <a:lnTo>
                    <a:pt x="6330" y="4255"/>
                  </a:lnTo>
                  <a:lnTo>
                    <a:pt x="6330" y="5275"/>
                  </a:lnTo>
                  <a:lnTo>
                    <a:pt x="6329" y="5293"/>
                  </a:lnTo>
                  <a:lnTo>
                    <a:pt x="6328" y="5313"/>
                  </a:lnTo>
                  <a:lnTo>
                    <a:pt x="6325" y="5332"/>
                  </a:lnTo>
                  <a:lnTo>
                    <a:pt x="6321" y="5350"/>
                  </a:lnTo>
                  <a:lnTo>
                    <a:pt x="6317" y="5369"/>
                  </a:lnTo>
                  <a:lnTo>
                    <a:pt x="6312" y="5386"/>
                  </a:lnTo>
                  <a:lnTo>
                    <a:pt x="6306" y="5404"/>
                  </a:lnTo>
                  <a:lnTo>
                    <a:pt x="6299" y="5421"/>
                  </a:lnTo>
                  <a:lnTo>
                    <a:pt x="6291" y="5437"/>
                  </a:lnTo>
                  <a:lnTo>
                    <a:pt x="6282" y="5454"/>
                  </a:lnTo>
                  <a:lnTo>
                    <a:pt x="6272" y="5470"/>
                  </a:lnTo>
                  <a:lnTo>
                    <a:pt x="6263" y="5486"/>
                  </a:lnTo>
                  <a:lnTo>
                    <a:pt x="6252" y="5500"/>
                  </a:lnTo>
                  <a:lnTo>
                    <a:pt x="6240" y="5515"/>
                  </a:lnTo>
                  <a:lnTo>
                    <a:pt x="6228" y="5528"/>
                  </a:lnTo>
                  <a:lnTo>
                    <a:pt x="6215" y="5541"/>
                  </a:lnTo>
                  <a:lnTo>
                    <a:pt x="6201" y="5553"/>
                  </a:lnTo>
                  <a:lnTo>
                    <a:pt x="6187" y="5566"/>
                  </a:lnTo>
                  <a:lnTo>
                    <a:pt x="6172" y="5576"/>
                  </a:lnTo>
                  <a:lnTo>
                    <a:pt x="6158" y="5588"/>
                  </a:lnTo>
                  <a:lnTo>
                    <a:pt x="6141" y="5597"/>
                  </a:lnTo>
                  <a:lnTo>
                    <a:pt x="6125" y="5607"/>
                  </a:lnTo>
                  <a:lnTo>
                    <a:pt x="6108" y="5615"/>
                  </a:lnTo>
                  <a:lnTo>
                    <a:pt x="6091" y="5622"/>
                  </a:lnTo>
                  <a:lnTo>
                    <a:pt x="6073" y="5630"/>
                  </a:lnTo>
                  <a:lnTo>
                    <a:pt x="6055" y="5635"/>
                  </a:lnTo>
                  <a:lnTo>
                    <a:pt x="6036" y="5640"/>
                  </a:lnTo>
                  <a:lnTo>
                    <a:pt x="6018" y="5644"/>
                  </a:lnTo>
                  <a:lnTo>
                    <a:pt x="5999" y="5647"/>
                  </a:lnTo>
                  <a:lnTo>
                    <a:pt x="5979" y="5650"/>
                  </a:lnTo>
                  <a:lnTo>
                    <a:pt x="5959" y="5652"/>
                  </a:lnTo>
                  <a:lnTo>
                    <a:pt x="5939" y="5653"/>
                  </a:lnTo>
                  <a:lnTo>
                    <a:pt x="1510" y="5653"/>
                  </a:lnTo>
                  <a:lnTo>
                    <a:pt x="1490" y="5652"/>
                  </a:lnTo>
                  <a:lnTo>
                    <a:pt x="1470" y="5650"/>
                  </a:lnTo>
                  <a:lnTo>
                    <a:pt x="1450" y="5647"/>
                  </a:lnTo>
                  <a:lnTo>
                    <a:pt x="1431" y="5644"/>
                  </a:lnTo>
                  <a:lnTo>
                    <a:pt x="1413" y="5640"/>
                  </a:lnTo>
                  <a:lnTo>
                    <a:pt x="1394" y="5635"/>
                  </a:lnTo>
                  <a:lnTo>
                    <a:pt x="1376" y="5630"/>
                  </a:lnTo>
                  <a:lnTo>
                    <a:pt x="1358" y="5622"/>
                  </a:lnTo>
                  <a:lnTo>
                    <a:pt x="1341" y="5615"/>
                  </a:lnTo>
                  <a:lnTo>
                    <a:pt x="1324" y="5607"/>
                  </a:lnTo>
                  <a:lnTo>
                    <a:pt x="1307" y="5597"/>
                  </a:lnTo>
                  <a:lnTo>
                    <a:pt x="1291" y="5588"/>
                  </a:lnTo>
                  <a:lnTo>
                    <a:pt x="1277" y="5576"/>
                  </a:lnTo>
                  <a:lnTo>
                    <a:pt x="1262" y="5566"/>
                  </a:lnTo>
                  <a:lnTo>
                    <a:pt x="1248" y="5553"/>
                  </a:lnTo>
                  <a:lnTo>
                    <a:pt x="1234" y="5541"/>
                  </a:lnTo>
                  <a:lnTo>
                    <a:pt x="1221" y="5528"/>
                  </a:lnTo>
                  <a:lnTo>
                    <a:pt x="1209" y="5515"/>
                  </a:lnTo>
                  <a:lnTo>
                    <a:pt x="1197" y="5500"/>
                  </a:lnTo>
                  <a:lnTo>
                    <a:pt x="1186" y="5486"/>
                  </a:lnTo>
                  <a:lnTo>
                    <a:pt x="1176" y="5470"/>
                  </a:lnTo>
                  <a:lnTo>
                    <a:pt x="1166" y="5454"/>
                  </a:lnTo>
                  <a:lnTo>
                    <a:pt x="1158" y="5437"/>
                  </a:lnTo>
                  <a:lnTo>
                    <a:pt x="1150" y="5421"/>
                  </a:lnTo>
                  <a:lnTo>
                    <a:pt x="1143" y="5404"/>
                  </a:lnTo>
                  <a:lnTo>
                    <a:pt x="1137" y="5386"/>
                  </a:lnTo>
                  <a:lnTo>
                    <a:pt x="1132" y="5369"/>
                  </a:lnTo>
                  <a:lnTo>
                    <a:pt x="1128" y="5350"/>
                  </a:lnTo>
                  <a:lnTo>
                    <a:pt x="1123" y="5332"/>
                  </a:lnTo>
                  <a:lnTo>
                    <a:pt x="1121" y="5313"/>
                  </a:lnTo>
                  <a:lnTo>
                    <a:pt x="1120" y="5293"/>
                  </a:lnTo>
                  <a:lnTo>
                    <a:pt x="1119" y="5275"/>
                  </a:lnTo>
                  <a:lnTo>
                    <a:pt x="1119" y="4255"/>
                  </a:lnTo>
                  <a:lnTo>
                    <a:pt x="1120" y="4235"/>
                  </a:lnTo>
                  <a:lnTo>
                    <a:pt x="1121" y="4216"/>
                  </a:lnTo>
                  <a:lnTo>
                    <a:pt x="1123" y="4197"/>
                  </a:lnTo>
                  <a:lnTo>
                    <a:pt x="1128" y="4178"/>
                  </a:lnTo>
                  <a:lnTo>
                    <a:pt x="1132" y="4160"/>
                  </a:lnTo>
                  <a:lnTo>
                    <a:pt x="1137" y="4142"/>
                  </a:lnTo>
                  <a:lnTo>
                    <a:pt x="1143" y="4125"/>
                  </a:lnTo>
                  <a:lnTo>
                    <a:pt x="1150" y="4107"/>
                  </a:lnTo>
                  <a:lnTo>
                    <a:pt x="1158" y="4091"/>
                  </a:lnTo>
                  <a:lnTo>
                    <a:pt x="1166" y="4075"/>
                  </a:lnTo>
                  <a:lnTo>
                    <a:pt x="1176" y="4058"/>
                  </a:lnTo>
                  <a:lnTo>
                    <a:pt x="1186" y="4044"/>
                  </a:lnTo>
                  <a:lnTo>
                    <a:pt x="1197" y="4029"/>
                  </a:lnTo>
                  <a:lnTo>
                    <a:pt x="1209" y="4014"/>
                  </a:lnTo>
                  <a:lnTo>
                    <a:pt x="1221" y="4001"/>
                  </a:lnTo>
                  <a:lnTo>
                    <a:pt x="1234" y="3987"/>
                  </a:lnTo>
                  <a:lnTo>
                    <a:pt x="1248" y="3975"/>
                  </a:lnTo>
                  <a:lnTo>
                    <a:pt x="1262" y="3963"/>
                  </a:lnTo>
                  <a:lnTo>
                    <a:pt x="1277" y="3952"/>
                  </a:lnTo>
                  <a:lnTo>
                    <a:pt x="1291" y="3941"/>
                  </a:lnTo>
                  <a:lnTo>
                    <a:pt x="1307" y="3931"/>
                  </a:lnTo>
                  <a:lnTo>
                    <a:pt x="1324" y="3923"/>
                  </a:lnTo>
                  <a:lnTo>
                    <a:pt x="1341" y="3914"/>
                  </a:lnTo>
                  <a:lnTo>
                    <a:pt x="1358" y="3906"/>
                  </a:lnTo>
                  <a:lnTo>
                    <a:pt x="1376" y="3900"/>
                  </a:lnTo>
                  <a:lnTo>
                    <a:pt x="1394" y="3893"/>
                  </a:lnTo>
                  <a:lnTo>
                    <a:pt x="1413" y="3888"/>
                  </a:lnTo>
                  <a:lnTo>
                    <a:pt x="1431" y="3884"/>
                  </a:lnTo>
                  <a:lnTo>
                    <a:pt x="1450" y="3881"/>
                  </a:lnTo>
                  <a:lnTo>
                    <a:pt x="1470" y="3879"/>
                  </a:lnTo>
                  <a:lnTo>
                    <a:pt x="1490" y="3877"/>
                  </a:lnTo>
                  <a:lnTo>
                    <a:pt x="1510" y="3877"/>
                  </a:lnTo>
                  <a:close/>
                  <a:moveTo>
                    <a:pt x="1510" y="6140"/>
                  </a:moveTo>
                  <a:lnTo>
                    <a:pt x="5939" y="6140"/>
                  </a:lnTo>
                  <a:lnTo>
                    <a:pt x="5959" y="6140"/>
                  </a:lnTo>
                  <a:lnTo>
                    <a:pt x="5979" y="6142"/>
                  </a:lnTo>
                  <a:lnTo>
                    <a:pt x="5999" y="6144"/>
                  </a:lnTo>
                  <a:lnTo>
                    <a:pt x="6018" y="6147"/>
                  </a:lnTo>
                  <a:lnTo>
                    <a:pt x="6036" y="6152"/>
                  </a:lnTo>
                  <a:lnTo>
                    <a:pt x="6055" y="6157"/>
                  </a:lnTo>
                  <a:lnTo>
                    <a:pt x="6073" y="6163"/>
                  </a:lnTo>
                  <a:lnTo>
                    <a:pt x="6091" y="6169"/>
                  </a:lnTo>
                  <a:lnTo>
                    <a:pt x="6108" y="6178"/>
                  </a:lnTo>
                  <a:lnTo>
                    <a:pt x="6125" y="6186"/>
                  </a:lnTo>
                  <a:lnTo>
                    <a:pt x="6141" y="6194"/>
                  </a:lnTo>
                  <a:lnTo>
                    <a:pt x="6158" y="6205"/>
                  </a:lnTo>
                  <a:lnTo>
                    <a:pt x="6172" y="6215"/>
                  </a:lnTo>
                  <a:lnTo>
                    <a:pt x="6187" y="6227"/>
                  </a:lnTo>
                  <a:lnTo>
                    <a:pt x="6201" y="6238"/>
                  </a:lnTo>
                  <a:lnTo>
                    <a:pt x="6215" y="6251"/>
                  </a:lnTo>
                  <a:lnTo>
                    <a:pt x="6228" y="6264"/>
                  </a:lnTo>
                  <a:lnTo>
                    <a:pt x="6240" y="6278"/>
                  </a:lnTo>
                  <a:lnTo>
                    <a:pt x="6252" y="6293"/>
                  </a:lnTo>
                  <a:lnTo>
                    <a:pt x="6263" y="6307"/>
                  </a:lnTo>
                  <a:lnTo>
                    <a:pt x="6272" y="6322"/>
                  </a:lnTo>
                  <a:lnTo>
                    <a:pt x="6282" y="6339"/>
                  </a:lnTo>
                  <a:lnTo>
                    <a:pt x="6291" y="6354"/>
                  </a:lnTo>
                  <a:lnTo>
                    <a:pt x="6299" y="6371"/>
                  </a:lnTo>
                  <a:lnTo>
                    <a:pt x="6306" y="6389"/>
                  </a:lnTo>
                  <a:lnTo>
                    <a:pt x="6312" y="6405"/>
                  </a:lnTo>
                  <a:lnTo>
                    <a:pt x="6317" y="6424"/>
                  </a:lnTo>
                  <a:lnTo>
                    <a:pt x="6321" y="6442"/>
                  </a:lnTo>
                  <a:lnTo>
                    <a:pt x="6325" y="6461"/>
                  </a:lnTo>
                  <a:lnTo>
                    <a:pt x="6328" y="6479"/>
                  </a:lnTo>
                  <a:lnTo>
                    <a:pt x="6329" y="6498"/>
                  </a:lnTo>
                  <a:lnTo>
                    <a:pt x="6330" y="6518"/>
                  </a:lnTo>
                  <a:lnTo>
                    <a:pt x="6330" y="7538"/>
                  </a:lnTo>
                  <a:lnTo>
                    <a:pt x="6329" y="7557"/>
                  </a:lnTo>
                  <a:lnTo>
                    <a:pt x="6328" y="7577"/>
                  </a:lnTo>
                  <a:lnTo>
                    <a:pt x="6325" y="7596"/>
                  </a:lnTo>
                  <a:lnTo>
                    <a:pt x="6321" y="7614"/>
                  </a:lnTo>
                  <a:lnTo>
                    <a:pt x="6317" y="7632"/>
                  </a:lnTo>
                  <a:lnTo>
                    <a:pt x="6312" y="7650"/>
                  </a:lnTo>
                  <a:lnTo>
                    <a:pt x="6306" y="7668"/>
                  </a:lnTo>
                  <a:lnTo>
                    <a:pt x="6299" y="7684"/>
                  </a:lnTo>
                  <a:lnTo>
                    <a:pt x="6291" y="7701"/>
                  </a:lnTo>
                  <a:lnTo>
                    <a:pt x="6282" y="7718"/>
                  </a:lnTo>
                  <a:lnTo>
                    <a:pt x="6272" y="7733"/>
                  </a:lnTo>
                  <a:lnTo>
                    <a:pt x="6263" y="7749"/>
                  </a:lnTo>
                  <a:lnTo>
                    <a:pt x="6252" y="7764"/>
                  </a:lnTo>
                  <a:lnTo>
                    <a:pt x="6240" y="7778"/>
                  </a:lnTo>
                  <a:lnTo>
                    <a:pt x="6228" y="7792"/>
                  </a:lnTo>
                  <a:lnTo>
                    <a:pt x="6215" y="7804"/>
                  </a:lnTo>
                  <a:lnTo>
                    <a:pt x="6201" y="7817"/>
                  </a:lnTo>
                  <a:lnTo>
                    <a:pt x="6187" y="7829"/>
                  </a:lnTo>
                  <a:lnTo>
                    <a:pt x="6172" y="7841"/>
                  </a:lnTo>
                  <a:lnTo>
                    <a:pt x="6158" y="7851"/>
                  </a:lnTo>
                  <a:lnTo>
                    <a:pt x="6141" y="7861"/>
                  </a:lnTo>
                  <a:lnTo>
                    <a:pt x="6125" y="7870"/>
                  </a:lnTo>
                  <a:lnTo>
                    <a:pt x="6108" y="7878"/>
                  </a:lnTo>
                  <a:lnTo>
                    <a:pt x="6091" y="7886"/>
                  </a:lnTo>
                  <a:lnTo>
                    <a:pt x="6073" y="7893"/>
                  </a:lnTo>
                  <a:lnTo>
                    <a:pt x="6055" y="7898"/>
                  </a:lnTo>
                  <a:lnTo>
                    <a:pt x="6036" y="7904"/>
                  </a:lnTo>
                  <a:lnTo>
                    <a:pt x="6018" y="7908"/>
                  </a:lnTo>
                  <a:lnTo>
                    <a:pt x="5999" y="7912"/>
                  </a:lnTo>
                  <a:lnTo>
                    <a:pt x="5979" y="7914"/>
                  </a:lnTo>
                  <a:lnTo>
                    <a:pt x="5959" y="7915"/>
                  </a:lnTo>
                  <a:lnTo>
                    <a:pt x="5939" y="7916"/>
                  </a:lnTo>
                  <a:lnTo>
                    <a:pt x="1510" y="7916"/>
                  </a:lnTo>
                  <a:lnTo>
                    <a:pt x="1490" y="7915"/>
                  </a:lnTo>
                  <a:lnTo>
                    <a:pt x="1470" y="7914"/>
                  </a:lnTo>
                  <a:lnTo>
                    <a:pt x="1450" y="7912"/>
                  </a:lnTo>
                  <a:lnTo>
                    <a:pt x="1431" y="7908"/>
                  </a:lnTo>
                  <a:lnTo>
                    <a:pt x="1413" y="7904"/>
                  </a:lnTo>
                  <a:lnTo>
                    <a:pt x="1394" y="7898"/>
                  </a:lnTo>
                  <a:lnTo>
                    <a:pt x="1376" y="7893"/>
                  </a:lnTo>
                  <a:lnTo>
                    <a:pt x="1358" y="7886"/>
                  </a:lnTo>
                  <a:lnTo>
                    <a:pt x="1341" y="7878"/>
                  </a:lnTo>
                  <a:lnTo>
                    <a:pt x="1324" y="7870"/>
                  </a:lnTo>
                  <a:lnTo>
                    <a:pt x="1307" y="7861"/>
                  </a:lnTo>
                  <a:lnTo>
                    <a:pt x="1291" y="7851"/>
                  </a:lnTo>
                  <a:lnTo>
                    <a:pt x="1277" y="7841"/>
                  </a:lnTo>
                  <a:lnTo>
                    <a:pt x="1262" y="7829"/>
                  </a:lnTo>
                  <a:lnTo>
                    <a:pt x="1248" y="7817"/>
                  </a:lnTo>
                  <a:lnTo>
                    <a:pt x="1234" y="7804"/>
                  </a:lnTo>
                  <a:lnTo>
                    <a:pt x="1221" y="7792"/>
                  </a:lnTo>
                  <a:lnTo>
                    <a:pt x="1209" y="7778"/>
                  </a:lnTo>
                  <a:lnTo>
                    <a:pt x="1197" y="7764"/>
                  </a:lnTo>
                  <a:lnTo>
                    <a:pt x="1186" y="7749"/>
                  </a:lnTo>
                  <a:lnTo>
                    <a:pt x="1176" y="7733"/>
                  </a:lnTo>
                  <a:lnTo>
                    <a:pt x="1166" y="7718"/>
                  </a:lnTo>
                  <a:lnTo>
                    <a:pt x="1158" y="7701"/>
                  </a:lnTo>
                  <a:lnTo>
                    <a:pt x="1150" y="7684"/>
                  </a:lnTo>
                  <a:lnTo>
                    <a:pt x="1143" y="7668"/>
                  </a:lnTo>
                  <a:lnTo>
                    <a:pt x="1137" y="7650"/>
                  </a:lnTo>
                  <a:lnTo>
                    <a:pt x="1132" y="7632"/>
                  </a:lnTo>
                  <a:lnTo>
                    <a:pt x="1128" y="7614"/>
                  </a:lnTo>
                  <a:lnTo>
                    <a:pt x="1123" y="7596"/>
                  </a:lnTo>
                  <a:lnTo>
                    <a:pt x="1121" y="7577"/>
                  </a:lnTo>
                  <a:lnTo>
                    <a:pt x="1120" y="7557"/>
                  </a:lnTo>
                  <a:lnTo>
                    <a:pt x="1119" y="7538"/>
                  </a:lnTo>
                  <a:lnTo>
                    <a:pt x="1119" y="6518"/>
                  </a:lnTo>
                  <a:lnTo>
                    <a:pt x="1120" y="6498"/>
                  </a:lnTo>
                  <a:lnTo>
                    <a:pt x="1121" y="6479"/>
                  </a:lnTo>
                  <a:lnTo>
                    <a:pt x="1123" y="6461"/>
                  </a:lnTo>
                  <a:lnTo>
                    <a:pt x="1128" y="6442"/>
                  </a:lnTo>
                  <a:lnTo>
                    <a:pt x="1132" y="6424"/>
                  </a:lnTo>
                  <a:lnTo>
                    <a:pt x="1137" y="6405"/>
                  </a:lnTo>
                  <a:lnTo>
                    <a:pt x="1143" y="6389"/>
                  </a:lnTo>
                  <a:lnTo>
                    <a:pt x="1150" y="6371"/>
                  </a:lnTo>
                  <a:lnTo>
                    <a:pt x="1158" y="6354"/>
                  </a:lnTo>
                  <a:lnTo>
                    <a:pt x="1166" y="6339"/>
                  </a:lnTo>
                  <a:lnTo>
                    <a:pt x="1176" y="6322"/>
                  </a:lnTo>
                  <a:lnTo>
                    <a:pt x="1186" y="6307"/>
                  </a:lnTo>
                  <a:lnTo>
                    <a:pt x="1197" y="6293"/>
                  </a:lnTo>
                  <a:lnTo>
                    <a:pt x="1209" y="6278"/>
                  </a:lnTo>
                  <a:lnTo>
                    <a:pt x="1221" y="6264"/>
                  </a:lnTo>
                  <a:lnTo>
                    <a:pt x="1234" y="6251"/>
                  </a:lnTo>
                  <a:lnTo>
                    <a:pt x="1248" y="6238"/>
                  </a:lnTo>
                  <a:lnTo>
                    <a:pt x="1262" y="6227"/>
                  </a:lnTo>
                  <a:lnTo>
                    <a:pt x="1277" y="6215"/>
                  </a:lnTo>
                  <a:lnTo>
                    <a:pt x="1291" y="6205"/>
                  </a:lnTo>
                  <a:lnTo>
                    <a:pt x="1307" y="6194"/>
                  </a:lnTo>
                  <a:lnTo>
                    <a:pt x="1324" y="6186"/>
                  </a:lnTo>
                  <a:lnTo>
                    <a:pt x="1341" y="6178"/>
                  </a:lnTo>
                  <a:lnTo>
                    <a:pt x="1358" y="6169"/>
                  </a:lnTo>
                  <a:lnTo>
                    <a:pt x="1376" y="6163"/>
                  </a:lnTo>
                  <a:lnTo>
                    <a:pt x="1394" y="6157"/>
                  </a:lnTo>
                  <a:lnTo>
                    <a:pt x="1413" y="6152"/>
                  </a:lnTo>
                  <a:lnTo>
                    <a:pt x="1431" y="6147"/>
                  </a:lnTo>
                  <a:lnTo>
                    <a:pt x="1450" y="6144"/>
                  </a:lnTo>
                  <a:lnTo>
                    <a:pt x="1470" y="6142"/>
                  </a:lnTo>
                  <a:lnTo>
                    <a:pt x="1490" y="6140"/>
                  </a:lnTo>
                  <a:lnTo>
                    <a:pt x="1510" y="6140"/>
                  </a:lnTo>
                  <a:close/>
                  <a:moveTo>
                    <a:pt x="1510" y="8404"/>
                  </a:moveTo>
                  <a:lnTo>
                    <a:pt x="5939" y="8404"/>
                  </a:lnTo>
                  <a:lnTo>
                    <a:pt x="5959" y="8404"/>
                  </a:lnTo>
                  <a:lnTo>
                    <a:pt x="5979" y="8406"/>
                  </a:lnTo>
                  <a:lnTo>
                    <a:pt x="5999" y="8408"/>
                  </a:lnTo>
                  <a:lnTo>
                    <a:pt x="6018" y="8411"/>
                  </a:lnTo>
                  <a:lnTo>
                    <a:pt x="6036" y="8415"/>
                  </a:lnTo>
                  <a:lnTo>
                    <a:pt x="6055" y="8420"/>
                  </a:lnTo>
                  <a:lnTo>
                    <a:pt x="6073" y="8427"/>
                  </a:lnTo>
                  <a:lnTo>
                    <a:pt x="6091" y="8433"/>
                  </a:lnTo>
                  <a:lnTo>
                    <a:pt x="6108" y="8441"/>
                  </a:lnTo>
                  <a:lnTo>
                    <a:pt x="6125" y="8450"/>
                  </a:lnTo>
                  <a:lnTo>
                    <a:pt x="6141" y="8459"/>
                  </a:lnTo>
                  <a:lnTo>
                    <a:pt x="6158" y="8468"/>
                  </a:lnTo>
                  <a:lnTo>
                    <a:pt x="6172" y="8479"/>
                  </a:lnTo>
                  <a:lnTo>
                    <a:pt x="6187" y="8490"/>
                  </a:lnTo>
                  <a:lnTo>
                    <a:pt x="6201" y="8502"/>
                  </a:lnTo>
                  <a:lnTo>
                    <a:pt x="6215" y="8514"/>
                  </a:lnTo>
                  <a:lnTo>
                    <a:pt x="6228" y="8528"/>
                  </a:lnTo>
                  <a:lnTo>
                    <a:pt x="6240" y="8541"/>
                  </a:lnTo>
                  <a:lnTo>
                    <a:pt x="6252" y="8556"/>
                  </a:lnTo>
                  <a:lnTo>
                    <a:pt x="6263" y="8571"/>
                  </a:lnTo>
                  <a:lnTo>
                    <a:pt x="6272" y="8586"/>
                  </a:lnTo>
                  <a:lnTo>
                    <a:pt x="6282" y="8602"/>
                  </a:lnTo>
                  <a:lnTo>
                    <a:pt x="6291" y="8618"/>
                  </a:lnTo>
                  <a:lnTo>
                    <a:pt x="6299" y="8634"/>
                  </a:lnTo>
                  <a:lnTo>
                    <a:pt x="6306" y="8652"/>
                  </a:lnTo>
                  <a:lnTo>
                    <a:pt x="6312" y="8670"/>
                  </a:lnTo>
                  <a:lnTo>
                    <a:pt x="6317" y="8688"/>
                  </a:lnTo>
                  <a:lnTo>
                    <a:pt x="6321" y="8705"/>
                  </a:lnTo>
                  <a:lnTo>
                    <a:pt x="6325" y="8724"/>
                  </a:lnTo>
                  <a:lnTo>
                    <a:pt x="6328" y="8743"/>
                  </a:lnTo>
                  <a:lnTo>
                    <a:pt x="6329" y="8762"/>
                  </a:lnTo>
                  <a:lnTo>
                    <a:pt x="6330" y="8782"/>
                  </a:lnTo>
                  <a:lnTo>
                    <a:pt x="6330" y="9802"/>
                  </a:lnTo>
                  <a:lnTo>
                    <a:pt x="6329" y="9820"/>
                  </a:lnTo>
                  <a:lnTo>
                    <a:pt x="6328" y="9840"/>
                  </a:lnTo>
                  <a:lnTo>
                    <a:pt x="6325" y="9859"/>
                  </a:lnTo>
                  <a:lnTo>
                    <a:pt x="6321" y="9878"/>
                  </a:lnTo>
                  <a:lnTo>
                    <a:pt x="6317" y="9896"/>
                  </a:lnTo>
                  <a:lnTo>
                    <a:pt x="6312" y="9913"/>
                  </a:lnTo>
                  <a:lnTo>
                    <a:pt x="6306" y="9931"/>
                  </a:lnTo>
                  <a:lnTo>
                    <a:pt x="6299" y="9948"/>
                  </a:lnTo>
                  <a:lnTo>
                    <a:pt x="6291" y="9965"/>
                  </a:lnTo>
                  <a:lnTo>
                    <a:pt x="6282" y="9981"/>
                  </a:lnTo>
                  <a:lnTo>
                    <a:pt x="6272" y="9997"/>
                  </a:lnTo>
                  <a:lnTo>
                    <a:pt x="6263" y="10013"/>
                  </a:lnTo>
                  <a:lnTo>
                    <a:pt x="6252" y="10027"/>
                  </a:lnTo>
                  <a:lnTo>
                    <a:pt x="6240" y="10042"/>
                  </a:lnTo>
                  <a:lnTo>
                    <a:pt x="6228" y="10055"/>
                  </a:lnTo>
                  <a:lnTo>
                    <a:pt x="6215" y="10068"/>
                  </a:lnTo>
                  <a:lnTo>
                    <a:pt x="6201" y="10081"/>
                  </a:lnTo>
                  <a:lnTo>
                    <a:pt x="6187" y="10093"/>
                  </a:lnTo>
                  <a:lnTo>
                    <a:pt x="6172" y="10104"/>
                  </a:lnTo>
                  <a:lnTo>
                    <a:pt x="6158" y="10115"/>
                  </a:lnTo>
                  <a:lnTo>
                    <a:pt x="6141" y="10124"/>
                  </a:lnTo>
                  <a:lnTo>
                    <a:pt x="6125" y="10134"/>
                  </a:lnTo>
                  <a:lnTo>
                    <a:pt x="6108" y="10142"/>
                  </a:lnTo>
                  <a:lnTo>
                    <a:pt x="6091" y="10149"/>
                  </a:lnTo>
                  <a:lnTo>
                    <a:pt x="6073" y="10157"/>
                  </a:lnTo>
                  <a:lnTo>
                    <a:pt x="6055" y="10162"/>
                  </a:lnTo>
                  <a:lnTo>
                    <a:pt x="6036" y="10167"/>
                  </a:lnTo>
                  <a:lnTo>
                    <a:pt x="6018" y="10171"/>
                  </a:lnTo>
                  <a:lnTo>
                    <a:pt x="5999" y="10175"/>
                  </a:lnTo>
                  <a:lnTo>
                    <a:pt x="5979" y="10178"/>
                  </a:lnTo>
                  <a:lnTo>
                    <a:pt x="5959" y="10179"/>
                  </a:lnTo>
                  <a:lnTo>
                    <a:pt x="5939" y="10180"/>
                  </a:lnTo>
                  <a:lnTo>
                    <a:pt x="1510" y="10180"/>
                  </a:lnTo>
                  <a:lnTo>
                    <a:pt x="1490" y="10179"/>
                  </a:lnTo>
                  <a:lnTo>
                    <a:pt x="1470" y="10178"/>
                  </a:lnTo>
                  <a:lnTo>
                    <a:pt x="1450" y="10175"/>
                  </a:lnTo>
                  <a:lnTo>
                    <a:pt x="1431" y="10171"/>
                  </a:lnTo>
                  <a:lnTo>
                    <a:pt x="1413" y="10167"/>
                  </a:lnTo>
                  <a:lnTo>
                    <a:pt x="1394" y="10162"/>
                  </a:lnTo>
                  <a:lnTo>
                    <a:pt x="1376" y="10157"/>
                  </a:lnTo>
                  <a:lnTo>
                    <a:pt x="1358" y="10149"/>
                  </a:lnTo>
                  <a:lnTo>
                    <a:pt x="1341" y="10142"/>
                  </a:lnTo>
                  <a:lnTo>
                    <a:pt x="1324" y="10134"/>
                  </a:lnTo>
                  <a:lnTo>
                    <a:pt x="1307" y="10124"/>
                  </a:lnTo>
                  <a:lnTo>
                    <a:pt x="1291" y="10115"/>
                  </a:lnTo>
                  <a:lnTo>
                    <a:pt x="1277" y="10104"/>
                  </a:lnTo>
                  <a:lnTo>
                    <a:pt x="1262" y="10093"/>
                  </a:lnTo>
                  <a:lnTo>
                    <a:pt x="1248" y="10081"/>
                  </a:lnTo>
                  <a:lnTo>
                    <a:pt x="1234" y="10068"/>
                  </a:lnTo>
                  <a:lnTo>
                    <a:pt x="1221" y="10055"/>
                  </a:lnTo>
                  <a:lnTo>
                    <a:pt x="1209" y="10042"/>
                  </a:lnTo>
                  <a:lnTo>
                    <a:pt x="1197" y="10027"/>
                  </a:lnTo>
                  <a:lnTo>
                    <a:pt x="1186" y="10013"/>
                  </a:lnTo>
                  <a:lnTo>
                    <a:pt x="1176" y="9997"/>
                  </a:lnTo>
                  <a:lnTo>
                    <a:pt x="1166" y="9981"/>
                  </a:lnTo>
                  <a:lnTo>
                    <a:pt x="1158" y="9965"/>
                  </a:lnTo>
                  <a:lnTo>
                    <a:pt x="1150" y="9948"/>
                  </a:lnTo>
                  <a:lnTo>
                    <a:pt x="1143" y="9931"/>
                  </a:lnTo>
                  <a:lnTo>
                    <a:pt x="1137" y="9913"/>
                  </a:lnTo>
                  <a:lnTo>
                    <a:pt x="1132" y="9896"/>
                  </a:lnTo>
                  <a:lnTo>
                    <a:pt x="1128" y="9878"/>
                  </a:lnTo>
                  <a:lnTo>
                    <a:pt x="1123" y="9859"/>
                  </a:lnTo>
                  <a:lnTo>
                    <a:pt x="1121" y="9840"/>
                  </a:lnTo>
                  <a:lnTo>
                    <a:pt x="1120" y="9820"/>
                  </a:lnTo>
                  <a:lnTo>
                    <a:pt x="1119" y="9802"/>
                  </a:lnTo>
                  <a:lnTo>
                    <a:pt x="1119" y="8782"/>
                  </a:lnTo>
                  <a:lnTo>
                    <a:pt x="1120" y="8762"/>
                  </a:lnTo>
                  <a:lnTo>
                    <a:pt x="1121" y="8743"/>
                  </a:lnTo>
                  <a:lnTo>
                    <a:pt x="1123" y="8724"/>
                  </a:lnTo>
                  <a:lnTo>
                    <a:pt x="1128" y="8705"/>
                  </a:lnTo>
                  <a:lnTo>
                    <a:pt x="1132" y="8688"/>
                  </a:lnTo>
                  <a:lnTo>
                    <a:pt x="1137" y="8670"/>
                  </a:lnTo>
                  <a:lnTo>
                    <a:pt x="1143" y="8652"/>
                  </a:lnTo>
                  <a:lnTo>
                    <a:pt x="1150" y="8634"/>
                  </a:lnTo>
                  <a:lnTo>
                    <a:pt x="1158" y="8618"/>
                  </a:lnTo>
                  <a:lnTo>
                    <a:pt x="1166" y="8602"/>
                  </a:lnTo>
                  <a:lnTo>
                    <a:pt x="1176" y="8586"/>
                  </a:lnTo>
                  <a:lnTo>
                    <a:pt x="1186" y="8571"/>
                  </a:lnTo>
                  <a:lnTo>
                    <a:pt x="1197" y="8556"/>
                  </a:lnTo>
                  <a:lnTo>
                    <a:pt x="1209" y="8541"/>
                  </a:lnTo>
                  <a:lnTo>
                    <a:pt x="1221" y="8528"/>
                  </a:lnTo>
                  <a:lnTo>
                    <a:pt x="1234" y="8514"/>
                  </a:lnTo>
                  <a:lnTo>
                    <a:pt x="1248" y="8502"/>
                  </a:lnTo>
                  <a:lnTo>
                    <a:pt x="1262" y="8490"/>
                  </a:lnTo>
                  <a:lnTo>
                    <a:pt x="1277" y="8479"/>
                  </a:lnTo>
                  <a:lnTo>
                    <a:pt x="1291" y="8468"/>
                  </a:lnTo>
                  <a:lnTo>
                    <a:pt x="1307" y="8459"/>
                  </a:lnTo>
                  <a:lnTo>
                    <a:pt x="1324" y="8450"/>
                  </a:lnTo>
                  <a:lnTo>
                    <a:pt x="1341" y="8441"/>
                  </a:lnTo>
                  <a:lnTo>
                    <a:pt x="1358" y="8433"/>
                  </a:lnTo>
                  <a:lnTo>
                    <a:pt x="1376" y="8427"/>
                  </a:lnTo>
                  <a:lnTo>
                    <a:pt x="1394" y="8420"/>
                  </a:lnTo>
                  <a:lnTo>
                    <a:pt x="1413" y="8415"/>
                  </a:lnTo>
                  <a:lnTo>
                    <a:pt x="1431" y="8411"/>
                  </a:lnTo>
                  <a:lnTo>
                    <a:pt x="1450" y="8408"/>
                  </a:lnTo>
                  <a:lnTo>
                    <a:pt x="1470" y="8406"/>
                  </a:lnTo>
                  <a:lnTo>
                    <a:pt x="1490" y="8404"/>
                  </a:lnTo>
                  <a:lnTo>
                    <a:pt x="1510" y="8404"/>
                  </a:lnTo>
                  <a:close/>
                  <a:moveTo>
                    <a:pt x="3725" y="14428"/>
                  </a:moveTo>
                  <a:lnTo>
                    <a:pt x="3750" y="14428"/>
                  </a:lnTo>
                  <a:lnTo>
                    <a:pt x="3776" y="14430"/>
                  </a:lnTo>
                  <a:lnTo>
                    <a:pt x="3801" y="14433"/>
                  </a:lnTo>
                  <a:lnTo>
                    <a:pt x="3825" y="14438"/>
                  </a:lnTo>
                  <a:lnTo>
                    <a:pt x="3849" y="14444"/>
                  </a:lnTo>
                  <a:lnTo>
                    <a:pt x="3873" y="14451"/>
                  </a:lnTo>
                  <a:lnTo>
                    <a:pt x="3897" y="14458"/>
                  </a:lnTo>
                  <a:lnTo>
                    <a:pt x="3919" y="14468"/>
                  </a:lnTo>
                  <a:lnTo>
                    <a:pt x="3942" y="14477"/>
                  </a:lnTo>
                  <a:lnTo>
                    <a:pt x="3964" y="14488"/>
                  </a:lnTo>
                  <a:lnTo>
                    <a:pt x="3985" y="14501"/>
                  </a:lnTo>
                  <a:lnTo>
                    <a:pt x="4005" y="14514"/>
                  </a:lnTo>
                  <a:lnTo>
                    <a:pt x="4025" y="14528"/>
                  </a:lnTo>
                  <a:lnTo>
                    <a:pt x="4043" y="14543"/>
                  </a:lnTo>
                  <a:lnTo>
                    <a:pt x="4062" y="14558"/>
                  </a:lnTo>
                  <a:lnTo>
                    <a:pt x="4080" y="14575"/>
                  </a:lnTo>
                  <a:lnTo>
                    <a:pt x="4096" y="14593"/>
                  </a:lnTo>
                  <a:lnTo>
                    <a:pt x="4112" y="14611"/>
                  </a:lnTo>
                  <a:lnTo>
                    <a:pt x="4127" y="14630"/>
                  </a:lnTo>
                  <a:lnTo>
                    <a:pt x="4141" y="14649"/>
                  </a:lnTo>
                  <a:lnTo>
                    <a:pt x="4154" y="14670"/>
                  </a:lnTo>
                  <a:lnTo>
                    <a:pt x="4166" y="14691"/>
                  </a:lnTo>
                  <a:lnTo>
                    <a:pt x="4177" y="14713"/>
                  </a:lnTo>
                  <a:lnTo>
                    <a:pt x="4188" y="14735"/>
                  </a:lnTo>
                  <a:lnTo>
                    <a:pt x="4196" y="14758"/>
                  </a:lnTo>
                  <a:lnTo>
                    <a:pt x="4204" y="14781"/>
                  </a:lnTo>
                  <a:lnTo>
                    <a:pt x="4212" y="14805"/>
                  </a:lnTo>
                  <a:lnTo>
                    <a:pt x="4217" y="14829"/>
                  </a:lnTo>
                  <a:lnTo>
                    <a:pt x="4221" y="14854"/>
                  </a:lnTo>
                  <a:lnTo>
                    <a:pt x="4224" y="14879"/>
                  </a:lnTo>
                  <a:lnTo>
                    <a:pt x="4226" y="14904"/>
                  </a:lnTo>
                  <a:lnTo>
                    <a:pt x="4227" y="14930"/>
                  </a:lnTo>
                  <a:lnTo>
                    <a:pt x="4226" y="14956"/>
                  </a:lnTo>
                  <a:lnTo>
                    <a:pt x="4224" y="14981"/>
                  </a:lnTo>
                  <a:lnTo>
                    <a:pt x="4221" y="15006"/>
                  </a:lnTo>
                  <a:lnTo>
                    <a:pt x="4217" y="15031"/>
                  </a:lnTo>
                  <a:lnTo>
                    <a:pt x="4212" y="15055"/>
                  </a:lnTo>
                  <a:lnTo>
                    <a:pt x="4204" y="15079"/>
                  </a:lnTo>
                  <a:lnTo>
                    <a:pt x="4196" y="15102"/>
                  </a:lnTo>
                  <a:lnTo>
                    <a:pt x="4188" y="15125"/>
                  </a:lnTo>
                  <a:lnTo>
                    <a:pt x="4177" y="15147"/>
                  </a:lnTo>
                  <a:lnTo>
                    <a:pt x="4166" y="15169"/>
                  </a:lnTo>
                  <a:lnTo>
                    <a:pt x="4154" y="15190"/>
                  </a:lnTo>
                  <a:lnTo>
                    <a:pt x="4141" y="15211"/>
                  </a:lnTo>
                  <a:lnTo>
                    <a:pt x="4127" y="15231"/>
                  </a:lnTo>
                  <a:lnTo>
                    <a:pt x="4112" y="15250"/>
                  </a:lnTo>
                  <a:lnTo>
                    <a:pt x="4096" y="15267"/>
                  </a:lnTo>
                  <a:lnTo>
                    <a:pt x="4080" y="15285"/>
                  </a:lnTo>
                  <a:lnTo>
                    <a:pt x="4062" y="15302"/>
                  </a:lnTo>
                  <a:lnTo>
                    <a:pt x="4043" y="15317"/>
                  </a:lnTo>
                  <a:lnTo>
                    <a:pt x="4025" y="15333"/>
                  </a:lnTo>
                  <a:lnTo>
                    <a:pt x="4005" y="15347"/>
                  </a:lnTo>
                  <a:lnTo>
                    <a:pt x="3985" y="15360"/>
                  </a:lnTo>
                  <a:lnTo>
                    <a:pt x="3964" y="15372"/>
                  </a:lnTo>
                  <a:lnTo>
                    <a:pt x="3942" y="15383"/>
                  </a:lnTo>
                  <a:lnTo>
                    <a:pt x="3919" y="15393"/>
                  </a:lnTo>
                  <a:lnTo>
                    <a:pt x="3897" y="15402"/>
                  </a:lnTo>
                  <a:lnTo>
                    <a:pt x="3873" y="15410"/>
                  </a:lnTo>
                  <a:lnTo>
                    <a:pt x="3849" y="15417"/>
                  </a:lnTo>
                  <a:lnTo>
                    <a:pt x="3825" y="15423"/>
                  </a:lnTo>
                  <a:lnTo>
                    <a:pt x="3801" y="15427"/>
                  </a:lnTo>
                  <a:lnTo>
                    <a:pt x="3776" y="15430"/>
                  </a:lnTo>
                  <a:lnTo>
                    <a:pt x="3750" y="15432"/>
                  </a:lnTo>
                  <a:lnTo>
                    <a:pt x="3725" y="15432"/>
                  </a:lnTo>
                  <a:lnTo>
                    <a:pt x="3699" y="15432"/>
                  </a:lnTo>
                  <a:lnTo>
                    <a:pt x="3673" y="15430"/>
                  </a:lnTo>
                  <a:lnTo>
                    <a:pt x="3648" y="15427"/>
                  </a:lnTo>
                  <a:lnTo>
                    <a:pt x="3624" y="15423"/>
                  </a:lnTo>
                  <a:lnTo>
                    <a:pt x="3599" y="15417"/>
                  </a:lnTo>
                  <a:lnTo>
                    <a:pt x="3576" y="15410"/>
                  </a:lnTo>
                  <a:lnTo>
                    <a:pt x="3552" y="15402"/>
                  </a:lnTo>
                  <a:lnTo>
                    <a:pt x="3529" y="15393"/>
                  </a:lnTo>
                  <a:lnTo>
                    <a:pt x="3507" y="15383"/>
                  </a:lnTo>
                  <a:lnTo>
                    <a:pt x="3485" y="15372"/>
                  </a:lnTo>
                  <a:lnTo>
                    <a:pt x="3464" y="15360"/>
                  </a:lnTo>
                  <a:lnTo>
                    <a:pt x="3444" y="15347"/>
                  </a:lnTo>
                  <a:lnTo>
                    <a:pt x="3424" y="15333"/>
                  </a:lnTo>
                  <a:lnTo>
                    <a:pt x="3406" y="15317"/>
                  </a:lnTo>
                  <a:lnTo>
                    <a:pt x="3387" y="15302"/>
                  </a:lnTo>
                  <a:lnTo>
                    <a:pt x="3369" y="15285"/>
                  </a:lnTo>
                  <a:lnTo>
                    <a:pt x="3352" y="15267"/>
                  </a:lnTo>
                  <a:lnTo>
                    <a:pt x="3337" y="15250"/>
                  </a:lnTo>
                  <a:lnTo>
                    <a:pt x="3322" y="15231"/>
                  </a:lnTo>
                  <a:lnTo>
                    <a:pt x="3308" y="15211"/>
                  </a:lnTo>
                  <a:lnTo>
                    <a:pt x="3295" y="15190"/>
                  </a:lnTo>
                  <a:lnTo>
                    <a:pt x="3282" y="15169"/>
                  </a:lnTo>
                  <a:lnTo>
                    <a:pt x="3272" y="15147"/>
                  </a:lnTo>
                  <a:lnTo>
                    <a:pt x="3261" y="15125"/>
                  </a:lnTo>
                  <a:lnTo>
                    <a:pt x="3252" y="15102"/>
                  </a:lnTo>
                  <a:lnTo>
                    <a:pt x="3245" y="15079"/>
                  </a:lnTo>
                  <a:lnTo>
                    <a:pt x="3237" y="15055"/>
                  </a:lnTo>
                  <a:lnTo>
                    <a:pt x="3232" y="15031"/>
                  </a:lnTo>
                  <a:lnTo>
                    <a:pt x="3228" y="15006"/>
                  </a:lnTo>
                  <a:lnTo>
                    <a:pt x="3225" y="14981"/>
                  </a:lnTo>
                  <a:lnTo>
                    <a:pt x="3223" y="14956"/>
                  </a:lnTo>
                  <a:lnTo>
                    <a:pt x="3222" y="14930"/>
                  </a:lnTo>
                  <a:lnTo>
                    <a:pt x="3223" y="14904"/>
                  </a:lnTo>
                  <a:lnTo>
                    <a:pt x="3225" y="14879"/>
                  </a:lnTo>
                  <a:lnTo>
                    <a:pt x="3228" y="14854"/>
                  </a:lnTo>
                  <a:lnTo>
                    <a:pt x="3232" y="14829"/>
                  </a:lnTo>
                  <a:lnTo>
                    <a:pt x="3237" y="14805"/>
                  </a:lnTo>
                  <a:lnTo>
                    <a:pt x="3245" y="14781"/>
                  </a:lnTo>
                  <a:lnTo>
                    <a:pt x="3252" y="14758"/>
                  </a:lnTo>
                  <a:lnTo>
                    <a:pt x="3261" y="14735"/>
                  </a:lnTo>
                  <a:lnTo>
                    <a:pt x="3272" y="14713"/>
                  </a:lnTo>
                  <a:lnTo>
                    <a:pt x="3282" y="14691"/>
                  </a:lnTo>
                  <a:lnTo>
                    <a:pt x="3295" y="14670"/>
                  </a:lnTo>
                  <a:lnTo>
                    <a:pt x="3308" y="14649"/>
                  </a:lnTo>
                  <a:lnTo>
                    <a:pt x="3322" y="14630"/>
                  </a:lnTo>
                  <a:lnTo>
                    <a:pt x="3337" y="14611"/>
                  </a:lnTo>
                  <a:lnTo>
                    <a:pt x="3352" y="14593"/>
                  </a:lnTo>
                  <a:lnTo>
                    <a:pt x="3369" y="14575"/>
                  </a:lnTo>
                  <a:lnTo>
                    <a:pt x="3387" y="14558"/>
                  </a:lnTo>
                  <a:lnTo>
                    <a:pt x="3406" y="14543"/>
                  </a:lnTo>
                  <a:lnTo>
                    <a:pt x="3424" y="14528"/>
                  </a:lnTo>
                  <a:lnTo>
                    <a:pt x="3444" y="14514"/>
                  </a:lnTo>
                  <a:lnTo>
                    <a:pt x="3464" y="14501"/>
                  </a:lnTo>
                  <a:lnTo>
                    <a:pt x="3485" y="14488"/>
                  </a:lnTo>
                  <a:lnTo>
                    <a:pt x="3507" y="14477"/>
                  </a:lnTo>
                  <a:lnTo>
                    <a:pt x="3529" y="14468"/>
                  </a:lnTo>
                  <a:lnTo>
                    <a:pt x="3552" y="14458"/>
                  </a:lnTo>
                  <a:lnTo>
                    <a:pt x="3576" y="14451"/>
                  </a:lnTo>
                  <a:lnTo>
                    <a:pt x="3599" y="14444"/>
                  </a:lnTo>
                  <a:lnTo>
                    <a:pt x="3624" y="14438"/>
                  </a:lnTo>
                  <a:lnTo>
                    <a:pt x="3648" y="14433"/>
                  </a:lnTo>
                  <a:lnTo>
                    <a:pt x="3673" y="14430"/>
                  </a:lnTo>
                  <a:lnTo>
                    <a:pt x="3699" y="14428"/>
                  </a:lnTo>
                  <a:lnTo>
                    <a:pt x="3725" y="14428"/>
                  </a:lnTo>
                  <a:close/>
                  <a:moveTo>
                    <a:pt x="1277" y="12777"/>
                  </a:moveTo>
                  <a:lnTo>
                    <a:pt x="6172" y="12777"/>
                  </a:lnTo>
                  <a:lnTo>
                    <a:pt x="6186" y="12777"/>
                  </a:lnTo>
                  <a:lnTo>
                    <a:pt x="6198" y="12779"/>
                  </a:lnTo>
                  <a:lnTo>
                    <a:pt x="6211" y="12782"/>
                  </a:lnTo>
                  <a:lnTo>
                    <a:pt x="6222" y="12787"/>
                  </a:lnTo>
                  <a:lnTo>
                    <a:pt x="6234" y="12793"/>
                  </a:lnTo>
                  <a:lnTo>
                    <a:pt x="6244" y="12799"/>
                  </a:lnTo>
                  <a:lnTo>
                    <a:pt x="6255" y="12806"/>
                  </a:lnTo>
                  <a:lnTo>
                    <a:pt x="6263" y="12815"/>
                  </a:lnTo>
                  <a:lnTo>
                    <a:pt x="6271" y="12824"/>
                  </a:lnTo>
                  <a:lnTo>
                    <a:pt x="6279" y="12834"/>
                  </a:lnTo>
                  <a:lnTo>
                    <a:pt x="6286" y="12845"/>
                  </a:lnTo>
                  <a:lnTo>
                    <a:pt x="6291" y="12856"/>
                  </a:lnTo>
                  <a:lnTo>
                    <a:pt x="6295" y="12868"/>
                  </a:lnTo>
                  <a:lnTo>
                    <a:pt x="6299" y="12881"/>
                  </a:lnTo>
                  <a:lnTo>
                    <a:pt x="6301" y="12893"/>
                  </a:lnTo>
                  <a:lnTo>
                    <a:pt x="6302" y="12906"/>
                  </a:lnTo>
                  <a:lnTo>
                    <a:pt x="6302" y="13021"/>
                  </a:lnTo>
                  <a:lnTo>
                    <a:pt x="6301" y="13034"/>
                  </a:lnTo>
                  <a:lnTo>
                    <a:pt x="6299" y="13047"/>
                  </a:lnTo>
                  <a:lnTo>
                    <a:pt x="6295" y="13059"/>
                  </a:lnTo>
                  <a:lnTo>
                    <a:pt x="6291" y="13071"/>
                  </a:lnTo>
                  <a:lnTo>
                    <a:pt x="6286" y="13082"/>
                  </a:lnTo>
                  <a:lnTo>
                    <a:pt x="6279" y="13093"/>
                  </a:lnTo>
                  <a:lnTo>
                    <a:pt x="6271" y="13103"/>
                  </a:lnTo>
                  <a:lnTo>
                    <a:pt x="6263" y="13112"/>
                  </a:lnTo>
                  <a:lnTo>
                    <a:pt x="6255" y="13121"/>
                  </a:lnTo>
                  <a:lnTo>
                    <a:pt x="6244" y="13128"/>
                  </a:lnTo>
                  <a:lnTo>
                    <a:pt x="6234" y="13134"/>
                  </a:lnTo>
                  <a:lnTo>
                    <a:pt x="6222" y="13140"/>
                  </a:lnTo>
                  <a:lnTo>
                    <a:pt x="6211" y="13145"/>
                  </a:lnTo>
                  <a:lnTo>
                    <a:pt x="6198" y="13148"/>
                  </a:lnTo>
                  <a:lnTo>
                    <a:pt x="6186" y="13149"/>
                  </a:lnTo>
                  <a:lnTo>
                    <a:pt x="6172" y="13150"/>
                  </a:lnTo>
                  <a:lnTo>
                    <a:pt x="1277" y="13150"/>
                  </a:lnTo>
                  <a:lnTo>
                    <a:pt x="1263" y="13149"/>
                  </a:lnTo>
                  <a:lnTo>
                    <a:pt x="1251" y="13148"/>
                  </a:lnTo>
                  <a:lnTo>
                    <a:pt x="1238" y="13145"/>
                  </a:lnTo>
                  <a:lnTo>
                    <a:pt x="1227" y="13140"/>
                  </a:lnTo>
                  <a:lnTo>
                    <a:pt x="1215" y="13134"/>
                  </a:lnTo>
                  <a:lnTo>
                    <a:pt x="1205" y="13128"/>
                  </a:lnTo>
                  <a:lnTo>
                    <a:pt x="1194" y="13121"/>
                  </a:lnTo>
                  <a:lnTo>
                    <a:pt x="1186" y="13112"/>
                  </a:lnTo>
                  <a:lnTo>
                    <a:pt x="1178" y="13103"/>
                  </a:lnTo>
                  <a:lnTo>
                    <a:pt x="1169" y="13093"/>
                  </a:lnTo>
                  <a:lnTo>
                    <a:pt x="1163" y="13082"/>
                  </a:lnTo>
                  <a:lnTo>
                    <a:pt x="1158" y="13071"/>
                  </a:lnTo>
                  <a:lnTo>
                    <a:pt x="1154" y="13059"/>
                  </a:lnTo>
                  <a:lnTo>
                    <a:pt x="1150" y="13047"/>
                  </a:lnTo>
                  <a:lnTo>
                    <a:pt x="1148" y="13034"/>
                  </a:lnTo>
                  <a:lnTo>
                    <a:pt x="1147" y="13021"/>
                  </a:lnTo>
                  <a:lnTo>
                    <a:pt x="1147" y="12906"/>
                  </a:lnTo>
                  <a:lnTo>
                    <a:pt x="1148" y="12893"/>
                  </a:lnTo>
                  <a:lnTo>
                    <a:pt x="1150" y="12881"/>
                  </a:lnTo>
                  <a:lnTo>
                    <a:pt x="1154" y="12868"/>
                  </a:lnTo>
                  <a:lnTo>
                    <a:pt x="1158" y="12856"/>
                  </a:lnTo>
                  <a:lnTo>
                    <a:pt x="1163" y="12845"/>
                  </a:lnTo>
                  <a:lnTo>
                    <a:pt x="1169" y="12834"/>
                  </a:lnTo>
                  <a:lnTo>
                    <a:pt x="1178" y="12824"/>
                  </a:lnTo>
                  <a:lnTo>
                    <a:pt x="1186" y="12815"/>
                  </a:lnTo>
                  <a:lnTo>
                    <a:pt x="1194" y="12806"/>
                  </a:lnTo>
                  <a:lnTo>
                    <a:pt x="1205" y="12799"/>
                  </a:lnTo>
                  <a:lnTo>
                    <a:pt x="1215" y="12793"/>
                  </a:lnTo>
                  <a:lnTo>
                    <a:pt x="1227" y="12787"/>
                  </a:lnTo>
                  <a:lnTo>
                    <a:pt x="1238" y="12782"/>
                  </a:lnTo>
                  <a:lnTo>
                    <a:pt x="1251" y="12779"/>
                  </a:lnTo>
                  <a:lnTo>
                    <a:pt x="1263" y="12777"/>
                  </a:lnTo>
                  <a:lnTo>
                    <a:pt x="1277" y="12777"/>
                  </a:lnTo>
                  <a:close/>
                  <a:moveTo>
                    <a:pt x="1277" y="12217"/>
                  </a:moveTo>
                  <a:lnTo>
                    <a:pt x="6172" y="12217"/>
                  </a:lnTo>
                  <a:lnTo>
                    <a:pt x="6186" y="12218"/>
                  </a:lnTo>
                  <a:lnTo>
                    <a:pt x="6198" y="12220"/>
                  </a:lnTo>
                  <a:lnTo>
                    <a:pt x="6211" y="12223"/>
                  </a:lnTo>
                  <a:lnTo>
                    <a:pt x="6222" y="12227"/>
                  </a:lnTo>
                  <a:lnTo>
                    <a:pt x="6234" y="12232"/>
                  </a:lnTo>
                  <a:lnTo>
                    <a:pt x="6244" y="12240"/>
                  </a:lnTo>
                  <a:lnTo>
                    <a:pt x="6255" y="12247"/>
                  </a:lnTo>
                  <a:lnTo>
                    <a:pt x="6263" y="12255"/>
                  </a:lnTo>
                  <a:lnTo>
                    <a:pt x="6271" y="12265"/>
                  </a:lnTo>
                  <a:lnTo>
                    <a:pt x="6279" y="12274"/>
                  </a:lnTo>
                  <a:lnTo>
                    <a:pt x="6286" y="12284"/>
                  </a:lnTo>
                  <a:lnTo>
                    <a:pt x="6291" y="12296"/>
                  </a:lnTo>
                  <a:lnTo>
                    <a:pt x="6295" y="12307"/>
                  </a:lnTo>
                  <a:lnTo>
                    <a:pt x="6299" y="12320"/>
                  </a:lnTo>
                  <a:lnTo>
                    <a:pt x="6301" y="12334"/>
                  </a:lnTo>
                  <a:lnTo>
                    <a:pt x="6302" y="12346"/>
                  </a:lnTo>
                  <a:lnTo>
                    <a:pt x="6302" y="12461"/>
                  </a:lnTo>
                  <a:lnTo>
                    <a:pt x="6301" y="12474"/>
                  </a:lnTo>
                  <a:lnTo>
                    <a:pt x="6299" y="12487"/>
                  </a:lnTo>
                  <a:lnTo>
                    <a:pt x="6295" y="12500"/>
                  </a:lnTo>
                  <a:lnTo>
                    <a:pt x="6291" y="12511"/>
                  </a:lnTo>
                  <a:lnTo>
                    <a:pt x="6286" y="12522"/>
                  </a:lnTo>
                  <a:lnTo>
                    <a:pt x="6279" y="12533"/>
                  </a:lnTo>
                  <a:lnTo>
                    <a:pt x="6271" y="12543"/>
                  </a:lnTo>
                  <a:lnTo>
                    <a:pt x="6263" y="12552"/>
                  </a:lnTo>
                  <a:lnTo>
                    <a:pt x="6255" y="12561"/>
                  </a:lnTo>
                  <a:lnTo>
                    <a:pt x="6244" y="12568"/>
                  </a:lnTo>
                  <a:lnTo>
                    <a:pt x="6234" y="12575"/>
                  </a:lnTo>
                  <a:lnTo>
                    <a:pt x="6222" y="12580"/>
                  </a:lnTo>
                  <a:lnTo>
                    <a:pt x="6211" y="12584"/>
                  </a:lnTo>
                  <a:lnTo>
                    <a:pt x="6198" y="12587"/>
                  </a:lnTo>
                  <a:lnTo>
                    <a:pt x="6186" y="12589"/>
                  </a:lnTo>
                  <a:lnTo>
                    <a:pt x="6172" y="12590"/>
                  </a:lnTo>
                  <a:lnTo>
                    <a:pt x="1277" y="12590"/>
                  </a:lnTo>
                  <a:lnTo>
                    <a:pt x="1263" y="12589"/>
                  </a:lnTo>
                  <a:lnTo>
                    <a:pt x="1251" y="12587"/>
                  </a:lnTo>
                  <a:lnTo>
                    <a:pt x="1238" y="12584"/>
                  </a:lnTo>
                  <a:lnTo>
                    <a:pt x="1227" y="12580"/>
                  </a:lnTo>
                  <a:lnTo>
                    <a:pt x="1215" y="12575"/>
                  </a:lnTo>
                  <a:lnTo>
                    <a:pt x="1205" y="12568"/>
                  </a:lnTo>
                  <a:lnTo>
                    <a:pt x="1194" y="12561"/>
                  </a:lnTo>
                  <a:lnTo>
                    <a:pt x="1186" y="12552"/>
                  </a:lnTo>
                  <a:lnTo>
                    <a:pt x="1178" y="12543"/>
                  </a:lnTo>
                  <a:lnTo>
                    <a:pt x="1169" y="12533"/>
                  </a:lnTo>
                  <a:lnTo>
                    <a:pt x="1163" y="12522"/>
                  </a:lnTo>
                  <a:lnTo>
                    <a:pt x="1158" y="12511"/>
                  </a:lnTo>
                  <a:lnTo>
                    <a:pt x="1154" y="12500"/>
                  </a:lnTo>
                  <a:lnTo>
                    <a:pt x="1150" y="12487"/>
                  </a:lnTo>
                  <a:lnTo>
                    <a:pt x="1148" y="12474"/>
                  </a:lnTo>
                  <a:lnTo>
                    <a:pt x="1147" y="12461"/>
                  </a:lnTo>
                  <a:lnTo>
                    <a:pt x="1147" y="12346"/>
                  </a:lnTo>
                  <a:lnTo>
                    <a:pt x="1148" y="12334"/>
                  </a:lnTo>
                  <a:lnTo>
                    <a:pt x="1150" y="12320"/>
                  </a:lnTo>
                  <a:lnTo>
                    <a:pt x="1154" y="12307"/>
                  </a:lnTo>
                  <a:lnTo>
                    <a:pt x="1158" y="12296"/>
                  </a:lnTo>
                  <a:lnTo>
                    <a:pt x="1163" y="12284"/>
                  </a:lnTo>
                  <a:lnTo>
                    <a:pt x="1169" y="12274"/>
                  </a:lnTo>
                  <a:lnTo>
                    <a:pt x="1178" y="12265"/>
                  </a:lnTo>
                  <a:lnTo>
                    <a:pt x="1186" y="12255"/>
                  </a:lnTo>
                  <a:lnTo>
                    <a:pt x="1194" y="12247"/>
                  </a:lnTo>
                  <a:lnTo>
                    <a:pt x="1205" y="12240"/>
                  </a:lnTo>
                  <a:lnTo>
                    <a:pt x="1215" y="12232"/>
                  </a:lnTo>
                  <a:lnTo>
                    <a:pt x="1227" y="12227"/>
                  </a:lnTo>
                  <a:lnTo>
                    <a:pt x="1238" y="12223"/>
                  </a:lnTo>
                  <a:lnTo>
                    <a:pt x="1251" y="12220"/>
                  </a:lnTo>
                  <a:lnTo>
                    <a:pt x="1263" y="12218"/>
                  </a:lnTo>
                  <a:lnTo>
                    <a:pt x="1277" y="12217"/>
                  </a:lnTo>
                  <a:close/>
                </a:path>
              </a:pathLst>
            </a:custGeom>
            <a:grpFill/>
            <a:ln w="25400" cap="flat" cmpd="sng" algn="ctr">
              <a:solidFill>
                <a:srgbClr val="666666">
                  <a:lumMod val="60000"/>
                  <a:lumOff val="40000"/>
                </a:srgbClr>
              </a:solidFill>
              <a:prstDash val="solid"/>
            </a:ln>
            <a:effectLst/>
          </p:spPr>
          <p:txBody>
            <a:bodyPr rtlCol="0" anchor="ct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ctr" defTabSz="913851" rtl="0"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01" name="文本框 300">
            <a:extLst>
              <a:ext uri="{FF2B5EF4-FFF2-40B4-BE49-F238E27FC236}">
                <a16:creationId xmlns:a16="http://schemas.microsoft.com/office/drawing/2014/main" xmlns="" id="{30785F56-F2CB-41FB-B8A0-89E72F64CC2E}"/>
              </a:ext>
            </a:extLst>
          </p:cNvPr>
          <p:cNvSpPr txBox="1"/>
          <p:nvPr/>
        </p:nvSpPr>
        <p:spPr bwMode="gray">
          <a:xfrm>
            <a:off x="6825706" y="2802370"/>
            <a:ext cx="1397088" cy="249299"/>
          </a:xfrm>
          <a:prstGeom prst="rect">
            <a:avLst/>
          </a:prstGeom>
          <a:noFill/>
          <a:ln>
            <a:noFill/>
          </a:ln>
        </p:spPr>
        <p:txBody>
          <a:bodyPr vert="horz" wrap="square" rtlCol="0" anchor="ctr">
            <a:spAutoFit/>
          </a:bodyPr>
          <a:lstStyle/>
          <a:p>
            <a:pPr marL="0" marR="0" lvl="0" indent="0" algn="ctr" defTabSz="914400" eaLnBrk="1" fontAlgn="ctr" latinLnBrk="0" hangingPunct="1">
              <a:lnSpc>
                <a:spcPct val="85000"/>
              </a:lnSpc>
              <a:spcBef>
                <a:spcPts val="0"/>
              </a:spcBef>
              <a:spcAft>
                <a:spcPts val="0"/>
              </a:spcAft>
              <a:buClrTx/>
              <a:buSzTx/>
              <a:buFontTx/>
              <a:buNone/>
              <a:tabLst/>
              <a:defRPr/>
            </a:pPr>
            <a:r>
              <a:rPr lang="en-US" sz="1200" dirty="0" smtClean="0">
                <a:solidFill>
                  <a:srgbClr val="1D1D1A"/>
                </a:solidFill>
                <a:latin typeface="Huawei Sans" panose="020C0503030203020204" pitchFamily="34" charset="0"/>
              </a:rPr>
              <a:t>HPC</a:t>
            </a:r>
            <a:endParaRPr lang="en-US" sz="1200" b="0" dirty="0">
              <a:solidFill>
                <a:srgbClr val="1D1D1A"/>
              </a:solidFill>
              <a:latin typeface="Huawei Sans" panose="020C0503030203020204" pitchFamily="34" charset="0"/>
            </a:endParaRPr>
          </a:p>
        </p:txBody>
      </p:sp>
      <p:cxnSp>
        <p:nvCxnSpPr>
          <p:cNvPr id="302" name="直接连接符 301"/>
          <p:cNvCxnSpPr/>
          <p:nvPr/>
        </p:nvCxnSpPr>
        <p:spPr bwMode="gray">
          <a:xfrm flipH="1">
            <a:off x="5768639" y="2069161"/>
            <a:ext cx="472767" cy="416958"/>
          </a:xfrm>
          <a:prstGeom prst="line">
            <a:avLst/>
          </a:prstGeom>
          <a:noFill/>
          <a:ln w="6350" cap="flat" cmpd="sng" algn="ctr">
            <a:solidFill>
              <a:srgbClr val="666666">
                <a:lumMod val="60000"/>
                <a:lumOff val="40000"/>
              </a:srgbClr>
            </a:solidFill>
            <a:prstDash val="dash"/>
            <a:miter lim="800000"/>
          </a:ln>
          <a:effectLst/>
        </p:spPr>
      </p:cxnSp>
      <p:cxnSp>
        <p:nvCxnSpPr>
          <p:cNvPr id="303" name="直接连接符 302"/>
          <p:cNvCxnSpPr/>
          <p:nvPr/>
        </p:nvCxnSpPr>
        <p:spPr bwMode="gray">
          <a:xfrm>
            <a:off x="6241405" y="2058591"/>
            <a:ext cx="438020" cy="427527"/>
          </a:xfrm>
          <a:prstGeom prst="line">
            <a:avLst/>
          </a:prstGeom>
          <a:noFill/>
          <a:ln w="6350" cap="flat" cmpd="sng" algn="ctr">
            <a:solidFill>
              <a:srgbClr val="666666">
                <a:lumMod val="60000"/>
                <a:lumOff val="40000"/>
              </a:srgbClr>
            </a:solidFill>
            <a:prstDash val="dash"/>
            <a:miter lim="800000"/>
          </a:ln>
          <a:effectLst/>
        </p:spPr>
      </p:cxnSp>
      <p:cxnSp>
        <p:nvCxnSpPr>
          <p:cNvPr id="304" name="直接连接符 303"/>
          <p:cNvCxnSpPr/>
          <p:nvPr/>
        </p:nvCxnSpPr>
        <p:spPr bwMode="gray">
          <a:xfrm>
            <a:off x="6241405" y="2058591"/>
            <a:ext cx="1304898" cy="427527"/>
          </a:xfrm>
          <a:prstGeom prst="line">
            <a:avLst/>
          </a:prstGeom>
          <a:noFill/>
          <a:ln w="6350" cap="flat" cmpd="sng" algn="ctr">
            <a:solidFill>
              <a:srgbClr val="666666">
                <a:lumMod val="60000"/>
                <a:lumOff val="40000"/>
              </a:srgbClr>
            </a:solidFill>
            <a:prstDash val="dash"/>
            <a:miter lim="800000"/>
          </a:ln>
          <a:effectLst/>
        </p:spPr>
      </p:cxnSp>
      <p:cxnSp>
        <p:nvCxnSpPr>
          <p:cNvPr id="305" name="直接连接符 304"/>
          <p:cNvCxnSpPr/>
          <p:nvPr/>
        </p:nvCxnSpPr>
        <p:spPr bwMode="gray">
          <a:xfrm flipH="1">
            <a:off x="5772620" y="2069161"/>
            <a:ext cx="1318203" cy="416958"/>
          </a:xfrm>
          <a:prstGeom prst="line">
            <a:avLst/>
          </a:prstGeom>
          <a:noFill/>
          <a:ln w="6350" cap="flat" cmpd="sng" algn="ctr">
            <a:solidFill>
              <a:srgbClr val="666666">
                <a:lumMod val="60000"/>
                <a:lumOff val="40000"/>
              </a:srgbClr>
            </a:solidFill>
            <a:prstDash val="dash"/>
            <a:miter lim="800000"/>
          </a:ln>
          <a:effectLst/>
        </p:spPr>
      </p:cxnSp>
      <p:cxnSp>
        <p:nvCxnSpPr>
          <p:cNvPr id="306" name="直接连接符 305"/>
          <p:cNvCxnSpPr/>
          <p:nvPr/>
        </p:nvCxnSpPr>
        <p:spPr bwMode="gray">
          <a:xfrm flipH="1">
            <a:off x="6668062" y="2080888"/>
            <a:ext cx="436409" cy="405231"/>
          </a:xfrm>
          <a:prstGeom prst="line">
            <a:avLst/>
          </a:prstGeom>
          <a:noFill/>
          <a:ln w="6350" cap="flat" cmpd="sng" algn="ctr">
            <a:solidFill>
              <a:srgbClr val="666666">
                <a:lumMod val="60000"/>
                <a:lumOff val="40000"/>
              </a:srgbClr>
            </a:solidFill>
            <a:prstDash val="dash"/>
            <a:miter lim="800000"/>
          </a:ln>
          <a:effectLst/>
        </p:spPr>
      </p:cxnSp>
      <p:cxnSp>
        <p:nvCxnSpPr>
          <p:cNvPr id="307" name="直接连接符 306"/>
          <p:cNvCxnSpPr/>
          <p:nvPr/>
        </p:nvCxnSpPr>
        <p:spPr bwMode="gray">
          <a:xfrm>
            <a:off x="7104470" y="2074018"/>
            <a:ext cx="463808" cy="412101"/>
          </a:xfrm>
          <a:prstGeom prst="line">
            <a:avLst/>
          </a:prstGeom>
          <a:noFill/>
          <a:ln w="6350" cap="flat" cmpd="sng" algn="ctr">
            <a:solidFill>
              <a:srgbClr val="666666">
                <a:lumMod val="60000"/>
                <a:lumOff val="40000"/>
              </a:srgbClr>
            </a:solidFill>
            <a:prstDash val="dash"/>
            <a:miter lim="800000"/>
          </a:ln>
          <a:effectLst/>
        </p:spPr>
      </p:cxnSp>
      <p:sp>
        <p:nvSpPr>
          <p:cNvPr id="308" name="文本框 307"/>
          <p:cNvSpPr txBox="1"/>
          <p:nvPr/>
        </p:nvSpPr>
        <p:spPr bwMode="gray">
          <a:xfrm>
            <a:off x="5880587" y="4619474"/>
            <a:ext cx="195567" cy="184666"/>
          </a:xfrm>
          <a:prstGeom prst="rect">
            <a:avLst/>
          </a:prstGeom>
          <a:noFill/>
          <a:ln>
            <a:noFill/>
          </a:ln>
        </p:spPr>
        <p:txBody>
          <a:bodyPr wrap="none" lIns="0" tIns="0" rIns="0" bIns="0" rtlCol="0">
            <a:spAutoFit/>
          </a:bodyPr>
          <a:lstStyle>
            <a:defPPr>
              <a:defRPr lang="en-US"/>
            </a:defPPr>
            <a:lvl1pPr algn="ctr">
              <a:defRPr kumimoji="1" sz="1050">
                <a:solidFill>
                  <a:srgbClr val="000000"/>
                </a:solidFill>
                <a:latin typeface="Arial" panose="020B0503020204020204" pitchFamily="34" charset="-122"/>
                <a:ea typeface="Microsoft YaHei" panose="020B0503020204020204" pitchFamily="34" charset="-122"/>
              </a:defRPr>
            </a:lvl1pPr>
          </a:lstStyle>
          <a:p>
            <a:pPr marL="0" marR="0" lvl="0" indent="0" algn="ctr" defTabSz="480101" eaLnBrk="1" fontAlgn="ctr" latinLnBrk="0" hangingPunct="1">
              <a:lnSpc>
                <a:spcPct val="100000"/>
              </a:lnSpc>
              <a:spcBef>
                <a:spcPts val="0"/>
              </a:spcBef>
              <a:spcAft>
                <a:spcPts val="0"/>
              </a:spcAft>
              <a:buClrTx/>
              <a:buSzTx/>
              <a:buFontTx/>
              <a:buNone/>
              <a:tabLst/>
              <a:defRPr/>
            </a:pPr>
            <a:r>
              <a:rPr lang="en-US" sz="1200" b="0" dirty="0" smtClean="0">
                <a:solidFill>
                  <a:srgbClr val="1D1D1A"/>
                </a:solidFill>
                <a:latin typeface="Huawei Sans" panose="020C0503030203020204" pitchFamily="34" charset="0"/>
              </a:rPr>
              <a:t>AR</a:t>
            </a:r>
            <a:endParaRPr kumimoji="1" lang="en-US" altLang="zh-CN" sz="12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9" name="文本框 308"/>
          <p:cNvSpPr txBox="1"/>
          <p:nvPr/>
        </p:nvSpPr>
        <p:spPr bwMode="gray">
          <a:xfrm>
            <a:off x="6415510" y="4619474"/>
            <a:ext cx="456856" cy="184666"/>
          </a:xfrm>
          <a:prstGeom prst="rect">
            <a:avLst/>
          </a:prstGeom>
          <a:noFill/>
          <a:ln>
            <a:noFill/>
          </a:ln>
        </p:spPr>
        <p:txBody>
          <a:bodyPr wrap="none" lIns="0" tIns="0" rIns="0" bIns="0" rtlCol="0">
            <a:spAutoFit/>
          </a:bodyPr>
          <a:lstStyle>
            <a:defPPr>
              <a:defRPr lang="en-US"/>
            </a:defPPr>
            <a:lvl1pPr algn="ctr">
              <a:defRPr kumimoji="1" sz="1050">
                <a:solidFill>
                  <a:srgbClr val="000000"/>
                </a:solidFill>
                <a:latin typeface="Arial" panose="020B0503020204020204" pitchFamily="34" charset="-122"/>
                <a:ea typeface="Microsoft YaHei" panose="020B0503020204020204" pitchFamily="34" charset="-122"/>
              </a:defRPr>
            </a:lvl1pPr>
          </a:lstStyle>
          <a:p>
            <a:pPr marL="0" marR="0" lvl="0" indent="0" algn="ctr" defTabSz="480101" eaLnBrk="1" fontAlgn="ctr" latinLnBrk="0" hangingPunct="1">
              <a:lnSpc>
                <a:spcPct val="100000"/>
              </a:lnSpc>
              <a:spcBef>
                <a:spcPts val="0"/>
              </a:spcBef>
              <a:spcAft>
                <a:spcPts val="0"/>
              </a:spcAft>
              <a:buClrTx/>
              <a:buSzTx/>
              <a:buFontTx/>
              <a:buNone/>
              <a:tabLst/>
              <a:defRPr/>
            </a:pPr>
            <a:r>
              <a:rPr lang="en-US" sz="1200" b="0" dirty="0" smtClean="0">
                <a:solidFill>
                  <a:srgbClr val="1D1D1A"/>
                </a:solidFill>
                <a:latin typeface="Huawei Sans" panose="020C0503030203020204" pitchFamily="34" charset="0"/>
              </a:rPr>
              <a:t>Switch</a:t>
            </a:r>
            <a:endParaRPr kumimoji="1" lang="en-US" altLang="zh-CN" sz="12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0" name="文本框 309"/>
          <p:cNvSpPr txBox="1"/>
          <p:nvPr/>
        </p:nvSpPr>
        <p:spPr bwMode="gray">
          <a:xfrm>
            <a:off x="7183721" y="4619474"/>
            <a:ext cx="189155" cy="184666"/>
          </a:xfrm>
          <a:prstGeom prst="rect">
            <a:avLst/>
          </a:prstGeom>
          <a:noFill/>
          <a:ln>
            <a:noFill/>
          </a:ln>
        </p:spPr>
        <p:txBody>
          <a:bodyPr wrap="none" lIns="0" tIns="0" rIns="0" bIns="0" rtlCol="0">
            <a:spAutoFit/>
          </a:bodyPr>
          <a:lstStyle>
            <a:defPPr>
              <a:defRPr lang="en-US"/>
            </a:defPPr>
            <a:lvl1pPr algn="ctr">
              <a:defRPr kumimoji="1" sz="1050">
                <a:solidFill>
                  <a:srgbClr val="000000"/>
                </a:solidFill>
                <a:latin typeface="Arial" panose="020B0503020204020204" pitchFamily="34" charset="-122"/>
                <a:ea typeface="Microsoft YaHei" panose="020B0503020204020204" pitchFamily="34" charset="-122"/>
              </a:defRPr>
            </a:lvl1pPr>
          </a:lstStyle>
          <a:p>
            <a:pPr marL="0" marR="0" lvl="0" indent="0" algn="ctr" defTabSz="480101" eaLnBrk="1" fontAlgn="ctr" latinLnBrk="0" hangingPunct="1">
              <a:lnSpc>
                <a:spcPct val="100000"/>
              </a:lnSpc>
              <a:spcBef>
                <a:spcPts val="0"/>
              </a:spcBef>
              <a:spcAft>
                <a:spcPts val="0"/>
              </a:spcAft>
              <a:buClrTx/>
              <a:buSzTx/>
              <a:buFontTx/>
              <a:buNone/>
              <a:tabLst/>
              <a:defRPr/>
            </a:pPr>
            <a:r>
              <a:rPr lang="en-US" sz="1200" b="0" dirty="0" smtClean="0">
                <a:solidFill>
                  <a:srgbClr val="1D1D1A"/>
                </a:solidFill>
                <a:latin typeface="Huawei Sans" panose="020C0503030203020204" pitchFamily="34" charset="0"/>
              </a:rPr>
              <a:t>AP</a:t>
            </a:r>
            <a:endParaRPr kumimoji="1" lang="en-US" altLang="zh-CN" sz="12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11" name="组合 219"/>
          <p:cNvGrpSpPr>
            <a:grpSpLocks/>
          </p:cNvGrpSpPr>
          <p:nvPr/>
        </p:nvGrpSpPr>
        <p:grpSpPr bwMode="gray">
          <a:xfrm>
            <a:off x="6322202" y="4413101"/>
            <a:ext cx="620915" cy="140779"/>
            <a:chOff x="2125663" y="2652713"/>
            <a:chExt cx="941388" cy="214313"/>
          </a:xfrm>
          <a:gradFill>
            <a:gsLst>
              <a:gs pos="0">
                <a:srgbClr val="FFFFFF"/>
              </a:gs>
              <a:gs pos="50000">
                <a:srgbClr val="FFFFFF">
                  <a:lumMod val="75000"/>
                </a:srgbClr>
              </a:gs>
              <a:gs pos="100000">
                <a:srgbClr val="FFFFFF"/>
              </a:gs>
            </a:gsLst>
            <a:lin ang="0" scaled="0"/>
          </a:gradFill>
        </p:grpSpPr>
        <p:sp>
          <p:nvSpPr>
            <p:cNvPr id="333" name="Freeform 68"/>
            <p:cNvSpPr>
              <a:spLocks/>
            </p:cNvSpPr>
            <p:nvPr/>
          </p:nvSpPr>
          <p:spPr bwMode="gray">
            <a:xfrm>
              <a:off x="2125663" y="2652713"/>
              <a:ext cx="941388" cy="200025"/>
            </a:xfrm>
            <a:custGeom>
              <a:avLst/>
              <a:gdLst>
                <a:gd name="T0" fmla="*/ 2147483646 w 2245"/>
                <a:gd name="T1" fmla="*/ 2147483646 h 474"/>
                <a:gd name="T2" fmla="*/ 2147483646 w 2245"/>
                <a:gd name="T3" fmla="*/ 2147483646 h 474"/>
                <a:gd name="T4" fmla="*/ 2147483646 w 2245"/>
                <a:gd name="T5" fmla="*/ 2147483646 h 474"/>
                <a:gd name="T6" fmla="*/ 2147483646 w 2245"/>
                <a:gd name="T7" fmla="*/ 2147483646 h 474"/>
                <a:gd name="T8" fmla="*/ 2147483646 w 2245"/>
                <a:gd name="T9" fmla="*/ 2147483646 h 474"/>
                <a:gd name="T10" fmla="*/ 2147483646 w 2245"/>
                <a:gd name="T11" fmla="*/ 2147483646 h 474"/>
                <a:gd name="T12" fmla="*/ 2147483646 w 2245"/>
                <a:gd name="T13" fmla="*/ 2147483646 h 474"/>
                <a:gd name="T14" fmla="*/ 2147483646 w 2245"/>
                <a:gd name="T15" fmla="*/ 2147483646 h 474"/>
                <a:gd name="T16" fmla="*/ 2147483646 w 2245"/>
                <a:gd name="T17" fmla="*/ 2147483646 h 474"/>
                <a:gd name="T18" fmla="*/ 2147483646 w 2245"/>
                <a:gd name="T19" fmla="*/ 2147483646 h 474"/>
                <a:gd name="T20" fmla="*/ 2147483646 w 2245"/>
                <a:gd name="T21" fmla="*/ 2147483646 h 474"/>
                <a:gd name="T22" fmla="*/ 2147483646 w 2245"/>
                <a:gd name="T23" fmla="*/ 2147483646 h 474"/>
                <a:gd name="T24" fmla="*/ 2147483646 w 2245"/>
                <a:gd name="T25" fmla="*/ 2147483646 h 474"/>
                <a:gd name="T26" fmla="*/ 2147483646 w 2245"/>
                <a:gd name="T27" fmla="*/ 2147483646 h 474"/>
                <a:gd name="T28" fmla="*/ 2147483646 w 2245"/>
                <a:gd name="T29" fmla="*/ 2147483646 h 474"/>
                <a:gd name="T30" fmla="*/ 2147483646 w 2245"/>
                <a:gd name="T31" fmla="*/ 2147483646 h 474"/>
                <a:gd name="T32" fmla="*/ 2147483646 w 2245"/>
                <a:gd name="T33" fmla="*/ 2147483646 h 474"/>
                <a:gd name="T34" fmla="*/ 0 w 2245"/>
                <a:gd name="T35" fmla="*/ 2147483646 h 474"/>
                <a:gd name="T36" fmla="*/ 0 w 2245"/>
                <a:gd name="T37" fmla="*/ 2147483646 h 474"/>
                <a:gd name="T38" fmla="*/ 2147483646 w 2245"/>
                <a:gd name="T39" fmla="*/ 0 h 474"/>
                <a:gd name="T40" fmla="*/ 2147483646 w 2245"/>
                <a:gd name="T41" fmla="*/ 0 h 474"/>
                <a:gd name="T42" fmla="*/ 2147483646 w 2245"/>
                <a:gd name="T43" fmla="*/ 2147483646 h 474"/>
                <a:gd name="T44" fmla="*/ 2147483646 w 2245"/>
                <a:gd name="T45" fmla="*/ 2147483646 h 474"/>
                <a:gd name="T46" fmla="*/ 2147483646 w 2245"/>
                <a:gd name="T47" fmla="*/ 2147483646 h 47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245"/>
                <a:gd name="T73" fmla="*/ 0 h 474"/>
                <a:gd name="T74" fmla="*/ 2245 w 2245"/>
                <a:gd name="T75" fmla="*/ 474 h 474"/>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245" h="474">
                  <a:moveTo>
                    <a:pt x="2156" y="474"/>
                  </a:moveTo>
                  <a:lnTo>
                    <a:pt x="2156" y="474"/>
                  </a:lnTo>
                  <a:lnTo>
                    <a:pt x="2009" y="474"/>
                  </a:lnTo>
                  <a:cubicBezTo>
                    <a:pt x="1991" y="474"/>
                    <a:pt x="1976" y="459"/>
                    <a:pt x="1976" y="440"/>
                  </a:cubicBezTo>
                  <a:cubicBezTo>
                    <a:pt x="1976" y="422"/>
                    <a:pt x="1991" y="407"/>
                    <a:pt x="2009" y="407"/>
                  </a:cubicBezTo>
                  <a:lnTo>
                    <a:pt x="2156" y="407"/>
                  </a:lnTo>
                  <a:cubicBezTo>
                    <a:pt x="2169" y="407"/>
                    <a:pt x="2179" y="397"/>
                    <a:pt x="2179" y="384"/>
                  </a:cubicBezTo>
                  <a:lnTo>
                    <a:pt x="2179" y="89"/>
                  </a:lnTo>
                  <a:cubicBezTo>
                    <a:pt x="2179" y="77"/>
                    <a:pt x="2169" y="67"/>
                    <a:pt x="2156" y="67"/>
                  </a:cubicBezTo>
                  <a:lnTo>
                    <a:pt x="89" y="67"/>
                  </a:lnTo>
                  <a:cubicBezTo>
                    <a:pt x="76" y="67"/>
                    <a:pt x="66" y="77"/>
                    <a:pt x="66" y="89"/>
                  </a:cubicBezTo>
                  <a:lnTo>
                    <a:pt x="66" y="384"/>
                  </a:lnTo>
                  <a:cubicBezTo>
                    <a:pt x="66" y="397"/>
                    <a:pt x="76" y="407"/>
                    <a:pt x="89" y="407"/>
                  </a:cubicBezTo>
                  <a:lnTo>
                    <a:pt x="1805" y="407"/>
                  </a:lnTo>
                  <a:cubicBezTo>
                    <a:pt x="1823" y="407"/>
                    <a:pt x="1838" y="422"/>
                    <a:pt x="1838" y="440"/>
                  </a:cubicBezTo>
                  <a:cubicBezTo>
                    <a:pt x="1838" y="459"/>
                    <a:pt x="1823" y="474"/>
                    <a:pt x="1805" y="474"/>
                  </a:cubicBezTo>
                  <a:lnTo>
                    <a:pt x="89" y="474"/>
                  </a:lnTo>
                  <a:cubicBezTo>
                    <a:pt x="40" y="474"/>
                    <a:pt x="0" y="434"/>
                    <a:pt x="0" y="384"/>
                  </a:cubicBezTo>
                  <a:lnTo>
                    <a:pt x="0" y="89"/>
                  </a:lnTo>
                  <a:cubicBezTo>
                    <a:pt x="0" y="40"/>
                    <a:pt x="40" y="0"/>
                    <a:pt x="89" y="0"/>
                  </a:cubicBezTo>
                  <a:lnTo>
                    <a:pt x="2156" y="0"/>
                  </a:lnTo>
                  <a:cubicBezTo>
                    <a:pt x="2205" y="0"/>
                    <a:pt x="2245" y="40"/>
                    <a:pt x="2245" y="89"/>
                  </a:cubicBezTo>
                  <a:lnTo>
                    <a:pt x="2245" y="384"/>
                  </a:lnTo>
                  <a:cubicBezTo>
                    <a:pt x="2245" y="434"/>
                    <a:pt x="2205" y="474"/>
                    <a:pt x="2156" y="474"/>
                  </a:cubicBezTo>
                  <a:close/>
                </a:path>
              </a:pathLst>
            </a:custGeom>
            <a:grpFill/>
            <a:ln w="9525">
              <a:solidFill>
                <a:srgbClr val="666666">
                  <a:lumMod val="60000"/>
                  <a:lumOff val="40000"/>
                </a:srgbClr>
              </a:solidFill>
              <a:round/>
              <a:headEnd/>
              <a:tailEnd/>
            </a:ln>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34" name="Freeform 69"/>
            <p:cNvSpPr>
              <a:spLocks/>
            </p:cNvSpPr>
            <p:nvPr/>
          </p:nvSpPr>
          <p:spPr bwMode="gray">
            <a:xfrm>
              <a:off x="2851150" y="2808288"/>
              <a:ext cx="58738" cy="58738"/>
            </a:xfrm>
            <a:custGeom>
              <a:avLst/>
              <a:gdLst>
                <a:gd name="T0" fmla="*/ 2147483646 w 139"/>
                <a:gd name="T1" fmla="*/ 2147483646 h 139"/>
                <a:gd name="T2" fmla="*/ 2147483646 w 139"/>
                <a:gd name="T3" fmla="*/ 2147483646 h 139"/>
                <a:gd name="T4" fmla="*/ 0 w 139"/>
                <a:gd name="T5" fmla="*/ 2147483646 h 139"/>
                <a:gd name="T6" fmla="*/ 2147483646 w 139"/>
                <a:gd name="T7" fmla="*/ 0 h 139"/>
                <a:gd name="T8" fmla="*/ 2147483646 w 139"/>
                <a:gd name="T9" fmla="*/ 2147483646 h 139"/>
                <a:gd name="T10" fmla="*/ 2147483646 w 139"/>
                <a:gd name="T11" fmla="*/ 2147483646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69" y="139"/>
                  </a:moveTo>
                  <a:lnTo>
                    <a:pt x="69" y="139"/>
                  </a:lnTo>
                  <a:cubicBezTo>
                    <a:pt x="31" y="139"/>
                    <a:pt x="0" y="108"/>
                    <a:pt x="0" y="70"/>
                  </a:cubicBezTo>
                  <a:cubicBezTo>
                    <a:pt x="0" y="31"/>
                    <a:pt x="31" y="0"/>
                    <a:pt x="69" y="0"/>
                  </a:cubicBezTo>
                  <a:cubicBezTo>
                    <a:pt x="107" y="0"/>
                    <a:pt x="139" y="31"/>
                    <a:pt x="139" y="70"/>
                  </a:cubicBezTo>
                  <a:cubicBezTo>
                    <a:pt x="139" y="108"/>
                    <a:pt x="107" y="139"/>
                    <a:pt x="69" y="139"/>
                  </a:cubicBezTo>
                  <a:close/>
                </a:path>
              </a:pathLst>
            </a:custGeom>
            <a:grpFill/>
            <a:ln w="9525">
              <a:solidFill>
                <a:srgbClr val="666666">
                  <a:lumMod val="60000"/>
                  <a:lumOff val="40000"/>
                </a:srgbClr>
              </a:solidFill>
              <a:round/>
              <a:headEnd/>
              <a:tailEnd/>
            </a:ln>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35" name="Freeform 70"/>
            <p:cNvSpPr>
              <a:spLocks/>
            </p:cNvSpPr>
            <p:nvPr/>
          </p:nvSpPr>
          <p:spPr bwMode="gray">
            <a:xfrm>
              <a:off x="2940050" y="2808288"/>
              <a:ext cx="58738" cy="58738"/>
            </a:xfrm>
            <a:custGeom>
              <a:avLst/>
              <a:gdLst>
                <a:gd name="T0" fmla="*/ 2147483646 w 138"/>
                <a:gd name="T1" fmla="*/ 2147483646 h 139"/>
                <a:gd name="T2" fmla="*/ 2147483646 w 138"/>
                <a:gd name="T3" fmla="*/ 2147483646 h 139"/>
                <a:gd name="T4" fmla="*/ 0 w 138"/>
                <a:gd name="T5" fmla="*/ 2147483646 h 139"/>
                <a:gd name="T6" fmla="*/ 2147483646 w 138"/>
                <a:gd name="T7" fmla="*/ 0 h 139"/>
                <a:gd name="T8" fmla="*/ 2147483646 w 138"/>
                <a:gd name="T9" fmla="*/ 2147483646 h 139"/>
                <a:gd name="T10" fmla="*/ 2147483646 w 138"/>
                <a:gd name="T11" fmla="*/ 2147483646 h 139"/>
                <a:gd name="T12" fmla="*/ 0 60000 65536"/>
                <a:gd name="T13" fmla="*/ 0 60000 65536"/>
                <a:gd name="T14" fmla="*/ 0 60000 65536"/>
                <a:gd name="T15" fmla="*/ 0 60000 65536"/>
                <a:gd name="T16" fmla="*/ 0 60000 65536"/>
                <a:gd name="T17" fmla="*/ 0 60000 65536"/>
                <a:gd name="T18" fmla="*/ 0 w 138"/>
                <a:gd name="T19" fmla="*/ 0 h 139"/>
                <a:gd name="T20" fmla="*/ 138 w 138"/>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8" h="139">
                  <a:moveTo>
                    <a:pt x="69" y="139"/>
                  </a:moveTo>
                  <a:lnTo>
                    <a:pt x="69" y="139"/>
                  </a:lnTo>
                  <a:cubicBezTo>
                    <a:pt x="30" y="139"/>
                    <a:pt x="0" y="108"/>
                    <a:pt x="0" y="70"/>
                  </a:cubicBezTo>
                  <a:cubicBezTo>
                    <a:pt x="0" y="31"/>
                    <a:pt x="30" y="0"/>
                    <a:pt x="69" y="0"/>
                  </a:cubicBezTo>
                  <a:cubicBezTo>
                    <a:pt x="107" y="0"/>
                    <a:pt x="138" y="31"/>
                    <a:pt x="138" y="70"/>
                  </a:cubicBezTo>
                  <a:cubicBezTo>
                    <a:pt x="138" y="108"/>
                    <a:pt x="107" y="139"/>
                    <a:pt x="69" y="139"/>
                  </a:cubicBezTo>
                  <a:close/>
                </a:path>
              </a:pathLst>
            </a:custGeom>
            <a:grpFill/>
            <a:ln w="9525">
              <a:solidFill>
                <a:srgbClr val="666666">
                  <a:lumMod val="60000"/>
                  <a:lumOff val="40000"/>
                </a:srgbClr>
              </a:solidFill>
              <a:round/>
              <a:headEnd/>
              <a:tailEnd/>
            </a:ln>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36" name="Freeform 71"/>
            <p:cNvSpPr>
              <a:spLocks noEditPoints="1"/>
            </p:cNvSpPr>
            <p:nvPr/>
          </p:nvSpPr>
          <p:spPr bwMode="gray">
            <a:xfrm>
              <a:off x="2185988" y="2693988"/>
              <a:ext cx="820738" cy="106363"/>
            </a:xfrm>
            <a:custGeom>
              <a:avLst/>
              <a:gdLst>
                <a:gd name="T0" fmla="*/ 2147483646 w 1959"/>
                <a:gd name="T1" fmla="*/ 2147483646 h 256"/>
                <a:gd name="T2" fmla="*/ 2147483646 w 1959"/>
                <a:gd name="T3" fmla="*/ 2147483646 h 256"/>
                <a:gd name="T4" fmla="*/ 2147483646 w 1959"/>
                <a:gd name="T5" fmla="*/ 2147483646 h 256"/>
                <a:gd name="T6" fmla="*/ 2147483646 w 1959"/>
                <a:gd name="T7" fmla="*/ 2147483646 h 256"/>
                <a:gd name="T8" fmla="*/ 2147483646 w 1959"/>
                <a:gd name="T9" fmla="*/ 2147483646 h 256"/>
                <a:gd name="T10" fmla="*/ 2147483646 w 1959"/>
                <a:gd name="T11" fmla="*/ 2147483646 h 256"/>
                <a:gd name="T12" fmla="*/ 2147483646 w 1959"/>
                <a:gd name="T13" fmla="*/ 2147483646 h 256"/>
                <a:gd name="T14" fmla="*/ 2147483646 w 1959"/>
                <a:gd name="T15" fmla="*/ 2147483646 h 256"/>
                <a:gd name="T16" fmla="*/ 2147483646 w 1959"/>
                <a:gd name="T17" fmla="*/ 2147483646 h 256"/>
                <a:gd name="T18" fmla="*/ 2147483646 w 1959"/>
                <a:gd name="T19" fmla="*/ 2147483646 h 256"/>
                <a:gd name="T20" fmla="*/ 2147483646 w 1959"/>
                <a:gd name="T21" fmla="*/ 2147483646 h 256"/>
                <a:gd name="T22" fmla="*/ 2147483646 w 1959"/>
                <a:gd name="T23" fmla="*/ 2147483646 h 256"/>
                <a:gd name="T24" fmla="*/ 2147483646 w 1959"/>
                <a:gd name="T25" fmla="*/ 2147483646 h 256"/>
                <a:gd name="T26" fmla="*/ 0 w 1959"/>
                <a:gd name="T27" fmla="*/ 2147483646 h 256"/>
                <a:gd name="T28" fmla="*/ 0 w 1959"/>
                <a:gd name="T29" fmla="*/ 2147483646 h 256"/>
                <a:gd name="T30" fmla="*/ 2147483646 w 1959"/>
                <a:gd name="T31" fmla="*/ 0 h 256"/>
                <a:gd name="T32" fmla="*/ 2147483646 w 1959"/>
                <a:gd name="T33" fmla="*/ 0 h 256"/>
                <a:gd name="T34" fmla="*/ 2147483646 w 1959"/>
                <a:gd name="T35" fmla="*/ 2147483646 h 256"/>
                <a:gd name="T36" fmla="*/ 2147483646 w 1959"/>
                <a:gd name="T37" fmla="*/ 2147483646 h 256"/>
                <a:gd name="T38" fmla="*/ 2147483646 w 1959"/>
                <a:gd name="T39" fmla="*/ 2147483646 h 25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959"/>
                <a:gd name="T61" fmla="*/ 0 h 256"/>
                <a:gd name="T62" fmla="*/ 1959 w 1959"/>
                <a:gd name="T63" fmla="*/ 256 h 25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959" h="256">
                  <a:moveTo>
                    <a:pt x="56" y="40"/>
                  </a:moveTo>
                  <a:lnTo>
                    <a:pt x="56" y="40"/>
                  </a:lnTo>
                  <a:cubicBezTo>
                    <a:pt x="47" y="40"/>
                    <a:pt x="40" y="49"/>
                    <a:pt x="40" y="61"/>
                  </a:cubicBezTo>
                  <a:lnTo>
                    <a:pt x="40" y="195"/>
                  </a:lnTo>
                  <a:cubicBezTo>
                    <a:pt x="40" y="206"/>
                    <a:pt x="47" y="216"/>
                    <a:pt x="56" y="216"/>
                  </a:cubicBezTo>
                  <a:lnTo>
                    <a:pt x="1903" y="216"/>
                  </a:lnTo>
                  <a:cubicBezTo>
                    <a:pt x="1911" y="216"/>
                    <a:pt x="1919" y="206"/>
                    <a:pt x="1919" y="195"/>
                  </a:cubicBezTo>
                  <a:lnTo>
                    <a:pt x="1919" y="61"/>
                  </a:lnTo>
                  <a:cubicBezTo>
                    <a:pt x="1919" y="49"/>
                    <a:pt x="1911" y="40"/>
                    <a:pt x="1903" y="40"/>
                  </a:cubicBezTo>
                  <a:lnTo>
                    <a:pt x="56" y="40"/>
                  </a:lnTo>
                  <a:close/>
                  <a:moveTo>
                    <a:pt x="1903" y="256"/>
                  </a:moveTo>
                  <a:lnTo>
                    <a:pt x="1903" y="256"/>
                  </a:lnTo>
                  <a:lnTo>
                    <a:pt x="56" y="256"/>
                  </a:lnTo>
                  <a:cubicBezTo>
                    <a:pt x="25" y="256"/>
                    <a:pt x="0" y="229"/>
                    <a:pt x="0" y="195"/>
                  </a:cubicBezTo>
                  <a:lnTo>
                    <a:pt x="0" y="61"/>
                  </a:lnTo>
                  <a:cubicBezTo>
                    <a:pt x="0" y="27"/>
                    <a:pt x="25" y="0"/>
                    <a:pt x="56" y="0"/>
                  </a:cubicBezTo>
                  <a:lnTo>
                    <a:pt x="1903" y="0"/>
                  </a:lnTo>
                  <a:cubicBezTo>
                    <a:pt x="1934" y="0"/>
                    <a:pt x="1959" y="27"/>
                    <a:pt x="1959" y="61"/>
                  </a:cubicBezTo>
                  <a:lnTo>
                    <a:pt x="1959" y="195"/>
                  </a:lnTo>
                  <a:cubicBezTo>
                    <a:pt x="1959" y="229"/>
                    <a:pt x="1934" y="256"/>
                    <a:pt x="1903" y="256"/>
                  </a:cubicBezTo>
                  <a:close/>
                </a:path>
              </a:pathLst>
            </a:custGeom>
            <a:grpFill/>
            <a:ln w="9525">
              <a:solidFill>
                <a:srgbClr val="666666">
                  <a:lumMod val="60000"/>
                  <a:lumOff val="40000"/>
                </a:srgbClr>
              </a:solidFill>
              <a:round/>
              <a:headEnd/>
              <a:tailEnd/>
            </a:ln>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37" name="Freeform 72"/>
            <p:cNvSpPr>
              <a:spLocks noEditPoints="1"/>
            </p:cNvSpPr>
            <p:nvPr/>
          </p:nvSpPr>
          <p:spPr bwMode="gray">
            <a:xfrm>
              <a:off x="2232025" y="2722563"/>
              <a:ext cx="142875" cy="47625"/>
            </a:xfrm>
            <a:custGeom>
              <a:avLst/>
              <a:gdLst>
                <a:gd name="T0" fmla="*/ 2147483646 w 343"/>
                <a:gd name="T1" fmla="*/ 2147483646 h 115"/>
                <a:gd name="T2" fmla="*/ 2147483646 w 343"/>
                <a:gd name="T3" fmla="*/ 2147483646 h 115"/>
                <a:gd name="T4" fmla="*/ 2147483646 w 343"/>
                <a:gd name="T5" fmla="*/ 2147483646 h 115"/>
                <a:gd name="T6" fmla="*/ 2147483646 w 343"/>
                <a:gd name="T7" fmla="*/ 2147483646 h 115"/>
                <a:gd name="T8" fmla="*/ 2147483646 w 343"/>
                <a:gd name="T9" fmla="*/ 2147483646 h 115"/>
                <a:gd name="T10" fmla="*/ 2147483646 w 343"/>
                <a:gd name="T11" fmla="*/ 2147483646 h 115"/>
                <a:gd name="T12" fmla="*/ 2147483646 w 343"/>
                <a:gd name="T13" fmla="*/ 2147483646 h 115"/>
                <a:gd name="T14" fmla="*/ 2147483646 w 343"/>
                <a:gd name="T15" fmla="*/ 2147483646 h 115"/>
                <a:gd name="T16" fmla="*/ 2147483646 w 343"/>
                <a:gd name="T17" fmla="*/ 2147483646 h 115"/>
                <a:gd name="T18" fmla="*/ 2147483646 w 343"/>
                <a:gd name="T19" fmla="*/ 2147483646 h 115"/>
                <a:gd name="T20" fmla="*/ 2147483646 w 343"/>
                <a:gd name="T21" fmla="*/ 2147483646 h 115"/>
                <a:gd name="T22" fmla="*/ 2147483646 w 343"/>
                <a:gd name="T23" fmla="*/ 2147483646 h 115"/>
                <a:gd name="T24" fmla="*/ 2147483646 w 343"/>
                <a:gd name="T25" fmla="*/ 2147483646 h 115"/>
                <a:gd name="T26" fmla="*/ 2147483646 w 343"/>
                <a:gd name="T27" fmla="*/ 2147483646 h 115"/>
                <a:gd name="T28" fmla="*/ 2147483646 w 343"/>
                <a:gd name="T29" fmla="*/ 2147483646 h 115"/>
                <a:gd name="T30" fmla="*/ 2147483646 w 343"/>
                <a:gd name="T31" fmla="*/ 2147483646 h 115"/>
                <a:gd name="T32" fmla="*/ 2147483646 w 343"/>
                <a:gd name="T33" fmla="*/ 2147483646 h 115"/>
                <a:gd name="T34" fmla="*/ 2147483646 w 343"/>
                <a:gd name="T35" fmla="*/ 2147483646 h 115"/>
                <a:gd name="T36" fmla="*/ 2147483646 w 343"/>
                <a:gd name="T37" fmla="*/ 2147483646 h 115"/>
                <a:gd name="T38" fmla="*/ 2147483646 w 343"/>
                <a:gd name="T39" fmla="*/ 2147483646 h 115"/>
                <a:gd name="T40" fmla="*/ 2147483646 w 343"/>
                <a:gd name="T41" fmla="*/ 2147483646 h 115"/>
                <a:gd name="T42" fmla="*/ 2147483646 w 343"/>
                <a:gd name="T43" fmla="*/ 2147483646 h 115"/>
                <a:gd name="T44" fmla="*/ 2147483646 w 343"/>
                <a:gd name="T45" fmla="*/ 2147483646 h 115"/>
                <a:gd name="T46" fmla="*/ 2147483646 w 343"/>
                <a:gd name="T47" fmla="*/ 2147483646 h 115"/>
                <a:gd name="T48" fmla="*/ 2147483646 w 343"/>
                <a:gd name="T49" fmla="*/ 2147483646 h 115"/>
                <a:gd name="T50" fmla="*/ 2147483646 w 343"/>
                <a:gd name="T51" fmla="*/ 2147483646 h 115"/>
                <a:gd name="T52" fmla="*/ 2147483646 w 343"/>
                <a:gd name="T53" fmla="*/ 2147483646 h 115"/>
                <a:gd name="T54" fmla="*/ 2147483646 w 343"/>
                <a:gd name="T55" fmla="*/ 2147483646 h 115"/>
                <a:gd name="T56" fmla="*/ 2147483646 w 343"/>
                <a:gd name="T57" fmla="*/ 2147483646 h 115"/>
                <a:gd name="T58" fmla="*/ 2147483646 w 343"/>
                <a:gd name="T59" fmla="*/ 2147483646 h 115"/>
                <a:gd name="T60" fmla="*/ 2147483646 w 343"/>
                <a:gd name="T61" fmla="*/ 2147483646 h 115"/>
                <a:gd name="T62" fmla="*/ 2147483646 w 343"/>
                <a:gd name="T63" fmla="*/ 2147483646 h 115"/>
                <a:gd name="T64" fmla="*/ 2147483646 w 343"/>
                <a:gd name="T65" fmla="*/ 2147483646 h 115"/>
                <a:gd name="T66" fmla="*/ 2147483646 w 343"/>
                <a:gd name="T67" fmla="*/ 2147483646 h 115"/>
                <a:gd name="T68" fmla="*/ 2147483646 w 343"/>
                <a:gd name="T69" fmla="*/ 2147483646 h 115"/>
                <a:gd name="T70" fmla="*/ 2147483646 w 343"/>
                <a:gd name="T71" fmla="*/ 2147483646 h 115"/>
                <a:gd name="T72" fmla="*/ 2147483646 w 343"/>
                <a:gd name="T73" fmla="*/ 2147483646 h 115"/>
                <a:gd name="T74" fmla="*/ 2147483646 w 343"/>
                <a:gd name="T75" fmla="*/ 2147483646 h 115"/>
                <a:gd name="T76" fmla="*/ 2147483646 w 343"/>
                <a:gd name="T77" fmla="*/ 2147483646 h 115"/>
                <a:gd name="T78" fmla="*/ 2147483646 w 343"/>
                <a:gd name="T79" fmla="*/ 2147483646 h 115"/>
                <a:gd name="T80" fmla="*/ 0 w 343"/>
                <a:gd name="T81" fmla="*/ 2147483646 h 115"/>
                <a:gd name="T82" fmla="*/ 2147483646 w 343"/>
                <a:gd name="T83" fmla="*/ 0 h 115"/>
                <a:gd name="T84" fmla="*/ 0 w 343"/>
                <a:gd name="T85" fmla="*/ 2147483646 h 11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343"/>
                <a:gd name="T130" fmla="*/ 0 h 115"/>
                <a:gd name="T131" fmla="*/ 343 w 343"/>
                <a:gd name="T132" fmla="*/ 115 h 11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343" h="115">
                  <a:moveTo>
                    <a:pt x="296" y="50"/>
                  </a:moveTo>
                  <a:lnTo>
                    <a:pt x="296" y="50"/>
                  </a:lnTo>
                  <a:lnTo>
                    <a:pt x="252" y="50"/>
                  </a:lnTo>
                  <a:lnTo>
                    <a:pt x="252" y="23"/>
                  </a:lnTo>
                  <a:lnTo>
                    <a:pt x="262" y="23"/>
                  </a:lnTo>
                  <a:lnTo>
                    <a:pt x="262" y="12"/>
                  </a:lnTo>
                  <a:lnTo>
                    <a:pt x="286" y="12"/>
                  </a:lnTo>
                  <a:lnTo>
                    <a:pt x="286" y="23"/>
                  </a:lnTo>
                  <a:lnTo>
                    <a:pt x="296" y="23"/>
                  </a:lnTo>
                  <a:lnTo>
                    <a:pt x="296" y="50"/>
                  </a:lnTo>
                  <a:close/>
                  <a:moveTo>
                    <a:pt x="296" y="92"/>
                  </a:moveTo>
                  <a:lnTo>
                    <a:pt x="296" y="92"/>
                  </a:lnTo>
                  <a:lnTo>
                    <a:pt x="287" y="92"/>
                  </a:lnTo>
                  <a:lnTo>
                    <a:pt x="287" y="103"/>
                  </a:lnTo>
                  <a:lnTo>
                    <a:pt x="263" y="103"/>
                  </a:lnTo>
                  <a:lnTo>
                    <a:pt x="263" y="92"/>
                  </a:lnTo>
                  <a:lnTo>
                    <a:pt x="252" y="92"/>
                  </a:lnTo>
                  <a:lnTo>
                    <a:pt x="252" y="66"/>
                  </a:lnTo>
                  <a:lnTo>
                    <a:pt x="296" y="66"/>
                  </a:lnTo>
                  <a:lnTo>
                    <a:pt x="296" y="92"/>
                  </a:lnTo>
                  <a:close/>
                  <a:moveTo>
                    <a:pt x="228" y="50"/>
                  </a:moveTo>
                  <a:lnTo>
                    <a:pt x="228" y="50"/>
                  </a:lnTo>
                  <a:lnTo>
                    <a:pt x="184" y="50"/>
                  </a:lnTo>
                  <a:lnTo>
                    <a:pt x="184" y="23"/>
                  </a:lnTo>
                  <a:lnTo>
                    <a:pt x="193" y="23"/>
                  </a:lnTo>
                  <a:lnTo>
                    <a:pt x="193" y="12"/>
                  </a:lnTo>
                  <a:lnTo>
                    <a:pt x="218" y="12"/>
                  </a:lnTo>
                  <a:lnTo>
                    <a:pt x="218" y="23"/>
                  </a:lnTo>
                  <a:lnTo>
                    <a:pt x="228" y="23"/>
                  </a:lnTo>
                  <a:lnTo>
                    <a:pt x="228" y="50"/>
                  </a:lnTo>
                  <a:close/>
                  <a:moveTo>
                    <a:pt x="228" y="92"/>
                  </a:moveTo>
                  <a:lnTo>
                    <a:pt x="228" y="92"/>
                  </a:lnTo>
                  <a:lnTo>
                    <a:pt x="218" y="92"/>
                  </a:lnTo>
                  <a:lnTo>
                    <a:pt x="218" y="103"/>
                  </a:lnTo>
                  <a:lnTo>
                    <a:pt x="193" y="103"/>
                  </a:lnTo>
                  <a:lnTo>
                    <a:pt x="193" y="92"/>
                  </a:lnTo>
                  <a:lnTo>
                    <a:pt x="184" y="92"/>
                  </a:lnTo>
                  <a:lnTo>
                    <a:pt x="184" y="66"/>
                  </a:lnTo>
                  <a:lnTo>
                    <a:pt x="228" y="66"/>
                  </a:lnTo>
                  <a:lnTo>
                    <a:pt x="228" y="92"/>
                  </a:lnTo>
                  <a:close/>
                  <a:moveTo>
                    <a:pt x="159" y="50"/>
                  </a:moveTo>
                  <a:lnTo>
                    <a:pt x="159" y="50"/>
                  </a:lnTo>
                  <a:lnTo>
                    <a:pt x="115" y="50"/>
                  </a:lnTo>
                  <a:lnTo>
                    <a:pt x="115" y="23"/>
                  </a:lnTo>
                  <a:lnTo>
                    <a:pt x="125" y="23"/>
                  </a:lnTo>
                  <a:lnTo>
                    <a:pt x="125" y="12"/>
                  </a:lnTo>
                  <a:lnTo>
                    <a:pt x="149" y="12"/>
                  </a:lnTo>
                  <a:lnTo>
                    <a:pt x="149" y="23"/>
                  </a:lnTo>
                  <a:lnTo>
                    <a:pt x="159" y="23"/>
                  </a:lnTo>
                  <a:lnTo>
                    <a:pt x="159" y="50"/>
                  </a:lnTo>
                  <a:close/>
                  <a:moveTo>
                    <a:pt x="159" y="92"/>
                  </a:moveTo>
                  <a:lnTo>
                    <a:pt x="159" y="92"/>
                  </a:lnTo>
                  <a:lnTo>
                    <a:pt x="149" y="92"/>
                  </a:lnTo>
                  <a:lnTo>
                    <a:pt x="149" y="103"/>
                  </a:lnTo>
                  <a:lnTo>
                    <a:pt x="125" y="103"/>
                  </a:lnTo>
                  <a:lnTo>
                    <a:pt x="125" y="92"/>
                  </a:lnTo>
                  <a:lnTo>
                    <a:pt x="115" y="92"/>
                  </a:lnTo>
                  <a:lnTo>
                    <a:pt x="115" y="66"/>
                  </a:lnTo>
                  <a:lnTo>
                    <a:pt x="159" y="66"/>
                  </a:lnTo>
                  <a:lnTo>
                    <a:pt x="159" y="92"/>
                  </a:lnTo>
                  <a:close/>
                  <a:moveTo>
                    <a:pt x="90" y="50"/>
                  </a:moveTo>
                  <a:lnTo>
                    <a:pt x="90" y="50"/>
                  </a:lnTo>
                  <a:lnTo>
                    <a:pt x="46" y="50"/>
                  </a:lnTo>
                  <a:lnTo>
                    <a:pt x="46" y="23"/>
                  </a:lnTo>
                  <a:lnTo>
                    <a:pt x="55" y="23"/>
                  </a:lnTo>
                  <a:lnTo>
                    <a:pt x="55" y="12"/>
                  </a:lnTo>
                  <a:lnTo>
                    <a:pt x="80" y="12"/>
                  </a:lnTo>
                  <a:lnTo>
                    <a:pt x="80" y="23"/>
                  </a:lnTo>
                  <a:lnTo>
                    <a:pt x="90" y="23"/>
                  </a:lnTo>
                  <a:lnTo>
                    <a:pt x="90" y="50"/>
                  </a:lnTo>
                  <a:close/>
                  <a:moveTo>
                    <a:pt x="90" y="92"/>
                  </a:moveTo>
                  <a:lnTo>
                    <a:pt x="90" y="92"/>
                  </a:lnTo>
                  <a:lnTo>
                    <a:pt x="81" y="92"/>
                  </a:lnTo>
                  <a:lnTo>
                    <a:pt x="81" y="103"/>
                  </a:lnTo>
                  <a:lnTo>
                    <a:pt x="56" y="103"/>
                  </a:lnTo>
                  <a:lnTo>
                    <a:pt x="56" y="92"/>
                  </a:lnTo>
                  <a:lnTo>
                    <a:pt x="46" y="92"/>
                  </a:lnTo>
                  <a:lnTo>
                    <a:pt x="46" y="66"/>
                  </a:lnTo>
                  <a:lnTo>
                    <a:pt x="90" y="66"/>
                  </a:lnTo>
                  <a:lnTo>
                    <a:pt x="90" y="92"/>
                  </a:lnTo>
                  <a:close/>
                  <a:moveTo>
                    <a:pt x="0" y="115"/>
                  </a:moveTo>
                  <a:lnTo>
                    <a:pt x="0" y="115"/>
                  </a:lnTo>
                  <a:lnTo>
                    <a:pt x="343" y="115"/>
                  </a:lnTo>
                  <a:lnTo>
                    <a:pt x="343" y="0"/>
                  </a:lnTo>
                  <a:lnTo>
                    <a:pt x="0" y="0"/>
                  </a:lnTo>
                  <a:lnTo>
                    <a:pt x="0" y="115"/>
                  </a:lnTo>
                  <a:close/>
                </a:path>
              </a:pathLst>
            </a:custGeom>
            <a:grpFill/>
            <a:ln w="9525">
              <a:solidFill>
                <a:srgbClr val="666666">
                  <a:lumMod val="60000"/>
                  <a:lumOff val="40000"/>
                </a:srgbClr>
              </a:solidFill>
              <a:round/>
              <a:headEnd/>
              <a:tailEnd/>
            </a:ln>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38" name="Freeform 73"/>
            <p:cNvSpPr>
              <a:spLocks noEditPoints="1"/>
            </p:cNvSpPr>
            <p:nvPr/>
          </p:nvSpPr>
          <p:spPr bwMode="gray">
            <a:xfrm>
              <a:off x="2397125" y="2722563"/>
              <a:ext cx="142875" cy="47625"/>
            </a:xfrm>
            <a:custGeom>
              <a:avLst/>
              <a:gdLst>
                <a:gd name="T0" fmla="*/ 2147483646 w 343"/>
                <a:gd name="T1" fmla="*/ 2147483646 h 115"/>
                <a:gd name="T2" fmla="*/ 2147483646 w 343"/>
                <a:gd name="T3" fmla="*/ 2147483646 h 115"/>
                <a:gd name="T4" fmla="*/ 2147483646 w 343"/>
                <a:gd name="T5" fmla="*/ 2147483646 h 115"/>
                <a:gd name="T6" fmla="*/ 2147483646 w 343"/>
                <a:gd name="T7" fmla="*/ 2147483646 h 115"/>
                <a:gd name="T8" fmla="*/ 2147483646 w 343"/>
                <a:gd name="T9" fmla="*/ 2147483646 h 115"/>
                <a:gd name="T10" fmla="*/ 2147483646 w 343"/>
                <a:gd name="T11" fmla="*/ 2147483646 h 115"/>
                <a:gd name="T12" fmla="*/ 2147483646 w 343"/>
                <a:gd name="T13" fmla="*/ 2147483646 h 115"/>
                <a:gd name="T14" fmla="*/ 2147483646 w 343"/>
                <a:gd name="T15" fmla="*/ 2147483646 h 115"/>
                <a:gd name="T16" fmla="*/ 2147483646 w 343"/>
                <a:gd name="T17" fmla="*/ 2147483646 h 115"/>
                <a:gd name="T18" fmla="*/ 2147483646 w 343"/>
                <a:gd name="T19" fmla="*/ 2147483646 h 115"/>
                <a:gd name="T20" fmla="*/ 2147483646 w 343"/>
                <a:gd name="T21" fmla="*/ 2147483646 h 115"/>
                <a:gd name="T22" fmla="*/ 2147483646 w 343"/>
                <a:gd name="T23" fmla="*/ 2147483646 h 115"/>
                <a:gd name="T24" fmla="*/ 2147483646 w 343"/>
                <a:gd name="T25" fmla="*/ 2147483646 h 115"/>
                <a:gd name="T26" fmla="*/ 2147483646 w 343"/>
                <a:gd name="T27" fmla="*/ 2147483646 h 115"/>
                <a:gd name="T28" fmla="*/ 2147483646 w 343"/>
                <a:gd name="T29" fmla="*/ 2147483646 h 115"/>
                <a:gd name="T30" fmla="*/ 2147483646 w 343"/>
                <a:gd name="T31" fmla="*/ 2147483646 h 115"/>
                <a:gd name="T32" fmla="*/ 2147483646 w 343"/>
                <a:gd name="T33" fmla="*/ 2147483646 h 115"/>
                <a:gd name="T34" fmla="*/ 2147483646 w 343"/>
                <a:gd name="T35" fmla="*/ 2147483646 h 115"/>
                <a:gd name="T36" fmla="*/ 2147483646 w 343"/>
                <a:gd name="T37" fmla="*/ 2147483646 h 115"/>
                <a:gd name="T38" fmla="*/ 2147483646 w 343"/>
                <a:gd name="T39" fmla="*/ 2147483646 h 115"/>
                <a:gd name="T40" fmla="*/ 2147483646 w 343"/>
                <a:gd name="T41" fmla="*/ 2147483646 h 115"/>
                <a:gd name="T42" fmla="*/ 2147483646 w 343"/>
                <a:gd name="T43" fmla="*/ 2147483646 h 115"/>
                <a:gd name="T44" fmla="*/ 2147483646 w 343"/>
                <a:gd name="T45" fmla="*/ 2147483646 h 115"/>
                <a:gd name="T46" fmla="*/ 2147483646 w 343"/>
                <a:gd name="T47" fmla="*/ 2147483646 h 115"/>
                <a:gd name="T48" fmla="*/ 2147483646 w 343"/>
                <a:gd name="T49" fmla="*/ 2147483646 h 115"/>
                <a:gd name="T50" fmla="*/ 2147483646 w 343"/>
                <a:gd name="T51" fmla="*/ 2147483646 h 115"/>
                <a:gd name="T52" fmla="*/ 2147483646 w 343"/>
                <a:gd name="T53" fmla="*/ 2147483646 h 115"/>
                <a:gd name="T54" fmla="*/ 2147483646 w 343"/>
                <a:gd name="T55" fmla="*/ 2147483646 h 115"/>
                <a:gd name="T56" fmla="*/ 2147483646 w 343"/>
                <a:gd name="T57" fmla="*/ 2147483646 h 115"/>
                <a:gd name="T58" fmla="*/ 2147483646 w 343"/>
                <a:gd name="T59" fmla="*/ 2147483646 h 115"/>
                <a:gd name="T60" fmla="*/ 2147483646 w 343"/>
                <a:gd name="T61" fmla="*/ 2147483646 h 115"/>
                <a:gd name="T62" fmla="*/ 2147483646 w 343"/>
                <a:gd name="T63" fmla="*/ 2147483646 h 115"/>
                <a:gd name="T64" fmla="*/ 2147483646 w 343"/>
                <a:gd name="T65" fmla="*/ 2147483646 h 115"/>
                <a:gd name="T66" fmla="*/ 2147483646 w 343"/>
                <a:gd name="T67" fmla="*/ 2147483646 h 115"/>
                <a:gd name="T68" fmla="*/ 2147483646 w 343"/>
                <a:gd name="T69" fmla="*/ 2147483646 h 115"/>
                <a:gd name="T70" fmla="*/ 2147483646 w 343"/>
                <a:gd name="T71" fmla="*/ 2147483646 h 115"/>
                <a:gd name="T72" fmla="*/ 2147483646 w 343"/>
                <a:gd name="T73" fmla="*/ 2147483646 h 115"/>
                <a:gd name="T74" fmla="*/ 2147483646 w 343"/>
                <a:gd name="T75" fmla="*/ 2147483646 h 115"/>
                <a:gd name="T76" fmla="*/ 2147483646 w 343"/>
                <a:gd name="T77" fmla="*/ 2147483646 h 115"/>
                <a:gd name="T78" fmla="*/ 2147483646 w 343"/>
                <a:gd name="T79" fmla="*/ 2147483646 h 115"/>
                <a:gd name="T80" fmla="*/ 0 w 343"/>
                <a:gd name="T81" fmla="*/ 2147483646 h 115"/>
                <a:gd name="T82" fmla="*/ 2147483646 w 343"/>
                <a:gd name="T83" fmla="*/ 0 h 115"/>
                <a:gd name="T84" fmla="*/ 0 w 343"/>
                <a:gd name="T85" fmla="*/ 2147483646 h 11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343"/>
                <a:gd name="T130" fmla="*/ 0 h 115"/>
                <a:gd name="T131" fmla="*/ 343 w 343"/>
                <a:gd name="T132" fmla="*/ 115 h 11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343" h="115">
                  <a:moveTo>
                    <a:pt x="297" y="50"/>
                  </a:moveTo>
                  <a:lnTo>
                    <a:pt x="297" y="50"/>
                  </a:lnTo>
                  <a:lnTo>
                    <a:pt x="253" y="50"/>
                  </a:lnTo>
                  <a:lnTo>
                    <a:pt x="253" y="23"/>
                  </a:lnTo>
                  <a:lnTo>
                    <a:pt x="262" y="23"/>
                  </a:lnTo>
                  <a:lnTo>
                    <a:pt x="262" y="12"/>
                  </a:lnTo>
                  <a:lnTo>
                    <a:pt x="287" y="12"/>
                  </a:lnTo>
                  <a:lnTo>
                    <a:pt x="287" y="23"/>
                  </a:lnTo>
                  <a:lnTo>
                    <a:pt x="297" y="23"/>
                  </a:lnTo>
                  <a:lnTo>
                    <a:pt x="297" y="50"/>
                  </a:lnTo>
                  <a:close/>
                  <a:moveTo>
                    <a:pt x="296" y="92"/>
                  </a:moveTo>
                  <a:lnTo>
                    <a:pt x="296" y="92"/>
                  </a:lnTo>
                  <a:lnTo>
                    <a:pt x="288" y="92"/>
                  </a:lnTo>
                  <a:lnTo>
                    <a:pt x="288" y="103"/>
                  </a:lnTo>
                  <a:lnTo>
                    <a:pt x="263" y="103"/>
                  </a:lnTo>
                  <a:lnTo>
                    <a:pt x="263" y="92"/>
                  </a:lnTo>
                  <a:lnTo>
                    <a:pt x="253" y="92"/>
                  </a:lnTo>
                  <a:lnTo>
                    <a:pt x="253" y="66"/>
                  </a:lnTo>
                  <a:lnTo>
                    <a:pt x="296" y="66"/>
                  </a:lnTo>
                  <a:lnTo>
                    <a:pt x="296" y="92"/>
                  </a:lnTo>
                  <a:close/>
                  <a:moveTo>
                    <a:pt x="228" y="50"/>
                  </a:moveTo>
                  <a:lnTo>
                    <a:pt x="228" y="50"/>
                  </a:lnTo>
                  <a:lnTo>
                    <a:pt x="184" y="50"/>
                  </a:lnTo>
                  <a:lnTo>
                    <a:pt x="184" y="23"/>
                  </a:lnTo>
                  <a:lnTo>
                    <a:pt x="194" y="23"/>
                  </a:lnTo>
                  <a:lnTo>
                    <a:pt x="194" y="12"/>
                  </a:lnTo>
                  <a:lnTo>
                    <a:pt x="218" y="12"/>
                  </a:lnTo>
                  <a:lnTo>
                    <a:pt x="218" y="23"/>
                  </a:lnTo>
                  <a:lnTo>
                    <a:pt x="228" y="23"/>
                  </a:lnTo>
                  <a:lnTo>
                    <a:pt x="228" y="50"/>
                  </a:lnTo>
                  <a:close/>
                  <a:moveTo>
                    <a:pt x="228" y="92"/>
                  </a:moveTo>
                  <a:lnTo>
                    <a:pt x="228" y="92"/>
                  </a:lnTo>
                  <a:lnTo>
                    <a:pt x="218" y="92"/>
                  </a:lnTo>
                  <a:lnTo>
                    <a:pt x="218" y="103"/>
                  </a:lnTo>
                  <a:lnTo>
                    <a:pt x="194" y="103"/>
                  </a:lnTo>
                  <a:lnTo>
                    <a:pt x="194" y="92"/>
                  </a:lnTo>
                  <a:lnTo>
                    <a:pt x="184" y="92"/>
                  </a:lnTo>
                  <a:lnTo>
                    <a:pt x="184" y="66"/>
                  </a:lnTo>
                  <a:lnTo>
                    <a:pt x="228" y="66"/>
                  </a:lnTo>
                  <a:lnTo>
                    <a:pt x="228" y="92"/>
                  </a:lnTo>
                  <a:close/>
                  <a:moveTo>
                    <a:pt x="159" y="50"/>
                  </a:moveTo>
                  <a:lnTo>
                    <a:pt x="159" y="50"/>
                  </a:lnTo>
                  <a:lnTo>
                    <a:pt x="115" y="50"/>
                  </a:lnTo>
                  <a:lnTo>
                    <a:pt x="115" y="23"/>
                  </a:lnTo>
                  <a:lnTo>
                    <a:pt x="125" y="23"/>
                  </a:lnTo>
                  <a:lnTo>
                    <a:pt x="125" y="12"/>
                  </a:lnTo>
                  <a:lnTo>
                    <a:pt x="150" y="12"/>
                  </a:lnTo>
                  <a:lnTo>
                    <a:pt x="150" y="23"/>
                  </a:lnTo>
                  <a:lnTo>
                    <a:pt x="159" y="23"/>
                  </a:lnTo>
                  <a:lnTo>
                    <a:pt x="159" y="50"/>
                  </a:lnTo>
                  <a:close/>
                  <a:moveTo>
                    <a:pt x="159" y="92"/>
                  </a:moveTo>
                  <a:lnTo>
                    <a:pt x="159" y="92"/>
                  </a:lnTo>
                  <a:lnTo>
                    <a:pt x="150" y="92"/>
                  </a:lnTo>
                  <a:lnTo>
                    <a:pt x="150" y="103"/>
                  </a:lnTo>
                  <a:lnTo>
                    <a:pt x="125" y="103"/>
                  </a:lnTo>
                  <a:lnTo>
                    <a:pt x="125" y="92"/>
                  </a:lnTo>
                  <a:lnTo>
                    <a:pt x="115" y="92"/>
                  </a:lnTo>
                  <a:lnTo>
                    <a:pt x="115" y="66"/>
                  </a:lnTo>
                  <a:lnTo>
                    <a:pt x="159" y="66"/>
                  </a:lnTo>
                  <a:lnTo>
                    <a:pt x="159" y="92"/>
                  </a:lnTo>
                  <a:close/>
                  <a:moveTo>
                    <a:pt x="91" y="50"/>
                  </a:moveTo>
                  <a:lnTo>
                    <a:pt x="91" y="50"/>
                  </a:lnTo>
                  <a:lnTo>
                    <a:pt x="47" y="50"/>
                  </a:lnTo>
                  <a:lnTo>
                    <a:pt x="47" y="23"/>
                  </a:lnTo>
                  <a:lnTo>
                    <a:pt x="56" y="23"/>
                  </a:lnTo>
                  <a:lnTo>
                    <a:pt x="56" y="12"/>
                  </a:lnTo>
                  <a:lnTo>
                    <a:pt x="80" y="12"/>
                  </a:lnTo>
                  <a:lnTo>
                    <a:pt x="80" y="23"/>
                  </a:lnTo>
                  <a:lnTo>
                    <a:pt x="91" y="23"/>
                  </a:lnTo>
                  <a:lnTo>
                    <a:pt x="91" y="50"/>
                  </a:lnTo>
                  <a:close/>
                  <a:moveTo>
                    <a:pt x="91" y="92"/>
                  </a:moveTo>
                  <a:lnTo>
                    <a:pt x="91" y="92"/>
                  </a:lnTo>
                  <a:lnTo>
                    <a:pt x="81" y="92"/>
                  </a:lnTo>
                  <a:lnTo>
                    <a:pt x="81" y="103"/>
                  </a:lnTo>
                  <a:lnTo>
                    <a:pt x="57" y="103"/>
                  </a:lnTo>
                  <a:lnTo>
                    <a:pt x="57" y="92"/>
                  </a:lnTo>
                  <a:lnTo>
                    <a:pt x="47" y="92"/>
                  </a:lnTo>
                  <a:lnTo>
                    <a:pt x="47" y="66"/>
                  </a:lnTo>
                  <a:lnTo>
                    <a:pt x="91" y="66"/>
                  </a:lnTo>
                  <a:lnTo>
                    <a:pt x="91" y="92"/>
                  </a:lnTo>
                  <a:close/>
                  <a:moveTo>
                    <a:pt x="0" y="115"/>
                  </a:moveTo>
                  <a:lnTo>
                    <a:pt x="0" y="115"/>
                  </a:lnTo>
                  <a:lnTo>
                    <a:pt x="343" y="115"/>
                  </a:lnTo>
                  <a:lnTo>
                    <a:pt x="343" y="0"/>
                  </a:lnTo>
                  <a:lnTo>
                    <a:pt x="0" y="0"/>
                  </a:lnTo>
                  <a:lnTo>
                    <a:pt x="0" y="115"/>
                  </a:lnTo>
                  <a:close/>
                </a:path>
              </a:pathLst>
            </a:custGeom>
            <a:grpFill/>
            <a:ln w="9525">
              <a:solidFill>
                <a:srgbClr val="666666">
                  <a:lumMod val="60000"/>
                  <a:lumOff val="40000"/>
                </a:srgbClr>
              </a:solidFill>
              <a:round/>
              <a:headEnd/>
              <a:tailEnd/>
            </a:ln>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312" name="组合 311"/>
          <p:cNvGrpSpPr/>
          <p:nvPr/>
        </p:nvGrpSpPr>
        <p:grpSpPr bwMode="gray">
          <a:xfrm>
            <a:off x="7108294" y="4366923"/>
            <a:ext cx="352878" cy="233135"/>
            <a:chOff x="1886279" y="4119635"/>
            <a:chExt cx="451361" cy="298199"/>
          </a:xfrm>
          <a:gradFill>
            <a:gsLst>
              <a:gs pos="0">
                <a:srgbClr val="FFFFFF"/>
              </a:gs>
              <a:gs pos="50000">
                <a:srgbClr val="FFFFFF">
                  <a:lumMod val="75000"/>
                </a:srgbClr>
              </a:gs>
              <a:gs pos="100000">
                <a:srgbClr val="FFFFFF"/>
              </a:gs>
            </a:gsLst>
            <a:lin ang="0" scaled="0"/>
          </a:gradFill>
        </p:grpSpPr>
        <p:grpSp>
          <p:nvGrpSpPr>
            <p:cNvPr id="326" name="组合 199"/>
            <p:cNvGrpSpPr>
              <a:grpSpLocks/>
            </p:cNvGrpSpPr>
            <p:nvPr/>
          </p:nvGrpSpPr>
          <p:grpSpPr bwMode="gray">
            <a:xfrm>
              <a:off x="1886279" y="4119635"/>
              <a:ext cx="451361" cy="208718"/>
              <a:chOff x="6613525" y="2281238"/>
              <a:chExt cx="865188" cy="401638"/>
            </a:xfrm>
            <a:grpFill/>
          </p:grpSpPr>
          <p:sp>
            <p:nvSpPr>
              <p:cNvPr id="330" name="Freeform 145"/>
              <p:cNvSpPr>
                <a:spLocks noEditPoints="1"/>
              </p:cNvSpPr>
              <p:nvPr/>
            </p:nvSpPr>
            <p:spPr bwMode="gray">
              <a:xfrm>
                <a:off x="6613525" y="2281238"/>
                <a:ext cx="865188" cy="401638"/>
              </a:xfrm>
              <a:custGeom>
                <a:avLst/>
                <a:gdLst>
                  <a:gd name="T0" fmla="*/ 2147483646 w 2062"/>
                  <a:gd name="T1" fmla="*/ 2147483646 h 960"/>
                  <a:gd name="T2" fmla="*/ 2147483646 w 2062"/>
                  <a:gd name="T3" fmla="*/ 2147483646 h 960"/>
                  <a:gd name="T4" fmla="*/ 2147483646 w 2062"/>
                  <a:gd name="T5" fmla="*/ 2147483646 h 960"/>
                  <a:gd name="T6" fmla="*/ 2147483646 w 2062"/>
                  <a:gd name="T7" fmla="*/ 2147483646 h 960"/>
                  <a:gd name="T8" fmla="*/ 2147483646 w 2062"/>
                  <a:gd name="T9" fmla="*/ 2147483646 h 960"/>
                  <a:gd name="T10" fmla="*/ 2147483646 w 2062"/>
                  <a:gd name="T11" fmla="*/ 2147483646 h 960"/>
                  <a:gd name="T12" fmla="*/ 2147483646 w 2062"/>
                  <a:gd name="T13" fmla="*/ 2147483646 h 960"/>
                  <a:gd name="T14" fmla="*/ 2147483646 w 2062"/>
                  <a:gd name="T15" fmla="*/ 2147483646 h 960"/>
                  <a:gd name="T16" fmla="*/ 2147483646 w 2062"/>
                  <a:gd name="T17" fmla="*/ 2147483646 h 960"/>
                  <a:gd name="T18" fmla="*/ 2147483646 w 2062"/>
                  <a:gd name="T19" fmla="*/ 2147483646 h 960"/>
                  <a:gd name="T20" fmla="*/ 2147483646 w 2062"/>
                  <a:gd name="T21" fmla="*/ 2147483646 h 960"/>
                  <a:gd name="T22" fmla="*/ 2147483646 w 2062"/>
                  <a:gd name="T23" fmla="*/ 2147483646 h 960"/>
                  <a:gd name="T24" fmla="*/ 2147483646 w 2062"/>
                  <a:gd name="T25" fmla="*/ 2147483646 h 960"/>
                  <a:gd name="T26" fmla="*/ 2147483646 w 2062"/>
                  <a:gd name="T27" fmla="*/ 2147483646 h 960"/>
                  <a:gd name="T28" fmla="*/ 2147483646 w 2062"/>
                  <a:gd name="T29" fmla="*/ 2147483646 h 960"/>
                  <a:gd name="T30" fmla="*/ 2147483646 w 2062"/>
                  <a:gd name="T31" fmla="*/ 2147483646 h 960"/>
                  <a:gd name="T32" fmla="*/ 2147483646 w 2062"/>
                  <a:gd name="T33" fmla="*/ 2147483646 h 960"/>
                  <a:gd name="T34" fmla="*/ 2147483646 w 2062"/>
                  <a:gd name="T35" fmla="*/ 2147483646 h 960"/>
                  <a:gd name="T36" fmla="*/ 2147483646 w 2062"/>
                  <a:gd name="T37" fmla="*/ 2147483646 h 960"/>
                  <a:gd name="T38" fmla="*/ 2147483646 w 2062"/>
                  <a:gd name="T39" fmla="*/ 2147483646 h 960"/>
                  <a:gd name="T40" fmla="*/ 2147483646 w 2062"/>
                  <a:gd name="T41" fmla="*/ 2147483646 h 960"/>
                  <a:gd name="T42" fmla="*/ 2147483646 w 2062"/>
                  <a:gd name="T43" fmla="*/ 2147483646 h 960"/>
                  <a:gd name="T44" fmla="*/ 2147483646 w 2062"/>
                  <a:gd name="T45" fmla="*/ 2147483646 h 960"/>
                  <a:gd name="T46" fmla="*/ 2147483646 w 2062"/>
                  <a:gd name="T47" fmla="*/ 2147483646 h 960"/>
                  <a:gd name="T48" fmla="*/ 2147483646 w 2062"/>
                  <a:gd name="T49" fmla="*/ 2147483646 h 960"/>
                  <a:gd name="T50" fmla="*/ 2147483646 w 2062"/>
                  <a:gd name="T51" fmla="*/ 2147483646 h 960"/>
                  <a:gd name="T52" fmla="*/ 2147483646 w 2062"/>
                  <a:gd name="T53" fmla="*/ 2147483646 h 960"/>
                  <a:gd name="T54" fmla="*/ 2147483646 w 2062"/>
                  <a:gd name="T55" fmla="*/ 2147483646 h 960"/>
                  <a:gd name="T56" fmla="*/ 2147483646 w 2062"/>
                  <a:gd name="T57" fmla="*/ 2147483646 h 960"/>
                  <a:gd name="T58" fmla="*/ 2147483646 w 2062"/>
                  <a:gd name="T59" fmla="*/ 2147483646 h 960"/>
                  <a:gd name="T60" fmla="*/ 2147483646 w 2062"/>
                  <a:gd name="T61" fmla="*/ 2147483646 h 960"/>
                  <a:gd name="T62" fmla="*/ 2147483646 w 2062"/>
                  <a:gd name="T63" fmla="*/ 2147483646 h 960"/>
                  <a:gd name="T64" fmla="*/ 2147483646 w 2062"/>
                  <a:gd name="T65" fmla="*/ 2147483646 h 960"/>
                  <a:gd name="T66" fmla="*/ 2147483646 w 2062"/>
                  <a:gd name="T67" fmla="*/ 2147483646 h 960"/>
                  <a:gd name="T68" fmla="*/ 2147483646 w 2062"/>
                  <a:gd name="T69" fmla="*/ 2147483646 h 960"/>
                  <a:gd name="T70" fmla="*/ 2147483646 w 2062"/>
                  <a:gd name="T71" fmla="*/ 2147483646 h 960"/>
                  <a:gd name="T72" fmla="*/ 2147483646 w 2062"/>
                  <a:gd name="T73" fmla="*/ 2147483646 h 960"/>
                  <a:gd name="T74" fmla="*/ 2147483646 w 2062"/>
                  <a:gd name="T75" fmla="*/ 2147483646 h 960"/>
                  <a:gd name="T76" fmla="*/ 2147483646 w 2062"/>
                  <a:gd name="T77" fmla="*/ 2147483646 h 960"/>
                  <a:gd name="T78" fmla="*/ 2147483646 w 2062"/>
                  <a:gd name="T79" fmla="*/ 2147483646 h 960"/>
                  <a:gd name="T80" fmla="*/ 2147483646 w 2062"/>
                  <a:gd name="T81" fmla="*/ 2147483646 h 960"/>
                  <a:gd name="T82" fmla="*/ 2147483646 w 2062"/>
                  <a:gd name="T83" fmla="*/ 2147483646 h 960"/>
                  <a:gd name="T84" fmla="*/ 2147483646 w 2062"/>
                  <a:gd name="T85" fmla="*/ 2147483646 h 960"/>
                  <a:gd name="T86" fmla="*/ 2147483646 w 2062"/>
                  <a:gd name="T87" fmla="*/ 2147483646 h 960"/>
                  <a:gd name="T88" fmla="*/ 2147483646 w 2062"/>
                  <a:gd name="T89" fmla="*/ 2147483646 h 960"/>
                  <a:gd name="T90" fmla="*/ 2147483646 w 2062"/>
                  <a:gd name="T91" fmla="*/ 2147483646 h 960"/>
                  <a:gd name="T92" fmla="*/ 2147483646 w 2062"/>
                  <a:gd name="T93" fmla="*/ 2147483646 h 960"/>
                  <a:gd name="T94" fmla="*/ 2147483646 w 2062"/>
                  <a:gd name="T95" fmla="*/ 2147483646 h 960"/>
                  <a:gd name="T96" fmla="*/ 2147483646 w 2062"/>
                  <a:gd name="T97" fmla="*/ 2147483646 h 960"/>
                  <a:gd name="T98" fmla="*/ 2147483646 w 2062"/>
                  <a:gd name="T99" fmla="*/ 2147483646 h 960"/>
                  <a:gd name="T100" fmla="*/ 2147483646 w 2062"/>
                  <a:gd name="T101" fmla="*/ 2147483646 h 960"/>
                  <a:gd name="T102" fmla="*/ 2147483646 w 2062"/>
                  <a:gd name="T103" fmla="*/ 2147483646 h 960"/>
                  <a:gd name="T104" fmla="*/ 2147483646 w 2062"/>
                  <a:gd name="T105" fmla="*/ 2147483646 h 960"/>
                  <a:gd name="T106" fmla="*/ 2147483646 w 2062"/>
                  <a:gd name="T107" fmla="*/ 2147483646 h 960"/>
                  <a:gd name="T108" fmla="*/ 2147483646 w 2062"/>
                  <a:gd name="T109" fmla="*/ 2147483646 h 960"/>
                  <a:gd name="T110" fmla="*/ 2147483646 w 2062"/>
                  <a:gd name="T111" fmla="*/ 2147483646 h 960"/>
                  <a:gd name="T112" fmla="*/ 2147483646 w 2062"/>
                  <a:gd name="T113" fmla="*/ 2147483646 h 960"/>
                  <a:gd name="T114" fmla="*/ 2147483646 w 2062"/>
                  <a:gd name="T115" fmla="*/ 2147483646 h 960"/>
                  <a:gd name="T116" fmla="*/ 2147483646 w 2062"/>
                  <a:gd name="T117" fmla="*/ 2147483646 h 960"/>
                  <a:gd name="T118" fmla="*/ 2147483646 w 2062"/>
                  <a:gd name="T119" fmla="*/ 2147483646 h 960"/>
                  <a:gd name="T120" fmla="*/ 2147483646 w 2062"/>
                  <a:gd name="T121" fmla="*/ 2147483646 h 960"/>
                  <a:gd name="T122" fmla="*/ 2147483646 w 2062"/>
                  <a:gd name="T123" fmla="*/ 2147483646 h 960"/>
                  <a:gd name="T124" fmla="*/ 2147483646 w 2062"/>
                  <a:gd name="T125" fmla="*/ 2147483646 h 96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062"/>
                  <a:gd name="T190" fmla="*/ 0 h 960"/>
                  <a:gd name="T191" fmla="*/ 2062 w 2062"/>
                  <a:gd name="T192" fmla="*/ 960 h 960"/>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062" h="960">
                    <a:moveTo>
                      <a:pt x="746" y="784"/>
                    </a:moveTo>
                    <a:lnTo>
                      <a:pt x="746" y="784"/>
                    </a:lnTo>
                    <a:lnTo>
                      <a:pt x="746" y="635"/>
                    </a:lnTo>
                    <a:cubicBezTo>
                      <a:pt x="746" y="628"/>
                      <a:pt x="743" y="621"/>
                      <a:pt x="736" y="617"/>
                    </a:cubicBezTo>
                    <a:cubicBezTo>
                      <a:pt x="572" y="525"/>
                      <a:pt x="393" y="497"/>
                      <a:pt x="385" y="495"/>
                    </a:cubicBezTo>
                    <a:cubicBezTo>
                      <a:pt x="379" y="495"/>
                      <a:pt x="373" y="496"/>
                      <a:pt x="369" y="500"/>
                    </a:cubicBezTo>
                    <a:cubicBezTo>
                      <a:pt x="365" y="504"/>
                      <a:pt x="362" y="509"/>
                      <a:pt x="362" y="515"/>
                    </a:cubicBezTo>
                    <a:lnTo>
                      <a:pt x="362" y="650"/>
                    </a:lnTo>
                    <a:cubicBezTo>
                      <a:pt x="241" y="606"/>
                      <a:pt x="147" y="570"/>
                      <a:pt x="128" y="559"/>
                    </a:cubicBezTo>
                    <a:cubicBezTo>
                      <a:pt x="103" y="544"/>
                      <a:pt x="78" y="519"/>
                      <a:pt x="74" y="483"/>
                    </a:cubicBezTo>
                    <a:cubicBezTo>
                      <a:pt x="185" y="458"/>
                      <a:pt x="679" y="385"/>
                      <a:pt x="1142" y="893"/>
                    </a:cubicBezTo>
                    <a:cubicBezTo>
                      <a:pt x="1109" y="892"/>
                      <a:pt x="1072" y="887"/>
                      <a:pt x="1032" y="876"/>
                    </a:cubicBezTo>
                    <a:cubicBezTo>
                      <a:pt x="987" y="864"/>
                      <a:pt x="876" y="828"/>
                      <a:pt x="746" y="784"/>
                    </a:cubicBezTo>
                    <a:close/>
                    <a:moveTo>
                      <a:pt x="706" y="666"/>
                    </a:moveTo>
                    <a:lnTo>
                      <a:pt x="706" y="666"/>
                    </a:lnTo>
                    <a:lnTo>
                      <a:pt x="646" y="646"/>
                    </a:lnTo>
                    <a:lnTo>
                      <a:pt x="646" y="722"/>
                    </a:lnTo>
                    <a:lnTo>
                      <a:pt x="706" y="742"/>
                    </a:lnTo>
                    <a:lnTo>
                      <a:pt x="706" y="771"/>
                    </a:lnTo>
                    <a:cubicBezTo>
                      <a:pt x="606" y="736"/>
                      <a:pt x="498" y="698"/>
                      <a:pt x="402" y="664"/>
                    </a:cubicBezTo>
                    <a:lnTo>
                      <a:pt x="402" y="539"/>
                    </a:lnTo>
                    <a:cubicBezTo>
                      <a:pt x="454" y="549"/>
                      <a:pt x="585" y="580"/>
                      <a:pt x="706" y="647"/>
                    </a:cubicBezTo>
                    <a:lnTo>
                      <a:pt x="706" y="666"/>
                    </a:lnTo>
                    <a:close/>
                    <a:moveTo>
                      <a:pt x="625" y="164"/>
                    </a:moveTo>
                    <a:lnTo>
                      <a:pt x="625" y="164"/>
                    </a:lnTo>
                    <a:cubicBezTo>
                      <a:pt x="906" y="88"/>
                      <a:pt x="1416" y="193"/>
                      <a:pt x="1646" y="260"/>
                    </a:cubicBezTo>
                    <a:cubicBezTo>
                      <a:pt x="1823" y="311"/>
                      <a:pt x="1931" y="361"/>
                      <a:pt x="1974" y="392"/>
                    </a:cubicBezTo>
                    <a:cubicBezTo>
                      <a:pt x="1576" y="512"/>
                      <a:pt x="1260" y="753"/>
                      <a:pt x="1171" y="826"/>
                    </a:cubicBezTo>
                    <a:cubicBezTo>
                      <a:pt x="890" y="528"/>
                      <a:pt x="601" y="434"/>
                      <a:pt x="405" y="407"/>
                    </a:cubicBezTo>
                    <a:cubicBezTo>
                      <a:pt x="265" y="388"/>
                      <a:pt x="153" y="400"/>
                      <a:pt x="89" y="411"/>
                    </a:cubicBezTo>
                    <a:cubicBezTo>
                      <a:pt x="91" y="408"/>
                      <a:pt x="92" y="406"/>
                      <a:pt x="93" y="403"/>
                    </a:cubicBezTo>
                    <a:cubicBezTo>
                      <a:pt x="136" y="323"/>
                      <a:pt x="290" y="254"/>
                      <a:pt x="625" y="164"/>
                    </a:cubicBezTo>
                    <a:close/>
                    <a:moveTo>
                      <a:pt x="2062" y="413"/>
                    </a:moveTo>
                    <a:lnTo>
                      <a:pt x="2062" y="413"/>
                    </a:lnTo>
                    <a:cubicBezTo>
                      <a:pt x="2062" y="412"/>
                      <a:pt x="2062" y="411"/>
                      <a:pt x="2062" y="410"/>
                    </a:cubicBezTo>
                    <a:cubicBezTo>
                      <a:pt x="2062" y="410"/>
                      <a:pt x="2062" y="409"/>
                      <a:pt x="2062" y="409"/>
                    </a:cubicBezTo>
                    <a:cubicBezTo>
                      <a:pt x="2062" y="409"/>
                      <a:pt x="2062" y="408"/>
                      <a:pt x="2062" y="408"/>
                    </a:cubicBezTo>
                    <a:cubicBezTo>
                      <a:pt x="2057" y="342"/>
                      <a:pt x="1924" y="270"/>
                      <a:pt x="1664" y="196"/>
                    </a:cubicBezTo>
                    <a:cubicBezTo>
                      <a:pt x="1636" y="188"/>
                      <a:pt x="977" y="0"/>
                      <a:pt x="607" y="99"/>
                    </a:cubicBezTo>
                    <a:cubicBezTo>
                      <a:pt x="243" y="197"/>
                      <a:pt x="88" y="271"/>
                      <a:pt x="35" y="371"/>
                    </a:cubicBezTo>
                    <a:cubicBezTo>
                      <a:pt x="20" y="399"/>
                      <a:pt x="11" y="426"/>
                      <a:pt x="8" y="452"/>
                    </a:cubicBezTo>
                    <a:cubicBezTo>
                      <a:pt x="8" y="453"/>
                      <a:pt x="8" y="453"/>
                      <a:pt x="8" y="454"/>
                    </a:cubicBezTo>
                    <a:cubicBezTo>
                      <a:pt x="0" y="520"/>
                      <a:pt x="30" y="578"/>
                      <a:pt x="94" y="616"/>
                    </a:cubicBezTo>
                    <a:cubicBezTo>
                      <a:pt x="162" y="657"/>
                      <a:pt x="884" y="906"/>
                      <a:pt x="1014" y="941"/>
                    </a:cubicBezTo>
                    <a:cubicBezTo>
                      <a:pt x="1067" y="955"/>
                      <a:pt x="1113" y="960"/>
                      <a:pt x="1155" y="960"/>
                    </a:cubicBezTo>
                    <a:cubicBezTo>
                      <a:pt x="1231" y="960"/>
                      <a:pt x="1292" y="943"/>
                      <a:pt x="1349" y="926"/>
                    </a:cubicBezTo>
                    <a:cubicBezTo>
                      <a:pt x="1374" y="919"/>
                      <a:pt x="1433" y="902"/>
                      <a:pt x="1503" y="879"/>
                    </a:cubicBezTo>
                    <a:cubicBezTo>
                      <a:pt x="1521" y="893"/>
                      <a:pt x="1546" y="899"/>
                      <a:pt x="1569" y="890"/>
                    </a:cubicBezTo>
                    <a:cubicBezTo>
                      <a:pt x="1605" y="877"/>
                      <a:pt x="1624" y="837"/>
                      <a:pt x="1611" y="801"/>
                    </a:cubicBezTo>
                    <a:cubicBezTo>
                      <a:pt x="1599" y="765"/>
                      <a:pt x="1559" y="747"/>
                      <a:pt x="1523" y="759"/>
                    </a:cubicBezTo>
                    <a:cubicBezTo>
                      <a:pt x="1497" y="769"/>
                      <a:pt x="1480" y="792"/>
                      <a:pt x="1477" y="818"/>
                    </a:cubicBezTo>
                    <a:cubicBezTo>
                      <a:pt x="1410" y="839"/>
                      <a:pt x="1355" y="855"/>
                      <a:pt x="1331" y="862"/>
                    </a:cubicBezTo>
                    <a:cubicBezTo>
                      <a:pt x="1289" y="874"/>
                      <a:pt x="1246" y="886"/>
                      <a:pt x="1197" y="891"/>
                    </a:cubicBezTo>
                    <a:cubicBezTo>
                      <a:pt x="1249" y="848"/>
                      <a:pt x="1572" y="586"/>
                      <a:pt x="1980" y="460"/>
                    </a:cubicBezTo>
                    <a:cubicBezTo>
                      <a:pt x="1962" y="504"/>
                      <a:pt x="1929" y="569"/>
                      <a:pt x="1896" y="625"/>
                    </a:cubicBezTo>
                    <a:cubicBezTo>
                      <a:pt x="1891" y="634"/>
                      <a:pt x="1871" y="658"/>
                      <a:pt x="1789" y="698"/>
                    </a:cubicBezTo>
                    <a:cubicBezTo>
                      <a:pt x="1771" y="684"/>
                      <a:pt x="1746" y="680"/>
                      <a:pt x="1723" y="688"/>
                    </a:cubicBezTo>
                    <a:cubicBezTo>
                      <a:pt x="1687" y="701"/>
                      <a:pt x="1668" y="740"/>
                      <a:pt x="1681" y="777"/>
                    </a:cubicBezTo>
                    <a:cubicBezTo>
                      <a:pt x="1694" y="813"/>
                      <a:pt x="1734" y="832"/>
                      <a:pt x="1770" y="819"/>
                    </a:cubicBezTo>
                    <a:cubicBezTo>
                      <a:pt x="1796" y="809"/>
                      <a:pt x="1813" y="786"/>
                      <a:pt x="1816" y="759"/>
                    </a:cubicBezTo>
                    <a:cubicBezTo>
                      <a:pt x="1916" y="711"/>
                      <a:pt x="1944" y="678"/>
                      <a:pt x="1955" y="657"/>
                    </a:cubicBezTo>
                    <a:cubicBezTo>
                      <a:pt x="1979" y="615"/>
                      <a:pt x="2058" y="474"/>
                      <a:pt x="2062" y="415"/>
                    </a:cubicBezTo>
                    <a:cubicBezTo>
                      <a:pt x="2062" y="415"/>
                      <a:pt x="2062" y="414"/>
                      <a:pt x="2062" y="413"/>
                    </a:cubicBezTo>
                    <a:close/>
                  </a:path>
                </a:pathLst>
              </a:custGeom>
              <a:grpFill/>
              <a:ln w="9525">
                <a:solidFill>
                  <a:srgbClr val="666666">
                    <a:lumMod val="60000"/>
                    <a:lumOff val="40000"/>
                  </a:srgbClr>
                </a:solidFill>
                <a:round/>
                <a:headEnd/>
                <a:tailEnd/>
              </a:ln>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31" name="Freeform 146"/>
              <p:cNvSpPr>
                <a:spLocks/>
              </p:cNvSpPr>
              <p:nvPr/>
            </p:nvSpPr>
            <p:spPr bwMode="gray">
              <a:xfrm>
                <a:off x="6831013" y="2533650"/>
                <a:ext cx="34925" cy="42863"/>
              </a:xfrm>
              <a:custGeom>
                <a:avLst/>
                <a:gdLst>
                  <a:gd name="T0" fmla="*/ 2147483646 w 80"/>
                  <a:gd name="T1" fmla="*/ 2147483646 h 103"/>
                  <a:gd name="T2" fmla="*/ 2147483646 w 80"/>
                  <a:gd name="T3" fmla="*/ 2147483646 h 103"/>
                  <a:gd name="T4" fmla="*/ 0 w 80"/>
                  <a:gd name="T5" fmla="*/ 0 h 103"/>
                  <a:gd name="T6" fmla="*/ 0 w 80"/>
                  <a:gd name="T7" fmla="*/ 2147483646 h 103"/>
                  <a:gd name="T8" fmla="*/ 2147483646 w 80"/>
                  <a:gd name="T9" fmla="*/ 2147483646 h 103"/>
                  <a:gd name="T10" fmla="*/ 2147483646 w 80"/>
                  <a:gd name="T11" fmla="*/ 2147483646 h 103"/>
                  <a:gd name="T12" fmla="*/ 0 60000 65536"/>
                  <a:gd name="T13" fmla="*/ 0 60000 65536"/>
                  <a:gd name="T14" fmla="*/ 0 60000 65536"/>
                  <a:gd name="T15" fmla="*/ 0 60000 65536"/>
                  <a:gd name="T16" fmla="*/ 0 60000 65536"/>
                  <a:gd name="T17" fmla="*/ 0 60000 65536"/>
                  <a:gd name="T18" fmla="*/ 0 w 80"/>
                  <a:gd name="T19" fmla="*/ 0 h 103"/>
                  <a:gd name="T20" fmla="*/ 80 w 80"/>
                  <a:gd name="T21" fmla="*/ 103 h 103"/>
                </a:gdLst>
                <a:ahLst/>
                <a:cxnLst>
                  <a:cxn ang="T12">
                    <a:pos x="T0" y="T1"/>
                  </a:cxn>
                  <a:cxn ang="T13">
                    <a:pos x="T2" y="T3"/>
                  </a:cxn>
                  <a:cxn ang="T14">
                    <a:pos x="T4" y="T5"/>
                  </a:cxn>
                  <a:cxn ang="T15">
                    <a:pos x="T6" y="T7"/>
                  </a:cxn>
                  <a:cxn ang="T16">
                    <a:pos x="T8" y="T9"/>
                  </a:cxn>
                  <a:cxn ang="T17">
                    <a:pos x="T10" y="T11"/>
                  </a:cxn>
                </a:cxnLst>
                <a:rect l="T18" t="T19" r="T20" b="T21"/>
                <a:pathLst>
                  <a:path w="80" h="103">
                    <a:moveTo>
                      <a:pt x="80" y="27"/>
                    </a:moveTo>
                    <a:lnTo>
                      <a:pt x="80" y="27"/>
                    </a:lnTo>
                    <a:lnTo>
                      <a:pt x="0" y="0"/>
                    </a:lnTo>
                    <a:lnTo>
                      <a:pt x="0" y="76"/>
                    </a:lnTo>
                    <a:lnTo>
                      <a:pt x="80" y="103"/>
                    </a:lnTo>
                    <a:lnTo>
                      <a:pt x="80" y="27"/>
                    </a:lnTo>
                    <a:close/>
                  </a:path>
                </a:pathLst>
              </a:custGeom>
              <a:grpFill/>
              <a:ln w="9525">
                <a:solidFill>
                  <a:srgbClr val="666666">
                    <a:lumMod val="60000"/>
                    <a:lumOff val="40000"/>
                  </a:srgbClr>
                </a:solidFill>
                <a:round/>
                <a:headEnd/>
                <a:tailEnd/>
              </a:ln>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32" name="Freeform 147"/>
              <p:cNvSpPr>
                <a:spLocks/>
              </p:cNvSpPr>
              <p:nvPr/>
            </p:nvSpPr>
            <p:spPr bwMode="gray">
              <a:xfrm>
                <a:off x="6791325" y="2524125"/>
                <a:ext cx="23813" cy="30163"/>
              </a:xfrm>
              <a:custGeom>
                <a:avLst/>
                <a:gdLst>
                  <a:gd name="T0" fmla="*/ 2147483646 w 57"/>
                  <a:gd name="T1" fmla="*/ 2147483646 h 73"/>
                  <a:gd name="T2" fmla="*/ 2147483646 w 57"/>
                  <a:gd name="T3" fmla="*/ 2147483646 h 73"/>
                  <a:gd name="T4" fmla="*/ 0 w 57"/>
                  <a:gd name="T5" fmla="*/ 0 h 73"/>
                  <a:gd name="T6" fmla="*/ 0 w 57"/>
                  <a:gd name="T7" fmla="*/ 2147483646 h 73"/>
                  <a:gd name="T8" fmla="*/ 2147483646 w 57"/>
                  <a:gd name="T9" fmla="*/ 2147483646 h 73"/>
                  <a:gd name="T10" fmla="*/ 2147483646 w 57"/>
                  <a:gd name="T11" fmla="*/ 2147483646 h 73"/>
                  <a:gd name="T12" fmla="*/ 0 60000 65536"/>
                  <a:gd name="T13" fmla="*/ 0 60000 65536"/>
                  <a:gd name="T14" fmla="*/ 0 60000 65536"/>
                  <a:gd name="T15" fmla="*/ 0 60000 65536"/>
                  <a:gd name="T16" fmla="*/ 0 60000 65536"/>
                  <a:gd name="T17" fmla="*/ 0 60000 65536"/>
                  <a:gd name="T18" fmla="*/ 0 w 57"/>
                  <a:gd name="T19" fmla="*/ 0 h 73"/>
                  <a:gd name="T20" fmla="*/ 57 w 57"/>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57" h="73">
                    <a:moveTo>
                      <a:pt x="57" y="19"/>
                    </a:moveTo>
                    <a:lnTo>
                      <a:pt x="57" y="19"/>
                    </a:lnTo>
                    <a:lnTo>
                      <a:pt x="0" y="0"/>
                    </a:lnTo>
                    <a:lnTo>
                      <a:pt x="0" y="54"/>
                    </a:lnTo>
                    <a:lnTo>
                      <a:pt x="57" y="73"/>
                    </a:lnTo>
                    <a:lnTo>
                      <a:pt x="57" y="19"/>
                    </a:lnTo>
                    <a:close/>
                  </a:path>
                </a:pathLst>
              </a:custGeom>
              <a:grpFill/>
              <a:ln w="9525">
                <a:solidFill>
                  <a:srgbClr val="666666">
                    <a:lumMod val="60000"/>
                    <a:lumOff val="40000"/>
                  </a:srgbClr>
                </a:solidFill>
                <a:round/>
                <a:headEnd/>
                <a:tailEnd/>
              </a:ln>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327" name="组合 758"/>
            <p:cNvGrpSpPr/>
            <p:nvPr/>
          </p:nvGrpSpPr>
          <p:grpSpPr bwMode="gray">
            <a:xfrm flipH="1" flipV="1">
              <a:off x="2028012" y="4331129"/>
              <a:ext cx="146830" cy="86705"/>
              <a:chOff x="7440613" y="4868863"/>
              <a:chExt cx="1019175" cy="828675"/>
            </a:xfrm>
            <a:grpFill/>
          </p:grpSpPr>
          <p:sp>
            <p:nvSpPr>
              <p:cNvPr id="328" name="Freeform 15"/>
              <p:cNvSpPr>
                <a:spLocks/>
              </p:cNvSpPr>
              <p:nvPr/>
            </p:nvSpPr>
            <p:spPr bwMode="gray">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solidFill>
                  <a:srgbClr val="666666">
                    <a:lumMod val="60000"/>
                    <a:lumOff val="40000"/>
                  </a:srgbClr>
                </a:solidFill>
                <a:round/>
                <a:headEnd/>
                <a:tailEnd/>
              </a:ln>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29" name="Freeform 16"/>
              <p:cNvSpPr>
                <a:spLocks noEditPoints="1"/>
              </p:cNvSpPr>
              <p:nvPr/>
            </p:nvSpPr>
            <p:spPr bwMode="gray">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solidFill>
                  <a:srgbClr val="666666">
                    <a:lumMod val="60000"/>
                    <a:lumOff val="40000"/>
                  </a:srgbClr>
                </a:solidFill>
                <a:round/>
                <a:headEnd/>
                <a:tailEnd/>
              </a:ln>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grpSp>
        <p:nvGrpSpPr>
          <p:cNvPr id="313" name="组合 26800"/>
          <p:cNvGrpSpPr>
            <a:grpSpLocks/>
          </p:cNvGrpSpPr>
          <p:nvPr/>
        </p:nvGrpSpPr>
        <p:grpSpPr bwMode="gray">
          <a:xfrm>
            <a:off x="5819438" y="4359378"/>
            <a:ext cx="337587" cy="248226"/>
            <a:chOff x="2492375" y="3243263"/>
            <a:chExt cx="431801" cy="317500"/>
          </a:xfrm>
          <a:gradFill>
            <a:gsLst>
              <a:gs pos="0">
                <a:srgbClr val="FFFFFF"/>
              </a:gs>
              <a:gs pos="50000">
                <a:srgbClr val="FFFFFF">
                  <a:lumMod val="75000"/>
                </a:srgbClr>
              </a:gs>
              <a:gs pos="100000">
                <a:srgbClr val="FFFFFF"/>
              </a:gs>
            </a:gsLst>
            <a:lin ang="0" scaled="0"/>
          </a:gradFill>
        </p:grpSpPr>
        <p:sp>
          <p:nvSpPr>
            <p:cNvPr id="314" name="Freeform 99"/>
            <p:cNvSpPr>
              <a:spLocks/>
            </p:cNvSpPr>
            <p:nvPr/>
          </p:nvSpPr>
          <p:spPr bwMode="gray">
            <a:xfrm>
              <a:off x="2492375" y="3406775"/>
              <a:ext cx="327025" cy="146050"/>
            </a:xfrm>
            <a:custGeom>
              <a:avLst/>
              <a:gdLst>
                <a:gd name="T0" fmla="*/ 2147483646 w 698"/>
                <a:gd name="T1" fmla="*/ 2147483646 h 309"/>
                <a:gd name="T2" fmla="*/ 2147483646 w 698"/>
                <a:gd name="T3" fmla="*/ 2147483646 h 309"/>
                <a:gd name="T4" fmla="*/ 2147483646 w 698"/>
                <a:gd name="T5" fmla="*/ 2147483646 h 309"/>
                <a:gd name="T6" fmla="*/ 0 w 698"/>
                <a:gd name="T7" fmla="*/ 2147483646 h 309"/>
                <a:gd name="T8" fmla="*/ 2147483646 w 698"/>
                <a:gd name="T9" fmla="*/ 0 h 309"/>
                <a:gd name="T10" fmla="*/ 2147483646 w 698"/>
                <a:gd name="T11" fmla="*/ 0 h 309"/>
                <a:gd name="T12" fmla="*/ 2147483646 w 698"/>
                <a:gd name="T13" fmla="*/ 2147483646 h 309"/>
                <a:gd name="T14" fmla="*/ 2147483646 w 698"/>
                <a:gd name="T15" fmla="*/ 2147483646 h 309"/>
                <a:gd name="T16" fmla="*/ 2147483646 w 698"/>
                <a:gd name="T17" fmla="*/ 2147483646 h 309"/>
                <a:gd name="T18" fmla="*/ 2147483646 w 698"/>
                <a:gd name="T19" fmla="*/ 2147483646 h 309"/>
                <a:gd name="T20" fmla="*/ 2147483646 w 698"/>
                <a:gd name="T21" fmla="*/ 2147483646 h 309"/>
                <a:gd name="T22" fmla="*/ 2147483646 w 698"/>
                <a:gd name="T23" fmla="*/ 2147483646 h 309"/>
                <a:gd name="T24" fmla="*/ 2147483646 w 698"/>
                <a:gd name="T25" fmla="*/ 2147483646 h 309"/>
                <a:gd name="T26" fmla="*/ 2147483646 w 698"/>
                <a:gd name="T27" fmla="*/ 2147483646 h 30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698" h="309">
                  <a:moveTo>
                    <a:pt x="412" y="309"/>
                  </a:moveTo>
                  <a:lnTo>
                    <a:pt x="412" y="309"/>
                  </a:lnTo>
                  <a:lnTo>
                    <a:pt x="154" y="309"/>
                  </a:lnTo>
                  <a:cubicBezTo>
                    <a:pt x="69" y="309"/>
                    <a:pt x="0" y="240"/>
                    <a:pt x="0" y="155"/>
                  </a:cubicBezTo>
                  <a:cubicBezTo>
                    <a:pt x="0" y="70"/>
                    <a:pt x="69" y="0"/>
                    <a:pt x="154" y="0"/>
                  </a:cubicBezTo>
                  <a:lnTo>
                    <a:pt x="681" y="0"/>
                  </a:lnTo>
                  <a:cubicBezTo>
                    <a:pt x="690" y="0"/>
                    <a:pt x="698" y="8"/>
                    <a:pt x="698" y="17"/>
                  </a:cubicBezTo>
                  <a:cubicBezTo>
                    <a:pt x="698" y="26"/>
                    <a:pt x="690" y="33"/>
                    <a:pt x="681" y="33"/>
                  </a:cubicBezTo>
                  <a:lnTo>
                    <a:pt x="154" y="33"/>
                  </a:lnTo>
                  <a:cubicBezTo>
                    <a:pt x="87" y="33"/>
                    <a:pt x="33" y="88"/>
                    <a:pt x="33" y="155"/>
                  </a:cubicBezTo>
                  <a:cubicBezTo>
                    <a:pt x="33" y="222"/>
                    <a:pt x="87" y="276"/>
                    <a:pt x="154" y="276"/>
                  </a:cubicBezTo>
                  <a:lnTo>
                    <a:pt x="412" y="276"/>
                  </a:lnTo>
                  <a:cubicBezTo>
                    <a:pt x="421" y="276"/>
                    <a:pt x="428" y="284"/>
                    <a:pt x="428" y="293"/>
                  </a:cubicBezTo>
                  <a:cubicBezTo>
                    <a:pt x="428" y="302"/>
                    <a:pt x="421" y="309"/>
                    <a:pt x="412" y="309"/>
                  </a:cubicBezTo>
                  <a:close/>
                </a:path>
              </a:pathLst>
            </a:custGeom>
            <a:grpFill/>
            <a:ln w="9525">
              <a:solidFill>
                <a:srgbClr val="666666">
                  <a:lumMod val="60000"/>
                  <a:lumOff val="40000"/>
                </a:srgbClr>
              </a:solidFill>
              <a:round/>
              <a:headEnd/>
              <a:tailEnd/>
            </a:ln>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15" name="Freeform 100"/>
            <p:cNvSpPr>
              <a:spLocks/>
            </p:cNvSpPr>
            <p:nvPr/>
          </p:nvSpPr>
          <p:spPr bwMode="gray">
            <a:xfrm>
              <a:off x="2725738" y="3406775"/>
              <a:ext cx="198438" cy="146050"/>
            </a:xfrm>
            <a:custGeom>
              <a:avLst/>
              <a:gdLst>
                <a:gd name="T0" fmla="*/ 2147483646 w 420"/>
                <a:gd name="T1" fmla="*/ 2147483646 h 309"/>
                <a:gd name="T2" fmla="*/ 2147483646 w 420"/>
                <a:gd name="T3" fmla="*/ 2147483646 h 309"/>
                <a:gd name="T4" fmla="*/ 2147483646 w 420"/>
                <a:gd name="T5" fmla="*/ 2147483646 h 309"/>
                <a:gd name="T6" fmla="*/ 0 w 420"/>
                <a:gd name="T7" fmla="*/ 2147483646 h 309"/>
                <a:gd name="T8" fmla="*/ 2147483646 w 420"/>
                <a:gd name="T9" fmla="*/ 2147483646 h 309"/>
                <a:gd name="T10" fmla="*/ 2147483646 w 420"/>
                <a:gd name="T11" fmla="*/ 2147483646 h 309"/>
                <a:gd name="T12" fmla="*/ 2147483646 w 420"/>
                <a:gd name="T13" fmla="*/ 2147483646 h 309"/>
                <a:gd name="T14" fmla="*/ 2147483646 w 420"/>
                <a:gd name="T15" fmla="*/ 2147483646 h 309"/>
                <a:gd name="T16" fmla="*/ 2147483646 w 420"/>
                <a:gd name="T17" fmla="*/ 2147483646 h 309"/>
                <a:gd name="T18" fmla="*/ 2147483646 w 420"/>
                <a:gd name="T19" fmla="*/ 0 h 309"/>
                <a:gd name="T20" fmla="*/ 2147483646 w 420"/>
                <a:gd name="T21" fmla="*/ 2147483646 h 309"/>
                <a:gd name="T22" fmla="*/ 2147483646 w 420"/>
                <a:gd name="T23" fmla="*/ 2147483646 h 30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20" h="309">
                  <a:moveTo>
                    <a:pt x="265" y="309"/>
                  </a:moveTo>
                  <a:lnTo>
                    <a:pt x="265" y="309"/>
                  </a:lnTo>
                  <a:lnTo>
                    <a:pt x="17" y="309"/>
                  </a:lnTo>
                  <a:cubicBezTo>
                    <a:pt x="7" y="309"/>
                    <a:pt x="0" y="302"/>
                    <a:pt x="0" y="293"/>
                  </a:cubicBezTo>
                  <a:cubicBezTo>
                    <a:pt x="0" y="284"/>
                    <a:pt x="7" y="276"/>
                    <a:pt x="17" y="276"/>
                  </a:cubicBezTo>
                  <a:lnTo>
                    <a:pt x="265" y="276"/>
                  </a:lnTo>
                  <a:cubicBezTo>
                    <a:pt x="332" y="276"/>
                    <a:pt x="387" y="222"/>
                    <a:pt x="387" y="155"/>
                  </a:cubicBezTo>
                  <a:cubicBezTo>
                    <a:pt x="387" y="88"/>
                    <a:pt x="332" y="33"/>
                    <a:pt x="265" y="33"/>
                  </a:cubicBezTo>
                  <a:cubicBezTo>
                    <a:pt x="256" y="33"/>
                    <a:pt x="249" y="26"/>
                    <a:pt x="249" y="17"/>
                  </a:cubicBezTo>
                  <a:cubicBezTo>
                    <a:pt x="249" y="8"/>
                    <a:pt x="256" y="0"/>
                    <a:pt x="265" y="0"/>
                  </a:cubicBezTo>
                  <a:cubicBezTo>
                    <a:pt x="350" y="0"/>
                    <a:pt x="420" y="70"/>
                    <a:pt x="420" y="155"/>
                  </a:cubicBezTo>
                  <a:cubicBezTo>
                    <a:pt x="420" y="240"/>
                    <a:pt x="350" y="309"/>
                    <a:pt x="265" y="309"/>
                  </a:cubicBezTo>
                  <a:close/>
                </a:path>
              </a:pathLst>
            </a:custGeom>
            <a:grpFill/>
            <a:ln w="9525">
              <a:solidFill>
                <a:srgbClr val="666666">
                  <a:lumMod val="60000"/>
                  <a:lumOff val="40000"/>
                </a:srgbClr>
              </a:solidFill>
              <a:round/>
              <a:headEnd/>
              <a:tailEnd/>
            </a:ln>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16" name="Freeform 101"/>
            <p:cNvSpPr>
              <a:spLocks noEditPoints="1"/>
            </p:cNvSpPr>
            <p:nvPr/>
          </p:nvSpPr>
          <p:spPr bwMode="gray">
            <a:xfrm>
              <a:off x="2679700" y="3451225"/>
              <a:ext cx="57150" cy="55563"/>
            </a:xfrm>
            <a:custGeom>
              <a:avLst/>
              <a:gdLst>
                <a:gd name="T0" fmla="*/ 2147483646 w 120"/>
                <a:gd name="T1" fmla="*/ 2147483646 h 119"/>
                <a:gd name="T2" fmla="*/ 2147483646 w 120"/>
                <a:gd name="T3" fmla="*/ 2147483646 h 119"/>
                <a:gd name="T4" fmla="*/ 2147483646 w 120"/>
                <a:gd name="T5" fmla="*/ 2147483646 h 119"/>
                <a:gd name="T6" fmla="*/ 2147483646 w 120"/>
                <a:gd name="T7" fmla="*/ 2147483646 h 119"/>
                <a:gd name="T8" fmla="*/ 2147483646 w 120"/>
                <a:gd name="T9" fmla="*/ 2147483646 h 119"/>
                <a:gd name="T10" fmla="*/ 2147483646 w 120"/>
                <a:gd name="T11" fmla="*/ 2147483646 h 119"/>
                <a:gd name="T12" fmla="*/ 2147483646 w 120"/>
                <a:gd name="T13" fmla="*/ 2147483646 h 119"/>
                <a:gd name="T14" fmla="*/ 2147483646 w 120"/>
                <a:gd name="T15" fmla="*/ 2147483646 h 119"/>
                <a:gd name="T16" fmla="*/ 0 w 120"/>
                <a:gd name="T17" fmla="*/ 2147483646 h 119"/>
                <a:gd name="T18" fmla="*/ 2147483646 w 120"/>
                <a:gd name="T19" fmla="*/ 0 h 119"/>
                <a:gd name="T20" fmla="*/ 2147483646 w 120"/>
                <a:gd name="T21" fmla="*/ 2147483646 h 119"/>
                <a:gd name="T22" fmla="*/ 2147483646 w 120"/>
                <a:gd name="T23" fmla="*/ 2147483646 h 11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20" h="119">
                  <a:moveTo>
                    <a:pt x="60" y="33"/>
                  </a:moveTo>
                  <a:lnTo>
                    <a:pt x="60" y="33"/>
                  </a:lnTo>
                  <a:cubicBezTo>
                    <a:pt x="45" y="33"/>
                    <a:pt x="33" y="45"/>
                    <a:pt x="33" y="60"/>
                  </a:cubicBezTo>
                  <a:cubicBezTo>
                    <a:pt x="33" y="75"/>
                    <a:pt x="45" y="87"/>
                    <a:pt x="60" y="87"/>
                  </a:cubicBezTo>
                  <a:cubicBezTo>
                    <a:pt x="75" y="87"/>
                    <a:pt x="87" y="75"/>
                    <a:pt x="87" y="60"/>
                  </a:cubicBezTo>
                  <a:cubicBezTo>
                    <a:pt x="87" y="45"/>
                    <a:pt x="75" y="33"/>
                    <a:pt x="60" y="33"/>
                  </a:cubicBezTo>
                  <a:close/>
                  <a:moveTo>
                    <a:pt x="60" y="119"/>
                  </a:moveTo>
                  <a:lnTo>
                    <a:pt x="60" y="119"/>
                  </a:lnTo>
                  <a:cubicBezTo>
                    <a:pt x="27" y="119"/>
                    <a:pt x="0" y="93"/>
                    <a:pt x="0" y="60"/>
                  </a:cubicBezTo>
                  <a:cubicBezTo>
                    <a:pt x="0" y="27"/>
                    <a:pt x="27" y="0"/>
                    <a:pt x="60" y="0"/>
                  </a:cubicBezTo>
                  <a:cubicBezTo>
                    <a:pt x="93" y="0"/>
                    <a:pt x="120" y="27"/>
                    <a:pt x="120" y="60"/>
                  </a:cubicBezTo>
                  <a:cubicBezTo>
                    <a:pt x="120" y="93"/>
                    <a:pt x="93" y="119"/>
                    <a:pt x="60" y="119"/>
                  </a:cubicBezTo>
                  <a:close/>
                </a:path>
              </a:pathLst>
            </a:custGeom>
            <a:grpFill/>
            <a:ln w="9525">
              <a:solidFill>
                <a:srgbClr val="666666">
                  <a:lumMod val="60000"/>
                  <a:lumOff val="40000"/>
                </a:srgbClr>
              </a:solidFill>
              <a:round/>
              <a:headEnd/>
              <a:tailEnd/>
            </a:ln>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17" name="Freeform 102"/>
            <p:cNvSpPr>
              <a:spLocks noEditPoints="1"/>
            </p:cNvSpPr>
            <p:nvPr/>
          </p:nvSpPr>
          <p:spPr bwMode="gray">
            <a:xfrm>
              <a:off x="2751138" y="3451225"/>
              <a:ext cx="55563" cy="55563"/>
            </a:xfrm>
            <a:custGeom>
              <a:avLst/>
              <a:gdLst>
                <a:gd name="T0" fmla="*/ 2147483646 w 120"/>
                <a:gd name="T1" fmla="*/ 2147483646 h 119"/>
                <a:gd name="T2" fmla="*/ 2147483646 w 120"/>
                <a:gd name="T3" fmla="*/ 2147483646 h 119"/>
                <a:gd name="T4" fmla="*/ 2147483646 w 120"/>
                <a:gd name="T5" fmla="*/ 2147483646 h 119"/>
                <a:gd name="T6" fmla="*/ 2147483646 w 120"/>
                <a:gd name="T7" fmla="*/ 2147483646 h 119"/>
                <a:gd name="T8" fmla="*/ 2147483646 w 120"/>
                <a:gd name="T9" fmla="*/ 2147483646 h 119"/>
                <a:gd name="T10" fmla="*/ 2147483646 w 120"/>
                <a:gd name="T11" fmla="*/ 2147483646 h 119"/>
                <a:gd name="T12" fmla="*/ 2147483646 w 120"/>
                <a:gd name="T13" fmla="*/ 2147483646 h 119"/>
                <a:gd name="T14" fmla="*/ 2147483646 w 120"/>
                <a:gd name="T15" fmla="*/ 2147483646 h 119"/>
                <a:gd name="T16" fmla="*/ 0 w 120"/>
                <a:gd name="T17" fmla="*/ 2147483646 h 119"/>
                <a:gd name="T18" fmla="*/ 2147483646 w 120"/>
                <a:gd name="T19" fmla="*/ 0 h 119"/>
                <a:gd name="T20" fmla="*/ 2147483646 w 120"/>
                <a:gd name="T21" fmla="*/ 2147483646 h 119"/>
                <a:gd name="T22" fmla="*/ 2147483646 w 120"/>
                <a:gd name="T23" fmla="*/ 2147483646 h 11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20" h="119">
                  <a:moveTo>
                    <a:pt x="60" y="33"/>
                  </a:moveTo>
                  <a:lnTo>
                    <a:pt x="60" y="33"/>
                  </a:lnTo>
                  <a:cubicBezTo>
                    <a:pt x="45" y="33"/>
                    <a:pt x="33" y="45"/>
                    <a:pt x="33" y="60"/>
                  </a:cubicBezTo>
                  <a:cubicBezTo>
                    <a:pt x="33" y="75"/>
                    <a:pt x="45" y="87"/>
                    <a:pt x="60" y="87"/>
                  </a:cubicBezTo>
                  <a:cubicBezTo>
                    <a:pt x="75" y="87"/>
                    <a:pt x="87" y="75"/>
                    <a:pt x="87" y="60"/>
                  </a:cubicBezTo>
                  <a:cubicBezTo>
                    <a:pt x="87" y="45"/>
                    <a:pt x="75" y="33"/>
                    <a:pt x="60" y="33"/>
                  </a:cubicBezTo>
                  <a:close/>
                  <a:moveTo>
                    <a:pt x="60" y="119"/>
                  </a:moveTo>
                  <a:lnTo>
                    <a:pt x="60" y="119"/>
                  </a:lnTo>
                  <a:cubicBezTo>
                    <a:pt x="27" y="119"/>
                    <a:pt x="0" y="93"/>
                    <a:pt x="0" y="60"/>
                  </a:cubicBezTo>
                  <a:cubicBezTo>
                    <a:pt x="0" y="27"/>
                    <a:pt x="27" y="0"/>
                    <a:pt x="60" y="0"/>
                  </a:cubicBezTo>
                  <a:cubicBezTo>
                    <a:pt x="93" y="0"/>
                    <a:pt x="120" y="27"/>
                    <a:pt x="120" y="60"/>
                  </a:cubicBezTo>
                  <a:cubicBezTo>
                    <a:pt x="120" y="93"/>
                    <a:pt x="93" y="119"/>
                    <a:pt x="60" y="119"/>
                  </a:cubicBezTo>
                  <a:close/>
                </a:path>
              </a:pathLst>
            </a:custGeom>
            <a:grpFill/>
            <a:ln w="9525">
              <a:solidFill>
                <a:srgbClr val="666666">
                  <a:lumMod val="60000"/>
                  <a:lumOff val="40000"/>
                </a:srgbClr>
              </a:solidFill>
              <a:round/>
              <a:headEnd/>
              <a:tailEnd/>
            </a:ln>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18" name="Freeform 103"/>
            <p:cNvSpPr>
              <a:spLocks noEditPoints="1"/>
            </p:cNvSpPr>
            <p:nvPr/>
          </p:nvSpPr>
          <p:spPr bwMode="gray">
            <a:xfrm>
              <a:off x="2822575" y="3451225"/>
              <a:ext cx="55563" cy="55563"/>
            </a:xfrm>
            <a:custGeom>
              <a:avLst/>
              <a:gdLst>
                <a:gd name="T0" fmla="*/ 2147483646 w 119"/>
                <a:gd name="T1" fmla="*/ 2147483646 h 119"/>
                <a:gd name="T2" fmla="*/ 2147483646 w 119"/>
                <a:gd name="T3" fmla="*/ 2147483646 h 119"/>
                <a:gd name="T4" fmla="*/ 2147483646 w 119"/>
                <a:gd name="T5" fmla="*/ 2147483646 h 119"/>
                <a:gd name="T6" fmla="*/ 2147483646 w 119"/>
                <a:gd name="T7" fmla="*/ 2147483646 h 119"/>
                <a:gd name="T8" fmla="*/ 2147483646 w 119"/>
                <a:gd name="T9" fmla="*/ 2147483646 h 119"/>
                <a:gd name="T10" fmla="*/ 2147483646 w 119"/>
                <a:gd name="T11" fmla="*/ 2147483646 h 119"/>
                <a:gd name="T12" fmla="*/ 2147483646 w 119"/>
                <a:gd name="T13" fmla="*/ 2147483646 h 119"/>
                <a:gd name="T14" fmla="*/ 2147483646 w 119"/>
                <a:gd name="T15" fmla="*/ 2147483646 h 119"/>
                <a:gd name="T16" fmla="*/ 0 w 119"/>
                <a:gd name="T17" fmla="*/ 2147483646 h 119"/>
                <a:gd name="T18" fmla="*/ 2147483646 w 119"/>
                <a:gd name="T19" fmla="*/ 0 h 119"/>
                <a:gd name="T20" fmla="*/ 2147483646 w 119"/>
                <a:gd name="T21" fmla="*/ 2147483646 h 119"/>
                <a:gd name="T22" fmla="*/ 2147483646 w 119"/>
                <a:gd name="T23" fmla="*/ 2147483646 h 11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19" h="119">
                  <a:moveTo>
                    <a:pt x="60" y="33"/>
                  </a:moveTo>
                  <a:lnTo>
                    <a:pt x="60" y="33"/>
                  </a:lnTo>
                  <a:cubicBezTo>
                    <a:pt x="45" y="33"/>
                    <a:pt x="33" y="45"/>
                    <a:pt x="33" y="60"/>
                  </a:cubicBezTo>
                  <a:cubicBezTo>
                    <a:pt x="33" y="75"/>
                    <a:pt x="45" y="87"/>
                    <a:pt x="60" y="87"/>
                  </a:cubicBezTo>
                  <a:cubicBezTo>
                    <a:pt x="74" y="87"/>
                    <a:pt x="87" y="75"/>
                    <a:pt x="87" y="60"/>
                  </a:cubicBezTo>
                  <a:cubicBezTo>
                    <a:pt x="87" y="45"/>
                    <a:pt x="74" y="33"/>
                    <a:pt x="60" y="33"/>
                  </a:cubicBezTo>
                  <a:close/>
                  <a:moveTo>
                    <a:pt x="60" y="119"/>
                  </a:moveTo>
                  <a:lnTo>
                    <a:pt x="60" y="119"/>
                  </a:lnTo>
                  <a:cubicBezTo>
                    <a:pt x="27" y="119"/>
                    <a:pt x="0" y="93"/>
                    <a:pt x="0" y="60"/>
                  </a:cubicBezTo>
                  <a:cubicBezTo>
                    <a:pt x="0" y="27"/>
                    <a:pt x="27" y="0"/>
                    <a:pt x="60" y="0"/>
                  </a:cubicBezTo>
                  <a:cubicBezTo>
                    <a:pt x="93" y="0"/>
                    <a:pt x="119" y="27"/>
                    <a:pt x="119" y="60"/>
                  </a:cubicBezTo>
                  <a:cubicBezTo>
                    <a:pt x="119" y="93"/>
                    <a:pt x="93" y="119"/>
                    <a:pt x="60" y="119"/>
                  </a:cubicBezTo>
                  <a:close/>
                </a:path>
              </a:pathLst>
            </a:custGeom>
            <a:grpFill/>
            <a:ln w="9525">
              <a:solidFill>
                <a:srgbClr val="666666">
                  <a:lumMod val="60000"/>
                  <a:lumOff val="40000"/>
                </a:srgbClr>
              </a:solidFill>
              <a:round/>
              <a:headEnd/>
              <a:tailEnd/>
            </a:ln>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19" name="Freeform 104"/>
            <p:cNvSpPr>
              <a:spLocks/>
            </p:cNvSpPr>
            <p:nvPr/>
          </p:nvSpPr>
          <p:spPr bwMode="gray">
            <a:xfrm>
              <a:off x="2544763" y="3243263"/>
              <a:ext cx="207963" cy="60325"/>
            </a:xfrm>
            <a:custGeom>
              <a:avLst/>
              <a:gdLst>
                <a:gd name="T0" fmla="*/ 2147483646 w 441"/>
                <a:gd name="T1" fmla="*/ 2147483646 h 126"/>
                <a:gd name="T2" fmla="*/ 2147483646 w 441"/>
                <a:gd name="T3" fmla="*/ 2147483646 h 126"/>
                <a:gd name="T4" fmla="*/ 2147483646 w 441"/>
                <a:gd name="T5" fmla="*/ 2147483646 h 126"/>
                <a:gd name="T6" fmla="*/ 2147483646 w 441"/>
                <a:gd name="T7" fmla="*/ 2147483646 h 126"/>
                <a:gd name="T8" fmla="*/ 2147483646 w 441"/>
                <a:gd name="T9" fmla="*/ 0 h 126"/>
                <a:gd name="T10" fmla="*/ 2147483646 w 441"/>
                <a:gd name="T11" fmla="*/ 2147483646 h 126"/>
                <a:gd name="T12" fmla="*/ 2147483646 w 441"/>
                <a:gd name="T13" fmla="*/ 2147483646 h 126"/>
                <a:gd name="T14" fmla="*/ 2147483646 w 441"/>
                <a:gd name="T15" fmla="*/ 2147483646 h 126"/>
                <a:gd name="T16" fmla="*/ 2147483646 w 441"/>
                <a:gd name="T17" fmla="*/ 2147483646 h 126"/>
                <a:gd name="T18" fmla="*/ 2147483646 w 441"/>
                <a:gd name="T19" fmla="*/ 2147483646 h 126"/>
                <a:gd name="T20" fmla="*/ 2147483646 w 441"/>
                <a:gd name="T21" fmla="*/ 2147483646 h 1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41" h="126">
                  <a:moveTo>
                    <a:pt x="18" y="124"/>
                  </a:moveTo>
                  <a:lnTo>
                    <a:pt x="18" y="124"/>
                  </a:lnTo>
                  <a:cubicBezTo>
                    <a:pt x="15" y="124"/>
                    <a:pt x="11" y="123"/>
                    <a:pt x="8" y="120"/>
                  </a:cubicBezTo>
                  <a:cubicBezTo>
                    <a:pt x="1" y="114"/>
                    <a:pt x="0" y="104"/>
                    <a:pt x="6" y="97"/>
                  </a:cubicBezTo>
                  <a:cubicBezTo>
                    <a:pt x="59" y="36"/>
                    <a:pt x="137" y="0"/>
                    <a:pt x="220" y="0"/>
                  </a:cubicBezTo>
                  <a:cubicBezTo>
                    <a:pt x="304" y="0"/>
                    <a:pt x="382" y="36"/>
                    <a:pt x="435" y="97"/>
                  </a:cubicBezTo>
                  <a:cubicBezTo>
                    <a:pt x="441" y="104"/>
                    <a:pt x="440" y="114"/>
                    <a:pt x="433" y="120"/>
                  </a:cubicBezTo>
                  <a:cubicBezTo>
                    <a:pt x="426" y="126"/>
                    <a:pt x="416" y="125"/>
                    <a:pt x="410" y="119"/>
                  </a:cubicBezTo>
                  <a:cubicBezTo>
                    <a:pt x="363" y="64"/>
                    <a:pt x="294" y="33"/>
                    <a:pt x="220" y="33"/>
                  </a:cubicBezTo>
                  <a:cubicBezTo>
                    <a:pt x="147" y="33"/>
                    <a:pt x="78" y="64"/>
                    <a:pt x="31" y="119"/>
                  </a:cubicBezTo>
                  <a:cubicBezTo>
                    <a:pt x="28" y="122"/>
                    <a:pt x="23" y="124"/>
                    <a:pt x="18" y="124"/>
                  </a:cubicBezTo>
                  <a:close/>
                </a:path>
              </a:pathLst>
            </a:custGeom>
            <a:grpFill/>
            <a:ln w="9525">
              <a:solidFill>
                <a:srgbClr val="666666">
                  <a:lumMod val="60000"/>
                  <a:lumOff val="40000"/>
                </a:srgbClr>
              </a:solidFill>
              <a:round/>
              <a:headEnd/>
              <a:tailEnd/>
            </a:ln>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20" name="Freeform 105"/>
            <p:cNvSpPr>
              <a:spLocks/>
            </p:cNvSpPr>
            <p:nvPr/>
          </p:nvSpPr>
          <p:spPr bwMode="gray">
            <a:xfrm>
              <a:off x="2574925" y="3279775"/>
              <a:ext cx="153988" cy="47625"/>
            </a:xfrm>
            <a:custGeom>
              <a:avLst/>
              <a:gdLst>
                <a:gd name="T0" fmla="*/ 2147483646 w 327"/>
                <a:gd name="T1" fmla="*/ 2147483646 h 101"/>
                <a:gd name="T2" fmla="*/ 2147483646 w 327"/>
                <a:gd name="T3" fmla="*/ 2147483646 h 101"/>
                <a:gd name="T4" fmla="*/ 2147483646 w 327"/>
                <a:gd name="T5" fmla="*/ 2147483646 h 101"/>
                <a:gd name="T6" fmla="*/ 2147483646 w 327"/>
                <a:gd name="T7" fmla="*/ 2147483646 h 101"/>
                <a:gd name="T8" fmla="*/ 2147483646 w 327"/>
                <a:gd name="T9" fmla="*/ 0 h 101"/>
                <a:gd name="T10" fmla="*/ 2147483646 w 327"/>
                <a:gd name="T11" fmla="*/ 0 h 101"/>
                <a:gd name="T12" fmla="*/ 2147483646 w 327"/>
                <a:gd name="T13" fmla="*/ 2147483646 h 101"/>
                <a:gd name="T14" fmla="*/ 2147483646 w 327"/>
                <a:gd name="T15" fmla="*/ 2147483646 h 101"/>
                <a:gd name="T16" fmla="*/ 2147483646 w 327"/>
                <a:gd name="T17" fmla="*/ 2147483646 h 101"/>
                <a:gd name="T18" fmla="*/ 2147483646 w 327"/>
                <a:gd name="T19" fmla="*/ 2147483646 h 101"/>
                <a:gd name="T20" fmla="*/ 2147483646 w 327"/>
                <a:gd name="T21" fmla="*/ 2147483646 h 101"/>
                <a:gd name="T22" fmla="*/ 2147483646 w 327"/>
                <a:gd name="T23" fmla="*/ 2147483646 h 101"/>
                <a:gd name="T24" fmla="*/ 2147483646 w 327"/>
                <a:gd name="T25" fmla="*/ 2147483646 h 10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27" h="101">
                  <a:moveTo>
                    <a:pt x="18" y="99"/>
                  </a:moveTo>
                  <a:lnTo>
                    <a:pt x="18" y="99"/>
                  </a:lnTo>
                  <a:cubicBezTo>
                    <a:pt x="14" y="99"/>
                    <a:pt x="11" y="97"/>
                    <a:pt x="7" y="95"/>
                  </a:cubicBezTo>
                  <a:cubicBezTo>
                    <a:pt x="1" y="89"/>
                    <a:pt x="0" y="78"/>
                    <a:pt x="6" y="72"/>
                  </a:cubicBezTo>
                  <a:cubicBezTo>
                    <a:pt x="45" y="26"/>
                    <a:pt x="102" y="0"/>
                    <a:pt x="163" y="0"/>
                  </a:cubicBezTo>
                  <a:lnTo>
                    <a:pt x="164" y="0"/>
                  </a:lnTo>
                  <a:cubicBezTo>
                    <a:pt x="225" y="0"/>
                    <a:pt x="282" y="26"/>
                    <a:pt x="321" y="72"/>
                  </a:cubicBezTo>
                  <a:cubicBezTo>
                    <a:pt x="327" y="78"/>
                    <a:pt x="327" y="89"/>
                    <a:pt x="320" y="95"/>
                  </a:cubicBezTo>
                  <a:cubicBezTo>
                    <a:pt x="313" y="101"/>
                    <a:pt x="302" y="100"/>
                    <a:pt x="297" y="93"/>
                  </a:cubicBezTo>
                  <a:cubicBezTo>
                    <a:pt x="264" y="55"/>
                    <a:pt x="215" y="33"/>
                    <a:pt x="164" y="33"/>
                  </a:cubicBezTo>
                  <a:lnTo>
                    <a:pt x="163" y="33"/>
                  </a:lnTo>
                  <a:cubicBezTo>
                    <a:pt x="112" y="33"/>
                    <a:pt x="63" y="55"/>
                    <a:pt x="31" y="93"/>
                  </a:cubicBezTo>
                  <a:cubicBezTo>
                    <a:pt x="27" y="97"/>
                    <a:pt x="23" y="99"/>
                    <a:pt x="18" y="99"/>
                  </a:cubicBezTo>
                  <a:close/>
                </a:path>
              </a:pathLst>
            </a:custGeom>
            <a:grpFill/>
            <a:ln w="9525">
              <a:solidFill>
                <a:srgbClr val="666666">
                  <a:lumMod val="60000"/>
                  <a:lumOff val="40000"/>
                </a:srgbClr>
              </a:solidFill>
              <a:round/>
              <a:headEnd/>
              <a:tailEnd/>
            </a:ln>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21" name="Freeform 106"/>
            <p:cNvSpPr>
              <a:spLocks/>
            </p:cNvSpPr>
            <p:nvPr/>
          </p:nvSpPr>
          <p:spPr bwMode="gray">
            <a:xfrm>
              <a:off x="2601913" y="3314700"/>
              <a:ext cx="104775" cy="39688"/>
            </a:xfrm>
            <a:custGeom>
              <a:avLst/>
              <a:gdLst>
                <a:gd name="T0" fmla="*/ 2147483646 w 222"/>
                <a:gd name="T1" fmla="*/ 2147483646 h 84"/>
                <a:gd name="T2" fmla="*/ 2147483646 w 222"/>
                <a:gd name="T3" fmla="*/ 2147483646 h 84"/>
                <a:gd name="T4" fmla="*/ 2147483646 w 222"/>
                <a:gd name="T5" fmla="*/ 2147483646 h 84"/>
                <a:gd name="T6" fmla="*/ 2147483646 w 222"/>
                <a:gd name="T7" fmla="*/ 2147483646 h 84"/>
                <a:gd name="T8" fmla="*/ 2147483646 w 222"/>
                <a:gd name="T9" fmla="*/ 2147483646 h 84"/>
                <a:gd name="T10" fmla="*/ 2147483646 w 222"/>
                <a:gd name="T11" fmla="*/ 2147483646 h 84"/>
                <a:gd name="T12" fmla="*/ 2147483646 w 222"/>
                <a:gd name="T13" fmla="*/ 2147483646 h 84"/>
                <a:gd name="T14" fmla="*/ 2147483646 w 222"/>
                <a:gd name="T15" fmla="*/ 2147483646 h 84"/>
                <a:gd name="T16" fmla="*/ 2147483646 w 222"/>
                <a:gd name="T17" fmla="*/ 0 h 84"/>
                <a:gd name="T18" fmla="*/ 2147483646 w 222"/>
                <a:gd name="T19" fmla="*/ 0 h 84"/>
                <a:gd name="T20" fmla="*/ 2147483646 w 222"/>
                <a:gd name="T21" fmla="*/ 2147483646 h 84"/>
                <a:gd name="T22" fmla="*/ 2147483646 w 222"/>
                <a:gd name="T23" fmla="*/ 2147483646 h 84"/>
                <a:gd name="T24" fmla="*/ 2147483646 w 222"/>
                <a:gd name="T25" fmla="*/ 2147483646 h 8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22" h="84">
                  <a:moveTo>
                    <a:pt x="203" y="82"/>
                  </a:moveTo>
                  <a:lnTo>
                    <a:pt x="203" y="82"/>
                  </a:lnTo>
                  <a:cubicBezTo>
                    <a:pt x="198" y="82"/>
                    <a:pt x="193" y="79"/>
                    <a:pt x="189" y="74"/>
                  </a:cubicBezTo>
                  <a:cubicBezTo>
                    <a:pt x="172" y="49"/>
                    <a:pt x="143" y="33"/>
                    <a:pt x="111" y="33"/>
                  </a:cubicBezTo>
                  <a:cubicBezTo>
                    <a:pt x="79" y="33"/>
                    <a:pt x="50" y="49"/>
                    <a:pt x="33" y="74"/>
                  </a:cubicBezTo>
                  <a:cubicBezTo>
                    <a:pt x="27" y="82"/>
                    <a:pt x="17" y="84"/>
                    <a:pt x="10" y="79"/>
                  </a:cubicBezTo>
                  <a:cubicBezTo>
                    <a:pt x="2" y="74"/>
                    <a:pt x="0" y="64"/>
                    <a:pt x="5" y="56"/>
                  </a:cubicBezTo>
                  <a:cubicBezTo>
                    <a:pt x="28" y="21"/>
                    <a:pt x="68" y="0"/>
                    <a:pt x="111" y="0"/>
                  </a:cubicBezTo>
                  <a:cubicBezTo>
                    <a:pt x="154" y="0"/>
                    <a:pt x="194" y="21"/>
                    <a:pt x="217" y="56"/>
                  </a:cubicBezTo>
                  <a:cubicBezTo>
                    <a:pt x="222" y="64"/>
                    <a:pt x="220" y="74"/>
                    <a:pt x="212" y="79"/>
                  </a:cubicBezTo>
                  <a:cubicBezTo>
                    <a:pt x="209" y="81"/>
                    <a:pt x="206" y="82"/>
                    <a:pt x="203" y="82"/>
                  </a:cubicBezTo>
                  <a:close/>
                </a:path>
              </a:pathLst>
            </a:custGeom>
            <a:grpFill/>
            <a:ln w="9525">
              <a:solidFill>
                <a:srgbClr val="666666">
                  <a:lumMod val="60000"/>
                  <a:lumOff val="40000"/>
                </a:srgbClr>
              </a:solidFill>
              <a:round/>
              <a:headEnd/>
              <a:tailEnd/>
            </a:ln>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22" name="Freeform 107"/>
            <p:cNvSpPr>
              <a:spLocks/>
            </p:cNvSpPr>
            <p:nvPr/>
          </p:nvSpPr>
          <p:spPr bwMode="gray">
            <a:xfrm>
              <a:off x="2638425" y="3357563"/>
              <a:ext cx="31750" cy="30163"/>
            </a:xfrm>
            <a:custGeom>
              <a:avLst/>
              <a:gdLst>
                <a:gd name="T0" fmla="*/ 2147483646 w 65"/>
                <a:gd name="T1" fmla="*/ 2147483646 h 65"/>
                <a:gd name="T2" fmla="*/ 2147483646 w 65"/>
                <a:gd name="T3" fmla="*/ 2147483646 h 65"/>
                <a:gd name="T4" fmla="*/ 2147483646 w 65"/>
                <a:gd name="T5" fmla="*/ 2147483646 h 65"/>
                <a:gd name="T6" fmla="*/ 0 w 65"/>
                <a:gd name="T7" fmla="*/ 2147483646 h 65"/>
                <a:gd name="T8" fmla="*/ 2147483646 w 65"/>
                <a:gd name="T9" fmla="*/ 0 h 65"/>
                <a:gd name="T10" fmla="*/ 2147483646 w 65"/>
                <a:gd name="T11" fmla="*/ 2147483646 h 6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5" h="65">
                  <a:moveTo>
                    <a:pt x="65" y="33"/>
                  </a:moveTo>
                  <a:lnTo>
                    <a:pt x="65" y="33"/>
                  </a:lnTo>
                  <a:cubicBezTo>
                    <a:pt x="65" y="51"/>
                    <a:pt x="50" y="65"/>
                    <a:pt x="32" y="65"/>
                  </a:cubicBezTo>
                  <a:cubicBezTo>
                    <a:pt x="14" y="65"/>
                    <a:pt x="0" y="51"/>
                    <a:pt x="0" y="33"/>
                  </a:cubicBezTo>
                  <a:cubicBezTo>
                    <a:pt x="0" y="15"/>
                    <a:pt x="14" y="0"/>
                    <a:pt x="32" y="0"/>
                  </a:cubicBezTo>
                  <a:cubicBezTo>
                    <a:pt x="50" y="0"/>
                    <a:pt x="65" y="15"/>
                    <a:pt x="65" y="33"/>
                  </a:cubicBezTo>
                  <a:close/>
                </a:path>
              </a:pathLst>
            </a:custGeom>
            <a:grpFill/>
            <a:ln w="9525">
              <a:solidFill>
                <a:srgbClr val="666666">
                  <a:lumMod val="60000"/>
                  <a:lumOff val="40000"/>
                </a:srgbClr>
              </a:solidFill>
              <a:round/>
              <a:headEnd/>
              <a:tailEnd/>
            </a:ln>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23" name="Freeform 108"/>
            <p:cNvSpPr>
              <a:spLocks/>
            </p:cNvSpPr>
            <p:nvPr/>
          </p:nvSpPr>
          <p:spPr bwMode="gray">
            <a:xfrm>
              <a:off x="2805113" y="3265488"/>
              <a:ext cx="53975" cy="157163"/>
            </a:xfrm>
            <a:custGeom>
              <a:avLst/>
              <a:gdLst>
                <a:gd name="T0" fmla="*/ 2147483646 w 116"/>
                <a:gd name="T1" fmla="*/ 2147483646 h 333"/>
                <a:gd name="T2" fmla="*/ 2147483646 w 116"/>
                <a:gd name="T3" fmla="*/ 2147483646 h 333"/>
                <a:gd name="T4" fmla="*/ 0 w 116"/>
                <a:gd name="T5" fmla="*/ 2147483646 h 333"/>
                <a:gd name="T6" fmla="*/ 0 w 116"/>
                <a:gd name="T7" fmla="*/ 2147483646 h 333"/>
                <a:gd name="T8" fmla="*/ 2147483646 w 116"/>
                <a:gd name="T9" fmla="*/ 0 h 333"/>
                <a:gd name="T10" fmla="*/ 2147483646 w 116"/>
                <a:gd name="T11" fmla="*/ 2147483646 h 333"/>
                <a:gd name="T12" fmla="*/ 2147483646 w 116"/>
                <a:gd name="T13" fmla="*/ 2147483646 h 333"/>
                <a:gd name="T14" fmla="*/ 2147483646 w 116"/>
                <a:gd name="T15" fmla="*/ 2147483646 h 333"/>
                <a:gd name="T16" fmla="*/ 2147483646 w 116"/>
                <a:gd name="T17" fmla="*/ 2147483646 h 333"/>
                <a:gd name="T18" fmla="*/ 2147483646 w 116"/>
                <a:gd name="T19" fmla="*/ 2147483646 h 333"/>
                <a:gd name="T20" fmla="*/ 2147483646 w 116"/>
                <a:gd name="T21" fmla="*/ 2147483646 h 333"/>
                <a:gd name="T22" fmla="*/ 2147483646 w 116"/>
                <a:gd name="T23" fmla="*/ 2147483646 h 333"/>
                <a:gd name="T24" fmla="*/ 2147483646 w 116"/>
                <a:gd name="T25" fmla="*/ 2147483646 h 333"/>
                <a:gd name="T26" fmla="*/ 2147483646 w 116"/>
                <a:gd name="T27" fmla="*/ 2147483646 h 333"/>
                <a:gd name="T28" fmla="*/ 2147483646 w 116"/>
                <a:gd name="T29" fmla="*/ 2147483646 h 333"/>
                <a:gd name="T30" fmla="*/ 2147483646 w 116"/>
                <a:gd name="T31" fmla="*/ 2147483646 h 333"/>
                <a:gd name="T32" fmla="*/ 2147483646 w 116"/>
                <a:gd name="T33" fmla="*/ 2147483646 h 333"/>
                <a:gd name="T34" fmla="*/ 2147483646 w 116"/>
                <a:gd name="T35" fmla="*/ 2147483646 h 33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16" h="333">
                  <a:moveTo>
                    <a:pt x="16" y="333"/>
                  </a:moveTo>
                  <a:lnTo>
                    <a:pt x="16" y="333"/>
                  </a:lnTo>
                  <a:cubicBezTo>
                    <a:pt x="7" y="333"/>
                    <a:pt x="0" y="326"/>
                    <a:pt x="0" y="317"/>
                  </a:cubicBezTo>
                  <a:lnTo>
                    <a:pt x="0" y="51"/>
                  </a:lnTo>
                  <a:cubicBezTo>
                    <a:pt x="0" y="19"/>
                    <a:pt x="16" y="0"/>
                    <a:pt x="45" y="0"/>
                  </a:cubicBezTo>
                  <a:cubicBezTo>
                    <a:pt x="73" y="0"/>
                    <a:pt x="90" y="19"/>
                    <a:pt x="90" y="51"/>
                  </a:cubicBezTo>
                  <a:lnTo>
                    <a:pt x="90" y="300"/>
                  </a:lnTo>
                  <a:lnTo>
                    <a:pt x="99" y="300"/>
                  </a:lnTo>
                  <a:cubicBezTo>
                    <a:pt x="108" y="300"/>
                    <a:pt x="116" y="308"/>
                    <a:pt x="116" y="317"/>
                  </a:cubicBezTo>
                  <a:cubicBezTo>
                    <a:pt x="116" y="326"/>
                    <a:pt x="108" y="333"/>
                    <a:pt x="99" y="333"/>
                  </a:cubicBezTo>
                  <a:lnTo>
                    <a:pt x="74" y="333"/>
                  </a:lnTo>
                  <a:cubicBezTo>
                    <a:pt x="65" y="333"/>
                    <a:pt x="57" y="326"/>
                    <a:pt x="57" y="317"/>
                  </a:cubicBezTo>
                  <a:lnTo>
                    <a:pt x="57" y="51"/>
                  </a:lnTo>
                  <a:cubicBezTo>
                    <a:pt x="57" y="33"/>
                    <a:pt x="51" y="33"/>
                    <a:pt x="45" y="33"/>
                  </a:cubicBezTo>
                  <a:cubicBezTo>
                    <a:pt x="39" y="33"/>
                    <a:pt x="32" y="33"/>
                    <a:pt x="32" y="51"/>
                  </a:cubicBezTo>
                  <a:lnTo>
                    <a:pt x="33" y="317"/>
                  </a:lnTo>
                  <a:cubicBezTo>
                    <a:pt x="33" y="326"/>
                    <a:pt x="26" y="333"/>
                    <a:pt x="16" y="333"/>
                  </a:cubicBezTo>
                  <a:close/>
                </a:path>
              </a:pathLst>
            </a:custGeom>
            <a:grpFill/>
            <a:ln w="9525">
              <a:solidFill>
                <a:srgbClr val="666666">
                  <a:lumMod val="60000"/>
                  <a:lumOff val="40000"/>
                </a:srgbClr>
              </a:solidFill>
              <a:round/>
              <a:headEnd/>
              <a:tailEnd/>
            </a:ln>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24" name="Freeform 109"/>
            <p:cNvSpPr>
              <a:spLocks/>
            </p:cNvSpPr>
            <p:nvPr/>
          </p:nvSpPr>
          <p:spPr bwMode="gray">
            <a:xfrm>
              <a:off x="2668588" y="3529013"/>
              <a:ext cx="31750" cy="31750"/>
            </a:xfrm>
            <a:custGeom>
              <a:avLst/>
              <a:gdLst>
                <a:gd name="T0" fmla="*/ 2147483646 w 69"/>
                <a:gd name="T1" fmla="*/ 2147483646 h 68"/>
                <a:gd name="T2" fmla="*/ 2147483646 w 69"/>
                <a:gd name="T3" fmla="*/ 2147483646 h 68"/>
                <a:gd name="T4" fmla="*/ 0 w 69"/>
                <a:gd name="T5" fmla="*/ 2147483646 h 68"/>
                <a:gd name="T6" fmla="*/ 2147483646 w 69"/>
                <a:gd name="T7" fmla="*/ 0 h 68"/>
                <a:gd name="T8" fmla="*/ 2147483646 w 69"/>
                <a:gd name="T9" fmla="*/ 2147483646 h 68"/>
                <a:gd name="T10" fmla="*/ 2147483646 w 69"/>
                <a:gd name="T11" fmla="*/ 2147483646 h 6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9" h="68">
                  <a:moveTo>
                    <a:pt x="35" y="68"/>
                  </a:moveTo>
                  <a:lnTo>
                    <a:pt x="35" y="68"/>
                  </a:lnTo>
                  <a:cubicBezTo>
                    <a:pt x="16" y="68"/>
                    <a:pt x="0" y="53"/>
                    <a:pt x="0" y="34"/>
                  </a:cubicBezTo>
                  <a:cubicBezTo>
                    <a:pt x="0" y="15"/>
                    <a:pt x="16" y="0"/>
                    <a:pt x="35" y="0"/>
                  </a:cubicBezTo>
                  <a:cubicBezTo>
                    <a:pt x="53" y="0"/>
                    <a:pt x="69" y="15"/>
                    <a:pt x="69" y="34"/>
                  </a:cubicBezTo>
                  <a:cubicBezTo>
                    <a:pt x="69" y="53"/>
                    <a:pt x="53" y="68"/>
                    <a:pt x="35" y="68"/>
                  </a:cubicBezTo>
                  <a:close/>
                </a:path>
              </a:pathLst>
            </a:custGeom>
            <a:grpFill/>
            <a:ln w="9525">
              <a:solidFill>
                <a:srgbClr val="666666">
                  <a:lumMod val="60000"/>
                  <a:lumOff val="40000"/>
                </a:srgbClr>
              </a:solidFill>
              <a:round/>
              <a:headEnd/>
              <a:tailEnd/>
            </a:ln>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25" name="Freeform 110"/>
            <p:cNvSpPr>
              <a:spLocks/>
            </p:cNvSpPr>
            <p:nvPr/>
          </p:nvSpPr>
          <p:spPr bwMode="gray">
            <a:xfrm>
              <a:off x="2717800" y="3529013"/>
              <a:ext cx="33338" cy="31750"/>
            </a:xfrm>
            <a:custGeom>
              <a:avLst/>
              <a:gdLst>
                <a:gd name="T0" fmla="*/ 2147483646 w 69"/>
                <a:gd name="T1" fmla="*/ 2147483646 h 68"/>
                <a:gd name="T2" fmla="*/ 2147483646 w 69"/>
                <a:gd name="T3" fmla="*/ 2147483646 h 68"/>
                <a:gd name="T4" fmla="*/ 0 w 69"/>
                <a:gd name="T5" fmla="*/ 2147483646 h 68"/>
                <a:gd name="T6" fmla="*/ 2147483646 w 69"/>
                <a:gd name="T7" fmla="*/ 0 h 68"/>
                <a:gd name="T8" fmla="*/ 2147483646 w 69"/>
                <a:gd name="T9" fmla="*/ 2147483646 h 68"/>
                <a:gd name="T10" fmla="*/ 2147483646 w 69"/>
                <a:gd name="T11" fmla="*/ 2147483646 h 6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9" h="68">
                  <a:moveTo>
                    <a:pt x="35" y="68"/>
                  </a:moveTo>
                  <a:lnTo>
                    <a:pt x="35" y="68"/>
                  </a:lnTo>
                  <a:cubicBezTo>
                    <a:pt x="15" y="68"/>
                    <a:pt x="0" y="53"/>
                    <a:pt x="0" y="34"/>
                  </a:cubicBezTo>
                  <a:cubicBezTo>
                    <a:pt x="0" y="15"/>
                    <a:pt x="15" y="0"/>
                    <a:pt x="35" y="0"/>
                  </a:cubicBezTo>
                  <a:cubicBezTo>
                    <a:pt x="53" y="0"/>
                    <a:pt x="69" y="15"/>
                    <a:pt x="69" y="34"/>
                  </a:cubicBezTo>
                  <a:cubicBezTo>
                    <a:pt x="69" y="53"/>
                    <a:pt x="53" y="68"/>
                    <a:pt x="35" y="68"/>
                  </a:cubicBezTo>
                  <a:close/>
                </a:path>
              </a:pathLst>
            </a:custGeom>
            <a:grpFill/>
            <a:ln w="9525">
              <a:solidFill>
                <a:srgbClr val="666666">
                  <a:lumMod val="60000"/>
                  <a:lumOff val="40000"/>
                </a:srgbClr>
              </a:solidFill>
              <a:round/>
              <a:headEnd/>
              <a:tailEnd/>
            </a:ln>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pic>
        <p:nvPicPr>
          <p:cNvPr id="518" name="Picture 19">
            <a:extLst>
              <a:ext uri="{FF2B5EF4-FFF2-40B4-BE49-F238E27FC236}">
                <a16:creationId xmlns:a16="http://schemas.microsoft.com/office/drawing/2014/main" xmlns="" id="{A9CA2445-0027-428E-952D-165A80067E18}"/>
              </a:ext>
            </a:extLst>
          </p:cNvPr>
          <p:cNvPicPr>
            <a:picLocks noChangeAspect="1" noChangeArrowheads="1"/>
          </p:cNvPicPr>
          <p:nvPr/>
        </p:nvPicPr>
        <p:blipFill>
          <a:blip r:embed="rId3" cstate="print">
            <a:duotone>
              <a:prstClr val="black"/>
              <a:srgbClr val="232323">
                <a:tint val="45000"/>
                <a:satMod val="400000"/>
              </a:srgbClr>
            </a:duotone>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bwMode="gray">
          <a:xfrm rot="16200000" flipH="1" flipV="1">
            <a:off x="7362055" y="3140237"/>
            <a:ext cx="3015272" cy="863311"/>
          </a:xfrm>
          <a:prstGeom prst="rect">
            <a:avLst/>
          </a:prstGeom>
          <a:noFill/>
          <a:ln w="9525">
            <a:noFill/>
            <a:miter lim="800000"/>
            <a:headEnd/>
            <a:tailEnd/>
          </a:ln>
        </p:spPr>
      </p:pic>
      <p:grpSp>
        <p:nvGrpSpPr>
          <p:cNvPr id="519" name="组合 518"/>
          <p:cNvGrpSpPr/>
          <p:nvPr/>
        </p:nvGrpSpPr>
        <p:grpSpPr bwMode="gray">
          <a:xfrm>
            <a:off x="9453714" y="3315262"/>
            <a:ext cx="767916" cy="767916"/>
            <a:chOff x="6664258" y="5025491"/>
            <a:chExt cx="767916" cy="767916"/>
          </a:xfrm>
        </p:grpSpPr>
        <p:sp>
          <p:nvSpPr>
            <p:cNvPr id="520" name="椭圆 519"/>
            <p:cNvSpPr/>
            <p:nvPr/>
          </p:nvSpPr>
          <p:spPr bwMode="gray">
            <a:xfrm>
              <a:off x="6664258" y="5025491"/>
              <a:ext cx="767916" cy="767916"/>
            </a:xfrm>
            <a:prstGeom prst="ellipse">
              <a:avLst/>
            </a:prstGeom>
            <a:gradFill flip="none" rotWithShape="1">
              <a:gsLst>
                <a:gs pos="100000">
                  <a:srgbClr val="00ADED">
                    <a:alpha val="0"/>
                  </a:srgbClr>
                </a:gs>
                <a:gs pos="100000">
                  <a:srgbClr val="00B0F0">
                    <a:alpha val="26000"/>
                  </a:srgbClr>
                </a:gs>
              </a:gsLst>
              <a:path path="shape">
                <a:fillToRect l="50000" t="50000" r="50000" b="50000"/>
              </a:path>
              <a:tileRect/>
            </a:gradFill>
            <a:ln w="9525" cap="flat" cmpd="sng" algn="ctr">
              <a:solidFill>
                <a:srgbClr val="666666">
                  <a:lumMod val="60000"/>
                  <a:lumOff val="40000"/>
                </a:srgbClr>
              </a:solidFill>
              <a:prstDash val="dash"/>
              <a:miter lim="800000"/>
              <a:headEnd type="none" w="med" len="med"/>
              <a:tailEnd type="none" w="med" len="med"/>
            </a:ln>
            <a:effectLst/>
          </p:spPr>
          <p:txBody>
            <a:bodyPr wrap="none" lIns="36284" tIns="18141" rIns="36284" bIns="18141" anchor="ctr" anchorCtr="1"/>
            <a:lstStyle/>
            <a:p>
              <a:pPr marL="0" marR="0" lvl="0" indent="-71118" algn="ctr" defTabSz="483435" eaLnBrk="1" fontAlgn="ctr" latinLnBrk="0" hangingPunct="1">
                <a:lnSpc>
                  <a:spcPct val="90000"/>
                </a:lnSpc>
                <a:spcBef>
                  <a:spcPct val="20000"/>
                </a:spcBef>
                <a:spcAft>
                  <a:spcPct val="0"/>
                </a:spcAft>
                <a:buClr>
                  <a:srgbClr val="CC9900"/>
                </a:buClr>
                <a:buSzPct val="100000"/>
                <a:buFont typeface="Arial" panose="020B0604020202020204" pitchFamily="34" charset="0"/>
                <a:buChar char="•"/>
                <a:tabLst/>
                <a:defRPr/>
              </a:pPr>
              <a:endParaRPr kumimoji="0" lang="en-US" altLang="zh-CN" sz="1467" b="0" i="0" u="none" strike="noStrike" kern="0" cap="none" spc="0" normalizeH="0" baseline="0" noProof="0" dirty="0" smtClean="0">
                <a:ln>
                  <a:noFill/>
                </a:ln>
                <a:solidFill>
                  <a:srgbClr val="1D1D1A"/>
                </a:solidFill>
                <a:effectLst>
                  <a:outerShdw blurRad="38100" dist="38100" dir="2700000" algn="tl">
                    <a:srgbClr val="000000">
                      <a:alpha val="43137"/>
                    </a:srgbClr>
                  </a:outerShdw>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1" name="椭圆 520"/>
            <p:cNvSpPr/>
            <p:nvPr/>
          </p:nvSpPr>
          <p:spPr bwMode="gray">
            <a:xfrm>
              <a:off x="6710997" y="5072230"/>
              <a:ext cx="674437" cy="674437"/>
            </a:xfrm>
            <a:prstGeom prst="ellipse">
              <a:avLst/>
            </a:prstGeom>
            <a:gradFill flip="none" rotWithShape="1">
              <a:gsLst>
                <a:gs pos="368">
                  <a:srgbClr val="666666">
                    <a:lumMod val="20000"/>
                    <a:lumOff val="80000"/>
                  </a:srgbClr>
                </a:gs>
                <a:gs pos="50000">
                  <a:srgbClr val="FFFFFF">
                    <a:alpha val="0"/>
                  </a:srgbClr>
                </a:gs>
                <a:gs pos="100000">
                  <a:srgbClr val="FFFFFF">
                    <a:lumMod val="95000"/>
                    <a:alpha val="13000"/>
                  </a:srgbClr>
                </a:gs>
              </a:gsLst>
              <a:lin ang="10800000" scaled="1"/>
              <a:tileRect/>
            </a:gradFill>
            <a:ln w="9525" cap="flat" cmpd="sng" algn="ctr">
              <a:solidFill>
                <a:srgbClr val="666666">
                  <a:lumMod val="60000"/>
                  <a:lumOff val="40000"/>
                </a:srgbClr>
              </a:solidFill>
              <a:prstDash val="solid"/>
              <a:miter lim="800000"/>
              <a:headEnd type="none" w="med" len="med"/>
              <a:tailEnd type="none" w="med" len="med"/>
            </a:ln>
            <a:effectLst/>
          </p:spPr>
          <p:txBody>
            <a:bodyPr wrap="none" lIns="36284" tIns="18141" rIns="36284" bIns="18141" anchor="ctr" anchorCtr="1"/>
            <a:lstStyle/>
            <a:p>
              <a:pPr marL="0" marR="0" lvl="0" indent="-71118" algn="ctr" defTabSz="483435" eaLnBrk="1" fontAlgn="ctr" latinLnBrk="0" hangingPunct="1">
                <a:lnSpc>
                  <a:spcPct val="90000"/>
                </a:lnSpc>
                <a:spcBef>
                  <a:spcPct val="20000"/>
                </a:spcBef>
                <a:spcAft>
                  <a:spcPct val="0"/>
                </a:spcAft>
                <a:buClr>
                  <a:srgbClr val="CC9900"/>
                </a:buClr>
                <a:buSzPct val="100000"/>
                <a:buFont typeface="Arial" panose="020B0604020202020204" pitchFamily="34" charset="0"/>
                <a:buChar char="•"/>
                <a:tabLst/>
                <a:defRPr/>
              </a:pPr>
              <a:endParaRPr kumimoji="0" lang="en-US" altLang="zh-CN" sz="1467" b="0" i="0" u="none" strike="noStrike" kern="0" cap="none" spc="0" normalizeH="0" baseline="0" noProof="0" dirty="0" smtClean="0">
                <a:ln>
                  <a:noFill/>
                </a:ln>
                <a:solidFill>
                  <a:srgbClr val="1D1D1A"/>
                </a:solidFill>
                <a:effectLst>
                  <a:outerShdw blurRad="38100" dist="38100" dir="2700000" algn="tl">
                    <a:srgbClr val="000000">
                      <a:alpha val="43137"/>
                    </a:srgbClr>
                  </a:outerShdw>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2" name="Freeform 627"/>
            <p:cNvSpPr>
              <a:spLocks noEditPoints="1"/>
            </p:cNvSpPr>
            <p:nvPr/>
          </p:nvSpPr>
          <p:spPr bwMode="gray">
            <a:xfrm>
              <a:off x="6828313" y="5170061"/>
              <a:ext cx="439806" cy="478775"/>
            </a:xfrm>
            <a:custGeom>
              <a:avLst/>
              <a:gdLst>
                <a:gd name="T0" fmla="*/ 2147483646 w 220"/>
                <a:gd name="T1" fmla="*/ 2147483646 h 227"/>
                <a:gd name="T2" fmla="*/ 2147483646 w 220"/>
                <a:gd name="T3" fmla="*/ 2147483646 h 227"/>
                <a:gd name="T4" fmla="*/ 2147483646 w 220"/>
                <a:gd name="T5" fmla="*/ 2147483646 h 227"/>
                <a:gd name="T6" fmla="*/ 0 w 220"/>
                <a:gd name="T7" fmla="*/ 2147483646 h 227"/>
                <a:gd name="T8" fmla="*/ 0 w 220"/>
                <a:gd name="T9" fmla="*/ 2147483646 h 227"/>
                <a:gd name="T10" fmla="*/ 2147483646 w 220"/>
                <a:gd name="T11" fmla="*/ 0 h 227"/>
                <a:gd name="T12" fmla="*/ 2147483646 w 220"/>
                <a:gd name="T13" fmla="*/ 2147483646 h 227"/>
                <a:gd name="T14" fmla="*/ 2147483646 w 220"/>
                <a:gd name="T15" fmla="*/ 2147483646 h 227"/>
                <a:gd name="T16" fmla="*/ 2147483646 w 220"/>
                <a:gd name="T17" fmla="*/ 2147483646 h 227"/>
                <a:gd name="T18" fmla="*/ 2147483646 w 220"/>
                <a:gd name="T19" fmla="*/ 2147483646 h 227"/>
                <a:gd name="T20" fmla="*/ 2147483646 w 220"/>
                <a:gd name="T21" fmla="*/ 2147483646 h 227"/>
                <a:gd name="T22" fmla="*/ 2147483646 w 220"/>
                <a:gd name="T23" fmla="*/ 2147483646 h 227"/>
                <a:gd name="T24" fmla="*/ 2147483646 w 220"/>
                <a:gd name="T25" fmla="*/ 2147483646 h 227"/>
                <a:gd name="T26" fmla="*/ 2147483646 w 220"/>
                <a:gd name="T27" fmla="*/ 2147483646 h 227"/>
                <a:gd name="T28" fmla="*/ 2147483646 w 220"/>
                <a:gd name="T29" fmla="*/ 2147483646 h 227"/>
                <a:gd name="T30" fmla="*/ 2147483646 w 220"/>
                <a:gd name="T31" fmla="*/ 2147483646 h 22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20" h="227">
                  <a:moveTo>
                    <a:pt x="110" y="227"/>
                  </a:moveTo>
                  <a:cubicBezTo>
                    <a:pt x="110" y="227"/>
                    <a:pt x="110" y="227"/>
                    <a:pt x="110" y="227"/>
                  </a:cubicBezTo>
                  <a:cubicBezTo>
                    <a:pt x="108" y="227"/>
                    <a:pt x="81" y="225"/>
                    <a:pt x="54" y="201"/>
                  </a:cubicBezTo>
                  <a:cubicBezTo>
                    <a:pt x="29" y="179"/>
                    <a:pt x="0" y="133"/>
                    <a:pt x="0" y="42"/>
                  </a:cubicBezTo>
                  <a:cubicBezTo>
                    <a:pt x="0" y="37"/>
                    <a:pt x="0" y="37"/>
                    <a:pt x="0" y="37"/>
                  </a:cubicBezTo>
                  <a:cubicBezTo>
                    <a:pt x="110" y="0"/>
                    <a:pt x="110" y="0"/>
                    <a:pt x="110" y="0"/>
                  </a:cubicBezTo>
                  <a:cubicBezTo>
                    <a:pt x="220" y="37"/>
                    <a:pt x="220" y="37"/>
                    <a:pt x="220" y="37"/>
                  </a:cubicBezTo>
                  <a:cubicBezTo>
                    <a:pt x="220" y="42"/>
                    <a:pt x="220" y="42"/>
                    <a:pt x="220" y="42"/>
                  </a:cubicBezTo>
                  <a:cubicBezTo>
                    <a:pt x="220" y="133"/>
                    <a:pt x="191" y="179"/>
                    <a:pt x="166" y="201"/>
                  </a:cubicBezTo>
                  <a:cubicBezTo>
                    <a:pt x="139" y="225"/>
                    <a:pt x="112" y="227"/>
                    <a:pt x="111" y="227"/>
                  </a:cubicBezTo>
                  <a:lnTo>
                    <a:pt x="110" y="227"/>
                  </a:lnTo>
                  <a:close/>
                  <a:moveTo>
                    <a:pt x="16" y="48"/>
                  </a:moveTo>
                  <a:cubicBezTo>
                    <a:pt x="19" y="198"/>
                    <a:pt x="102" y="210"/>
                    <a:pt x="110" y="211"/>
                  </a:cubicBezTo>
                  <a:cubicBezTo>
                    <a:pt x="118" y="210"/>
                    <a:pt x="202" y="198"/>
                    <a:pt x="204" y="48"/>
                  </a:cubicBezTo>
                  <a:cubicBezTo>
                    <a:pt x="110" y="16"/>
                    <a:pt x="110" y="16"/>
                    <a:pt x="110" y="16"/>
                  </a:cubicBezTo>
                  <a:lnTo>
                    <a:pt x="16" y="48"/>
                  </a:lnTo>
                  <a:close/>
                </a:path>
              </a:pathLst>
            </a:custGeom>
            <a:solidFill>
              <a:srgbClr val="FFFFFF"/>
            </a:solidFill>
            <a:ln w="0">
              <a:solidFill>
                <a:srgbClr val="666666">
                  <a:lumMod val="60000"/>
                  <a:lumOff val="40000"/>
                </a:srgbClr>
              </a:solidFill>
              <a:round/>
              <a:headEnd/>
              <a:tailEnd/>
            </a:ln>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523" name="组合 522"/>
            <p:cNvGrpSpPr/>
            <p:nvPr/>
          </p:nvGrpSpPr>
          <p:grpSpPr bwMode="gray">
            <a:xfrm>
              <a:off x="6951829" y="5295488"/>
              <a:ext cx="178681" cy="191170"/>
              <a:chOff x="6597763" y="4901993"/>
              <a:chExt cx="178681" cy="191170"/>
            </a:xfrm>
          </p:grpSpPr>
          <p:sp>
            <p:nvSpPr>
              <p:cNvPr id="524" name="Freeform 628"/>
              <p:cNvSpPr>
                <a:spLocks noEditPoints="1"/>
              </p:cNvSpPr>
              <p:nvPr/>
            </p:nvSpPr>
            <p:spPr bwMode="gray">
              <a:xfrm>
                <a:off x="6597763" y="4901993"/>
                <a:ext cx="85904" cy="90175"/>
              </a:xfrm>
              <a:custGeom>
                <a:avLst/>
                <a:gdLst>
                  <a:gd name="T0" fmla="*/ 2147483646 w 51"/>
                  <a:gd name="T1" fmla="*/ 2147483646 h 50"/>
                  <a:gd name="T2" fmla="*/ 2147483646 w 51"/>
                  <a:gd name="T3" fmla="*/ 2147483646 h 50"/>
                  <a:gd name="T4" fmla="*/ 0 w 51"/>
                  <a:gd name="T5" fmla="*/ 2147483646 h 50"/>
                  <a:gd name="T6" fmla="*/ 2147483646 w 51"/>
                  <a:gd name="T7" fmla="*/ 0 h 50"/>
                  <a:gd name="T8" fmla="*/ 2147483646 w 51"/>
                  <a:gd name="T9" fmla="*/ 2147483646 h 50"/>
                  <a:gd name="T10" fmla="*/ 2147483646 w 51"/>
                  <a:gd name="T11" fmla="*/ 2147483646 h 50"/>
                  <a:gd name="T12" fmla="*/ 2147483646 w 51"/>
                  <a:gd name="T13" fmla="*/ 2147483646 h 50"/>
                  <a:gd name="T14" fmla="*/ 2147483646 w 51"/>
                  <a:gd name="T15" fmla="*/ 2147483646 h 50"/>
                  <a:gd name="T16" fmla="*/ 2147483646 w 51"/>
                  <a:gd name="T17" fmla="*/ 2147483646 h 50"/>
                  <a:gd name="T18" fmla="*/ 2147483646 w 51"/>
                  <a:gd name="T19" fmla="*/ 2147483646 h 50"/>
                  <a:gd name="T20" fmla="*/ 2147483646 w 51"/>
                  <a:gd name="T21" fmla="*/ 2147483646 h 50"/>
                  <a:gd name="T22" fmla="*/ 2147483646 w 51"/>
                  <a:gd name="T23" fmla="*/ 2147483646 h 5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1" h="50">
                    <a:moveTo>
                      <a:pt x="51" y="50"/>
                    </a:moveTo>
                    <a:cubicBezTo>
                      <a:pt x="26" y="50"/>
                      <a:pt x="26" y="50"/>
                      <a:pt x="26" y="50"/>
                    </a:cubicBezTo>
                    <a:cubicBezTo>
                      <a:pt x="12" y="50"/>
                      <a:pt x="0" y="39"/>
                      <a:pt x="0" y="25"/>
                    </a:cubicBezTo>
                    <a:cubicBezTo>
                      <a:pt x="0" y="11"/>
                      <a:pt x="12" y="0"/>
                      <a:pt x="26" y="0"/>
                    </a:cubicBezTo>
                    <a:cubicBezTo>
                      <a:pt x="39" y="0"/>
                      <a:pt x="51" y="11"/>
                      <a:pt x="51" y="25"/>
                    </a:cubicBezTo>
                    <a:lnTo>
                      <a:pt x="51" y="50"/>
                    </a:lnTo>
                    <a:close/>
                    <a:moveTo>
                      <a:pt x="26" y="12"/>
                    </a:moveTo>
                    <a:cubicBezTo>
                      <a:pt x="18" y="12"/>
                      <a:pt x="12" y="18"/>
                      <a:pt x="12" y="25"/>
                    </a:cubicBezTo>
                    <a:cubicBezTo>
                      <a:pt x="12" y="32"/>
                      <a:pt x="18" y="38"/>
                      <a:pt x="26" y="38"/>
                    </a:cubicBezTo>
                    <a:cubicBezTo>
                      <a:pt x="39" y="38"/>
                      <a:pt x="39" y="38"/>
                      <a:pt x="39" y="38"/>
                    </a:cubicBezTo>
                    <a:cubicBezTo>
                      <a:pt x="39" y="25"/>
                      <a:pt x="39" y="25"/>
                      <a:pt x="39" y="25"/>
                    </a:cubicBezTo>
                    <a:cubicBezTo>
                      <a:pt x="39" y="18"/>
                      <a:pt x="33" y="12"/>
                      <a:pt x="26" y="12"/>
                    </a:cubicBezTo>
                    <a:close/>
                  </a:path>
                </a:pathLst>
              </a:custGeom>
              <a:solidFill>
                <a:srgbClr val="FFFFFF"/>
              </a:solidFill>
              <a:ln w="0">
                <a:solidFill>
                  <a:srgbClr val="666666">
                    <a:lumMod val="60000"/>
                    <a:lumOff val="40000"/>
                  </a:srgbClr>
                </a:solidFill>
                <a:round/>
                <a:headEnd/>
                <a:tailEnd/>
              </a:ln>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25" name="Freeform 629"/>
              <p:cNvSpPr>
                <a:spLocks noEditPoints="1"/>
              </p:cNvSpPr>
              <p:nvPr/>
            </p:nvSpPr>
            <p:spPr bwMode="gray">
              <a:xfrm>
                <a:off x="6692258" y="4901993"/>
                <a:ext cx="84186" cy="90175"/>
              </a:xfrm>
              <a:custGeom>
                <a:avLst/>
                <a:gdLst>
                  <a:gd name="T0" fmla="*/ 2147483646 w 50"/>
                  <a:gd name="T1" fmla="*/ 2147483646 h 50"/>
                  <a:gd name="T2" fmla="*/ 0 w 50"/>
                  <a:gd name="T3" fmla="*/ 2147483646 h 50"/>
                  <a:gd name="T4" fmla="*/ 0 w 50"/>
                  <a:gd name="T5" fmla="*/ 2147483646 h 50"/>
                  <a:gd name="T6" fmla="*/ 2147483646 w 50"/>
                  <a:gd name="T7" fmla="*/ 0 h 50"/>
                  <a:gd name="T8" fmla="*/ 2147483646 w 50"/>
                  <a:gd name="T9" fmla="*/ 2147483646 h 50"/>
                  <a:gd name="T10" fmla="*/ 2147483646 w 50"/>
                  <a:gd name="T11" fmla="*/ 2147483646 h 50"/>
                  <a:gd name="T12" fmla="*/ 2147483646 w 50"/>
                  <a:gd name="T13" fmla="*/ 2147483646 h 50"/>
                  <a:gd name="T14" fmla="*/ 2147483646 w 50"/>
                  <a:gd name="T15" fmla="*/ 2147483646 h 50"/>
                  <a:gd name="T16" fmla="*/ 2147483646 w 50"/>
                  <a:gd name="T17" fmla="*/ 2147483646 h 50"/>
                  <a:gd name="T18" fmla="*/ 2147483646 w 50"/>
                  <a:gd name="T19" fmla="*/ 2147483646 h 50"/>
                  <a:gd name="T20" fmla="*/ 2147483646 w 50"/>
                  <a:gd name="T21" fmla="*/ 2147483646 h 50"/>
                  <a:gd name="T22" fmla="*/ 2147483646 w 50"/>
                  <a:gd name="T23" fmla="*/ 2147483646 h 5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0" h="50">
                    <a:moveTo>
                      <a:pt x="25" y="50"/>
                    </a:moveTo>
                    <a:cubicBezTo>
                      <a:pt x="0" y="50"/>
                      <a:pt x="0" y="50"/>
                      <a:pt x="0" y="50"/>
                    </a:cubicBezTo>
                    <a:cubicBezTo>
                      <a:pt x="0" y="25"/>
                      <a:pt x="0" y="25"/>
                      <a:pt x="0" y="25"/>
                    </a:cubicBezTo>
                    <a:cubicBezTo>
                      <a:pt x="0" y="11"/>
                      <a:pt x="12" y="0"/>
                      <a:pt x="25" y="0"/>
                    </a:cubicBezTo>
                    <a:cubicBezTo>
                      <a:pt x="39" y="0"/>
                      <a:pt x="50" y="11"/>
                      <a:pt x="50" y="25"/>
                    </a:cubicBezTo>
                    <a:cubicBezTo>
                      <a:pt x="50" y="39"/>
                      <a:pt x="39" y="50"/>
                      <a:pt x="25" y="50"/>
                    </a:cubicBezTo>
                    <a:close/>
                    <a:moveTo>
                      <a:pt x="12" y="38"/>
                    </a:moveTo>
                    <a:cubicBezTo>
                      <a:pt x="25" y="38"/>
                      <a:pt x="25" y="38"/>
                      <a:pt x="25" y="38"/>
                    </a:cubicBezTo>
                    <a:cubicBezTo>
                      <a:pt x="32" y="38"/>
                      <a:pt x="38" y="32"/>
                      <a:pt x="38" y="25"/>
                    </a:cubicBezTo>
                    <a:cubicBezTo>
                      <a:pt x="38" y="18"/>
                      <a:pt x="32" y="12"/>
                      <a:pt x="25" y="12"/>
                    </a:cubicBezTo>
                    <a:cubicBezTo>
                      <a:pt x="18" y="12"/>
                      <a:pt x="12" y="18"/>
                      <a:pt x="12" y="25"/>
                    </a:cubicBezTo>
                    <a:lnTo>
                      <a:pt x="12" y="38"/>
                    </a:lnTo>
                    <a:close/>
                  </a:path>
                </a:pathLst>
              </a:custGeom>
              <a:solidFill>
                <a:srgbClr val="FFFFFF"/>
              </a:solidFill>
              <a:ln w="0">
                <a:solidFill>
                  <a:srgbClr val="666666">
                    <a:lumMod val="60000"/>
                    <a:lumOff val="40000"/>
                  </a:srgbClr>
                </a:solidFill>
                <a:round/>
                <a:headEnd/>
                <a:tailEnd/>
              </a:ln>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26" name="Freeform 630"/>
              <p:cNvSpPr>
                <a:spLocks noEditPoints="1"/>
              </p:cNvSpPr>
              <p:nvPr/>
            </p:nvSpPr>
            <p:spPr bwMode="gray">
              <a:xfrm>
                <a:off x="6597763" y="5004792"/>
                <a:ext cx="85904" cy="88371"/>
              </a:xfrm>
              <a:custGeom>
                <a:avLst/>
                <a:gdLst>
                  <a:gd name="T0" fmla="*/ 2147483646 w 51"/>
                  <a:gd name="T1" fmla="*/ 2147483646 h 50"/>
                  <a:gd name="T2" fmla="*/ 0 w 51"/>
                  <a:gd name="T3" fmla="*/ 2147483646 h 50"/>
                  <a:gd name="T4" fmla="*/ 2147483646 w 51"/>
                  <a:gd name="T5" fmla="*/ 0 h 50"/>
                  <a:gd name="T6" fmla="*/ 2147483646 w 51"/>
                  <a:gd name="T7" fmla="*/ 0 h 50"/>
                  <a:gd name="T8" fmla="*/ 2147483646 w 51"/>
                  <a:gd name="T9" fmla="*/ 2147483646 h 50"/>
                  <a:gd name="T10" fmla="*/ 2147483646 w 51"/>
                  <a:gd name="T11" fmla="*/ 2147483646 h 50"/>
                  <a:gd name="T12" fmla="*/ 2147483646 w 51"/>
                  <a:gd name="T13" fmla="*/ 2147483646 h 50"/>
                  <a:gd name="T14" fmla="*/ 2147483646 w 51"/>
                  <a:gd name="T15" fmla="*/ 2147483646 h 50"/>
                  <a:gd name="T16" fmla="*/ 2147483646 w 51"/>
                  <a:gd name="T17" fmla="*/ 2147483646 h 50"/>
                  <a:gd name="T18" fmla="*/ 2147483646 w 51"/>
                  <a:gd name="T19" fmla="*/ 2147483646 h 50"/>
                  <a:gd name="T20" fmla="*/ 2147483646 w 51"/>
                  <a:gd name="T21" fmla="*/ 2147483646 h 50"/>
                  <a:gd name="T22" fmla="*/ 2147483646 w 51"/>
                  <a:gd name="T23" fmla="*/ 2147483646 h 5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1" h="50">
                    <a:moveTo>
                      <a:pt x="26" y="50"/>
                    </a:moveTo>
                    <a:cubicBezTo>
                      <a:pt x="12" y="50"/>
                      <a:pt x="0" y="38"/>
                      <a:pt x="0" y="25"/>
                    </a:cubicBezTo>
                    <a:cubicBezTo>
                      <a:pt x="0" y="11"/>
                      <a:pt x="12" y="0"/>
                      <a:pt x="26" y="0"/>
                    </a:cubicBezTo>
                    <a:cubicBezTo>
                      <a:pt x="51" y="0"/>
                      <a:pt x="51" y="0"/>
                      <a:pt x="51" y="0"/>
                    </a:cubicBezTo>
                    <a:cubicBezTo>
                      <a:pt x="51" y="25"/>
                      <a:pt x="51" y="25"/>
                      <a:pt x="51" y="25"/>
                    </a:cubicBezTo>
                    <a:cubicBezTo>
                      <a:pt x="51" y="38"/>
                      <a:pt x="39" y="50"/>
                      <a:pt x="26" y="50"/>
                    </a:cubicBezTo>
                    <a:close/>
                    <a:moveTo>
                      <a:pt x="26" y="12"/>
                    </a:moveTo>
                    <a:cubicBezTo>
                      <a:pt x="18" y="12"/>
                      <a:pt x="12" y="17"/>
                      <a:pt x="12" y="25"/>
                    </a:cubicBezTo>
                    <a:cubicBezTo>
                      <a:pt x="12" y="32"/>
                      <a:pt x="18" y="38"/>
                      <a:pt x="26" y="38"/>
                    </a:cubicBezTo>
                    <a:cubicBezTo>
                      <a:pt x="33" y="38"/>
                      <a:pt x="39" y="32"/>
                      <a:pt x="39" y="25"/>
                    </a:cubicBezTo>
                    <a:cubicBezTo>
                      <a:pt x="39" y="12"/>
                      <a:pt x="39" y="12"/>
                      <a:pt x="39" y="12"/>
                    </a:cubicBezTo>
                    <a:lnTo>
                      <a:pt x="26" y="12"/>
                    </a:lnTo>
                    <a:close/>
                  </a:path>
                </a:pathLst>
              </a:custGeom>
              <a:solidFill>
                <a:srgbClr val="FFFFFF"/>
              </a:solidFill>
              <a:ln w="0">
                <a:solidFill>
                  <a:srgbClr val="666666">
                    <a:lumMod val="60000"/>
                    <a:lumOff val="40000"/>
                  </a:srgbClr>
                </a:solidFill>
                <a:round/>
                <a:headEnd/>
                <a:tailEnd/>
              </a:ln>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27" name="Freeform 631"/>
              <p:cNvSpPr>
                <a:spLocks noEditPoints="1"/>
              </p:cNvSpPr>
              <p:nvPr/>
            </p:nvSpPr>
            <p:spPr bwMode="gray">
              <a:xfrm>
                <a:off x="6692258" y="5004792"/>
                <a:ext cx="84186" cy="88371"/>
              </a:xfrm>
              <a:custGeom>
                <a:avLst/>
                <a:gdLst>
                  <a:gd name="T0" fmla="*/ 2147483646 w 50"/>
                  <a:gd name="T1" fmla="*/ 2147483646 h 50"/>
                  <a:gd name="T2" fmla="*/ 0 w 50"/>
                  <a:gd name="T3" fmla="*/ 2147483646 h 50"/>
                  <a:gd name="T4" fmla="*/ 0 w 50"/>
                  <a:gd name="T5" fmla="*/ 0 h 50"/>
                  <a:gd name="T6" fmla="*/ 2147483646 w 50"/>
                  <a:gd name="T7" fmla="*/ 0 h 50"/>
                  <a:gd name="T8" fmla="*/ 2147483646 w 50"/>
                  <a:gd name="T9" fmla="*/ 2147483646 h 50"/>
                  <a:gd name="T10" fmla="*/ 2147483646 w 50"/>
                  <a:gd name="T11" fmla="*/ 2147483646 h 50"/>
                  <a:gd name="T12" fmla="*/ 2147483646 w 50"/>
                  <a:gd name="T13" fmla="*/ 2147483646 h 50"/>
                  <a:gd name="T14" fmla="*/ 2147483646 w 50"/>
                  <a:gd name="T15" fmla="*/ 2147483646 h 50"/>
                  <a:gd name="T16" fmla="*/ 2147483646 w 50"/>
                  <a:gd name="T17" fmla="*/ 2147483646 h 50"/>
                  <a:gd name="T18" fmla="*/ 2147483646 w 50"/>
                  <a:gd name="T19" fmla="*/ 2147483646 h 50"/>
                  <a:gd name="T20" fmla="*/ 2147483646 w 50"/>
                  <a:gd name="T21" fmla="*/ 2147483646 h 50"/>
                  <a:gd name="T22" fmla="*/ 2147483646 w 50"/>
                  <a:gd name="T23" fmla="*/ 2147483646 h 5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0" h="50">
                    <a:moveTo>
                      <a:pt x="25" y="50"/>
                    </a:moveTo>
                    <a:cubicBezTo>
                      <a:pt x="12" y="50"/>
                      <a:pt x="0" y="38"/>
                      <a:pt x="0" y="25"/>
                    </a:cubicBezTo>
                    <a:cubicBezTo>
                      <a:pt x="0" y="0"/>
                      <a:pt x="0" y="0"/>
                      <a:pt x="0" y="0"/>
                    </a:cubicBezTo>
                    <a:cubicBezTo>
                      <a:pt x="25" y="0"/>
                      <a:pt x="25" y="0"/>
                      <a:pt x="25" y="0"/>
                    </a:cubicBezTo>
                    <a:cubicBezTo>
                      <a:pt x="39" y="0"/>
                      <a:pt x="50" y="11"/>
                      <a:pt x="50" y="25"/>
                    </a:cubicBezTo>
                    <a:cubicBezTo>
                      <a:pt x="50" y="38"/>
                      <a:pt x="39" y="50"/>
                      <a:pt x="25" y="50"/>
                    </a:cubicBezTo>
                    <a:close/>
                    <a:moveTo>
                      <a:pt x="12" y="12"/>
                    </a:moveTo>
                    <a:cubicBezTo>
                      <a:pt x="12" y="25"/>
                      <a:pt x="12" y="25"/>
                      <a:pt x="12" y="25"/>
                    </a:cubicBezTo>
                    <a:cubicBezTo>
                      <a:pt x="12" y="32"/>
                      <a:pt x="18" y="38"/>
                      <a:pt x="25" y="38"/>
                    </a:cubicBezTo>
                    <a:cubicBezTo>
                      <a:pt x="32" y="38"/>
                      <a:pt x="38" y="32"/>
                      <a:pt x="38" y="25"/>
                    </a:cubicBezTo>
                    <a:cubicBezTo>
                      <a:pt x="38" y="17"/>
                      <a:pt x="32" y="12"/>
                      <a:pt x="25" y="12"/>
                    </a:cubicBezTo>
                    <a:lnTo>
                      <a:pt x="12" y="12"/>
                    </a:lnTo>
                    <a:close/>
                  </a:path>
                </a:pathLst>
              </a:custGeom>
              <a:solidFill>
                <a:srgbClr val="FFFFFF"/>
              </a:solidFill>
              <a:ln w="0">
                <a:solidFill>
                  <a:srgbClr val="666666">
                    <a:lumMod val="60000"/>
                    <a:lumOff val="40000"/>
                  </a:srgbClr>
                </a:solidFill>
                <a:round/>
                <a:headEnd/>
                <a:tailEnd/>
              </a:ln>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grpSp>
        <p:nvGrpSpPr>
          <p:cNvPr id="528" name="组合 527"/>
          <p:cNvGrpSpPr/>
          <p:nvPr/>
        </p:nvGrpSpPr>
        <p:grpSpPr bwMode="gray">
          <a:xfrm>
            <a:off x="2924844" y="1568600"/>
            <a:ext cx="2405700" cy="1362238"/>
            <a:chOff x="6795267" y="1848250"/>
            <a:chExt cx="2405700" cy="1362238"/>
          </a:xfrm>
        </p:grpSpPr>
        <p:cxnSp>
          <p:nvCxnSpPr>
            <p:cNvPr id="529" name="直接箭头连接符 528"/>
            <p:cNvCxnSpPr/>
            <p:nvPr/>
          </p:nvCxnSpPr>
          <p:spPr bwMode="gray">
            <a:xfrm flipV="1">
              <a:off x="7458116" y="2575211"/>
              <a:ext cx="1080000" cy="0"/>
            </a:xfrm>
            <a:prstGeom prst="straightConnector1">
              <a:avLst/>
            </a:prstGeom>
            <a:noFill/>
            <a:ln w="19050" cap="flat" cmpd="sng" algn="ctr">
              <a:solidFill>
                <a:srgbClr val="666666"/>
              </a:solidFill>
              <a:prstDash val="sysDash"/>
              <a:miter lim="800000"/>
              <a:tailEnd type="triangle"/>
            </a:ln>
            <a:effectLst/>
          </p:spPr>
        </p:cxnSp>
        <p:sp>
          <p:nvSpPr>
            <p:cNvPr id="530" name="矩形 529"/>
            <p:cNvSpPr/>
            <p:nvPr/>
          </p:nvSpPr>
          <p:spPr bwMode="gray">
            <a:xfrm>
              <a:off x="6795267" y="1848250"/>
              <a:ext cx="2405700" cy="584775"/>
            </a:xfrm>
            <a:prstGeom prst="rect">
              <a:avLst/>
            </a:prstGeom>
          </p:spPr>
          <p:txBody>
            <a:bodyPr wrap="square">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600" b="1" dirty="0" smtClean="0">
                  <a:solidFill>
                    <a:srgbClr val="666666"/>
                  </a:solidFill>
                  <a:latin typeface="Huawei Sans" panose="020C0503030203020204" pitchFamily="34" charset="0"/>
                </a:rPr>
                <a:t>Intra-cloud interconnection</a:t>
              </a:r>
              <a:endParaRPr kumimoji="0" lang="en-US" altLang="zh-CN" sz="1600" b="1" i="0" u="none" strike="noStrike" kern="0" cap="none" spc="0" normalizeH="0" baseline="0" noProof="0" dirty="0" smtClean="0">
                <a:ln>
                  <a:noFill/>
                </a:ln>
                <a:solidFill>
                  <a:srgbClr val="666666"/>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1" name="矩形 530"/>
            <p:cNvSpPr/>
            <p:nvPr/>
          </p:nvSpPr>
          <p:spPr bwMode="gray">
            <a:xfrm>
              <a:off x="7008271" y="2564157"/>
              <a:ext cx="1920859" cy="646331"/>
            </a:xfrm>
            <a:prstGeom prst="rect">
              <a:avLst/>
            </a:prstGeom>
          </p:spPr>
          <p:txBody>
            <a:bodyPr wrap="square">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0" dirty="0" smtClean="0">
                  <a:solidFill>
                    <a:srgbClr val="666666"/>
                  </a:solidFill>
                  <a:latin typeface="Huawei Sans" panose="020C0503030203020204" pitchFamily="34" charset="0"/>
                </a:rPr>
                <a:t>All-Ethernet-based high-performance computing (</a:t>
              </a:r>
              <a:r>
                <a:rPr lang="en-US" sz="1200" dirty="0" smtClean="0">
                  <a:solidFill>
                    <a:srgbClr val="666666"/>
                  </a:solidFill>
                  <a:latin typeface="Huawei Sans" panose="020C0503030203020204" pitchFamily="34" charset="0"/>
                </a:rPr>
                <a:t>HPC) </a:t>
              </a:r>
              <a:r>
                <a:rPr lang="en-US" sz="1200" b="0" dirty="0" smtClean="0">
                  <a:solidFill>
                    <a:srgbClr val="666666"/>
                  </a:solidFill>
                  <a:latin typeface="Huawei Sans" panose="020C0503030203020204" pitchFamily="34" charset="0"/>
                </a:rPr>
                <a:t>and storage</a:t>
              </a:r>
              <a:endParaRPr lang="en-US" sz="1200" b="0" dirty="0">
                <a:solidFill>
                  <a:srgbClr val="666666"/>
                </a:solidFill>
                <a:latin typeface="Huawei Sans" panose="020C0503030203020204" pitchFamily="34" charset="0"/>
              </a:endParaRPr>
            </a:p>
          </p:txBody>
        </p:sp>
      </p:grpSp>
      <p:grpSp>
        <p:nvGrpSpPr>
          <p:cNvPr id="532" name="组合 531"/>
          <p:cNvGrpSpPr/>
          <p:nvPr/>
        </p:nvGrpSpPr>
        <p:grpSpPr bwMode="gray">
          <a:xfrm>
            <a:off x="2975038" y="3012862"/>
            <a:ext cx="2305312" cy="1477906"/>
            <a:chOff x="6828200" y="3305938"/>
            <a:chExt cx="2305312" cy="1477906"/>
          </a:xfrm>
        </p:grpSpPr>
        <p:cxnSp>
          <p:nvCxnSpPr>
            <p:cNvPr id="533" name="直接箭头连接符 532"/>
            <p:cNvCxnSpPr/>
            <p:nvPr/>
          </p:nvCxnSpPr>
          <p:spPr bwMode="gray">
            <a:xfrm flipV="1">
              <a:off x="7440855" y="3899610"/>
              <a:ext cx="1080000" cy="0"/>
            </a:xfrm>
            <a:prstGeom prst="straightConnector1">
              <a:avLst/>
            </a:prstGeom>
            <a:noFill/>
            <a:ln w="19050" cap="flat" cmpd="sng" algn="ctr">
              <a:solidFill>
                <a:srgbClr val="666666"/>
              </a:solidFill>
              <a:prstDash val="sysDash"/>
              <a:miter lim="800000"/>
              <a:tailEnd type="triangle"/>
            </a:ln>
            <a:effectLst/>
          </p:spPr>
        </p:cxnSp>
        <p:sp>
          <p:nvSpPr>
            <p:cNvPr id="534" name="矩形 533"/>
            <p:cNvSpPr/>
            <p:nvPr/>
          </p:nvSpPr>
          <p:spPr bwMode="gray">
            <a:xfrm>
              <a:off x="6828200" y="3305938"/>
              <a:ext cx="2305312" cy="584775"/>
            </a:xfrm>
            <a:prstGeom prst="rect">
              <a:avLst/>
            </a:prstGeom>
          </p:spPr>
          <p:txBody>
            <a:bodyPr wrap="square">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600" b="1" dirty="0" smtClean="0">
                  <a:solidFill>
                    <a:srgbClr val="666666"/>
                  </a:solidFill>
                  <a:latin typeface="Huawei Sans" panose="020C0503030203020204" pitchFamily="34" charset="0"/>
                </a:rPr>
                <a:t>Inter-cloud interconnection</a:t>
              </a:r>
              <a:endParaRPr kumimoji="0" lang="en-US" altLang="zh-CN" sz="1600" b="1" i="0" u="none" strike="noStrike" kern="0" cap="none" spc="0" normalizeH="0" baseline="0" noProof="0" dirty="0" smtClean="0">
                <a:ln>
                  <a:noFill/>
                </a:ln>
                <a:solidFill>
                  <a:srgbClr val="666666"/>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5" name="矩形 534"/>
            <p:cNvSpPr/>
            <p:nvPr/>
          </p:nvSpPr>
          <p:spPr bwMode="gray">
            <a:xfrm>
              <a:off x="7219124" y="3952847"/>
              <a:ext cx="1691853" cy="830997"/>
            </a:xfrm>
            <a:prstGeom prst="rect">
              <a:avLst/>
            </a:prstGeom>
          </p:spPr>
          <p:txBody>
            <a:bodyPr wrap="square">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0" dirty="0" smtClean="0">
                  <a:solidFill>
                    <a:srgbClr val="666666"/>
                  </a:solidFill>
                  <a:latin typeface="Huawei Sans" panose="020C0503030203020204" pitchFamily="34" charset="0"/>
                </a:rPr>
                <a:t>Flexible migration to the cloud</a:t>
              </a:r>
              <a:endParaRPr kumimoji="0" lang="en-US" altLang="zh-CN" sz="1200" b="0" i="0" u="none" strike="noStrike" kern="0" cap="none" spc="0" normalizeH="0" baseline="0" noProof="0" dirty="0" smtClean="0">
                <a:ln>
                  <a:noFill/>
                </a:ln>
                <a:solidFill>
                  <a:srgbClr val="666666"/>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a:p>
              <a:pPr marL="0" marR="0" lvl="0" indent="0" algn="ctr" defTabSz="914400" eaLnBrk="1" fontAlgn="ctr" latinLnBrk="0" hangingPunct="1">
                <a:lnSpc>
                  <a:spcPct val="100000"/>
                </a:lnSpc>
                <a:spcBef>
                  <a:spcPts val="0"/>
                </a:spcBef>
                <a:spcAft>
                  <a:spcPts val="0"/>
                </a:spcAft>
                <a:buClrTx/>
                <a:buSzTx/>
                <a:buFontTx/>
                <a:buNone/>
                <a:tabLst/>
                <a:defRPr/>
              </a:pPr>
              <a:r>
                <a:rPr lang="en-US" sz="1200" b="0" dirty="0" smtClean="0">
                  <a:solidFill>
                    <a:srgbClr val="666666"/>
                  </a:solidFill>
                  <a:latin typeface="Huawei Sans" panose="020C0503030203020204" pitchFamily="34" charset="0"/>
                </a:rPr>
                <a:t>SLA experience assurance</a:t>
              </a:r>
              <a:endParaRPr lang="en-US" sz="1200" b="0" dirty="0">
                <a:solidFill>
                  <a:srgbClr val="666666"/>
                </a:solidFill>
                <a:latin typeface="Huawei Sans" panose="020C0503030203020204" pitchFamily="34" charset="0"/>
              </a:endParaRPr>
            </a:p>
          </p:txBody>
        </p:sp>
      </p:grpSp>
      <p:grpSp>
        <p:nvGrpSpPr>
          <p:cNvPr id="536" name="组合 535"/>
          <p:cNvGrpSpPr/>
          <p:nvPr/>
        </p:nvGrpSpPr>
        <p:grpSpPr bwMode="gray">
          <a:xfrm>
            <a:off x="3137849" y="4552902"/>
            <a:ext cx="1898198" cy="919552"/>
            <a:chOff x="6896200" y="4975816"/>
            <a:chExt cx="1898198" cy="919552"/>
          </a:xfrm>
        </p:grpSpPr>
        <p:cxnSp>
          <p:nvCxnSpPr>
            <p:cNvPr id="537" name="直接箭头连接符 536"/>
            <p:cNvCxnSpPr/>
            <p:nvPr/>
          </p:nvCxnSpPr>
          <p:spPr bwMode="gray">
            <a:xfrm flipV="1">
              <a:off x="7346044" y="5374036"/>
              <a:ext cx="1080000" cy="0"/>
            </a:xfrm>
            <a:prstGeom prst="straightConnector1">
              <a:avLst/>
            </a:prstGeom>
            <a:noFill/>
            <a:ln w="19050" cap="flat" cmpd="sng" algn="ctr">
              <a:solidFill>
                <a:srgbClr val="666666"/>
              </a:solidFill>
              <a:prstDash val="sysDash"/>
              <a:miter lim="800000"/>
              <a:tailEnd type="triangle"/>
            </a:ln>
            <a:effectLst/>
          </p:spPr>
        </p:cxnSp>
        <p:sp>
          <p:nvSpPr>
            <p:cNvPr id="538" name="矩形 537"/>
            <p:cNvSpPr/>
            <p:nvPr/>
          </p:nvSpPr>
          <p:spPr bwMode="gray">
            <a:xfrm>
              <a:off x="7170143" y="4975816"/>
              <a:ext cx="1431803" cy="338554"/>
            </a:xfrm>
            <a:prstGeom prst="rect">
              <a:avLst/>
            </a:prstGeom>
          </p:spPr>
          <p:txBody>
            <a:bodyPr wrap="none">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600" b="1" dirty="0" smtClean="0">
                  <a:solidFill>
                    <a:srgbClr val="666666"/>
                  </a:solidFill>
                  <a:latin typeface="Huawei Sans" panose="020C0503030203020204" pitchFamily="34" charset="0"/>
                </a:rPr>
                <a:t>Cloud access</a:t>
              </a:r>
              <a:endParaRPr kumimoji="0" lang="en-US" altLang="zh-CN" sz="1600" b="0" i="0" u="none" strike="noStrike" kern="0" cap="none" spc="0" normalizeH="0" baseline="0" noProof="0" dirty="0" smtClean="0">
                <a:ln>
                  <a:noFill/>
                </a:ln>
                <a:solidFill>
                  <a:srgbClr val="666666"/>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9" name="矩形 538"/>
            <p:cNvSpPr/>
            <p:nvPr/>
          </p:nvSpPr>
          <p:spPr bwMode="gray">
            <a:xfrm>
              <a:off x="6896200" y="5433703"/>
              <a:ext cx="1898198" cy="461665"/>
            </a:xfrm>
            <a:prstGeom prst="rect">
              <a:avLst/>
            </a:prstGeom>
          </p:spPr>
          <p:txBody>
            <a:bodyPr wrap="square">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0" dirty="0" smtClean="0">
                  <a:solidFill>
                    <a:srgbClr val="666666"/>
                  </a:solidFill>
                  <a:latin typeface="Huawei Sans" panose="020C0503030203020204" pitchFamily="34" charset="0"/>
                </a:rPr>
                <a:t>All-wireless campus</a:t>
              </a:r>
              <a:endParaRPr kumimoji="0" lang="en-US" altLang="zh-CN" sz="1200" b="0" i="0" u="none" strike="noStrike" kern="0" cap="none" spc="0" normalizeH="0" baseline="0" noProof="0" dirty="0" smtClean="0">
                <a:ln>
                  <a:noFill/>
                </a:ln>
                <a:solidFill>
                  <a:srgbClr val="666666"/>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a:p>
              <a:pPr marL="0" marR="0" lvl="0" indent="0" algn="ctr" defTabSz="914400" eaLnBrk="1" fontAlgn="ctr" latinLnBrk="0" hangingPunct="1">
                <a:lnSpc>
                  <a:spcPct val="100000"/>
                </a:lnSpc>
                <a:spcBef>
                  <a:spcPts val="0"/>
                </a:spcBef>
                <a:spcAft>
                  <a:spcPts val="0"/>
                </a:spcAft>
                <a:buClrTx/>
                <a:buSzTx/>
                <a:buFontTx/>
                <a:buNone/>
                <a:tabLst/>
                <a:defRPr/>
              </a:pPr>
              <a:r>
                <a:rPr lang="en-US" sz="1200" b="0" dirty="0" smtClean="0">
                  <a:solidFill>
                    <a:srgbClr val="666666"/>
                  </a:solidFill>
                  <a:latin typeface="Huawei Sans" panose="020C0503030203020204" pitchFamily="34" charset="0"/>
                </a:rPr>
                <a:t>High-quality experience</a:t>
              </a:r>
              <a:endParaRPr lang="en-US" sz="1200" b="0" dirty="0">
                <a:solidFill>
                  <a:srgbClr val="666666"/>
                </a:solidFill>
                <a:latin typeface="Huawei Sans" panose="020C0503030203020204" pitchFamily="34" charset="0"/>
              </a:endParaRPr>
            </a:p>
          </p:txBody>
        </p:sp>
      </p:grpSp>
      <p:grpSp>
        <p:nvGrpSpPr>
          <p:cNvPr id="540" name="组合 539"/>
          <p:cNvGrpSpPr/>
          <p:nvPr/>
        </p:nvGrpSpPr>
        <p:grpSpPr bwMode="gray">
          <a:xfrm>
            <a:off x="8834015" y="4198938"/>
            <a:ext cx="2357204" cy="638012"/>
            <a:chOff x="6973626" y="3899610"/>
            <a:chExt cx="2357204" cy="638012"/>
          </a:xfrm>
        </p:grpSpPr>
        <p:cxnSp>
          <p:nvCxnSpPr>
            <p:cNvPr id="541" name="直接箭头连接符 540"/>
            <p:cNvCxnSpPr/>
            <p:nvPr/>
          </p:nvCxnSpPr>
          <p:spPr bwMode="gray">
            <a:xfrm flipH="1" flipV="1">
              <a:off x="7440855" y="3899610"/>
              <a:ext cx="1080000" cy="0"/>
            </a:xfrm>
            <a:prstGeom prst="straightConnector1">
              <a:avLst/>
            </a:prstGeom>
            <a:noFill/>
            <a:ln w="19050" cap="flat" cmpd="sng" algn="ctr">
              <a:solidFill>
                <a:srgbClr val="666666"/>
              </a:solidFill>
              <a:prstDash val="sysDash"/>
              <a:miter lim="800000"/>
              <a:tailEnd type="triangle"/>
            </a:ln>
            <a:effectLst/>
          </p:spPr>
        </p:cxnSp>
        <p:sp>
          <p:nvSpPr>
            <p:cNvPr id="542" name="矩形 541"/>
            <p:cNvSpPr/>
            <p:nvPr/>
          </p:nvSpPr>
          <p:spPr bwMode="gray">
            <a:xfrm>
              <a:off x="6973626" y="3952847"/>
              <a:ext cx="2357204" cy="584775"/>
            </a:xfrm>
            <a:prstGeom prst="rect">
              <a:avLst/>
            </a:prstGeom>
          </p:spPr>
          <p:txBody>
            <a:bodyPr wrap="square">
              <a:spAutoFit/>
            </a:bodyPr>
            <a:lstStyle/>
            <a:p>
              <a:pPr lvl="0" algn="ctr" defTabSz="914400" fontAlgn="ctr">
                <a:defRPr/>
              </a:pPr>
              <a:r>
                <a:rPr lang="en-US" sz="1600" b="1" dirty="0" smtClean="0">
                  <a:solidFill>
                    <a:srgbClr val="666666"/>
                  </a:solidFill>
                  <a:latin typeface="Huawei Sans" panose="020C0503030203020204" pitchFamily="34" charset="0"/>
                </a:rPr>
                <a:t>Cloud-network-security </a:t>
              </a:r>
              <a:r>
                <a:rPr lang="en-US" sz="1600" b="1" dirty="0">
                  <a:solidFill>
                    <a:srgbClr val="666666"/>
                  </a:solidFill>
                  <a:latin typeface="Huawei Sans" panose="020C0503030203020204" pitchFamily="34" charset="0"/>
                </a:rPr>
                <a:t>collaboration</a:t>
              </a:r>
            </a:p>
          </p:txBody>
        </p:sp>
      </p:grpSp>
    </p:spTree>
    <p:extLst>
      <p:ext uri="{BB962C8B-B14F-4D97-AF65-F5344CB8AC3E}">
        <p14:creationId xmlns:p14="http://schemas.microsoft.com/office/powerpoint/2010/main" val="365059418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dirty="0" smtClean="0"/>
              <a:t>Four Engines + </a:t>
            </a:r>
            <a:r>
              <a:rPr lang="en-US" altLang="zh-CN" dirty="0"/>
              <a:t>Platform for Manager, Controller, and Analyzer </a:t>
            </a:r>
            <a:r>
              <a:rPr lang="en-US" altLang="zh-CN" dirty="0" smtClean="0"/>
              <a:t>Convergence</a:t>
            </a:r>
            <a:endParaRPr lang="en-US" altLang="zh-CN" dirty="0">
              <a:sym typeface="Huawei Sans" panose="020C0503030203020204" pitchFamily="34" charset="0"/>
            </a:endParaRPr>
          </a:p>
        </p:txBody>
      </p:sp>
      <p:grpSp>
        <p:nvGrpSpPr>
          <p:cNvPr id="5" name="组合 4"/>
          <p:cNvGrpSpPr/>
          <p:nvPr/>
        </p:nvGrpSpPr>
        <p:grpSpPr bwMode="gray">
          <a:xfrm>
            <a:off x="2161131" y="3617732"/>
            <a:ext cx="7794555" cy="1726747"/>
            <a:chOff x="240154" y="3568700"/>
            <a:chExt cx="6907297" cy="1726747"/>
          </a:xfrm>
        </p:grpSpPr>
        <p:sp>
          <p:nvSpPr>
            <p:cNvPr id="6" name="Freeform 8"/>
            <p:cNvSpPr>
              <a:spLocks/>
            </p:cNvSpPr>
            <p:nvPr/>
          </p:nvSpPr>
          <p:spPr bwMode="gray">
            <a:xfrm>
              <a:off x="240154" y="4129088"/>
              <a:ext cx="1455006" cy="1077374"/>
            </a:xfrm>
            <a:custGeom>
              <a:avLst/>
              <a:gdLst>
                <a:gd name="T0" fmla="*/ 209 w 357"/>
                <a:gd name="T1" fmla="*/ 0 h 277"/>
                <a:gd name="T2" fmla="*/ 217 w 357"/>
                <a:gd name="T3" fmla="*/ 30 h 277"/>
                <a:gd name="T4" fmla="*/ 193 w 357"/>
                <a:gd name="T5" fmla="*/ 146 h 277"/>
                <a:gd name="T6" fmla="*/ 139 w 357"/>
                <a:gd name="T7" fmla="*/ 277 h 277"/>
                <a:gd name="connsiteX0" fmla="*/ 10836 w 12909"/>
                <a:gd name="connsiteY0" fmla="*/ 0 h 10744"/>
                <a:gd name="connsiteX1" fmla="*/ 11060 w 12909"/>
                <a:gd name="connsiteY1" fmla="*/ 1083 h 10744"/>
                <a:gd name="connsiteX2" fmla="*/ 10388 w 12909"/>
                <a:gd name="connsiteY2" fmla="*/ 5271 h 10744"/>
                <a:gd name="connsiteX3" fmla="*/ 0 w 12909"/>
                <a:gd name="connsiteY3" fmla="*/ 10744 h 10744"/>
              </a:gdLst>
              <a:ahLst/>
              <a:cxnLst>
                <a:cxn ang="0">
                  <a:pos x="connsiteX0" y="connsiteY0"/>
                </a:cxn>
                <a:cxn ang="0">
                  <a:pos x="connsiteX1" y="connsiteY1"/>
                </a:cxn>
                <a:cxn ang="0">
                  <a:pos x="connsiteX2" y="connsiteY2"/>
                </a:cxn>
                <a:cxn ang="0">
                  <a:pos x="connsiteX3" y="connsiteY3"/>
                </a:cxn>
              </a:cxnLst>
              <a:rect l="l" t="t" r="r" b="b"/>
              <a:pathLst>
                <a:path w="12909" h="10744">
                  <a:moveTo>
                    <a:pt x="10836" y="0"/>
                  </a:moveTo>
                  <a:cubicBezTo>
                    <a:pt x="10892" y="0"/>
                    <a:pt x="10276" y="253"/>
                    <a:pt x="11060" y="1083"/>
                  </a:cubicBezTo>
                  <a:cubicBezTo>
                    <a:pt x="12097" y="2202"/>
                    <a:pt x="14982" y="3538"/>
                    <a:pt x="10388" y="5271"/>
                  </a:cubicBezTo>
                  <a:cubicBezTo>
                    <a:pt x="4982" y="7329"/>
                    <a:pt x="1036" y="8614"/>
                    <a:pt x="0" y="10744"/>
                  </a:cubicBezTo>
                </a:path>
              </a:pathLst>
            </a:custGeom>
            <a:noFill/>
            <a:ln w="6350" cap="flat">
              <a:solidFill>
                <a:schemeClr val="bg1">
                  <a:lumMod val="7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Freeform 9"/>
            <p:cNvSpPr>
              <a:spLocks/>
            </p:cNvSpPr>
            <p:nvPr/>
          </p:nvSpPr>
          <p:spPr bwMode="gray">
            <a:xfrm>
              <a:off x="2433384" y="4224338"/>
              <a:ext cx="513361" cy="1031384"/>
            </a:xfrm>
            <a:custGeom>
              <a:avLst/>
              <a:gdLst>
                <a:gd name="T0" fmla="*/ 247 w 338"/>
                <a:gd name="T1" fmla="*/ 0 h 247"/>
                <a:gd name="T2" fmla="*/ 191 w 338"/>
                <a:gd name="T3" fmla="*/ 108 h 247"/>
                <a:gd name="T4" fmla="*/ 206 w 338"/>
                <a:gd name="T5" fmla="*/ 247 h 247"/>
                <a:gd name="connsiteX0" fmla="*/ 3982 w 4805"/>
                <a:gd name="connsiteY0" fmla="*/ 0 h 13232"/>
                <a:gd name="connsiteX1" fmla="*/ 2325 w 4805"/>
                <a:gd name="connsiteY1" fmla="*/ 4372 h 13232"/>
                <a:gd name="connsiteX2" fmla="*/ 2150 w 4805"/>
                <a:gd name="connsiteY2" fmla="*/ 13232 h 13232"/>
              </a:gdLst>
              <a:ahLst/>
              <a:cxnLst>
                <a:cxn ang="0">
                  <a:pos x="connsiteX0" y="connsiteY0"/>
                </a:cxn>
                <a:cxn ang="0">
                  <a:pos x="connsiteX1" y="connsiteY1"/>
                </a:cxn>
                <a:cxn ang="0">
                  <a:pos x="connsiteX2" y="connsiteY2"/>
                </a:cxn>
              </a:cxnLst>
              <a:rect l="l" t="t" r="r" b="b"/>
              <a:pathLst>
                <a:path w="4805" h="13232">
                  <a:moveTo>
                    <a:pt x="3982" y="0"/>
                  </a:moveTo>
                  <a:cubicBezTo>
                    <a:pt x="3982" y="0"/>
                    <a:pt x="6674" y="2389"/>
                    <a:pt x="2325" y="4372"/>
                  </a:cubicBezTo>
                  <a:cubicBezTo>
                    <a:pt x="-3326" y="6923"/>
                    <a:pt x="3244" y="10641"/>
                    <a:pt x="2150" y="13232"/>
                  </a:cubicBezTo>
                </a:path>
              </a:pathLst>
            </a:custGeom>
            <a:noFill/>
            <a:ln w="6350" cap="flat">
              <a:solidFill>
                <a:schemeClr val="bg1">
                  <a:lumMod val="7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Freeform 10"/>
            <p:cNvSpPr>
              <a:spLocks/>
            </p:cNvSpPr>
            <p:nvPr/>
          </p:nvSpPr>
          <p:spPr bwMode="gray">
            <a:xfrm>
              <a:off x="6218368" y="3568700"/>
              <a:ext cx="929083" cy="1689451"/>
            </a:xfrm>
            <a:custGeom>
              <a:avLst/>
              <a:gdLst>
                <a:gd name="T0" fmla="*/ 385 w 510"/>
                <a:gd name="T1" fmla="*/ 0 h 440"/>
                <a:gd name="T2" fmla="*/ 352 w 510"/>
                <a:gd name="T3" fmla="*/ 106 h 440"/>
                <a:gd name="T4" fmla="*/ 247 w 510"/>
                <a:gd name="T5" fmla="*/ 228 h 440"/>
                <a:gd name="T6" fmla="*/ 102 w 510"/>
                <a:gd name="T7" fmla="*/ 440 h 440"/>
                <a:gd name="connsiteX0" fmla="*/ 3361 w 5766"/>
                <a:gd name="connsiteY0" fmla="*/ 0 h 12066"/>
                <a:gd name="connsiteX1" fmla="*/ 2714 w 5766"/>
                <a:gd name="connsiteY1" fmla="*/ 2409 h 12066"/>
                <a:gd name="connsiteX2" fmla="*/ 655 w 5766"/>
                <a:gd name="connsiteY2" fmla="*/ 5182 h 12066"/>
                <a:gd name="connsiteX3" fmla="*/ 5766 w 5766"/>
                <a:gd name="connsiteY3" fmla="*/ 12066 h 12066"/>
              </a:gdLst>
              <a:ahLst/>
              <a:cxnLst>
                <a:cxn ang="0">
                  <a:pos x="connsiteX0" y="connsiteY0"/>
                </a:cxn>
                <a:cxn ang="0">
                  <a:pos x="connsiteX1" y="connsiteY1"/>
                </a:cxn>
                <a:cxn ang="0">
                  <a:pos x="connsiteX2" y="connsiteY2"/>
                </a:cxn>
                <a:cxn ang="0">
                  <a:pos x="connsiteX3" y="connsiteY3"/>
                </a:cxn>
              </a:cxnLst>
              <a:rect l="l" t="t" r="r" b="b"/>
              <a:pathLst>
                <a:path w="5766" h="12066">
                  <a:moveTo>
                    <a:pt x="3361" y="0"/>
                  </a:moveTo>
                  <a:cubicBezTo>
                    <a:pt x="3361" y="0"/>
                    <a:pt x="5812" y="727"/>
                    <a:pt x="2714" y="2409"/>
                  </a:cubicBezTo>
                  <a:cubicBezTo>
                    <a:pt x="1361" y="3136"/>
                    <a:pt x="-1208" y="4045"/>
                    <a:pt x="655" y="5182"/>
                  </a:cubicBezTo>
                  <a:cubicBezTo>
                    <a:pt x="3479" y="6886"/>
                    <a:pt x="3766" y="9498"/>
                    <a:pt x="5766" y="12066"/>
                  </a:cubicBezTo>
                </a:path>
              </a:pathLst>
            </a:custGeom>
            <a:noFill/>
            <a:ln w="6350" cap="flat">
              <a:solidFill>
                <a:schemeClr val="bg1">
                  <a:lumMod val="7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Freeform 11"/>
            <p:cNvSpPr>
              <a:spLocks/>
            </p:cNvSpPr>
            <p:nvPr/>
          </p:nvSpPr>
          <p:spPr bwMode="gray">
            <a:xfrm>
              <a:off x="4834934" y="3810001"/>
              <a:ext cx="1046754" cy="1485446"/>
            </a:xfrm>
            <a:custGeom>
              <a:avLst/>
              <a:gdLst>
                <a:gd name="T0" fmla="*/ 586 w 586"/>
                <a:gd name="T1" fmla="*/ 0 h 367"/>
                <a:gd name="T2" fmla="*/ 472 w 586"/>
                <a:gd name="T3" fmla="*/ 118 h 367"/>
                <a:gd name="T4" fmla="*/ 316 w 586"/>
                <a:gd name="T5" fmla="*/ 207 h 367"/>
                <a:gd name="T6" fmla="*/ 116 w 586"/>
                <a:gd name="T7" fmla="*/ 367 h 367"/>
                <a:gd name="connsiteX0" fmla="*/ 5655 w 5655"/>
                <a:gd name="connsiteY0" fmla="*/ 0 h 12818"/>
                <a:gd name="connsiteX1" fmla="*/ 3710 w 5655"/>
                <a:gd name="connsiteY1" fmla="*/ 3215 h 12818"/>
                <a:gd name="connsiteX2" fmla="*/ 1047 w 5655"/>
                <a:gd name="connsiteY2" fmla="*/ 5640 h 12818"/>
                <a:gd name="connsiteX3" fmla="*/ 360 w 5655"/>
                <a:gd name="connsiteY3" fmla="*/ 12818 h 12818"/>
              </a:gdLst>
              <a:ahLst/>
              <a:cxnLst>
                <a:cxn ang="0">
                  <a:pos x="connsiteX0" y="connsiteY0"/>
                </a:cxn>
                <a:cxn ang="0">
                  <a:pos x="connsiteX1" y="connsiteY1"/>
                </a:cxn>
                <a:cxn ang="0">
                  <a:pos x="connsiteX2" y="connsiteY2"/>
                </a:cxn>
                <a:cxn ang="0">
                  <a:pos x="connsiteX3" y="connsiteY3"/>
                </a:cxn>
              </a:cxnLst>
              <a:rect l="l" t="t" r="r" b="b"/>
              <a:pathLst>
                <a:path w="5655" h="12818">
                  <a:moveTo>
                    <a:pt x="5655" y="0"/>
                  </a:moveTo>
                  <a:cubicBezTo>
                    <a:pt x="5655" y="0"/>
                    <a:pt x="-335" y="2371"/>
                    <a:pt x="3710" y="3215"/>
                  </a:cubicBezTo>
                  <a:cubicBezTo>
                    <a:pt x="5314" y="3542"/>
                    <a:pt x="-591" y="4932"/>
                    <a:pt x="1047" y="5640"/>
                  </a:cubicBezTo>
                  <a:cubicBezTo>
                    <a:pt x="5433" y="7520"/>
                    <a:pt x="-1620" y="10720"/>
                    <a:pt x="360" y="12818"/>
                  </a:cubicBezTo>
                </a:path>
              </a:pathLst>
            </a:custGeom>
            <a:noFill/>
            <a:ln w="6350" cap="flat">
              <a:solidFill>
                <a:schemeClr val="bg1">
                  <a:lumMod val="7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10" name="图片 9"/>
          <p:cNvPicPr>
            <a:picLocks noChangeAspect="1"/>
          </p:cNvPicPr>
          <p:nvPr/>
        </p:nvPicPr>
        <p:blipFill rotWithShape="1">
          <a:blip r:embed="rId3">
            <a:extLst>
              <a:ext uri="{28A0092B-C50C-407E-A947-70E740481C1C}">
                <a14:useLocalDpi xmlns:a14="http://schemas.microsoft.com/office/drawing/2010/main" val="0"/>
              </a:ext>
            </a:extLst>
          </a:blip>
          <a:srcRect t="22598" b="6637"/>
          <a:stretch/>
        </p:blipFill>
        <p:spPr bwMode="gray">
          <a:xfrm>
            <a:off x="1444339" y="1784313"/>
            <a:ext cx="8957894" cy="2845847"/>
          </a:xfrm>
          <a:prstGeom prst="rect">
            <a:avLst/>
          </a:prstGeom>
          <a:ln>
            <a:noFill/>
          </a:ln>
          <a:effectLst>
            <a:outerShdw blurRad="292100" dist="139700" dir="2700000" algn="tl" rotWithShape="0">
              <a:srgbClr val="333333">
                <a:alpha val="65000"/>
              </a:srgbClr>
            </a:outerShdw>
          </a:effectLst>
        </p:spPr>
      </p:pic>
      <p:pic>
        <p:nvPicPr>
          <p:cNvPr id="11" name="图片 10"/>
          <p:cNvPicPr>
            <a:picLocks noChangeAspect="1"/>
          </p:cNvPicPr>
          <p:nvPr/>
        </p:nvPicPr>
        <p:blipFill rotWithShape="1">
          <a:blip r:embed="rId4">
            <a:extLst>
              <a:ext uri="{BEBA8EAE-BF5A-486C-A8C5-ECC9F3942E4B}">
                <a14:imgProps xmlns:a14="http://schemas.microsoft.com/office/drawing/2010/main">
                  <a14:imgLayer r:embed="rId5">
                    <a14:imgEffect>
                      <a14:brightnessContrast bright="-40000"/>
                    </a14:imgEffect>
                  </a14:imgLayer>
                </a14:imgProps>
              </a:ext>
              <a:ext uri="{28A0092B-C50C-407E-A947-70E740481C1C}">
                <a14:useLocalDpi xmlns:a14="http://schemas.microsoft.com/office/drawing/2010/main" val="0"/>
              </a:ext>
            </a:extLst>
          </a:blip>
          <a:srcRect l="24299" t="71878" r="70730" b="17168"/>
          <a:stretch/>
        </p:blipFill>
        <p:spPr bwMode="gray">
          <a:xfrm>
            <a:off x="3620870" y="3766163"/>
            <a:ext cx="445294" cy="440532"/>
          </a:xfrm>
          <a:prstGeom prst="ellipse">
            <a:avLst/>
          </a:prstGeom>
          <a:ln>
            <a:noFill/>
          </a:ln>
          <a:effectLst>
            <a:softEdge rad="31750"/>
          </a:effectLst>
        </p:spPr>
      </p:pic>
      <p:pic>
        <p:nvPicPr>
          <p:cNvPr id="12" name="Picture 3"/>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gray">
          <a:xfrm flipH="1">
            <a:off x="3572848" y="3717596"/>
            <a:ext cx="543000" cy="54300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3"/>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gray">
          <a:xfrm rot="15150648" flipH="1">
            <a:off x="3644856" y="3789604"/>
            <a:ext cx="398984" cy="39898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3"/>
          <p:cNvPicPr>
            <a:picLocks noChangeAspect="1" noChangeArrowheads="1"/>
          </p:cNvPicPr>
          <p:nvPr/>
        </p:nvPicPr>
        <p:blipFill>
          <a:blip r:embed="rId8" cstate="print">
            <a:extLst>
              <a:ext uri="{28A0092B-C50C-407E-A947-70E740481C1C}">
                <a14:useLocalDpi xmlns:a14="http://schemas.microsoft.com/office/drawing/2010/main" val="0"/>
              </a:ext>
            </a:extLst>
          </a:blip>
          <a:stretch>
            <a:fillRect/>
          </a:stretch>
        </p:blipFill>
        <p:spPr bwMode="gray">
          <a:xfrm rot="5200025" flipH="1">
            <a:off x="3741594" y="3886342"/>
            <a:ext cx="205508" cy="205508"/>
          </a:xfrm>
          <a:prstGeom prst="rect">
            <a:avLst/>
          </a:prstGeom>
          <a:noFill/>
          <a:extLst>
            <a:ext uri="{909E8E84-426E-40DD-AFC4-6F175D3DCCD1}">
              <a14:hiddenFill xmlns:a14="http://schemas.microsoft.com/office/drawing/2010/main">
                <a:solidFill>
                  <a:srgbClr val="FFFFFF"/>
                </a:solidFill>
              </a14:hiddenFill>
            </a:ext>
          </a:extLst>
        </p:spPr>
      </p:pic>
      <p:pic>
        <p:nvPicPr>
          <p:cNvPr id="15" name="图片 14"/>
          <p:cNvPicPr>
            <a:picLocks noChangeAspect="1"/>
          </p:cNvPicPr>
          <p:nvPr/>
        </p:nvPicPr>
        <p:blipFill rotWithShape="1">
          <a:blip r:embed="rId4">
            <a:extLst>
              <a:ext uri="{BEBA8EAE-BF5A-486C-A8C5-ECC9F3942E4B}">
                <a14:imgProps xmlns:a14="http://schemas.microsoft.com/office/drawing/2010/main">
                  <a14:imgLayer r:embed="rId5">
                    <a14:imgEffect>
                      <a14:brightnessContrast bright="-40000"/>
                    </a14:imgEffect>
                  </a14:imgLayer>
                </a14:imgProps>
              </a:ext>
              <a:ext uri="{28A0092B-C50C-407E-A947-70E740481C1C}">
                <a14:useLocalDpi xmlns:a14="http://schemas.microsoft.com/office/drawing/2010/main" val="0"/>
              </a:ext>
            </a:extLst>
          </a:blip>
          <a:srcRect l="24299" t="71878" r="70730" b="17168"/>
          <a:stretch/>
        </p:blipFill>
        <p:spPr bwMode="gray">
          <a:xfrm>
            <a:off x="4896505" y="3815300"/>
            <a:ext cx="448756" cy="443956"/>
          </a:xfrm>
          <a:prstGeom prst="ellipse">
            <a:avLst/>
          </a:prstGeom>
          <a:ln>
            <a:noFill/>
          </a:ln>
          <a:effectLst>
            <a:softEdge rad="31750"/>
          </a:effectLst>
        </p:spPr>
      </p:pic>
      <p:pic>
        <p:nvPicPr>
          <p:cNvPr id="16" name="Picture 3"/>
          <p:cNvPicPr>
            <a:picLocks noChangeAspect="1" noChangeArrowheads="1"/>
          </p:cNvPicPr>
          <p:nvPr/>
        </p:nvPicPr>
        <p:blipFill>
          <a:blip r:embed="rId9" cstate="print">
            <a:extLst>
              <a:ext uri="{28A0092B-C50C-407E-A947-70E740481C1C}">
                <a14:useLocalDpi xmlns:a14="http://schemas.microsoft.com/office/drawing/2010/main" val="0"/>
              </a:ext>
            </a:extLst>
          </a:blip>
          <a:stretch>
            <a:fillRect/>
          </a:stretch>
        </p:blipFill>
        <p:spPr bwMode="gray">
          <a:xfrm flipH="1">
            <a:off x="4848103" y="3766334"/>
            <a:ext cx="547222" cy="547222"/>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3"/>
          <p:cNvPicPr>
            <a:picLocks noChangeAspect="1" noChangeArrowheads="1"/>
          </p:cNvPicPr>
          <p:nvPr/>
        </p:nvPicPr>
        <p:blipFill>
          <a:blip r:embed="rId10" cstate="print">
            <a:extLst>
              <a:ext uri="{28A0092B-C50C-407E-A947-70E740481C1C}">
                <a14:useLocalDpi xmlns:a14="http://schemas.microsoft.com/office/drawing/2010/main" val="0"/>
              </a:ext>
            </a:extLst>
          </a:blip>
          <a:stretch>
            <a:fillRect/>
          </a:stretch>
        </p:blipFill>
        <p:spPr bwMode="gray">
          <a:xfrm rot="15150648" flipH="1">
            <a:off x="4920671" y="3838902"/>
            <a:ext cx="402086" cy="402086"/>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3"/>
          <p:cNvPicPr>
            <a:picLocks noChangeAspect="1" noChangeArrowheads="1"/>
          </p:cNvPicPr>
          <p:nvPr/>
        </p:nvPicPr>
        <p:blipFill>
          <a:blip r:embed="rId11" cstate="print">
            <a:extLst>
              <a:ext uri="{28A0092B-C50C-407E-A947-70E740481C1C}">
                <a14:useLocalDpi xmlns:a14="http://schemas.microsoft.com/office/drawing/2010/main" val="0"/>
              </a:ext>
            </a:extLst>
          </a:blip>
          <a:stretch>
            <a:fillRect/>
          </a:stretch>
        </p:blipFill>
        <p:spPr bwMode="gray">
          <a:xfrm rot="5200025" flipH="1">
            <a:off x="5018161" y="3936392"/>
            <a:ext cx="207106" cy="207106"/>
          </a:xfrm>
          <a:prstGeom prst="rect">
            <a:avLst/>
          </a:prstGeom>
          <a:noFill/>
          <a:extLst>
            <a:ext uri="{909E8E84-426E-40DD-AFC4-6F175D3DCCD1}">
              <a14:hiddenFill xmlns:a14="http://schemas.microsoft.com/office/drawing/2010/main">
                <a:solidFill>
                  <a:srgbClr val="FFFFFF"/>
                </a:solidFill>
              </a14:hiddenFill>
            </a:ext>
          </a:extLst>
        </p:spPr>
      </p:pic>
      <p:pic>
        <p:nvPicPr>
          <p:cNvPr id="19" name="图片 18"/>
          <p:cNvPicPr>
            <a:picLocks noChangeAspect="1"/>
          </p:cNvPicPr>
          <p:nvPr/>
        </p:nvPicPr>
        <p:blipFill rotWithShape="1">
          <a:blip r:embed="rId4">
            <a:extLst>
              <a:ext uri="{BEBA8EAE-BF5A-486C-A8C5-ECC9F3942E4B}">
                <a14:imgProps xmlns:a14="http://schemas.microsoft.com/office/drawing/2010/main">
                  <a14:imgLayer r:embed="rId5">
                    <a14:imgEffect>
                      <a14:brightnessContrast bright="-40000"/>
                    </a14:imgEffect>
                  </a14:imgLayer>
                </a14:imgProps>
              </a:ext>
              <a:ext uri="{28A0092B-C50C-407E-A947-70E740481C1C}">
                <a14:useLocalDpi xmlns:a14="http://schemas.microsoft.com/office/drawing/2010/main" val="0"/>
              </a:ext>
            </a:extLst>
          </a:blip>
          <a:srcRect l="24299" t="71878" r="70730" b="17168"/>
          <a:stretch/>
        </p:blipFill>
        <p:spPr bwMode="gray">
          <a:xfrm>
            <a:off x="8155088" y="3458615"/>
            <a:ext cx="397484" cy="393232"/>
          </a:xfrm>
          <a:prstGeom prst="ellipse">
            <a:avLst/>
          </a:prstGeom>
          <a:ln>
            <a:noFill/>
          </a:ln>
          <a:effectLst>
            <a:softEdge rad="31750"/>
          </a:effectLst>
        </p:spPr>
      </p:pic>
      <p:pic>
        <p:nvPicPr>
          <p:cNvPr id="20" name="Picture 3"/>
          <p:cNvPicPr>
            <a:picLocks noChangeAspect="1" noChangeArrowheads="1"/>
          </p:cNvPicPr>
          <p:nvPr/>
        </p:nvPicPr>
        <p:blipFill>
          <a:blip r:embed="rId12" cstate="print">
            <a:extLst>
              <a:ext uri="{28A0092B-C50C-407E-A947-70E740481C1C}">
                <a14:useLocalDpi xmlns:a14="http://schemas.microsoft.com/office/drawing/2010/main" val="0"/>
              </a:ext>
            </a:extLst>
          </a:blip>
          <a:stretch>
            <a:fillRect/>
          </a:stretch>
        </p:blipFill>
        <p:spPr bwMode="gray">
          <a:xfrm flipH="1">
            <a:off x="8112311" y="3415548"/>
            <a:ext cx="484700" cy="484700"/>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3"/>
          <p:cNvPicPr>
            <a:picLocks noChangeAspect="1" noChangeArrowheads="1"/>
          </p:cNvPicPr>
          <p:nvPr/>
        </p:nvPicPr>
        <p:blipFill>
          <a:blip r:embed="rId13" cstate="print">
            <a:extLst>
              <a:ext uri="{28A0092B-C50C-407E-A947-70E740481C1C}">
                <a14:useLocalDpi xmlns:a14="http://schemas.microsoft.com/office/drawing/2010/main" val="0"/>
              </a:ext>
            </a:extLst>
          </a:blip>
          <a:stretch>
            <a:fillRect/>
          </a:stretch>
        </p:blipFill>
        <p:spPr bwMode="gray">
          <a:xfrm rot="15150648" flipH="1">
            <a:off x="8176588" y="3479825"/>
            <a:ext cx="356146" cy="356146"/>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3"/>
          <p:cNvPicPr>
            <a:picLocks noChangeAspect="1" noChangeArrowheads="1"/>
          </p:cNvPicPr>
          <p:nvPr/>
        </p:nvPicPr>
        <p:blipFill>
          <a:blip r:embed="rId14" cstate="print">
            <a:extLst>
              <a:ext uri="{28A0092B-C50C-407E-A947-70E740481C1C}">
                <a14:useLocalDpi xmlns:a14="http://schemas.microsoft.com/office/drawing/2010/main" val="0"/>
              </a:ext>
            </a:extLst>
          </a:blip>
          <a:stretch>
            <a:fillRect/>
          </a:stretch>
        </p:blipFill>
        <p:spPr bwMode="gray">
          <a:xfrm rot="5200025" flipH="1">
            <a:off x="8262939" y="3566176"/>
            <a:ext cx="183444" cy="183444"/>
          </a:xfrm>
          <a:prstGeom prst="rect">
            <a:avLst/>
          </a:prstGeom>
          <a:noFill/>
          <a:extLst>
            <a:ext uri="{909E8E84-426E-40DD-AFC4-6F175D3DCCD1}">
              <a14:hiddenFill xmlns:a14="http://schemas.microsoft.com/office/drawing/2010/main">
                <a:solidFill>
                  <a:srgbClr val="FFFFFF"/>
                </a:solidFill>
              </a14:hiddenFill>
            </a:ext>
          </a:extLst>
        </p:spPr>
      </p:pic>
      <p:pic>
        <p:nvPicPr>
          <p:cNvPr id="23" name="图片 22"/>
          <p:cNvPicPr>
            <a:picLocks noChangeAspect="1"/>
          </p:cNvPicPr>
          <p:nvPr/>
        </p:nvPicPr>
        <p:blipFill rotWithShape="1">
          <a:blip r:embed="rId4">
            <a:extLst>
              <a:ext uri="{BEBA8EAE-BF5A-486C-A8C5-ECC9F3942E4B}">
                <a14:imgProps xmlns:a14="http://schemas.microsoft.com/office/drawing/2010/main">
                  <a14:imgLayer r:embed="rId5">
                    <a14:imgEffect>
                      <a14:brightnessContrast bright="-40000"/>
                    </a14:imgEffect>
                  </a14:imgLayer>
                </a14:imgProps>
              </a:ext>
              <a:ext uri="{28A0092B-C50C-407E-A947-70E740481C1C}">
                <a14:useLocalDpi xmlns:a14="http://schemas.microsoft.com/office/drawing/2010/main" val="0"/>
              </a:ext>
            </a:extLst>
          </a:blip>
          <a:srcRect l="24299" t="71878" r="70730" b="17168"/>
          <a:stretch/>
        </p:blipFill>
        <p:spPr bwMode="gray">
          <a:xfrm>
            <a:off x="8955188" y="3191915"/>
            <a:ext cx="397484" cy="393232"/>
          </a:xfrm>
          <a:prstGeom prst="ellipse">
            <a:avLst/>
          </a:prstGeom>
          <a:ln>
            <a:noFill/>
          </a:ln>
          <a:effectLst>
            <a:softEdge rad="31750"/>
          </a:effectLst>
        </p:spPr>
      </p:pic>
      <p:pic>
        <p:nvPicPr>
          <p:cNvPr id="24" name="Picture 3"/>
          <p:cNvPicPr>
            <a:picLocks noChangeAspect="1" noChangeArrowheads="1"/>
          </p:cNvPicPr>
          <p:nvPr/>
        </p:nvPicPr>
        <p:blipFill>
          <a:blip r:embed="rId12" cstate="print">
            <a:extLst>
              <a:ext uri="{28A0092B-C50C-407E-A947-70E740481C1C}">
                <a14:useLocalDpi xmlns:a14="http://schemas.microsoft.com/office/drawing/2010/main" val="0"/>
              </a:ext>
            </a:extLst>
          </a:blip>
          <a:stretch>
            <a:fillRect/>
          </a:stretch>
        </p:blipFill>
        <p:spPr bwMode="gray">
          <a:xfrm flipH="1">
            <a:off x="8912411" y="3148848"/>
            <a:ext cx="484700" cy="484700"/>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3"/>
          <p:cNvPicPr>
            <a:picLocks noChangeAspect="1" noChangeArrowheads="1"/>
          </p:cNvPicPr>
          <p:nvPr/>
        </p:nvPicPr>
        <p:blipFill>
          <a:blip r:embed="rId13" cstate="print">
            <a:extLst>
              <a:ext uri="{28A0092B-C50C-407E-A947-70E740481C1C}">
                <a14:useLocalDpi xmlns:a14="http://schemas.microsoft.com/office/drawing/2010/main" val="0"/>
              </a:ext>
            </a:extLst>
          </a:blip>
          <a:stretch>
            <a:fillRect/>
          </a:stretch>
        </p:blipFill>
        <p:spPr bwMode="gray">
          <a:xfrm rot="15150648" flipH="1">
            <a:off x="8976688" y="3213125"/>
            <a:ext cx="356146" cy="356146"/>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3"/>
          <p:cNvPicPr>
            <a:picLocks noChangeAspect="1" noChangeArrowheads="1"/>
          </p:cNvPicPr>
          <p:nvPr/>
        </p:nvPicPr>
        <p:blipFill>
          <a:blip r:embed="rId14" cstate="print">
            <a:extLst>
              <a:ext uri="{28A0092B-C50C-407E-A947-70E740481C1C}">
                <a14:useLocalDpi xmlns:a14="http://schemas.microsoft.com/office/drawing/2010/main" val="0"/>
              </a:ext>
            </a:extLst>
          </a:blip>
          <a:stretch>
            <a:fillRect/>
          </a:stretch>
        </p:blipFill>
        <p:spPr bwMode="gray">
          <a:xfrm rot="5200025" flipH="1">
            <a:off x="9063039" y="3299476"/>
            <a:ext cx="183444" cy="183444"/>
          </a:xfrm>
          <a:prstGeom prst="rect">
            <a:avLst/>
          </a:prstGeom>
          <a:noFill/>
          <a:extLst>
            <a:ext uri="{909E8E84-426E-40DD-AFC4-6F175D3DCCD1}">
              <a14:hiddenFill xmlns:a14="http://schemas.microsoft.com/office/drawing/2010/main">
                <a:solidFill>
                  <a:srgbClr val="FFFFFF"/>
                </a:solidFill>
              </a14:hiddenFill>
            </a:ext>
          </a:extLst>
        </p:spPr>
      </p:pic>
      <p:grpSp>
        <p:nvGrpSpPr>
          <p:cNvPr id="28" name="组合 27"/>
          <p:cNvGrpSpPr/>
          <p:nvPr/>
        </p:nvGrpSpPr>
        <p:grpSpPr bwMode="gray">
          <a:xfrm>
            <a:off x="1445345" y="5259201"/>
            <a:ext cx="9346682" cy="414938"/>
            <a:chOff x="177962" y="4924783"/>
            <a:chExt cx="7296701" cy="323931"/>
          </a:xfrm>
        </p:grpSpPr>
        <p:sp>
          <p:nvSpPr>
            <p:cNvPr id="33" name="矩形 32"/>
            <p:cNvSpPr/>
            <p:nvPr/>
          </p:nvSpPr>
          <p:spPr bwMode="gray">
            <a:xfrm>
              <a:off x="177962" y="4925029"/>
              <a:ext cx="1040181" cy="288327"/>
            </a:xfrm>
            <a:prstGeom prst="rect">
              <a:avLst/>
            </a:prstGeom>
          </p:spPr>
          <p:txBody>
            <a:bodyPr wrap="none">
              <a:spAutoFit/>
            </a:bodyPr>
            <a:lstStyle/>
            <a:p>
              <a:pPr algn="ctr" fontAlgn="ctr"/>
              <a:r>
                <a:rPr lang="en-US" b="1" dirty="0" err="1" smtClean="0">
                  <a:solidFill>
                    <a:srgbClr val="C7000B"/>
                  </a:solidFill>
                  <a:latin typeface="Huawei Sans" panose="020C0503030203020204" pitchFamily="34" charset="0"/>
                </a:rPr>
                <a:t>AirEngine</a:t>
              </a:r>
              <a:r>
                <a:rPr lang="en-US" b="1" dirty="0" smtClean="0">
                  <a:solidFill>
                    <a:srgbClr val="C7000B"/>
                  </a:solidFill>
                  <a:latin typeface="Huawei Sans" panose="020C0503030203020204" pitchFamily="34" charset="0"/>
                </a:rPr>
                <a:t> </a:t>
              </a:r>
              <a:endParaRPr lang="en-US" altLang="zh-CN"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矩形 33"/>
            <p:cNvSpPr/>
            <p:nvPr/>
          </p:nvSpPr>
          <p:spPr bwMode="gray">
            <a:xfrm>
              <a:off x="2081269" y="4924783"/>
              <a:ext cx="1289213" cy="288327"/>
            </a:xfrm>
            <a:prstGeom prst="rect">
              <a:avLst/>
            </a:prstGeom>
          </p:spPr>
          <p:txBody>
            <a:bodyPr wrap="none">
              <a:spAutoFit/>
            </a:bodyPr>
            <a:lstStyle/>
            <a:p>
              <a:pPr algn="ctr" fontAlgn="ctr"/>
              <a:r>
                <a:rPr lang="en-US" b="1" dirty="0" err="1" smtClean="0">
                  <a:solidFill>
                    <a:srgbClr val="C7000B"/>
                  </a:solidFill>
                  <a:latin typeface="Huawei Sans" panose="020C0503030203020204" pitchFamily="34" charset="0"/>
                </a:rPr>
                <a:t>CloudEngine</a:t>
              </a:r>
              <a:r>
                <a:rPr lang="en-US" b="1" dirty="0" smtClean="0">
                  <a:solidFill>
                    <a:srgbClr val="C7000B"/>
                  </a:solidFill>
                  <a:latin typeface="Huawei Sans" panose="020C0503030203020204" pitchFamily="34" charset="0"/>
                </a:rPr>
                <a:t> </a:t>
              </a:r>
              <a:endParaRPr lang="en-US" altLang="zh-CN"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矩形 34"/>
            <p:cNvSpPr/>
            <p:nvPr/>
          </p:nvSpPr>
          <p:spPr bwMode="gray">
            <a:xfrm>
              <a:off x="4267475" y="4960386"/>
              <a:ext cx="1106506" cy="288327"/>
            </a:xfrm>
            <a:prstGeom prst="rect">
              <a:avLst/>
            </a:prstGeom>
          </p:spPr>
          <p:txBody>
            <a:bodyPr wrap="none">
              <a:spAutoFit/>
            </a:bodyPr>
            <a:lstStyle/>
            <a:p>
              <a:pPr algn="ctr" fontAlgn="ctr"/>
              <a:r>
                <a:rPr lang="en-US" b="1" dirty="0" err="1" smtClean="0">
                  <a:solidFill>
                    <a:srgbClr val="C7000B"/>
                  </a:solidFill>
                  <a:latin typeface="Huawei Sans" panose="020C0503030203020204" pitchFamily="34" charset="0"/>
                </a:rPr>
                <a:t>NetEngine</a:t>
              </a:r>
              <a:r>
                <a:rPr lang="en-US" b="1" dirty="0" smtClean="0">
                  <a:solidFill>
                    <a:srgbClr val="C7000B"/>
                  </a:solidFill>
                  <a:latin typeface="Huawei Sans" panose="020C0503030203020204" pitchFamily="34" charset="0"/>
                </a:rPr>
                <a:t> </a:t>
              </a:r>
              <a:endParaRPr lang="en-US" altLang="zh-CN"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矩形 35"/>
            <p:cNvSpPr/>
            <p:nvPr/>
          </p:nvSpPr>
          <p:spPr bwMode="gray">
            <a:xfrm>
              <a:off x="6205472" y="4960387"/>
              <a:ext cx="1269191" cy="288327"/>
            </a:xfrm>
            <a:prstGeom prst="rect">
              <a:avLst/>
            </a:prstGeom>
          </p:spPr>
          <p:txBody>
            <a:bodyPr wrap="none">
              <a:spAutoFit/>
            </a:bodyPr>
            <a:lstStyle/>
            <a:p>
              <a:pPr algn="ctr" fontAlgn="ctr"/>
              <a:r>
                <a:rPr lang="en-US" b="1" dirty="0" err="1" smtClean="0">
                  <a:solidFill>
                    <a:srgbClr val="C7000B"/>
                  </a:solidFill>
                  <a:latin typeface="Huawei Sans" panose="020C0503030203020204" pitchFamily="34" charset="0"/>
                </a:rPr>
                <a:t>HiSecEngine</a:t>
              </a:r>
              <a:r>
                <a:rPr lang="en-US" b="1" dirty="0" smtClean="0">
                  <a:solidFill>
                    <a:srgbClr val="C7000B"/>
                  </a:solidFill>
                  <a:latin typeface="Huawei Sans" panose="020C0503030203020204" pitchFamily="34" charset="0"/>
                </a:rPr>
                <a:t> </a:t>
              </a:r>
              <a:endParaRPr lang="en-US" altLang="zh-CN"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9" name="文本框 291"/>
          <p:cNvSpPr txBox="1">
            <a:spLocks noChangeArrowheads="1"/>
          </p:cNvSpPr>
          <p:nvPr/>
        </p:nvSpPr>
        <p:spPr bwMode="gray">
          <a:xfrm>
            <a:off x="946401" y="5850045"/>
            <a:ext cx="218512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Arial"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Arial"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Arial"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9pPr>
          </a:lstStyle>
          <a:p>
            <a:pPr algn="ctr" fontAlgn="ctr">
              <a:spcBef>
                <a:spcPct val="0"/>
              </a:spcBef>
              <a:buFontTx/>
              <a:buNone/>
            </a:pPr>
            <a:r>
              <a:rPr lang="en-US" sz="1800" b="1" dirty="0" smtClean="0">
                <a:solidFill>
                  <a:srgbClr val="1D1D1A"/>
                </a:solidFill>
                <a:latin typeface="Huawei Sans" panose="020C0503030203020204" pitchFamily="34" charset="0"/>
              </a:rPr>
              <a:t>WLAN</a:t>
            </a:r>
            <a:endParaRPr lang="en-US" altLang="zh-CN" sz="1800" b="1"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文本框 310"/>
          <p:cNvSpPr txBox="1">
            <a:spLocks noChangeArrowheads="1"/>
          </p:cNvSpPr>
          <p:nvPr/>
        </p:nvSpPr>
        <p:spPr bwMode="gray">
          <a:xfrm>
            <a:off x="3382917" y="5850045"/>
            <a:ext cx="26480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algn="ctr">
              <a:spcBef>
                <a:spcPct val="0"/>
              </a:spcBef>
              <a:buFontTx/>
              <a:buNone/>
              <a:defRPr b="1">
                <a:latin typeface="Arial" panose="020B0503020204020204" pitchFamily="34" charset="-122"/>
                <a:ea typeface="微软雅黑" panose="020B0503020204020204" pitchFamily="34" charset="-122"/>
              </a:defRPr>
            </a:lvl1pPr>
            <a:lvl2pPr marL="742950" indent="-285750">
              <a:spcBef>
                <a:spcPct val="20000"/>
              </a:spcBef>
              <a:buFont typeface="Arial" panose="020B0604020202020204" pitchFamily="34" charset="0"/>
              <a:buChar char="–"/>
              <a:defRPr sz="2800">
                <a:latin typeface="Arial"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latin typeface="Arial"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latin typeface="Arial"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latin typeface="Arial"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latin typeface="Arial"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latin typeface="Arial"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latin typeface="Arial"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latin typeface="Arial" panose="020F0502020204030204" pitchFamily="34" charset="0"/>
                <a:ea typeface="宋体" panose="02010600030101010101" pitchFamily="2" charset="-122"/>
              </a:defRPr>
            </a:lvl9pPr>
          </a:lstStyle>
          <a:p>
            <a:pPr fontAlgn="ctr"/>
            <a:r>
              <a:rPr lang="en-US" dirty="0" smtClean="0">
                <a:solidFill>
                  <a:srgbClr val="1D1D1A"/>
                </a:solidFill>
                <a:latin typeface="Huawei Sans" panose="020C0503030203020204" pitchFamily="34" charset="0"/>
              </a:rPr>
              <a:t>Switch</a:t>
            </a: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文本框 317"/>
          <p:cNvSpPr txBox="1">
            <a:spLocks noChangeArrowheads="1"/>
          </p:cNvSpPr>
          <p:nvPr/>
        </p:nvSpPr>
        <p:spPr bwMode="gray">
          <a:xfrm>
            <a:off x="6242493" y="5850045"/>
            <a:ext cx="218512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algn="ctr">
              <a:spcBef>
                <a:spcPct val="0"/>
              </a:spcBef>
              <a:buFontTx/>
              <a:buNone/>
              <a:defRPr b="1">
                <a:latin typeface="Arial" panose="020B0503020204020204" pitchFamily="34" charset="-122"/>
                <a:ea typeface="微软雅黑" panose="020B0503020204020204" pitchFamily="34" charset="-122"/>
              </a:defRPr>
            </a:lvl1pPr>
            <a:lvl2pPr marL="742950" indent="-285750">
              <a:spcBef>
                <a:spcPct val="20000"/>
              </a:spcBef>
              <a:buFont typeface="Arial" panose="020B0604020202020204" pitchFamily="34" charset="0"/>
              <a:buChar char="–"/>
              <a:defRPr sz="2800">
                <a:latin typeface="Arial"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latin typeface="Arial"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latin typeface="Arial"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latin typeface="Arial"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latin typeface="Arial"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latin typeface="Arial"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latin typeface="Arial"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latin typeface="Arial" panose="020F0502020204030204" pitchFamily="34" charset="0"/>
                <a:ea typeface="宋体" panose="02010600030101010101" pitchFamily="2" charset="-122"/>
              </a:defRPr>
            </a:lvl9pPr>
          </a:lstStyle>
          <a:p>
            <a:pPr fontAlgn="ctr"/>
            <a:r>
              <a:rPr lang="en-US" dirty="0" smtClean="0">
                <a:solidFill>
                  <a:srgbClr val="1D1D1A"/>
                </a:solidFill>
                <a:latin typeface="Huawei Sans" panose="020C0503030203020204" pitchFamily="34" charset="0"/>
              </a:rPr>
              <a:t>Router</a:t>
            </a: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文本框 323"/>
          <p:cNvSpPr txBox="1">
            <a:spLocks noChangeArrowheads="1"/>
          </p:cNvSpPr>
          <p:nvPr/>
        </p:nvSpPr>
        <p:spPr bwMode="gray">
          <a:xfrm>
            <a:off x="8691192" y="5833289"/>
            <a:ext cx="258640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algn="ctr">
              <a:spcBef>
                <a:spcPct val="0"/>
              </a:spcBef>
              <a:buFontTx/>
              <a:buNone/>
              <a:defRPr b="1">
                <a:latin typeface="Arial" panose="020B0503020204020204" pitchFamily="34" charset="-122"/>
                <a:ea typeface="微软雅黑" panose="020B0503020204020204" pitchFamily="34" charset="-122"/>
              </a:defRPr>
            </a:lvl1pPr>
            <a:lvl2pPr marL="742950" indent="-285750">
              <a:spcBef>
                <a:spcPct val="20000"/>
              </a:spcBef>
              <a:buFont typeface="Arial" panose="020B0604020202020204" pitchFamily="34" charset="0"/>
              <a:buChar char="–"/>
              <a:defRPr sz="2800">
                <a:latin typeface="Arial"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latin typeface="Arial"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latin typeface="Arial"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latin typeface="Arial"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latin typeface="Arial"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latin typeface="Arial"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latin typeface="Arial"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latin typeface="Arial" panose="020F0502020204030204" pitchFamily="34" charset="0"/>
                <a:ea typeface="宋体" panose="02010600030101010101" pitchFamily="2" charset="-122"/>
              </a:defRPr>
            </a:lvl9pPr>
          </a:lstStyle>
          <a:p>
            <a:pPr fontAlgn="ctr"/>
            <a:r>
              <a:rPr lang="en-US" dirty="0" smtClean="0">
                <a:solidFill>
                  <a:srgbClr val="1D1D1A"/>
                </a:solidFill>
                <a:latin typeface="Huawei Sans" panose="020C0503030203020204" pitchFamily="34" charset="0"/>
              </a:rPr>
              <a:t>Network </a:t>
            </a:r>
            <a:r>
              <a:rPr lang="en-US" dirty="0">
                <a:solidFill>
                  <a:srgbClr val="1D1D1A"/>
                </a:solidFill>
                <a:latin typeface="Huawei Sans" panose="020C0503030203020204" pitchFamily="34" charset="0"/>
              </a:rPr>
              <a:t>s</a:t>
            </a:r>
            <a:r>
              <a:rPr lang="en-US" dirty="0" smtClean="0">
                <a:solidFill>
                  <a:srgbClr val="1D1D1A"/>
                </a:solidFill>
                <a:latin typeface="Huawei Sans" panose="020C0503030203020204" pitchFamily="34" charset="0"/>
              </a:rPr>
              <a:t>ecurity</a:t>
            </a: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矩形 36"/>
          <p:cNvSpPr/>
          <p:nvPr/>
        </p:nvSpPr>
        <p:spPr bwMode="gray">
          <a:xfrm>
            <a:off x="6755745" y="1562153"/>
            <a:ext cx="1558439" cy="369332"/>
          </a:xfrm>
          <a:prstGeom prst="rect">
            <a:avLst/>
          </a:prstGeom>
        </p:spPr>
        <p:txBody>
          <a:bodyPr wrap="none">
            <a:spAutoFit/>
          </a:bodyPr>
          <a:lstStyle/>
          <a:p>
            <a:pPr algn="ctr" fontAlgn="ctr"/>
            <a:r>
              <a:rPr lang="en-US" b="1" dirty="0" err="1" smtClean="0">
                <a:solidFill>
                  <a:srgbClr val="C7000B"/>
                </a:solidFill>
                <a:latin typeface="Huawei Sans" panose="020C0503030203020204" pitchFamily="34" charset="0"/>
              </a:rPr>
              <a:t>iMaster</a:t>
            </a:r>
            <a:r>
              <a:rPr lang="en-US" b="1" dirty="0" smtClean="0">
                <a:solidFill>
                  <a:srgbClr val="C7000B"/>
                </a:solidFill>
                <a:latin typeface="Huawei Sans" panose="020C0503030203020204" pitchFamily="34" charset="0"/>
              </a:rPr>
              <a:t> NCE</a:t>
            </a:r>
            <a:endParaRPr lang="en-US" b="1" dirty="0">
              <a:solidFill>
                <a:srgbClr val="C7000B"/>
              </a:solidFill>
              <a:latin typeface="Huawei Sans" panose="020C0503030203020204" pitchFamily="34" charset="0"/>
            </a:endParaRPr>
          </a:p>
        </p:txBody>
      </p:sp>
      <p:sp>
        <p:nvSpPr>
          <p:cNvPr id="38" name="文本框 317"/>
          <p:cNvSpPr txBox="1">
            <a:spLocks noChangeArrowheads="1"/>
          </p:cNvSpPr>
          <p:nvPr/>
        </p:nvSpPr>
        <p:spPr bwMode="gray">
          <a:xfrm>
            <a:off x="6114741" y="1888279"/>
            <a:ext cx="362434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algn="ctr">
              <a:spcBef>
                <a:spcPct val="0"/>
              </a:spcBef>
              <a:buFontTx/>
              <a:buNone/>
              <a:defRPr b="1">
                <a:latin typeface="Arial" panose="020B0503020204020204" pitchFamily="34" charset="-122"/>
                <a:ea typeface="微软雅黑" panose="020B0503020204020204" pitchFamily="34" charset="-122"/>
              </a:defRPr>
            </a:lvl1pPr>
            <a:lvl2pPr marL="742950" indent="-285750">
              <a:spcBef>
                <a:spcPct val="20000"/>
              </a:spcBef>
              <a:buFont typeface="Arial" panose="020B0604020202020204" pitchFamily="34" charset="0"/>
              <a:buChar char="–"/>
              <a:defRPr sz="2800">
                <a:latin typeface="Arial"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latin typeface="Arial"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latin typeface="Arial"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latin typeface="Arial"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latin typeface="Arial"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latin typeface="Arial"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latin typeface="Arial"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latin typeface="Arial" panose="020F0502020204030204" pitchFamily="34" charset="0"/>
                <a:ea typeface="宋体" panose="02010600030101010101" pitchFamily="2" charset="-122"/>
              </a:defRPr>
            </a:lvl9pPr>
          </a:lstStyle>
          <a:p>
            <a:pPr fontAlgn="ctr"/>
            <a:r>
              <a:rPr lang="en-US" dirty="0" smtClean="0">
                <a:solidFill>
                  <a:srgbClr val="1D1D1A"/>
                </a:solidFill>
                <a:latin typeface="Huawei Sans" panose="020C0503030203020204" pitchFamily="34" charset="0"/>
              </a:rPr>
              <a:t>Management, control, and analysis convergence platform </a:t>
            </a:r>
            <a:endParaRPr lang="en-US" altLang="zh-CN"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5515869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nodeType="withEffect">
                                  <p:stCondLst>
                                    <p:cond delay="0"/>
                                  </p:stCondLst>
                                  <p:endCondLst>
                                    <p:cond evt="onNext" delay="0">
                                      <p:tgtEl>
                                        <p:sldTgt/>
                                      </p:tgtEl>
                                    </p:cond>
                                  </p:endCondLst>
                                  <p:childTnLst>
                                    <p:animRot by="21600000">
                                      <p:cBhvr>
                                        <p:cTn id="6" dur="1000" fill="hold"/>
                                        <p:tgtEl>
                                          <p:spTgt spid="12"/>
                                        </p:tgtEl>
                                        <p:attrNameLst>
                                          <p:attrName>r</p:attrName>
                                        </p:attrNameLst>
                                      </p:cBhvr>
                                    </p:animRot>
                                  </p:childTnLst>
                                </p:cTn>
                              </p:par>
                              <p:par>
                                <p:cTn id="7" presetID="8" presetClass="emph" presetSubtype="0" repeatCount="indefinite" fill="hold" nodeType="withEffect">
                                  <p:stCondLst>
                                    <p:cond delay="0"/>
                                  </p:stCondLst>
                                  <p:endCondLst>
                                    <p:cond evt="onNext" delay="0">
                                      <p:tgtEl>
                                        <p:sldTgt/>
                                      </p:tgtEl>
                                    </p:cond>
                                  </p:endCondLst>
                                  <p:childTnLst>
                                    <p:animRot by="21600000">
                                      <p:cBhvr>
                                        <p:cTn id="8" dur="2000" fill="hold"/>
                                        <p:tgtEl>
                                          <p:spTgt spid="13"/>
                                        </p:tgtEl>
                                        <p:attrNameLst>
                                          <p:attrName>r</p:attrName>
                                        </p:attrNameLst>
                                      </p:cBhvr>
                                    </p:animRot>
                                  </p:childTnLst>
                                </p:cTn>
                              </p:par>
                              <p:par>
                                <p:cTn id="9" presetID="8" presetClass="emph" presetSubtype="0" repeatCount="indefinite" fill="hold" nodeType="withEffect">
                                  <p:stCondLst>
                                    <p:cond delay="0"/>
                                  </p:stCondLst>
                                  <p:endCondLst>
                                    <p:cond evt="onNext" delay="0">
                                      <p:tgtEl>
                                        <p:sldTgt/>
                                      </p:tgtEl>
                                    </p:cond>
                                  </p:endCondLst>
                                  <p:childTnLst>
                                    <p:animRot by="21600000">
                                      <p:cBhvr>
                                        <p:cTn id="10" dur="1000" fill="hold"/>
                                        <p:tgtEl>
                                          <p:spTgt spid="14"/>
                                        </p:tgtEl>
                                        <p:attrNameLst>
                                          <p:attrName>r</p:attrName>
                                        </p:attrNameLst>
                                      </p:cBhvr>
                                    </p:animRot>
                                  </p:childTnLst>
                                </p:cTn>
                              </p:par>
                              <p:par>
                                <p:cTn id="11" presetID="8" presetClass="emph" presetSubtype="0" repeatCount="indefinite" fill="hold" nodeType="withEffect">
                                  <p:stCondLst>
                                    <p:cond delay="0"/>
                                  </p:stCondLst>
                                  <p:endCondLst>
                                    <p:cond evt="onNext" delay="0">
                                      <p:tgtEl>
                                        <p:sldTgt/>
                                      </p:tgtEl>
                                    </p:cond>
                                  </p:endCondLst>
                                  <p:childTnLst>
                                    <p:animRot by="21600000">
                                      <p:cBhvr>
                                        <p:cTn id="12" dur="1000" fill="hold"/>
                                        <p:tgtEl>
                                          <p:spTgt spid="16"/>
                                        </p:tgtEl>
                                        <p:attrNameLst>
                                          <p:attrName>r</p:attrName>
                                        </p:attrNameLst>
                                      </p:cBhvr>
                                    </p:animRot>
                                  </p:childTnLst>
                                </p:cTn>
                              </p:par>
                              <p:par>
                                <p:cTn id="13" presetID="8" presetClass="emph" presetSubtype="0" repeatCount="indefinite" fill="hold" nodeType="withEffect">
                                  <p:stCondLst>
                                    <p:cond delay="0"/>
                                  </p:stCondLst>
                                  <p:endCondLst>
                                    <p:cond evt="onNext" delay="0">
                                      <p:tgtEl>
                                        <p:sldTgt/>
                                      </p:tgtEl>
                                    </p:cond>
                                  </p:endCondLst>
                                  <p:childTnLst>
                                    <p:animRot by="21600000">
                                      <p:cBhvr>
                                        <p:cTn id="14" dur="2000" fill="hold"/>
                                        <p:tgtEl>
                                          <p:spTgt spid="17"/>
                                        </p:tgtEl>
                                        <p:attrNameLst>
                                          <p:attrName>r</p:attrName>
                                        </p:attrNameLst>
                                      </p:cBhvr>
                                    </p:animRot>
                                  </p:childTnLst>
                                </p:cTn>
                              </p:par>
                              <p:par>
                                <p:cTn id="15" presetID="8" presetClass="emph" presetSubtype="0" repeatCount="indefinite" fill="hold" nodeType="withEffect">
                                  <p:stCondLst>
                                    <p:cond delay="0"/>
                                  </p:stCondLst>
                                  <p:endCondLst>
                                    <p:cond evt="onNext" delay="0">
                                      <p:tgtEl>
                                        <p:sldTgt/>
                                      </p:tgtEl>
                                    </p:cond>
                                  </p:endCondLst>
                                  <p:childTnLst>
                                    <p:animRot by="21600000">
                                      <p:cBhvr>
                                        <p:cTn id="16" dur="1000" fill="hold"/>
                                        <p:tgtEl>
                                          <p:spTgt spid="18"/>
                                        </p:tgtEl>
                                        <p:attrNameLst>
                                          <p:attrName>r</p:attrName>
                                        </p:attrNameLst>
                                      </p:cBhvr>
                                    </p:animRot>
                                  </p:childTnLst>
                                </p:cTn>
                              </p:par>
                              <p:par>
                                <p:cTn id="17" presetID="8" presetClass="emph" presetSubtype="0" repeatCount="indefinite" fill="hold" nodeType="withEffect">
                                  <p:stCondLst>
                                    <p:cond delay="0"/>
                                  </p:stCondLst>
                                  <p:endCondLst>
                                    <p:cond evt="onNext" delay="0">
                                      <p:tgtEl>
                                        <p:sldTgt/>
                                      </p:tgtEl>
                                    </p:cond>
                                  </p:endCondLst>
                                  <p:childTnLst>
                                    <p:animRot by="21600000">
                                      <p:cBhvr>
                                        <p:cTn id="18" dur="1000" fill="hold"/>
                                        <p:tgtEl>
                                          <p:spTgt spid="20"/>
                                        </p:tgtEl>
                                        <p:attrNameLst>
                                          <p:attrName>r</p:attrName>
                                        </p:attrNameLst>
                                      </p:cBhvr>
                                    </p:animRot>
                                  </p:childTnLst>
                                </p:cTn>
                              </p:par>
                              <p:par>
                                <p:cTn id="19" presetID="8" presetClass="emph" presetSubtype="0" repeatCount="indefinite" fill="hold" nodeType="withEffect">
                                  <p:stCondLst>
                                    <p:cond delay="0"/>
                                  </p:stCondLst>
                                  <p:endCondLst>
                                    <p:cond evt="onNext" delay="0">
                                      <p:tgtEl>
                                        <p:sldTgt/>
                                      </p:tgtEl>
                                    </p:cond>
                                  </p:endCondLst>
                                  <p:childTnLst>
                                    <p:animRot by="21600000">
                                      <p:cBhvr>
                                        <p:cTn id="20" dur="2000" fill="hold"/>
                                        <p:tgtEl>
                                          <p:spTgt spid="21"/>
                                        </p:tgtEl>
                                        <p:attrNameLst>
                                          <p:attrName>r</p:attrName>
                                        </p:attrNameLst>
                                      </p:cBhvr>
                                    </p:animRot>
                                  </p:childTnLst>
                                </p:cTn>
                              </p:par>
                              <p:par>
                                <p:cTn id="21" presetID="8" presetClass="emph" presetSubtype="0" repeatCount="indefinite" fill="hold" nodeType="withEffect">
                                  <p:stCondLst>
                                    <p:cond delay="0"/>
                                  </p:stCondLst>
                                  <p:endCondLst>
                                    <p:cond evt="onNext" delay="0">
                                      <p:tgtEl>
                                        <p:sldTgt/>
                                      </p:tgtEl>
                                    </p:cond>
                                  </p:endCondLst>
                                  <p:childTnLst>
                                    <p:animRot by="21600000">
                                      <p:cBhvr>
                                        <p:cTn id="22" dur="1000" fill="hold"/>
                                        <p:tgtEl>
                                          <p:spTgt spid="22"/>
                                        </p:tgtEl>
                                        <p:attrNameLst>
                                          <p:attrName>r</p:attrName>
                                        </p:attrNameLst>
                                      </p:cBhvr>
                                    </p:animRot>
                                  </p:childTnLst>
                                </p:cTn>
                              </p:par>
                              <p:par>
                                <p:cTn id="23" presetID="8" presetClass="emph" presetSubtype="0" repeatCount="indefinite" fill="hold" nodeType="withEffect">
                                  <p:stCondLst>
                                    <p:cond delay="0"/>
                                  </p:stCondLst>
                                  <p:endCondLst>
                                    <p:cond evt="onNext" delay="0">
                                      <p:tgtEl>
                                        <p:sldTgt/>
                                      </p:tgtEl>
                                    </p:cond>
                                  </p:endCondLst>
                                  <p:childTnLst>
                                    <p:animRot by="21600000">
                                      <p:cBhvr>
                                        <p:cTn id="24" dur="1000" fill="hold"/>
                                        <p:tgtEl>
                                          <p:spTgt spid="24"/>
                                        </p:tgtEl>
                                        <p:attrNameLst>
                                          <p:attrName>r</p:attrName>
                                        </p:attrNameLst>
                                      </p:cBhvr>
                                    </p:animRot>
                                  </p:childTnLst>
                                </p:cTn>
                              </p:par>
                              <p:par>
                                <p:cTn id="25" presetID="8" presetClass="emph" presetSubtype="0" repeatCount="indefinite" fill="hold" nodeType="withEffect">
                                  <p:stCondLst>
                                    <p:cond delay="0"/>
                                  </p:stCondLst>
                                  <p:endCondLst>
                                    <p:cond evt="onNext" delay="0">
                                      <p:tgtEl>
                                        <p:sldTgt/>
                                      </p:tgtEl>
                                    </p:cond>
                                  </p:endCondLst>
                                  <p:childTnLst>
                                    <p:animRot by="21600000">
                                      <p:cBhvr>
                                        <p:cTn id="26" dur="2000" fill="hold"/>
                                        <p:tgtEl>
                                          <p:spTgt spid="25"/>
                                        </p:tgtEl>
                                        <p:attrNameLst>
                                          <p:attrName>r</p:attrName>
                                        </p:attrNameLst>
                                      </p:cBhvr>
                                    </p:animRot>
                                  </p:childTnLst>
                                </p:cTn>
                              </p:par>
                              <p:par>
                                <p:cTn id="27" presetID="8" presetClass="emph" presetSubtype="0" repeatCount="indefinite" fill="hold" nodeType="withEffect">
                                  <p:stCondLst>
                                    <p:cond delay="0"/>
                                  </p:stCondLst>
                                  <p:endCondLst>
                                    <p:cond evt="onNext" delay="0">
                                      <p:tgtEl>
                                        <p:sldTgt/>
                                      </p:tgtEl>
                                    </p:cond>
                                  </p:endCondLst>
                                  <p:childTnLst>
                                    <p:animRot by="21600000">
                                      <p:cBhvr>
                                        <p:cTn id="28" dur="1000" fill="hold"/>
                                        <p:tgtEl>
                                          <p:spTgt spid="2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smtClean="0"/>
              <a:t>Huawei </a:t>
            </a:r>
            <a:r>
              <a:rPr lang="en-US" dirty="0" err="1" smtClean="0"/>
              <a:t>CloudCampus</a:t>
            </a:r>
            <a:r>
              <a:rPr lang="en-US" dirty="0"/>
              <a:t> </a:t>
            </a:r>
            <a:r>
              <a:rPr lang="en-US" dirty="0" smtClean="0"/>
              <a:t>Solution: </a:t>
            </a:r>
            <a:r>
              <a:rPr lang="en-US" dirty="0" err="1" smtClean="0"/>
              <a:t>CloudCampus</a:t>
            </a:r>
            <a:r>
              <a:rPr lang="en-US" dirty="0" smtClean="0"/>
              <a:t> 3.0</a:t>
            </a:r>
            <a:endParaRPr lang="en-US" altLang="zh-CN" dirty="0">
              <a:sym typeface="Huawei Sans" panose="020C0503030203020204" pitchFamily="34" charset="0"/>
            </a:endParaRPr>
          </a:p>
        </p:txBody>
      </p:sp>
      <p:sp>
        <p:nvSpPr>
          <p:cNvPr id="7" name="五边形 6"/>
          <p:cNvSpPr/>
          <p:nvPr/>
        </p:nvSpPr>
        <p:spPr bwMode="gray">
          <a:xfrm>
            <a:off x="9357883" y="21746"/>
            <a:ext cx="900000" cy="396000"/>
          </a:xfrm>
          <a:prstGeom prst="homePlate">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b="1" dirty="0" smtClean="0">
                <a:solidFill>
                  <a:srgbClr val="FFFFFF"/>
                </a:solidFill>
                <a:latin typeface="Huawei Sans" panose="020C0503030203020204" pitchFamily="34" charset="0"/>
              </a:rPr>
              <a:t>Campus network</a:t>
            </a:r>
            <a:endParaRPr lang="en-US" sz="1200" b="1" dirty="0">
              <a:solidFill>
                <a:srgbClr val="FFFFFF"/>
              </a:solidFill>
              <a:latin typeface="Huawei Sans" panose="020C0503030203020204" pitchFamily="34" charset="0"/>
            </a:endParaRPr>
          </a:p>
        </p:txBody>
      </p:sp>
      <p:sp>
        <p:nvSpPr>
          <p:cNvPr id="8" name="燕尾形 7"/>
          <p:cNvSpPr/>
          <p:nvPr/>
        </p:nvSpPr>
        <p:spPr bwMode="gray">
          <a:xfrm>
            <a:off x="10102691" y="21746"/>
            <a:ext cx="900000" cy="396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dirty="0" smtClean="0">
                <a:solidFill>
                  <a:prstClr val="black"/>
                </a:solidFill>
                <a:latin typeface="Huawei Sans" panose="020C0503030203020204" pitchFamily="34" charset="0"/>
              </a:rPr>
              <a:t>DC</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燕尾形 8"/>
          <p:cNvSpPr/>
          <p:nvPr/>
        </p:nvSpPr>
        <p:spPr bwMode="gray">
          <a:xfrm>
            <a:off x="10847500" y="21746"/>
            <a:ext cx="900000" cy="396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dirty="0" smtClean="0">
                <a:solidFill>
                  <a:prstClr val="black"/>
                </a:solidFill>
                <a:latin typeface="Huawei Sans" panose="020C0503030203020204" pitchFamily="34" charset="0"/>
              </a:rPr>
              <a:t>WAN</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314" name="图片 1313"/>
          <p:cNvPicPr>
            <a:picLocks noChangeAspect="1"/>
          </p:cNvPicPr>
          <p:nvPr/>
        </p:nvPicPr>
        <p:blipFill rotWithShape="1">
          <a:blip r:embed="rId3" cstate="print">
            <a:extLst>
              <a:ext uri="{28A0092B-C50C-407E-A947-70E740481C1C}">
                <a14:useLocalDpi xmlns:a14="http://schemas.microsoft.com/office/drawing/2010/main" val="0"/>
              </a:ext>
            </a:extLst>
          </a:blip>
          <a:srcRect t="32736" b="33617"/>
          <a:stretch/>
        </p:blipFill>
        <p:spPr bwMode="gray">
          <a:xfrm flipH="1">
            <a:off x="954828" y="1805504"/>
            <a:ext cx="4796946" cy="1923709"/>
          </a:xfrm>
          <a:prstGeom prst="rect">
            <a:avLst/>
          </a:prstGeom>
        </p:spPr>
      </p:pic>
      <p:pic>
        <p:nvPicPr>
          <p:cNvPr id="1315" name="图片 13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4128882" y="4013655"/>
            <a:ext cx="1263886" cy="1588697"/>
          </a:xfrm>
          <a:prstGeom prst="rect">
            <a:avLst/>
          </a:prstGeom>
        </p:spPr>
      </p:pic>
      <p:grpSp>
        <p:nvGrpSpPr>
          <p:cNvPr id="1320" name="组合 1319"/>
          <p:cNvGrpSpPr/>
          <p:nvPr/>
        </p:nvGrpSpPr>
        <p:grpSpPr bwMode="gray">
          <a:xfrm>
            <a:off x="4532835" y="4732379"/>
            <a:ext cx="415446" cy="183301"/>
            <a:chOff x="2286469" y="4579867"/>
            <a:chExt cx="483533" cy="195892"/>
          </a:xfrm>
        </p:grpSpPr>
        <p:sp>
          <p:nvSpPr>
            <p:cNvPr id="1321" name="Freeform 252"/>
            <p:cNvSpPr>
              <a:spLocks noChangeArrowheads="1"/>
            </p:cNvSpPr>
            <p:nvPr/>
          </p:nvSpPr>
          <p:spPr bwMode="gray">
            <a:xfrm>
              <a:off x="2616518" y="4745684"/>
              <a:ext cx="41545" cy="30075"/>
            </a:xfrm>
            <a:custGeom>
              <a:avLst/>
              <a:gdLst>
                <a:gd name="T0" fmla="*/ 69 w 139"/>
                <a:gd name="T1" fmla="*/ 139 h 139"/>
                <a:gd name="T2" fmla="*/ 69 w 139"/>
                <a:gd name="T3" fmla="*/ 139 h 139"/>
                <a:gd name="T4" fmla="*/ 0 w 139"/>
                <a:gd name="T5" fmla="*/ 69 h 139"/>
                <a:gd name="T6" fmla="*/ 69 w 139"/>
                <a:gd name="T7" fmla="*/ 0 h 139"/>
                <a:gd name="T8" fmla="*/ 139 w 139"/>
                <a:gd name="T9" fmla="*/ 69 h 139"/>
                <a:gd name="T10" fmla="*/ 69 w 139"/>
                <a:gd name="T11" fmla="*/ 139 h 139"/>
              </a:gdLst>
              <a:ahLst/>
              <a:cxnLst>
                <a:cxn ang="0">
                  <a:pos x="T0" y="T1"/>
                </a:cxn>
                <a:cxn ang="0">
                  <a:pos x="T2" y="T3"/>
                </a:cxn>
                <a:cxn ang="0">
                  <a:pos x="T4" y="T5"/>
                </a:cxn>
                <a:cxn ang="0">
                  <a:pos x="T6" y="T7"/>
                </a:cxn>
                <a:cxn ang="0">
                  <a:pos x="T8" y="T9"/>
                </a:cxn>
                <a:cxn ang="0">
                  <a:pos x="T10" y="T11"/>
                </a:cxn>
              </a:cxnLst>
              <a:rect l="0" t="0" r="r" b="b"/>
              <a:pathLst>
                <a:path w="139" h="139">
                  <a:moveTo>
                    <a:pt x="69" y="139"/>
                  </a:moveTo>
                  <a:lnTo>
                    <a:pt x="69" y="139"/>
                  </a:lnTo>
                  <a:cubicBezTo>
                    <a:pt x="31" y="139"/>
                    <a:pt x="0" y="107"/>
                    <a:pt x="0" y="69"/>
                  </a:cubicBezTo>
                  <a:cubicBezTo>
                    <a:pt x="0" y="31"/>
                    <a:pt x="31" y="0"/>
                    <a:pt x="69" y="0"/>
                  </a:cubicBezTo>
                  <a:cubicBezTo>
                    <a:pt x="108" y="0"/>
                    <a:pt x="139" y="31"/>
                    <a:pt x="139" y="69"/>
                  </a:cubicBezTo>
                  <a:cubicBezTo>
                    <a:pt x="139" y="107"/>
                    <a:pt x="108" y="139"/>
                    <a:pt x="69" y="139"/>
                  </a:cubicBezTo>
                  <a:close/>
                </a:path>
              </a:pathLst>
            </a:custGeom>
            <a:solidFill>
              <a:srgbClr val="1D1D1A">
                <a:lumMod val="75000"/>
                <a:lumOff val="25000"/>
              </a:srgbClr>
            </a:solid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22" name="Freeform 253"/>
            <p:cNvSpPr>
              <a:spLocks noChangeArrowheads="1"/>
            </p:cNvSpPr>
            <p:nvPr/>
          </p:nvSpPr>
          <p:spPr bwMode="gray">
            <a:xfrm>
              <a:off x="2681142" y="4745684"/>
              <a:ext cx="42699" cy="30075"/>
            </a:xfrm>
            <a:custGeom>
              <a:avLst/>
              <a:gdLst>
                <a:gd name="T0" fmla="*/ 69 w 139"/>
                <a:gd name="T1" fmla="*/ 139 h 139"/>
                <a:gd name="T2" fmla="*/ 69 w 139"/>
                <a:gd name="T3" fmla="*/ 139 h 139"/>
                <a:gd name="T4" fmla="*/ 0 w 139"/>
                <a:gd name="T5" fmla="*/ 69 h 139"/>
                <a:gd name="T6" fmla="*/ 69 w 139"/>
                <a:gd name="T7" fmla="*/ 0 h 139"/>
                <a:gd name="T8" fmla="*/ 139 w 139"/>
                <a:gd name="T9" fmla="*/ 69 h 139"/>
                <a:gd name="T10" fmla="*/ 69 w 139"/>
                <a:gd name="T11" fmla="*/ 139 h 139"/>
              </a:gdLst>
              <a:ahLst/>
              <a:cxnLst>
                <a:cxn ang="0">
                  <a:pos x="T0" y="T1"/>
                </a:cxn>
                <a:cxn ang="0">
                  <a:pos x="T2" y="T3"/>
                </a:cxn>
                <a:cxn ang="0">
                  <a:pos x="T4" y="T5"/>
                </a:cxn>
                <a:cxn ang="0">
                  <a:pos x="T6" y="T7"/>
                </a:cxn>
                <a:cxn ang="0">
                  <a:pos x="T8" y="T9"/>
                </a:cxn>
                <a:cxn ang="0">
                  <a:pos x="T10" y="T11"/>
                </a:cxn>
              </a:cxnLst>
              <a:rect l="0" t="0" r="r" b="b"/>
              <a:pathLst>
                <a:path w="139" h="139">
                  <a:moveTo>
                    <a:pt x="69" y="139"/>
                  </a:moveTo>
                  <a:lnTo>
                    <a:pt x="69" y="139"/>
                  </a:lnTo>
                  <a:cubicBezTo>
                    <a:pt x="31" y="139"/>
                    <a:pt x="0" y="107"/>
                    <a:pt x="0" y="69"/>
                  </a:cubicBezTo>
                  <a:cubicBezTo>
                    <a:pt x="0" y="31"/>
                    <a:pt x="31" y="0"/>
                    <a:pt x="69" y="0"/>
                  </a:cubicBezTo>
                  <a:cubicBezTo>
                    <a:pt x="107" y="0"/>
                    <a:pt x="139" y="31"/>
                    <a:pt x="139" y="69"/>
                  </a:cubicBezTo>
                  <a:cubicBezTo>
                    <a:pt x="139" y="107"/>
                    <a:pt x="107" y="139"/>
                    <a:pt x="69" y="139"/>
                  </a:cubicBezTo>
                  <a:close/>
                </a:path>
              </a:pathLst>
            </a:custGeom>
            <a:solidFill>
              <a:srgbClr val="1D1D1A">
                <a:lumMod val="75000"/>
                <a:lumOff val="25000"/>
              </a:srgbClr>
            </a:solid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23" name="Freeform 284"/>
            <p:cNvSpPr>
              <a:spLocks noChangeArrowheads="1"/>
            </p:cNvSpPr>
            <p:nvPr/>
          </p:nvSpPr>
          <p:spPr bwMode="gray">
            <a:xfrm>
              <a:off x="2286469" y="4579867"/>
              <a:ext cx="483533" cy="72342"/>
            </a:xfrm>
            <a:custGeom>
              <a:avLst/>
              <a:gdLst>
                <a:gd name="T0" fmla="*/ 1484 w 1584"/>
                <a:gd name="T1" fmla="*/ 337 h 337"/>
                <a:gd name="T2" fmla="*/ 1484 w 1584"/>
                <a:gd name="T3" fmla="*/ 337 h 337"/>
                <a:gd name="T4" fmla="*/ 1373 w 1584"/>
                <a:gd name="T5" fmla="*/ 337 h 337"/>
                <a:gd name="T6" fmla="*/ 1339 w 1584"/>
                <a:gd name="T7" fmla="*/ 303 h 337"/>
                <a:gd name="T8" fmla="*/ 1373 w 1584"/>
                <a:gd name="T9" fmla="*/ 270 h 337"/>
                <a:gd name="T10" fmla="*/ 1484 w 1584"/>
                <a:gd name="T11" fmla="*/ 270 h 337"/>
                <a:gd name="T12" fmla="*/ 1517 w 1584"/>
                <a:gd name="T13" fmla="*/ 237 h 337"/>
                <a:gd name="T14" fmla="*/ 1517 w 1584"/>
                <a:gd name="T15" fmla="*/ 100 h 337"/>
                <a:gd name="T16" fmla="*/ 1484 w 1584"/>
                <a:gd name="T17" fmla="*/ 67 h 337"/>
                <a:gd name="T18" fmla="*/ 100 w 1584"/>
                <a:gd name="T19" fmla="*/ 67 h 337"/>
                <a:gd name="T20" fmla="*/ 67 w 1584"/>
                <a:gd name="T21" fmla="*/ 100 h 337"/>
                <a:gd name="T22" fmla="*/ 67 w 1584"/>
                <a:gd name="T23" fmla="*/ 237 h 337"/>
                <a:gd name="T24" fmla="*/ 100 w 1584"/>
                <a:gd name="T25" fmla="*/ 270 h 337"/>
                <a:gd name="T26" fmla="*/ 1239 w 1584"/>
                <a:gd name="T27" fmla="*/ 270 h 337"/>
                <a:gd name="T28" fmla="*/ 1273 w 1584"/>
                <a:gd name="T29" fmla="*/ 303 h 337"/>
                <a:gd name="T30" fmla="*/ 1239 w 1584"/>
                <a:gd name="T31" fmla="*/ 337 h 337"/>
                <a:gd name="T32" fmla="*/ 100 w 1584"/>
                <a:gd name="T33" fmla="*/ 337 h 337"/>
                <a:gd name="T34" fmla="*/ 0 w 1584"/>
                <a:gd name="T35" fmla="*/ 237 h 337"/>
                <a:gd name="T36" fmla="*/ 0 w 1584"/>
                <a:gd name="T37" fmla="*/ 100 h 337"/>
                <a:gd name="T38" fmla="*/ 100 w 1584"/>
                <a:gd name="T39" fmla="*/ 0 h 337"/>
                <a:gd name="T40" fmla="*/ 1484 w 1584"/>
                <a:gd name="T41" fmla="*/ 0 h 337"/>
                <a:gd name="T42" fmla="*/ 1584 w 1584"/>
                <a:gd name="T43" fmla="*/ 100 h 337"/>
                <a:gd name="T44" fmla="*/ 1584 w 1584"/>
                <a:gd name="T45" fmla="*/ 237 h 337"/>
                <a:gd name="T46" fmla="*/ 1484 w 1584"/>
                <a:gd name="T47" fmla="*/ 337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84" h="337">
                  <a:moveTo>
                    <a:pt x="1484" y="337"/>
                  </a:moveTo>
                  <a:lnTo>
                    <a:pt x="1484" y="337"/>
                  </a:lnTo>
                  <a:lnTo>
                    <a:pt x="1373" y="337"/>
                  </a:lnTo>
                  <a:cubicBezTo>
                    <a:pt x="1354" y="337"/>
                    <a:pt x="1339" y="322"/>
                    <a:pt x="1339" y="303"/>
                  </a:cubicBezTo>
                  <a:cubicBezTo>
                    <a:pt x="1339" y="285"/>
                    <a:pt x="1354" y="270"/>
                    <a:pt x="1373" y="270"/>
                  </a:cubicBezTo>
                  <a:lnTo>
                    <a:pt x="1484" y="270"/>
                  </a:lnTo>
                  <a:cubicBezTo>
                    <a:pt x="1502" y="270"/>
                    <a:pt x="1517" y="255"/>
                    <a:pt x="1517" y="237"/>
                  </a:cubicBezTo>
                  <a:lnTo>
                    <a:pt x="1517" y="100"/>
                  </a:lnTo>
                  <a:cubicBezTo>
                    <a:pt x="1517" y="82"/>
                    <a:pt x="1502" y="67"/>
                    <a:pt x="1484" y="67"/>
                  </a:cubicBezTo>
                  <a:lnTo>
                    <a:pt x="100" y="67"/>
                  </a:lnTo>
                  <a:cubicBezTo>
                    <a:pt x="82" y="67"/>
                    <a:pt x="67" y="82"/>
                    <a:pt x="67" y="100"/>
                  </a:cubicBezTo>
                  <a:lnTo>
                    <a:pt x="67" y="237"/>
                  </a:lnTo>
                  <a:cubicBezTo>
                    <a:pt x="67" y="255"/>
                    <a:pt x="82" y="270"/>
                    <a:pt x="100" y="270"/>
                  </a:cubicBezTo>
                  <a:lnTo>
                    <a:pt x="1239" y="270"/>
                  </a:lnTo>
                  <a:cubicBezTo>
                    <a:pt x="1258" y="270"/>
                    <a:pt x="1273" y="285"/>
                    <a:pt x="1273" y="303"/>
                  </a:cubicBezTo>
                  <a:cubicBezTo>
                    <a:pt x="1273" y="322"/>
                    <a:pt x="1258" y="337"/>
                    <a:pt x="1239" y="337"/>
                  </a:cubicBezTo>
                  <a:lnTo>
                    <a:pt x="100" y="337"/>
                  </a:lnTo>
                  <a:cubicBezTo>
                    <a:pt x="45" y="337"/>
                    <a:pt x="0" y="292"/>
                    <a:pt x="0" y="237"/>
                  </a:cubicBezTo>
                  <a:lnTo>
                    <a:pt x="0" y="100"/>
                  </a:lnTo>
                  <a:cubicBezTo>
                    <a:pt x="0" y="45"/>
                    <a:pt x="45" y="0"/>
                    <a:pt x="100" y="0"/>
                  </a:cubicBezTo>
                  <a:lnTo>
                    <a:pt x="1484" y="0"/>
                  </a:lnTo>
                  <a:cubicBezTo>
                    <a:pt x="1539" y="0"/>
                    <a:pt x="1584" y="45"/>
                    <a:pt x="1584" y="100"/>
                  </a:cubicBezTo>
                  <a:lnTo>
                    <a:pt x="1584" y="237"/>
                  </a:lnTo>
                  <a:cubicBezTo>
                    <a:pt x="1584" y="292"/>
                    <a:pt x="1539" y="337"/>
                    <a:pt x="1484" y="337"/>
                  </a:cubicBezTo>
                  <a:close/>
                </a:path>
              </a:pathLst>
            </a:custGeom>
            <a:solidFill>
              <a:srgbClr val="1D1D1A">
                <a:lumMod val="75000"/>
                <a:lumOff val="25000"/>
              </a:srgbClr>
            </a:solid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24" name="Freeform 285"/>
            <p:cNvSpPr>
              <a:spLocks noChangeArrowheads="1"/>
            </p:cNvSpPr>
            <p:nvPr/>
          </p:nvSpPr>
          <p:spPr bwMode="gray">
            <a:xfrm>
              <a:off x="2336091" y="4604252"/>
              <a:ext cx="34620" cy="18695"/>
            </a:xfrm>
            <a:custGeom>
              <a:avLst/>
              <a:gdLst>
                <a:gd name="T0" fmla="*/ 0 w 115"/>
                <a:gd name="T1" fmla="*/ 88 h 88"/>
                <a:gd name="T2" fmla="*/ 0 w 115"/>
                <a:gd name="T3" fmla="*/ 88 h 88"/>
                <a:gd name="T4" fmla="*/ 115 w 115"/>
                <a:gd name="T5" fmla="*/ 88 h 88"/>
                <a:gd name="T6" fmla="*/ 115 w 115"/>
                <a:gd name="T7" fmla="*/ 27 h 88"/>
                <a:gd name="T8" fmla="*/ 90 w 115"/>
                <a:gd name="T9" fmla="*/ 27 h 88"/>
                <a:gd name="T10" fmla="*/ 90 w 115"/>
                <a:gd name="T11" fmla="*/ 0 h 88"/>
                <a:gd name="T12" fmla="*/ 26 w 115"/>
                <a:gd name="T13" fmla="*/ 0 h 88"/>
                <a:gd name="T14" fmla="*/ 26 w 115"/>
                <a:gd name="T15" fmla="*/ 27 h 88"/>
                <a:gd name="T16" fmla="*/ 0 w 115"/>
                <a:gd name="T17" fmla="*/ 27 h 88"/>
                <a:gd name="T18" fmla="*/ 0 w 115"/>
                <a:gd name="T19"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5" h="88">
                  <a:moveTo>
                    <a:pt x="0" y="88"/>
                  </a:moveTo>
                  <a:lnTo>
                    <a:pt x="0" y="88"/>
                  </a:lnTo>
                  <a:lnTo>
                    <a:pt x="115" y="88"/>
                  </a:lnTo>
                  <a:lnTo>
                    <a:pt x="115" y="27"/>
                  </a:lnTo>
                  <a:lnTo>
                    <a:pt x="90" y="27"/>
                  </a:lnTo>
                  <a:lnTo>
                    <a:pt x="90" y="0"/>
                  </a:lnTo>
                  <a:lnTo>
                    <a:pt x="26" y="0"/>
                  </a:lnTo>
                  <a:lnTo>
                    <a:pt x="26" y="27"/>
                  </a:lnTo>
                  <a:lnTo>
                    <a:pt x="0" y="27"/>
                  </a:lnTo>
                  <a:lnTo>
                    <a:pt x="0" y="88"/>
                  </a:lnTo>
                  <a:close/>
                </a:path>
              </a:pathLst>
            </a:custGeom>
            <a:solidFill>
              <a:srgbClr val="1D1D1A">
                <a:lumMod val="75000"/>
                <a:lumOff val="25000"/>
              </a:srgbClr>
            </a:solid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25" name="Freeform 286"/>
            <p:cNvSpPr>
              <a:spLocks noChangeArrowheads="1"/>
            </p:cNvSpPr>
            <p:nvPr/>
          </p:nvSpPr>
          <p:spPr bwMode="gray">
            <a:xfrm>
              <a:off x="2388022" y="4604252"/>
              <a:ext cx="34620" cy="18695"/>
            </a:xfrm>
            <a:custGeom>
              <a:avLst/>
              <a:gdLst>
                <a:gd name="T0" fmla="*/ 0 w 115"/>
                <a:gd name="T1" fmla="*/ 88 h 88"/>
                <a:gd name="T2" fmla="*/ 0 w 115"/>
                <a:gd name="T3" fmla="*/ 88 h 88"/>
                <a:gd name="T4" fmla="*/ 115 w 115"/>
                <a:gd name="T5" fmla="*/ 88 h 88"/>
                <a:gd name="T6" fmla="*/ 115 w 115"/>
                <a:gd name="T7" fmla="*/ 27 h 88"/>
                <a:gd name="T8" fmla="*/ 89 w 115"/>
                <a:gd name="T9" fmla="*/ 27 h 88"/>
                <a:gd name="T10" fmla="*/ 89 w 115"/>
                <a:gd name="T11" fmla="*/ 0 h 88"/>
                <a:gd name="T12" fmla="*/ 25 w 115"/>
                <a:gd name="T13" fmla="*/ 0 h 88"/>
                <a:gd name="T14" fmla="*/ 25 w 115"/>
                <a:gd name="T15" fmla="*/ 27 h 88"/>
                <a:gd name="T16" fmla="*/ 0 w 115"/>
                <a:gd name="T17" fmla="*/ 27 h 88"/>
                <a:gd name="T18" fmla="*/ 0 w 115"/>
                <a:gd name="T19"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5" h="88">
                  <a:moveTo>
                    <a:pt x="0" y="88"/>
                  </a:moveTo>
                  <a:lnTo>
                    <a:pt x="0" y="88"/>
                  </a:lnTo>
                  <a:lnTo>
                    <a:pt x="115" y="88"/>
                  </a:lnTo>
                  <a:lnTo>
                    <a:pt x="115" y="27"/>
                  </a:lnTo>
                  <a:lnTo>
                    <a:pt x="89" y="27"/>
                  </a:lnTo>
                  <a:lnTo>
                    <a:pt x="89" y="0"/>
                  </a:lnTo>
                  <a:lnTo>
                    <a:pt x="25" y="0"/>
                  </a:lnTo>
                  <a:lnTo>
                    <a:pt x="25" y="27"/>
                  </a:lnTo>
                  <a:lnTo>
                    <a:pt x="0" y="27"/>
                  </a:lnTo>
                  <a:lnTo>
                    <a:pt x="0" y="88"/>
                  </a:lnTo>
                  <a:close/>
                </a:path>
              </a:pathLst>
            </a:custGeom>
            <a:solidFill>
              <a:srgbClr val="1D1D1A">
                <a:lumMod val="75000"/>
                <a:lumOff val="25000"/>
              </a:srgbClr>
            </a:solid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26" name="Freeform 287"/>
            <p:cNvSpPr>
              <a:spLocks noChangeArrowheads="1"/>
            </p:cNvSpPr>
            <p:nvPr/>
          </p:nvSpPr>
          <p:spPr bwMode="gray">
            <a:xfrm>
              <a:off x="2439953" y="4604252"/>
              <a:ext cx="35775" cy="18695"/>
            </a:xfrm>
            <a:custGeom>
              <a:avLst/>
              <a:gdLst>
                <a:gd name="T0" fmla="*/ 0 w 114"/>
                <a:gd name="T1" fmla="*/ 88 h 88"/>
                <a:gd name="T2" fmla="*/ 0 w 114"/>
                <a:gd name="T3" fmla="*/ 88 h 88"/>
                <a:gd name="T4" fmla="*/ 114 w 114"/>
                <a:gd name="T5" fmla="*/ 88 h 88"/>
                <a:gd name="T6" fmla="*/ 114 w 114"/>
                <a:gd name="T7" fmla="*/ 27 h 88"/>
                <a:gd name="T8" fmla="*/ 89 w 114"/>
                <a:gd name="T9" fmla="*/ 27 h 88"/>
                <a:gd name="T10" fmla="*/ 89 w 114"/>
                <a:gd name="T11" fmla="*/ 0 h 88"/>
                <a:gd name="T12" fmla="*/ 25 w 114"/>
                <a:gd name="T13" fmla="*/ 0 h 88"/>
                <a:gd name="T14" fmla="*/ 25 w 114"/>
                <a:gd name="T15" fmla="*/ 27 h 88"/>
                <a:gd name="T16" fmla="*/ 0 w 114"/>
                <a:gd name="T17" fmla="*/ 27 h 88"/>
                <a:gd name="T18" fmla="*/ 0 w 114"/>
                <a:gd name="T19"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solidFill>
              <a:srgbClr val="1D1D1A">
                <a:lumMod val="75000"/>
                <a:lumOff val="25000"/>
              </a:srgbClr>
            </a:solid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27" name="Freeform 288"/>
            <p:cNvSpPr>
              <a:spLocks noChangeArrowheads="1"/>
            </p:cNvSpPr>
            <p:nvPr/>
          </p:nvSpPr>
          <p:spPr bwMode="gray">
            <a:xfrm>
              <a:off x="2493037" y="4604252"/>
              <a:ext cx="34620" cy="18695"/>
            </a:xfrm>
            <a:custGeom>
              <a:avLst/>
              <a:gdLst>
                <a:gd name="T0" fmla="*/ 0 w 114"/>
                <a:gd name="T1" fmla="*/ 88 h 88"/>
                <a:gd name="T2" fmla="*/ 0 w 114"/>
                <a:gd name="T3" fmla="*/ 88 h 88"/>
                <a:gd name="T4" fmla="*/ 114 w 114"/>
                <a:gd name="T5" fmla="*/ 88 h 88"/>
                <a:gd name="T6" fmla="*/ 114 w 114"/>
                <a:gd name="T7" fmla="*/ 27 h 88"/>
                <a:gd name="T8" fmla="*/ 89 w 114"/>
                <a:gd name="T9" fmla="*/ 27 h 88"/>
                <a:gd name="T10" fmla="*/ 89 w 114"/>
                <a:gd name="T11" fmla="*/ 0 h 88"/>
                <a:gd name="T12" fmla="*/ 25 w 114"/>
                <a:gd name="T13" fmla="*/ 0 h 88"/>
                <a:gd name="T14" fmla="*/ 25 w 114"/>
                <a:gd name="T15" fmla="*/ 27 h 88"/>
                <a:gd name="T16" fmla="*/ 0 w 114"/>
                <a:gd name="T17" fmla="*/ 27 h 88"/>
                <a:gd name="T18" fmla="*/ 0 w 114"/>
                <a:gd name="T19"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solidFill>
              <a:srgbClr val="1D1D1A">
                <a:lumMod val="75000"/>
                <a:lumOff val="25000"/>
              </a:srgbClr>
            </a:solid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28" name="Freeform 289"/>
            <p:cNvSpPr>
              <a:spLocks noChangeArrowheads="1"/>
            </p:cNvSpPr>
            <p:nvPr/>
          </p:nvSpPr>
          <p:spPr bwMode="gray">
            <a:xfrm>
              <a:off x="2544969" y="4604252"/>
              <a:ext cx="34620" cy="18695"/>
            </a:xfrm>
            <a:custGeom>
              <a:avLst/>
              <a:gdLst>
                <a:gd name="T0" fmla="*/ 0 w 114"/>
                <a:gd name="T1" fmla="*/ 88 h 88"/>
                <a:gd name="T2" fmla="*/ 0 w 114"/>
                <a:gd name="T3" fmla="*/ 88 h 88"/>
                <a:gd name="T4" fmla="*/ 114 w 114"/>
                <a:gd name="T5" fmla="*/ 88 h 88"/>
                <a:gd name="T6" fmla="*/ 114 w 114"/>
                <a:gd name="T7" fmla="*/ 27 h 88"/>
                <a:gd name="T8" fmla="*/ 89 w 114"/>
                <a:gd name="T9" fmla="*/ 27 h 88"/>
                <a:gd name="T10" fmla="*/ 89 w 114"/>
                <a:gd name="T11" fmla="*/ 0 h 88"/>
                <a:gd name="T12" fmla="*/ 25 w 114"/>
                <a:gd name="T13" fmla="*/ 0 h 88"/>
                <a:gd name="T14" fmla="*/ 25 w 114"/>
                <a:gd name="T15" fmla="*/ 27 h 88"/>
                <a:gd name="T16" fmla="*/ 0 w 114"/>
                <a:gd name="T17" fmla="*/ 27 h 88"/>
                <a:gd name="T18" fmla="*/ 0 w 114"/>
                <a:gd name="T19"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solidFill>
              <a:srgbClr val="1D1D1A">
                <a:lumMod val="75000"/>
                <a:lumOff val="25000"/>
              </a:srgbClr>
            </a:solid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29" name="Freeform 290"/>
            <p:cNvSpPr>
              <a:spLocks noChangeArrowheads="1"/>
            </p:cNvSpPr>
            <p:nvPr/>
          </p:nvSpPr>
          <p:spPr bwMode="gray">
            <a:xfrm>
              <a:off x="2637290" y="4601001"/>
              <a:ext cx="64625" cy="10567"/>
            </a:xfrm>
            <a:custGeom>
              <a:avLst/>
              <a:gdLst>
                <a:gd name="T0" fmla="*/ 215 w 215"/>
                <a:gd name="T1" fmla="*/ 52 h 52"/>
                <a:gd name="T2" fmla="*/ 215 w 215"/>
                <a:gd name="T3" fmla="*/ 52 h 52"/>
                <a:gd name="T4" fmla="*/ 0 w 215"/>
                <a:gd name="T5" fmla="*/ 52 h 52"/>
                <a:gd name="T6" fmla="*/ 0 w 215"/>
                <a:gd name="T7" fmla="*/ 0 h 52"/>
                <a:gd name="T8" fmla="*/ 215 w 215"/>
                <a:gd name="T9" fmla="*/ 0 h 52"/>
                <a:gd name="T10" fmla="*/ 215 w 215"/>
                <a:gd name="T11" fmla="*/ 52 h 52"/>
              </a:gdLst>
              <a:ahLst/>
              <a:cxnLst>
                <a:cxn ang="0">
                  <a:pos x="T0" y="T1"/>
                </a:cxn>
                <a:cxn ang="0">
                  <a:pos x="T2" y="T3"/>
                </a:cxn>
                <a:cxn ang="0">
                  <a:pos x="T4" y="T5"/>
                </a:cxn>
                <a:cxn ang="0">
                  <a:pos x="T6" y="T7"/>
                </a:cxn>
                <a:cxn ang="0">
                  <a:pos x="T8" y="T9"/>
                </a:cxn>
                <a:cxn ang="0">
                  <a:pos x="T10" y="T11"/>
                </a:cxn>
              </a:cxnLst>
              <a:rect l="0" t="0" r="r" b="b"/>
              <a:pathLst>
                <a:path w="215" h="52">
                  <a:moveTo>
                    <a:pt x="215" y="52"/>
                  </a:moveTo>
                  <a:lnTo>
                    <a:pt x="215" y="52"/>
                  </a:lnTo>
                  <a:lnTo>
                    <a:pt x="0" y="52"/>
                  </a:lnTo>
                  <a:lnTo>
                    <a:pt x="0" y="0"/>
                  </a:lnTo>
                  <a:lnTo>
                    <a:pt x="215" y="0"/>
                  </a:lnTo>
                  <a:lnTo>
                    <a:pt x="215" y="52"/>
                  </a:lnTo>
                  <a:close/>
                </a:path>
              </a:pathLst>
            </a:custGeom>
            <a:solidFill>
              <a:srgbClr val="1D1D1A">
                <a:lumMod val="75000"/>
                <a:lumOff val="25000"/>
              </a:srgbClr>
            </a:solid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30" name="Freeform 291"/>
            <p:cNvSpPr>
              <a:spLocks noChangeArrowheads="1"/>
            </p:cNvSpPr>
            <p:nvPr/>
          </p:nvSpPr>
          <p:spPr bwMode="gray">
            <a:xfrm>
              <a:off x="2637290" y="4615632"/>
              <a:ext cx="15003" cy="11380"/>
            </a:xfrm>
            <a:custGeom>
              <a:avLst/>
              <a:gdLst>
                <a:gd name="T0" fmla="*/ 52 w 52"/>
                <a:gd name="T1" fmla="*/ 52 h 52"/>
                <a:gd name="T2" fmla="*/ 52 w 52"/>
                <a:gd name="T3" fmla="*/ 52 h 52"/>
                <a:gd name="T4" fmla="*/ 0 w 52"/>
                <a:gd name="T5" fmla="*/ 52 h 52"/>
                <a:gd name="T6" fmla="*/ 0 w 52"/>
                <a:gd name="T7" fmla="*/ 0 h 52"/>
                <a:gd name="T8" fmla="*/ 52 w 52"/>
                <a:gd name="T9" fmla="*/ 0 h 52"/>
                <a:gd name="T10" fmla="*/ 52 w 52"/>
                <a:gd name="T11" fmla="*/ 52 h 52"/>
              </a:gdLst>
              <a:ahLst/>
              <a:cxnLst>
                <a:cxn ang="0">
                  <a:pos x="T0" y="T1"/>
                </a:cxn>
                <a:cxn ang="0">
                  <a:pos x="T2" y="T3"/>
                </a:cxn>
                <a:cxn ang="0">
                  <a:pos x="T4" y="T5"/>
                </a:cxn>
                <a:cxn ang="0">
                  <a:pos x="T6" y="T7"/>
                </a:cxn>
                <a:cxn ang="0">
                  <a:pos x="T8" y="T9"/>
                </a:cxn>
                <a:cxn ang="0">
                  <a:pos x="T10" y="T11"/>
                </a:cxn>
              </a:cxnLst>
              <a:rect l="0" t="0" r="r" b="b"/>
              <a:pathLst>
                <a:path w="52" h="52">
                  <a:moveTo>
                    <a:pt x="52" y="52"/>
                  </a:moveTo>
                  <a:lnTo>
                    <a:pt x="52" y="52"/>
                  </a:lnTo>
                  <a:lnTo>
                    <a:pt x="0" y="52"/>
                  </a:lnTo>
                  <a:lnTo>
                    <a:pt x="0" y="0"/>
                  </a:lnTo>
                  <a:lnTo>
                    <a:pt x="52" y="0"/>
                  </a:lnTo>
                  <a:lnTo>
                    <a:pt x="52" y="52"/>
                  </a:lnTo>
                  <a:close/>
                </a:path>
              </a:pathLst>
            </a:custGeom>
            <a:solidFill>
              <a:srgbClr val="1D1D1A">
                <a:lumMod val="75000"/>
                <a:lumOff val="25000"/>
              </a:srgbClr>
            </a:solid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31" name="Freeform 292"/>
            <p:cNvSpPr>
              <a:spLocks noChangeArrowheads="1"/>
            </p:cNvSpPr>
            <p:nvPr/>
          </p:nvSpPr>
          <p:spPr bwMode="gray">
            <a:xfrm>
              <a:off x="2661524" y="4615632"/>
              <a:ext cx="16156" cy="11380"/>
            </a:xfrm>
            <a:custGeom>
              <a:avLst/>
              <a:gdLst>
                <a:gd name="T0" fmla="*/ 52 w 52"/>
                <a:gd name="T1" fmla="*/ 52 h 52"/>
                <a:gd name="T2" fmla="*/ 52 w 52"/>
                <a:gd name="T3" fmla="*/ 52 h 52"/>
                <a:gd name="T4" fmla="*/ 0 w 52"/>
                <a:gd name="T5" fmla="*/ 52 h 52"/>
                <a:gd name="T6" fmla="*/ 0 w 52"/>
                <a:gd name="T7" fmla="*/ 0 h 52"/>
                <a:gd name="T8" fmla="*/ 52 w 52"/>
                <a:gd name="T9" fmla="*/ 0 h 52"/>
                <a:gd name="T10" fmla="*/ 52 w 52"/>
                <a:gd name="T11" fmla="*/ 52 h 52"/>
              </a:gdLst>
              <a:ahLst/>
              <a:cxnLst>
                <a:cxn ang="0">
                  <a:pos x="T0" y="T1"/>
                </a:cxn>
                <a:cxn ang="0">
                  <a:pos x="T2" y="T3"/>
                </a:cxn>
                <a:cxn ang="0">
                  <a:pos x="T4" y="T5"/>
                </a:cxn>
                <a:cxn ang="0">
                  <a:pos x="T6" y="T7"/>
                </a:cxn>
                <a:cxn ang="0">
                  <a:pos x="T8" y="T9"/>
                </a:cxn>
                <a:cxn ang="0">
                  <a:pos x="T10" y="T11"/>
                </a:cxn>
              </a:cxnLst>
              <a:rect l="0" t="0" r="r" b="b"/>
              <a:pathLst>
                <a:path w="52" h="52">
                  <a:moveTo>
                    <a:pt x="52" y="52"/>
                  </a:moveTo>
                  <a:lnTo>
                    <a:pt x="52" y="52"/>
                  </a:lnTo>
                  <a:lnTo>
                    <a:pt x="0" y="52"/>
                  </a:lnTo>
                  <a:lnTo>
                    <a:pt x="0" y="0"/>
                  </a:lnTo>
                  <a:lnTo>
                    <a:pt x="52" y="0"/>
                  </a:lnTo>
                  <a:lnTo>
                    <a:pt x="52" y="52"/>
                  </a:lnTo>
                  <a:close/>
                </a:path>
              </a:pathLst>
            </a:custGeom>
            <a:solidFill>
              <a:srgbClr val="1D1D1A">
                <a:lumMod val="75000"/>
                <a:lumOff val="25000"/>
              </a:srgbClr>
            </a:solid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32" name="Freeform 293"/>
            <p:cNvSpPr>
              <a:spLocks noChangeArrowheads="1"/>
            </p:cNvSpPr>
            <p:nvPr/>
          </p:nvSpPr>
          <p:spPr bwMode="gray">
            <a:xfrm>
              <a:off x="2686912" y="4615632"/>
              <a:ext cx="15003" cy="11380"/>
            </a:xfrm>
            <a:custGeom>
              <a:avLst/>
              <a:gdLst>
                <a:gd name="T0" fmla="*/ 52 w 52"/>
                <a:gd name="T1" fmla="*/ 52 h 52"/>
                <a:gd name="T2" fmla="*/ 52 w 52"/>
                <a:gd name="T3" fmla="*/ 52 h 52"/>
                <a:gd name="T4" fmla="*/ 0 w 52"/>
                <a:gd name="T5" fmla="*/ 52 h 52"/>
                <a:gd name="T6" fmla="*/ 0 w 52"/>
                <a:gd name="T7" fmla="*/ 0 h 52"/>
                <a:gd name="T8" fmla="*/ 52 w 52"/>
                <a:gd name="T9" fmla="*/ 0 h 52"/>
                <a:gd name="T10" fmla="*/ 52 w 52"/>
                <a:gd name="T11" fmla="*/ 52 h 52"/>
              </a:gdLst>
              <a:ahLst/>
              <a:cxnLst>
                <a:cxn ang="0">
                  <a:pos x="T0" y="T1"/>
                </a:cxn>
                <a:cxn ang="0">
                  <a:pos x="T2" y="T3"/>
                </a:cxn>
                <a:cxn ang="0">
                  <a:pos x="T4" y="T5"/>
                </a:cxn>
                <a:cxn ang="0">
                  <a:pos x="T6" y="T7"/>
                </a:cxn>
                <a:cxn ang="0">
                  <a:pos x="T8" y="T9"/>
                </a:cxn>
                <a:cxn ang="0">
                  <a:pos x="T10" y="T11"/>
                </a:cxn>
              </a:cxnLst>
              <a:rect l="0" t="0" r="r" b="b"/>
              <a:pathLst>
                <a:path w="52" h="52">
                  <a:moveTo>
                    <a:pt x="52" y="52"/>
                  </a:moveTo>
                  <a:lnTo>
                    <a:pt x="52" y="52"/>
                  </a:lnTo>
                  <a:lnTo>
                    <a:pt x="0" y="52"/>
                  </a:lnTo>
                  <a:lnTo>
                    <a:pt x="0" y="0"/>
                  </a:lnTo>
                  <a:lnTo>
                    <a:pt x="52" y="0"/>
                  </a:lnTo>
                  <a:lnTo>
                    <a:pt x="52" y="52"/>
                  </a:lnTo>
                  <a:close/>
                </a:path>
              </a:pathLst>
            </a:custGeom>
            <a:solidFill>
              <a:srgbClr val="1D1D1A">
                <a:lumMod val="75000"/>
                <a:lumOff val="25000"/>
              </a:srgbClr>
            </a:solid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33" name="Freeform 294"/>
            <p:cNvSpPr>
              <a:spLocks noChangeArrowheads="1"/>
            </p:cNvSpPr>
            <p:nvPr/>
          </p:nvSpPr>
          <p:spPr bwMode="gray">
            <a:xfrm>
              <a:off x="2286469" y="4637578"/>
              <a:ext cx="483533" cy="72342"/>
            </a:xfrm>
            <a:custGeom>
              <a:avLst/>
              <a:gdLst>
                <a:gd name="T0" fmla="*/ 1484 w 1584"/>
                <a:gd name="T1" fmla="*/ 337 h 337"/>
                <a:gd name="T2" fmla="*/ 1484 w 1584"/>
                <a:gd name="T3" fmla="*/ 337 h 337"/>
                <a:gd name="T4" fmla="*/ 1373 w 1584"/>
                <a:gd name="T5" fmla="*/ 337 h 337"/>
                <a:gd name="T6" fmla="*/ 1339 w 1584"/>
                <a:gd name="T7" fmla="*/ 303 h 337"/>
                <a:gd name="T8" fmla="*/ 1373 w 1584"/>
                <a:gd name="T9" fmla="*/ 270 h 337"/>
                <a:gd name="T10" fmla="*/ 1484 w 1584"/>
                <a:gd name="T11" fmla="*/ 270 h 337"/>
                <a:gd name="T12" fmla="*/ 1517 w 1584"/>
                <a:gd name="T13" fmla="*/ 237 h 337"/>
                <a:gd name="T14" fmla="*/ 1517 w 1584"/>
                <a:gd name="T15" fmla="*/ 100 h 337"/>
                <a:gd name="T16" fmla="*/ 1484 w 1584"/>
                <a:gd name="T17" fmla="*/ 67 h 337"/>
                <a:gd name="T18" fmla="*/ 100 w 1584"/>
                <a:gd name="T19" fmla="*/ 67 h 337"/>
                <a:gd name="T20" fmla="*/ 67 w 1584"/>
                <a:gd name="T21" fmla="*/ 100 h 337"/>
                <a:gd name="T22" fmla="*/ 67 w 1584"/>
                <a:gd name="T23" fmla="*/ 237 h 337"/>
                <a:gd name="T24" fmla="*/ 100 w 1584"/>
                <a:gd name="T25" fmla="*/ 270 h 337"/>
                <a:gd name="T26" fmla="*/ 1239 w 1584"/>
                <a:gd name="T27" fmla="*/ 270 h 337"/>
                <a:gd name="T28" fmla="*/ 1273 w 1584"/>
                <a:gd name="T29" fmla="*/ 303 h 337"/>
                <a:gd name="T30" fmla="*/ 1239 w 1584"/>
                <a:gd name="T31" fmla="*/ 337 h 337"/>
                <a:gd name="T32" fmla="*/ 100 w 1584"/>
                <a:gd name="T33" fmla="*/ 337 h 337"/>
                <a:gd name="T34" fmla="*/ 0 w 1584"/>
                <a:gd name="T35" fmla="*/ 237 h 337"/>
                <a:gd name="T36" fmla="*/ 0 w 1584"/>
                <a:gd name="T37" fmla="*/ 100 h 337"/>
                <a:gd name="T38" fmla="*/ 100 w 1584"/>
                <a:gd name="T39" fmla="*/ 0 h 337"/>
                <a:gd name="T40" fmla="*/ 1484 w 1584"/>
                <a:gd name="T41" fmla="*/ 0 h 337"/>
                <a:gd name="T42" fmla="*/ 1584 w 1584"/>
                <a:gd name="T43" fmla="*/ 100 h 337"/>
                <a:gd name="T44" fmla="*/ 1584 w 1584"/>
                <a:gd name="T45" fmla="*/ 237 h 337"/>
                <a:gd name="T46" fmla="*/ 1484 w 1584"/>
                <a:gd name="T47" fmla="*/ 337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84" h="337">
                  <a:moveTo>
                    <a:pt x="1484" y="337"/>
                  </a:moveTo>
                  <a:lnTo>
                    <a:pt x="1484" y="337"/>
                  </a:lnTo>
                  <a:lnTo>
                    <a:pt x="1373" y="337"/>
                  </a:lnTo>
                  <a:cubicBezTo>
                    <a:pt x="1354" y="337"/>
                    <a:pt x="1339" y="322"/>
                    <a:pt x="1339" y="303"/>
                  </a:cubicBezTo>
                  <a:cubicBezTo>
                    <a:pt x="1339" y="285"/>
                    <a:pt x="1354" y="270"/>
                    <a:pt x="1373" y="270"/>
                  </a:cubicBezTo>
                  <a:lnTo>
                    <a:pt x="1484" y="270"/>
                  </a:lnTo>
                  <a:cubicBezTo>
                    <a:pt x="1502" y="270"/>
                    <a:pt x="1517" y="255"/>
                    <a:pt x="1517" y="237"/>
                  </a:cubicBezTo>
                  <a:lnTo>
                    <a:pt x="1517" y="100"/>
                  </a:lnTo>
                  <a:cubicBezTo>
                    <a:pt x="1517" y="82"/>
                    <a:pt x="1502" y="67"/>
                    <a:pt x="1484" y="67"/>
                  </a:cubicBezTo>
                  <a:lnTo>
                    <a:pt x="100" y="67"/>
                  </a:lnTo>
                  <a:cubicBezTo>
                    <a:pt x="82" y="67"/>
                    <a:pt x="67" y="82"/>
                    <a:pt x="67" y="100"/>
                  </a:cubicBezTo>
                  <a:lnTo>
                    <a:pt x="67" y="237"/>
                  </a:lnTo>
                  <a:cubicBezTo>
                    <a:pt x="67" y="255"/>
                    <a:pt x="82" y="270"/>
                    <a:pt x="100" y="270"/>
                  </a:cubicBezTo>
                  <a:lnTo>
                    <a:pt x="1239" y="270"/>
                  </a:lnTo>
                  <a:cubicBezTo>
                    <a:pt x="1258" y="270"/>
                    <a:pt x="1273" y="285"/>
                    <a:pt x="1273" y="303"/>
                  </a:cubicBezTo>
                  <a:cubicBezTo>
                    <a:pt x="1273" y="322"/>
                    <a:pt x="1258" y="337"/>
                    <a:pt x="1239" y="337"/>
                  </a:cubicBezTo>
                  <a:lnTo>
                    <a:pt x="100" y="337"/>
                  </a:lnTo>
                  <a:cubicBezTo>
                    <a:pt x="45" y="337"/>
                    <a:pt x="0" y="292"/>
                    <a:pt x="0" y="237"/>
                  </a:cubicBezTo>
                  <a:lnTo>
                    <a:pt x="0" y="100"/>
                  </a:lnTo>
                  <a:cubicBezTo>
                    <a:pt x="0" y="45"/>
                    <a:pt x="45" y="0"/>
                    <a:pt x="100" y="0"/>
                  </a:cubicBezTo>
                  <a:lnTo>
                    <a:pt x="1484" y="0"/>
                  </a:lnTo>
                  <a:cubicBezTo>
                    <a:pt x="1539" y="0"/>
                    <a:pt x="1584" y="45"/>
                    <a:pt x="1584" y="100"/>
                  </a:cubicBezTo>
                  <a:lnTo>
                    <a:pt x="1584" y="237"/>
                  </a:lnTo>
                  <a:cubicBezTo>
                    <a:pt x="1584" y="292"/>
                    <a:pt x="1539" y="337"/>
                    <a:pt x="1484" y="337"/>
                  </a:cubicBezTo>
                  <a:close/>
                </a:path>
              </a:pathLst>
            </a:custGeom>
            <a:solidFill>
              <a:srgbClr val="1D1D1A">
                <a:lumMod val="75000"/>
                <a:lumOff val="25000"/>
              </a:srgbClr>
            </a:solid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34" name="Freeform 295"/>
            <p:cNvSpPr>
              <a:spLocks noChangeArrowheads="1"/>
            </p:cNvSpPr>
            <p:nvPr/>
          </p:nvSpPr>
          <p:spPr bwMode="gray">
            <a:xfrm>
              <a:off x="2336091" y="4661963"/>
              <a:ext cx="34620" cy="19508"/>
            </a:xfrm>
            <a:custGeom>
              <a:avLst/>
              <a:gdLst>
                <a:gd name="T0" fmla="*/ 0 w 115"/>
                <a:gd name="T1" fmla="*/ 88 h 88"/>
                <a:gd name="T2" fmla="*/ 0 w 115"/>
                <a:gd name="T3" fmla="*/ 88 h 88"/>
                <a:gd name="T4" fmla="*/ 115 w 115"/>
                <a:gd name="T5" fmla="*/ 88 h 88"/>
                <a:gd name="T6" fmla="*/ 115 w 115"/>
                <a:gd name="T7" fmla="*/ 27 h 88"/>
                <a:gd name="T8" fmla="*/ 90 w 115"/>
                <a:gd name="T9" fmla="*/ 27 h 88"/>
                <a:gd name="T10" fmla="*/ 90 w 115"/>
                <a:gd name="T11" fmla="*/ 0 h 88"/>
                <a:gd name="T12" fmla="*/ 26 w 115"/>
                <a:gd name="T13" fmla="*/ 0 h 88"/>
                <a:gd name="T14" fmla="*/ 26 w 115"/>
                <a:gd name="T15" fmla="*/ 27 h 88"/>
                <a:gd name="T16" fmla="*/ 0 w 115"/>
                <a:gd name="T17" fmla="*/ 27 h 88"/>
                <a:gd name="T18" fmla="*/ 0 w 115"/>
                <a:gd name="T19"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5" h="88">
                  <a:moveTo>
                    <a:pt x="0" y="88"/>
                  </a:moveTo>
                  <a:lnTo>
                    <a:pt x="0" y="88"/>
                  </a:lnTo>
                  <a:lnTo>
                    <a:pt x="115" y="88"/>
                  </a:lnTo>
                  <a:lnTo>
                    <a:pt x="115" y="27"/>
                  </a:lnTo>
                  <a:lnTo>
                    <a:pt x="90" y="27"/>
                  </a:lnTo>
                  <a:lnTo>
                    <a:pt x="90" y="0"/>
                  </a:lnTo>
                  <a:lnTo>
                    <a:pt x="26" y="0"/>
                  </a:lnTo>
                  <a:lnTo>
                    <a:pt x="26" y="27"/>
                  </a:lnTo>
                  <a:lnTo>
                    <a:pt x="0" y="27"/>
                  </a:lnTo>
                  <a:lnTo>
                    <a:pt x="0" y="88"/>
                  </a:lnTo>
                  <a:close/>
                </a:path>
              </a:pathLst>
            </a:custGeom>
            <a:solidFill>
              <a:srgbClr val="1D1D1A">
                <a:lumMod val="75000"/>
                <a:lumOff val="25000"/>
              </a:srgbClr>
            </a:solid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35" name="Freeform 296"/>
            <p:cNvSpPr>
              <a:spLocks noChangeArrowheads="1"/>
            </p:cNvSpPr>
            <p:nvPr/>
          </p:nvSpPr>
          <p:spPr bwMode="gray">
            <a:xfrm>
              <a:off x="2388022" y="4661963"/>
              <a:ext cx="34620" cy="19508"/>
            </a:xfrm>
            <a:custGeom>
              <a:avLst/>
              <a:gdLst>
                <a:gd name="T0" fmla="*/ 0 w 115"/>
                <a:gd name="T1" fmla="*/ 88 h 88"/>
                <a:gd name="T2" fmla="*/ 0 w 115"/>
                <a:gd name="T3" fmla="*/ 88 h 88"/>
                <a:gd name="T4" fmla="*/ 115 w 115"/>
                <a:gd name="T5" fmla="*/ 88 h 88"/>
                <a:gd name="T6" fmla="*/ 115 w 115"/>
                <a:gd name="T7" fmla="*/ 27 h 88"/>
                <a:gd name="T8" fmla="*/ 89 w 115"/>
                <a:gd name="T9" fmla="*/ 27 h 88"/>
                <a:gd name="T10" fmla="*/ 89 w 115"/>
                <a:gd name="T11" fmla="*/ 0 h 88"/>
                <a:gd name="T12" fmla="*/ 25 w 115"/>
                <a:gd name="T13" fmla="*/ 0 h 88"/>
                <a:gd name="T14" fmla="*/ 25 w 115"/>
                <a:gd name="T15" fmla="*/ 27 h 88"/>
                <a:gd name="T16" fmla="*/ 0 w 115"/>
                <a:gd name="T17" fmla="*/ 27 h 88"/>
                <a:gd name="T18" fmla="*/ 0 w 115"/>
                <a:gd name="T19"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5" h="88">
                  <a:moveTo>
                    <a:pt x="0" y="88"/>
                  </a:moveTo>
                  <a:lnTo>
                    <a:pt x="0" y="88"/>
                  </a:lnTo>
                  <a:lnTo>
                    <a:pt x="115" y="88"/>
                  </a:lnTo>
                  <a:lnTo>
                    <a:pt x="115" y="27"/>
                  </a:lnTo>
                  <a:lnTo>
                    <a:pt x="89" y="27"/>
                  </a:lnTo>
                  <a:lnTo>
                    <a:pt x="89" y="0"/>
                  </a:lnTo>
                  <a:lnTo>
                    <a:pt x="25" y="0"/>
                  </a:lnTo>
                  <a:lnTo>
                    <a:pt x="25" y="27"/>
                  </a:lnTo>
                  <a:lnTo>
                    <a:pt x="0" y="27"/>
                  </a:lnTo>
                  <a:lnTo>
                    <a:pt x="0" y="88"/>
                  </a:lnTo>
                  <a:close/>
                </a:path>
              </a:pathLst>
            </a:custGeom>
            <a:solidFill>
              <a:srgbClr val="1D1D1A">
                <a:lumMod val="75000"/>
                <a:lumOff val="25000"/>
              </a:srgbClr>
            </a:solid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36" name="Freeform 297"/>
            <p:cNvSpPr>
              <a:spLocks noChangeArrowheads="1"/>
            </p:cNvSpPr>
            <p:nvPr/>
          </p:nvSpPr>
          <p:spPr bwMode="gray">
            <a:xfrm>
              <a:off x="2439953" y="4661963"/>
              <a:ext cx="35775" cy="19508"/>
            </a:xfrm>
            <a:custGeom>
              <a:avLst/>
              <a:gdLst>
                <a:gd name="T0" fmla="*/ 0 w 114"/>
                <a:gd name="T1" fmla="*/ 88 h 88"/>
                <a:gd name="T2" fmla="*/ 0 w 114"/>
                <a:gd name="T3" fmla="*/ 88 h 88"/>
                <a:gd name="T4" fmla="*/ 114 w 114"/>
                <a:gd name="T5" fmla="*/ 88 h 88"/>
                <a:gd name="T6" fmla="*/ 114 w 114"/>
                <a:gd name="T7" fmla="*/ 27 h 88"/>
                <a:gd name="T8" fmla="*/ 89 w 114"/>
                <a:gd name="T9" fmla="*/ 27 h 88"/>
                <a:gd name="T10" fmla="*/ 89 w 114"/>
                <a:gd name="T11" fmla="*/ 0 h 88"/>
                <a:gd name="T12" fmla="*/ 25 w 114"/>
                <a:gd name="T13" fmla="*/ 0 h 88"/>
                <a:gd name="T14" fmla="*/ 25 w 114"/>
                <a:gd name="T15" fmla="*/ 27 h 88"/>
                <a:gd name="T16" fmla="*/ 0 w 114"/>
                <a:gd name="T17" fmla="*/ 27 h 88"/>
                <a:gd name="T18" fmla="*/ 0 w 114"/>
                <a:gd name="T19"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solidFill>
              <a:srgbClr val="1D1D1A">
                <a:lumMod val="75000"/>
                <a:lumOff val="25000"/>
              </a:srgbClr>
            </a:solid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37" name="Freeform 298"/>
            <p:cNvSpPr>
              <a:spLocks noChangeArrowheads="1"/>
            </p:cNvSpPr>
            <p:nvPr/>
          </p:nvSpPr>
          <p:spPr bwMode="gray">
            <a:xfrm>
              <a:off x="2493037" y="4661963"/>
              <a:ext cx="34620" cy="19508"/>
            </a:xfrm>
            <a:custGeom>
              <a:avLst/>
              <a:gdLst>
                <a:gd name="T0" fmla="*/ 0 w 114"/>
                <a:gd name="T1" fmla="*/ 88 h 88"/>
                <a:gd name="T2" fmla="*/ 0 w 114"/>
                <a:gd name="T3" fmla="*/ 88 h 88"/>
                <a:gd name="T4" fmla="*/ 114 w 114"/>
                <a:gd name="T5" fmla="*/ 88 h 88"/>
                <a:gd name="T6" fmla="*/ 114 w 114"/>
                <a:gd name="T7" fmla="*/ 27 h 88"/>
                <a:gd name="T8" fmla="*/ 89 w 114"/>
                <a:gd name="T9" fmla="*/ 27 h 88"/>
                <a:gd name="T10" fmla="*/ 89 w 114"/>
                <a:gd name="T11" fmla="*/ 0 h 88"/>
                <a:gd name="T12" fmla="*/ 25 w 114"/>
                <a:gd name="T13" fmla="*/ 0 h 88"/>
                <a:gd name="T14" fmla="*/ 25 w 114"/>
                <a:gd name="T15" fmla="*/ 27 h 88"/>
                <a:gd name="T16" fmla="*/ 0 w 114"/>
                <a:gd name="T17" fmla="*/ 27 h 88"/>
                <a:gd name="T18" fmla="*/ 0 w 114"/>
                <a:gd name="T19"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solidFill>
              <a:srgbClr val="1D1D1A">
                <a:lumMod val="75000"/>
                <a:lumOff val="25000"/>
              </a:srgbClr>
            </a:solid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38" name="Freeform 299"/>
            <p:cNvSpPr>
              <a:spLocks noChangeArrowheads="1"/>
            </p:cNvSpPr>
            <p:nvPr/>
          </p:nvSpPr>
          <p:spPr bwMode="gray">
            <a:xfrm>
              <a:off x="2544969" y="4661963"/>
              <a:ext cx="34620" cy="19508"/>
            </a:xfrm>
            <a:custGeom>
              <a:avLst/>
              <a:gdLst>
                <a:gd name="T0" fmla="*/ 0 w 114"/>
                <a:gd name="T1" fmla="*/ 88 h 88"/>
                <a:gd name="T2" fmla="*/ 0 w 114"/>
                <a:gd name="T3" fmla="*/ 88 h 88"/>
                <a:gd name="T4" fmla="*/ 114 w 114"/>
                <a:gd name="T5" fmla="*/ 88 h 88"/>
                <a:gd name="T6" fmla="*/ 114 w 114"/>
                <a:gd name="T7" fmla="*/ 27 h 88"/>
                <a:gd name="T8" fmla="*/ 89 w 114"/>
                <a:gd name="T9" fmla="*/ 27 h 88"/>
                <a:gd name="T10" fmla="*/ 89 w 114"/>
                <a:gd name="T11" fmla="*/ 0 h 88"/>
                <a:gd name="T12" fmla="*/ 25 w 114"/>
                <a:gd name="T13" fmla="*/ 0 h 88"/>
                <a:gd name="T14" fmla="*/ 25 w 114"/>
                <a:gd name="T15" fmla="*/ 27 h 88"/>
                <a:gd name="T16" fmla="*/ 0 w 114"/>
                <a:gd name="T17" fmla="*/ 27 h 88"/>
                <a:gd name="T18" fmla="*/ 0 w 114"/>
                <a:gd name="T19"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solidFill>
              <a:srgbClr val="1D1D1A">
                <a:lumMod val="75000"/>
                <a:lumOff val="25000"/>
              </a:srgbClr>
            </a:solid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39" name="Freeform 300"/>
            <p:cNvSpPr>
              <a:spLocks noChangeArrowheads="1"/>
            </p:cNvSpPr>
            <p:nvPr/>
          </p:nvSpPr>
          <p:spPr bwMode="gray">
            <a:xfrm>
              <a:off x="2637290" y="4658712"/>
              <a:ext cx="64625" cy="11380"/>
            </a:xfrm>
            <a:custGeom>
              <a:avLst/>
              <a:gdLst>
                <a:gd name="T0" fmla="*/ 215 w 215"/>
                <a:gd name="T1" fmla="*/ 52 h 52"/>
                <a:gd name="T2" fmla="*/ 215 w 215"/>
                <a:gd name="T3" fmla="*/ 52 h 52"/>
                <a:gd name="T4" fmla="*/ 0 w 215"/>
                <a:gd name="T5" fmla="*/ 52 h 52"/>
                <a:gd name="T6" fmla="*/ 0 w 215"/>
                <a:gd name="T7" fmla="*/ 0 h 52"/>
                <a:gd name="T8" fmla="*/ 215 w 215"/>
                <a:gd name="T9" fmla="*/ 0 h 52"/>
                <a:gd name="T10" fmla="*/ 215 w 215"/>
                <a:gd name="T11" fmla="*/ 52 h 52"/>
              </a:gdLst>
              <a:ahLst/>
              <a:cxnLst>
                <a:cxn ang="0">
                  <a:pos x="T0" y="T1"/>
                </a:cxn>
                <a:cxn ang="0">
                  <a:pos x="T2" y="T3"/>
                </a:cxn>
                <a:cxn ang="0">
                  <a:pos x="T4" y="T5"/>
                </a:cxn>
                <a:cxn ang="0">
                  <a:pos x="T6" y="T7"/>
                </a:cxn>
                <a:cxn ang="0">
                  <a:pos x="T8" y="T9"/>
                </a:cxn>
                <a:cxn ang="0">
                  <a:pos x="T10" y="T11"/>
                </a:cxn>
              </a:cxnLst>
              <a:rect l="0" t="0" r="r" b="b"/>
              <a:pathLst>
                <a:path w="215" h="52">
                  <a:moveTo>
                    <a:pt x="215" y="52"/>
                  </a:moveTo>
                  <a:lnTo>
                    <a:pt x="215" y="52"/>
                  </a:lnTo>
                  <a:lnTo>
                    <a:pt x="0" y="52"/>
                  </a:lnTo>
                  <a:lnTo>
                    <a:pt x="0" y="0"/>
                  </a:lnTo>
                  <a:lnTo>
                    <a:pt x="215" y="0"/>
                  </a:lnTo>
                  <a:lnTo>
                    <a:pt x="215" y="52"/>
                  </a:lnTo>
                  <a:close/>
                </a:path>
              </a:pathLst>
            </a:custGeom>
            <a:solidFill>
              <a:srgbClr val="1D1D1A">
                <a:lumMod val="75000"/>
                <a:lumOff val="25000"/>
              </a:srgbClr>
            </a:solid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40" name="Freeform 301"/>
            <p:cNvSpPr>
              <a:spLocks noChangeArrowheads="1"/>
            </p:cNvSpPr>
            <p:nvPr/>
          </p:nvSpPr>
          <p:spPr bwMode="gray">
            <a:xfrm>
              <a:off x="2637290" y="4673343"/>
              <a:ext cx="15003" cy="11380"/>
            </a:xfrm>
            <a:custGeom>
              <a:avLst/>
              <a:gdLst>
                <a:gd name="T0" fmla="*/ 52 w 52"/>
                <a:gd name="T1" fmla="*/ 52 h 52"/>
                <a:gd name="T2" fmla="*/ 52 w 52"/>
                <a:gd name="T3" fmla="*/ 52 h 52"/>
                <a:gd name="T4" fmla="*/ 0 w 52"/>
                <a:gd name="T5" fmla="*/ 52 h 52"/>
                <a:gd name="T6" fmla="*/ 0 w 52"/>
                <a:gd name="T7" fmla="*/ 0 h 52"/>
                <a:gd name="T8" fmla="*/ 52 w 52"/>
                <a:gd name="T9" fmla="*/ 0 h 52"/>
                <a:gd name="T10" fmla="*/ 52 w 52"/>
                <a:gd name="T11" fmla="*/ 52 h 52"/>
              </a:gdLst>
              <a:ahLst/>
              <a:cxnLst>
                <a:cxn ang="0">
                  <a:pos x="T0" y="T1"/>
                </a:cxn>
                <a:cxn ang="0">
                  <a:pos x="T2" y="T3"/>
                </a:cxn>
                <a:cxn ang="0">
                  <a:pos x="T4" y="T5"/>
                </a:cxn>
                <a:cxn ang="0">
                  <a:pos x="T6" y="T7"/>
                </a:cxn>
                <a:cxn ang="0">
                  <a:pos x="T8" y="T9"/>
                </a:cxn>
                <a:cxn ang="0">
                  <a:pos x="T10" y="T11"/>
                </a:cxn>
              </a:cxnLst>
              <a:rect l="0" t="0" r="r" b="b"/>
              <a:pathLst>
                <a:path w="52" h="52">
                  <a:moveTo>
                    <a:pt x="52" y="52"/>
                  </a:moveTo>
                  <a:lnTo>
                    <a:pt x="52" y="52"/>
                  </a:lnTo>
                  <a:lnTo>
                    <a:pt x="0" y="52"/>
                  </a:lnTo>
                  <a:lnTo>
                    <a:pt x="0" y="0"/>
                  </a:lnTo>
                  <a:lnTo>
                    <a:pt x="52" y="0"/>
                  </a:lnTo>
                  <a:lnTo>
                    <a:pt x="52" y="52"/>
                  </a:lnTo>
                  <a:close/>
                </a:path>
              </a:pathLst>
            </a:custGeom>
            <a:solidFill>
              <a:srgbClr val="1D1D1A">
                <a:lumMod val="75000"/>
                <a:lumOff val="25000"/>
              </a:srgbClr>
            </a:solid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41" name="Freeform 302"/>
            <p:cNvSpPr>
              <a:spLocks noChangeArrowheads="1"/>
            </p:cNvSpPr>
            <p:nvPr/>
          </p:nvSpPr>
          <p:spPr bwMode="gray">
            <a:xfrm>
              <a:off x="2661524" y="4673343"/>
              <a:ext cx="16156" cy="11380"/>
            </a:xfrm>
            <a:custGeom>
              <a:avLst/>
              <a:gdLst>
                <a:gd name="T0" fmla="*/ 52 w 52"/>
                <a:gd name="T1" fmla="*/ 52 h 52"/>
                <a:gd name="T2" fmla="*/ 52 w 52"/>
                <a:gd name="T3" fmla="*/ 52 h 52"/>
                <a:gd name="T4" fmla="*/ 0 w 52"/>
                <a:gd name="T5" fmla="*/ 52 h 52"/>
                <a:gd name="T6" fmla="*/ 0 w 52"/>
                <a:gd name="T7" fmla="*/ 0 h 52"/>
                <a:gd name="T8" fmla="*/ 52 w 52"/>
                <a:gd name="T9" fmla="*/ 0 h 52"/>
                <a:gd name="T10" fmla="*/ 52 w 52"/>
                <a:gd name="T11" fmla="*/ 52 h 52"/>
              </a:gdLst>
              <a:ahLst/>
              <a:cxnLst>
                <a:cxn ang="0">
                  <a:pos x="T0" y="T1"/>
                </a:cxn>
                <a:cxn ang="0">
                  <a:pos x="T2" y="T3"/>
                </a:cxn>
                <a:cxn ang="0">
                  <a:pos x="T4" y="T5"/>
                </a:cxn>
                <a:cxn ang="0">
                  <a:pos x="T6" y="T7"/>
                </a:cxn>
                <a:cxn ang="0">
                  <a:pos x="T8" y="T9"/>
                </a:cxn>
                <a:cxn ang="0">
                  <a:pos x="T10" y="T11"/>
                </a:cxn>
              </a:cxnLst>
              <a:rect l="0" t="0" r="r" b="b"/>
              <a:pathLst>
                <a:path w="52" h="52">
                  <a:moveTo>
                    <a:pt x="52" y="52"/>
                  </a:moveTo>
                  <a:lnTo>
                    <a:pt x="52" y="52"/>
                  </a:lnTo>
                  <a:lnTo>
                    <a:pt x="0" y="52"/>
                  </a:lnTo>
                  <a:lnTo>
                    <a:pt x="0" y="0"/>
                  </a:lnTo>
                  <a:lnTo>
                    <a:pt x="52" y="0"/>
                  </a:lnTo>
                  <a:lnTo>
                    <a:pt x="52" y="52"/>
                  </a:lnTo>
                  <a:close/>
                </a:path>
              </a:pathLst>
            </a:custGeom>
            <a:solidFill>
              <a:srgbClr val="1D1D1A">
                <a:lumMod val="75000"/>
                <a:lumOff val="25000"/>
              </a:srgbClr>
            </a:solid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42" name="Freeform 303"/>
            <p:cNvSpPr>
              <a:spLocks noChangeArrowheads="1"/>
            </p:cNvSpPr>
            <p:nvPr/>
          </p:nvSpPr>
          <p:spPr bwMode="gray">
            <a:xfrm>
              <a:off x="2686912" y="4673343"/>
              <a:ext cx="15003" cy="11380"/>
            </a:xfrm>
            <a:custGeom>
              <a:avLst/>
              <a:gdLst>
                <a:gd name="T0" fmla="*/ 52 w 52"/>
                <a:gd name="T1" fmla="*/ 52 h 52"/>
                <a:gd name="T2" fmla="*/ 52 w 52"/>
                <a:gd name="T3" fmla="*/ 52 h 52"/>
                <a:gd name="T4" fmla="*/ 0 w 52"/>
                <a:gd name="T5" fmla="*/ 52 h 52"/>
                <a:gd name="T6" fmla="*/ 0 w 52"/>
                <a:gd name="T7" fmla="*/ 0 h 52"/>
                <a:gd name="T8" fmla="*/ 52 w 52"/>
                <a:gd name="T9" fmla="*/ 0 h 52"/>
                <a:gd name="T10" fmla="*/ 52 w 52"/>
                <a:gd name="T11" fmla="*/ 52 h 52"/>
              </a:gdLst>
              <a:ahLst/>
              <a:cxnLst>
                <a:cxn ang="0">
                  <a:pos x="T0" y="T1"/>
                </a:cxn>
                <a:cxn ang="0">
                  <a:pos x="T2" y="T3"/>
                </a:cxn>
                <a:cxn ang="0">
                  <a:pos x="T4" y="T5"/>
                </a:cxn>
                <a:cxn ang="0">
                  <a:pos x="T6" y="T7"/>
                </a:cxn>
                <a:cxn ang="0">
                  <a:pos x="T8" y="T9"/>
                </a:cxn>
                <a:cxn ang="0">
                  <a:pos x="T10" y="T11"/>
                </a:cxn>
              </a:cxnLst>
              <a:rect l="0" t="0" r="r" b="b"/>
              <a:pathLst>
                <a:path w="52" h="52">
                  <a:moveTo>
                    <a:pt x="52" y="52"/>
                  </a:moveTo>
                  <a:lnTo>
                    <a:pt x="52" y="52"/>
                  </a:lnTo>
                  <a:lnTo>
                    <a:pt x="0" y="52"/>
                  </a:lnTo>
                  <a:lnTo>
                    <a:pt x="0" y="0"/>
                  </a:lnTo>
                  <a:lnTo>
                    <a:pt x="52" y="0"/>
                  </a:lnTo>
                  <a:lnTo>
                    <a:pt x="52" y="52"/>
                  </a:lnTo>
                  <a:close/>
                </a:path>
              </a:pathLst>
            </a:custGeom>
            <a:solidFill>
              <a:srgbClr val="1D1D1A">
                <a:lumMod val="75000"/>
                <a:lumOff val="25000"/>
              </a:srgbClr>
            </a:solid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43" name="Freeform 304"/>
            <p:cNvSpPr>
              <a:spLocks noChangeArrowheads="1"/>
            </p:cNvSpPr>
            <p:nvPr/>
          </p:nvSpPr>
          <p:spPr bwMode="gray">
            <a:xfrm>
              <a:off x="2286469" y="4695289"/>
              <a:ext cx="483533" cy="72342"/>
            </a:xfrm>
            <a:custGeom>
              <a:avLst/>
              <a:gdLst>
                <a:gd name="T0" fmla="*/ 1484 w 1584"/>
                <a:gd name="T1" fmla="*/ 337 h 337"/>
                <a:gd name="T2" fmla="*/ 1484 w 1584"/>
                <a:gd name="T3" fmla="*/ 337 h 337"/>
                <a:gd name="T4" fmla="*/ 1373 w 1584"/>
                <a:gd name="T5" fmla="*/ 337 h 337"/>
                <a:gd name="T6" fmla="*/ 1339 w 1584"/>
                <a:gd name="T7" fmla="*/ 303 h 337"/>
                <a:gd name="T8" fmla="*/ 1373 w 1584"/>
                <a:gd name="T9" fmla="*/ 270 h 337"/>
                <a:gd name="T10" fmla="*/ 1484 w 1584"/>
                <a:gd name="T11" fmla="*/ 270 h 337"/>
                <a:gd name="T12" fmla="*/ 1517 w 1584"/>
                <a:gd name="T13" fmla="*/ 237 h 337"/>
                <a:gd name="T14" fmla="*/ 1517 w 1584"/>
                <a:gd name="T15" fmla="*/ 100 h 337"/>
                <a:gd name="T16" fmla="*/ 1484 w 1584"/>
                <a:gd name="T17" fmla="*/ 67 h 337"/>
                <a:gd name="T18" fmla="*/ 100 w 1584"/>
                <a:gd name="T19" fmla="*/ 67 h 337"/>
                <a:gd name="T20" fmla="*/ 67 w 1584"/>
                <a:gd name="T21" fmla="*/ 100 h 337"/>
                <a:gd name="T22" fmla="*/ 67 w 1584"/>
                <a:gd name="T23" fmla="*/ 237 h 337"/>
                <a:gd name="T24" fmla="*/ 100 w 1584"/>
                <a:gd name="T25" fmla="*/ 270 h 337"/>
                <a:gd name="T26" fmla="*/ 1149 w 1584"/>
                <a:gd name="T27" fmla="*/ 270 h 337"/>
                <a:gd name="T28" fmla="*/ 1183 w 1584"/>
                <a:gd name="T29" fmla="*/ 303 h 337"/>
                <a:gd name="T30" fmla="*/ 1149 w 1584"/>
                <a:gd name="T31" fmla="*/ 337 h 337"/>
                <a:gd name="T32" fmla="*/ 100 w 1584"/>
                <a:gd name="T33" fmla="*/ 337 h 337"/>
                <a:gd name="T34" fmla="*/ 0 w 1584"/>
                <a:gd name="T35" fmla="*/ 237 h 337"/>
                <a:gd name="T36" fmla="*/ 0 w 1584"/>
                <a:gd name="T37" fmla="*/ 100 h 337"/>
                <a:gd name="T38" fmla="*/ 100 w 1584"/>
                <a:gd name="T39" fmla="*/ 0 h 337"/>
                <a:gd name="T40" fmla="*/ 1484 w 1584"/>
                <a:gd name="T41" fmla="*/ 0 h 337"/>
                <a:gd name="T42" fmla="*/ 1584 w 1584"/>
                <a:gd name="T43" fmla="*/ 100 h 337"/>
                <a:gd name="T44" fmla="*/ 1584 w 1584"/>
                <a:gd name="T45" fmla="*/ 237 h 337"/>
                <a:gd name="T46" fmla="*/ 1484 w 1584"/>
                <a:gd name="T47" fmla="*/ 337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84" h="337">
                  <a:moveTo>
                    <a:pt x="1484" y="337"/>
                  </a:moveTo>
                  <a:lnTo>
                    <a:pt x="1484" y="337"/>
                  </a:lnTo>
                  <a:lnTo>
                    <a:pt x="1373" y="337"/>
                  </a:lnTo>
                  <a:cubicBezTo>
                    <a:pt x="1354" y="337"/>
                    <a:pt x="1339" y="322"/>
                    <a:pt x="1339" y="303"/>
                  </a:cubicBezTo>
                  <a:cubicBezTo>
                    <a:pt x="1339" y="285"/>
                    <a:pt x="1354" y="270"/>
                    <a:pt x="1373" y="270"/>
                  </a:cubicBezTo>
                  <a:lnTo>
                    <a:pt x="1484" y="270"/>
                  </a:lnTo>
                  <a:cubicBezTo>
                    <a:pt x="1502" y="270"/>
                    <a:pt x="1517" y="255"/>
                    <a:pt x="1517" y="237"/>
                  </a:cubicBezTo>
                  <a:lnTo>
                    <a:pt x="1517" y="100"/>
                  </a:lnTo>
                  <a:cubicBezTo>
                    <a:pt x="1517" y="82"/>
                    <a:pt x="1502" y="67"/>
                    <a:pt x="1484" y="67"/>
                  </a:cubicBezTo>
                  <a:lnTo>
                    <a:pt x="100" y="67"/>
                  </a:lnTo>
                  <a:cubicBezTo>
                    <a:pt x="82" y="67"/>
                    <a:pt x="67" y="82"/>
                    <a:pt x="67" y="100"/>
                  </a:cubicBezTo>
                  <a:lnTo>
                    <a:pt x="67" y="237"/>
                  </a:lnTo>
                  <a:cubicBezTo>
                    <a:pt x="67" y="255"/>
                    <a:pt x="82" y="270"/>
                    <a:pt x="100" y="270"/>
                  </a:cubicBezTo>
                  <a:lnTo>
                    <a:pt x="1149" y="270"/>
                  </a:lnTo>
                  <a:cubicBezTo>
                    <a:pt x="1168" y="270"/>
                    <a:pt x="1183" y="285"/>
                    <a:pt x="1183" y="303"/>
                  </a:cubicBezTo>
                  <a:cubicBezTo>
                    <a:pt x="1183" y="322"/>
                    <a:pt x="1168" y="337"/>
                    <a:pt x="1149" y="337"/>
                  </a:cubicBezTo>
                  <a:lnTo>
                    <a:pt x="100" y="337"/>
                  </a:lnTo>
                  <a:cubicBezTo>
                    <a:pt x="45" y="337"/>
                    <a:pt x="0" y="292"/>
                    <a:pt x="0" y="237"/>
                  </a:cubicBezTo>
                  <a:lnTo>
                    <a:pt x="0" y="100"/>
                  </a:lnTo>
                  <a:cubicBezTo>
                    <a:pt x="0" y="45"/>
                    <a:pt x="45" y="0"/>
                    <a:pt x="100" y="0"/>
                  </a:cubicBezTo>
                  <a:lnTo>
                    <a:pt x="1484" y="0"/>
                  </a:lnTo>
                  <a:cubicBezTo>
                    <a:pt x="1539" y="0"/>
                    <a:pt x="1584" y="45"/>
                    <a:pt x="1584" y="100"/>
                  </a:cubicBezTo>
                  <a:lnTo>
                    <a:pt x="1584" y="237"/>
                  </a:lnTo>
                  <a:cubicBezTo>
                    <a:pt x="1584" y="292"/>
                    <a:pt x="1539" y="337"/>
                    <a:pt x="1484" y="337"/>
                  </a:cubicBezTo>
                  <a:close/>
                </a:path>
              </a:pathLst>
            </a:custGeom>
            <a:solidFill>
              <a:srgbClr val="1D1D1A">
                <a:lumMod val="75000"/>
                <a:lumOff val="25000"/>
              </a:srgbClr>
            </a:solid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44" name="Freeform 305"/>
            <p:cNvSpPr>
              <a:spLocks noChangeArrowheads="1"/>
            </p:cNvSpPr>
            <p:nvPr/>
          </p:nvSpPr>
          <p:spPr bwMode="gray">
            <a:xfrm>
              <a:off x="2336091" y="4720487"/>
              <a:ext cx="34620" cy="18695"/>
            </a:xfrm>
            <a:custGeom>
              <a:avLst/>
              <a:gdLst>
                <a:gd name="T0" fmla="*/ 0 w 115"/>
                <a:gd name="T1" fmla="*/ 88 h 88"/>
                <a:gd name="T2" fmla="*/ 0 w 115"/>
                <a:gd name="T3" fmla="*/ 88 h 88"/>
                <a:gd name="T4" fmla="*/ 115 w 115"/>
                <a:gd name="T5" fmla="*/ 88 h 88"/>
                <a:gd name="T6" fmla="*/ 115 w 115"/>
                <a:gd name="T7" fmla="*/ 27 h 88"/>
                <a:gd name="T8" fmla="*/ 90 w 115"/>
                <a:gd name="T9" fmla="*/ 27 h 88"/>
                <a:gd name="T10" fmla="*/ 90 w 115"/>
                <a:gd name="T11" fmla="*/ 0 h 88"/>
                <a:gd name="T12" fmla="*/ 26 w 115"/>
                <a:gd name="T13" fmla="*/ 0 h 88"/>
                <a:gd name="T14" fmla="*/ 26 w 115"/>
                <a:gd name="T15" fmla="*/ 27 h 88"/>
                <a:gd name="T16" fmla="*/ 0 w 115"/>
                <a:gd name="T17" fmla="*/ 27 h 88"/>
                <a:gd name="T18" fmla="*/ 0 w 115"/>
                <a:gd name="T19"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5" h="88">
                  <a:moveTo>
                    <a:pt x="0" y="88"/>
                  </a:moveTo>
                  <a:lnTo>
                    <a:pt x="0" y="88"/>
                  </a:lnTo>
                  <a:lnTo>
                    <a:pt x="115" y="88"/>
                  </a:lnTo>
                  <a:lnTo>
                    <a:pt x="115" y="27"/>
                  </a:lnTo>
                  <a:lnTo>
                    <a:pt x="90" y="27"/>
                  </a:lnTo>
                  <a:lnTo>
                    <a:pt x="90" y="0"/>
                  </a:lnTo>
                  <a:lnTo>
                    <a:pt x="26" y="0"/>
                  </a:lnTo>
                  <a:lnTo>
                    <a:pt x="26" y="27"/>
                  </a:lnTo>
                  <a:lnTo>
                    <a:pt x="0" y="27"/>
                  </a:lnTo>
                  <a:lnTo>
                    <a:pt x="0" y="88"/>
                  </a:lnTo>
                  <a:close/>
                </a:path>
              </a:pathLst>
            </a:custGeom>
            <a:solidFill>
              <a:srgbClr val="1D1D1A">
                <a:lumMod val="75000"/>
                <a:lumOff val="25000"/>
              </a:srgbClr>
            </a:solid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45" name="Freeform 306"/>
            <p:cNvSpPr>
              <a:spLocks noChangeArrowheads="1"/>
            </p:cNvSpPr>
            <p:nvPr/>
          </p:nvSpPr>
          <p:spPr bwMode="gray">
            <a:xfrm>
              <a:off x="2388022" y="4720487"/>
              <a:ext cx="34620" cy="18695"/>
            </a:xfrm>
            <a:custGeom>
              <a:avLst/>
              <a:gdLst>
                <a:gd name="T0" fmla="*/ 0 w 115"/>
                <a:gd name="T1" fmla="*/ 88 h 88"/>
                <a:gd name="T2" fmla="*/ 0 w 115"/>
                <a:gd name="T3" fmla="*/ 88 h 88"/>
                <a:gd name="T4" fmla="*/ 115 w 115"/>
                <a:gd name="T5" fmla="*/ 88 h 88"/>
                <a:gd name="T6" fmla="*/ 115 w 115"/>
                <a:gd name="T7" fmla="*/ 27 h 88"/>
                <a:gd name="T8" fmla="*/ 89 w 115"/>
                <a:gd name="T9" fmla="*/ 27 h 88"/>
                <a:gd name="T10" fmla="*/ 89 w 115"/>
                <a:gd name="T11" fmla="*/ 0 h 88"/>
                <a:gd name="T12" fmla="*/ 25 w 115"/>
                <a:gd name="T13" fmla="*/ 0 h 88"/>
                <a:gd name="T14" fmla="*/ 25 w 115"/>
                <a:gd name="T15" fmla="*/ 27 h 88"/>
                <a:gd name="T16" fmla="*/ 0 w 115"/>
                <a:gd name="T17" fmla="*/ 27 h 88"/>
                <a:gd name="T18" fmla="*/ 0 w 115"/>
                <a:gd name="T19"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5" h="88">
                  <a:moveTo>
                    <a:pt x="0" y="88"/>
                  </a:moveTo>
                  <a:lnTo>
                    <a:pt x="0" y="88"/>
                  </a:lnTo>
                  <a:lnTo>
                    <a:pt x="115" y="88"/>
                  </a:lnTo>
                  <a:lnTo>
                    <a:pt x="115" y="27"/>
                  </a:lnTo>
                  <a:lnTo>
                    <a:pt x="89" y="27"/>
                  </a:lnTo>
                  <a:lnTo>
                    <a:pt x="89" y="0"/>
                  </a:lnTo>
                  <a:lnTo>
                    <a:pt x="25" y="0"/>
                  </a:lnTo>
                  <a:lnTo>
                    <a:pt x="25" y="27"/>
                  </a:lnTo>
                  <a:lnTo>
                    <a:pt x="0" y="27"/>
                  </a:lnTo>
                  <a:lnTo>
                    <a:pt x="0" y="88"/>
                  </a:lnTo>
                  <a:close/>
                </a:path>
              </a:pathLst>
            </a:custGeom>
            <a:solidFill>
              <a:srgbClr val="1D1D1A">
                <a:lumMod val="75000"/>
                <a:lumOff val="25000"/>
              </a:srgbClr>
            </a:solid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46" name="Freeform 307"/>
            <p:cNvSpPr>
              <a:spLocks noChangeArrowheads="1"/>
            </p:cNvSpPr>
            <p:nvPr/>
          </p:nvSpPr>
          <p:spPr bwMode="gray">
            <a:xfrm>
              <a:off x="2439953" y="4720487"/>
              <a:ext cx="35775" cy="18695"/>
            </a:xfrm>
            <a:custGeom>
              <a:avLst/>
              <a:gdLst>
                <a:gd name="T0" fmla="*/ 0 w 114"/>
                <a:gd name="T1" fmla="*/ 88 h 88"/>
                <a:gd name="T2" fmla="*/ 0 w 114"/>
                <a:gd name="T3" fmla="*/ 88 h 88"/>
                <a:gd name="T4" fmla="*/ 114 w 114"/>
                <a:gd name="T5" fmla="*/ 88 h 88"/>
                <a:gd name="T6" fmla="*/ 114 w 114"/>
                <a:gd name="T7" fmla="*/ 27 h 88"/>
                <a:gd name="T8" fmla="*/ 89 w 114"/>
                <a:gd name="T9" fmla="*/ 27 h 88"/>
                <a:gd name="T10" fmla="*/ 89 w 114"/>
                <a:gd name="T11" fmla="*/ 0 h 88"/>
                <a:gd name="T12" fmla="*/ 25 w 114"/>
                <a:gd name="T13" fmla="*/ 0 h 88"/>
                <a:gd name="T14" fmla="*/ 25 w 114"/>
                <a:gd name="T15" fmla="*/ 27 h 88"/>
                <a:gd name="T16" fmla="*/ 0 w 114"/>
                <a:gd name="T17" fmla="*/ 27 h 88"/>
                <a:gd name="T18" fmla="*/ 0 w 114"/>
                <a:gd name="T19"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solidFill>
              <a:srgbClr val="1D1D1A">
                <a:lumMod val="75000"/>
                <a:lumOff val="25000"/>
              </a:srgbClr>
            </a:solid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47" name="Freeform 308"/>
            <p:cNvSpPr>
              <a:spLocks noChangeArrowheads="1"/>
            </p:cNvSpPr>
            <p:nvPr/>
          </p:nvSpPr>
          <p:spPr bwMode="gray">
            <a:xfrm>
              <a:off x="2493037" y="4720487"/>
              <a:ext cx="34620" cy="18695"/>
            </a:xfrm>
            <a:custGeom>
              <a:avLst/>
              <a:gdLst>
                <a:gd name="T0" fmla="*/ 0 w 114"/>
                <a:gd name="T1" fmla="*/ 88 h 88"/>
                <a:gd name="T2" fmla="*/ 0 w 114"/>
                <a:gd name="T3" fmla="*/ 88 h 88"/>
                <a:gd name="T4" fmla="*/ 114 w 114"/>
                <a:gd name="T5" fmla="*/ 88 h 88"/>
                <a:gd name="T6" fmla="*/ 114 w 114"/>
                <a:gd name="T7" fmla="*/ 27 h 88"/>
                <a:gd name="T8" fmla="*/ 89 w 114"/>
                <a:gd name="T9" fmla="*/ 27 h 88"/>
                <a:gd name="T10" fmla="*/ 89 w 114"/>
                <a:gd name="T11" fmla="*/ 0 h 88"/>
                <a:gd name="T12" fmla="*/ 25 w 114"/>
                <a:gd name="T13" fmla="*/ 0 h 88"/>
                <a:gd name="T14" fmla="*/ 25 w 114"/>
                <a:gd name="T15" fmla="*/ 27 h 88"/>
                <a:gd name="T16" fmla="*/ 0 w 114"/>
                <a:gd name="T17" fmla="*/ 27 h 88"/>
                <a:gd name="T18" fmla="*/ 0 w 114"/>
                <a:gd name="T19"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solidFill>
              <a:srgbClr val="1D1D1A">
                <a:lumMod val="75000"/>
                <a:lumOff val="25000"/>
              </a:srgbClr>
            </a:solid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48" name="Freeform 309"/>
            <p:cNvSpPr>
              <a:spLocks noChangeArrowheads="1"/>
            </p:cNvSpPr>
            <p:nvPr/>
          </p:nvSpPr>
          <p:spPr bwMode="gray">
            <a:xfrm>
              <a:off x="2544969" y="4720487"/>
              <a:ext cx="34620" cy="18695"/>
            </a:xfrm>
            <a:custGeom>
              <a:avLst/>
              <a:gdLst>
                <a:gd name="T0" fmla="*/ 0 w 114"/>
                <a:gd name="T1" fmla="*/ 88 h 88"/>
                <a:gd name="T2" fmla="*/ 0 w 114"/>
                <a:gd name="T3" fmla="*/ 88 h 88"/>
                <a:gd name="T4" fmla="*/ 114 w 114"/>
                <a:gd name="T5" fmla="*/ 88 h 88"/>
                <a:gd name="T6" fmla="*/ 114 w 114"/>
                <a:gd name="T7" fmla="*/ 27 h 88"/>
                <a:gd name="T8" fmla="*/ 89 w 114"/>
                <a:gd name="T9" fmla="*/ 27 h 88"/>
                <a:gd name="T10" fmla="*/ 89 w 114"/>
                <a:gd name="T11" fmla="*/ 0 h 88"/>
                <a:gd name="T12" fmla="*/ 25 w 114"/>
                <a:gd name="T13" fmla="*/ 0 h 88"/>
                <a:gd name="T14" fmla="*/ 25 w 114"/>
                <a:gd name="T15" fmla="*/ 27 h 88"/>
                <a:gd name="T16" fmla="*/ 0 w 114"/>
                <a:gd name="T17" fmla="*/ 27 h 88"/>
                <a:gd name="T18" fmla="*/ 0 w 114"/>
                <a:gd name="T19"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solidFill>
              <a:srgbClr val="1D1D1A">
                <a:lumMod val="75000"/>
                <a:lumOff val="25000"/>
              </a:srgbClr>
            </a:solid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49" name="Freeform 310"/>
            <p:cNvSpPr>
              <a:spLocks noChangeArrowheads="1"/>
            </p:cNvSpPr>
            <p:nvPr/>
          </p:nvSpPr>
          <p:spPr bwMode="gray">
            <a:xfrm>
              <a:off x="2637290" y="4716422"/>
              <a:ext cx="64625" cy="11380"/>
            </a:xfrm>
            <a:custGeom>
              <a:avLst/>
              <a:gdLst>
                <a:gd name="T0" fmla="*/ 215 w 215"/>
                <a:gd name="T1" fmla="*/ 52 h 52"/>
                <a:gd name="T2" fmla="*/ 215 w 215"/>
                <a:gd name="T3" fmla="*/ 52 h 52"/>
                <a:gd name="T4" fmla="*/ 0 w 215"/>
                <a:gd name="T5" fmla="*/ 52 h 52"/>
                <a:gd name="T6" fmla="*/ 0 w 215"/>
                <a:gd name="T7" fmla="*/ 0 h 52"/>
                <a:gd name="T8" fmla="*/ 215 w 215"/>
                <a:gd name="T9" fmla="*/ 0 h 52"/>
                <a:gd name="T10" fmla="*/ 215 w 215"/>
                <a:gd name="T11" fmla="*/ 52 h 52"/>
              </a:gdLst>
              <a:ahLst/>
              <a:cxnLst>
                <a:cxn ang="0">
                  <a:pos x="T0" y="T1"/>
                </a:cxn>
                <a:cxn ang="0">
                  <a:pos x="T2" y="T3"/>
                </a:cxn>
                <a:cxn ang="0">
                  <a:pos x="T4" y="T5"/>
                </a:cxn>
                <a:cxn ang="0">
                  <a:pos x="T6" y="T7"/>
                </a:cxn>
                <a:cxn ang="0">
                  <a:pos x="T8" y="T9"/>
                </a:cxn>
                <a:cxn ang="0">
                  <a:pos x="T10" y="T11"/>
                </a:cxn>
              </a:cxnLst>
              <a:rect l="0" t="0" r="r" b="b"/>
              <a:pathLst>
                <a:path w="215" h="52">
                  <a:moveTo>
                    <a:pt x="215" y="52"/>
                  </a:moveTo>
                  <a:lnTo>
                    <a:pt x="215" y="52"/>
                  </a:lnTo>
                  <a:lnTo>
                    <a:pt x="0" y="52"/>
                  </a:lnTo>
                  <a:lnTo>
                    <a:pt x="0" y="0"/>
                  </a:lnTo>
                  <a:lnTo>
                    <a:pt x="215" y="0"/>
                  </a:lnTo>
                  <a:lnTo>
                    <a:pt x="215" y="52"/>
                  </a:lnTo>
                  <a:close/>
                </a:path>
              </a:pathLst>
            </a:custGeom>
            <a:solidFill>
              <a:srgbClr val="1D1D1A">
                <a:lumMod val="75000"/>
                <a:lumOff val="25000"/>
              </a:srgbClr>
            </a:solid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50" name="Freeform 311"/>
            <p:cNvSpPr>
              <a:spLocks noChangeArrowheads="1"/>
            </p:cNvSpPr>
            <p:nvPr/>
          </p:nvSpPr>
          <p:spPr bwMode="gray">
            <a:xfrm>
              <a:off x="2637290" y="4731866"/>
              <a:ext cx="15003" cy="11380"/>
            </a:xfrm>
            <a:custGeom>
              <a:avLst/>
              <a:gdLst>
                <a:gd name="T0" fmla="*/ 52 w 52"/>
                <a:gd name="T1" fmla="*/ 52 h 52"/>
                <a:gd name="T2" fmla="*/ 52 w 52"/>
                <a:gd name="T3" fmla="*/ 52 h 52"/>
                <a:gd name="T4" fmla="*/ 0 w 52"/>
                <a:gd name="T5" fmla="*/ 52 h 52"/>
                <a:gd name="T6" fmla="*/ 0 w 52"/>
                <a:gd name="T7" fmla="*/ 0 h 52"/>
                <a:gd name="T8" fmla="*/ 52 w 52"/>
                <a:gd name="T9" fmla="*/ 0 h 52"/>
                <a:gd name="T10" fmla="*/ 52 w 52"/>
                <a:gd name="T11" fmla="*/ 52 h 52"/>
              </a:gdLst>
              <a:ahLst/>
              <a:cxnLst>
                <a:cxn ang="0">
                  <a:pos x="T0" y="T1"/>
                </a:cxn>
                <a:cxn ang="0">
                  <a:pos x="T2" y="T3"/>
                </a:cxn>
                <a:cxn ang="0">
                  <a:pos x="T4" y="T5"/>
                </a:cxn>
                <a:cxn ang="0">
                  <a:pos x="T6" y="T7"/>
                </a:cxn>
                <a:cxn ang="0">
                  <a:pos x="T8" y="T9"/>
                </a:cxn>
                <a:cxn ang="0">
                  <a:pos x="T10" y="T11"/>
                </a:cxn>
              </a:cxnLst>
              <a:rect l="0" t="0" r="r" b="b"/>
              <a:pathLst>
                <a:path w="52" h="52">
                  <a:moveTo>
                    <a:pt x="52" y="52"/>
                  </a:moveTo>
                  <a:lnTo>
                    <a:pt x="52" y="52"/>
                  </a:lnTo>
                  <a:lnTo>
                    <a:pt x="0" y="52"/>
                  </a:lnTo>
                  <a:lnTo>
                    <a:pt x="0" y="0"/>
                  </a:lnTo>
                  <a:lnTo>
                    <a:pt x="52" y="0"/>
                  </a:lnTo>
                  <a:lnTo>
                    <a:pt x="52" y="52"/>
                  </a:lnTo>
                  <a:close/>
                </a:path>
              </a:pathLst>
            </a:custGeom>
            <a:solidFill>
              <a:srgbClr val="1D1D1A">
                <a:lumMod val="75000"/>
                <a:lumOff val="25000"/>
              </a:srgbClr>
            </a:solid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51" name="Freeform 312"/>
            <p:cNvSpPr>
              <a:spLocks noChangeArrowheads="1"/>
            </p:cNvSpPr>
            <p:nvPr/>
          </p:nvSpPr>
          <p:spPr bwMode="gray">
            <a:xfrm>
              <a:off x="2661524" y="4731866"/>
              <a:ext cx="16156" cy="11380"/>
            </a:xfrm>
            <a:custGeom>
              <a:avLst/>
              <a:gdLst>
                <a:gd name="T0" fmla="*/ 52 w 52"/>
                <a:gd name="T1" fmla="*/ 52 h 52"/>
                <a:gd name="T2" fmla="*/ 52 w 52"/>
                <a:gd name="T3" fmla="*/ 52 h 52"/>
                <a:gd name="T4" fmla="*/ 0 w 52"/>
                <a:gd name="T5" fmla="*/ 52 h 52"/>
                <a:gd name="T6" fmla="*/ 0 w 52"/>
                <a:gd name="T7" fmla="*/ 0 h 52"/>
                <a:gd name="T8" fmla="*/ 52 w 52"/>
                <a:gd name="T9" fmla="*/ 0 h 52"/>
                <a:gd name="T10" fmla="*/ 52 w 52"/>
                <a:gd name="T11" fmla="*/ 52 h 52"/>
              </a:gdLst>
              <a:ahLst/>
              <a:cxnLst>
                <a:cxn ang="0">
                  <a:pos x="T0" y="T1"/>
                </a:cxn>
                <a:cxn ang="0">
                  <a:pos x="T2" y="T3"/>
                </a:cxn>
                <a:cxn ang="0">
                  <a:pos x="T4" y="T5"/>
                </a:cxn>
                <a:cxn ang="0">
                  <a:pos x="T6" y="T7"/>
                </a:cxn>
                <a:cxn ang="0">
                  <a:pos x="T8" y="T9"/>
                </a:cxn>
                <a:cxn ang="0">
                  <a:pos x="T10" y="T11"/>
                </a:cxn>
              </a:cxnLst>
              <a:rect l="0" t="0" r="r" b="b"/>
              <a:pathLst>
                <a:path w="52" h="52">
                  <a:moveTo>
                    <a:pt x="52" y="52"/>
                  </a:moveTo>
                  <a:lnTo>
                    <a:pt x="52" y="52"/>
                  </a:lnTo>
                  <a:lnTo>
                    <a:pt x="0" y="52"/>
                  </a:lnTo>
                  <a:lnTo>
                    <a:pt x="0" y="0"/>
                  </a:lnTo>
                  <a:lnTo>
                    <a:pt x="52" y="0"/>
                  </a:lnTo>
                  <a:lnTo>
                    <a:pt x="52" y="52"/>
                  </a:lnTo>
                  <a:close/>
                </a:path>
              </a:pathLst>
            </a:custGeom>
            <a:solidFill>
              <a:srgbClr val="1D1D1A">
                <a:lumMod val="75000"/>
                <a:lumOff val="25000"/>
              </a:srgbClr>
            </a:solid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52" name="Freeform 313"/>
            <p:cNvSpPr>
              <a:spLocks noChangeArrowheads="1"/>
            </p:cNvSpPr>
            <p:nvPr/>
          </p:nvSpPr>
          <p:spPr bwMode="gray">
            <a:xfrm>
              <a:off x="2686912" y="4731866"/>
              <a:ext cx="15003" cy="11380"/>
            </a:xfrm>
            <a:custGeom>
              <a:avLst/>
              <a:gdLst>
                <a:gd name="T0" fmla="*/ 52 w 52"/>
                <a:gd name="T1" fmla="*/ 52 h 52"/>
                <a:gd name="T2" fmla="*/ 52 w 52"/>
                <a:gd name="T3" fmla="*/ 52 h 52"/>
                <a:gd name="T4" fmla="*/ 0 w 52"/>
                <a:gd name="T5" fmla="*/ 52 h 52"/>
                <a:gd name="T6" fmla="*/ 0 w 52"/>
                <a:gd name="T7" fmla="*/ 0 h 52"/>
                <a:gd name="T8" fmla="*/ 52 w 52"/>
                <a:gd name="T9" fmla="*/ 0 h 52"/>
                <a:gd name="T10" fmla="*/ 52 w 52"/>
                <a:gd name="T11" fmla="*/ 52 h 52"/>
              </a:gdLst>
              <a:ahLst/>
              <a:cxnLst>
                <a:cxn ang="0">
                  <a:pos x="T0" y="T1"/>
                </a:cxn>
                <a:cxn ang="0">
                  <a:pos x="T2" y="T3"/>
                </a:cxn>
                <a:cxn ang="0">
                  <a:pos x="T4" y="T5"/>
                </a:cxn>
                <a:cxn ang="0">
                  <a:pos x="T6" y="T7"/>
                </a:cxn>
                <a:cxn ang="0">
                  <a:pos x="T8" y="T9"/>
                </a:cxn>
                <a:cxn ang="0">
                  <a:pos x="T10" y="T11"/>
                </a:cxn>
              </a:cxnLst>
              <a:rect l="0" t="0" r="r" b="b"/>
              <a:pathLst>
                <a:path w="52" h="52">
                  <a:moveTo>
                    <a:pt x="52" y="52"/>
                  </a:moveTo>
                  <a:lnTo>
                    <a:pt x="52" y="52"/>
                  </a:lnTo>
                  <a:lnTo>
                    <a:pt x="0" y="52"/>
                  </a:lnTo>
                  <a:lnTo>
                    <a:pt x="0" y="0"/>
                  </a:lnTo>
                  <a:lnTo>
                    <a:pt x="52" y="0"/>
                  </a:lnTo>
                  <a:lnTo>
                    <a:pt x="52" y="52"/>
                  </a:lnTo>
                  <a:close/>
                </a:path>
              </a:pathLst>
            </a:custGeom>
            <a:solidFill>
              <a:srgbClr val="1D1D1A">
                <a:lumMod val="75000"/>
                <a:lumOff val="25000"/>
              </a:srgbClr>
            </a:solid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cxnSp>
        <p:nvCxnSpPr>
          <p:cNvPr id="1353" name="直接连接符 1352"/>
          <p:cNvCxnSpPr/>
          <p:nvPr/>
        </p:nvCxnSpPr>
        <p:spPr bwMode="gray">
          <a:xfrm flipH="1">
            <a:off x="4587528" y="4894384"/>
            <a:ext cx="135653" cy="198703"/>
          </a:xfrm>
          <a:prstGeom prst="line">
            <a:avLst/>
          </a:prstGeom>
          <a:noFill/>
          <a:ln w="6350" cap="flat" cmpd="sng" algn="ctr">
            <a:solidFill>
              <a:srgbClr val="EBEBEB">
                <a:lumMod val="50000"/>
              </a:srgbClr>
            </a:solidFill>
            <a:prstDash val="solid"/>
            <a:miter lim="800000"/>
          </a:ln>
          <a:effectLst/>
        </p:spPr>
      </p:cxnSp>
      <p:cxnSp>
        <p:nvCxnSpPr>
          <p:cNvPr id="1354" name="直接连接符 1353"/>
          <p:cNvCxnSpPr/>
          <p:nvPr/>
        </p:nvCxnSpPr>
        <p:spPr bwMode="gray">
          <a:xfrm>
            <a:off x="4734514" y="4911126"/>
            <a:ext cx="138024" cy="168434"/>
          </a:xfrm>
          <a:prstGeom prst="line">
            <a:avLst/>
          </a:prstGeom>
          <a:noFill/>
          <a:ln w="6350" cap="flat" cmpd="sng" algn="ctr">
            <a:solidFill>
              <a:srgbClr val="EBEBEB">
                <a:lumMod val="50000"/>
              </a:srgbClr>
            </a:solidFill>
            <a:prstDash val="solid"/>
            <a:miter lim="800000"/>
          </a:ln>
          <a:effectLst/>
        </p:spPr>
      </p:cxnSp>
      <p:grpSp>
        <p:nvGrpSpPr>
          <p:cNvPr id="1355" name="组合 124">
            <a:extLst>
              <a:ext uri="{FF2B5EF4-FFF2-40B4-BE49-F238E27FC236}">
                <a16:creationId xmlns:a16="http://schemas.microsoft.com/office/drawing/2014/main" xmlns="" id="{3C21B54C-130A-4A4D-A5ED-E8DA252078E7}"/>
              </a:ext>
            </a:extLst>
          </p:cNvPr>
          <p:cNvGrpSpPr/>
          <p:nvPr/>
        </p:nvGrpSpPr>
        <p:grpSpPr bwMode="gray">
          <a:xfrm>
            <a:off x="4537097" y="4338602"/>
            <a:ext cx="384469" cy="199354"/>
            <a:chOff x="5576887" y="6196013"/>
            <a:chExt cx="296110" cy="227013"/>
          </a:xfrm>
          <a:solidFill>
            <a:srgbClr val="666666"/>
          </a:solidFill>
        </p:grpSpPr>
        <p:sp>
          <p:nvSpPr>
            <p:cNvPr id="1356" name="Freeform 379">
              <a:extLst>
                <a:ext uri="{FF2B5EF4-FFF2-40B4-BE49-F238E27FC236}">
                  <a16:creationId xmlns:a16="http://schemas.microsoft.com/office/drawing/2014/main" xmlns="" id="{65110ACF-4836-4FA1-8677-C442C7DED1D3}"/>
                </a:ext>
              </a:extLst>
            </p:cNvPr>
            <p:cNvSpPr>
              <a:spLocks noEditPoints="1"/>
            </p:cNvSpPr>
            <p:nvPr/>
          </p:nvSpPr>
          <p:spPr bwMode="gray">
            <a:xfrm>
              <a:off x="5576887" y="6196013"/>
              <a:ext cx="287338" cy="160338"/>
            </a:xfrm>
            <a:custGeom>
              <a:avLst/>
              <a:gdLst>
                <a:gd name="T0" fmla="*/ 2147483646 w 610"/>
                <a:gd name="T1" fmla="*/ 2147483646 h 341"/>
                <a:gd name="T2" fmla="*/ 2147483646 w 610"/>
                <a:gd name="T3" fmla="*/ 2147483646 h 341"/>
                <a:gd name="T4" fmla="*/ 2147483646 w 610"/>
                <a:gd name="T5" fmla="*/ 2147483646 h 341"/>
                <a:gd name="T6" fmla="*/ 2147483646 w 610"/>
                <a:gd name="T7" fmla="*/ 2147483646 h 341"/>
                <a:gd name="T8" fmla="*/ 2147483646 w 610"/>
                <a:gd name="T9" fmla="*/ 2147483646 h 341"/>
                <a:gd name="T10" fmla="*/ 2147483646 w 610"/>
                <a:gd name="T11" fmla="*/ 2147483646 h 341"/>
                <a:gd name="T12" fmla="*/ 2147483646 w 610"/>
                <a:gd name="T13" fmla="*/ 2147483646 h 341"/>
                <a:gd name="T14" fmla="*/ 2147483646 w 610"/>
                <a:gd name="T15" fmla="*/ 2147483646 h 341"/>
                <a:gd name="T16" fmla="*/ 2147483646 w 610"/>
                <a:gd name="T17" fmla="*/ 2147483646 h 341"/>
                <a:gd name="T18" fmla="*/ 2147483646 w 610"/>
                <a:gd name="T19" fmla="*/ 2147483646 h 341"/>
                <a:gd name="T20" fmla="*/ 0 w 610"/>
                <a:gd name="T21" fmla="*/ 2147483646 h 341"/>
                <a:gd name="T22" fmla="*/ 2147483646 w 610"/>
                <a:gd name="T23" fmla="*/ 0 h 341"/>
                <a:gd name="T24" fmla="*/ 2147483646 w 610"/>
                <a:gd name="T25" fmla="*/ 2147483646 h 341"/>
                <a:gd name="T26" fmla="*/ 2147483646 w 610"/>
                <a:gd name="T27" fmla="*/ 2147483646 h 3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610" h="341">
                  <a:moveTo>
                    <a:pt x="305" y="33"/>
                  </a:moveTo>
                  <a:lnTo>
                    <a:pt x="305" y="33"/>
                  </a:lnTo>
                  <a:cubicBezTo>
                    <a:pt x="157" y="33"/>
                    <a:pt x="32" y="96"/>
                    <a:pt x="32" y="171"/>
                  </a:cubicBezTo>
                  <a:cubicBezTo>
                    <a:pt x="32" y="245"/>
                    <a:pt x="157" y="308"/>
                    <a:pt x="305" y="308"/>
                  </a:cubicBezTo>
                  <a:cubicBezTo>
                    <a:pt x="452" y="308"/>
                    <a:pt x="577" y="245"/>
                    <a:pt x="577" y="171"/>
                  </a:cubicBezTo>
                  <a:cubicBezTo>
                    <a:pt x="577" y="96"/>
                    <a:pt x="452" y="33"/>
                    <a:pt x="305" y="33"/>
                  </a:cubicBezTo>
                  <a:close/>
                  <a:moveTo>
                    <a:pt x="305" y="341"/>
                  </a:moveTo>
                  <a:lnTo>
                    <a:pt x="305" y="341"/>
                  </a:lnTo>
                  <a:cubicBezTo>
                    <a:pt x="134" y="341"/>
                    <a:pt x="0" y="266"/>
                    <a:pt x="0" y="171"/>
                  </a:cubicBezTo>
                  <a:cubicBezTo>
                    <a:pt x="0" y="75"/>
                    <a:pt x="134" y="0"/>
                    <a:pt x="305" y="0"/>
                  </a:cubicBezTo>
                  <a:cubicBezTo>
                    <a:pt x="476" y="0"/>
                    <a:pt x="610" y="75"/>
                    <a:pt x="610" y="171"/>
                  </a:cubicBezTo>
                  <a:cubicBezTo>
                    <a:pt x="610" y="266"/>
                    <a:pt x="476" y="341"/>
                    <a:pt x="305" y="341"/>
                  </a:cubicBezTo>
                  <a:close/>
                </a:path>
              </a:pathLst>
            </a:custGeom>
            <a:grpFill/>
            <a:ln w="0">
              <a:noFill/>
              <a:prstDash val="solid"/>
              <a:round/>
              <a:headEnd/>
              <a:tailEnd/>
            </a:ln>
          </p:spPr>
          <p:txBody>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47569" indent="1587" algn="l" rtl="0" fontAlgn="base">
                <a:spcBef>
                  <a:spcPct val="0"/>
                </a:spcBef>
                <a:spcAft>
                  <a:spcPct val="0"/>
                </a:spcAft>
                <a:defRPr kern="1200">
                  <a:solidFill>
                    <a:schemeClr val="tx1"/>
                  </a:solidFill>
                  <a:latin typeface="Arial" pitchFamily="34" charset="0"/>
                  <a:ea typeface="宋体" pitchFamily="2" charset="-122"/>
                  <a:cs typeface="+mn-cs"/>
                </a:defRPr>
              </a:lvl2pPr>
              <a:lvl3pPr marL="904662" indent="1587" algn="l" rtl="0" fontAlgn="base">
                <a:spcBef>
                  <a:spcPct val="0"/>
                </a:spcBef>
                <a:spcAft>
                  <a:spcPct val="0"/>
                </a:spcAft>
                <a:defRPr kern="1200">
                  <a:solidFill>
                    <a:schemeClr val="tx1"/>
                  </a:solidFill>
                  <a:latin typeface="Arial" pitchFamily="34" charset="0"/>
                  <a:ea typeface="宋体" pitchFamily="2" charset="-122"/>
                  <a:cs typeface="+mn-cs"/>
                </a:defRPr>
              </a:lvl3pPr>
              <a:lvl4pPr marL="1360167" indent="1587" algn="l" rtl="0" fontAlgn="base">
                <a:spcBef>
                  <a:spcPct val="0"/>
                </a:spcBef>
                <a:spcAft>
                  <a:spcPct val="0"/>
                </a:spcAft>
                <a:defRPr kern="1200">
                  <a:solidFill>
                    <a:schemeClr val="tx1"/>
                  </a:solidFill>
                  <a:latin typeface="Arial" pitchFamily="34" charset="0"/>
                  <a:ea typeface="宋体" pitchFamily="2" charset="-122"/>
                  <a:cs typeface="+mn-cs"/>
                </a:defRPr>
              </a:lvl4pPr>
              <a:lvl5pPr marL="1817259" indent="1587" algn="l" rtl="0" fontAlgn="base">
                <a:spcBef>
                  <a:spcPct val="0"/>
                </a:spcBef>
                <a:spcAft>
                  <a:spcPct val="0"/>
                </a:spcAft>
                <a:defRPr kern="1200">
                  <a:solidFill>
                    <a:schemeClr val="tx1"/>
                  </a:solidFill>
                  <a:latin typeface="Arial" pitchFamily="34" charset="0"/>
                  <a:ea typeface="宋体" pitchFamily="2" charset="-122"/>
                  <a:cs typeface="+mn-cs"/>
                </a:defRPr>
              </a:lvl5pPr>
              <a:lvl6pPr marL="2285461" algn="l" defTabSz="914185" rtl="0" eaLnBrk="1" latinLnBrk="0" hangingPunct="1">
                <a:defRPr kern="1200">
                  <a:solidFill>
                    <a:schemeClr val="tx1"/>
                  </a:solidFill>
                  <a:latin typeface="Arial" pitchFamily="34" charset="0"/>
                  <a:ea typeface="宋体" pitchFamily="2" charset="-122"/>
                  <a:cs typeface="+mn-cs"/>
                </a:defRPr>
              </a:lvl6pPr>
              <a:lvl7pPr marL="2742552" algn="l" defTabSz="914185" rtl="0" eaLnBrk="1" latinLnBrk="0" hangingPunct="1">
                <a:defRPr kern="1200">
                  <a:solidFill>
                    <a:schemeClr val="tx1"/>
                  </a:solidFill>
                  <a:latin typeface="Arial" pitchFamily="34" charset="0"/>
                  <a:ea typeface="宋体" pitchFamily="2" charset="-122"/>
                  <a:cs typeface="+mn-cs"/>
                </a:defRPr>
              </a:lvl7pPr>
              <a:lvl8pPr marL="3199645" algn="l" defTabSz="914185" rtl="0" eaLnBrk="1" latinLnBrk="0" hangingPunct="1">
                <a:defRPr kern="1200">
                  <a:solidFill>
                    <a:schemeClr val="tx1"/>
                  </a:solidFill>
                  <a:latin typeface="Arial" pitchFamily="34" charset="0"/>
                  <a:ea typeface="宋体" pitchFamily="2" charset="-122"/>
                  <a:cs typeface="+mn-cs"/>
                </a:defRPr>
              </a:lvl8pPr>
              <a:lvl9pPr marL="3656737" algn="l" defTabSz="914185" rtl="0" eaLnBrk="1" latinLnBrk="0" hangingPunct="1">
                <a:defRPr kern="1200">
                  <a:solidFill>
                    <a:schemeClr val="tx1"/>
                  </a:solidFill>
                  <a:latin typeface="Arial" pitchFamily="34" charset="0"/>
                  <a:ea typeface="宋体" pitchFamily="2" charset="-122"/>
                  <a:cs typeface="+mn-cs"/>
                </a:defRPr>
              </a:lvl9pPr>
            </a:lstStyle>
            <a:p>
              <a:pPr defTabSz="1625574" fontAlgn="ctr">
                <a:defRPr/>
              </a:pPr>
              <a:endParaRPr lang="en-US" altLang="zh-CN" sz="14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357" name="Freeform 380">
              <a:extLst>
                <a:ext uri="{FF2B5EF4-FFF2-40B4-BE49-F238E27FC236}">
                  <a16:creationId xmlns:a16="http://schemas.microsoft.com/office/drawing/2014/main" xmlns="" id="{E9F98B14-8F56-45E9-9CDF-B89F52AC8640}"/>
                </a:ext>
              </a:extLst>
            </p:cNvPr>
            <p:cNvSpPr>
              <a:spLocks/>
            </p:cNvSpPr>
            <p:nvPr/>
          </p:nvSpPr>
          <p:spPr bwMode="gray">
            <a:xfrm>
              <a:off x="5713412" y="6299200"/>
              <a:ext cx="47625" cy="31750"/>
            </a:xfrm>
            <a:custGeom>
              <a:avLst/>
              <a:gdLst>
                <a:gd name="T0" fmla="*/ 2147483646 w 99"/>
                <a:gd name="T1" fmla="*/ 2147483646 h 67"/>
                <a:gd name="T2" fmla="*/ 2147483646 w 99"/>
                <a:gd name="T3" fmla="*/ 2147483646 h 67"/>
                <a:gd name="T4" fmla="*/ 2147483646 w 99"/>
                <a:gd name="T5" fmla="*/ 2147483646 h 67"/>
                <a:gd name="T6" fmla="*/ 2147483646 w 99"/>
                <a:gd name="T7" fmla="*/ 2147483646 h 67"/>
                <a:gd name="T8" fmla="*/ 2147483646 w 99"/>
                <a:gd name="T9" fmla="*/ 2147483646 h 67"/>
                <a:gd name="T10" fmla="*/ 2147483646 w 99"/>
                <a:gd name="T11" fmla="*/ 2147483646 h 67"/>
                <a:gd name="T12" fmla="*/ 2147483646 w 99"/>
                <a:gd name="T13" fmla="*/ 2147483646 h 67"/>
                <a:gd name="T14" fmla="*/ 2147483646 w 99"/>
                <a:gd name="T15" fmla="*/ 2147483646 h 67"/>
                <a:gd name="T16" fmla="*/ 2147483646 w 99"/>
                <a:gd name="T17" fmla="*/ 2147483646 h 67"/>
                <a:gd name="T18" fmla="*/ 2147483646 w 99"/>
                <a:gd name="T19" fmla="*/ 2147483646 h 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99" h="67">
                  <a:moveTo>
                    <a:pt x="15" y="67"/>
                  </a:moveTo>
                  <a:lnTo>
                    <a:pt x="15" y="67"/>
                  </a:lnTo>
                  <a:cubicBezTo>
                    <a:pt x="10" y="67"/>
                    <a:pt x="6" y="65"/>
                    <a:pt x="4" y="61"/>
                  </a:cubicBezTo>
                  <a:cubicBezTo>
                    <a:pt x="0" y="54"/>
                    <a:pt x="3" y="46"/>
                    <a:pt x="9" y="43"/>
                  </a:cubicBezTo>
                  <a:lnTo>
                    <a:pt x="78" y="3"/>
                  </a:lnTo>
                  <a:cubicBezTo>
                    <a:pt x="85" y="0"/>
                    <a:pt x="92" y="2"/>
                    <a:pt x="96" y="9"/>
                  </a:cubicBezTo>
                  <a:cubicBezTo>
                    <a:pt x="99" y="15"/>
                    <a:pt x="97" y="23"/>
                    <a:pt x="90" y="27"/>
                  </a:cubicBezTo>
                  <a:lnTo>
                    <a:pt x="21" y="66"/>
                  </a:lnTo>
                  <a:cubicBezTo>
                    <a:pt x="20" y="67"/>
                    <a:pt x="17" y="67"/>
                    <a:pt x="15" y="67"/>
                  </a:cubicBezTo>
                  <a:close/>
                </a:path>
              </a:pathLst>
            </a:custGeom>
            <a:grpFill/>
            <a:ln w="0">
              <a:noFill/>
              <a:prstDash val="solid"/>
              <a:round/>
              <a:headEnd/>
              <a:tailEnd/>
            </a:ln>
          </p:spPr>
          <p:txBody>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47569" indent="1587" algn="l" rtl="0" fontAlgn="base">
                <a:spcBef>
                  <a:spcPct val="0"/>
                </a:spcBef>
                <a:spcAft>
                  <a:spcPct val="0"/>
                </a:spcAft>
                <a:defRPr kern="1200">
                  <a:solidFill>
                    <a:schemeClr val="tx1"/>
                  </a:solidFill>
                  <a:latin typeface="Arial" pitchFamily="34" charset="0"/>
                  <a:ea typeface="宋体" pitchFamily="2" charset="-122"/>
                  <a:cs typeface="+mn-cs"/>
                </a:defRPr>
              </a:lvl2pPr>
              <a:lvl3pPr marL="904662" indent="1587" algn="l" rtl="0" fontAlgn="base">
                <a:spcBef>
                  <a:spcPct val="0"/>
                </a:spcBef>
                <a:spcAft>
                  <a:spcPct val="0"/>
                </a:spcAft>
                <a:defRPr kern="1200">
                  <a:solidFill>
                    <a:schemeClr val="tx1"/>
                  </a:solidFill>
                  <a:latin typeface="Arial" pitchFamily="34" charset="0"/>
                  <a:ea typeface="宋体" pitchFamily="2" charset="-122"/>
                  <a:cs typeface="+mn-cs"/>
                </a:defRPr>
              </a:lvl3pPr>
              <a:lvl4pPr marL="1360167" indent="1587" algn="l" rtl="0" fontAlgn="base">
                <a:spcBef>
                  <a:spcPct val="0"/>
                </a:spcBef>
                <a:spcAft>
                  <a:spcPct val="0"/>
                </a:spcAft>
                <a:defRPr kern="1200">
                  <a:solidFill>
                    <a:schemeClr val="tx1"/>
                  </a:solidFill>
                  <a:latin typeface="Arial" pitchFamily="34" charset="0"/>
                  <a:ea typeface="宋体" pitchFamily="2" charset="-122"/>
                  <a:cs typeface="+mn-cs"/>
                </a:defRPr>
              </a:lvl4pPr>
              <a:lvl5pPr marL="1817259" indent="1587" algn="l" rtl="0" fontAlgn="base">
                <a:spcBef>
                  <a:spcPct val="0"/>
                </a:spcBef>
                <a:spcAft>
                  <a:spcPct val="0"/>
                </a:spcAft>
                <a:defRPr kern="1200">
                  <a:solidFill>
                    <a:schemeClr val="tx1"/>
                  </a:solidFill>
                  <a:latin typeface="Arial" pitchFamily="34" charset="0"/>
                  <a:ea typeface="宋体" pitchFamily="2" charset="-122"/>
                  <a:cs typeface="+mn-cs"/>
                </a:defRPr>
              </a:lvl5pPr>
              <a:lvl6pPr marL="2285461" algn="l" defTabSz="914185" rtl="0" eaLnBrk="1" latinLnBrk="0" hangingPunct="1">
                <a:defRPr kern="1200">
                  <a:solidFill>
                    <a:schemeClr val="tx1"/>
                  </a:solidFill>
                  <a:latin typeface="Arial" pitchFamily="34" charset="0"/>
                  <a:ea typeface="宋体" pitchFamily="2" charset="-122"/>
                  <a:cs typeface="+mn-cs"/>
                </a:defRPr>
              </a:lvl6pPr>
              <a:lvl7pPr marL="2742552" algn="l" defTabSz="914185" rtl="0" eaLnBrk="1" latinLnBrk="0" hangingPunct="1">
                <a:defRPr kern="1200">
                  <a:solidFill>
                    <a:schemeClr val="tx1"/>
                  </a:solidFill>
                  <a:latin typeface="Arial" pitchFamily="34" charset="0"/>
                  <a:ea typeface="宋体" pitchFamily="2" charset="-122"/>
                  <a:cs typeface="+mn-cs"/>
                </a:defRPr>
              </a:lvl7pPr>
              <a:lvl8pPr marL="3199645" algn="l" defTabSz="914185" rtl="0" eaLnBrk="1" latinLnBrk="0" hangingPunct="1">
                <a:defRPr kern="1200">
                  <a:solidFill>
                    <a:schemeClr val="tx1"/>
                  </a:solidFill>
                  <a:latin typeface="Arial" pitchFamily="34" charset="0"/>
                  <a:ea typeface="宋体" pitchFamily="2" charset="-122"/>
                  <a:cs typeface="+mn-cs"/>
                </a:defRPr>
              </a:lvl8pPr>
              <a:lvl9pPr marL="3656737" algn="l" defTabSz="914185" rtl="0" eaLnBrk="1" latinLnBrk="0" hangingPunct="1">
                <a:defRPr kern="1200">
                  <a:solidFill>
                    <a:schemeClr val="tx1"/>
                  </a:solidFill>
                  <a:latin typeface="Arial" pitchFamily="34" charset="0"/>
                  <a:ea typeface="宋体" pitchFamily="2" charset="-122"/>
                  <a:cs typeface="+mn-cs"/>
                </a:defRPr>
              </a:lvl9pPr>
            </a:lstStyle>
            <a:p>
              <a:pPr defTabSz="1625574" fontAlgn="ctr">
                <a:defRPr/>
              </a:pPr>
              <a:endParaRPr lang="en-US" altLang="zh-CN" sz="14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358" name="Freeform 381">
              <a:extLst>
                <a:ext uri="{FF2B5EF4-FFF2-40B4-BE49-F238E27FC236}">
                  <a16:creationId xmlns:a16="http://schemas.microsoft.com/office/drawing/2014/main" xmlns="" id="{139B6EDD-68B3-4DEC-B094-D3132F4D885F}"/>
                </a:ext>
              </a:extLst>
            </p:cNvPr>
            <p:cNvSpPr>
              <a:spLocks/>
            </p:cNvSpPr>
            <p:nvPr/>
          </p:nvSpPr>
          <p:spPr bwMode="gray">
            <a:xfrm>
              <a:off x="5680075" y="6299200"/>
              <a:ext cx="46038" cy="31750"/>
            </a:xfrm>
            <a:custGeom>
              <a:avLst/>
              <a:gdLst>
                <a:gd name="T0" fmla="*/ 2147483646 w 98"/>
                <a:gd name="T1" fmla="*/ 2147483646 h 67"/>
                <a:gd name="T2" fmla="*/ 2147483646 w 98"/>
                <a:gd name="T3" fmla="*/ 2147483646 h 67"/>
                <a:gd name="T4" fmla="*/ 2147483646 w 98"/>
                <a:gd name="T5" fmla="*/ 2147483646 h 67"/>
                <a:gd name="T6" fmla="*/ 2147483646 w 98"/>
                <a:gd name="T7" fmla="*/ 2147483646 h 67"/>
                <a:gd name="T8" fmla="*/ 2147483646 w 98"/>
                <a:gd name="T9" fmla="*/ 2147483646 h 67"/>
                <a:gd name="T10" fmla="*/ 2147483646 w 98"/>
                <a:gd name="T11" fmla="*/ 2147483646 h 67"/>
                <a:gd name="T12" fmla="*/ 2147483646 w 98"/>
                <a:gd name="T13" fmla="*/ 2147483646 h 67"/>
                <a:gd name="T14" fmla="*/ 2147483646 w 98"/>
                <a:gd name="T15" fmla="*/ 2147483646 h 67"/>
                <a:gd name="T16" fmla="*/ 2147483646 w 98"/>
                <a:gd name="T17" fmla="*/ 2147483646 h 67"/>
                <a:gd name="T18" fmla="*/ 2147483646 w 98"/>
                <a:gd name="T19" fmla="*/ 2147483646 h 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98" h="67">
                  <a:moveTo>
                    <a:pt x="84" y="67"/>
                  </a:moveTo>
                  <a:lnTo>
                    <a:pt x="84" y="67"/>
                  </a:lnTo>
                  <a:cubicBezTo>
                    <a:pt x="82" y="67"/>
                    <a:pt x="80" y="67"/>
                    <a:pt x="78" y="66"/>
                  </a:cubicBezTo>
                  <a:lnTo>
                    <a:pt x="8" y="27"/>
                  </a:lnTo>
                  <a:cubicBezTo>
                    <a:pt x="2" y="23"/>
                    <a:pt x="0" y="15"/>
                    <a:pt x="3" y="9"/>
                  </a:cubicBezTo>
                  <a:cubicBezTo>
                    <a:pt x="7" y="2"/>
                    <a:pt x="14" y="0"/>
                    <a:pt x="21" y="3"/>
                  </a:cubicBezTo>
                  <a:lnTo>
                    <a:pt x="90" y="43"/>
                  </a:lnTo>
                  <a:cubicBezTo>
                    <a:pt x="96" y="46"/>
                    <a:pt x="98" y="54"/>
                    <a:pt x="95" y="61"/>
                  </a:cubicBezTo>
                  <a:cubicBezTo>
                    <a:pt x="93" y="65"/>
                    <a:pt x="88" y="67"/>
                    <a:pt x="84" y="67"/>
                  </a:cubicBezTo>
                  <a:close/>
                </a:path>
              </a:pathLst>
            </a:custGeom>
            <a:grpFill/>
            <a:ln w="0">
              <a:noFill/>
              <a:prstDash val="solid"/>
              <a:round/>
              <a:headEnd/>
              <a:tailEnd/>
            </a:ln>
          </p:spPr>
          <p:txBody>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47569" indent="1587" algn="l" rtl="0" fontAlgn="base">
                <a:spcBef>
                  <a:spcPct val="0"/>
                </a:spcBef>
                <a:spcAft>
                  <a:spcPct val="0"/>
                </a:spcAft>
                <a:defRPr kern="1200">
                  <a:solidFill>
                    <a:schemeClr val="tx1"/>
                  </a:solidFill>
                  <a:latin typeface="Arial" pitchFamily="34" charset="0"/>
                  <a:ea typeface="宋体" pitchFamily="2" charset="-122"/>
                  <a:cs typeface="+mn-cs"/>
                </a:defRPr>
              </a:lvl2pPr>
              <a:lvl3pPr marL="904662" indent="1587" algn="l" rtl="0" fontAlgn="base">
                <a:spcBef>
                  <a:spcPct val="0"/>
                </a:spcBef>
                <a:spcAft>
                  <a:spcPct val="0"/>
                </a:spcAft>
                <a:defRPr kern="1200">
                  <a:solidFill>
                    <a:schemeClr val="tx1"/>
                  </a:solidFill>
                  <a:latin typeface="Arial" pitchFamily="34" charset="0"/>
                  <a:ea typeface="宋体" pitchFamily="2" charset="-122"/>
                  <a:cs typeface="+mn-cs"/>
                </a:defRPr>
              </a:lvl3pPr>
              <a:lvl4pPr marL="1360167" indent="1587" algn="l" rtl="0" fontAlgn="base">
                <a:spcBef>
                  <a:spcPct val="0"/>
                </a:spcBef>
                <a:spcAft>
                  <a:spcPct val="0"/>
                </a:spcAft>
                <a:defRPr kern="1200">
                  <a:solidFill>
                    <a:schemeClr val="tx1"/>
                  </a:solidFill>
                  <a:latin typeface="Arial" pitchFamily="34" charset="0"/>
                  <a:ea typeface="宋体" pitchFamily="2" charset="-122"/>
                  <a:cs typeface="+mn-cs"/>
                </a:defRPr>
              </a:lvl4pPr>
              <a:lvl5pPr marL="1817259" indent="1587" algn="l" rtl="0" fontAlgn="base">
                <a:spcBef>
                  <a:spcPct val="0"/>
                </a:spcBef>
                <a:spcAft>
                  <a:spcPct val="0"/>
                </a:spcAft>
                <a:defRPr kern="1200">
                  <a:solidFill>
                    <a:schemeClr val="tx1"/>
                  </a:solidFill>
                  <a:latin typeface="Arial" pitchFamily="34" charset="0"/>
                  <a:ea typeface="宋体" pitchFamily="2" charset="-122"/>
                  <a:cs typeface="+mn-cs"/>
                </a:defRPr>
              </a:lvl5pPr>
              <a:lvl6pPr marL="2285461" algn="l" defTabSz="914185" rtl="0" eaLnBrk="1" latinLnBrk="0" hangingPunct="1">
                <a:defRPr kern="1200">
                  <a:solidFill>
                    <a:schemeClr val="tx1"/>
                  </a:solidFill>
                  <a:latin typeface="Arial" pitchFamily="34" charset="0"/>
                  <a:ea typeface="宋体" pitchFamily="2" charset="-122"/>
                  <a:cs typeface="+mn-cs"/>
                </a:defRPr>
              </a:lvl6pPr>
              <a:lvl7pPr marL="2742552" algn="l" defTabSz="914185" rtl="0" eaLnBrk="1" latinLnBrk="0" hangingPunct="1">
                <a:defRPr kern="1200">
                  <a:solidFill>
                    <a:schemeClr val="tx1"/>
                  </a:solidFill>
                  <a:latin typeface="Arial" pitchFamily="34" charset="0"/>
                  <a:ea typeface="宋体" pitchFamily="2" charset="-122"/>
                  <a:cs typeface="+mn-cs"/>
                </a:defRPr>
              </a:lvl7pPr>
              <a:lvl8pPr marL="3199645" algn="l" defTabSz="914185" rtl="0" eaLnBrk="1" latinLnBrk="0" hangingPunct="1">
                <a:defRPr kern="1200">
                  <a:solidFill>
                    <a:schemeClr val="tx1"/>
                  </a:solidFill>
                  <a:latin typeface="Arial" pitchFamily="34" charset="0"/>
                  <a:ea typeface="宋体" pitchFamily="2" charset="-122"/>
                  <a:cs typeface="+mn-cs"/>
                </a:defRPr>
              </a:lvl8pPr>
              <a:lvl9pPr marL="3656737" algn="l" defTabSz="914185" rtl="0" eaLnBrk="1" latinLnBrk="0" hangingPunct="1">
                <a:defRPr kern="1200">
                  <a:solidFill>
                    <a:schemeClr val="tx1"/>
                  </a:solidFill>
                  <a:latin typeface="Arial" pitchFamily="34" charset="0"/>
                  <a:ea typeface="宋体" pitchFamily="2" charset="-122"/>
                  <a:cs typeface="+mn-cs"/>
                </a:defRPr>
              </a:lvl9pPr>
            </a:lstStyle>
            <a:p>
              <a:pPr defTabSz="1625574" fontAlgn="ctr">
                <a:defRPr/>
              </a:pPr>
              <a:endParaRPr lang="en-US" altLang="zh-CN" sz="14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359" name="Freeform 382">
              <a:extLst>
                <a:ext uri="{FF2B5EF4-FFF2-40B4-BE49-F238E27FC236}">
                  <a16:creationId xmlns:a16="http://schemas.microsoft.com/office/drawing/2014/main" xmlns="" id="{D3A537BB-195F-4ADF-B7DE-37E0C72D2B55}"/>
                </a:ext>
              </a:extLst>
            </p:cNvPr>
            <p:cNvSpPr>
              <a:spLocks/>
            </p:cNvSpPr>
            <p:nvPr/>
          </p:nvSpPr>
          <p:spPr bwMode="gray">
            <a:xfrm>
              <a:off x="5713412" y="6284913"/>
              <a:ext cx="12700" cy="46038"/>
            </a:xfrm>
            <a:custGeom>
              <a:avLst/>
              <a:gdLst>
                <a:gd name="T0" fmla="*/ 2147483646 w 27"/>
                <a:gd name="T1" fmla="*/ 2147483646 h 98"/>
                <a:gd name="T2" fmla="*/ 2147483646 w 27"/>
                <a:gd name="T3" fmla="*/ 2147483646 h 98"/>
                <a:gd name="T4" fmla="*/ 2147483646 w 27"/>
                <a:gd name="T5" fmla="*/ 2147483646 h 98"/>
                <a:gd name="T6" fmla="*/ 0 w 27"/>
                <a:gd name="T7" fmla="*/ 2147483646 h 98"/>
                <a:gd name="T8" fmla="*/ 0 w 27"/>
                <a:gd name="T9" fmla="*/ 2147483646 h 98"/>
                <a:gd name="T10" fmla="*/ 2147483646 w 27"/>
                <a:gd name="T11" fmla="*/ 0 h 98"/>
                <a:gd name="T12" fmla="*/ 2147483646 w 27"/>
                <a:gd name="T13" fmla="*/ 2147483646 h 98"/>
                <a:gd name="T14" fmla="*/ 2147483646 w 27"/>
                <a:gd name="T15" fmla="*/ 2147483646 h 98"/>
                <a:gd name="T16" fmla="*/ 2147483646 w 27"/>
                <a:gd name="T17" fmla="*/ 2147483646 h 9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7" h="98">
                  <a:moveTo>
                    <a:pt x="14" y="98"/>
                  </a:moveTo>
                  <a:lnTo>
                    <a:pt x="14" y="98"/>
                  </a:lnTo>
                  <a:cubicBezTo>
                    <a:pt x="7" y="98"/>
                    <a:pt x="0" y="92"/>
                    <a:pt x="0" y="86"/>
                  </a:cubicBezTo>
                  <a:lnTo>
                    <a:pt x="0" y="13"/>
                  </a:lnTo>
                  <a:cubicBezTo>
                    <a:pt x="0" y="5"/>
                    <a:pt x="7" y="0"/>
                    <a:pt x="14" y="0"/>
                  </a:cubicBezTo>
                  <a:cubicBezTo>
                    <a:pt x="22" y="0"/>
                    <a:pt x="27" y="5"/>
                    <a:pt x="27" y="13"/>
                  </a:cubicBezTo>
                  <a:lnTo>
                    <a:pt x="27" y="86"/>
                  </a:lnTo>
                  <a:cubicBezTo>
                    <a:pt x="27" y="92"/>
                    <a:pt x="22" y="98"/>
                    <a:pt x="14" y="98"/>
                  </a:cubicBezTo>
                  <a:close/>
                </a:path>
              </a:pathLst>
            </a:custGeom>
            <a:grpFill/>
            <a:ln w="0">
              <a:noFill/>
              <a:prstDash val="solid"/>
              <a:round/>
              <a:headEnd/>
              <a:tailEnd/>
            </a:ln>
          </p:spPr>
          <p:txBody>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47569" indent="1587" algn="l" rtl="0" fontAlgn="base">
                <a:spcBef>
                  <a:spcPct val="0"/>
                </a:spcBef>
                <a:spcAft>
                  <a:spcPct val="0"/>
                </a:spcAft>
                <a:defRPr kern="1200">
                  <a:solidFill>
                    <a:schemeClr val="tx1"/>
                  </a:solidFill>
                  <a:latin typeface="Arial" pitchFamily="34" charset="0"/>
                  <a:ea typeface="宋体" pitchFamily="2" charset="-122"/>
                  <a:cs typeface="+mn-cs"/>
                </a:defRPr>
              </a:lvl2pPr>
              <a:lvl3pPr marL="904662" indent="1587" algn="l" rtl="0" fontAlgn="base">
                <a:spcBef>
                  <a:spcPct val="0"/>
                </a:spcBef>
                <a:spcAft>
                  <a:spcPct val="0"/>
                </a:spcAft>
                <a:defRPr kern="1200">
                  <a:solidFill>
                    <a:schemeClr val="tx1"/>
                  </a:solidFill>
                  <a:latin typeface="Arial" pitchFamily="34" charset="0"/>
                  <a:ea typeface="宋体" pitchFamily="2" charset="-122"/>
                  <a:cs typeface="+mn-cs"/>
                </a:defRPr>
              </a:lvl3pPr>
              <a:lvl4pPr marL="1360167" indent="1587" algn="l" rtl="0" fontAlgn="base">
                <a:spcBef>
                  <a:spcPct val="0"/>
                </a:spcBef>
                <a:spcAft>
                  <a:spcPct val="0"/>
                </a:spcAft>
                <a:defRPr kern="1200">
                  <a:solidFill>
                    <a:schemeClr val="tx1"/>
                  </a:solidFill>
                  <a:latin typeface="Arial" pitchFamily="34" charset="0"/>
                  <a:ea typeface="宋体" pitchFamily="2" charset="-122"/>
                  <a:cs typeface="+mn-cs"/>
                </a:defRPr>
              </a:lvl4pPr>
              <a:lvl5pPr marL="1817259" indent="1587" algn="l" rtl="0" fontAlgn="base">
                <a:spcBef>
                  <a:spcPct val="0"/>
                </a:spcBef>
                <a:spcAft>
                  <a:spcPct val="0"/>
                </a:spcAft>
                <a:defRPr kern="1200">
                  <a:solidFill>
                    <a:schemeClr val="tx1"/>
                  </a:solidFill>
                  <a:latin typeface="Arial" pitchFamily="34" charset="0"/>
                  <a:ea typeface="宋体" pitchFamily="2" charset="-122"/>
                  <a:cs typeface="+mn-cs"/>
                </a:defRPr>
              </a:lvl5pPr>
              <a:lvl6pPr marL="2285461" algn="l" defTabSz="914185" rtl="0" eaLnBrk="1" latinLnBrk="0" hangingPunct="1">
                <a:defRPr kern="1200">
                  <a:solidFill>
                    <a:schemeClr val="tx1"/>
                  </a:solidFill>
                  <a:latin typeface="Arial" pitchFamily="34" charset="0"/>
                  <a:ea typeface="宋体" pitchFamily="2" charset="-122"/>
                  <a:cs typeface="+mn-cs"/>
                </a:defRPr>
              </a:lvl6pPr>
              <a:lvl7pPr marL="2742552" algn="l" defTabSz="914185" rtl="0" eaLnBrk="1" latinLnBrk="0" hangingPunct="1">
                <a:defRPr kern="1200">
                  <a:solidFill>
                    <a:schemeClr val="tx1"/>
                  </a:solidFill>
                  <a:latin typeface="Arial" pitchFamily="34" charset="0"/>
                  <a:ea typeface="宋体" pitchFamily="2" charset="-122"/>
                  <a:cs typeface="+mn-cs"/>
                </a:defRPr>
              </a:lvl7pPr>
              <a:lvl8pPr marL="3199645" algn="l" defTabSz="914185" rtl="0" eaLnBrk="1" latinLnBrk="0" hangingPunct="1">
                <a:defRPr kern="1200">
                  <a:solidFill>
                    <a:schemeClr val="tx1"/>
                  </a:solidFill>
                  <a:latin typeface="Arial" pitchFamily="34" charset="0"/>
                  <a:ea typeface="宋体" pitchFamily="2" charset="-122"/>
                  <a:cs typeface="+mn-cs"/>
                </a:defRPr>
              </a:lvl8pPr>
              <a:lvl9pPr marL="3656737" algn="l" defTabSz="914185" rtl="0" eaLnBrk="1" latinLnBrk="0" hangingPunct="1">
                <a:defRPr kern="1200">
                  <a:solidFill>
                    <a:schemeClr val="tx1"/>
                  </a:solidFill>
                  <a:latin typeface="Arial" pitchFamily="34" charset="0"/>
                  <a:ea typeface="宋体" pitchFamily="2" charset="-122"/>
                  <a:cs typeface="+mn-cs"/>
                </a:defRPr>
              </a:lvl9pPr>
            </a:lstStyle>
            <a:p>
              <a:pPr defTabSz="1625574" fontAlgn="ctr">
                <a:defRPr/>
              </a:pPr>
              <a:endParaRPr lang="en-US" altLang="zh-CN" sz="14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360" name="Freeform 383">
              <a:extLst>
                <a:ext uri="{FF2B5EF4-FFF2-40B4-BE49-F238E27FC236}">
                  <a16:creationId xmlns:a16="http://schemas.microsoft.com/office/drawing/2014/main" xmlns="" id="{66EFE536-DFE8-42ED-8CD0-065EC380301E}"/>
                </a:ext>
              </a:extLst>
            </p:cNvPr>
            <p:cNvSpPr>
              <a:spLocks/>
            </p:cNvSpPr>
            <p:nvPr/>
          </p:nvSpPr>
          <p:spPr bwMode="gray">
            <a:xfrm>
              <a:off x="5680075" y="6218238"/>
              <a:ext cx="46038" cy="31750"/>
            </a:xfrm>
            <a:custGeom>
              <a:avLst/>
              <a:gdLst>
                <a:gd name="T0" fmla="*/ 2147483646 w 98"/>
                <a:gd name="T1" fmla="*/ 2147483646 h 67"/>
                <a:gd name="T2" fmla="*/ 2147483646 w 98"/>
                <a:gd name="T3" fmla="*/ 2147483646 h 67"/>
                <a:gd name="T4" fmla="*/ 2147483646 w 98"/>
                <a:gd name="T5" fmla="*/ 2147483646 h 67"/>
                <a:gd name="T6" fmla="*/ 2147483646 w 98"/>
                <a:gd name="T7" fmla="*/ 2147483646 h 67"/>
                <a:gd name="T8" fmla="*/ 2147483646 w 98"/>
                <a:gd name="T9" fmla="*/ 2147483646 h 67"/>
                <a:gd name="T10" fmla="*/ 2147483646 w 98"/>
                <a:gd name="T11" fmla="*/ 2147483646 h 67"/>
                <a:gd name="T12" fmla="*/ 2147483646 w 98"/>
                <a:gd name="T13" fmla="*/ 2147483646 h 67"/>
                <a:gd name="T14" fmla="*/ 2147483646 w 98"/>
                <a:gd name="T15" fmla="*/ 2147483646 h 67"/>
                <a:gd name="T16" fmla="*/ 2147483646 w 98"/>
                <a:gd name="T17" fmla="*/ 2147483646 h 67"/>
                <a:gd name="T18" fmla="*/ 2147483646 w 98"/>
                <a:gd name="T19" fmla="*/ 2147483646 h 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98" h="67">
                  <a:moveTo>
                    <a:pt x="14" y="67"/>
                  </a:moveTo>
                  <a:lnTo>
                    <a:pt x="14" y="67"/>
                  </a:lnTo>
                  <a:cubicBezTo>
                    <a:pt x="10" y="67"/>
                    <a:pt x="5" y="64"/>
                    <a:pt x="3" y="60"/>
                  </a:cubicBezTo>
                  <a:cubicBezTo>
                    <a:pt x="0" y="53"/>
                    <a:pt x="2" y="46"/>
                    <a:pt x="8" y="42"/>
                  </a:cubicBezTo>
                  <a:lnTo>
                    <a:pt x="77" y="3"/>
                  </a:lnTo>
                  <a:cubicBezTo>
                    <a:pt x="83" y="0"/>
                    <a:pt x="91" y="2"/>
                    <a:pt x="94" y="8"/>
                  </a:cubicBezTo>
                  <a:cubicBezTo>
                    <a:pt x="98" y="15"/>
                    <a:pt x="96" y="23"/>
                    <a:pt x="90" y="26"/>
                  </a:cubicBezTo>
                  <a:lnTo>
                    <a:pt x="20" y="65"/>
                  </a:lnTo>
                  <a:cubicBezTo>
                    <a:pt x="18" y="66"/>
                    <a:pt x="16" y="67"/>
                    <a:pt x="14" y="67"/>
                  </a:cubicBezTo>
                  <a:close/>
                </a:path>
              </a:pathLst>
            </a:custGeom>
            <a:grpFill/>
            <a:ln w="0">
              <a:noFill/>
              <a:prstDash val="solid"/>
              <a:round/>
              <a:headEnd/>
              <a:tailEnd/>
            </a:ln>
          </p:spPr>
          <p:txBody>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47569" indent="1587" algn="l" rtl="0" fontAlgn="base">
                <a:spcBef>
                  <a:spcPct val="0"/>
                </a:spcBef>
                <a:spcAft>
                  <a:spcPct val="0"/>
                </a:spcAft>
                <a:defRPr kern="1200">
                  <a:solidFill>
                    <a:schemeClr val="tx1"/>
                  </a:solidFill>
                  <a:latin typeface="Arial" pitchFamily="34" charset="0"/>
                  <a:ea typeface="宋体" pitchFamily="2" charset="-122"/>
                  <a:cs typeface="+mn-cs"/>
                </a:defRPr>
              </a:lvl2pPr>
              <a:lvl3pPr marL="904662" indent="1587" algn="l" rtl="0" fontAlgn="base">
                <a:spcBef>
                  <a:spcPct val="0"/>
                </a:spcBef>
                <a:spcAft>
                  <a:spcPct val="0"/>
                </a:spcAft>
                <a:defRPr kern="1200">
                  <a:solidFill>
                    <a:schemeClr val="tx1"/>
                  </a:solidFill>
                  <a:latin typeface="Arial" pitchFamily="34" charset="0"/>
                  <a:ea typeface="宋体" pitchFamily="2" charset="-122"/>
                  <a:cs typeface="+mn-cs"/>
                </a:defRPr>
              </a:lvl3pPr>
              <a:lvl4pPr marL="1360167" indent="1587" algn="l" rtl="0" fontAlgn="base">
                <a:spcBef>
                  <a:spcPct val="0"/>
                </a:spcBef>
                <a:spcAft>
                  <a:spcPct val="0"/>
                </a:spcAft>
                <a:defRPr kern="1200">
                  <a:solidFill>
                    <a:schemeClr val="tx1"/>
                  </a:solidFill>
                  <a:latin typeface="Arial" pitchFamily="34" charset="0"/>
                  <a:ea typeface="宋体" pitchFamily="2" charset="-122"/>
                  <a:cs typeface="+mn-cs"/>
                </a:defRPr>
              </a:lvl4pPr>
              <a:lvl5pPr marL="1817259" indent="1587" algn="l" rtl="0" fontAlgn="base">
                <a:spcBef>
                  <a:spcPct val="0"/>
                </a:spcBef>
                <a:spcAft>
                  <a:spcPct val="0"/>
                </a:spcAft>
                <a:defRPr kern="1200">
                  <a:solidFill>
                    <a:schemeClr val="tx1"/>
                  </a:solidFill>
                  <a:latin typeface="Arial" pitchFamily="34" charset="0"/>
                  <a:ea typeface="宋体" pitchFamily="2" charset="-122"/>
                  <a:cs typeface="+mn-cs"/>
                </a:defRPr>
              </a:lvl5pPr>
              <a:lvl6pPr marL="2285461" algn="l" defTabSz="914185" rtl="0" eaLnBrk="1" latinLnBrk="0" hangingPunct="1">
                <a:defRPr kern="1200">
                  <a:solidFill>
                    <a:schemeClr val="tx1"/>
                  </a:solidFill>
                  <a:latin typeface="Arial" pitchFamily="34" charset="0"/>
                  <a:ea typeface="宋体" pitchFamily="2" charset="-122"/>
                  <a:cs typeface="+mn-cs"/>
                </a:defRPr>
              </a:lvl6pPr>
              <a:lvl7pPr marL="2742552" algn="l" defTabSz="914185" rtl="0" eaLnBrk="1" latinLnBrk="0" hangingPunct="1">
                <a:defRPr kern="1200">
                  <a:solidFill>
                    <a:schemeClr val="tx1"/>
                  </a:solidFill>
                  <a:latin typeface="Arial" pitchFamily="34" charset="0"/>
                  <a:ea typeface="宋体" pitchFamily="2" charset="-122"/>
                  <a:cs typeface="+mn-cs"/>
                </a:defRPr>
              </a:lvl7pPr>
              <a:lvl8pPr marL="3199645" algn="l" defTabSz="914185" rtl="0" eaLnBrk="1" latinLnBrk="0" hangingPunct="1">
                <a:defRPr kern="1200">
                  <a:solidFill>
                    <a:schemeClr val="tx1"/>
                  </a:solidFill>
                  <a:latin typeface="Arial" pitchFamily="34" charset="0"/>
                  <a:ea typeface="宋体" pitchFamily="2" charset="-122"/>
                  <a:cs typeface="+mn-cs"/>
                </a:defRPr>
              </a:lvl8pPr>
              <a:lvl9pPr marL="3656737" algn="l" defTabSz="914185" rtl="0" eaLnBrk="1" latinLnBrk="0" hangingPunct="1">
                <a:defRPr kern="1200">
                  <a:solidFill>
                    <a:schemeClr val="tx1"/>
                  </a:solidFill>
                  <a:latin typeface="Arial" pitchFamily="34" charset="0"/>
                  <a:ea typeface="宋体" pitchFamily="2" charset="-122"/>
                  <a:cs typeface="+mn-cs"/>
                </a:defRPr>
              </a:lvl9pPr>
            </a:lstStyle>
            <a:p>
              <a:pPr defTabSz="1625574" fontAlgn="ctr">
                <a:defRPr/>
              </a:pPr>
              <a:endParaRPr lang="en-US" altLang="zh-CN" sz="14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361" name="Freeform 384">
              <a:extLst>
                <a:ext uri="{FF2B5EF4-FFF2-40B4-BE49-F238E27FC236}">
                  <a16:creationId xmlns:a16="http://schemas.microsoft.com/office/drawing/2014/main" xmlns="" id="{1B18583A-26CD-4E8A-8497-75DE39A61771}"/>
                </a:ext>
              </a:extLst>
            </p:cNvPr>
            <p:cNvSpPr>
              <a:spLocks/>
            </p:cNvSpPr>
            <p:nvPr/>
          </p:nvSpPr>
          <p:spPr bwMode="gray">
            <a:xfrm>
              <a:off x="5713412" y="6218238"/>
              <a:ext cx="47625" cy="31750"/>
            </a:xfrm>
            <a:custGeom>
              <a:avLst/>
              <a:gdLst>
                <a:gd name="T0" fmla="*/ 2147483646 w 99"/>
                <a:gd name="T1" fmla="*/ 2147483646 h 67"/>
                <a:gd name="T2" fmla="*/ 2147483646 w 99"/>
                <a:gd name="T3" fmla="*/ 2147483646 h 67"/>
                <a:gd name="T4" fmla="*/ 2147483646 w 99"/>
                <a:gd name="T5" fmla="*/ 2147483646 h 67"/>
                <a:gd name="T6" fmla="*/ 2147483646 w 99"/>
                <a:gd name="T7" fmla="*/ 2147483646 h 67"/>
                <a:gd name="T8" fmla="*/ 2147483646 w 99"/>
                <a:gd name="T9" fmla="*/ 2147483646 h 67"/>
                <a:gd name="T10" fmla="*/ 2147483646 w 99"/>
                <a:gd name="T11" fmla="*/ 2147483646 h 67"/>
                <a:gd name="T12" fmla="*/ 2147483646 w 99"/>
                <a:gd name="T13" fmla="*/ 2147483646 h 67"/>
                <a:gd name="T14" fmla="*/ 2147483646 w 99"/>
                <a:gd name="T15" fmla="*/ 2147483646 h 67"/>
                <a:gd name="T16" fmla="*/ 2147483646 w 99"/>
                <a:gd name="T17" fmla="*/ 2147483646 h 67"/>
                <a:gd name="T18" fmla="*/ 2147483646 w 99"/>
                <a:gd name="T19" fmla="*/ 2147483646 h 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99" h="67">
                  <a:moveTo>
                    <a:pt x="85" y="67"/>
                  </a:moveTo>
                  <a:lnTo>
                    <a:pt x="85" y="67"/>
                  </a:lnTo>
                  <a:cubicBezTo>
                    <a:pt x="83" y="67"/>
                    <a:pt x="80" y="66"/>
                    <a:pt x="78" y="65"/>
                  </a:cubicBezTo>
                  <a:lnTo>
                    <a:pt x="9" y="26"/>
                  </a:lnTo>
                  <a:cubicBezTo>
                    <a:pt x="2" y="23"/>
                    <a:pt x="0" y="15"/>
                    <a:pt x="4" y="8"/>
                  </a:cubicBezTo>
                  <a:cubicBezTo>
                    <a:pt x="7" y="2"/>
                    <a:pt x="15" y="0"/>
                    <a:pt x="21" y="3"/>
                  </a:cubicBezTo>
                  <a:lnTo>
                    <a:pt x="91" y="42"/>
                  </a:lnTo>
                  <a:cubicBezTo>
                    <a:pt x="97" y="46"/>
                    <a:pt x="99" y="53"/>
                    <a:pt x="96" y="60"/>
                  </a:cubicBezTo>
                  <a:cubicBezTo>
                    <a:pt x="94" y="64"/>
                    <a:pt x="89" y="67"/>
                    <a:pt x="85" y="67"/>
                  </a:cubicBezTo>
                  <a:close/>
                </a:path>
              </a:pathLst>
            </a:custGeom>
            <a:grpFill/>
            <a:ln w="0">
              <a:noFill/>
              <a:prstDash val="solid"/>
              <a:round/>
              <a:headEnd/>
              <a:tailEnd/>
            </a:ln>
          </p:spPr>
          <p:txBody>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47569" indent="1587" algn="l" rtl="0" fontAlgn="base">
                <a:spcBef>
                  <a:spcPct val="0"/>
                </a:spcBef>
                <a:spcAft>
                  <a:spcPct val="0"/>
                </a:spcAft>
                <a:defRPr kern="1200">
                  <a:solidFill>
                    <a:schemeClr val="tx1"/>
                  </a:solidFill>
                  <a:latin typeface="Arial" pitchFamily="34" charset="0"/>
                  <a:ea typeface="宋体" pitchFamily="2" charset="-122"/>
                  <a:cs typeface="+mn-cs"/>
                </a:defRPr>
              </a:lvl2pPr>
              <a:lvl3pPr marL="904662" indent="1587" algn="l" rtl="0" fontAlgn="base">
                <a:spcBef>
                  <a:spcPct val="0"/>
                </a:spcBef>
                <a:spcAft>
                  <a:spcPct val="0"/>
                </a:spcAft>
                <a:defRPr kern="1200">
                  <a:solidFill>
                    <a:schemeClr val="tx1"/>
                  </a:solidFill>
                  <a:latin typeface="Arial" pitchFamily="34" charset="0"/>
                  <a:ea typeface="宋体" pitchFamily="2" charset="-122"/>
                  <a:cs typeface="+mn-cs"/>
                </a:defRPr>
              </a:lvl3pPr>
              <a:lvl4pPr marL="1360167" indent="1587" algn="l" rtl="0" fontAlgn="base">
                <a:spcBef>
                  <a:spcPct val="0"/>
                </a:spcBef>
                <a:spcAft>
                  <a:spcPct val="0"/>
                </a:spcAft>
                <a:defRPr kern="1200">
                  <a:solidFill>
                    <a:schemeClr val="tx1"/>
                  </a:solidFill>
                  <a:latin typeface="Arial" pitchFamily="34" charset="0"/>
                  <a:ea typeface="宋体" pitchFamily="2" charset="-122"/>
                  <a:cs typeface="+mn-cs"/>
                </a:defRPr>
              </a:lvl4pPr>
              <a:lvl5pPr marL="1817259" indent="1587" algn="l" rtl="0" fontAlgn="base">
                <a:spcBef>
                  <a:spcPct val="0"/>
                </a:spcBef>
                <a:spcAft>
                  <a:spcPct val="0"/>
                </a:spcAft>
                <a:defRPr kern="1200">
                  <a:solidFill>
                    <a:schemeClr val="tx1"/>
                  </a:solidFill>
                  <a:latin typeface="Arial" pitchFamily="34" charset="0"/>
                  <a:ea typeface="宋体" pitchFamily="2" charset="-122"/>
                  <a:cs typeface="+mn-cs"/>
                </a:defRPr>
              </a:lvl5pPr>
              <a:lvl6pPr marL="2285461" algn="l" defTabSz="914185" rtl="0" eaLnBrk="1" latinLnBrk="0" hangingPunct="1">
                <a:defRPr kern="1200">
                  <a:solidFill>
                    <a:schemeClr val="tx1"/>
                  </a:solidFill>
                  <a:latin typeface="Arial" pitchFamily="34" charset="0"/>
                  <a:ea typeface="宋体" pitchFamily="2" charset="-122"/>
                  <a:cs typeface="+mn-cs"/>
                </a:defRPr>
              </a:lvl6pPr>
              <a:lvl7pPr marL="2742552" algn="l" defTabSz="914185" rtl="0" eaLnBrk="1" latinLnBrk="0" hangingPunct="1">
                <a:defRPr kern="1200">
                  <a:solidFill>
                    <a:schemeClr val="tx1"/>
                  </a:solidFill>
                  <a:latin typeface="Arial" pitchFamily="34" charset="0"/>
                  <a:ea typeface="宋体" pitchFamily="2" charset="-122"/>
                  <a:cs typeface="+mn-cs"/>
                </a:defRPr>
              </a:lvl7pPr>
              <a:lvl8pPr marL="3199645" algn="l" defTabSz="914185" rtl="0" eaLnBrk="1" latinLnBrk="0" hangingPunct="1">
                <a:defRPr kern="1200">
                  <a:solidFill>
                    <a:schemeClr val="tx1"/>
                  </a:solidFill>
                  <a:latin typeface="Arial" pitchFamily="34" charset="0"/>
                  <a:ea typeface="宋体" pitchFamily="2" charset="-122"/>
                  <a:cs typeface="+mn-cs"/>
                </a:defRPr>
              </a:lvl8pPr>
              <a:lvl9pPr marL="3656737" algn="l" defTabSz="914185" rtl="0" eaLnBrk="1" latinLnBrk="0" hangingPunct="1">
                <a:defRPr kern="1200">
                  <a:solidFill>
                    <a:schemeClr val="tx1"/>
                  </a:solidFill>
                  <a:latin typeface="Arial" pitchFamily="34" charset="0"/>
                  <a:ea typeface="宋体" pitchFamily="2" charset="-122"/>
                  <a:cs typeface="+mn-cs"/>
                </a:defRPr>
              </a:lvl9pPr>
            </a:lstStyle>
            <a:p>
              <a:pPr defTabSz="1625574" fontAlgn="ctr">
                <a:defRPr/>
              </a:pPr>
              <a:endParaRPr lang="en-US" altLang="zh-CN" sz="14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362" name="Freeform 385">
              <a:extLst>
                <a:ext uri="{FF2B5EF4-FFF2-40B4-BE49-F238E27FC236}">
                  <a16:creationId xmlns:a16="http://schemas.microsoft.com/office/drawing/2014/main" xmlns="" id="{F8992CB5-06E5-4EB3-AD5A-56104465EC21}"/>
                </a:ext>
              </a:extLst>
            </p:cNvPr>
            <p:cNvSpPr>
              <a:spLocks/>
            </p:cNvSpPr>
            <p:nvPr/>
          </p:nvSpPr>
          <p:spPr bwMode="gray">
            <a:xfrm>
              <a:off x="5713412" y="6218238"/>
              <a:ext cx="12700" cy="47625"/>
            </a:xfrm>
            <a:custGeom>
              <a:avLst/>
              <a:gdLst>
                <a:gd name="T0" fmla="*/ 2147483646 w 27"/>
                <a:gd name="T1" fmla="*/ 2147483646 h 98"/>
                <a:gd name="T2" fmla="*/ 2147483646 w 27"/>
                <a:gd name="T3" fmla="*/ 2147483646 h 98"/>
                <a:gd name="T4" fmla="*/ 2147483646 w 27"/>
                <a:gd name="T5" fmla="*/ 2147483646 h 98"/>
                <a:gd name="T6" fmla="*/ 0 w 27"/>
                <a:gd name="T7" fmla="*/ 2147483646 h 98"/>
                <a:gd name="T8" fmla="*/ 0 w 27"/>
                <a:gd name="T9" fmla="*/ 2147483646 h 98"/>
                <a:gd name="T10" fmla="*/ 2147483646 w 27"/>
                <a:gd name="T11" fmla="*/ 0 h 98"/>
                <a:gd name="T12" fmla="*/ 2147483646 w 27"/>
                <a:gd name="T13" fmla="*/ 2147483646 h 98"/>
                <a:gd name="T14" fmla="*/ 2147483646 w 27"/>
                <a:gd name="T15" fmla="*/ 2147483646 h 98"/>
                <a:gd name="T16" fmla="*/ 2147483646 w 27"/>
                <a:gd name="T17" fmla="*/ 2147483646 h 9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7" h="98">
                  <a:moveTo>
                    <a:pt x="14" y="98"/>
                  </a:moveTo>
                  <a:lnTo>
                    <a:pt x="14" y="98"/>
                  </a:lnTo>
                  <a:cubicBezTo>
                    <a:pt x="6" y="98"/>
                    <a:pt x="0" y="92"/>
                    <a:pt x="0" y="85"/>
                  </a:cubicBezTo>
                  <a:lnTo>
                    <a:pt x="0" y="12"/>
                  </a:lnTo>
                  <a:cubicBezTo>
                    <a:pt x="0" y="5"/>
                    <a:pt x="6" y="0"/>
                    <a:pt x="14" y="0"/>
                  </a:cubicBezTo>
                  <a:cubicBezTo>
                    <a:pt x="21" y="0"/>
                    <a:pt x="27" y="5"/>
                    <a:pt x="27" y="12"/>
                  </a:cubicBezTo>
                  <a:lnTo>
                    <a:pt x="27" y="85"/>
                  </a:lnTo>
                  <a:cubicBezTo>
                    <a:pt x="27" y="92"/>
                    <a:pt x="21" y="98"/>
                    <a:pt x="14" y="98"/>
                  </a:cubicBezTo>
                  <a:close/>
                </a:path>
              </a:pathLst>
            </a:custGeom>
            <a:grpFill/>
            <a:ln w="0">
              <a:noFill/>
              <a:prstDash val="solid"/>
              <a:round/>
              <a:headEnd/>
              <a:tailEnd/>
            </a:ln>
          </p:spPr>
          <p:txBody>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47569" indent="1587" algn="l" rtl="0" fontAlgn="base">
                <a:spcBef>
                  <a:spcPct val="0"/>
                </a:spcBef>
                <a:spcAft>
                  <a:spcPct val="0"/>
                </a:spcAft>
                <a:defRPr kern="1200">
                  <a:solidFill>
                    <a:schemeClr val="tx1"/>
                  </a:solidFill>
                  <a:latin typeface="Arial" pitchFamily="34" charset="0"/>
                  <a:ea typeface="宋体" pitchFamily="2" charset="-122"/>
                  <a:cs typeface="+mn-cs"/>
                </a:defRPr>
              </a:lvl2pPr>
              <a:lvl3pPr marL="904662" indent="1587" algn="l" rtl="0" fontAlgn="base">
                <a:spcBef>
                  <a:spcPct val="0"/>
                </a:spcBef>
                <a:spcAft>
                  <a:spcPct val="0"/>
                </a:spcAft>
                <a:defRPr kern="1200">
                  <a:solidFill>
                    <a:schemeClr val="tx1"/>
                  </a:solidFill>
                  <a:latin typeface="Arial" pitchFamily="34" charset="0"/>
                  <a:ea typeface="宋体" pitchFamily="2" charset="-122"/>
                  <a:cs typeface="+mn-cs"/>
                </a:defRPr>
              </a:lvl3pPr>
              <a:lvl4pPr marL="1360167" indent="1587" algn="l" rtl="0" fontAlgn="base">
                <a:spcBef>
                  <a:spcPct val="0"/>
                </a:spcBef>
                <a:spcAft>
                  <a:spcPct val="0"/>
                </a:spcAft>
                <a:defRPr kern="1200">
                  <a:solidFill>
                    <a:schemeClr val="tx1"/>
                  </a:solidFill>
                  <a:latin typeface="Arial" pitchFamily="34" charset="0"/>
                  <a:ea typeface="宋体" pitchFamily="2" charset="-122"/>
                  <a:cs typeface="+mn-cs"/>
                </a:defRPr>
              </a:lvl4pPr>
              <a:lvl5pPr marL="1817259" indent="1587" algn="l" rtl="0" fontAlgn="base">
                <a:spcBef>
                  <a:spcPct val="0"/>
                </a:spcBef>
                <a:spcAft>
                  <a:spcPct val="0"/>
                </a:spcAft>
                <a:defRPr kern="1200">
                  <a:solidFill>
                    <a:schemeClr val="tx1"/>
                  </a:solidFill>
                  <a:latin typeface="Arial" pitchFamily="34" charset="0"/>
                  <a:ea typeface="宋体" pitchFamily="2" charset="-122"/>
                  <a:cs typeface="+mn-cs"/>
                </a:defRPr>
              </a:lvl5pPr>
              <a:lvl6pPr marL="2285461" algn="l" defTabSz="914185" rtl="0" eaLnBrk="1" latinLnBrk="0" hangingPunct="1">
                <a:defRPr kern="1200">
                  <a:solidFill>
                    <a:schemeClr val="tx1"/>
                  </a:solidFill>
                  <a:latin typeface="Arial" pitchFamily="34" charset="0"/>
                  <a:ea typeface="宋体" pitchFamily="2" charset="-122"/>
                  <a:cs typeface="+mn-cs"/>
                </a:defRPr>
              </a:lvl6pPr>
              <a:lvl7pPr marL="2742552" algn="l" defTabSz="914185" rtl="0" eaLnBrk="1" latinLnBrk="0" hangingPunct="1">
                <a:defRPr kern="1200">
                  <a:solidFill>
                    <a:schemeClr val="tx1"/>
                  </a:solidFill>
                  <a:latin typeface="Arial" pitchFamily="34" charset="0"/>
                  <a:ea typeface="宋体" pitchFamily="2" charset="-122"/>
                  <a:cs typeface="+mn-cs"/>
                </a:defRPr>
              </a:lvl7pPr>
              <a:lvl8pPr marL="3199645" algn="l" defTabSz="914185" rtl="0" eaLnBrk="1" latinLnBrk="0" hangingPunct="1">
                <a:defRPr kern="1200">
                  <a:solidFill>
                    <a:schemeClr val="tx1"/>
                  </a:solidFill>
                  <a:latin typeface="Arial" pitchFamily="34" charset="0"/>
                  <a:ea typeface="宋体" pitchFamily="2" charset="-122"/>
                  <a:cs typeface="+mn-cs"/>
                </a:defRPr>
              </a:lvl8pPr>
              <a:lvl9pPr marL="3656737" algn="l" defTabSz="914185" rtl="0" eaLnBrk="1" latinLnBrk="0" hangingPunct="1">
                <a:defRPr kern="1200">
                  <a:solidFill>
                    <a:schemeClr val="tx1"/>
                  </a:solidFill>
                  <a:latin typeface="Arial" pitchFamily="34" charset="0"/>
                  <a:ea typeface="宋体" pitchFamily="2" charset="-122"/>
                  <a:cs typeface="+mn-cs"/>
                </a:defRPr>
              </a:lvl9pPr>
            </a:lstStyle>
            <a:p>
              <a:pPr defTabSz="1625574" fontAlgn="ctr">
                <a:defRPr/>
              </a:pPr>
              <a:endParaRPr lang="en-US" altLang="zh-CN" sz="14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363" name="Freeform 386">
              <a:extLst>
                <a:ext uri="{FF2B5EF4-FFF2-40B4-BE49-F238E27FC236}">
                  <a16:creationId xmlns:a16="http://schemas.microsoft.com/office/drawing/2014/main" xmlns="" id="{B3AE8BDC-09E6-4B07-A8C8-1EBDE2D793FF}"/>
                </a:ext>
              </a:extLst>
            </p:cNvPr>
            <p:cNvSpPr>
              <a:spLocks/>
            </p:cNvSpPr>
            <p:nvPr/>
          </p:nvSpPr>
          <p:spPr bwMode="gray">
            <a:xfrm>
              <a:off x="5622925" y="6267450"/>
              <a:ext cx="46038" cy="31750"/>
            </a:xfrm>
            <a:custGeom>
              <a:avLst/>
              <a:gdLst>
                <a:gd name="T0" fmla="*/ 2147483646 w 98"/>
                <a:gd name="T1" fmla="*/ 2147483646 h 67"/>
                <a:gd name="T2" fmla="*/ 2147483646 w 98"/>
                <a:gd name="T3" fmla="*/ 2147483646 h 67"/>
                <a:gd name="T4" fmla="*/ 2147483646 w 98"/>
                <a:gd name="T5" fmla="*/ 2147483646 h 67"/>
                <a:gd name="T6" fmla="*/ 2147483646 w 98"/>
                <a:gd name="T7" fmla="*/ 2147483646 h 67"/>
                <a:gd name="T8" fmla="*/ 2147483646 w 98"/>
                <a:gd name="T9" fmla="*/ 2147483646 h 67"/>
                <a:gd name="T10" fmla="*/ 2147483646 w 98"/>
                <a:gd name="T11" fmla="*/ 2147483646 h 67"/>
                <a:gd name="T12" fmla="*/ 2147483646 w 98"/>
                <a:gd name="T13" fmla="*/ 2147483646 h 67"/>
                <a:gd name="T14" fmla="*/ 2147483646 w 98"/>
                <a:gd name="T15" fmla="*/ 2147483646 h 67"/>
                <a:gd name="T16" fmla="*/ 2147483646 w 98"/>
                <a:gd name="T17" fmla="*/ 2147483646 h 67"/>
                <a:gd name="T18" fmla="*/ 2147483646 w 98"/>
                <a:gd name="T19" fmla="*/ 2147483646 h 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98" h="67">
                  <a:moveTo>
                    <a:pt x="84" y="67"/>
                  </a:moveTo>
                  <a:lnTo>
                    <a:pt x="84" y="67"/>
                  </a:lnTo>
                  <a:cubicBezTo>
                    <a:pt x="82" y="67"/>
                    <a:pt x="79" y="66"/>
                    <a:pt x="77" y="66"/>
                  </a:cubicBezTo>
                  <a:lnTo>
                    <a:pt x="8" y="26"/>
                  </a:lnTo>
                  <a:cubicBezTo>
                    <a:pt x="2" y="23"/>
                    <a:pt x="0" y="14"/>
                    <a:pt x="3" y="9"/>
                  </a:cubicBezTo>
                  <a:cubicBezTo>
                    <a:pt x="6" y="2"/>
                    <a:pt x="15" y="0"/>
                    <a:pt x="21" y="3"/>
                  </a:cubicBezTo>
                  <a:lnTo>
                    <a:pt x="90" y="42"/>
                  </a:lnTo>
                  <a:cubicBezTo>
                    <a:pt x="96" y="46"/>
                    <a:pt x="98" y="54"/>
                    <a:pt x="95" y="60"/>
                  </a:cubicBezTo>
                  <a:cubicBezTo>
                    <a:pt x="92" y="65"/>
                    <a:pt x="88" y="67"/>
                    <a:pt x="84" y="67"/>
                  </a:cubicBezTo>
                  <a:close/>
                </a:path>
              </a:pathLst>
            </a:custGeom>
            <a:grpFill/>
            <a:ln w="0">
              <a:noFill/>
              <a:prstDash val="solid"/>
              <a:round/>
              <a:headEnd/>
              <a:tailEnd/>
            </a:ln>
          </p:spPr>
          <p:txBody>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47569" indent="1587" algn="l" rtl="0" fontAlgn="base">
                <a:spcBef>
                  <a:spcPct val="0"/>
                </a:spcBef>
                <a:spcAft>
                  <a:spcPct val="0"/>
                </a:spcAft>
                <a:defRPr kern="1200">
                  <a:solidFill>
                    <a:schemeClr val="tx1"/>
                  </a:solidFill>
                  <a:latin typeface="Arial" pitchFamily="34" charset="0"/>
                  <a:ea typeface="宋体" pitchFamily="2" charset="-122"/>
                  <a:cs typeface="+mn-cs"/>
                </a:defRPr>
              </a:lvl2pPr>
              <a:lvl3pPr marL="904662" indent="1587" algn="l" rtl="0" fontAlgn="base">
                <a:spcBef>
                  <a:spcPct val="0"/>
                </a:spcBef>
                <a:spcAft>
                  <a:spcPct val="0"/>
                </a:spcAft>
                <a:defRPr kern="1200">
                  <a:solidFill>
                    <a:schemeClr val="tx1"/>
                  </a:solidFill>
                  <a:latin typeface="Arial" pitchFamily="34" charset="0"/>
                  <a:ea typeface="宋体" pitchFamily="2" charset="-122"/>
                  <a:cs typeface="+mn-cs"/>
                </a:defRPr>
              </a:lvl3pPr>
              <a:lvl4pPr marL="1360167" indent="1587" algn="l" rtl="0" fontAlgn="base">
                <a:spcBef>
                  <a:spcPct val="0"/>
                </a:spcBef>
                <a:spcAft>
                  <a:spcPct val="0"/>
                </a:spcAft>
                <a:defRPr kern="1200">
                  <a:solidFill>
                    <a:schemeClr val="tx1"/>
                  </a:solidFill>
                  <a:latin typeface="Arial" pitchFamily="34" charset="0"/>
                  <a:ea typeface="宋体" pitchFamily="2" charset="-122"/>
                  <a:cs typeface="+mn-cs"/>
                </a:defRPr>
              </a:lvl4pPr>
              <a:lvl5pPr marL="1817259" indent="1587" algn="l" rtl="0" fontAlgn="base">
                <a:spcBef>
                  <a:spcPct val="0"/>
                </a:spcBef>
                <a:spcAft>
                  <a:spcPct val="0"/>
                </a:spcAft>
                <a:defRPr kern="1200">
                  <a:solidFill>
                    <a:schemeClr val="tx1"/>
                  </a:solidFill>
                  <a:latin typeface="Arial" pitchFamily="34" charset="0"/>
                  <a:ea typeface="宋体" pitchFamily="2" charset="-122"/>
                  <a:cs typeface="+mn-cs"/>
                </a:defRPr>
              </a:lvl5pPr>
              <a:lvl6pPr marL="2285461" algn="l" defTabSz="914185" rtl="0" eaLnBrk="1" latinLnBrk="0" hangingPunct="1">
                <a:defRPr kern="1200">
                  <a:solidFill>
                    <a:schemeClr val="tx1"/>
                  </a:solidFill>
                  <a:latin typeface="Arial" pitchFamily="34" charset="0"/>
                  <a:ea typeface="宋体" pitchFamily="2" charset="-122"/>
                  <a:cs typeface="+mn-cs"/>
                </a:defRPr>
              </a:lvl6pPr>
              <a:lvl7pPr marL="2742552" algn="l" defTabSz="914185" rtl="0" eaLnBrk="1" latinLnBrk="0" hangingPunct="1">
                <a:defRPr kern="1200">
                  <a:solidFill>
                    <a:schemeClr val="tx1"/>
                  </a:solidFill>
                  <a:latin typeface="Arial" pitchFamily="34" charset="0"/>
                  <a:ea typeface="宋体" pitchFamily="2" charset="-122"/>
                  <a:cs typeface="+mn-cs"/>
                </a:defRPr>
              </a:lvl7pPr>
              <a:lvl8pPr marL="3199645" algn="l" defTabSz="914185" rtl="0" eaLnBrk="1" latinLnBrk="0" hangingPunct="1">
                <a:defRPr kern="1200">
                  <a:solidFill>
                    <a:schemeClr val="tx1"/>
                  </a:solidFill>
                  <a:latin typeface="Arial" pitchFamily="34" charset="0"/>
                  <a:ea typeface="宋体" pitchFamily="2" charset="-122"/>
                  <a:cs typeface="+mn-cs"/>
                </a:defRPr>
              </a:lvl8pPr>
              <a:lvl9pPr marL="3656737" algn="l" defTabSz="914185" rtl="0" eaLnBrk="1" latinLnBrk="0" hangingPunct="1">
                <a:defRPr kern="1200">
                  <a:solidFill>
                    <a:schemeClr val="tx1"/>
                  </a:solidFill>
                  <a:latin typeface="Arial" pitchFamily="34" charset="0"/>
                  <a:ea typeface="宋体" pitchFamily="2" charset="-122"/>
                  <a:cs typeface="+mn-cs"/>
                </a:defRPr>
              </a:lvl9pPr>
            </a:lstStyle>
            <a:p>
              <a:pPr defTabSz="1625574" fontAlgn="ctr">
                <a:defRPr/>
              </a:pPr>
              <a:endParaRPr lang="en-US" altLang="zh-CN" sz="14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364" name="Freeform 387">
              <a:extLst>
                <a:ext uri="{FF2B5EF4-FFF2-40B4-BE49-F238E27FC236}">
                  <a16:creationId xmlns:a16="http://schemas.microsoft.com/office/drawing/2014/main" xmlns="" id="{50BDDFF0-2117-4182-81DC-0ADCBCB3EA23}"/>
                </a:ext>
              </a:extLst>
            </p:cNvPr>
            <p:cNvSpPr>
              <a:spLocks/>
            </p:cNvSpPr>
            <p:nvPr/>
          </p:nvSpPr>
          <p:spPr bwMode="gray">
            <a:xfrm>
              <a:off x="5622925" y="6249988"/>
              <a:ext cx="46038" cy="31750"/>
            </a:xfrm>
            <a:custGeom>
              <a:avLst/>
              <a:gdLst>
                <a:gd name="T0" fmla="*/ 2147483646 w 98"/>
                <a:gd name="T1" fmla="*/ 2147483646 h 67"/>
                <a:gd name="T2" fmla="*/ 2147483646 w 98"/>
                <a:gd name="T3" fmla="*/ 2147483646 h 67"/>
                <a:gd name="T4" fmla="*/ 2147483646 w 98"/>
                <a:gd name="T5" fmla="*/ 2147483646 h 67"/>
                <a:gd name="T6" fmla="*/ 2147483646 w 98"/>
                <a:gd name="T7" fmla="*/ 2147483646 h 67"/>
                <a:gd name="T8" fmla="*/ 2147483646 w 98"/>
                <a:gd name="T9" fmla="*/ 2147483646 h 67"/>
                <a:gd name="T10" fmla="*/ 2147483646 w 98"/>
                <a:gd name="T11" fmla="*/ 2147483646 h 67"/>
                <a:gd name="T12" fmla="*/ 2147483646 w 98"/>
                <a:gd name="T13" fmla="*/ 2147483646 h 67"/>
                <a:gd name="T14" fmla="*/ 2147483646 w 98"/>
                <a:gd name="T15" fmla="*/ 2147483646 h 67"/>
                <a:gd name="T16" fmla="*/ 2147483646 w 98"/>
                <a:gd name="T17" fmla="*/ 2147483646 h 67"/>
                <a:gd name="T18" fmla="*/ 2147483646 w 98"/>
                <a:gd name="T19" fmla="*/ 2147483646 h 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98" h="67">
                  <a:moveTo>
                    <a:pt x="15" y="67"/>
                  </a:moveTo>
                  <a:lnTo>
                    <a:pt x="15" y="67"/>
                  </a:lnTo>
                  <a:cubicBezTo>
                    <a:pt x="10" y="67"/>
                    <a:pt x="5" y="65"/>
                    <a:pt x="3" y="61"/>
                  </a:cubicBezTo>
                  <a:cubicBezTo>
                    <a:pt x="0" y="54"/>
                    <a:pt x="2" y="46"/>
                    <a:pt x="8" y="43"/>
                  </a:cubicBezTo>
                  <a:lnTo>
                    <a:pt x="77" y="3"/>
                  </a:lnTo>
                  <a:cubicBezTo>
                    <a:pt x="84" y="0"/>
                    <a:pt x="91" y="2"/>
                    <a:pt x="95" y="9"/>
                  </a:cubicBezTo>
                  <a:cubicBezTo>
                    <a:pt x="98" y="15"/>
                    <a:pt x="96" y="23"/>
                    <a:pt x="90" y="26"/>
                  </a:cubicBezTo>
                  <a:lnTo>
                    <a:pt x="20" y="66"/>
                  </a:lnTo>
                  <a:cubicBezTo>
                    <a:pt x="18" y="67"/>
                    <a:pt x="16" y="67"/>
                    <a:pt x="15" y="67"/>
                  </a:cubicBezTo>
                  <a:close/>
                </a:path>
              </a:pathLst>
            </a:custGeom>
            <a:grpFill/>
            <a:ln w="0">
              <a:noFill/>
              <a:prstDash val="solid"/>
              <a:round/>
              <a:headEnd/>
              <a:tailEnd/>
            </a:ln>
          </p:spPr>
          <p:txBody>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47569" indent="1587" algn="l" rtl="0" fontAlgn="base">
                <a:spcBef>
                  <a:spcPct val="0"/>
                </a:spcBef>
                <a:spcAft>
                  <a:spcPct val="0"/>
                </a:spcAft>
                <a:defRPr kern="1200">
                  <a:solidFill>
                    <a:schemeClr val="tx1"/>
                  </a:solidFill>
                  <a:latin typeface="Arial" pitchFamily="34" charset="0"/>
                  <a:ea typeface="宋体" pitchFamily="2" charset="-122"/>
                  <a:cs typeface="+mn-cs"/>
                </a:defRPr>
              </a:lvl2pPr>
              <a:lvl3pPr marL="904662" indent="1587" algn="l" rtl="0" fontAlgn="base">
                <a:spcBef>
                  <a:spcPct val="0"/>
                </a:spcBef>
                <a:spcAft>
                  <a:spcPct val="0"/>
                </a:spcAft>
                <a:defRPr kern="1200">
                  <a:solidFill>
                    <a:schemeClr val="tx1"/>
                  </a:solidFill>
                  <a:latin typeface="Arial" pitchFamily="34" charset="0"/>
                  <a:ea typeface="宋体" pitchFamily="2" charset="-122"/>
                  <a:cs typeface="+mn-cs"/>
                </a:defRPr>
              </a:lvl3pPr>
              <a:lvl4pPr marL="1360167" indent="1587" algn="l" rtl="0" fontAlgn="base">
                <a:spcBef>
                  <a:spcPct val="0"/>
                </a:spcBef>
                <a:spcAft>
                  <a:spcPct val="0"/>
                </a:spcAft>
                <a:defRPr kern="1200">
                  <a:solidFill>
                    <a:schemeClr val="tx1"/>
                  </a:solidFill>
                  <a:latin typeface="Arial" pitchFamily="34" charset="0"/>
                  <a:ea typeface="宋体" pitchFamily="2" charset="-122"/>
                  <a:cs typeface="+mn-cs"/>
                </a:defRPr>
              </a:lvl4pPr>
              <a:lvl5pPr marL="1817259" indent="1587" algn="l" rtl="0" fontAlgn="base">
                <a:spcBef>
                  <a:spcPct val="0"/>
                </a:spcBef>
                <a:spcAft>
                  <a:spcPct val="0"/>
                </a:spcAft>
                <a:defRPr kern="1200">
                  <a:solidFill>
                    <a:schemeClr val="tx1"/>
                  </a:solidFill>
                  <a:latin typeface="Arial" pitchFamily="34" charset="0"/>
                  <a:ea typeface="宋体" pitchFamily="2" charset="-122"/>
                  <a:cs typeface="+mn-cs"/>
                </a:defRPr>
              </a:lvl5pPr>
              <a:lvl6pPr marL="2285461" algn="l" defTabSz="914185" rtl="0" eaLnBrk="1" latinLnBrk="0" hangingPunct="1">
                <a:defRPr kern="1200">
                  <a:solidFill>
                    <a:schemeClr val="tx1"/>
                  </a:solidFill>
                  <a:latin typeface="Arial" pitchFamily="34" charset="0"/>
                  <a:ea typeface="宋体" pitchFamily="2" charset="-122"/>
                  <a:cs typeface="+mn-cs"/>
                </a:defRPr>
              </a:lvl6pPr>
              <a:lvl7pPr marL="2742552" algn="l" defTabSz="914185" rtl="0" eaLnBrk="1" latinLnBrk="0" hangingPunct="1">
                <a:defRPr kern="1200">
                  <a:solidFill>
                    <a:schemeClr val="tx1"/>
                  </a:solidFill>
                  <a:latin typeface="Arial" pitchFamily="34" charset="0"/>
                  <a:ea typeface="宋体" pitchFamily="2" charset="-122"/>
                  <a:cs typeface="+mn-cs"/>
                </a:defRPr>
              </a:lvl7pPr>
              <a:lvl8pPr marL="3199645" algn="l" defTabSz="914185" rtl="0" eaLnBrk="1" latinLnBrk="0" hangingPunct="1">
                <a:defRPr kern="1200">
                  <a:solidFill>
                    <a:schemeClr val="tx1"/>
                  </a:solidFill>
                  <a:latin typeface="Arial" pitchFamily="34" charset="0"/>
                  <a:ea typeface="宋体" pitchFamily="2" charset="-122"/>
                  <a:cs typeface="+mn-cs"/>
                </a:defRPr>
              </a:lvl8pPr>
              <a:lvl9pPr marL="3656737" algn="l" defTabSz="914185" rtl="0" eaLnBrk="1" latinLnBrk="0" hangingPunct="1">
                <a:defRPr kern="1200">
                  <a:solidFill>
                    <a:schemeClr val="tx1"/>
                  </a:solidFill>
                  <a:latin typeface="Arial" pitchFamily="34" charset="0"/>
                  <a:ea typeface="宋体" pitchFamily="2" charset="-122"/>
                  <a:cs typeface="+mn-cs"/>
                </a:defRPr>
              </a:lvl9pPr>
            </a:lstStyle>
            <a:p>
              <a:pPr defTabSz="1625574" fontAlgn="ctr">
                <a:defRPr/>
              </a:pPr>
              <a:endParaRPr lang="en-US" altLang="zh-CN" sz="14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365" name="Freeform 388">
              <a:extLst>
                <a:ext uri="{FF2B5EF4-FFF2-40B4-BE49-F238E27FC236}">
                  <a16:creationId xmlns:a16="http://schemas.microsoft.com/office/drawing/2014/main" xmlns="" id="{0E50FADA-4F91-4D67-8CD7-F9038299A805}"/>
                </a:ext>
              </a:extLst>
            </p:cNvPr>
            <p:cNvSpPr>
              <a:spLocks/>
            </p:cNvSpPr>
            <p:nvPr/>
          </p:nvSpPr>
          <p:spPr bwMode="gray">
            <a:xfrm>
              <a:off x="5622925" y="6269038"/>
              <a:ext cx="76200" cy="12700"/>
            </a:xfrm>
            <a:custGeom>
              <a:avLst/>
              <a:gdLst>
                <a:gd name="T0" fmla="*/ 2147483646 w 161"/>
                <a:gd name="T1" fmla="*/ 2147483646 h 27"/>
                <a:gd name="T2" fmla="*/ 2147483646 w 161"/>
                <a:gd name="T3" fmla="*/ 2147483646 h 27"/>
                <a:gd name="T4" fmla="*/ 2147483646 w 161"/>
                <a:gd name="T5" fmla="*/ 2147483646 h 27"/>
                <a:gd name="T6" fmla="*/ 2147483646 w 161"/>
                <a:gd name="T7" fmla="*/ 2147483646 h 27"/>
                <a:gd name="T8" fmla="*/ 0 w 161"/>
                <a:gd name="T9" fmla="*/ 2147483646 h 27"/>
                <a:gd name="T10" fmla="*/ 2147483646 w 161"/>
                <a:gd name="T11" fmla="*/ 0 h 27"/>
                <a:gd name="T12" fmla="*/ 2147483646 w 161"/>
                <a:gd name="T13" fmla="*/ 0 h 27"/>
                <a:gd name="T14" fmla="*/ 2147483646 w 161"/>
                <a:gd name="T15" fmla="*/ 2147483646 h 27"/>
                <a:gd name="T16" fmla="*/ 2147483646 w 161"/>
                <a:gd name="T17" fmla="*/ 2147483646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1" h="27">
                  <a:moveTo>
                    <a:pt x="148" y="27"/>
                  </a:moveTo>
                  <a:lnTo>
                    <a:pt x="148" y="27"/>
                  </a:lnTo>
                  <a:lnTo>
                    <a:pt x="13" y="27"/>
                  </a:lnTo>
                  <a:cubicBezTo>
                    <a:pt x="5" y="27"/>
                    <a:pt x="0" y="21"/>
                    <a:pt x="0" y="14"/>
                  </a:cubicBezTo>
                  <a:cubicBezTo>
                    <a:pt x="0" y="6"/>
                    <a:pt x="5" y="0"/>
                    <a:pt x="13" y="0"/>
                  </a:cubicBezTo>
                  <a:lnTo>
                    <a:pt x="148" y="0"/>
                  </a:lnTo>
                  <a:cubicBezTo>
                    <a:pt x="155" y="0"/>
                    <a:pt x="161" y="6"/>
                    <a:pt x="161" y="14"/>
                  </a:cubicBezTo>
                  <a:cubicBezTo>
                    <a:pt x="161" y="21"/>
                    <a:pt x="155" y="27"/>
                    <a:pt x="148" y="27"/>
                  </a:cubicBezTo>
                  <a:close/>
                </a:path>
              </a:pathLst>
            </a:custGeom>
            <a:grpFill/>
            <a:ln w="0">
              <a:noFill/>
              <a:prstDash val="solid"/>
              <a:round/>
              <a:headEnd/>
              <a:tailEnd/>
            </a:ln>
          </p:spPr>
          <p:txBody>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47569" indent="1587" algn="l" rtl="0" fontAlgn="base">
                <a:spcBef>
                  <a:spcPct val="0"/>
                </a:spcBef>
                <a:spcAft>
                  <a:spcPct val="0"/>
                </a:spcAft>
                <a:defRPr kern="1200">
                  <a:solidFill>
                    <a:schemeClr val="tx1"/>
                  </a:solidFill>
                  <a:latin typeface="Arial" pitchFamily="34" charset="0"/>
                  <a:ea typeface="宋体" pitchFamily="2" charset="-122"/>
                  <a:cs typeface="+mn-cs"/>
                </a:defRPr>
              </a:lvl2pPr>
              <a:lvl3pPr marL="904662" indent="1587" algn="l" rtl="0" fontAlgn="base">
                <a:spcBef>
                  <a:spcPct val="0"/>
                </a:spcBef>
                <a:spcAft>
                  <a:spcPct val="0"/>
                </a:spcAft>
                <a:defRPr kern="1200">
                  <a:solidFill>
                    <a:schemeClr val="tx1"/>
                  </a:solidFill>
                  <a:latin typeface="Arial" pitchFamily="34" charset="0"/>
                  <a:ea typeface="宋体" pitchFamily="2" charset="-122"/>
                  <a:cs typeface="+mn-cs"/>
                </a:defRPr>
              </a:lvl3pPr>
              <a:lvl4pPr marL="1360167" indent="1587" algn="l" rtl="0" fontAlgn="base">
                <a:spcBef>
                  <a:spcPct val="0"/>
                </a:spcBef>
                <a:spcAft>
                  <a:spcPct val="0"/>
                </a:spcAft>
                <a:defRPr kern="1200">
                  <a:solidFill>
                    <a:schemeClr val="tx1"/>
                  </a:solidFill>
                  <a:latin typeface="Arial" pitchFamily="34" charset="0"/>
                  <a:ea typeface="宋体" pitchFamily="2" charset="-122"/>
                  <a:cs typeface="+mn-cs"/>
                </a:defRPr>
              </a:lvl4pPr>
              <a:lvl5pPr marL="1817259" indent="1587" algn="l" rtl="0" fontAlgn="base">
                <a:spcBef>
                  <a:spcPct val="0"/>
                </a:spcBef>
                <a:spcAft>
                  <a:spcPct val="0"/>
                </a:spcAft>
                <a:defRPr kern="1200">
                  <a:solidFill>
                    <a:schemeClr val="tx1"/>
                  </a:solidFill>
                  <a:latin typeface="Arial" pitchFamily="34" charset="0"/>
                  <a:ea typeface="宋体" pitchFamily="2" charset="-122"/>
                  <a:cs typeface="+mn-cs"/>
                </a:defRPr>
              </a:lvl5pPr>
              <a:lvl6pPr marL="2285461" algn="l" defTabSz="914185" rtl="0" eaLnBrk="1" latinLnBrk="0" hangingPunct="1">
                <a:defRPr kern="1200">
                  <a:solidFill>
                    <a:schemeClr val="tx1"/>
                  </a:solidFill>
                  <a:latin typeface="Arial" pitchFamily="34" charset="0"/>
                  <a:ea typeface="宋体" pitchFamily="2" charset="-122"/>
                  <a:cs typeface="+mn-cs"/>
                </a:defRPr>
              </a:lvl6pPr>
              <a:lvl7pPr marL="2742552" algn="l" defTabSz="914185" rtl="0" eaLnBrk="1" latinLnBrk="0" hangingPunct="1">
                <a:defRPr kern="1200">
                  <a:solidFill>
                    <a:schemeClr val="tx1"/>
                  </a:solidFill>
                  <a:latin typeface="Arial" pitchFamily="34" charset="0"/>
                  <a:ea typeface="宋体" pitchFamily="2" charset="-122"/>
                  <a:cs typeface="+mn-cs"/>
                </a:defRPr>
              </a:lvl7pPr>
              <a:lvl8pPr marL="3199645" algn="l" defTabSz="914185" rtl="0" eaLnBrk="1" latinLnBrk="0" hangingPunct="1">
                <a:defRPr kern="1200">
                  <a:solidFill>
                    <a:schemeClr val="tx1"/>
                  </a:solidFill>
                  <a:latin typeface="Arial" pitchFamily="34" charset="0"/>
                  <a:ea typeface="宋体" pitchFamily="2" charset="-122"/>
                  <a:cs typeface="+mn-cs"/>
                </a:defRPr>
              </a:lvl8pPr>
              <a:lvl9pPr marL="3656737" algn="l" defTabSz="914185" rtl="0" eaLnBrk="1" latinLnBrk="0" hangingPunct="1">
                <a:defRPr kern="1200">
                  <a:solidFill>
                    <a:schemeClr val="tx1"/>
                  </a:solidFill>
                  <a:latin typeface="Arial" pitchFamily="34" charset="0"/>
                  <a:ea typeface="宋体" pitchFamily="2" charset="-122"/>
                  <a:cs typeface="+mn-cs"/>
                </a:defRPr>
              </a:lvl9pPr>
            </a:lstStyle>
            <a:p>
              <a:pPr defTabSz="1625574" fontAlgn="ctr">
                <a:defRPr/>
              </a:pPr>
              <a:endParaRPr lang="en-US" altLang="zh-CN" sz="14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366" name="Freeform 389">
              <a:extLst>
                <a:ext uri="{FF2B5EF4-FFF2-40B4-BE49-F238E27FC236}">
                  <a16:creationId xmlns:a16="http://schemas.microsoft.com/office/drawing/2014/main" xmlns="" id="{A7F2FA2D-538A-483D-8D3A-2049FE07E17A}"/>
                </a:ext>
              </a:extLst>
            </p:cNvPr>
            <p:cNvSpPr>
              <a:spLocks/>
            </p:cNvSpPr>
            <p:nvPr/>
          </p:nvSpPr>
          <p:spPr bwMode="gray">
            <a:xfrm>
              <a:off x="5770562" y="6248400"/>
              <a:ext cx="46038" cy="33338"/>
            </a:xfrm>
            <a:custGeom>
              <a:avLst/>
              <a:gdLst>
                <a:gd name="T0" fmla="*/ 2147483646 w 98"/>
                <a:gd name="T1" fmla="*/ 2147483646 h 72"/>
                <a:gd name="T2" fmla="*/ 2147483646 w 98"/>
                <a:gd name="T3" fmla="*/ 2147483646 h 72"/>
                <a:gd name="T4" fmla="*/ 2147483646 w 98"/>
                <a:gd name="T5" fmla="*/ 2147483646 h 72"/>
                <a:gd name="T6" fmla="*/ 2147483646 w 98"/>
                <a:gd name="T7" fmla="*/ 2147483646 h 72"/>
                <a:gd name="T8" fmla="*/ 2147483646 w 98"/>
                <a:gd name="T9" fmla="*/ 2147483646 h 72"/>
                <a:gd name="T10" fmla="*/ 2147483646 w 98"/>
                <a:gd name="T11" fmla="*/ 2147483646 h 72"/>
                <a:gd name="T12" fmla="*/ 2147483646 w 98"/>
                <a:gd name="T13" fmla="*/ 2147483646 h 72"/>
                <a:gd name="T14" fmla="*/ 2147483646 w 98"/>
                <a:gd name="T15" fmla="*/ 2147483646 h 72"/>
                <a:gd name="T16" fmla="*/ 2147483646 w 98"/>
                <a:gd name="T17" fmla="*/ 2147483646 h 72"/>
                <a:gd name="T18" fmla="*/ 2147483646 w 98"/>
                <a:gd name="T19" fmla="*/ 2147483646 h 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98" h="72">
                  <a:moveTo>
                    <a:pt x="83" y="72"/>
                  </a:moveTo>
                  <a:lnTo>
                    <a:pt x="83" y="72"/>
                  </a:lnTo>
                  <a:cubicBezTo>
                    <a:pt x="81" y="72"/>
                    <a:pt x="79" y="72"/>
                    <a:pt x="77" y="71"/>
                  </a:cubicBezTo>
                  <a:lnTo>
                    <a:pt x="8" y="29"/>
                  </a:lnTo>
                  <a:cubicBezTo>
                    <a:pt x="2" y="25"/>
                    <a:pt x="0" y="17"/>
                    <a:pt x="3" y="10"/>
                  </a:cubicBezTo>
                  <a:cubicBezTo>
                    <a:pt x="7" y="3"/>
                    <a:pt x="14" y="0"/>
                    <a:pt x="21" y="5"/>
                  </a:cubicBezTo>
                  <a:lnTo>
                    <a:pt x="90" y="46"/>
                  </a:lnTo>
                  <a:cubicBezTo>
                    <a:pt x="96" y="50"/>
                    <a:pt x="98" y="58"/>
                    <a:pt x="95" y="65"/>
                  </a:cubicBezTo>
                  <a:cubicBezTo>
                    <a:pt x="92" y="69"/>
                    <a:pt x="88" y="72"/>
                    <a:pt x="83" y="72"/>
                  </a:cubicBezTo>
                  <a:close/>
                </a:path>
              </a:pathLst>
            </a:custGeom>
            <a:grpFill/>
            <a:ln w="0">
              <a:noFill/>
              <a:prstDash val="solid"/>
              <a:round/>
              <a:headEnd/>
              <a:tailEnd/>
            </a:ln>
          </p:spPr>
          <p:txBody>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47569" indent="1587" algn="l" rtl="0" fontAlgn="base">
                <a:spcBef>
                  <a:spcPct val="0"/>
                </a:spcBef>
                <a:spcAft>
                  <a:spcPct val="0"/>
                </a:spcAft>
                <a:defRPr kern="1200">
                  <a:solidFill>
                    <a:schemeClr val="tx1"/>
                  </a:solidFill>
                  <a:latin typeface="Arial" pitchFamily="34" charset="0"/>
                  <a:ea typeface="宋体" pitchFamily="2" charset="-122"/>
                  <a:cs typeface="+mn-cs"/>
                </a:defRPr>
              </a:lvl2pPr>
              <a:lvl3pPr marL="904662" indent="1587" algn="l" rtl="0" fontAlgn="base">
                <a:spcBef>
                  <a:spcPct val="0"/>
                </a:spcBef>
                <a:spcAft>
                  <a:spcPct val="0"/>
                </a:spcAft>
                <a:defRPr kern="1200">
                  <a:solidFill>
                    <a:schemeClr val="tx1"/>
                  </a:solidFill>
                  <a:latin typeface="Arial" pitchFamily="34" charset="0"/>
                  <a:ea typeface="宋体" pitchFamily="2" charset="-122"/>
                  <a:cs typeface="+mn-cs"/>
                </a:defRPr>
              </a:lvl3pPr>
              <a:lvl4pPr marL="1360167" indent="1587" algn="l" rtl="0" fontAlgn="base">
                <a:spcBef>
                  <a:spcPct val="0"/>
                </a:spcBef>
                <a:spcAft>
                  <a:spcPct val="0"/>
                </a:spcAft>
                <a:defRPr kern="1200">
                  <a:solidFill>
                    <a:schemeClr val="tx1"/>
                  </a:solidFill>
                  <a:latin typeface="Arial" pitchFamily="34" charset="0"/>
                  <a:ea typeface="宋体" pitchFamily="2" charset="-122"/>
                  <a:cs typeface="+mn-cs"/>
                </a:defRPr>
              </a:lvl4pPr>
              <a:lvl5pPr marL="1817259" indent="1587" algn="l" rtl="0" fontAlgn="base">
                <a:spcBef>
                  <a:spcPct val="0"/>
                </a:spcBef>
                <a:spcAft>
                  <a:spcPct val="0"/>
                </a:spcAft>
                <a:defRPr kern="1200">
                  <a:solidFill>
                    <a:schemeClr val="tx1"/>
                  </a:solidFill>
                  <a:latin typeface="Arial" pitchFamily="34" charset="0"/>
                  <a:ea typeface="宋体" pitchFamily="2" charset="-122"/>
                  <a:cs typeface="+mn-cs"/>
                </a:defRPr>
              </a:lvl5pPr>
              <a:lvl6pPr marL="2285461" algn="l" defTabSz="914185" rtl="0" eaLnBrk="1" latinLnBrk="0" hangingPunct="1">
                <a:defRPr kern="1200">
                  <a:solidFill>
                    <a:schemeClr val="tx1"/>
                  </a:solidFill>
                  <a:latin typeface="Arial" pitchFamily="34" charset="0"/>
                  <a:ea typeface="宋体" pitchFamily="2" charset="-122"/>
                  <a:cs typeface="+mn-cs"/>
                </a:defRPr>
              </a:lvl6pPr>
              <a:lvl7pPr marL="2742552" algn="l" defTabSz="914185" rtl="0" eaLnBrk="1" latinLnBrk="0" hangingPunct="1">
                <a:defRPr kern="1200">
                  <a:solidFill>
                    <a:schemeClr val="tx1"/>
                  </a:solidFill>
                  <a:latin typeface="Arial" pitchFamily="34" charset="0"/>
                  <a:ea typeface="宋体" pitchFamily="2" charset="-122"/>
                  <a:cs typeface="+mn-cs"/>
                </a:defRPr>
              </a:lvl7pPr>
              <a:lvl8pPr marL="3199645" algn="l" defTabSz="914185" rtl="0" eaLnBrk="1" latinLnBrk="0" hangingPunct="1">
                <a:defRPr kern="1200">
                  <a:solidFill>
                    <a:schemeClr val="tx1"/>
                  </a:solidFill>
                  <a:latin typeface="Arial" pitchFamily="34" charset="0"/>
                  <a:ea typeface="宋体" pitchFamily="2" charset="-122"/>
                  <a:cs typeface="+mn-cs"/>
                </a:defRPr>
              </a:lvl8pPr>
              <a:lvl9pPr marL="3656737" algn="l" defTabSz="914185" rtl="0" eaLnBrk="1" latinLnBrk="0" hangingPunct="1">
                <a:defRPr kern="1200">
                  <a:solidFill>
                    <a:schemeClr val="tx1"/>
                  </a:solidFill>
                  <a:latin typeface="Arial" pitchFamily="34" charset="0"/>
                  <a:ea typeface="宋体" pitchFamily="2" charset="-122"/>
                  <a:cs typeface="+mn-cs"/>
                </a:defRPr>
              </a:lvl9pPr>
            </a:lstStyle>
            <a:p>
              <a:pPr defTabSz="1625574" fontAlgn="ctr">
                <a:defRPr/>
              </a:pPr>
              <a:endParaRPr lang="en-US" altLang="zh-CN" sz="14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367" name="Freeform 390">
              <a:extLst>
                <a:ext uri="{FF2B5EF4-FFF2-40B4-BE49-F238E27FC236}">
                  <a16:creationId xmlns:a16="http://schemas.microsoft.com/office/drawing/2014/main" xmlns="" id="{4B2D514A-18F6-4E7D-B332-F8ED88FB40F8}"/>
                </a:ext>
              </a:extLst>
            </p:cNvPr>
            <p:cNvSpPr>
              <a:spLocks/>
            </p:cNvSpPr>
            <p:nvPr/>
          </p:nvSpPr>
          <p:spPr bwMode="gray">
            <a:xfrm>
              <a:off x="5770562" y="6267450"/>
              <a:ext cx="46038" cy="31750"/>
            </a:xfrm>
            <a:custGeom>
              <a:avLst/>
              <a:gdLst>
                <a:gd name="T0" fmla="*/ 2147483646 w 98"/>
                <a:gd name="T1" fmla="*/ 2147483646 h 67"/>
                <a:gd name="T2" fmla="*/ 2147483646 w 98"/>
                <a:gd name="T3" fmla="*/ 2147483646 h 67"/>
                <a:gd name="T4" fmla="*/ 2147483646 w 98"/>
                <a:gd name="T5" fmla="*/ 2147483646 h 67"/>
                <a:gd name="T6" fmla="*/ 2147483646 w 98"/>
                <a:gd name="T7" fmla="*/ 2147483646 h 67"/>
                <a:gd name="T8" fmla="*/ 2147483646 w 98"/>
                <a:gd name="T9" fmla="*/ 2147483646 h 67"/>
                <a:gd name="T10" fmla="*/ 2147483646 w 98"/>
                <a:gd name="T11" fmla="*/ 2147483646 h 67"/>
                <a:gd name="T12" fmla="*/ 2147483646 w 98"/>
                <a:gd name="T13" fmla="*/ 2147483646 h 67"/>
                <a:gd name="T14" fmla="*/ 2147483646 w 98"/>
                <a:gd name="T15" fmla="*/ 2147483646 h 67"/>
                <a:gd name="T16" fmla="*/ 2147483646 w 98"/>
                <a:gd name="T17" fmla="*/ 2147483646 h 67"/>
                <a:gd name="T18" fmla="*/ 2147483646 w 98"/>
                <a:gd name="T19" fmla="*/ 2147483646 h 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98" h="67">
                  <a:moveTo>
                    <a:pt x="14" y="67"/>
                  </a:moveTo>
                  <a:lnTo>
                    <a:pt x="14" y="67"/>
                  </a:lnTo>
                  <a:cubicBezTo>
                    <a:pt x="10" y="67"/>
                    <a:pt x="6" y="65"/>
                    <a:pt x="3" y="60"/>
                  </a:cubicBezTo>
                  <a:cubicBezTo>
                    <a:pt x="0" y="54"/>
                    <a:pt x="2" y="46"/>
                    <a:pt x="8" y="42"/>
                  </a:cubicBezTo>
                  <a:lnTo>
                    <a:pt x="77" y="3"/>
                  </a:lnTo>
                  <a:cubicBezTo>
                    <a:pt x="83" y="0"/>
                    <a:pt x="91" y="2"/>
                    <a:pt x="95" y="9"/>
                  </a:cubicBezTo>
                  <a:cubicBezTo>
                    <a:pt x="98" y="15"/>
                    <a:pt x="96" y="23"/>
                    <a:pt x="90" y="26"/>
                  </a:cubicBezTo>
                  <a:lnTo>
                    <a:pt x="21" y="66"/>
                  </a:lnTo>
                  <a:cubicBezTo>
                    <a:pt x="19" y="66"/>
                    <a:pt x="16" y="67"/>
                    <a:pt x="14" y="67"/>
                  </a:cubicBezTo>
                  <a:close/>
                </a:path>
              </a:pathLst>
            </a:custGeom>
            <a:grpFill/>
            <a:ln w="0">
              <a:noFill/>
              <a:prstDash val="solid"/>
              <a:round/>
              <a:headEnd/>
              <a:tailEnd/>
            </a:ln>
          </p:spPr>
          <p:txBody>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47569" indent="1587" algn="l" rtl="0" fontAlgn="base">
                <a:spcBef>
                  <a:spcPct val="0"/>
                </a:spcBef>
                <a:spcAft>
                  <a:spcPct val="0"/>
                </a:spcAft>
                <a:defRPr kern="1200">
                  <a:solidFill>
                    <a:schemeClr val="tx1"/>
                  </a:solidFill>
                  <a:latin typeface="Arial" pitchFamily="34" charset="0"/>
                  <a:ea typeface="宋体" pitchFamily="2" charset="-122"/>
                  <a:cs typeface="+mn-cs"/>
                </a:defRPr>
              </a:lvl2pPr>
              <a:lvl3pPr marL="904662" indent="1587" algn="l" rtl="0" fontAlgn="base">
                <a:spcBef>
                  <a:spcPct val="0"/>
                </a:spcBef>
                <a:spcAft>
                  <a:spcPct val="0"/>
                </a:spcAft>
                <a:defRPr kern="1200">
                  <a:solidFill>
                    <a:schemeClr val="tx1"/>
                  </a:solidFill>
                  <a:latin typeface="Arial" pitchFamily="34" charset="0"/>
                  <a:ea typeface="宋体" pitchFamily="2" charset="-122"/>
                  <a:cs typeface="+mn-cs"/>
                </a:defRPr>
              </a:lvl3pPr>
              <a:lvl4pPr marL="1360167" indent="1587" algn="l" rtl="0" fontAlgn="base">
                <a:spcBef>
                  <a:spcPct val="0"/>
                </a:spcBef>
                <a:spcAft>
                  <a:spcPct val="0"/>
                </a:spcAft>
                <a:defRPr kern="1200">
                  <a:solidFill>
                    <a:schemeClr val="tx1"/>
                  </a:solidFill>
                  <a:latin typeface="Arial" pitchFamily="34" charset="0"/>
                  <a:ea typeface="宋体" pitchFamily="2" charset="-122"/>
                  <a:cs typeface="+mn-cs"/>
                </a:defRPr>
              </a:lvl4pPr>
              <a:lvl5pPr marL="1817259" indent="1587" algn="l" rtl="0" fontAlgn="base">
                <a:spcBef>
                  <a:spcPct val="0"/>
                </a:spcBef>
                <a:spcAft>
                  <a:spcPct val="0"/>
                </a:spcAft>
                <a:defRPr kern="1200">
                  <a:solidFill>
                    <a:schemeClr val="tx1"/>
                  </a:solidFill>
                  <a:latin typeface="Arial" pitchFamily="34" charset="0"/>
                  <a:ea typeface="宋体" pitchFamily="2" charset="-122"/>
                  <a:cs typeface="+mn-cs"/>
                </a:defRPr>
              </a:lvl5pPr>
              <a:lvl6pPr marL="2285461" algn="l" defTabSz="914185" rtl="0" eaLnBrk="1" latinLnBrk="0" hangingPunct="1">
                <a:defRPr kern="1200">
                  <a:solidFill>
                    <a:schemeClr val="tx1"/>
                  </a:solidFill>
                  <a:latin typeface="Arial" pitchFamily="34" charset="0"/>
                  <a:ea typeface="宋体" pitchFamily="2" charset="-122"/>
                  <a:cs typeface="+mn-cs"/>
                </a:defRPr>
              </a:lvl6pPr>
              <a:lvl7pPr marL="2742552" algn="l" defTabSz="914185" rtl="0" eaLnBrk="1" latinLnBrk="0" hangingPunct="1">
                <a:defRPr kern="1200">
                  <a:solidFill>
                    <a:schemeClr val="tx1"/>
                  </a:solidFill>
                  <a:latin typeface="Arial" pitchFamily="34" charset="0"/>
                  <a:ea typeface="宋体" pitchFamily="2" charset="-122"/>
                  <a:cs typeface="+mn-cs"/>
                </a:defRPr>
              </a:lvl7pPr>
              <a:lvl8pPr marL="3199645" algn="l" defTabSz="914185" rtl="0" eaLnBrk="1" latinLnBrk="0" hangingPunct="1">
                <a:defRPr kern="1200">
                  <a:solidFill>
                    <a:schemeClr val="tx1"/>
                  </a:solidFill>
                  <a:latin typeface="Arial" pitchFamily="34" charset="0"/>
                  <a:ea typeface="宋体" pitchFamily="2" charset="-122"/>
                  <a:cs typeface="+mn-cs"/>
                </a:defRPr>
              </a:lvl8pPr>
              <a:lvl9pPr marL="3656737" algn="l" defTabSz="914185" rtl="0" eaLnBrk="1" latinLnBrk="0" hangingPunct="1">
                <a:defRPr kern="1200">
                  <a:solidFill>
                    <a:schemeClr val="tx1"/>
                  </a:solidFill>
                  <a:latin typeface="Arial" pitchFamily="34" charset="0"/>
                  <a:ea typeface="宋体" pitchFamily="2" charset="-122"/>
                  <a:cs typeface="+mn-cs"/>
                </a:defRPr>
              </a:lvl9pPr>
            </a:lstStyle>
            <a:p>
              <a:pPr defTabSz="1625574" fontAlgn="ctr">
                <a:defRPr/>
              </a:pPr>
              <a:endParaRPr lang="en-US" altLang="zh-CN" sz="14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368" name="Freeform 391">
              <a:extLst>
                <a:ext uri="{FF2B5EF4-FFF2-40B4-BE49-F238E27FC236}">
                  <a16:creationId xmlns:a16="http://schemas.microsoft.com/office/drawing/2014/main" xmlns="" id="{DE831EA2-8F70-4136-8A3B-5141CB31FBAB}"/>
                </a:ext>
              </a:extLst>
            </p:cNvPr>
            <p:cNvSpPr>
              <a:spLocks/>
            </p:cNvSpPr>
            <p:nvPr/>
          </p:nvSpPr>
          <p:spPr bwMode="gray">
            <a:xfrm>
              <a:off x="5741987" y="6269038"/>
              <a:ext cx="74613" cy="12700"/>
            </a:xfrm>
            <a:custGeom>
              <a:avLst/>
              <a:gdLst>
                <a:gd name="T0" fmla="*/ 2147483646 w 161"/>
                <a:gd name="T1" fmla="*/ 2147483646 h 27"/>
                <a:gd name="T2" fmla="*/ 2147483646 w 161"/>
                <a:gd name="T3" fmla="*/ 2147483646 h 27"/>
                <a:gd name="T4" fmla="*/ 2147483646 w 161"/>
                <a:gd name="T5" fmla="*/ 2147483646 h 27"/>
                <a:gd name="T6" fmla="*/ 2147483646 w 161"/>
                <a:gd name="T7" fmla="*/ 2147483646 h 27"/>
                <a:gd name="T8" fmla="*/ 0 w 161"/>
                <a:gd name="T9" fmla="*/ 2147483646 h 27"/>
                <a:gd name="T10" fmla="*/ 2147483646 w 161"/>
                <a:gd name="T11" fmla="*/ 0 h 27"/>
                <a:gd name="T12" fmla="*/ 2147483646 w 161"/>
                <a:gd name="T13" fmla="*/ 0 h 27"/>
                <a:gd name="T14" fmla="*/ 2147483646 w 161"/>
                <a:gd name="T15" fmla="*/ 2147483646 h 27"/>
                <a:gd name="T16" fmla="*/ 2147483646 w 161"/>
                <a:gd name="T17" fmla="*/ 2147483646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1" h="27">
                  <a:moveTo>
                    <a:pt x="148" y="27"/>
                  </a:moveTo>
                  <a:lnTo>
                    <a:pt x="148" y="27"/>
                  </a:lnTo>
                  <a:lnTo>
                    <a:pt x="13" y="27"/>
                  </a:lnTo>
                  <a:cubicBezTo>
                    <a:pt x="6" y="27"/>
                    <a:pt x="0" y="21"/>
                    <a:pt x="0" y="14"/>
                  </a:cubicBezTo>
                  <a:cubicBezTo>
                    <a:pt x="0" y="6"/>
                    <a:pt x="6" y="0"/>
                    <a:pt x="13" y="0"/>
                  </a:cubicBezTo>
                  <a:lnTo>
                    <a:pt x="148" y="0"/>
                  </a:lnTo>
                  <a:cubicBezTo>
                    <a:pt x="155" y="0"/>
                    <a:pt x="161" y="6"/>
                    <a:pt x="161" y="14"/>
                  </a:cubicBezTo>
                  <a:cubicBezTo>
                    <a:pt x="161" y="21"/>
                    <a:pt x="155" y="27"/>
                    <a:pt x="148" y="27"/>
                  </a:cubicBezTo>
                  <a:close/>
                </a:path>
              </a:pathLst>
            </a:custGeom>
            <a:grpFill/>
            <a:ln w="0">
              <a:noFill/>
              <a:prstDash val="solid"/>
              <a:round/>
              <a:headEnd/>
              <a:tailEnd/>
            </a:ln>
          </p:spPr>
          <p:txBody>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47569" indent="1587" algn="l" rtl="0" fontAlgn="base">
                <a:spcBef>
                  <a:spcPct val="0"/>
                </a:spcBef>
                <a:spcAft>
                  <a:spcPct val="0"/>
                </a:spcAft>
                <a:defRPr kern="1200">
                  <a:solidFill>
                    <a:schemeClr val="tx1"/>
                  </a:solidFill>
                  <a:latin typeface="Arial" pitchFamily="34" charset="0"/>
                  <a:ea typeface="宋体" pitchFamily="2" charset="-122"/>
                  <a:cs typeface="+mn-cs"/>
                </a:defRPr>
              </a:lvl2pPr>
              <a:lvl3pPr marL="904662" indent="1587" algn="l" rtl="0" fontAlgn="base">
                <a:spcBef>
                  <a:spcPct val="0"/>
                </a:spcBef>
                <a:spcAft>
                  <a:spcPct val="0"/>
                </a:spcAft>
                <a:defRPr kern="1200">
                  <a:solidFill>
                    <a:schemeClr val="tx1"/>
                  </a:solidFill>
                  <a:latin typeface="Arial" pitchFamily="34" charset="0"/>
                  <a:ea typeface="宋体" pitchFamily="2" charset="-122"/>
                  <a:cs typeface="+mn-cs"/>
                </a:defRPr>
              </a:lvl3pPr>
              <a:lvl4pPr marL="1360167" indent="1587" algn="l" rtl="0" fontAlgn="base">
                <a:spcBef>
                  <a:spcPct val="0"/>
                </a:spcBef>
                <a:spcAft>
                  <a:spcPct val="0"/>
                </a:spcAft>
                <a:defRPr kern="1200">
                  <a:solidFill>
                    <a:schemeClr val="tx1"/>
                  </a:solidFill>
                  <a:latin typeface="Arial" pitchFamily="34" charset="0"/>
                  <a:ea typeface="宋体" pitchFamily="2" charset="-122"/>
                  <a:cs typeface="+mn-cs"/>
                </a:defRPr>
              </a:lvl4pPr>
              <a:lvl5pPr marL="1817259" indent="1587" algn="l" rtl="0" fontAlgn="base">
                <a:spcBef>
                  <a:spcPct val="0"/>
                </a:spcBef>
                <a:spcAft>
                  <a:spcPct val="0"/>
                </a:spcAft>
                <a:defRPr kern="1200">
                  <a:solidFill>
                    <a:schemeClr val="tx1"/>
                  </a:solidFill>
                  <a:latin typeface="Arial" pitchFamily="34" charset="0"/>
                  <a:ea typeface="宋体" pitchFamily="2" charset="-122"/>
                  <a:cs typeface="+mn-cs"/>
                </a:defRPr>
              </a:lvl5pPr>
              <a:lvl6pPr marL="2285461" algn="l" defTabSz="914185" rtl="0" eaLnBrk="1" latinLnBrk="0" hangingPunct="1">
                <a:defRPr kern="1200">
                  <a:solidFill>
                    <a:schemeClr val="tx1"/>
                  </a:solidFill>
                  <a:latin typeface="Arial" pitchFamily="34" charset="0"/>
                  <a:ea typeface="宋体" pitchFamily="2" charset="-122"/>
                  <a:cs typeface="+mn-cs"/>
                </a:defRPr>
              </a:lvl6pPr>
              <a:lvl7pPr marL="2742552" algn="l" defTabSz="914185" rtl="0" eaLnBrk="1" latinLnBrk="0" hangingPunct="1">
                <a:defRPr kern="1200">
                  <a:solidFill>
                    <a:schemeClr val="tx1"/>
                  </a:solidFill>
                  <a:latin typeface="Arial" pitchFamily="34" charset="0"/>
                  <a:ea typeface="宋体" pitchFamily="2" charset="-122"/>
                  <a:cs typeface="+mn-cs"/>
                </a:defRPr>
              </a:lvl7pPr>
              <a:lvl8pPr marL="3199645" algn="l" defTabSz="914185" rtl="0" eaLnBrk="1" latinLnBrk="0" hangingPunct="1">
                <a:defRPr kern="1200">
                  <a:solidFill>
                    <a:schemeClr val="tx1"/>
                  </a:solidFill>
                  <a:latin typeface="Arial" pitchFamily="34" charset="0"/>
                  <a:ea typeface="宋体" pitchFamily="2" charset="-122"/>
                  <a:cs typeface="+mn-cs"/>
                </a:defRPr>
              </a:lvl8pPr>
              <a:lvl9pPr marL="3656737" algn="l" defTabSz="914185" rtl="0" eaLnBrk="1" latinLnBrk="0" hangingPunct="1">
                <a:defRPr kern="1200">
                  <a:solidFill>
                    <a:schemeClr val="tx1"/>
                  </a:solidFill>
                  <a:latin typeface="Arial" pitchFamily="34" charset="0"/>
                  <a:ea typeface="宋体" pitchFamily="2" charset="-122"/>
                  <a:cs typeface="+mn-cs"/>
                </a:defRPr>
              </a:lvl9pPr>
            </a:lstStyle>
            <a:p>
              <a:pPr defTabSz="1625574" fontAlgn="ctr">
                <a:defRPr/>
              </a:pPr>
              <a:endParaRPr lang="en-US" altLang="zh-CN" sz="14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369" name="Freeform 392">
              <a:extLst>
                <a:ext uri="{FF2B5EF4-FFF2-40B4-BE49-F238E27FC236}">
                  <a16:creationId xmlns:a16="http://schemas.microsoft.com/office/drawing/2014/main" xmlns="" id="{65B017E1-92ED-44CE-9E26-AC1C360A6057}"/>
                </a:ext>
              </a:extLst>
            </p:cNvPr>
            <p:cNvSpPr>
              <a:spLocks/>
            </p:cNvSpPr>
            <p:nvPr/>
          </p:nvSpPr>
          <p:spPr bwMode="gray">
            <a:xfrm>
              <a:off x="5686425" y="6275388"/>
              <a:ext cx="12700" cy="15875"/>
            </a:xfrm>
            <a:custGeom>
              <a:avLst/>
              <a:gdLst>
                <a:gd name="T0" fmla="*/ 2147483646 w 27"/>
                <a:gd name="T1" fmla="*/ 2147483646 h 31"/>
                <a:gd name="T2" fmla="*/ 2147483646 w 27"/>
                <a:gd name="T3" fmla="*/ 2147483646 h 31"/>
                <a:gd name="T4" fmla="*/ 2147483646 w 27"/>
                <a:gd name="T5" fmla="*/ 2147483646 h 31"/>
                <a:gd name="T6" fmla="*/ 0 w 27"/>
                <a:gd name="T7" fmla="*/ 2147483646 h 31"/>
                <a:gd name="T8" fmla="*/ 0 w 27"/>
                <a:gd name="T9" fmla="*/ 0 h 31"/>
                <a:gd name="T10" fmla="*/ 2147483646 w 27"/>
                <a:gd name="T11" fmla="*/ 0 h 31"/>
                <a:gd name="T12" fmla="*/ 2147483646 w 27"/>
                <a:gd name="T13" fmla="*/ 2147483646 h 3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 h="31">
                  <a:moveTo>
                    <a:pt x="27" y="31"/>
                  </a:moveTo>
                  <a:lnTo>
                    <a:pt x="27" y="31"/>
                  </a:lnTo>
                  <a:lnTo>
                    <a:pt x="0" y="31"/>
                  </a:lnTo>
                  <a:lnTo>
                    <a:pt x="0" y="0"/>
                  </a:lnTo>
                  <a:lnTo>
                    <a:pt x="27" y="0"/>
                  </a:lnTo>
                  <a:lnTo>
                    <a:pt x="27" y="31"/>
                  </a:lnTo>
                  <a:close/>
                </a:path>
              </a:pathLst>
            </a:custGeom>
            <a:grpFill/>
            <a:ln w="0">
              <a:noFill/>
              <a:prstDash val="solid"/>
              <a:round/>
              <a:headEnd/>
              <a:tailEnd/>
            </a:ln>
          </p:spPr>
          <p:txBody>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47569" indent="1587" algn="l" rtl="0" fontAlgn="base">
                <a:spcBef>
                  <a:spcPct val="0"/>
                </a:spcBef>
                <a:spcAft>
                  <a:spcPct val="0"/>
                </a:spcAft>
                <a:defRPr kern="1200">
                  <a:solidFill>
                    <a:schemeClr val="tx1"/>
                  </a:solidFill>
                  <a:latin typeface="Arial" pitchFamily="34" charset="0"/>
                  <a:ea typeface="宋体" pitchFamily="2" charset="-122"/>
                  <a:cs typeface="+mn-cs"/>
                </a:defRPr>
              </a:lvl2pPr>
              <a:lvl3pPr marL="904662" indent="1587" algn="l" rtl="0" fontAlgn="base">
                <a:spcBef>
                  <a:spcPct val="0"/>
                </a:spcBef>
                <a:spcAft>
                  <a:spcPct val="0"/>
                </a:spcAft>
                <a:defRPr kern="1200">
                  <a:solidFill>
                    <a:schemeClr val="tx1"/>
                  </a:solidFill>
                  <a:latin typeface="Arial" pitchFamily="34" charset="0"/>
                  <a:ea typeface="宋体" pitchFamily="2" charset="-122"/>
                  <a:cs typeface="+mn-cs"/>
                </a:defRPr>
              </a:lvl3pPr>
              <a:lvl4pPr marL="1360167" indent="1587" algn="l" rtl="0" fontAlgn="base">
                <a:spcBef>
                  <a:spcPct val="0"/>
                </a:spcBef>
                <a:spcAft>
                  <a:spcPct val="0"/>
                </a:spcAft>
                <a:defRPr kern="1200">
                  <a:solidFill>
                    <a:schemeClr val="tx1"/>
                  </a:solidFill>
                  <a:latin typeface="Arial" pitchFamily="34" charset="0"/>
                  <a:ea typeface="宋体" pitchFamily="2" charset="-122"/>
                  <a:cs typeface="+mn-cs"/>
                </a:defRPr>
              </a:lvl4pPr>
              <a:lvl5pPr marL="1817259" indent="1587" algn="l" rtl="0" fontAlgn="base">
                <a:spcBef>
                  <a:spcPct val="0"/>
                </a:spcBef>
                <a:spcAft>
                  <a:spcPct val="0"/>
                </a:spcAft>
                <a:defRPr kern="1200">
                  <a:solidFill>
                    <a:schemeClr val="tx1"/>
                  </a:solidFill>
                  <a:latin typeface="Arial" pitchFamily="34" charset="0"/>
                  <a:ea typeface="宋体" pitchFamily="2" charset="-122"/>
                  <a:cs typeface="+mn-cs"/>
                </a:defRPr>
              </a:lvl5pPr>
              <a:lvl6pPr marL="2285461" algn="l" defTabSz="914185" rtl="0" eaLnBrk="1" latinLnBrk="0" hangingPunct="1">
                <a:defRPr kern="1200">
                  <a:solidFill>
                    <a:schemeClr val="tx1"/>
                  </a:solidFill>
                  <a:latin typeface="Arial" pitchFamily="34" charset="0"/>
                  <a:ea typeface="宋体" pitchFamily="2" charset="-122"/>
                  <a:cs typeface="+mn-cs"/>
                </a:defRPr>
              </a:lvl6pPr>
              <a:lvl7pPr marL="2742552" algn="l" defTabSz="914185" rtl="0" eaLnBrk="1" latinLnBrk="0" hangingPunct="1">
                <a:defRPr kern="1200">
                  <a:solidFill>
                    <a:schemeClr val="tx1"/>
                  </a:solidFill>
                  <a:latin typeface="Arial" pitchFamily="34" charset="0"/>
                  <a:ea typeface="宋体" pitchFamily="2" charset="-122"/>
                  <a:cs typeface="+mn-cs"/>
                </a:defRPr>
              </a:lvl7pPr>
              <a:lvl8pPr marL="3199645" algn="l" defTabSz="914185" rtl="0" eaLnBrk="1" latinLnBrk="0" hangingPunct="1">
                <a:defRPr kern="1200">
                  <a:solidFill>
                    <a:schemeClr val="tx1"/>
                  </a:solidFill>
                  <a:latin typeface="Arial" pitchFamily="34" charset="0"/>
                  <a:ea typeface="宋体" pitchFamily="2" charset="-122"/>
                  <a:cs typeface="+mn-cs"/>
                </a:defRPr>
              </a:lvl8pPr>
              <a:lvl9pPr marL="3656737" algn="l" defTabSz="914185" rtl="0" eaLnBrk="1" latinLnBrk="0" hangingPunct="1">
                <a:defRPr kern="1200">
                  <a:solidFill>
                    <a:schemeClr val="tx1"/>
                  </a:solidFill>
                  <a:latin typeface="Arial" pitchFamily="34" charset="0"/>
                  <a:ea typeface="宋体" pitchFamily="2" charset="-122"/>
                  <a:cs typeface="+mn-cs"/>
                </a:defRPr>
              </a:lvl9pPr>
            </a:lstStyle>
            <a:p>
              <a:pPr defTabSz="1625574" fontAlgn="ctr">
                <a:defRPr/>
              </a:pPr>
              <a:endParaRPr lang="en-US" altLang="zh-CN" sz="14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370" name="Freeform 393">
              <a:extLst>
                <a:ext uri="{FF2B5EF4-FFF2-40B4-BE49-F238E27FC236}">
                  <a16:creationId xmlns:a16="http://schemas.microsoft.com/office/drawing/2014/main" xmlns="" id="{7BD84375-FA82-47C5-8B44-DB1CB80E4203}"/>
                </a:ext>
              </a:extLst>
            </p:cNvPr>
            <p:cNvSpPr>
              <a:spLocks/>
            </p:cNvSpPr>
            <p:nvPr/>
          </p:nvSpPr>
          <p:spPr bwMode="gray">
            <a:xfrm>
              <a:off x="5719762" y="6284913"/>
              <a:ext cx="19050" cy="11113"/>
            </a:xfrm>
            <a:custGeom>
              <a:avLst/>
              <a:gdLst>
                <a:gd name="T0" fmla="*/ 2147483646 w 40"/>
                <a:gd name="T1" fmla="*/ 2147483646 h 26"/>
                <a:gd name="T2" fmla="*/ 2147483646 w 40"/>
                <a:gd name="T3" fmla="*/ 2147483646 h 26"/>
                <a:gd name="T4" fmla="*/ 2147483646 w 40"/>
                <a:gd name="T5" fmla="*/ 2147483646 h 26"/>
                <a:gd name="T6" fmla="*/ 0 w 40"/>
                <a:gd name="T7" fmla="*/ 2147483646 h 26"/>
                <a:gd name="T8" fmla="*/ 0 w 40"/>
                <a:gd name="T9" fmla="*/ 0 h 26"/>
                <a:gd name="T10" fmla="*/ 2147483646 w 40"/>
                <a:gd name="T11" fmla="*/ 0 h 26"/>
                <a:gd name="T12" fmla="*/ 2147483646 w 40"/>
                <a:gd name="T13" fmla="*/ 2147483646 h 2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0" h="26">
                  <a:moveTo>
                    <a:pt x="40" y="26"/>
                  </a:moveTo>
                  <a:lnTo>
                    <a:pt x="40" y="26"/>
                  </a:lnTo>
                  <a:lnTo>
                    <a:pt x="0" y="26"/>
                  </a:lnTo>
                  <a:lnTo>
                    <a:pt x="0" y="0"/>
                  </a:lnTo>
                  <a:lnTo>
                    <a:pt x="40" y="0"/>
                  </a:lnTo>
                  <a:lnTo>
                    <a:pt x="40" y="26"/>
                  </a:lnTo>
                  <a:close/>
                </a:path>
              </a:pathLst>
            </a:custGeom>
            <a:grpFill/>
            <a:ln w="0">
              <a:noFill/>
              <a:prstDash val="solid"/>
              <a:round/>
              <a:headEnd/>
              <a:tailEnd/>
            </a:ln>
          </p:spPr>
          <p:txBody>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47569" indent="1587" algn="l" rtl="0" fontAlgn="base">
                <a:spcBef>
                  <a:spcPct val="0"/>
                </a:spcBef>
                <a:spcAft>
                  <a:spcPct val="0"/>
                </a:spcAft>
                <a:defRPr kern="1200">
                  <a:solidFill>
                    <a:schemeClr val="tx1"/>
                  </a:solidFill>
                  <a:latin typeface="Arial" pitchFamily="34" charset="0"/>
                  <a:ea typeface="宋体" pitchFamily="2" charset="-122"/>
                  <a:cs typeface="+mn-cs"/>
                </a:defRPr>
              </a:lvl2pPr>
              <a:lvl3pPr marL="904662" indent="1587" algn="l" rtl="0" fontAlgn="base">
                <a:spcBef>
                  <a:spcPct val="0"/>
                </a:spcBef>
                <a:spcAft>
                  <a:spcPct val="0"/>
                </a:spcAft>
                <a:defRPr kern="1200">
                  <a:solidFill>
                    <a:schemeClr val="tx1"/>
                  </a:solidFill>
                  <a:latin typeface="Arial" pitchFamily="34" charset="0"/>
                  <a:ea typeface="宋体" pitchFamily="2" charset="-122"/>
                  <a:cs typeface="+mn-cs"/>
                </a:defRPr>
              </a:lvl3pPr>
              <a:lvl4pPr marL="1360167" indent="1587" algn="l" rtl="0" fontAlgn="base">
                <a:spcBef>
                  <a:spcPct val="0"/>
                </a:spcBef>
                <a:spcAft>
                  <a:spcPct val="0"/>
                </a:spcAft>
                <a:defRPr kern="1200">
                  <a:solidFill>
                    <a:schemeClr val="tx1"/>
                  </a:solidFill>
                  <a:latin typeface="Arial" pitchFamily="34" charset="0"/>
                  <a:ea typeface="宋体" pitchFamily="2" charset="-122"/>
                  <a:cs typeface="+mn-cs"/>
                </a:defRPr>
              </a:lvl4pPr>
              <a:lvl5pPr marL="1817259" indent="1587" algn="l" rtl="0" fontAlgn="base">
                <a:spcBef>
                  <a:spcPct val="0"/>
                </a:spcBef>
                <a:spcAft>
                  <a:spcPct val="0"/>
                </a:spcAft>
                <a:defRPr kern="1200">
                  <a:solidFill>
                    <a:schemeClr val="tx1"/>
                  </a:solidFill>
                  <a:latin typeface="Arial" pitchFamily="34" charset="0"/>
                  <a:ea typeface="宋体" pitchFamily="2" charset="-122"/>
                  <a:cs typeface="+mn-cs"/>
                </a:defRPr>
              </a:lvl5pPr>
              <a:lvl6pPr marL="2285461" algn="l" defTabSz="914185" rtl="0" eaLnBrk="1" latinLnBrk="0" hangingPunct="1">
                <a:defRPr kern="1200">
                  <a:solidFill>
                    <a:schemeClr val="tx1"/>
                  </a:solidFill>
                  <a:latin typeface="Arial" pitchFamily="34" charset="0"/>
                  <a:ea typeface="宋体" pitchFamily="2" charset="-122"/>
                  <a:cs typeface="+mn-cs"/>
                </a:defRPr>
              </a:lvl6pPr>
              <a:lvl7pPr marL="2742552" algn="l" defTabSz="914185" rtl="0" eaLnBrk="1" latinLnBrk="0" hangingPunct="1">
                <a:defRPr kern="1200">
                  <a:solidFill>
                    <a:schemeClr val="tx1"/>
                  </a:solidFill>
                  <a:latin typeface="Arial" pitchFamily="34" charset="0"/>
                  <a:ea typeface="宋体" pitchFamily="2" charset="-122"/>
                  <a:cs typeface="+mn-cs"/>
                </a:defRPr>
              </a:lvl7pPr>
              <a:lvl8pPr marL="3199645" algn="l" defTabSz="914185" rtl="0" eaLnBrk="1" latinLnBrk="0" hangingPunct="1">
                <a:defRPr kern="1200">
                  <a:solidFill>
                    <a:schemeClr val="tx1"/>
                  </a:solidFill>
                  <a:latin typeface="Arial" pitchFamily="34" charset="0"/>
                  <a:ea typeface="宋体" pitchFamily="2" charset="-122"/>
                  <a:cs typeface="+mn-cs"/>
                </a:defRPr>
              </a:lvl8pPr>
              <a:lvl9pPr marL="3656737" algn="l" defTabSz="914185" rtl="0" eaLnBrk="1" latinLnBrk="0" hangingPunct="1">
                <a:defRPr kern="1200">
                  <a:solidFill>
                    <a:schemeClr val="tx1"/>
                  </a:solidFill>
                  <a:latin typeface="Arial" pitchFamily="34" charset="0"/>
                  <a:ea typeface="宋体" pitchFamily="2" charset="-122"/>
                  <a:cs typeface="+mn-cs"/>
                </a:defRPr>
              </a:lvl9pPr>
            </a:lstStyle>
            <a:p>
              <a:pPr defTabSz="1625574" fontAlgn="ctr">
                <a:defRPr/>
              </a:pPr>
              <a:endParaRPr lang="en-US" altLang="zh-CN" sz="14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371" name="Freeform 394">
              <a:extLst>
                <a:ext uri="{FF2B5EF4-FFF2-40B4-BE49-F238E27FC236}">
                  <a16:creationId xmlns:a16="http://schemas.microsoft.com/office/drawing/2014/main" xmlns="" id="{6F03FC93-FED3-476E-B1C4-B194F8D4D3F6}"/>
                </a:ext>
              </a:extLst>
            </p:cNvPr>
            <p:cNvSpPr>
              <a:spLocks/>
            </p:cNvSpPr>
            <p:nvPr/>
          </p:nvSpPr>
          <p:spPr bwMode="gray">
            <a:xfrm>
              <a:off x="5741987" y="6259513"/>
              <a:ext cx="12700" cy="15875"/>
            </a:xfrm>
            <a:custGeom>
              <a:avLst/>
              <a:gdLst>
                <a:gd name="T0" fmla="*/ 2147483646 w 27"/>
                <a:gd name="T1" fmla="*/ 2147483646 h 36"/>
                <a:gd name="T2" fmla="*/ 2147483646 w 27"/>
                <a:gd name="T3" fmla="*/ 2147483646 h 36"/>
                <a:gd name="T4" fmla="*/ 2147483646 w 27"/>
                <a:gd name="T5" fmla="*/ 2147483646 h 36"/>
                <a:gd name="T6" fmla="*/ 0 w 27"/>
                <a:gd name="T7" fmla="*/ 2147483646 h 36"/>
                <a:gd name="T8" fmla="*/ 0 w 27"/>
                <a:gd name="T9" fmla="*/ 0 h 36"/>
                <a:gd name="T10" fmla="*/ 2147483646 w 27"/>
                <a:gd name="T11" fmla="*/ 0 h 36"/>
                <a:gd name="T12" fmla="*/ 2147483646 w 27"/>
                <a:gd name="T13" fmla="*/ 2147483646 h 3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 h="36">
                  <a:moveTo>
                    <a:pt x="27" y="36"/>
                  </a:moveTo>
                  <a:lnTo>
                    <a:pt x="27" y="36"/>
                  </a:lnTo>
                  <a:lnTo>
                    <a:pt x="0" y="36"/>
                  </a:lnTo>
                  <a:lnTo>
                    <a:pt x="0" y="0"/>
                  </a:lnTo>
                  <a:lnTo>
                    <a:pt x="27" y="0"/>
                  </a:lnTo>
                  <a:lnTo>
                    <a:pt x="27" y="36"/>
                  </a:lnTo>
                  <a:close/>
                </a:path>
              </a:pathLst>
            </a:custGeom>
            <a:grpFill/>
            <a:ln w="0">
              <a:noFill/>
              <a:prstDash val="solid"/>
              <a:round/>
              <a:headEnd/>
              <a:tailEnd/>
            </a:ln>
          </p:spPr>
          <p:txBody>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47569" indent="1587" algn="l" rtl="0" fontAlgn="base">
                <a:spcBef>
                  <a:spcPct val="0"/>
                </a:spcBef>
                <a:spcAft>
                  <a:spcPct val="0"/>
                </a:spcAft>
                <a:defRPr kern="1200">
                  <a:solidFill>
                    <a:schemeClr val="tx1"/>
                  </a:solidFill>
                  <a:latin typeface="Arial" pitchFamily="34" charset="0"/>
                  <a:ea typeface="宋体" pitchFamily="2" charset="-122"/>
                  <a:cs typeface="+mn-cs"/>
                </a:defRPr>
              </a:lvl2pPr>
              <a:lvl3pPr marL="904662" indent="1587" algn="l" rtl="0" fontAlgn="base">
                <a:spcBef>
                  <a:spcPct val="0"/>
                </a:spcBef>
                <a:spcAft>
                  <a:spcPct val="0"/>
                </a:spcAft>
                <a:defRPr kern="1200">
                  <a:solidFill>
                    <a:schemeClr val="tx1"/>
                  </a:solidFill>
                  <a:latin typeface="Arial" pitchFamily="34" charset="0"/>
                  <a:ea typeface="宋体" pitchFamily="2" charset="-122"/>
                  <a:cs typeface="+mn-cs"/>
                </a:defRPr>
              </a:lvl3pPr>
              <a:lvl4pPr marL="1360167" indent="1587" algn="l" rtl="0" fontAlgn="base">
                <a:spcBef>
                  <a:spcPct val="0"/>
                </a:spcBef>
                <a:spcAft>
                  <a:spcPct val="0"/>
                </a:spcAft>
                <a:defRPr kern="1200">
                  <a:solidFill>
                    <a:schemeClr val="tx1"/>
                  </a:solidFill>
                  <a:latin typeface="Arial" pitchFamily="34" charset="0"/>
                  <a:ea typeface="宋体" pitchFamily="2" charset="-122"/>
                  <a:cs typeface="+mn-cs"/>
                </a:defRPr>
              </a:lvl4pPr>
              <a:lvl5pPr marL="1817259" indent="1587" algn="l" rtl="0" fontAlgn="base">
                <a:spcBef>
                  <a:spcPct val="0"/>
                </a:spcBef>
                <a:spcAft>
                  <a:spcPct val="0"/>
                </a:spcAft>
                <a:defRPr kern="1200">
                  <a:solidFill>
                    <a:schemeClr val="tx1"/>
                  </a:solidFill>
                  <a:latin typeface="Arial" pitchFamily="34" charset="0"/>
                  <a:ea typeface="宋体" pitchFamily="2" charset="-122"/>
                  <a:cs typeface="+mn-cs"/>
                </a:defRPr>
              </a:lvl5pPr>
              <a:lvl6pPr marL="2285461" algn="l" defTabSz="914185" rtl="0" eaLnBrk="1" latinLnBrk="0" hangingPunct="1">
                <a:defRPr kern="1200">
                  <a:solidFill>
                    <a:schemeClr val="tx1"/>
                  </a:solidFill>
                  <a:latin typeface="Arial" pitchFamily="34" charset="0"/>
                  <a:ea typeface="宋体" pitchFamily="2" charset="-122"/>
                  <a:cs typeface="+mn-cs"/>
                </a:defRPr>
              </a:lvl6pPr>
              <a:lvl7pPr marL="2742552" algn="l" defTabSz="914185" rtl="0" eaLnBrk="1" latinLnBrk="0" hangingPunct="1">
                <a:defRPr kern="1200">
                  <a:solidFill>
                    <a:schemeClr val="tx1"/>
                  </a:solidFill>
                  <a:latin typeface="Arial" pitchFamily="34" charset="0"/>
                  <a:ea typeface="宋体" pitchFamily="2" charset="-122"/>
                  <a:cs typeface="+mn-cs"/>
                </a:defRPr>
              </a:lvl7pPr>
              <a:lvl8pPr marL="3199645" algn="l" defTabSz="914185" rtl="0" eaLnBrk="1" latinLnBrk="0" hangingPunct="1">
                <a:defRPr kern="1200">
                  <a:solidFill>
                    <a:schemeClr val="tx1"/>
                  </a:solidFill>
                  <a:latin typeface="Arial" pitchFamily="34" charset="0"/>
                  <a:ea typeface="宋体" pitchFamily="2" charset="-122"/>
                  <a:cs typeface="+mn-cs"/>
                </a:defRPr>
              </a:lvl8pPr>
              <a:lvl9pPr marL="3656737" algn="l" defTabSz="914185" rtl="0" eaLnBrk="1" latinLnBrk="0" hangingPunct="1">
                <a:defRPr kern="1200">
                  <a:solidFill>
                    <a:schemeClr val="tx1"/>
                  </a:solidFill>
                  <a:latin typeface="Arial" pitchFamily="34" charset="0"/>
                  <a:ea typeface="宋体" pitchFamily="2" charset="-122"/>
                  <a:cs typeface="+mn-cs"/>
                </a:defRPr>
              </a:lvl9pPr>
            </a:lstStyle>
            <a:p>
              <a:pPr defTabSz="1625574" fontAlgn="ctr">
                <a:defRPr/>
              </a:pPr>
              <a:endParaRPr lang="en-US" altLang="zh-CN" sz="14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372" name="Freeform 395">
              <a:extLst>
                <a:ext uri="{FF2B5EF4-FFF2-40B4-BE49-F238E27FC236}">
                  <a16:creationId xmlns:a16="http://schemas.microsoft.com/office/drawing/2014/main" xmlns="" id="{BE2EA2FF-CBDE-4778-B099-2464C3A96B3E}"/>
                </a:ext>
              </a:extLst>
            </p:cNvPr>
            <p:cNvSpPr>
              <a:spLocks/>
            </p:cNvSpPr>
            <p:nvPr/>
          </p:nvSpPr>
          <p:spPr bwMode="gray">
            <a:xfrm>
              <a:off x="5700712" y="6253163"/>
              <a:ext cx="19050" cy="12700"/>
            </a:xfrm>
            <a:custGeom>
              <a:avLst/>
              <a:gdLst>
                <a:gd name="T0" fmla="*/ 2147483646 w 40"/>
                <a:gd name="T1" fmla="*/ 2147483646 h 27"/>
                <a:gd name="T2" fmla="*/ 2147483646 w 40"/>
                <a:gd name="T3" fmla="*/ 2147483646 h 27"/>
                <a:gd name="T4" fmla="*/ 2147483646 w 40"/>
                <a:gd name="T5" fmla="*/ 2147483646 h 27"/>
                <a:gd name="T6" fmla="*/ 0 w 40"/>
                <a:gd name="T7" fmla="*/ 2147483646 h 27"/>
                <a:gd name="T8" fmla="*/ 0 w 40"/>
                <a:gd name="T9" fmla="*/ 0 h 27"/>
                <a:gd name="T10" fmla="*/ 2147483646 w 40"/>
                <a:gd name="T11" fmla="*/ 0 h 27"/>
                <a:gd name="T12" fmla="*/ 2147483646 w 40"/>
                <a:gd name="T13" fmla="*/ 2147483646 h 2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0" h="27">
                  <a:moveTo>
                    <a:pt x="40" y="27"/>
                  </a:moveTo>
                  <a:lnTo>
                    <a:pt x="40" y="27"/>
                  </a:lnTo>
                  <a:lnTo>
                    <a:pt x="0" y="27"/>
                  </a:lnTo>
                  <a:lnTo>
                    <a:pt x="0" y="0"/>
                  </a:lnTo>
                  <a:lnTo>
                    <a:pt x="40" y="0"/>
                  </a:lnTo>
                  <a:lnTo>
                    <a:pt x="40" y="27"/>
                  </a:lnTo>
                  <a:close/>
                </a:path>
              </a:pathLst>
            </a:custGeom>
            <a:grpFill/>
            <a:ln w="0">
              <a:noFill/>
              <a:prstDash val="solid"/>
              <a:round/>
              <a:headEnd/>
              <a:tailEnd/>
            </a:ln>
          </p:spPr>
          <p:txBody>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47569" indent="1587" algn="l" rtl="0" fontAlgn="base">
                <a:spcBef>
                  <a:spcPct val="0"/>
                </a:spcBef>
                <a:spcAft>
                  <a:spcPct val="0"/>
                </a:spcAft>
                <a:defRPr kern="1200">
                  <a:solidFill>
                    <a:schemeClr val="tx1"/>
                  </a:solidFill>
                  <a:latin typeface="Arial" pitchFamily="34" charset="0"/>
                  <a:ea typeface="宋体" pitchFamily="2" charset="-122"/>
                  <a:cs typeface="+mn-cs"/>
                </a:defRPr>
              </a:lvl2pPr>
              <a:lvl3pPr marL="904662" indent="1587" algn="l" rtl="0" fontAlgn="base">
                <a:spcBef>
                  <a:spcPct val="0"/>
                </a:spcBef>
                <a:spcAft>
                  <a:spcPct val="0"/>
                </a:spcAft>
                <a:defRPr kern="1200">
                  <a:solidFill>
                    <a:schemeClr val="tx1"/>
                  </a:solidFill>
                  <a:latin typeface="Arial" pitchFamily="34" charset="0"/>
                  <a:ea typeface="宋体" pitchFamily="2" charset="-122"/>
                  <a:cs typeface="+mn-cs"/>
                </a:defRPr>
              </a:lvl3pPr>
              <a:lvl4pPr marL="1360167" indent="1587" algn="l" rtl="0" fontAlgn="base">
                <a:spcBef>
                  <a:spcPct val="0"/>
                </a:spcBef>
                <a:spcAft>
                  <a:spcPct val="0"/>
                </a:spcAft>
                <a:defRPr kern="1200">
                  <a:solidFill>
                    <a:schemeClr val="tx1"/>
                  </a:solidFill>
                  <a:latin typeface="Arial" pitchFamily="34" charset="0"/>
                  <a:ea typeface="宋体" pitchFamily="2" charset="-122"/>
                  <a:cs typeface="+mn-cs"/>
                </a:defRPr>
              </a:lvl4pPr>
              <a:lvl5pPr marL="1817259" indent="1587" algn="l" rtl="0" fontAlgn="base">
                <a:spcBef>
                  <a:spcPct val="0"/>
                </a:spcBef>
                <a:spcAft>
                  <a:spcPct val="0"/>
                </a:spcAft>
                <a:defRPr kern="1200">
                  <a:solidFill>
                    <a:schemeClr val="tx1"/>
                  </a:solidFill>
                  <a:latin typeface="Arial" pitchFamily="34" charset="0"/>
                  <a:ea typeface="宋体" pitchFamily="2" charset="-122"/>
                  <a:cs typeface="+mn-cs"/>
                </a:defRPr>
              </a:lvl5pPr>
              <a:lvl6pPr marL="2285461" algn="l" defTabSz="914185" rtl="0" eaLnBrk="1" latinLnBrk="0" hangingPunct="1">
                <a:defRPr kern="1200">
                  <a:solidFill>
                    <a:schemeClr val="tx1"/>
                  </a:solidFill>
                  <a:latin typeface="Arial" pitchFamily="34" charset="0"/>
                  <a:ea typeface="宋体" pitchFamily="2" charset="-122"/>
                  <a:cs typeface="+mn-cs"/>
                </a:defRPr>
              </a:lvl6pPr>
              <a:lvl7pPr marL="2742552" algn="l" defTabSz="914185" rtl="0" eaLnBrk="1" latinLnBrk="0" hangingPunct="1">
                <a:defRPr kern="1200">
                  <a:solidFill>
                    <a:schemeClr val="tx1"/>
                  </a:solidFill>
                  <a:latin typeface="Arial" pitchFamily="34" charset="0"/>
                  <a:ea typeface="宋体" pitchFamily="2" charset="-122"/>
                  <a:cs typeface="+mn-cs"/>
                </a:defRPr>
              </a:lvl7pPr>
              <a:lvl8pPr marL="3199645" algn="l" defTabSz="914185" rtl="0" eaLnBrk="1" latinLnBrk="0" hangingPunct="1">
                <a:defRPr kern="1200">
                  <a:solidFill>
                    <a:schemeClr val="tx1"/>
                  </a:solidFill>
                  <a:latin typeface="Arial" pitchFamily="34" charset="0"/>
                  <a:ea typeface="宋体" pitchFamily="2" charset="-122"/>
                  <a:cs typeface="+mn-cs"/>
                </a:defRPr>
              </a:lvl8pPr>
              <a:lvl9pPr marL="3656737" algn="l" defTabSz="914185" rtl="0" eaLnBrk="1" latinLnBrk="0" hangingPunct="1">
                <a:defRPr kern="1200">
                  <a:solidFill>
                    <a:schemeClr val="tx1"/>
                  </a:solidFill>
                  <a:latin typeface="Arial" pitchFamily="34" charset="0"/>
                  <a:ea typeface="宋体" pitchFamily="2" charset="-122"/>
                  <a:cs typeface="+mn-cs"/>
                </a:defRPr>
              </a:lvl9pPr>
            </a:lstStyle>
            <a:p>
              <a:pPr defTabSz="1625574" fontAlgn="ctr">
                <a:defRPr/>
              </a:pPr>
              <a:endParaRPr lang="en-US" altLang="zh-CN" sz="14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373" name="Freeform 396">
              <a:extLst>
                <a:ext uri="{FF2B5EF4-FFF2-40B4-BE49-F238E27FC236}">
                  <a16:creationId xmlns:a16="http://schemas.microsoft.com/office/drawing/2014/main" xmlns="" id="{AE6557BF-FB9C-46D9-829B-CA550FDD36EF}"/>
                </a:ext>
              </a:extLst>
            </p:cNvPr>
            <p:cNvSpPr>
              <a:spLocks/>
            </p:cNvSpPr>
            <p:nvPr/>
          </p:nvSpPr>
          <p:spPr bwMode="gray">
            <a:xfrm>
              <a:off x="5744409" y="6272213"/>
              <a:ext cx="128588" cy="141288"/>
            </a:xfrm>
            <a:custGeom>
              <a:avLst/>
              <a:gdLst>
                <a:gd name="T0" fmla="*/ 2147483646 w 274"/>
                <a:gd name="T1" fmla="*/ 2147483646 h 300"/>
                <a:gd name="T2" fmla="*/ 2147483646 w 274"/>
                <a:gd name="T3" fmla="*/ 2147483646 h 300"/>
                <a:gd name="T4" fmla="*/ 2147483646 w 274"/>
                <a:gd name="T5" fmla="*/ 2147483646 h 300"/>
                <a:gd name="T6" fmla="*/ 2147483646 w 274"/>
                <a:gd name="T7" fmla="*/ 2147483646 h 300"/>
                <a:gd name="T8" fmla="*/ 2147483646 w 274"/>
                <a:gd name="T9" fmla="*/ 2147483646 h 300"/>
                <a:gd name="T10" fmla="*/ 2147483646 w 274"/>
                <a:gd name="T11" fmla="*/ 2147483646 h 300"/>
                <a:gd name="T12" fmla="*/ 2147483646 w 274"/>
                <a:gd name="T13" fmla="*/ 2147483646 h 300"/>
                <a:gd name="T14" fmla="*/ 2147483646 w 274"/>
                <a:gd name="T15" fmla="*/ 0 h 300"/>
                <a:gd name="T16" fmla="*/ 2147483646 w 274"/>
                <a:gd name="T17" fmla="*/ 2147483646 h 300"/>
                <a:gd name="T18" fmla="*/ 2147483646 w 274"/>
                <a:gd name="T19" fmla="*/ 2147483646 h 300"/>
                <a:gd name="T20" fmla="*/ 2147483646 w 274"/>
                <a:gd name="T21" fmla="*/ 2147483646 h 300"/>
                <a:gd name="T22" fmla="*/ 2147483646 w 274"/>
                <a:gd name="T23" fmla="*/ 2147483646 h 3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74" h="300">
                  <a:moveTo>
                    <a:pt x="17" y="300"/>
                  </a:moveTo>
                  <a:lnTo>
                    <a:pt x="17" y="300"/>
                  </a:lnTo>
                  <a:cubicBezTo>
                    <a:pt x="9" y="300"/>
                    <a:pt x="2" y="294"/>
                    <a:pt x="1" y="285"/>
                  </a:cubicBezTo>
                  <a:cubicBezTo>
                    <a:pt x="0" y="276"/>
                    <a:pt x="7" y="268"/>
                    <a:pt x="15" y="267"/>
                  </a:cubicBezTo>
                  <a:cubicBezTo>
                    <a:pt x="144" y="256"/>
                    <a:pt x="242" y="197"/>
                    <a:pt x="242" y="131"/>
                  </a:cubicBezTo>
                  <a:lnTo>
                    <a:pt x="242" y="16"/>
                  </a:lnTo>
                  <a:cubicBezTo>
                    <a:pt x="242" y="7"/>
                    <a:pt x="249" y="0"/>
                    <a:pt x="258" y="0"/>
                  </a:cubicBezTo>
                  <a:cubicBezTo>
                    <a:pt x="267" y="0"/>
                    <a:pt x="274" y="7"/>
                    <a:pt x="274" y="16"/>
                  </a:cubicBezTo>
                  <a:lnTo>
                    <a:pt x="274" y="131"/>
                  </a:lnTo>
                  <a:cubicBezTo>
                    <a:pt x="274" y="216"/>
                    <a:pt x="167" y="287"/>
                    <a:pt x="18" y="300"/>
                  </a:cubicBezTo>
                  <a:lnTo>
                    <a:pt x="17" y="300"/>
                  </a:lnTo>
                  <a:close/>
                </a:path>
              </a:pathLst>
            </a:custGeom>
            <a:grpFill/>
            <a:ln w="0">
              <a:noFill/>
              <a:prstDash val="solid"/>
              <a:round/>
              <a:headEnd/>
              <a:tailEnd/>
            </a:ln>
          </p:spPr>
          <p:txBody>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47569" indent="1587" algn="l" rtl="0" fontAlgn="base">
                <a:spcBef>
                  <a:spcPct val="0"/>
                </a:spcBef>
                <a:spcAft>
                  <a:spcPct val="0"/>
                </a:spcAft>
                <a:defRPr kern="1200">
                  <a:solidFill>
                    <a:schemeClr val="tx1"/>
                  </a:solidFill>
                  <a:latin typeface="Arial" pitchFamily="34" charset="0"/>
                  <a:ea typeface="宋体" pitchFamily="2" charset="-122"/>
                  <a:cs typeface="+mn-cs"/>
                </a:defRPr>
              </a:lvl2pPr>
              <a:lvl3pPr marL="904662" indent="1587" algn="l" rtl="0" fontAlgn="base">
                <a:spcBef>
                  <a:spcPct val="0"/>
                </a:spcBef>
                <a:spcAft>
                  <a:spcPct val="0"/>
                </a:spcAft>
                <a:defRPr kern="1200">
                  <a:solidFill>
                    <a:schemeClr val="tx1"/>
                  </a:solidFill>
                  <a:latin typeface="Arial" pitchFamily="34" charset="0"/>
                  <a:ea typeface="宋体" pitchFamily="2" charset="-122"/>
                  <a:cs typeface="+mn-cs"/>
                </a:defRPr>
              </a:lvl3pPr>
              <a:lvl4pPr marL="1360167" indent="1587" algn="l" rtl="0" fontAlgn="base">
                <a:spcBef>
                  <a:spcPct val="0"/>
                </a:spcBef>
                <a:spcAft>
                  <a:spcPct val="0"/>
                </a:spcAft>
                <a:defRPr kern="1200">
                  <a:solidFill>
                    <a:schemeClr val="tx1"/>
                  </a:solidFill>
                  <a:latin typeface="Arial" pitchFamily="34" charset="0"/>
                  <a:ea typeface="宋体" pitchFamily="2" charset="-122"/>
                  <a:cs typeface="+mn-cs"/>
                </a:defRPr>
              </a:lvl4pPr>
              <a:lvl5pPr marL="1817259" indent="1587" algn="l" rtl="0" fontAlgn="base">
                <a:spcBef>
                  <a:spcPct val="0"/>
                </a:spcBef>
                <a:spcAft>
                  <a:spcPct val="0"/>
                </a:spcAft>
                <a:defRPr kern="1200">
                  <a:solidFill>
                    <a:schemeClr val="tx1"/>
                  </a:solidFill>
                  <a:latin typeface="Arial" pitchFamily="34" charset="0"/>
                  <a:ea typeface="宋体" pitchFamily="2" charset="-122"/>
                  <a:cs typeface="+mn-cs"/>
                </a:defRPr>
              </a:lvl5pPr>
              <a:lvl6pPr marL="2285461" algn="l" defTabSz="914185" rtl="0" eaLnBrk="1" latinLnBrk="0" hangingPunct="1">
                <a:defRPr kern="1200">
                  <a:solidFill>
                    <a:schemeClr val="tx1"/>
                  </a:solidFill>
                  <a:latin typeface="Arial" pitchFamily="34" charset="0"/>
                  <a:ea typeface="宋体" pitchFamily="2" charset="-122"/>
                  <a:cs typeface="+mn-cs"/>
                </a:defRPr>
              </a:lvl6pPr>
              <a:lvl7pPr marL="2742552" algn="l" defTabSz="914185" rtl="0" eaLnBrk="1" latinLnBrk="0" hangingPunct="1">
                <a:defRPr kern="1200">
                  <a:solidFill>
                    <a:schemeClr val="tx1"/>
                  </a:solidFill>
                  <a:latin typeface="Arial" pitchFamily="34" charset="0"/>
                  <a:ea typeface="宋体" pitchFamily="2" charset="-122"/>
                  <a:cs typeface="+mn-cs"/>
                </a:defRPr>
              </a:lvl7pPr>
              <a:lvl8pPr marL="3199645" algn="l" defTabSz="914185" rtl="0" eaLnBrk="1" latinLnBrk="0" hangingPunct="1">
                <a:defRPr kern="1200">
                  <a:solidFill>
                    <a:schemeClr val="tx1"/>
                  </a:solidFill>
                  <a:latin typeface="Arial" pitchFamily="34" charset="0"/>
                  <a:ea typeface="宋体" pitchFamily="2" charset="-122"/>
                  <a:cs typeface="+mn-cs"/>
                </a:defRPr>
              </a:lvl8pPr>
              <a:lvl9pPr marL="3656737" algn="l" defTabSz="914185" rtl="0" eaLnBrk="1" latinLnBrk="0" hangingPunct="1">
                <a:defRPr kern="1200">
                  <a:solidFill>
                    <a:schemeClr val="tx1"/>
                  </a:solidFill>
                  <a:latin typeface="Arial" pitchFamily="34" charset="0"/>
                  <a:ea typeface="宋体" pitchFamily="2" charset="-122"/>
                  <a:cs typeface="+mn-cs"/>
                </a:defRPr>
              </a:lvl9pPr>
            </a:lstStyle>
            <a:p>
              <a:pPr defTabSz="1625574" fontAlgn="ctr">
                <a:defRPr/>
              </a:pPr>
              <a:endParaRPr lang="en-US" altLang="zh-CN" sz="14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374" name="Freeform 397">
              <a:extLst>
                <a:ext uri="{FF2B5EF4-FFF2-40B4-BE49-F238E27FC236}">
                  <a16:creationId xmlns:a16="http://schemas.microsoft.com/office/drawing/2014/main" xmlns="" id="{3A61EDBA-0DA0-4810-B88E-4B59E0CBF87B}"/>
                </a:ext>
              </a:extLst>
            </p:cNvPr>
            <p:cNvSpPr>
              <a:spLocks/>
            </p:cNvSpPr>
            <p:nvPr/>
          </p:nvSpPr>
          <p:spPr bwMode="gray">
            <a:xfrm>
              <a:off x="5576887" y="6272213"/>
              <a:ext cx="128588" cy="141288"/>
            </a:xfrm>
            <a:custGeom>
              <a:avLst/>
              <a:gdLst>
                <a:gd name="T0" fmla="*/ 2147483646 w 273"/>
                <a:gd name="T1" fmla="*/ 2147483646 h 300"/>
                <a:gd name="T2" fmla="*/ 2147483646 w 273"/>
                <a:gd name="T3" fmla="*/ 2147483646 h 300"/>
                <a:gd name="T4" fmla="*/ 2147483646 w 273"/>
                <a:gd name="T5" fmla="*/ 2147483646 h 300"/>
                <a:gd name="T6" fmla="*/ 2147483646 w 273"/>
                <a:gd name="T7" fmla="*/ 2147483646 h 300"/>
                <a:gd name="T8" fmla="*/ 0 w 273"/>
                <a:gd name="T9" fmla="*/ 2147483646 h 300"/>
                <a:gd name="T10" fmla="*/ 0 w 273"/>
                <a:gd name="T11" fmla="*/ 2147483646 h 300"/>
                <a:gd name="T12" fmla="*/ 2147483646 w 273"/>
                <a:gd name="T13" fmla="*/ 0 h 300"/>
                <a:gd name="T14" fmla="*/ 2147483646 w 273"/>
                <a:gd name="T15" fmla="*/ 2147483646 h 300"/>
                <a:gd name="T16" fmla="*/ 2147483646 w 273"/>
                <a:gd name="T17" fmla="*/ 2147483646 h 300"/>
                <a:gd name="T18" fmla="*/ 2147483646 w 273"/>
                <a:gd name="T19" fmla="*/ 2147483646 h 300"/>
                <a:gd name="T20" fmla="*/ 2147483646 w 273"/>
                <a:gd name="T21" fmla="*/ 2147483646 h 300"/>
                <a:gd name="T22" fmla="*/ 2147483646 w 273"/>
                <a:gd name="T23" fmla="*/ 2147483646 h 3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73" h="300">
                  <a:moveTo>
                    <a:pt x="257" y="300"/>
                  </a:moveTo>
                  <a:lnTo>
                    <a:pt x="257" y="300"/>
                  </a:lnTo>
                  <a:lnTo>
                    <a:pt x="255" y="300"/>
                  </a:lnTo>
                  <a:cubicBezTo>
                    <a:pt x="107" y="286"/>
                    <a:pt x="0" y="215"/>
                    <a:pt x="0" y="131"/>
                  </a:cubicBezTo>
                  <a:lnTo>
                    <a:pt x="0" y="16"/>
                  </a:lnTo>
                  <a:cubicBezTo>
                    <a:pt x="0" y="7"/>
                    <a:pt x="7" y="0"/>
                    <a:pt x="16" y="0"/>
                  </a:cubicBezTo>
                  <a:cubicBezTo>
                    <a:pt x="25" y="0"/>
                    <a:pt x="32" y="7"/>
                    <a:pt x="32" y="16"/>
                  </a:cubicBezTo>
                  <a:lnTo>
                    <a:pt x="32" y="131"/>
                  </a:lnTo>
                  <a:cubicBezTo>
                    <a:pt x="32" y="197"/>
                    <a:pt x="129" y="255"/>
                    <a:pt x="258" y="267"/>
                  </a:cubicBezTo>
                  <a:cubicBezTo>
                    <a:pt x="267" y="268"/>
                    <a:pt x="273" y="276"/>
                    <a:pt x="273" y="285"/>
                  </a:cubicBezTo>
                  <a:cubicBezTo>
                    <a:pt x="272" y="294"/>
                    <a:pt x="265" y="300"/>
                    <a:pt x="257" y="300"/>
                  </a:cubicBezTo>
                  <a:close/>
                </a:path>
              </a:pathLst>
            </a:custGeom>
            <a:grpFill/>
            <a:ln w="0">
              <a:noFill/>
              <a:prstDash val="solid"/>
              <a:round/>
              <a:headEnd/>
              <a:tailEnd/>
            </a:ln>
          </p:spPr>
          <p:txBody>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47569" indent="1587" algn="l" rtl="0" fontAlgn="base">
                <a:spcBef>
                  <a:spcPct val="0"/>
                </a:spcBef>
                <a:spcAft>
                  <a:spcPct val="0"/>
                </a:spcAft>
                <a:defRPr kern="1200">
                  <a:solidFill>
                    <a:schemeClr val="tx1"/>
                  </a:solidFill>
                  <a:latin typeface="Arial" pitchFamily="34" charset="0"/>
                  <a:ea typeface="宋体" pitchFamily="2" charset="-122"/>
                  <a:cs typeface="+mn-cs"/>
                </a:defRPr>
              </a:lvl2pPr>
              <a:lvl3pPr marL="904662" indent="1587" algn="l" rtl="0" fontAlgn="base">
                <a:spcBef>
                  <a:spcPct val="0"/>
                </a:spcBef>
                <a:spcAft>
                  <a:spcPct val="0"/>
                </a:spcAft>
                <a:defRPr kern="1200">
                  <a:solidFill>
                    <a:schemeClr val="tx1"/>
                  </a:solidFill>
                  <a:latin typeface="Arial" pitchFamily="34" charset="0"/>
                  <a:ea typeface="宋体" pitchFamily="2" charset="-122"/>
                  <a:cs typeface="+mn-cs"/>
                </a:defRPr>
              </a:lvl3pPr>
              <a:lvl4pPr marL="1360167" indent="1587" algn="l" rtl="0" fontAlgn="base">
                <a:spcBef>
                  <a:spcPct val="0"/>
                </a:spcBef>
                <a:spcAft>
                  <a:spcPct val="0"/>
                </a:spcAft>
                <a:defRPr kern="1200">
                  <a:solidFill>
                    <a:schemeClr val="tx1"/>
                  </a:solidFill>
                  <a:latin typeface="Arial" pitchFamily="34" charset="0"/>
                  <a:ea typeface="宋体" pitchFamily="2" charset="-122"/>
                  <a:cs typeface="+mn-cs"/>
                </a:defRPr>
              </a:lvl4pPr>
              <a:lvl5pPr marL="1817259" indent="1587" algn="l" rtl="0" fontAlgn="base">
                <a:spcBef>
                  <a:spcPct val="0"/>
                </a:spcBef>
                <a:spcAft>
                  <a:spcPct val="0"/>
                </a:spcAft>
                <a:defRPr kern="1200">
                  <a:solidFill>
                    <a:schemeClr val="tx1"/>
                  </a:solidFill>
                  <a:latin typeface="Arial" pitchFamily="34" charset="0"/>
                  <a:ea typeface="宋体" pitchFamily="2" charset="-122"/>
                  <a:cs typeface="+mn-cs"/>
                </a:defRPr>
              </a:lvl5pPr>
              <a:lvl6pPr marL="2285461" algn="l" defTabSz="914185" rtl="0" eaLnBrk="1" latinLnBrk="0" hangingPunct="1">
                <a:defRPr kern="1200">
                  <a:solidFill>
                    <a:schemeClr val="tx1"/>
                  </a:solidFill>
                  <a:latin typeface="Arial" pitchFamily="34" charset="0"/>
                  <a:ea typeface="宋体" pitchFamily="2" charset="-122"/>
                  <a:cs typeface="+mn-cs"/>
                </a:defRPr>
              </a:lvl6pPr>
              <a:lvl7pPr marL="2742552" algn="l" defTabSz="914185" rtl="0" eaLnBrk="1" latinLnBrk="0" hangingPunct="1">
                <a:defRPr kern="1200">
                  <a:solidFill>
                    <a:schemeClr val="tx1"/>
                  </a:solidFill>
                  <a:latin typeface="Arial" pitchFamily="34" charset="0"/>
                  <a:ea typeface="宋体" pitchFamily="2" charset="-122"/>
                  <a:cs typeface="+mn-cs"/>
                </a:defRPr>
              </a:lvl7pPr>
              <a:lvl8pPr marL="3199645" algn="l" defTabSz="914185" rtl="0" eaLnBrk="1" latinLnBrk="0" hangingPunct="1">
                <a:defRPr kern="1200">
                  <a:solidFill>
                    <a:schemeClr val="tx1"/>
                  </a:solidFill>
                  <a:latin typeface="Arial" pitchFamily="34" charset="0"/>
                  <a:ea typeface="宋体" pitchFamily="2" charset="-122"/>
                  <a:cs typeface="+mn-cs"/>
                </a:defRPr>
              </a:lvl8pPr>
              <a:lvl9pPr marL="3656737" algn="l" defTabSz="914185" rtl="0" eaLnBrk="1" latinLnBrk="0" hangingPunct="1">
                <a:defRPr kern="1200">
                  <a:solidFill>
                    <a:schemeClr val="tx1"/>
                  </a:solidFill>
                  <a:latin typeface="Arial" pitchFamily="34" charset="0"/>
                  <a:ea typeface="宋体" pitchFamily="2" charset="-122"/>
                  <a:cs typeface="+mn-cs"/>
                </a:defRPr>
              </a:lvl9pPr>
            </a:lstStyle>
            <a:p>
              <a:pPr defTabSz="1625574" fontAlgn="ctr">
                <a:defRPr/>
              </a:pPr>
              <a:endParaRPr lang="en-US" altLang="zh-CN" sz="14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375" name="Freeform 398">
              <a:extLst>
                <a:ext uri="{FF2B5EF4-FFF2-40B4-BE49-F238E27FC236}">
                  <a16:creationId xmlns:a16="http://schemas.microsoft.com/office/drawing/2014/main" xmlns="" id="{458CA2BB-2D52-4624-B545-E731E3AF82E8}"/>
                </a:ext>
              </a:extLst>
            </p:cNvPr>
            <p:cNvSpPr>
              <a:spLocks/>
            </p:cNvSpPr>
            <p:nvPr/>
          </p:nvSpPr>
          <p:spPr bwMode="gray">
            <a:xfrm>
              <a:off x="5678487" y="6389688"/>
              <a:ext cx="31750" cy="33338"/>
            </a:xfrm>
            <a:custGeom>
              <a:avLst/>
              <a:gdLst>
                <a:gd name="T0" fmla="*/ 2147483646 w 67"/>
                <a:gd name="T1" fmla="*/ 2147483646 h 72"/>
                <a:gd name="T2" fmla="*/ 2147483646 w 67"/>
                <a:gd name="T3" fmla="*/ 2147483646 h 72"/>
                <a:gd name="T4" fmla="*/ 2147483646 w 67"/>
                <a:gd name="T5" fmla="*/ 2147483646 h 72"/>
                <a:gd name="T6" fmla="*/ 0 w 67"/>
                <a:gd name="T7" fmla="*/ 2147483646 h 72"/>
                <a:gd name="T8" fmla="*/ 2147483646 w 67"/>
                <a:gd name="T9" fmla="*/ 0 h 72"/>
                <a:gd name="T10" fmla="*/ 2147483646 w 67"/>
                <a:gd name="T11" fmla="*/ 2147483646 h 72"/>
                <a:gd name="T12" fmla="*/ 2147483646 w 67"/>
                <a:gd name="T13" fmla="*/ 2147483646 h 7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7" h="72">
                  <a:moveTo>
                    <a:pt x="34" y="72"/>
                  </a:moveTo>
                  <a:lnTo>
                    <a:pt x="34" y="72"/>
                  </a:lnTo>
                  <a:cubicBezTo>
                    <a:pt x="15" y="72"/>
                    <a:pt x="0" y="55"/>
                    <a:pt x="0" y="36"/>
                  </a:cubicBezTo>
                  <a:cubicBezTo>
                    <a:pt x="0" y="16"/>
                    <a:pt x="15" y="0"/>
                    <a:pt x="34" y="0"/>
                  </a:cubicBezTo>
                  <a:cubicBezTo>
                    <a:pt x="52" y="0"/>
                    <a:pt x="67" y="16"/>
                    <a:pt x="67" y="36"/>
                  </a:cubicBezTo>
                  <a:cubicBezTo>
                    <a:pt x="67" y="55"/>
                    <a:pt x="52" y="72"/>
                    <a:pt x="34" y="72"/>
                  </a:cubicBezTo>
                  <a:close/>
                </a:path>
              </a:pathLst>
            </a:custGeom>
            <a:grpFill/>
            <a:ln w="0">
              <a:noFill/>
              <a:prstDash val="solid"/>
              <a:round/>
              <a:headEnd/>
              <a:tailEnd/>
            </a:ln>
          </p:spPr>
          <p:txBody>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47569" indent="1587" algn="l" rtl="0" fontAlgn="base">
                <a:spcBef>
                  <a:spcPct val="0"/>
                </a:spcBef>
                <a:spcAft>
                  <a:spcPct val="0"/>
                </a:spcAft>
                <a:defRPr kern="1200">
                  <a:solidFill>
                    <a:schemeClr val="tx1"/>
                  </a:solidFill>
                  <a:latin typeface="Arial" pitchFamily="34" charset="0"/>
                  <a:ea typeface="宋体" pitchFamily="2" charset="-122"/>
                  <a:cs typeface="+mn-cs"/>
                </a:defRPr>
              </a:lvl2pPr>
              <a:lvl3pPr marL="904662" indent="1587" algn="l" rtl="0" fontAlgn="base">
                <a:spcBef>
                  <a:spcPct val="0"/>
                </a:spcBef>
                <a:spcAft>
                  <a:spcPct val="0"/>
                </a:spcAft>
                <a:defRPr kern="1200">
                  <a:solidFill>
                    <a:schemeClr val="tx1"/>
                  </a:solidFill>
                  <a:latin typeface="Arial" pitchFamily="34" charset="0"/>
                  <a:ea typeface="宋体" pitchFamily="2" charset="-122"/>
                  <a:cs typeface="+mn-cs"/>
                </a:defRPr>
              </a:lvl3pPr>
              <a:lvl4pPr marL="1360167" indent="1587" algn="l" rtl="0" fontAlgn="base">
                <a:spcBef>
                  <a:spcPct val="0"/>
                </a:spcBef>
                <a:spcAft>
                  <a:spcPct val="0"/>
                </a:spcAft>
                <a:defRPr kern="1200">
                  <a:solidFill>
                    <a:schemeClr val="tx1"/>
                  </a:solidFill>
                  <a:latin typeface="Arial" pitchFamily="34" charset="0"/>
                  <a:ea typeface="宋体" pitchFamily="2" charset="-122"/>
                  <a:cs typeface="+mn-cs"/>
                </a:defRPr>
              </a:lvl4pPr>
              <a:lvl5pPr marL="1817259" indent="1587" algn="l" rtl="0" fontAlgn="base">
                <a:spcBef>
                  <a:spcPct val="0"/>
                </a:spcBef>
                <a:spcAft>
                  <a:spcPct val="0"/>
                </a:spcAft>
                <a:defRPr kern="1200">
                  <a:solidFill>
                    <a:schemeClr val="tx1"/>
                  </a:solidFill>
                  <a:latin typeface="Arial" pitchFamily="34" charset="0"/>
                  <a:ea typeface="宋体" pitchFamily="2" charset="-122"/>
                  <a:cs typeface="+mn-cs"/>
                </a:defRPr>
              </a:lvl5pPr>
              <a:lvl6pPr marL="2285461" algn="l" defTabSz="914185" rtl="0" eaLnBrk="1" latinLnBrk="0" hangingPunct="1">
                <a:defRPr kern="1200">
                  <a:solidFill>
                    <a:schemeClr val="tx1"/>
                  </a:solidFill>
                  <a:latin typeface="Arial" pitchFamily="34" charset="0"/>
                  <a:ea typeface="宋体" pitchFamily="2" charset="-122"/>
                  <a:cs typeface="+mn-cs"/>
                </a:defRPr>
              </a:lvl6pPr>
              <a:lvl7pPr marL="2742552" algn="l" defTabSz="914185" rtl="0" eaLnBrk="1" latinLnBrk="0" hangingPunct="1">
                <a:defRPr kern="1200">
                  <a:solidFill>
                    <a:schemeClr val="tx1"/>
                  </a:solidFill>
                  <a:latin typeface="Arial" pitchFamily="34" charset="0"/>
                  <a:ea typeface="宋体" pitchFamily="2" charset="-122"/>
                  <a:cs typeface="+mn-cs"/>
                </a:defRPr>
              </a:lvl7pPr>
              <a:lvl8pPr marL="3199645" algn="l" defTabSz="914185" rtl="0" eaLnBrk="1" latinLnBrk="0" hangingPunct="1">
                <a:defRPr kern="1200">
                  <a:solidFill>
                    <a:schemeClr val="tx1"/>
                  </a:solidFill>
                  <a:latin typeface="Arial" pitchFamily="34" charset="0"/>
                  <a:ea typeface="宋体" pitchFamily="2" charset="-122"/>
                  <a:cs typeface="+mn-cs"/>
                </a:defRPr>
              </a:lvl8pPr>
              <a:lvl9pPr marL="3656737" algn="l" defTabSz="914185" rtl="0" eaLnBrk="1" latinLnBrk="0" hangingPunct="1">
                <a:defRPr kern="1200">
                  <a:solidFill>
                    <a:schemeClr val="tx1"/>
                  </a:solidFill>
                  <a:latin typeface="Arial" pitchFamily="34" charset="0"/>
                  <a:ea typeface="宋体" pitchFamily="2" charset="-122"/>
                  <a:cs typeface="+mn-cs"/>
                </a:defRPr>
              </a:lvl9pPr>
            </a:lstStyle>
            <a:p>
              <a:pPr defTabSz="1625574" fontAlgn="ctr">
                <a:defRPr/>
              </a:pPr>
              <a:endParaRPr lang="en-US" altLang="zh-CN" sz="14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376" name="Freeform 399">
              <a:extLst>
                <a:ext uri="{FF2B5EF4-FFF2-40B4-BE49-F238E27FC236}">
                  <a16:creationId xmlns:a16="http://schemas.microsoft.com/office/drawing/2014/main" xmlns="" id="{312FB91F-49BC-48AA-8C4B-7A10ED595722}"/>
                </a:ext>
              </a:extLst>
            </p:cNvPr>
            <p:cNvSpPr>
              <a:spLocks/>
            </p:cNvSpPr>
            <p:nvPr/>
          </p:nvSpPr>
          <p:spPr bwMode="gray">
            <a:xfrm>
              <a:off x="5729287" y="6389688"/>
              <a:ext cx="31750" cy="33338"/>
            </a:xfrm>
            <a:custGeom>
              <a:avLst/>
              <a:gdLst>
                <a:gd name="T0" fmla="*/ 2147483646 w 67"/>
                <a:gd name="T1" fmla="*/ 2147483646 h 72"/>
                <a:gd name="T2" fmla="*/ 2147483646 w 67"/>
                <a:gd name="T3" fmla="*/ 2147483646 h 72"/>
                <a:gd name="T4" fmla="*/ 2147483646 w 67"/>
                <a:gd name="T5" fmla="*/ 2147483646 h 72"/>
                <a:gd name="T6" fmla="*/ 0 w 67"/>
                <a:gd name="T7" fmla="*/ 2147483646 h 72"/>
                <a:gd name="T8" fmla="*/ 2147483646 w 67"/>
                <a:gd name="T9" fmla="*/ 0 h 72"/>
                <a:gd name="T10" fmla="*/ 2147483646 w 67"/>
                <a:gd name="T11" fmla="*/ 2147483646 h 72"/>
                <a:gd name="T12" fmla="*/ 2147483646 w 67"/>
                <a:gd name="T13" fmla="*/ 2147483646 h 7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7" h="72">
                  <a:moveTo>
                    <a:pt x="34" y="72"/>
                  </a:moveTo>
                  <a:lnTo>
                    <a:pt x="34" y="72"/>
                  </a:lnTo>
                  <a:cubicBezTo>
                    <a:pt x="15" y="72"/>
                    <a:pt x="0" y="55"/>
                    <a:pt x="0" y="36"/>
                  </a:cubicBezTo>
                  <a:cubicBezTo>
                    <a:pt x="0" y="16"/>
                    <a:pt x="15" y="0"/>
                    <a:pt x="34" y="0"/>
                  </a:cubicBezTo>
                  <a:cubicBezTo>
                    <a:pt x="52" y="0"/>
                    <a:pt x="67" y="16"/>
                    <a:pt x="67" y="36"/>
                  </a:cubicBezTo>
                  <a:cubicBezTo>
                    <a:pt x="67" y="55"/>
                    <a:pt x="52" y="72"/>
                    <a:pt x="34" y="72"/>
                  </a:cubicBezTo>
                  <a:close/>
                </a:path>
              </a:pathLst>
            </a:custGeom>
            <a:grpFill/>
            <a:ln w="0">
              <a:noFill/>
              <a:prstDash val="solid"/>
              <a:round/>
              <a:headEnd/>
              <a:tailEnd/>
            </a:ln>
          </p:spPr>
          <p:txBody>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47569" indent="1587" algn="l" rtl="0" fontAlgn="base">
                <a:spcBef>
                  <a:spcPct val="0"/>
                </a:spcBef>
                <a:spcAft>
                  <a:spcPct val="0"/>
                </a:spcAft>
                <a:defRPr kern="1200">
                  <a:solidFill>
                    <a:schemeClr val="tx1"/>
                  </a:solidFill>
                  <a:latin typeface="Arial" pitchFamily="34" charset="0"/>
                  <a:ea typeface="宋体" pitchFamily="2" charset="-122"/>
                  <a:cs typeface="+mn-cs"/>
                </a:defRPr>
              </a:lvl2pPr>
              <a:lvl3pPr marL="904662" indent="1587" algn="l" rtl="0" fontAlgn="base">
                <a:spcBef>
                  <a:spcPct val="0"/>
                </a:spcBef>
                <a:spcAft>
                  <a:spcPct val="0"/>
                </a:spcAft>
                <a:defRPr kern="1200">
                  <a:solidFill>
                    <a:schemeClr val="tx1"/>
                  </a:solidFill>
                  <a:latin typeface="Arial" pitchFamily="34" charset="0"/>
                  <a:ea typeface="宋体" pitchFamily="2" charset="-122"/>
                  <a:cs typeface="+mn-cs"/>
                </a:defRPr>
              </a:lvl3pPr>
              <a:lvl4pPr marL="1360167" indent="1587" algn="l" rtl="0" fontAlgn="base">
                <a:spcBef>
                  <a:spcPct val="0"/>
                </a:spcBef>
                <a:spcAft>
                  <a:spcPct val="0"/>
                </a:spcAft>
                <a:defRPr kern="1200">
                  <a:solidFill>
                    <a:schemeClr val="tx1"/>
                  </a:solidFill>
                  <a:latin typeface="Arial" pitchFamily="34" charset="0"/>
                  <a:ea typeface="宋体" pitchFamily="2" charset="-122"/>
                  <a:cs typeface="+mn-cs"/>
                </a:defRPr>
              </a:lvl4pPr>
              <a:lvl5pPr marL="1817259" indent="1587" algn="l" rtl="0" fontAlgn="base">
                <a:spcBef>
                  <a:spcPct val="0"/>
                </a:spcBef>
                <a:spcAft>
                  <a:spcPct val="0"/>
                </a:spcAft>
                <a:defRPr kern="1200">
                  <a:solidFill>
                    <a:schemeClr val="tx1"/>
                  </a:solidFill>
                  <a:latin typeface="Arial" pitchFamily="34" charset="0"/>
                  <a:ea typeface="宋体" pitchFamily="2" charset="-122"/>
                  <a:cs typeface="+mn-cs"/>
                </a:defRPr>
              </a:lvl5pPr>
              <a:lvl6pPr marL="2285461" algn="l" defTabSz="914185" rtl="0" eaLnBrk="1" latinLnBrk="0" hangingPunct="1">
                <a:defRPr kern="1200">
                  <a:solidFill>
                    <a:schemeClr val="tx1"/>
                  </a:solidFill>
                  <a:latin typeface="Arial" pitchFamily="34" charset="0"/>
                  <a:ea typeface="宋体" pitchFamily="2" charset="-122"/>
                  <a:cs typeface="+mn-cs"/>
                </a:defRPr>
              </a:lvl6pPr>
              <a:lvl7pPr marL="2742552" algn="l" defTabSz="914185" rtl="0" eaLnBrk="1" latinLnBrk="0" hangingPunct="1">
                <a:defRPr kern="1200">
                  <a:solidFill>
                    <a:schemeClr val="tx1"/>
                  </a:solidFill>
                  <a:latin typeface="Arial" pitchFamily="34" charset="0"/>
                  <a:ea typeface="宋体" pitchFamily="2" charset="-122"/>
                  <a:cs typeface="+mn-cs"/>
                </a:defRPr>
              </a:lvl7pPr>
              <a:lvl8pPr marL="3199645" algn="l" defTabSz="914185" rtl="0" eaLnBrk="1" latinLnBrk="0" hangingPunct="1">
                <a:defRPr kern="1200">
                  <a:solidFill>
                    <a:schemeClr val="tx1"/>
                  </a:solidFill>
                  <a:latin typeface="Arial" pitchFamily="34" charset="0"/>
                  <a:ea typeface="宋体" pitchFamily="2" charset="-122"/>
                  <a:cs typeface="+mn-cs"/>
                </a:defRPr>
              </a:lvl8pPr>
              <a:lvl9pPr marL="3656737" algn="l" defTabSz="914185" rtl="0" eaLnBrk="1" latinLnBrk="0" hangingPunct="1">
                <a:defRPr kern="1200">
                  <a:solidFill>
                    <a:schemeClr val="tx1"/>
                  </a:solidFill>
                  <a:latin typeface="Arial" pitchFamily="34" charset="0"/>
                  <a:ea typeface="宋体" pitchFamily="2" charset="-122"/>
                  <a:cs typeface="+mn-cs"/>
                </a:defRPr>
              </a:lvl9pPr>
            </a:lstStyle>
            <a:p>
              <a:pPr defTabSz="1625574" fontAlgn="ctr">
                <a:defRPr/>
              </a:pPr>
              <a:endParaRPr lang="en-US" altLang="zh-CN" sz="14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cxnSp>
        <p:nvCxnSpPr>
          <p:cNvPr id="1377" name="直接连接符 1376"/>
          <p:cNvCxnSpPr/>
          <p:nvPr/>
        </p:nvCxnSpPr>
        <p:spPr bwMode="gray">
          <a:xfrm>
            <a:off x="4740061" y="4508680"/>
            <a:ext cx="0" cy="226890"/>
          </a:xfrm>
          <a:prstGeom prst="line">
            <a:avLst/>
          </a:prstGeom>
          <a:noFill/>
          <a:ln w="6350" cap="flat" cmpd="sng" algn="ctr">
            <a:solidFill>
              <a:srgbClr val="EBEBEB">
                <a:lumMod val="50000"/>
              </a:srgbClr>
            </a:solidFill>
            <a:prstDash val="solid"/>
            <a:miter lim="800000"/>
          </a:ln>
          <a:effectLst/>
        </p:spPr>
      </p:cxnSp>
      <p:grpSp>
        <p:nvGrpSpPr>
          <p:cNvPr id="1378" name="组合 1377"/>
          <p:cNvGrpSpPr/>
          <p:nvPr/>
        </p:nvGrpSpPr>
        <p:grpSpPr bwMode="gray">
          <a:xfrm>
            <a:off x="4323264" y="5094551"/>
            <a:ext cx="345575" cy="344019"/>
            <a:chOff x="7515805" y="5120857"/>
            <a:chExt cx="345575" cy="344019"/>
          </a:xfrm>
        </p:grpSpPr>
        <p:sp>
          <p:nvSpPr>
            <p:cNvPr id="1379" name="任意多边形 82"/>
            <p:cNvSpPr>
              <a:spLocks noChangeArrowheads="1"/>
            </p:cNvSpPr>
            <p:nvPr/>
          </p:nvSpPr>
          <p:spPr bwMode="gray">
            <a:xfrm>
              <a:off x="7515805" y="5120857"/>
              <a:ext cx="345575" cy="334463"/>
            </a:xfrm>
            <a:custGeom>
              <a:avLst/>
              <a:gdLst>
                <a:gd name="T0" fmla="*/ 1741 w 2161"/>
                <a:gd name="T1" fmla="*/ 2159 h 2160"/>
                <a:gd name="T2" fmla="*/ 1656 w 2161"/>
                <a:gd name="T3" fmla="*/ 2159 h 2160"/>
                <a:gd name="T4" fmla="*/ 1656 w 2161"/>
                <a:gd name="T5" fmla="*/ 2090 h 2160"/>
                <a:gd name="T6" fmla="*/ 1741 w 2161"/>
                <a:gd name="T7" fmla="*/ 2090 h 2160"/>
                <a:gd name="T8" fmla="*/ 2090 w 2161"/>
                <a:gd name="T9" fmla="*/ 1742 h 2160"/>
                <a:gd name="T10" fmla="*/ 2090 w 2161"/>
                <a:gd name="T11" fmla="*/ 418 h 2160"/>
                <a:gd name="T12" fmla="*/ 1741 w 2161"/>
                <a:gd name="T13" fmla="*/ 69 h 2160"/>
                <a:gd name="T14" fmla="*/ 418 w 2161"/>
                <a:gd name="T15" fmla="*/ 69 h 2160"/>
                <a:gd name="T16" fmla="*/ 70 w 2161"/>
                <a:gd name="T17" fmla="*/ 418 h 2160"/>
                <a:gd name="T18" fmla="*/ 70 w 2161"/>
                <a:gd name="T19" fmla="*/ 1742 h 2160"/>
                <a:gd name="T20" fmla="*/ 418 w 2161"/>
                <a:gd name="T21" fmla="*/ 2090 h 2160"/>
                <a:gd name="T22" fmla="*/ 1313 w 2161"/>
                <a:gd name="T23" fmla="*/ 2090 h 2160"/>
                <a:gd name="T24" fmla="*/ 1313 w 2161"/>
                <a:gd name="T25" fmla="*/ 2159 h 2160"/>
                <a:gd name="T26" fmla="*/ 418 w 2161"/>
                <a:gd name="T27" fmla="*/ 2159 h 2160"/>
                <a:gd name="T28" fmla="*/ 0 w 2161"/>
                <a:gd name="T29" fmla="*/ 1742 h 2160"/>
                <a:gd name="T30" fmla="*/ 0 w 2161"/>
                <a:gd name="T31" fmla="*/ 418 h 2160"/>
                <a:gd name="T32" fmla="*/ 418 w 2161"/>
                <a:gd name="T33" fmla="*/ 0 h 2160"/>
                <a:gd name="T34" fmla="*/ 1742 w 2161"/>
                <a:gd name="T35" fmla="*/ 0 h 2160"/>
                <a:gd name="T36" fmla="*/ 2160 w 2161"/>
                <a:gd name="T37" fmla="*/ 418 h 2160"/>
                <a:gd name="T38" fmla="*/ 2160 w 2161"/>
                <a:gd name="T39" fmla="*/ 1742 h 2160"/>
                <a:gd name="T40" fmla="*/ 1741 w 2161"/>
                <a:gd name="T41" fmla="*/ 2159 h 2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1" h="2160">
                  <a:moveTo>
                    <a:pt x="1741" y="2159"/>
                  </a:moveTo>
                  <a:lnTo>
                    <a:pt x="1656" y="2159"/>
                  </a:lnTo>
                  <a:lnTo>
                    <a:pt x="1656" y="2090"/>
                  </a:lnTo>
                  <a:lnTo>
                    <a:pt x="1741" y="2090"/>
                  </a:lnTo>
                  <a:cubicBezTo>
                    <a:pt x="1933" y="2090"/>
                    <a:pt x="2090" y="1934"/>
                    <a:pt x="2090" y="1742"/>
                  </a:cubicBezTo>
                  <a:lnTo>
                    <a:pt x="2090" y="418"/>
                  </a:lnTo>
                  <a:cubicBezTo>
                    <a:pt x="2090" y="226"/>
                    <a:pt x="1934" y="69"/>
                    <a:pt x="1741" y="69"/>
                  </a:cubicBezTo>
                  <a:lnTo>
                    <a:pt x="418" y="69"/>
                  </a:lnTo>
                  <a:cubicBezTo>
                    <a:pt x="227" y="69"/>
                    <a:pt x="70" y="225"/>
                    <a:pt x="70" y="418"/>
                  </a:cubicBezTo>
                  <a:lnTo>
                    <a:pt x="70" y="1742"/>
                  </a:lnTo>
                  <a:cubicBezTo>
                    <a:pt x="70" y="1933"/>
                    <a:pt x="225" y="2090"/>
                    <a:pt x="418" y="2090"/>
                  </a:cubicBezTo>
                  <a:lnTo>
                    <a:pt x="1313" y="2090"/>
                  </a:lnTo>
                  <a:lnTo>
                    <a:pt x="1313" y="2159"/>
                  </a:lnTo>
                  <a:lnTo>
                    <a:pt x="418" y="2159"/>
                  </a:lnTo>
                  <a:cubicBezTo>
                    <a:pt x="188" y="2159"/>
                    <a:pt x="0" y="1971"/>
                    <a:pt x="0" y="1742"/>
                  </a:cubicBezTo>
                  <a:lnTo>
                    <a:pt x="0" y="418"/>
                  </a:lnTo>
                  <a:cubicBezTo>
                    <a:pt x="0" y="188"/>
                    <a:pt x="188" y="0"/>
                    <a:pt x="418" y="0"/>
                  </a:cubicBezTo>
                  <a:lnTo>
                    <a:pt x="1742" y="0"/>
                  </a:lnTo>
                  <a:cubicBezTo>
                    <a:pt x="1972" y="0"/>
                    <a:pt x="2160" y="188"/>
                    <a:pt x="2160" y="418"/>
                  </a:cubicBezTo>
                  <a:lnTo>
                    <a:pt x="2160" y="1742"/>
                  </a:lnTo>
                  <a:cubicBezTo>
                    <a:pt x="2160" y="1971"/>
                    <a:pt x="1972" y="2159"/>
                    <a:pt x="1741" y="2159"/>
                  </a:cubicBezTo>
                </a:path>
              </a:pathLst>
            </a:custGeom>
            <a:solidFill>
              <a:srgbClr val="5D5B5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fontAlgn="ctr"/>
              <a:endParaRPr lang="en-US" altLang="zh-CN"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80" name="任意多边形 83"/>
            <p:cNvSpPr>
              <a:spLocks noChangeArrowheads="1"/>
            </p:cNvSpPr>
            <p:nvPr/>
          </p:nvSpPr>
          <p:spPr bwMode="gray">
            <a:xfrm>
              <a:off x="7536963" y="5137785"/>
              <a:ext cx="304106" cy="299788"/>
            </a:xfrm>
            <a:custGeom>
              <a:avLst/>
              <a:gdLst>
                <a:gd name="T0" fmla="*/ 1522 w 1901"/>
                <a:gd name="T1" fmla="*/ 1933 h 1934"/>
                <a:gd name="T2" fmla="*/ 379 w 1901"/>
                <a:gd name="T3" fmla="*/ 1933 h 1934"/>
                <a:gd name="T4" fmla="*/ 0 w 1901"/>
                <a:gd name="T5" fmla="*/ 1554 h 1934"/>
                <a:gd name="T6" fmla="*/ 0 w 1901"/>
                <a:gd name="T7" fmla="*/ 379 h 1934"/>
                <a:gd name="T8" fmla="*/ 379 w 1901"/>
                <a:gd name="T9" fmla="*/ 0 h 1934"/>
                <a:gd name="T10" fmla="*/ 1522 w 1901"/>
                <a:gd name="T11" fmla="*/ 0 h 1934"/>
                <a:gd name="T12" fmla="*/ 1900 w 1901"/>
                <a:gd name="T13" fmla="*/ 379 h 1934"/>
                <a:gd name="T14" fmla="*/ 1900 w 1901"/>
                <a:gd name="T15" fmla="*/ 1554 h 1934"/>
                <a:gd name="T16" fmla="*/ 1522 w 1901"/>
                <a:gd name="T17" fmla="*/ 1933 h 1934"/>
                <a:gd name="T18" fmla="*/ 377 w 1901"/>
                <a:gd name="T19" fmla="*/ 51 h 1934"/>
                <a:gd name="T20" fmla="*/ 51 w 1901"/>
                <a:gd name="T21" fmla="*/ 378 h 1934"/>
                <a:gd name="T22" fmla="*/ 51 w 1901"/>
                <a:gd name="T23" fmla="*/ 1553 h 1934"/>
                <a:gd name="T24" fmla="*/ 377 w 1901"/>
                <a:gd name="T25" fmla="*/ 1880 h 1934"/>
                <a:gd name="T26" fmla="*/ 1521 w 1901"/>
                <a:gd name="T27" fmla="*/ 1880 h 1934"/>
                <a:gd name="T28" fmla="*/ 1847 w 1901"/>
                <a:gd name="T29" fmla="*/ 1553 h 1934"/>
                <a:gd name="T30" fmla="*/ 1847 w 1901"/>
                <a:gd name="T31" fmla="*/ 378 h 1934"/>
                <a:gd name="T32" fmla="*/ 1521 w 1901"/>
                <a:gd name="T33" fmla="*/ 51 h 1934"/>
                <a:gd name="T34" fmla="*/ 377 w 1901"/>
                <a:gd name="T35" fmla="*/ 51 h 19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01" h="1934">
                  <a:moveTo>
                    <a:pt x="1522" y="1933"/>
                  </a:moveTo>
                  <a:lnTo>
                    <a:pt x="379" y="1933"/>
                  </a:lnTo>
                  <a:cubicBezTo>
                    <a:pt x="170" y="1933"/>
                    <a:pt x="0" y="1763"/>
                    <a:pt x="0" y="1554"/>
                  </a:cubicBezTo>
                  <a:lnTo>
                    <a:pt x="0" y="379"/>
                  </a:lnTo>
                  <a:cubicBezTo>
                    <a:pt x="0" y="170"/>
                    <a:pt x="170" y="0"/>
                    <a:pt x="379" y="0"/>
                  </a:cubicBezTo>
                  <a:lnTo>
                    <a:pt x="1522" y="0"/>
                  </a:lnTo>
                  <a:cubicBezTo>
                    <a:pt x="1731" y="0"/>
                    <a:pt x="1900" y="170"/>
                    <a:pt x="1900" y="379"/>
                  </a:cubicBezTo>
                  <a:lnTo>
                    <a:pt x="1900" y="1554"/>
                  </a:lnTo>
                  <a:cubicBezTo>
                    <a:pt x="1900" y="1763"/>
                    <a:pt x="1731" y="1933"/>
                    <a:pt x="1522" y="1933"/>
                  </a:cubicBezTo>
                  <a:close/>
                  <a:moveTo>
                    <a:pt x="377" y="51"/>
                  </a:moveTo>
                  <a:cubicBezTo>
                    <a:pt x="197" y="51"/>
                    <a:pt x="51" y="198"/>
                    <a:pt x="51" y="378"/>
                  </a:cubicBezTo>
                  <a:lnTo>
                    <a:pt x="51" y="1553"/>
                  </a:lnTo>
                  <a:cubicBezTo>
                    <a:pt x="51" y="1734"/>
                    <a:pt x="198" y="1880"/>
                    <a:pt x="377" y="1880"/>
                  </a:cubicBezTo>
                  <a:lnTo>
                    <a:pt x="1521" y="1880"/>
                  </a:lnTo>
                  <a:cubicBezTo>
                    <a:pt x="1701" y="1880"/>
                    <a:pt x="1847" y="1732"/>
                    <a:pt x="1847" y="1553"/>
                  </a:cubicBezTo>
                  <a:lnTo>
                    <a:pt x="1847" y="378"/>
                  </a:lnTo>
                  <a:cubicBezTo>
                    <a:pt x="1847" y="197"/>
                    <a:pt x="1700" y="51"/>
                    <a:pt x="1521" y="51"/>
                  </a:cubicBezTo>
                  <a:lnTo>
                    <a:pt x="377" y="51"/>
                  </a:lnTo>
                  <a:close/>
                </a:path>
              </a:pathLst>
            </a:custGeom>
            <a:solidFill>
              <a:srgbClr val="5D5B5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fontAlgn="ctr"/>
              <a:endParaRPr lang="en-US" altLang="zh-CN"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81" name="任意多边形 84"/>
            <p:cNvSpPr>
              <a:spLocks noChangeArrowheads="1"/>
            </p:cNvSpPr>
            <p:nvPr/>
          </p:nvSpPr>
          <p:spPr bwMode="gray">
            <a:xfrm>
              <a:off x="7661934" y="5409451"/>
              <a:ext cx="54164" cy="10375"/>
            </a:xfrm>
            <a:custGeom>
              <a:avLst/>
              <a:gdLst>
                <a:gd name="T0" fmla="*/ 301 w 341"/>
                <a:gd name="T1" fmla="*/ 64 h 65"/>
                <a:gd name="T2" fmla="*/ 340 w 341"/>
                <a:gd name="T3" fmla="*/ 32 h 65"/>
                <a:gd name="T4" fmla="*/ 301 w 341"/>
                <a:gd name="T5" fmla="*/ 0 h 65"/>
                <a:gd name="T6" fmla="*/ 40 w 341"/>
                <a:gd name="T7" fmla="*/ 0 h 65"/>
                <a:gd name="T8" fmla="*/ 0 w 341"/>
                <a:gd name="T9" fmla="*/ 32 h 65"/>
                <a:gd name="T10" fmla="*/ 40 w 341"/>
                <a:gd name="T11" fmla="*/ 64 h 65"/>
                <a:gd name="T12" fmla="*/ 301 w 341"/>
                <a:gd name="T13" fmla="*/ 64 h 65"/>
              </a:gdLst>
              <a:ahLst/>
              <a:cxnLst>
                <a:cxn ang="0">
                  <a:pos x="T0" y="T1"/>
                </a:cxn>
                <a:cxn ang="0">
                  <a:pos x="T2" y="T3"/>
                </a:cxn>
                <a:cxn ang="0">
                  <a:pos x="T4" y="T5"/>
                </a:cxn>
                <a:cxn ang="0">
                  <a:pos x="T6" y="T7"/>
                </a:cxn>
                <a:cxn ang="0">
                  <a:pos x="T8" y="T9"/>
                </a:cxn>
                <a:cxn ang="0">
                  <a:pos x="T10" y="T11"/>
                </a:cxn>
                <a:cxn ang="0">
                  <a:pos x="T12" y="T13"/>
                </a:cxn>
              </a:cxnLst>
              <a:rect l="0" t="0" r="r" b="b"/>
              <a:pathLst>
                <a:path w="341" h="65">
                  <a:moveTo>
                    <a:pt x="301" y="64"/>
                  </a:moveTo>
                  <a:cubicBezTo>
                    <a:pt x="325" y="64"/>
                    <a:pt x="340" y="53"/>
                    <a:pt x="340" y="32"/>
                  </a:cubicBezTo>
                  <a:cubicBezTo>
                    <a:pt x="340" y="12"/>
                    <a:pt x="325" y="0"/>
                    <a:pt x="301" y="0"/>
                  </a:cubicBezTo>
                  <a:lnTo>
                    <a:pt x="40" y="0"/>
                  </a:lnTo>
                  <a:cubicBezTo>
                    <a:pt x="15" y="0"/>
                    <a:pt x="0" y="11"/>
                    <a:pt x="0" y="32"/>
                  </a:cubicBezTo>
                  <a:cubicBezTo>
                    <a:pt x="0" y="52"/>
                    <a:pt x="15" y="64"/>
                    <a:pt x="40" y="64"/>
                  </a:cubicBezTo>
                  <a:lnTo>
                    <a:pt x="301" y="64"/>
                  </a:lnTo>
                </a:path>
              </a:pathLst>
            </a:custGeom>
            <a:solidFill>
              <a:srgbClr val="5D5B5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fontAlgn="ctr"/>
              <a:endParaRPr lang="en-US" altLang="zh-CN"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82" name="任意多边形 107"/>
            <p:cNvSpPr>
              <a:spLocks noChangeArrowheads="1"/>
            </p:cNvSpPr>
            <p:nvPr/>
          </p:nvSpPr>
          <p:spPr bwMode="gray">
            <a:xfrm>
              <a:off x="7701992" y="5438119"/>
              <a:ext cx="27646" cy="26757"/>
            </a:xfrm>
            <a:custGeom>
              <a:avLst/>
              <a:gdLst>
                <a:gd name="T0" fmla="*/ 87 w 174"/>
                <a:gd name="T1" fmla="*/ 173 h 174"/>
                <a:gd name="T2" fmla="*/ 0 w 174"/>
                <a:gd name="T3" fmla="*/ 86 h 174"/>
                <a:gd name="T4" fmla="*/ 87 w 174"/>
                <a:gd name="T5" fmla="*/ 0 h 174"/>
                <a:gd name="T6" fmla="*/ 173 w 174"/>
                <a:gd name="T7" fmla="*/ 86 h 174"/>
                <a:gd name="T8" fmla="*/ 87 w 174"/>
                <a:gd name="T9" fmla="*/ 173 h 174"/>
              </a:gdLst>
              <a:ahLst/>
              <a:cxnLst>
                <a:cxn ang="0">
                  <a:pos x="T0" y="T1"/>
                </a:cxn>
                <a:cxn ang="0">
                  <a:pos x="T2" y="T3"/>
                </a:cxn>
                <a:cxn ang="0">
                  <a:pos x="T4" y="T5"/>
                </a:cxn>
                <a:cxn ang="0">
                  <a:pos x="T6" y="T7"/>
                </a:cxn>
                <a:cxn ang="0">
                  <a:pos x="T8" y="T9"/>
                </a:cxn>
              </a:cxnLst>
              <a:rect l="0" t="0" r="r" b="b"/>
              <a:pathLst>
                <a:path w="174" h="174">
                  <a:moveTo>
                    <a:pt x="87" y="173"/>
                  </a:moveTo>
                  <a:cubicBezTo>
                    <a:pt x="39" y="173"/>
                    <a:pt x="0" y="133"/>
                    <a:pt x="0" y="86"/>
                  </a:cubicBezTo>
                  <a:cubicBezTo>
                    <a:pt x="0" y="38"/>
                    <a:pt x="40" y="0"/>
                    <a:pt x="87" y="0"/>
                  </a:cubicBezTo>
                  <a:cubicBezTo>
                    <a:pt x="134" y="0"/>
                    <a:pt x="173" y="38"/>
                    <a:pt x="173" y="86"/>
                  </a:cubicBezTo>
                  <a:cubicBezTo>
                    <a:pt x="173" y="134"/>
                    <a:pt x="134" y="173"/>
                    <a:pt x="87" y="173"/>
                  </a:cubicBezTo>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fontAlgn="ctr"/>
              <a:endParaRPr lang="en-US" altLang="zh-CN"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83" name="任意多边形 108"/>
            <p:cNvSpPr>
              <a:spLocks noChangeArrowheads="1"/>
            </p:cNvSpPr>
            <p:nvPr/>
          </p:nvSpPr>
          <p:spPr bwMode="gray">
            <a:xfrm>
              <a:off x="7764901" y="5438119"/>
              <a:ext cx="27364" cy="26757"/>
            </a:xfrm>
            <a:custGeom>
              <a:avLst/>
              <a:gdLst>
                <a:gd name="T0" fmla="*/ 87 w 174"/>
                <a:gd name="T1" fmla="*/ 173 h 174"/>
                <a:gd name="T2" fmla="*/ 0 w 174"/>
                <a:gd name="T3" fmla="*/ 86 h 174"/>
                <a:gd name="T4" fmla="*/ 87 w 174"/>
                <a:gd name="T5" fmla="*/ 0 h 174"/>
                <a:gd name="T6" fmla="*/ 173 w 174"/>
                <a:gd name="T7" fmla="*/ 86 h 174"/>
                <a:gd name="T8" fmla="*/ 87 w 174"/>
                <a:gd name="T9" fmla="*/ 173 h 174"/>
              </a:gdLst>
              <a:ahLst/>
              <a:cxnLst>
                <a:cxn ang="0">
                  <a:pos x="T0" y="T1"/>
                </a:cxn>
                <a:cxn ang="0">
                  <a:pos x="T2" y="T3"/>
                </a:cxn>
                <a:cxn ang="0">
                  <a:pos x="T4" y="T5"/>
                </a:cxn>
                <a:cxn ang="0">
                  <a:pos x="T6" y="T7"/>
                </a:cxn>
                <a:cxn ang="0">
                  <a:pos x="T8" y="T9"/>
                </a:cxn>
              </a:cxnLst>
              <a:rect l="0" t="0" r="r" b="b"/>
              <a:pathLst>
                <a:path w="174" h="174">
                  <a:moveTo>
                    <a:pt x="87" y="173"/>
                  </a:moveTo>
                  <a:cubicBezTo>
                    <a:pt x="38" y="173"/>
                    <a:pt x="0" y="133"/>
                    <a:pt x="0" y="86"/>
                  </a:cubicBezTo>
                  <a:cubicBezTo>
                    <a:pt x="0" y="38"/>
                    <a:pt x="40" y="0"/>
                    <a:pt x="87" y="0"/>
                  </a:cubicBezTo>
                  <a:cubicBezTo>
                    <a:pt x="135" y="0"/>
                    <a:pt x="173" y="38"/>
                    <a:pt x="173" y="86"/>
                  </a:cubicBezTo>
                  <a:cubicBezTo>
                    <a:pt x="173" y="134"/>
                    <a:pt x="133" y="173"/>
                    <a:pt x="87" y="173"/>
                  </a:cubicBezTo>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fontAlgn="ctr"/>
              <a:endParaRPr lang="en-US" altLang="zh-CN"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84" name="任意多边形 109"/>
            <p:cNvSpPr>
              <a:spLocks noChangeArrowheads="1"/>
            </p:cNvSpPr>
            <p:nvPr/>
          </p:nvSpPr>
          <p:spPr bwMode="gray">
            <a:xfrm>
              <a:off x="7564609" y="5384878"/>
              <a:ext cx="26800" cy="25392"/>
            </a:xfrm>
            <a:custGeom>
              <a:avLst/>
              <a:gdLst>
                <a:gd name="T0" fmla="*/ 30 w 166"/>
                <a:gd name="T1" fmla="*/ 134 h 164"/>
                <a:gd name="T2" fmla="*/ 135 w 166"/>
                <a:gd name="T3" fmla="*/ 134 h 164"/>
                <a:gd name="T4" fmla="*/ 135 w 166"/>
                <a:gd name="T5" fmla="*/ 29 h 164"/>
                <a:gd name="T6" fmla="*/ 30 w 166"/>
                <a:gd name="T7" fmla="*/ 29 h 164"/>
                <a:gd name="T8" fmla="*/ 30 w 166"/>
                <a:gd name="T9" fmla="*/ 134 h 164"/>
              </a:gdLst>
              <a:ahLst/>
              <a:cxnLst>
                <a:cxn ang="0">
                  <a:pos x="T0" y="T1"/>
                </a:cxn>
                <a:cxn ang="0">
                  <a:pos x="T2" y="T3"/>
                </a:cxn>
                <a:cxn ang="0">
                  <a:pos x="T4" y="T5"/>
                </a:cxn>
                <a:cxn ang="0">
                  <a:pos x="T6" y="T7"/>
                </a:cxn>
                <a:cxn ang="0">
                  <a:pos x="T8" y="T9"/>
                </a:cxn>
              </a:cxnLst>
              <a:rect l="0" t="0" r="r" b="b"/>
              <a:pathLst>
                <a:path w="166" h="164">
                  <a:moveTo>
                    <a:pt x="30" y="134"/>
                  </a:moveTo>
                  <a:cubicBezTo>
                    <a:pt x="59" y="163"/>
                    <a:pt x="106" y="163"/>
                    <a:pt x="135" y="134"/>
                  </a:cubicBezTo>
                  <a:cubicBezTo>
                    <a:pt x="165" y="104"/>
                    <a:pt x="165" y="57"/>
                    <a:pt x="135" y="29"/>
                  </a:cubicBezTo>
                  <a:cubicBezTo>
                    <a:pt x="106" y="0"/>
                    <a:pt x="59" y="0"/>
                    <a:pt x="30" y="29"/>
                  </a:cubicBezTo>
                  <a:cubicBezTo>
                    <a:pt x="0" y="58"/>
                    <a:pt x="0" y="105"/>
                    <a:pt x="30" y="134"/>
                  </a:cubicBezTo>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fontAlgn="ctr"/>
              <a:endParaRPr lang="en-US" altLang="zh-CN"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85" name="任意多边形 110"/>
            <p:cNvSpPr>
              <a:spLocks noChangeArrowheads="1"/>
            </p:cNvSpPr>
            <p:nvPr/>
          </p:nvSpPr>
          <p:spPr bwMode="gray">
            <a:xfrm>
              <a:off x="7565173" y="5309794"/>
              <a:ext cx="40905" cy="18566"/>
            </a:xfrm>
            <a:custGeom>
              <a:avLst/>
              <a:gdLst>
                <a:gd name="T0" fmla="*/ 225 w 254"/>
                <a:gd name="T1" fmla="*/ 118 h 119"/>
                <a:gd name="T2" fmla="*/ 0 w 254"/>
                <a:gd name="T3" fmla="*/ 69 h 119"/>
                <a:gd name="T4" fmla="*/ 0 w 254"/>
                <a:gd name="T5" fmla="*/ 0 h 119"/>
                <a:gd name="T6" fmla="*/ 253 w 254"/>
                <a:gd name="T7" fmla="*/ 55 h 119"/>
                <a:gd name="T8" fmla="*/ 225 w 254"/>
                <a:gd name="T9" fmla="*/ 118 h 119"/>
              </a:gdLst>
              <a:ahLst/>
              <a:cxnLst>
                <a:cxn ang="0">
                  <a:pos x="T0" y="T1"/>
                </a:cxn>
                <a:cxn ang="0">
                  <a:pos x="T2" y="T3"/>
                </a:cxn>
                <a:cxn ang="0">
                  <a:pos x="T4" y="T5"/>
                </a:cxn>
                <a:cxn ang="0">
                  <a:pos x="T6" y="T7"/>
                </a:cxn>
                <a:cxn ang="0">
                  <a:pos x="T8" y="T9"/>
                </a:cxn>
              </a:cxnLst>
              <a:rect l="0" t="0" r="r" b="b"/>
              <a:pathLst>
                <a:path w="254" h="119">
                  <a:moveTo>
                    <a:pt x="225" y="118"/>
                  </a:moveTo>
                  <a:cubicBezTo>
                    <a:pt x="154" y="85"/>
                    <a:pt x="77" y="69"/>
                    <a:pt x="0" y="69"/>
                  </a:cubicBezTo>
                  <a:lnTo>
                    <a:pt x="0" y="0"/>
                  </a:lnTo>
                  <a:cubicBezTo>
                    <a:pt x="87" y="0"/>
                    <a:pt x="173" y="19"/>
                    <a:pt x="253" y="55"/>
                  </a:cubicBezTo>
                  <a:lnTo>
                    <a:pt x="225" y="118"/>
                  </a:lnTo>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fontAlgn="ctr"/>
              <a:endParaRPr lang="en-US" altLang="zh-CN"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86" name="任意多边形 111"/>
            <p:cNvSpPr>
              <a:spLocks noChangeArrowheads="1"/>
            </p:cNvSpPr>
            <p:nvPr/>
          </p:nvSpPr>
          <p:spPr bwMode="gray">
            <a:xfrm>
              <a:off x="7645008" y="5365220"/>
              <a:ext cx="18901" cy="40136"/>
            </a:xfrm>
            <a:custGeom>
              <a:avLst/>
              <a:gdLst>
                <a:gd name="T0" fmla="*/ 120 w 121"/>
                <a:gd name="T1" fmla="*/ 261 h 262"/>
                <a:gd name="T2" fmla="*/ 51 w 121"/>
                <a:gd name="T3" fmla="*/ 261 h 262"/>
                <a:gd name="T4" fmla="*/ 0 w 121"/>
                <a:gd name="T5" fmla="*/ 30 h 262"/>
                <a:gd name="T6" fmla="*/ 63 w 121"/>
                <a:gd name="T7" fmla="*/ 0 h 262"/>
                <a:gd name="T8" fmla="*/ 120 w 121"/>
                <a:gd name="T9" fmla="*/ 261 h 262"/>
              </a:gdLst>
              <a:ahLst/>
              <a:cxnLst>
                <a:cxn ang="0">
                  <a:pos x="T0" y="T1"/>
                </a:cxn>
                <a:cxn ang="0">
                  <a:pos x="T2" y="T3"/>
                </a:cxn>
                <a:cxn ang="0">
                  <a:pos x="T4" y="T5"/>
                </a:cxn>
                <a:cxn ang="0">
                  <a:pos x="T6" y="T7"/>
                </a:cxn>
                <a:cxn ang="0">
                  <a:pos x="T8" y="T9"/>
                </a:cxn>
              </a:cxnLst>
              <a:rect l="0" t="0" r="r" b="b"/>
              <a:pathLst>
                <a:path w="121" h="262">
                  <a:moveTo>
                    <a:pt x="120" y="261"/>
                  </a:moveTo>
                  <a:lnTo>
                    <a:pt x="51" y="261"/>
                  </a:lnTo>
                  <a:cubicBezTo>
                    <a:pt x="51" y="180"/>
                    <a:pt x="34" y="102"/>
                    <a:pt x="0" y="30"/>
                  </a:cubicBezTo>
                  <a:lnTo>
                    <a:pt x="63" y="0"/>
                  </a:lnTo>
                  <a:cubicBezTo>
                    <a:pt x="102" y="83"/>
                    <a:pt x="120" y="170"/>
                    <a:pt x="120" y="261"/>
                  </a:cubicBezTo>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fontAlgn="ctr"/>
              <a:endParaRPr lang="en-US" altLang="zh-CN"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87" name="任意多边形 112"/>
            <p:cNvSpPr>
              <a:spLocks noChangeArrowheads="1"/>
            </p:cNvSpPr>
            <p:nvPr/>
          </p:nvSpPr>
          <p:spPr bwMode="gray">
            <a:xfrm>
              <a:off x="7565173" y="5332456"/>
              <a:ext cx="36109" cy="18293"/>
            </a:xfrm>
            <a:custGeom>
              <a:avLst/>
              <a:gdLst>
                <a:gd name="T0" fmla="*/ 189 w 223"/>
                <a:gd name="T1" fmla="*/ 116 h 117"/>
                <a:gd name="T2" fmla="*/ 0 w 223"/>
                <a:gd name="T3" fmla="*/ 69 h 117"/>
                <a:gd name="T4" fmla="*/ 0 w 223"/>
                <a:gd name="T5" fmla="*/ 0 h 117"/>
                <a:gd name="T6" fmla="*/ 222 w 223"/>
                <a:gd name="T7" fmla="*/ 56 h 117"/>
                <a:gd name="T8" fmla="*/ 189 w 223"/>
                <a:gd name="T9" fmla="*/ 116 h 117"/>
              </a:gdLst>
              <a:ahLst/>
              <a:cxnLst>
                <a:cxn ang="0">
                  <a:pos x="T0" y="T1"/>
                </a:cxn>
                <a:cxn ang="0">
                  <a:pos x="T2" y="T3"/>
                </a:cxn>
                <a:cxn ang="0">
                  <a:pos x="T4" y="T5"/>
                </a:cxn>
                <a:cxn ang="0">
                  <a:pos x="T6" y="T7"/>
                </a:cxn>
                <a:cxn ang="0">
                  <a:pos x="T8" y="T9"/>
                </a:cxn>
              </a:cxnLst>
              <a:rect l="0" t="0" r="r" b="b"/>
              <a:pathLst>
                <a:path w="223" h="117">
                  <a:moveTo>
                    <a:pt x="189" y="116"/>
                  </a:moveTo>
                  <a:cubicBezTo>
                    <a:pt x="131" y="86"/>
                    <a:pt x="65" y="69"/>
                    <a:pt x="0" y="69"/>
                  </a:cubicBezTo>
                  <a:lnTo>
                    <a:pt x="0" y="0"/>
                  </a:lnTo>
                  <a:cubicBezTo>
                    <a:pt x="77" y="0"/>
                    <a:pt x="154" y="19"/>
                    <a:pt x="222" y="56"/>
                  </a:cubicBezTo>
                  <a:lnTo>
                    <a:pt x="189" y="116"/>
                  </a:lnTo>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fontAlgn="ctr"/>
              <a:endParaRPr lang="en-US" altLang="zh-CN"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88" name="任意多边形 113"/>
            <p:cNvSpPr>
              <a:spLocks noChangeArrowheads="1"/>
            </p:cNvSpPr>
            <p:nvPr/>
          </p:nvSpPr>
          <p:spPr bwMode="gray">
            <a:xfrm>
              <a:off x="7621593" y="5369861"/>
              <a:ext cx="19183" cy="35494"/>
            </a:xfrm>
            <a:custGeom>
              <a:avLst/>
              <a:gdLst>
                <a:gd name="T0" fmla="*/ 120 w 121"/>
                <a:gd name="T1" fmla="*/ 230 h 231"/>
                <a:gd name="T2" fmla="*/ 51 w 121"/>
                <a:gd name="T3" fmla="*/ 230 h 231"/>
                <a:gd name="T4" fmla="*/ 0 w 121"/>
                <a:gd name="T5" fmla="*/ 33 h 231"/>
                <a:gd name="T6" fmla="*/ 61 w 121"/>
                <a:gd name="T7" fmla="*/ 0 h 231"/>
                <a:gd name="T8" fmla="*/ 120 w 121"/>
                <a:gd name="T9" fmla="*/ 230 h 231"/>
              </a:gdLst>
              <a:ahLst/>
              <a:cxnLst>
                <a:cxn ang="0">
                  <a:pos x="T0" y="T1"/>
                </a:cxn>
                <a:cxn ang="0">
                  <a:pos x="T2" y="T3"/>
                </a:cxn>
                <a:cxn ang="0">
                  <a:pos x="T4" y="T5"/>
                </a:cxn>
                <a:cxn ang="0">
                  <a:pos x="T6" y="T7"/>
                </a:cxn>
                <a:cxn ang="0">
                  <a:pos x="T8" y="T9"/>
                </a:cxn>
              </a:cxnLst>
              <a:rect l="0" t="0" r="r" b="b"/>
              <a:pathLst>
                <a:path w="121" h="231">
                  <a:moveTo>
                    <a:pt x="120" y="230"/>
                  </a:moveTo>
                  <a:lnTo>
                    <a:pt x="51" y="230"/>
                  </a:lnTo>
                  <a:cubicBezTo>
                    <a:pt x="51" y="160"/>
                    <a:pt x="34" y="92"/>
                    <a:pt x="0" y="33"/>
                  </a:cubicBezTo>
                  <a:lnTo>
                    <a:pt x="61" y="0"/>
                  </a:lnTo>
                  <a:cubicBezTo>
                    <a:pt x="99" y="70"/>
                    <a:pt x="120" y="149"/>
                    <a:pt x="120" y="230"/>
                  </a:cubicBezTo>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fontAlgn="ctr"/>
              <a:endParaRPr lang="en-US" altLang="zh-CN"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89" name="任意多边形 114"/>
            <p:cNvSpPr>
              <a:spLocks noChangeArrowheads="1"/>
            </p:cNvSpPr>
            <p:nvPr/>
          </p:nvSpPr>
          <p:spPr bwMode="gray">
            <a:xfrm>
              <a:off x="7565173" y="5354845"/>
              <a:ext cx="52189" cy="51330"/>
            </a:xfrm>
            <a:custGeom>
              <a:avLst/>
              <a:gdLst>
                <a:gd name="T0" fmla="*/ 327 w 328"/>
                <a:gd name="T1" fmla="*/ 328 h 329"/>
                <a:gd name="T2" fmla="*/ 258 w 328"/>
                <a:gd name="T3" fmla="*/ 328 h 329"/>
                <a:gd name="T4" fmla="*/ 0 w 328"/>
                <a:gd name="T5" fmla="*/ 69 h 329"/>
                <a:gd name="T6" fmla="*/ 0 w 328"/>
                <a:gd name="T7" fmla="*/ 0 h 329"/>
                <a:gd name="T8" fmla="*/ 327 w 328"/>
                <a:gd name="T9" fmla="*/ 328 h 329"/>
              </a:gdLst>
              <a:ahLst/>
              <a:cxnLst>
                <a:cxn ang="0">
                  <a:pos x="T0" y="T1"/>
                </a:cxn>
                <a:cxn ang="0">
                  <a:pos x="T2" y="T3"/>
                </a:cxn>
                <a:cxn ang="0">
                  <a:pos x="T4" y="T5"/>
                </a:cxn>
                <a:cxn ang="0">
                  <a:pos x="T6" y="T7"/>
                </a:cxn>
                <a:cxn ang="0">
                  <a:pos x="T8" y="T9"/>
                </a:cxn>
              </a:cxnLst>
              <a:rect l="0" t="0" r="r" b="b"/>
              <a:pathLst>
                <a:path w="328" h="329">
                  <a:moveTo>
                    <a:pt x="327" y="328"/>
                  </a:moveTo>
                  <a:lnTo>
                    <a:pt x="258" y="328"/>
                  </a:lnTo>
                  <a:cubicBezTo>
                    <a:pt x="258" y="186"/>
                    <a:pt x="142" y="69"/>
                    <a:pt x="0" y="69"/>
                  </a:cubicBezTo>
                  <a:lnTo>
                    <a:pt x="0" y="0"/>
                  </a:lnTo>
                  <a:cubicBezTo>
                    <a:pt x="180" y="0"/>
                    <a:pt x="327" y="147"/>
                    <a:pt x="327" y="328"/>
                  </a:cubicBezTo>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fontAlgn="ctr"/>
              <a:endParaRPr lang="en-US" altLang="zh-CN"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90" name="任意多边形 115"/>
            <p:cNvSpPr>
              <a:spLocks noChangeArrowheads="1"/>
            </p:cNvSpPr>
            <p:nvPr/>
          </p:nvSpPr>
          <p:spPr bwMode="gray">
            <a:xfrm>
              <a:off x="7601846" y="5311160"/>
              <a:ext cx="60652" cy="58702"/>
            </a:xfrm>
            <a:custGeom>
              <a:avLst/>
              <a:gdLst>
                <a:gd name="T0" fmla="*/ 189 w 379"/>
                <a:gd name="T1" fmla="*/ 0 h 379"/>
                <a:gd name="T2" fmla="*/ 0 w 379"/>
                <a:gd name="T3" fmla="*/ 189 h 379"/>
                <a:gd name="T4" fmla="*/ 189 w 379"/>
                <a:gd name="T5" fmla="*/ 378 h 379"/>
                <a:gd name="T6" fmla="*/ 378 w 379"/>
                <a:gd name="T7" fmla="*/ 189 h 379"/>
                <a:gd name="T8" fmla="*/ 189 w 379"/>
                <a:gd name="T9" fmla="*/ 0 h 379"/>
                <a:gd name="T10" fmla="*/ 250 w 379"/>
                <a:gd name="T11" fmla="*/ 283 h 379"/>
                <a:gd name="T12" fmla="*/ 193 w 379"/>
                <a:gd name="T13" fmla="*/ 307 h 379"/>
                <a:gd name="T14" fmla="*/ 132 w 379"/>
                <a:gd name="T15" fmla="*/ 277 h 379"/>
                <a:gd name="T16" fmla="*/ 110 w 379"/>
                <a:gd name="T17" fmla="*/ 192 h 379"/>
                <a:gd name="T18" fmla="*/ 138 w 379"/>
                <a:gd name="T19" fmla="*/ 85 h 379"/>
                <a:gd name="T20" fmla="*/ 214 w 379"/>
                <a:gd name="T21" fmla="*/ 46 h 379"/>
                <a:gd name="T22" fmla="*/ 256 w 379"/>
                <a:gd name="T23" fmla="*/ 53 h 379"/>
                <a:gd name="T24" fmla="*/ 256 w 379"/>
                <a:gd name="T25" fmla="*/ 83 h 379"/>
                <a:gd name="T26" fmla="*/ 215 w 379"/>
                <a:gd name="T27" fmla="*/ 73 h 379"/>
                <a:gd name="T28" fmla="*/ 163 w 379"/>
                <a:gd name="T29" fmla="*/ 101 h 379"/>
                <a:gd name="T30" fmla="*/ 143 w 379"/>
                <a:gd name="T31" fmla="*/ 179 h 379"/>
                <a:gd name="T32" fmla="*/ 145 w 379"/>
                <a:gd name="T33" fmla="*/ 179 h 379"/>
                <a:gd name="T34" fmla="*/ 202 w 379"/>
                <a:gd name="T35" fmla="*/ 145 h 379"/>
                <a:gd name="T36" fmla="*/ 253 w 379"/>
                <a:gd name="T37" fmla="*/ 166 h 379"/>
                <a:gd name="T38" fmla="*/ 273 w 379"/>
                <a:gd name="T39" fmla="*/ 223 h 379"/>
                <a:gd name="T40" fmla="*/ 250 w 379"/>
                <a:gd name="T41" fmla="*/ 283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9" h="379">
                  <a:moveTo>
                    <a:pt x="189" y="0"/>
                  </a:moveTo>
                  <a:cubicBezTo>
                    <a:pt x="84" y="0"/>
                    <a:pt x="0" y="85"/>
                    <a:pt x="0" y="189"/>
                  </a:cubicBezTo>
                  <a:cubicBezTo>
                    <a:pt x="0" y="294"/>
                    <a:pt x="85" y="378"/>
                    <a:pt x="189" y="378"/>
                  </a:cubicBezTo>
                  <a:cubicBezTo>
                    <a:pt x="293" y="378"/>
                    <a:pt x="378" y="293"/>
                    <a:pt x="378" y="189"/>
                  </a:cubicBezTo>
                  <a:cubicBezTo>
                    <a:pt x="378" y="85"/>
                    <a:pt x="293" y="0"/>
                    <a:pt x="189" y="0"/>
                  </a:cubicBezTo>
                  <a:close/>
                  <a:moveTo>
                    <a:pt x="250" y="283"/>
                  </a:moveTo>
                  <a:cubicBezTo>
                    <a:pt x="235" y="299"/>
                    <a:pt x="215" y="307"/>
                    <a:pt x="193" y="307"/>
                  </a:cubicBezTo>
                  <a:cubicBezTo>
                    <a:pt x="167" y="307"/>
                    <a:pt x="147" y="297"/>
                    <a:pt x="132" y="277"/>
                  </a:cubicBezTo>
                  <a:cubicBezTo>
                    <a:pt x="117" y="257"/>
                    <a:pt x="110" y="229"/>
                    <a:pt x="110" y="192"/>
                  </a:cubicBezTo>
                  <a:cubicBezTo>
                    <a:pt x="110" y="147"/>
                    <a:pt x="120" y="112"/>
                    <a:pt x="138" y="85"/>
                  </a:cubicBezTo>
                  <a:cubicBezTo>
                    <a:pt x="157" y="59"/>
                    <a:pt x="183" y="46"/>
                    <a:pt x="214" y="46"/>
                  </a:cubicBezTo>
                  <a:cubicBezTo>
                    <a:pt x="231" y="46"/>
                    <a:pt x="246" y="48"/>
                    <a:pt x="256" y="53"/>
                  </a:cubicBezTo>
                  <a:lnTo>
                    <a:pt x="256" y="83"/>
                  </a:lnTo>
                  <a:cubicBezTo>
                    <a:pt x="242" y="77"/>
                    <a:pt x="229" y="73"/>
                    <a:pt x="215" y="73"/>
                  </a:cubicBezTo>
                  <a:cubicBezTo>
                    <a:pt x="193" y="73"/>
                    <a:pt x="176" y="83"/>
                    <a:pt x="163" y="101"/>
                  </a:cubicBezTo>
                  <a:cubicBezTo>
                    <a:pt x="150" y="120"/>
                    <a:pt x="143" y="146"/>
                    <a:pt x="143" y="179"/>
                  </a:cubicBezTo>
                  <a:lnTo>
                    <a:pt x="145" y="179"/>
                  </a:lnTo>
                  <a:cubicBezTo>
                    <a:pt x="157" y="156"/>
                    <a:pt x="176" y="145"/>
                    <a:pt x="202" y="145"/>
                  </a:cubicBezTo>
                  <a:cubicBezTo>
                    <a:pt x="224" y="145"/>
                    <a:pt x="241" y="152"/>
                    <a:pt x="253" y="166"/>
                  </a:cubicBezTo>
                  <a:cubicBezTo>
                    <a:pt x="267" y="179"/>
                    <a:pt x="273" y="199"/>
                    <a:pt x="273" y="223"/>
                  </a:cubicBezTo>
                  <a:cubicBezTo>
                    <a:pt x="272" y="247"/>
                    <a:pt x="265" y="267"/>
                    <a:pt x="250" y="283"/>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fontAlgn="ctr"/>
              <a:endParaRPr lang="en-US" altLang="zh-CN"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91" name="任意多边形 116"/>
            <p:cNvSpPr>
              <a:spLocks noChangeArrowheads="1"/>
            </p:cNvSpPr>
            <p:nvPr/>
          </p:nvSpPr>
          <p:spPr bwMode="gray">
            <a:xfrm>
              <a:off x="7625261" y="5337917"/>
              <a:ext cx="15516" cy="16928"/>
            </a:xfrm>
            <a:custGeom>
              <a:avLst/>
              <a:gdLst>
                <a:gd name="T0" fmla="*/ 48 w 96"/>
                <a:gd name="T1" fmla="*/ 0 h 109"/>
                <a:gd name="T2" fmla="*/ 13 w 96"/>
                <a:gd name="T3" fmla="*/ 14 h 109"/>
                <a:gd name="T4" fmla="*/ 0 w 96"/>
                <a:gd name="T5" fmla="*/ 49 h 109"/>
                <a:gd name="T6" fmla="*/ 13 w 96"/>
                <a:gd name="T7" fmla="*/ 91 h 109"/>
                <a:gd name="T8" fmla="*/ 48 w 96"/>
                <a:gd name="T9" fmla="*/ 108 h 109"/>
                <a:gd name="T10" fmla="*/ 81 w 96"/>
                <a:gd name="T11" fmla="*/ 94 h 109"/>
                <a:gd name="T12" fmla="*/ 95 w 96"/>
                <a:gd name="T13" fmla="*/ 54 h 109"/>
                <a:gd name="T14" fmla="*/ 82 w 96"/>
                <a:gd name="T15" fmla="*/ 13 h 109"/>
                <a:gd name="T16" fmla="*/ 48 w 96"/>
                <a:gd name="T17"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6" h="109">
                  <a:moveTo>
                    <a:pt x="48" y="0"/>
                  </a:moveTo>
                  <a:cubicBezTo>
                    <a:pt x="33" y="0"/>
                    <a:pt x="22" y="5"/>
                    <a:pt x="13" y="14"/>
                  </a:cubicBezTo>
                  <a:cubicBezTo>
                    <a:pt x="5" y="24"/>
                    <a:pt x="0" y="35"/>
                    <a:pt x="0" y="49"/>
                  </a:cubicBezTo>
                  <a:cubicBezTo>
                    <a:pt x="0" y="65"/>
                    <a:pt x="5" y="80"/>
                    <a:pt x="13" y="91"/>
                  </a:cubicBezTo>
                  <a:cubicBezTo>
                    <a:pt x="22" y="103"/>
                    <a:pt x="34" y="108"/>
                    <a:pt x="48" y="108"/>
                  </a:cubicBezTo>
                  <a:cubicBezTo>
                    <a:pt x="61" y="108"/>
                    <a:pt x="72" y="103"/>
                    <a:pt x="81" y="94"/>
                  </a:cubicBezTo>
                  <a:cubicBezTo>
                    <a:pt x="89" y="84"/>
                    <a:pt x="95" y="70"/>
                    <a:pt x="95" y="54"/>
                  </a:cubicBezTo>
                  <a:cubicBezTo>
                    <a:pt x="95" y="37"/>
                    <a:pt x="91" y="23"/>
                    <a:pt x="82" y="13"/>
                  </a:cubicBezTo>
                  <a:cubicBezTo>
                    <a:pt x="74" y="5"/>
                    <a:pt x="63" y="0"/>
                    <a:pt x="48" y="0"/>
                  </a:cubicBezTo>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fontAlgn="ctr"/>
              <a:endParaRPr lang="en-US" altLang="zh-CN"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1392" name="Picture 2" descr="C:\Users\y00430803\AppData\Roaming\eSpace_Desktop\UserData\y00430803\imagefiles\originalImgfiles\5550EBBE-D2DD-4C81-B070-58EAA3FC2CE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gray">
            <a:xfrm>
              <a:off x="7609439" y="5153128"/>
              <a:ext cx="170848" cy="17084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393" name="组合 1392"/>
          <p:cNvGrpSpPr/>
          <p:nvPr/>
        </p:nvGrpSpPr>
        <p:grpSpPr bwMode="gray">
          <a:xfrm>
            <a:off x="4792363" y="5095425"/>
            <a:ext cx="345575" cy="344019"/>
            <a:chOff x="7920745" y="5121731"/>
            <a:chExt cx="345575" cy="344019"/>
          </a:xfrm>
        </p:grpSpPr>
        <p:sp>
          <p:nvSpPr>
            <p:cNvPr id="1394" name="任意多边形 82"/>
            <p:cNvSpPr>
              <a:spLocks noChangeArrowheads="1"/>
            </p:cNvSpPr>
            <p:nvPr/>
          </p:nvSpPr>
          <p:spPr bwMode="gray">
            <a:xfrm>
              <a:off x="7920745" y="5121731"/>
              <a:ext cx="345575" cy="334463"/>
            </a:xfrm>
            <a:custGeom>
              <a:avLst/>
              <a:gdLst>
                <a:gd name="T0" fmla="*/ 1741 w 2161"/>
                <a:gd name="T1" fmla="*/ 2159 h 2160"/>
                <a:gd name="T2" fmla="*/ 1656 w 2161"/>
                <a:gd name="T3" fmla="*/ 2159 h 2160"/>
                <a:gd name="T4" fmla="*/ 1656 w 2161"/>
                <a:gd name="T5" fmla="*/ 2090 h 2160"/>
                <a:gd name="T6" fmla="*/ 1741 w 2161"/>
                <a:gd name="T7" fmla="*/ 2090 h 2160"/>
                <a:gd name="T8" fmla="*/ 2090 w 2161"/>
                <a:gd name="T9" fmla="*/ 1742 h 2160"/>
                <a:gd name="T10" fmla="*/ 2090 w 2161"/>
                <a:gd name="T11" fmla="*/ 418 h 2160"/>
                <a:gd name="T12" fmla="*/ 1741 w 2161"/>
                <a:gd name="T13" fmla="*/ 69 h 2160"/>
                <a:gd name="T14" fmla="*/ 418 w 2161"/>
                <a:gd name="T15" fmla="*/ 69 h 2160"/>
                <a:gd name="T16" fmla="*/ 70 w 2161"/>
                <a:gd name="T17" fmla="*/ 418 h 2160"/>
                <a:gd name="T18" fmla="*/ 70 w 2161"/>
                <a:gd name="T19" fmla="*/ 1742 h 2160"/>
                <a:gd name="T20" fmla="*/ 418 w 2161"/>
                <a:gd name="T21" fmla="*/ 2090 h 2160"/>
                <a:gd name="T22" fmla="*/ 1313 w 2161"/>
                <a:gd name="T23" fmla="*/ 2090 h 2160"/>
                <a:gd name="T24" fmla="*/ 1313 w 2161"/>
                <a:gd name="T25" fmla="*/ 2159 h 2160"/>
                <a:gd name="T26" fmla="*/ 418 w 2161"/>
                <a:gd name="T27" fmla="*/ 2159 h 2160"/>
                <a:gd name="T28" fmla="*/ 0 w 2161"/>
                <a:gd name="T29" fmla="*/ 1742 h 2160"/>
                <a:gd name="T30" fmla="*/ 0 w 2161"/>
                <a:gd name="T31" fmla="*/ 418 h 2160"/>
                <a:gd name="T32" fmla="*/ 418 w 2161"/>
                <a:gd name="T33" fmla="*/ 0 h 2160"/>
                <a:gd name="T34" fmla="*/ 1742 w 2161"/>
                <a:gd name="T35" fmla="*/ 0 h 2160"/>
                <a:gd name="T36" fmla="*/ 2160 w 2161"/>
                <a:gd name="T37" fmla="*/ 418 h 2160"/>
                <a:gd name="T38" fmla="*/ 2160 w 2161"/>
                <a:gd name="T39" fmla="*/ 1742 h 2160"/>
                <a:gd name="T40" fmla="*/ 1741 w 2161"/>
                <a:gd name="T41" fmla="*/ 2159 h 2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1" h="2160">
                  <a:moveTo>
                    <a:pt x="1741" y="2159"/>
                  </a:moveTo>
                  <a:lnTo>
                    <a:pt x="1656" y="2159"/>
                  </a:lnTo>
                  <a:lnTo>
                    <a:pt x="1656" y="2090"/>
                  </a:lnTo>
                  <a:lnTo>
                    <a:pt x="1741" y="2090"/>
                  </a:lnTo>
                  <a:cubicBezTo>
                    <a:pt x="1933" y="2090"/>
                    <a:pt x="2090" y="1934"/>
                    <a:pt x="2090" y="1742"/>
                  </a:cubicBezTo>
                  <a:lnTo>
                    <a:pt x="2090" y="418"/>
                  </a:lnTo>
                  <a:cubicBezTo>
                    <a:pt x="2090" y="226"/>
                    <a:pt x="1934" y="69"/>
                    <a:pt x="1741" y="69"/>
                  </a:cubicBezTo>
                  <a:lnTo>
                    <a:pt x="418" y="69"/>
                  </a:lnTo>
                  <a:cubicBezTo>
                    <a:pt x="227" y="69"/>
                    <a:pt x="70" y="225"/>
                    <a:pt x="70" y="418"/>
                  </a:cubicBezTo>
                  <a:lnTo>
                    <a:pt x="70" y="1742"/>
                  </a:lnTo>
                  <a:cubicBezTo>
                    <a:pt x="70" y="1933"/>
                    <a:pt x="225" y="2090"/>
                    <a:pt x="418" y="2090"/>
                  </a:cubicBezTo>
                  <a:lnTo>
                    <a:pt x="1313" y="2090"/>
                  </a:lnTo>
                  <a:lnTo>
                    <a:pt x="1313" y="2159"/>
                  </a:lnTo>
                  <a:lnTo>
                    <a:pt x="418" y="2159"/>
                  </a:lnTo>
                  <a:cubicBezTo>
                    <a:pt x="188" y="2159"/>
                    <a:pt x="0" y="1971"/>
                    <a:pt x="0" y="1742"/>
                  </a:cubicBezTo>
                  <a:lnTo>
                    <a:pt x="0" y="418"/>
                  </a:lnTo>
                  <a:cubicBezTo>
                    <a:pt x="0" y="188"/>
                    <a:pt x="188" y="0"/>
                    <a:pt x="418" y="0"/>
                  </a:cubicBezTo>
                  <a:lnTo>
                    <a:pt x="1742" y="0"/>
                  </a:lnTo>
                  <a:cubicBezTo>
                    <a:pt x="1972" y="0"/>
                    <a:pt x="2160" y="188"/>
                    <a:pt x="2160" y="418"/>
                  </a:cubicBezTo>
                  <a:lnTo>
                    <a:pt x="2160" y="1742"/>
                  </a:lnTo>
                  <a:cubicBezTo>
                    <a:pt x="2160" y="1971"/>
                    <a:pt x="1972" y="2159"/>
                    <a:pt x="1741" y="2159"/>
                  </a:cubicBezTo>
                </a:path>
              </a:pathLst>
            </a:custGeom>
            <a:solidFill>
              <a:srgbClr val="5D5B5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fontAlgn="ctr"/>
              <a:endParaRPr lang="en-US" altLang="zh-CN"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95" name="任意多边形 83"/>
            <p:cNvSpPr>
              <a:spLocks noChangeArrowheads="1"/>
            </p:cNvSpPr>
            <p:nvPr/>
          </p:nvSpPr>
          <p:spPr bwMode="gray">
            <a:xfrm>
              <a:off x="7941903" y="5138659"/>
              <a:ext cx="304106" cy="299788"/>
            </a:xfrm>
            <a:custGeom>
              <a:avLst/>
              <a:gdLst>
                <a:gd name="T0" fmla="*/ 1522 w 1901"/>
                <a:gd name="T1" fmla="*/ 1933 h 1934"/>
                <a:gd name="T2" fmla="*/ 379 w 1901"/>
                <a:gd name="T3" fmla="*/ 1933 h 1934"/>
                <a:gd name="T4" fmla="*/ 0 w 1901"/>
                <a:gd name="T5" fmla="*/ 1554 h 1934"/>
                <a:gd name="T6" fmla="*/ 0 w 1901"/>
                <a:gd name="T7" fmla="*/ 379 h 1934"/>
                <a:gd name="T8" fmla="*/ 379 w 1901"/>
                <a:gd name="T9" fmla="*/ 0 h 1934"/>
                <a:gd name="T10" fmla="*/ 1522 w 1901"/>
                <a:gd name="T11" fmla="*/ 0 h 1934"/>
                <a:gd name="T12" fmla="*/ 1900 w 1901"/>
                <a:gd name="T13" fmla="*/ 379 h 1934"/>
                <a:gd name="T14" fmla="*/ 1900 w 1901"/>
                <a:gd name="T15" fmla="*/ 1554 h 1934"/>
                <a:gd name="T16" fmla="*/ 1522 w 1901"/>
                <a:gd name="T17" fmla="*/ 1933 h 1934"/>
                <a:gd name="T18" fmla="*/ 377 w 1901"/>
                <a:gd name="T19" fmla="*/ 51 h 1934"/>
                <a:gd name="T20" fmla="*/ 51 w 1901"/>
                <a:gd name="T21" fmla="*/ 378 h 1934"/>
                <a:gd name="T22" fmla="*/ 51 w 1901"/>
                <a:gd name="T23" fmla="*/ 1553 h 1934"/>
                <a:gd name="T24" fmla="*/ 377 w 1901"/>
                <a:gd name="T25" fmla="*/ 1880 h 1934"/>
                <a:gd name="T26" fmla="*/ 1521 w 1901"/>
                <a:gd name="T27" fmla="*/ 1880 h 1934"/>
                <a:gd name="T28" fmla="*/ 1847 w 1901"/>
                <a:gd name="T29" fmla="*/ 1553 h 1934"/>
                <a:gd name="T30" fmla="*/ 1847 w 1901"/>
                <a:gd name="T31" fmla="*/ 378 h 1934"/>
                <a:gd name="T32" fmla="*/ 1521 w 1901"/>
                <a:gd name="T33" fmla="*/ 51 h 1934"/>
                <a:gd name="T34" fmla="*/ 377 w 1901"/>
                <a:gd name="T35" fmla="*/ 51 h 19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01" h="1934">
                  <a:moveTo>
                    <a:pt x="1522" y="1933"/>
                  </a:moveTo>
                  <a:lnTo>
                    <a:pt x="379" y="1933"/>
                  </a:lnTo>
                  <a:cubicBezTo>
                    <a:pt x="170" y="1933"/>
                    <a:pt x="0" y="1763"/>
                    <a:pt x="0" y="1554"/>
                  </a:cubicBezTo>
                  <a:lnTo>
                    <a:pt x="0" y="379"/>
                  </a:lnTo>
                  <a:cubicBezTo>
                    <a:pt x="0" y="170"/>
                    <a:pt x="170" y="0"/>
                    <a:pt x="379" y="0"/>
                  </a:cubicBezTo>
                  <a:lnTo>
                    <a:pt x="1522" y="0"/>
                  </a:lnTo>
                  <a:cubicBezTo>
                    <a:pt x="1731" y="0"/>
                    <a:pt x="1900" y="170"/>
                    <a:pt x="1900" y="379"/>
                  </a:cubicBezTo>
                  <a:lnTo>
                    <a:pt x="1900" y="1554"/>
                  </a:lnTo>
                  <a:cubicBezTo>
                    <a:pt x="1900" y="1763"/>
                    <a:pt x="1731" y="1933"/>
                    <a:pt x="1522" y="1933"/>
                  </a:cubicBezTo>
                  <a:close/>
                  <a:moveTo>
                    <a:pt x="377" y="51"/>
                  </a:moveTo>
                  <a:cubicBezTo>
                    <a:pt x="197" y="51"/>
                    <a:pt x="51" y="198"/>
                    <a:pt x="51" y="378"/>
                  </a:cubicBezTo>
                  <a:lnTo>
                    <a:pt x="51" y="1553"/>
                  </a:lnTo>
                  <a:cubicBezTo>
                    <a:pt x="51" y="1734"/>
                    <a:pt x="198" y="1880"/>
                    <a:pt x="377" y="1880"/>
                  </a:cubicBezTo>
                  <a:lnTo>
                    <a:pt x="1521" y="1880"/>
                  </a:lnTo>
                  <a:cubicBezTo>
                    <a:pt x="1701" y="1880"/>
                    <a:pt x="1847" y="1732"/>
                    <a:pt x="1847" y="1553"/>
                  </a:cubicBezTo>
                  <a:lnTo>
                    <a:pt x="1847" y="378"/>
                  </a:lnTo>
                  <a:cubicBezTo>
                    <a:pt x="1847" y="197"/>
                    <a:pt x="1700" y="51"/>
                    <a:pt x="1521" y="51"/>
                  </a:cubicBezTo>
                  <a:lnTo>
                    <a:pt x="377" y="51"/>
                  </a:lnTo>
                  <a:close/>
                </a:path>
              </a:pathLst>
            </a:custGeom>
            <a:solidFill>
              <a:srgbClr val="5D5B5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fontAlgn="ctr"/>
              <a:endParaRPr lang="en-US" altLang="zh-CN"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96" name="任意多边形 84"/>
            <p:cNvSpPr>
              <a:spLocks noChangeArrowheads="1"/>
            </p:cNvSpPr>
            <p:nvPr/>
          </p:nvSpPr>
          <p:spPr bwMode="gray">
            <a:xfrm>
              <a:off x="8066874" y="5410325"/>
              <a:ext cx="54164" cy="10375"/>
            </a:xfrm>
            <a:custGeom>
              <a:avLst/>
              <a:gdLst>
                <a:gd name="T0" fmla="*/ 301 w 341"/>
                <a:gd name="T1" fmla="*/ 64 h 65"/>
                <a:gd name="T2" fmla="*/ 340 w 341"/>
                <a:gd name="T3" fmla="*/ 32 h 65"/>
                <a:gd name="T4" fmla="*/ 301 w 341"/>
                <a:gd name="T5" fmla="*/ 0 h 65"/>
                <a:gd name="T6" fmla="*/ 40 w 341"/>
                <a:gd name="T7" fmla="*/ 0 h 65"/>
                <a:gd name="T8" fmla="*/ 0 w 341"/>
                <a:gd name="T9" fmla="*/ 32 h 65"/>
                <a:gd name="T10" fmla="*/ 40 w 341"/>
                <a:gd name="T11" fmla="*/ 64 h 65"/>
                <a:gd name="T12" fmla="*/ 301 w 341"/>
                <a:gd name="T13" fmla="*/ 64 h 65"/>
              </a:gdLst>
              <a:ahLst/>
              <a:cxnLst>
                <a:cxn ang="0">
                  <a:pos x="T0" y="T1"/>
                </a:cxn>
                <a:cxn ang="0">
                  <a:pos x="T2" y="T3"/>
                </a:cxn>
                <a:cxn ang="0">
                  <a:pos x="T4" y="T5"/>
                </a:cxn>
                <a:cxn ang="0">
                  <a:pos x="T6" y="T7"/>
                </a:cxn>
                <a:cxn ang="0">
                  <a:pos x="T8" y="T9"/>
                </a:cxn>
                <a:cxn ang="0">
                  <a:pos x="T10" y="T11"/>
                </a:cxn>
                <a:cxn ang="0">
                  <a:pos x="T12" y="T13"/>
                </a:cxn>
              </a:cxnLst>
              <a:rect l="0" t="0" r="r" b="b"/>
              <a:pathLst>
                <a:path w="341" h="65">
                  <a:moveTo>
                    <a:pt x="301" y="64"/>
                  </a:moveTo>
                  <a:cubicBezTo>
                    <a:pt x="325" y="64"/>
                    <a:pt x="340" y="53"/>
                    <a:pt x="340" y="32"/>
                  </a:cubicBezTo>
                  <a:cubicBezTo>
                    <a:pt x="340" y="12"/>
                    <a:pt x="325" y="0"/>
                    <a:pt x="301" y="0"/>
                  </a:cubicBezTo>
                  <a:lnTo>
                    <a:pt x="40" y="0"/>
                  </a:lnTo>
                  <a:cubicBezTo>
                    <a:pt x="15" y="0"/>
                    <a:pt x="0" y="11"/>
                    <a:pt x="0" y="32"/>
                  </a:cubicBezTo>
                  <a:cubicBezTo>
                    <a:pt x="0" y="52"/>
                    <a:pt x="15" y="64"/>
                    <a:pt x="40" y="64"/>
                  </a:cubicBezTo>
                  <a:lnTo>
                    <a:pt x="301" y="64"/>
                  </a:lnTo>
                </a:path>
              </a:pathLst>
            </a:custGeom>
            <a:solidFill>
              <a:srgbClr val="5D5B5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fontAlgn="ctr"/>
              <a:endParaRPr lang="en-US" altLang="zh-CN"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97" name="任意多边形 107"/>
            <p:cNvSpPr>
              <a:spLocks noChangeArrowheads="1"/>
            </p:cNvSpPr>
            <p:nvPr/>
          </p:nvSpPr>
          <p:spPr bwMode="gray">
            <a:xfrm>
              <a:off x="8106932" y="5438993"/>
              <a:ext cx="27646" cy="26757"/>
            </a:xfrm>
            <a:custGeom>
              <a:avLst/>
              <a:gdLst>
                <a:gd name="T0" fmla="*/ 87 w 174"/>
                <a:gd name="T1" fmla="*/ 173 h 174"/>
                <a:gd name="T2" fmla="*/ 0 w 174"/>
                <a:gd name="T3" fmla="*/ 86 h 174"/>
                <a:gd name="T4" fmla="*/ 87 w 174"/>
                <a:gd name="T5" fmla="*/ 0 h 174"/>
                <a:gd name="T6" fmla="*/ 173 w 174"/>
                <a:gd name="T7" fmla="*/ 86 h 174"/>
                <a:gd name="T8" fmla="*/ 87 w 174"/>
                <a:gd name="T9" fmla="*/ 173 h 174"/>
              </a:gdLst>
              <a:ahLst/>
              <a:cxnLst>
                <a:cxn ang="0">
                  <a:pos x="T0" y="T1"/>
                </a:cxn>
                <a:cxn ang="0">
                  <a:pos x="T2" y="T3"/>
                </a:cxn>
                <a:cxn ang="0">
                  <a:pos x="T4" y="T5"/>
                </a:cxn>
                <a:cxn ang="0">
                  <a:pos x="T6" y="T7"/>
                </a:cxn>
                <a:cxn ang="0">
                  <a:pos x="T8" y="T9"/>
                </a:cxn>
              </a:cxnLst>
              <a:rect l="0" t="0" r="r" b="b"/>
              <a:pathLst>
                <a:path w="174" h="174">
                  <a:moveTo>
                    <a:pt x="87" y="173"/>
                  </a:moveTo>
                  <a:cubicBezTo>
                    <a:pt x="39" y="173"/>
                    <a:pt x="0" y="133"/>
                    <a:pt x="0" y="86"/>
                  </a:cubicBezTo>
                  <a:cubicBezTo>
                    <a:pt x="0" y="38"/>
                    <a:pt x="40" y="0"/>
                    <a:pt x="87" y="0"/>
                  </a:cubicBezTo>
                  <a:cubicBezTo>
                    <a:pt x="134" y="0"/>
                    <a:pt x="173" y="38"/>
                    <a:pt x="173" y="86"/>
                  </a:cubicBezTo>
                  <a:cubicBezTo>
                    <a:pt x="173" y="134"/>
                    <a:pt x="134" y="173"/>
                    <a:pt x="87" y="173"/>
                  </a:cubicBezTo>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fontAlgn="ctr"/>
              <a:endParaRPr lang="en-US" altLang="zh-CN"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98" name="任意多边形 108"/>
            <p:cNvSpPr>
              <a:spLocks noChangeArrowheads="1"/>
            </p:cNvSpPr>
            <p:nvPr/>
          </p:nvSpPr>
          <p:spPr bwMode="gray">
            <a:xfrm>
              <a:off x="8169841" y="5438993"/>
              <a:ext cx="27364" cy="26757"/>
            </a:xfrm>
            <a:custGeom>
              <a:avLst/>
              <a:gdLst>
                <a:gd name="T0" fmla="*/ 87 w 174"/>
                <a:gd name="T1" fmla="*/ 173 h 174"/>
                <a:gd name="T2" fmla="*/ 0 w 174"/>
                <a:gd name="T3" fmla="*/ 86 h 174"/>
                <a:gd name="T4" fmla="*/ 87 w 174"/>
                <a:gd name="T5" fmla="*/ 0 h 174"/>
                <a:gd name="T6" fmla="*/ 173 w 174"/>
                <a:gd name="T7" fmla="*/ 86 h 174"/>
                <a:gd name="T8" fmla="*/ 87 w 174"/>
                <a:gd name="T9" fmla="*/ 173 h 174"/>
              </a:gdLst>
              <a:ahLst/>
              <a:cxnLst>
                <a:cxn ang="0">
                  <a:pos x="T0" y="T1"/>
                </a:cxn>
                <a:cxn ang="0">
                  <a:pos x="T2" y="T3"/>
                </a:cxn>
                <a:cxn ang="0">
                  <a:pos x="T4" y="T5"/>
                </a:cxn>
                <a:cxn ang="0">
                  <a:pos x="T6" y="T7"/>
                </a:cxn>
                <a:cxn ang="0">
                  <a:pos x="T8" y="T9"/>
                </a:cxn>
              </a:cxnLst>
              <a:rect l="0" t="0" r="r" b="b"/>
              <a:pathLst>
                <a:path w="174" h="174">
                  <a:moveTo>
                    <a:pt x="87" y="173"/>
                  </a:moveTo>
                  <a:cubicBezTo>
                    <a:pt x="38" y="173"/>
                    <a:pt x="0" y="133"/>
                    <a:pt x="0" y="86"/>
                  </a:cubicBezTo>
                  <a:cubicBezTo>
                    <a:pt x="0" y="38"/>
                    <a:pt x="40" y="0"/>
                    <a:pt x="87" y="0"/>
                  </a:cubicBezTo>
                  <a:cubicBezTo>
                    <a:pt x="135" y="0"/>
                    <a:pt x="173" y="38"/>
                    <a:pt x="173" y="86"/>
                  </a:cubicBezTo>
                  <a:cubicBezTo>
                    <a:pt x="173" y="134"/>
                    <a:pt x="133" y="173"/>
                    <a:pt x="87" y="173"/>
                  </a:cubicBezTo>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fontAlgn="ctr"/>
              <a:endParaRPr lang="en-US" altLang="zh-CN"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99" name="任意多边形 109"/>
            <p:cNvSpPr>
              <a:spLocks noChangeArrowheads="1"/>
            </p:cNvSpPr>
            <p:nvPr/>
          </p:nvSpPr>
          <p:spPr bwMode="gray">
            <a:xfrm>
              <a:off x="7969549" y="5385752"/>
              <a:ext cx="26800" cy="25392"/>
            </a:xfrm>
            <a:custGeom>
              <a:avLst/>
              <a:gdLst>
                <a:gd name="T0" fmla="*/ 30 w 166"/>
                <a:gd name="T1" fmla="*/ 134 h 164"/>
                <a:gd name="T2" fmla="*/ 135 w 166"/>
                <a:gd name="T3" fmla="*/ 134 h 164"/>
                <a:gd name="T4" fmla="*/ 135 w 166"/>
                <a:gd name="T5" fmla="*/ 29 h 164"/>
                <a:gd name="T6" fmla="*/ 30 w 166"/>
                <a:gd name="T7" fmla="*/ 29 h 164"/>
                <a:gd name="T8" fmla="*/ 30 w 166"/>
                <a:gd name="T9" fmla="*/ 134 h 164"/>
              </a:gdLst>
              <a:ahLst/>
              <a:cxnLst>
                <a:cxn ang="0">
                  <a:pos x="T0" y="T1"/>
                </a:cxn>
                <a:cxn ang="0">
                  <a:pos x="T2" y="T3"/>
                </a:cxn>
                <a:cxn ang="0">
                  <a:pos x="T4" y="T5"/>
                </a:cxn>
                <a:cxn ang="0">
                  <a:pos x="T6" y="T7"/>
                </a:cxn>
                <a:cxn ang="0">
                  <a:pos x="T8" y="T9"/>
                </a:cxn>
              </a:cxnLst>
              <a:rect l="0" t="0" r="r" b="b"/>
              <a:pathLst>
                <a:path w="166" h="164">
                  <a:moveTo>
                    <a:pt x="30" y="134"/>
                  </a:moveTo>
                  <a:cubicBezTo>
                    <a:pt x="59" y="163"/>
                    <a:pt x="106" y="163"/>
                    <a:pt x="135" y="134"/>
                  </a:cubicBezTo>
                  <a:cubicBezTo>
                    <a:pt x="165" y="104"/>
                    <a:pt x="165" y="57"/>
                    <a:pt x="135" y="29"/>
                  </a:cubicBezTo>
                  <a:cubicBezTo>
                    <a:pt x="106" y="0"/>
                    <a:pt x="59" y="0"/>
                    <a:pt x="30" y="29"/>
                  </a:cubicBezTo>
                  <a:cubicBezTo>
                    <a:pt x="0" y="58"/>
                    <a:pt x="0" y="105"/>
                    <a:pt x="30" y="134"/>
                  </a:cubicBezTo>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fontAlgn="ctr"/>
              <a:endParaRPr lang="en-US" altLang="zh-CN"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00" name="任意多边形 110"/>
            <p:cNvSpPr>
              <a:spLocks noChangeArrowheads="1"/>
            </p:cNvSpPr>
            <p:nvPr/>
          </p:nvSpPr>
          <p:spPr bwMode="gray">
            <a:xfrm>
              <a:off x="7970113" y="5310668"/>
              <a:ext cx="40905" cy="18566"/>
            </a:xfrm>
            <a:custGeom>
              <a:avLst/>
              <a:gdLst>
                <a:gd name="T0" fmla="*/ 225 w 254"/>
                <a:gd name="T1" fmla="*/ 118 h 119"/>
                <a:gd name="T2" fmla="*/ 0 w 254"/>
                <a:gd name="T3" fmla="*/ 69 h 119"/>
                <a:gd name="T4" fmla="*/ 0 w 254"/>
                <a:gd name="T5" fmla="*/ 0 h 119"/>
                <a:gd name="T6" fmla="*/ 253 w 254"/>
                <a:gd name="T7" fmla="*/ 55 h 119"/>
                <a:gd name="T8" fmla="*/ 225 w 254"/>
                <a:gd name="T9" fmla="*/ 118 h 119"/>
              </a:gdLst>
              <a:ahLst/>
              <a:cxnLst>
                <a:cxn ang="0">
                  <a:pos x="T0" y="T1"/>
                </a:cxn>
                <a:cxn ang="0">
                  <a:pos x="T2" y="T3"/>
                </a:cxn>
                <a:cxn ang="0">
                  <a:pos x="T4" y="T5"/>
                </a:cxn>
                <a:cxn ang="0">
                  <a:pos x="T6" y="T7"/>
                </a:cxn>
                <a:cxn ang="0">
                  <a:pos x="T8" y="T9"/>
                </a:cxn>
              </a:cxnLst>
              <a:rect l="0" t="0" r="r" b="b"/>
              <a:pathLst>
                <a:path w="254" h="119">
                  <a:moveTo>
                    <a:pt x="225" y="118"/>
                  </a:moveTo>
                  <a:cubicBezTo>
                    <a:pt x="154" y="85"/>
                    <a:pt x="77" y="69"/>
                    <a:pt x="0" y="69"/>
                  </a:cubicBezTo>
                  <a:lnTo>
                    <a:pt x="0" y="0"/>
                  </a:lnTo>
                  <a:cubicBezTo>
                    <a:pt x="87" y="0"/>
                    <a:pt x="173" y="19"/>
                    <a:pt x="253" y="55"/>
                  </a:cubicBezTo>
                  <a:lnTo>
                    <a:pt x="225" y="118"/>
                  </a:lnTo>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fontAlgn="ctr"/>
              <a:endParaRPr lang="en-US" altLang="zh-CN"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01" name="任意多边形 111"/>
            <p:cNvSpPr>
              <a:spLocks noChangeArrowheads="1"/>
            </p:cNvSpPr>
            <p:nvPr/>
          </p:nvSpPr>
          <p:spPr bwMode="gray">
            <a:xfrm>
              <a:off x="8049948" y="5366094"/>
              <a:ext cx="18901" cy="40136"/>
            </a:xfrm>
            <a:custGeom>
              <a:avLst/>
              <a:gdLst>
                <a:gd name="T0" fmla="*/ 120 w 121"/>
                <a:gd name="T1" fmla="*/ 261 h 262"/>
                <a:gd name="T2" fmla="*/ 51 w 121"/>
                <a:gd name="T3" fmla="*/ 261 h 262"/>
                <a:gd name="T4" fmla="*/ 0 w 121"/>
                <a:gd name="T5" fmla="*/ 30 h 262"/>
                <a:gd name="T6" fmla="*/ 63 w 121"/>
                <a:gd name="T7" fmla="*/ 0 h 262"/>
                <a:gd name="T8" fmla="*/ 120 w 121"/>
                <a:gd name="T9" fmla="*/ 261 h 262"/>
              </a:gdLst>
              <a:ahLst/>
              <a:cxnLst>
                <a:cxn ang="0">
                  <a:pos x="T0" y="T1"/>
                </a:cxn>
                <a:cxn ang="0">
                  <a:pos x="T2" y="T3"/>
                </a:cxn>
                <a:cxn ang="0">
                  <a:pos x="T4" y="T5"/>
                </a:cxn>
                <a:cxn ang="0">
                  <a:pos x="T6" y="T7"/>
                </a:cxn>
                <a:cxn ang="0">
                  <a:pos x="T8" y="T9"/>
                </a:cxn>
              </a:cxnLst>
              <a:rect l="0" t="0" r="r" b="b"/>
              <a:pathLst>
                <a:path w="121" h="262">
                  <a:moveTo>
                    <a:pt x="120" y="261"/>
                  </a:moveTo>
                  <a:lnTo>
                    <a:pt x="51" y="261"/>
                  </a:lnTo>
                  <a:cubicBezTo>
                    <a:pt x="51" y="180"/>
                    <a:pt x="34" y="102"/>
                    <a:pt x="0" y="30"/>
                  </a:cubicBezTo>
                  <a:lnTo>
                    <a:pt x="63" y="0"/>
                  </a:lnTo>
                  <a:cubicBezTo>
                    <a:pt x="102" y="83"/>
                    <a:pt x="120" y="170"/>
                    <a:pt x="120" y="261"/>
                  </a:cubicBezTo>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fontAlgn="ctr"/>
              <a:endParaRPr lang="en-US" altLang="zh-CN"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02" name="任意多边形 112"/>
            <p:cNvSpPr>
              <a:spLocks noChangeArrowheads="1"/>
            </p:cNvSpPr>
            <p:nvPr/>
          </p:nvSpPr>
          <p:spPr bwMode="gray">
            <a:xfrm>
              <a:off x="7970113" y="5333330"/>
              <a:ext cx="36109" cy="18293"/>
            </a:xfrm>
            <a:custGeom>
              <a:avLst/>
              <a:gdLst>
                <a:gd name="T0" fmla="*/ 189 w 223"/>
                <a:gd name="T1" fmla="*/ 116 h 117"/>
                <a:gd name="T2" fmla="*/ 0 w 223"/>
                <a:gd name="T3" fmla="*/ 69 h 117"/>
                <a:gd name="T4" fmla="*/ 0 w 223"/>
                <a:gd name="T5" fmla="*/ 0 h 117"/>
                <a:gd name="T6" fmla="*/ 222 w 223"/>
                <a:gd name="T7" fmla="*/ 56 h 117"/>
                <a:gd name="T8" fmla="*/ 189 w 223"/>
                <a:gd name="T9" fmla="*/ 116 h 117"/>
              </a:gdLst>
              <a:ahLst/>
              <a:cxnLst>
                <a:cxn ang="0">
                  <a:pos x="T0" y="T1"/>
                </a:cxn>
                <a:cxn ang="0">
                  <a:pos x="T2" y="T3"/>
                </a:cxn>
                <a:cxn ang="0">
                  <a:pos x="T4" y="T5"/>
                </a:cxn>
                <a:cxn ang="0">
                  <a:pos x="T6" y="T7"/>
                </a:cxn>
                <a:cxn ang="0">
                  <a:pos x="T8" y="T9"/>
                </a:cxn>
              </a:cxnLst>
              <a:rect l="0" t="0" r="r" b="b"/>
              <a:pathLst>
                <a:path w="223" h="117">
                  <a:moveTo>
                    <a:pt x="189" y="116"/>
                  </a:moveTo>
                  <a:cubicBezTo>
                    <a:pt x="131" y="86"/>
                    <a:pt x="65" y="69"/>
                    <a:pt x="0" y="69"/>
                  </a:cubicBezTo>
                  <a:lnTo>
                    <a:pt x="0" y="0"/>
                  </a:lnTo>
                  <a:cubicBezTo>
                    <a:pt x="77" y="0"/>
                    <a:pt x="154" y="19"/>
                    <a:pt x="222" y="56"/>
                  </a:cubicBezTo>
                  <a:lnTo>
                    <a:pt x="189" y="116"/>
                  </a:lnTo>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fontAlgn="ctr"/>
              <a:endParaRPr lang="en-US" altLang="zh-CN"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03" name="任意多边形 113"/>
            <p:cNvSpPr>
              <a:spLocks noChangeArrowheads="1"/>
            </p:cNvSpPr>
            <p:nvPr/>
          </p:nvSpPr>
          <p:spPr bwMode="gray">
            <a:xfrm>
              <a:off x="8026533" y="5370735"/>
              <a:ext cx="19183" cy="35494"/>
            </a:xfrm>
            <a:custGeom>
              <a:avLst/>
              <a:gdLst>
                <a:gd name="T0" fmla="*/ 120 w 121"/>
                <a:gd name="T1" fmla="*/ 230 h 231"/>
                <a:gd name="T2" fmla="*/ 51 w 121"/>
                <a:gd name="T3" fmla="*/ 230 h 231"/>
                <a:gd name="T4" fmla="*/ 0 w 121"/>
                <a:gd name="T5" fmla="*/ 33 h 231"/>
                <a:gd name="T6" fmla="*/ 61 w 121"/>
                <a:gd name="T7" fmla="*/ 0 h 231"/>
                <a:gd name="T8" fmla="*/ 120 w 121"/>
                <a:gd name="T9" fmla="*/ 230 h 231"/>
              </a:gdLst>
              <a:ahLst/>
              <a:cxnLst>
                <a:cxn ang="0">
                  <a:pos x="T0" y="T1"/>
                </a:cxn>
                <a:cxn ang="0">
                  <a:pos x="T2" y="T3"/>
                </a:cxn>
                <a:cxn ang="0">
                  <a:pos x="T4" y="T5"/>
                </a:cxn>
                <a:cxn ang="0">
                  <a:pos x="T6" y="T7"/>
                </a:cxn>
                <a:cxn ang="0">
                  <a:pos x="T8" y="T9"/>
                </a:cxn>
              </a:cxnLst>
              <a:rect l="0" t="0" r="r" b="b"/>
              <a:pathLst>
                <a:path w="121" h="231">
                  <a:moveTo>
                    <a:pt x="120" y="230"/>
                  </a:moveTo>
                  <a:lnTo>
                    <a:pt x="51" y="230"/>
                  </a:lnTo>
                  <a:cubicBezTo>
                    <a:pt x="51" y="160"/>
                    <a:pt x="34" y="92"/>
                    <a:pt x="0" y="33"/>
                  </a:cubicBezTo>
                  <a:lnTo>
                    <a:pt x="61" y="0"/>
                  </a:lnTo>
                  <a:cubicBezTo>
                    <a:pt x="99" y="70"/>
                    <a:pt x="120" y="149"/>
                    <a:pt x="120" y="230"/>
                  </a:cubicBezTo>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fontAlgn="ctr"/>
              <a:endParaRPr lang="en-US" altLang="zh-CN"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04" name="任意多边形 114"/>
            <p:cNvSpPr>
              <a:spLocks noChangeArrowheads="1"/>
            </p:cNvSpPr>
            <p:nvPr/>
          </p:nvSpPr>
          <p:spPr bwMode="gray">
            <a:xfrm>
              <a:off x="7970113" y="5355719"/>
              <a:ext cx="52189" cy="51330"/>
            </a:xfrm>
            <a:custGeom>
              <a:avLst/>
              <a:gdLst>
                <a:gd name="T0" fmla="*/ 327 w 328"/>
                <a:gd name="T1" fmla="*/ 328 h 329"/>
                <a:gd name="T2" fmla="*/ 258 w 328"/>
                <a:gd name="T3" fmla="*/ 328 h 329"/>
                <a:gd name="T4" fmla="*/ 0 w 328"/>
                <a:gd name="T5" fmla="*/ 69 h 329"/>
                <a:gd name="T6" fmla="*/ 0 w 328"/>
                <a:gd name="T7" fmla="*/ 0 h 329"/>
                <a:gd name="T8" fmla="*/ 327 w 328"/>
                <a:gd name="T9" fmla="*/ 328 h 329"/>
              </a:gdLst>
              <a:ahLst/>
              <a:cxnLst>
                <a:cxn ang="0">
                  <a:pos x="T0" y="T1"/>
                </a:cxn>
                <a:cxn ang="0">
                  <a:pos x="T2" y="T3"/>
                </a:cxn>
                <a:cxn ang="0">
                  <a:pos x="T4" y="T5"/>
                </a:cxn>
                <a:cxn ang="0">
                  <a:pos x="T6" y="T7"/>
                </a:cxn>
                <a:cxn ang="0">
                  <a:pos x="T8" y="T9"/>
                </a:cxn>
              </a:cxnLst>
              <a:rect l="0" t="0" r="r" b="b"/>
              <a:pathLst>
                <a:path w="328" h="329">
                  <a:moveTo>
                    <a:pt x="327" y="328"/>
                  </a:moveTo>
                  <a:lnTo>
                    <a:pt x="258" y="328"/>
                  </a:lnTo>
                  <a:cubicBezTo>
                    <a:pt x="258" y="186"/>
                    <a:pt x="142" y="69"/>
                    <a:pt x="0" y="69"/>
                  </a:cubicBezTo>
                  <a:lnTo>
                    <a:pt x="0" y="0"/>
                  </a:lnTo>
                  <a:cubicBezTo>
                    <a:pt x="180" y="0"/>
                    <a:pt x="327" y="147"/>
                    <a:pt x="327" y="328"/>
                  </a:cubicBezTo>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fontAlgn="ctr"/>
              <a:endParaRPr lang="en-US" altLang="zh-CN"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05" name="任意多边形 115"/>
            <p:cNvSpPr>
              <a:spLocks noChangeArrowheads="1"/>
            </p:cNvSpPr>
            <p:nvPr/>
          </p:nvSpPr>
          <p:spPr bwMode="gray">
            <a:xfrm>
              <a:off x="8006786" y="5312034"/>
              <a:ext cx="60652" cy="58702"/>
            </a:xfrm>
            <a:custGeom>
              <a:avLst/>
              <a:gdLst>
                <a:gd name="T0" fmla="*/ 189 w 379"/>
                <a:gd name="T1" fmla="*/ 0 h 379"/>
                <a:gd name="T2" fmla="*/ 0 w 379"/>
                <a:gd name="T3" fmla="*/ 189 h 379"/>
                <a:gd name="T4" fmla="*/ 189 w 379"/>
                <a:gd name="T5" fmla="*/ 378 h 379"/>
                <a:gd name="T6" fmla="*/ 378 w 379"/>
                <a:gd name="T7" fmla="*/ 189 h 379"/>
                <a:gd name="T8" fmla="*/ 189 w 379"/>
                <a:gd name="T9" fmla="*/ 0 h 379"/>
                <a:gd name="T10" fmla="*/ 250 w 379"/>
                <a:gd name="T11" fmla="*/ 283 h 379"/>
                <a:gd name="T12" fmla="*/ 193 w 379"/>
                <a:gd name="T13" fmla="*/ 307 h 379"/>
                <a:gd name="T14" fmla="*/ 132 w 379"/>
                <a:gd name="T15" fmla="*/ 277 h 379"/>
                <a:gd name="T16" fmla="*/ 110 w 379"/>
                <a:gd name="T17" fmla="*/ 192 h 379"/>
                <a:gd name="T18" fmla="*/ 138 w 379"/>
                <a:gd name="T19" fmla="*/ 85 h 379"/>
                <a:gd name="T20" fmla="*/ 214 w 379"/>
                <a:gd name="T21" fmla="*/ 46 h 379"/>
                <a:gd name="T22" fmla="*/ 256 w 379"/>
                <a:gd name="T23" fmla="*/ 53 h 379"/>
                <a:gd name="T24" fmla="*/ 256 w 379"/>
                <a:gd name="T25" fmla="*/ 83 h 379"/>
                <a:gd name="T26" fmla="*/ 215 w 379"/>
                <a:gd name="T27" fmla="*/ 73 h 379"/>
                <a:gd name="T28" fmla="*/ 163 w 379"/>
                <a:gd name="T29" fmla="*/ 101 h 379"/>
                <a:gd name="T30" fmla="*/ 143 w 379"/>
                <a:gd name="T31" fmla="*/ 179 h 379"/>
                <a:gd name="T32" fmla="*/ 145 w 379"/>
                <a:gd name="T33" fmla="*/ 179 h 379"/>
                <a:gd name="T34" fmla="*/ 202 w 379"/>
                <a:gd name="T35" fmla="*/ 145 h 379"/>
                <a:gd name="T36" fmla="*/ 253 w 379"/>
                <a:gd name="T37" fmla="*/ 166 h 379"/>
                <a:gd name="T38" fmla="*/ 273 w 379"/>
                <a:gd name="T39" fmla="*/ 223 h 379"/>
                <a:gd name="T40" fmla="*/ 250 w 379"/>
                <a:gd name="T41" fmla="*/ 283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9" h="379">
                  <a:moveTo>
                    <a:pt x="189" y="0"/>
                  </a:moveTo>
                  <a:cubicBezTo>
                    <a:pt x="84" y="0"/>
                    <a:pt x="0" y="85"/>
                    <a:pt x="0" y="189"/>
                  </a:cubicBezTo>
                  <a:cubicBezTo>
                    <a:pt x="0" y="294"/>
                    <a:pt x="85" y="378"/>
                    <a:pt x="189" y="378"/>
                  </a:cubicBezTo>
                  <a:cubicBezTo>
                    <a:pt x="293" y="378"/>
                    <a:pt x="378" y="293"/>
                    <a:pt x="378" y="189"/>
                  </a:cubicBezTo>
                  <a:cubicBezTo>
                    <a:pt x="378" y="85"/>
                    <a:pt x="293" y="0"/>
                    <a:pt x="189" y="0"/>
                  </a:cubicBezTo>
                  <a:close/>
                  <a:moveTo>
                    <a:pt x="250" y="283"/>
                  </a:moveTo>
                  <a:cubicBezTo>
                    <a:pt x="235" y="299"/>
                    <a:pt x="215" y="307"/>
                    <a:pt x="193" y="307"/>
                  </a:cubicBezTo>
                  <a:cubicBezTo>
                    <a:pt x="167" y="307"/>
                    <a:pt x="147" y="297"/>
                    <a:pt x="132" y="277"/>
                  </a:cubicBezTo>
                  <a:cubicBezTo>
                    <a:pt x="117" y="257"/>
                    <a:pt x="110" y="229"/>
                    <a:pt x="110" y="192"/>
                  </a:cubicBezTo>
                  <a:cubicBezTo>
                    <a:pt x="110" y="147"/>
                    <a:pt x="120" y="112"/>
                    <a:pt x="138" y="85"/>
                  </a:cubicBezTo>
                  <a:cubicBezTo>
                    <a:pt x="157" y="59"/>
                    <a:pt x="183" y="46"/>
                    <a:pt x="214" y="46"/>
                  </a:cubicBezTo>
                  <a:cubicBezTo>
                    <a:pt x="231" y="46"/>
                    <a:pt x="246" y="48"/>
                    <a:pt x="256" y="53"/>
                  </a:cubicBezTo>
                  <a:lnTo>
                    <a:pt x="256" y="83"/>
                  </a:lnTo>
                  <a:cubicBezTo>
                    <a:pt x="242" y="77"/>
                    <a:pt x="229" y="73"/>
                    <a:pt x="215" y="73"/>
                  </a:cubicBezTo>
                  <a:cubicBezTo>
                    <a:pt x="193" y="73"/>
                    <a:pt x="176" y="83"/>
                    <a:pt x="163" y="101"/>
                  </a:cubicBezTo>
                  <a:cubicBezTo>
                    <a:pt x="150" y="120"/>
                    <a:pt x="143" y="146"/>
                    <a:pt x="143" y="179"/>
                  </a:cubicBezTo>
                  <a:lnTo>
                    <a:pt x="145" y="179"/>
                  </a:lnTo>
                  <a:cubicBezTo>
                    <a:pt x="157" y="156"/>
                    <a:pt x="176" y="145"/>
                    <a:pt x="202" y="145"/>
                  </a:cubicBezTo>
                  <a:cubicBezTo>
                    <a:pt x="224" y="145"/>
                    <a:pt x="241" y="152"/>
                    <a:pt x="253" y="166"/>
                  </a:cubicBezTo>
                  <a:cubicBezTo>
                    <a:pt x="267" y="179"/>
                    <a:pt x="273" y="199"/>
                    <a:pt x="273" y="223"/>
                  </a:cubicBezTo>
                  <a:cubicBezTo>
                    <a:pt x="272" y="247"/>
                    <a:pt x="265" y="267"/>
                    <a:pt x="250" y="283"/>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fontAlgn="ctr"/>
              <a:endParaRPr lang="en-US" altLang="zh-CN"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06" name="任意多边形 116"/>
            <p:cNvSpPr>
              <a:spLocks noChangeArrowheads="1"/>
            </p:cNvSpPr>
            <p:nvPr/>
          </p:nvSpPr>
          <p:spPr bwMode="gray">
            <a:xfrm>
              <a:off x="8030201" y="5338791"/>
              <a:ext cx="15516" cy="16928"/>
            </a:xfrm>
            <a:custGeom>
              <a:avLst/>
              <a:gdLst>
                <a:gd name="T0" fmla="*/ 48 w 96"/>
                <a:gd name="T1" fmla="*/ 0 h 109"/>
                <a:gd name="T2" fmla="*/ 13 w 96"/>
                <a:gd name="T3" fmla="*/ 14 h 109"/>
                <a:gd name="T4" fmla="*/ 0 w 96"/>
                <a:gd name="T5" fmla="*/ 49 h 109"/>
                <a:gd name="T6" fmla="*/ 13 w 96"/>
                <a:gd name="T7" fmla="*/ 91 h 109"/>
                <a:gd name="T8" fmla="*/ 48 w 96"/>
                <a:gd name="T9" fmla="*/ 108 h 109"/>
                <a:gd name="T10" fmla="*/ 81 w 96"/>
                <a:gd name="T11" fmla="*/ 94 h 109"/>
                <a:gd name="T12" fmla="*/ 95 w 96"/>
                <a:gd name="T13" fmla="*/ 54 h 109"/>
                <a:gd name="T14" fmla="*/ 82 w 96"/>
                <a:gd name="T15" fmla="*/ 13 h 109"/>
                <a:gd name="T16" fmla="*/ 48 w 96"/>
                <a:gd name="T17"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6" h="109">
                  <a:moveTo>
                    <a:pt x="48" y="0"/>
                  </a:moveTo>
                  <a:cubicBezTo>
                    <a:pt x="33" y="0"/>
                    <a:pt x="22" y="5"/>
                    <a:pt x="13" y="14"/>
                  </a:cubicBezTo>
                  <a:cubicBezTo>
                    <a:pt x="5" y="24"/>
                    <a:pt x="0" y="35"/>
                    <a:pt x="0" y="49"/>
                  </a:cubicBezTo>
                  <a:cubicBezTo>
                    <a:pt x="0" y="65"/>
                    <a:pt x="5" y="80"/>
                    <a:pt x="13" y="91"/>
                  </a:cubicBezTo>
                  <a:cubicBezTo>
                    <a:pt x="22" y="103"/>
                    <a:pt x="34" y="108"/>
                    <a:pt x="48" y="108"/>
                  </a:cubicBezTo>
                  <a:cubicBezTo>
                    <a:pt x="61" y="108"/>
                    <a:pt x="72" y="103"/>
                    <a:pt x="81" y="94"/>
                  </a:cubicBezTo>
                  <a:cubicBezTo>
                    <a:pt x="89" y="84"/>
                    <a:pt x="95" y="70"/>
                    <a:pt x="95" y="54"/>
                  </a:cubicBezTo>
                  <a:cubicBezTo>
                    <a:pt x="95" y="37"/>
                    <a:pt x="91" y="23"/>
                    <a:pt x="82" y="13"/>
                  </a:cubicBezTo>
                  <a:cubicBezTo>
                    <a:pt x="74" y="5"/>
                    <a:pt x="63" y="0"/>
                    <a:pt x="48" y="0"/>
                  </a:cubicBezTo>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fontAlgn="ctr"/>
              <a:endParaRPr lang="en-US" altLang="zh-CN"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1407" name="Picture 2" descr="C:\Users\y00430803\AppData\Roaming\eSpace_Desktop\UserData\y00430803\imagefiles\originalImgfiles\5550EBBE-D2DD-4C81-B070-58EAA3FC2CE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gray">
            <a:xfrm>
              <a:off x="8014379" y="5154002"/>
              <a:ext cx="170848" cy="170848"/>
            </a:xfrm>
            <a:prstGeom prst="rect">
              <a:avLst/>
            </a:prstGeom>
            <a:noFill/>
            <a:extLst>
              <a:ext uri="{909E8E84-426E-40DD-AFC4-6F175D3DCCD1}">
                <a14:hiddenFill xmlns:a14="http://schemas.microsoft.com/office/drawing/2010/main">
                  <a:solidFill>
                    <a:srgbClr val="FFFFFF"/>
                  </a:solidFill>
                </a14:hiddenFill>
              </a:ext>
            </a:extLst>
          </p:spPr>
        </p:pic>
      </p:grpSp>
      <p:sp>
        <p:nvSpPr>
          <p:cNvPr id="1408" name="文本框 1407"/>
          <p:cNvSpPr txBox="1"/>
          <p:nvPr/>
        </p:nvSpPr>
        <p:spPr bwMode="gray">
          <a:xfrm>
            <a:off x="4256630" y="5587791"/>
            <a:ext cx="956685" cy="246221"/>
          </a:xfrm>
          <a:prstGeom prst="rect">
            <a:avLst/>
          </a:prstGeom>
          <a:noFill/>
        </p:spPr>
        <p:txBody>
          <a:bodyPr wrap="square" lIns="0" tIns="0" rIns="0" bIns="0" rtlCol="0">
            <a:spAutoFit/>
          </a:bodyPr>
          <a:lstStyle/>
          <a:p>
            <a:pPr algn="ctr" fontAlgn="ctr"/>
            <a:r>
              <a:rPr lang="en-US" sz="1600" b="1" dirty="0" smtClean="0">
                <a:solidFill>
                  <a:srgbClr val="1D1D1A"/>
                </a:solidFill>
                <a:latin typeface="Huawei Sans" panose="020C0503030203020204" pitchFamily="34" charset="0"/>
              </a:rPr>
              <a:t>Branch</a:t>
            </a:r>
            <a:endParaRPr kumimoji="1" lang="en-US" altLang="zh-CN" sz="1600" b="1" dirty="0" smtClean="0">
              <a:solidFill>
                <a:srgbClr val="1D1D1A"/>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409" name="文本框 1408"/>
          <p:cNvSpPr txBox="1"/>
          <p:nvPr/>
        </p:nvSpPr>
        <p:spPr bwMode="gray">
          <a:xfrm>
            <a:off x="1567981" y="5835301"/>
            <a:ext cx="776548" cy="246221"/>
          </a:xfrm>
          <a:prstGeom prst="rect">
            <a:avLst/>
          </a:prstGeom>
          <a:noFill/>
        </p:spPr>
        <p:txBody>
          <a:bodyPr wrap="square" lIns="0" tIns="0" rIns="0" bIns="0" rtlCol="0">
            <a:spAutoFit/>
          </a:bodyPr>
          <a:lstStyle/>
          <a:p>
            <a:pPr algn="ctr" fontAlgn="ctr"/>
            <a:r>
              <a:rPr lang="en-US" sz="1600" b="1" dirty="0" smtClean="0">
                <a:solidFill>
                  <a:srgbClr val="1D1D1A"/>
                </a:solidFill>
                <a:latin typeface="Huawei Sans" panose="020C0503030203020204" pitchFamily="34" charset="0"/>
              </a:rPr>
              <a:t>HQ</a:t>
            </a:r>
            <a:endParaRPr kumimoji="1" lang="en-US" altLang="zh-CN" sz="1600" b="1" dirty="0" smtClean="0">
              <a:solidFill>
                <a:srgbClr val="1D1D1A"/>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nvGrpSpPr>
          <p:cNvPr id="1410" name="组合 314"/>
          <p:cNvGrpSpPr>
            <a:grpSpLocks/>
          </p:cNvGrpSpPr>
          <p:nvPr/>
        </p:nvGrpSpPr>
        <p:grpSpPr bwMode="gray">
          <a:xfrm>
            <a:off x="1652663" y="4128914"/>
            <a:ext cx="403351" cy="301571"/>
            <a:chOff x="1789113" y="906463"/>
            <a:chExt cx="665163" cy="723900"/>
          </a:xfrm>
          <a:solidFill>
            <a:srgbClr val="1D1D1A">
              <a:lumMod val="75000"/>
              <a:lumOff val="25000"/>
            </a:srgbClr>
          </a:solidFill>
        </p:grpSpPr>
        <p:sp>
          <p:nvSpPr>
            <p:cNvPr id="1411" name="Freeform 252"/>
            <p:cNvSpPr>
              <a:spLocks noChangeArrowheads="1"/>
            </p:cNvSpPr>
            <p:nvPr/>
          </p:nvSpPr>
          <p:spPr bwMode="gray">
            <a:xfrm>
              <a:off x="2243138" y="1571625"/>
              <a:ext cx="57150" cy="58738"/>
            </a:xfrm>
            <a:custGeom>
              <a:avLst/>
              <a:gdLst>
                <a:gd name="T0" fmla="*/ 69 w 139"/>
                <a:gd name="T1" fmla="*/ 139 h 139"/>
                <a:gd name="T2" fmla="*/ 69 w 139"/>
                <a:gd name="T3" fmla="*/ 139 h 139"/>
                <a:gd name="T4" fmla="*/ 0 w 139"/>
                <a:gd name="T5" fmla="*/ 69 h 139"/>
                <a:gd name="T6" fmla="*/ 69 w 139"/>
                <a:gd name="T7" fmla="*/ 0 h 139"/>
                <a:gd name="T8" fmla="*/ 139 w 139"/>
                <a:gd name="T9" fmla="*/ 69 h 139"/>
                <a:gd name="T10" fmla="*/ 69 w 139"/>
                <a:gd name="T11" fmla="*/ 139 h 139"/>
              </a:gdLst>
              <a:ahLst/>
              <a:cxnLst>
                <a:cxn ang="0">
                  <a:pos x="T0" y="T1"/>
                </a:cxn>
                <a:cxn ang="0">
                  <a:pos x="T2" y="T3"/>
                </a:cxn>
                <a:cxn ang="0">
                  <a:pos x="T4" y="T5"/>
                </a:cxn>
                <a:cxn ang="0">
                  <a:pos x="T6" y="T7"/>
                </a:cxn>
                <a:cxn ang="0">
                  <a:pos x="T8" y="T9"/>
                </a:cxn>
                <a:cxn ang="0">
                  <a:pos x="T10" y="T11"/>
                </a:cxn>
              </a:cxnLst>
              <a:rect l="0" t="0" r="r" b="b"/>
              <a:pathLst>
                <a:path w="139" h="139">
                  <a:moveTo>
                    <a:pt x="69" y="139"/>
                  </a:moveTo>
                  <a:lnTo>
                    <a:pt x="69" y="139"/>
                  </a:lnTo>
                  <a:cubicBezTo>
                    <a:pt x="31" y="139"/>
                    <a:pt x="0" y="107"/>
                    <a:pt x="0" y="69"/>
                  </a:cubicBezTo>
                  <a:cubicBezTo>
                    <a:pt x="0" y="31"/>
                    <a:pt x="31" y="0"/>
                    <a:pt x="69" y="0"/>
                  </a:cubicBezTo>
                  <a:cubicBezTo>
                    <a:pt x="108" y="0"/>
                    <a:pt x="139" y="31"/>
                    <a:pt x="139" y="69"/>
                  </a:cubicBezTo>
                  <a:cubicBezTo>
                    <a:pt x="139" y="107"/>
                    <a:pt x="108" y="139"/>
                    <a:pt x="69" y="139"/>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12" name="Freeform 253"/>
            <p:cNvSpPr>
              <a:spLocks noChangeArrowheads="1"/>
            </p:cNvSpPr>
            <p:nvPr/>
          </p:nvSpPr>
          <p:spPr bwMode="gray">
            <a:xfrm>
              <a:off x="2332038" y="1571625"/>
              <a:ext cx="58738" cy="58738"/>
            </a:xfrm>
            <a:custGeom>
              <a:avLst/>
              <a:gdLst>
                <a:gd name="T0" fmla="*/ 69 w 139"/>
                <a:gd name="T1" fmla="*/ 139 h 139"/>
                <a:gd name="T2" fmla="*/ 69 w 139"/>
                <a:gd name="T3" fmla="*/ 139 h 139"/>
                <a:gd name="T4" fmla="*/ 0 w 139"/>
                <a:gd name="T5" fmla="*/ 69 h 139"/>
                <a:gd name="T6" fmla="*/ 69 w 139"/>
                <a:gd name="T7" fmla="*/ 0 h 139"/>
                <a:gd name="T8" fmla="*/ 139 w 139"/>
                <a:gd name="T9" fmla="*/ 69 h 139"/>
                <a:gd name="T10" fmla="*/ 69 w 139"/>
                <a:gd name="T11" fmla="*/ 139 h 139"/>
              </a:gdLst>
              <a:ahLst/>
              <a:cxnLst>
                <a:cxn ang="0">
                  <a:pos x="T0" y="T1"/>
                </a:cxn>
                <a:cxn ang="0">
                  <a:pos x="T2" y="T3"/>
                </a:cxn>
                <a:cxn ang="0">
                  <a:pos x="T4" y="T5"/>
                </a:cxn>
                <a:cxn ang="0">
                  <a:pos x="T6" y="T7"/>
                </a:cxn>
                <a:cxn ang="0">
                  <a:pos x="T8" y="T9"/>
                </a:cxn>
                <a:cxn ang="0">
                  <a:pos x="T10" y="T11"/>
                </a:cxn>
              </a:cxnLst>
              <a:rect l="0" t="0" r="r" b="b"/>
              <a:pathLst>
                <a:path w="139" h="139">
                  <a:moveTo>
                    <a:pt x="69" y="139"/>
                  </a:moveTo>
                  <a:lnTo>
                    <a:pt x="69" y="139"/>
                  </a:lnTo>
                  <a:cubicBezTo>
                    <a:pt x="31" y="139"/>
                    <a:pt x="0" y="107"/>
                    <a:pt x="0" y="69"/>
                  </a:cubicBezTo>
                  <a:cubicBezTo>
                    <a:pt x="0" y="31"/>
                    <a:pt x="31" y="0"/>
                    <a:pt x="69" y="0"/>
                  </a:cubicBezTo>
                  <a:cubicBezTo>
                    <a:pt x="107" y="0"/>
                    <a:pt x="139" y="31"/>
                    <a:pt x="139" y="69"/>
                  </a:cubicBezTo>
                  <a:cubicBezTo>
                    <a:pt x="139" y="107"/>
                    <a:pt x="107" y="139"/>
                    <a:pt x="69" y="139"/>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13" name="Freeform 254"/>
            <p:cNvSpPr>
              <a:spLocks noChangeArrowheads="1"/>
            </p:cNvSpPr>
            <p:nvPr/>
          </p:nvSpPr>
          <p:spPr bwMode="gray">
            <a:xfrm>
              <a:off x="1789113" y="906463"/>
              <a:ext cx="665163" cy="142875"/>
            </a:xfrm>
            <a:custGeom>
              <a:avLst/>
              <a:gdLst>
                <a:gd name="T0" fmla="*/ 1484 w 1584"/>
                <a:gd name="T1" fmla="*/ 337 h 337"/>
                <a:gd name="T2" fmla="*/ 1484 w 1584"/>
                <a:gd name="T3" fmla="*/ 337 h 337"/>
                <a:gd name="T4" fmla="*/ 1373 w 1584"/>
                <a:gd name="T5" fmla="*/ 337 h 337"/>
                <a:gd name="T6" fmla="*/ 1339 w 1584"/>
                <a:gd name="T7" fmla="*/ 304 h 337"/>
                <a:gd name="T8" fmla="*/ 1373 w 1584"/>
                <a:gd name="T9" fmla="*/ 270 h 337"/>
                <a:gd name="T10" fmla="*/ 1484 w 1584"/>
                <a:gd name="T11" fmla="*/ 270 h 337"/>
                <a:gd name="T12" fmla="*/ 1517 w 1584"/>
                <a:gd name="T13" fmla="*/ 237 h 337"/>
                <a:gd name="T14" fmla="*/ 1517 w 1584"/>
                <a:gd name="T15" fmla="*/ 100 h 337"/>
                <a:gd name="T16" fmla="*/ 1484 w 1584"/>
                <a:gd name="T17" fmla="*/ 67 h 337"/>
                <a:gd name="T18" fmla="*/ 100 w 1584"/>
                <a:gd name="T19" fmla="*/ 67 h 337"/>
                <a:gd name="T20" fmla="*/ 67 w 1584"/>
                <a:gd name="T21" fmla="*/ 100 h 337"/>
                <a:gd name="T22" fmla="*/ 67 w 1584"/>
                <a:gd name="T23" fmla="*/ 237 h 337"/>
                <a:gd name="T24" fmla="*/ 100 w 1584"/>
                <a:gd name="T25" fmla="*/ 270 h 337"/>
                <a:gd name="T26" fmla="*/ 1239 w 1584"/>
                <a:gd name="T27" fmla="*/ 270 h 337"/>
                <a:gd name="T28" fmla="*/ 1273 w 1584"/>
                <a:gd name="T29" fmla="*/ 304 h 337"/>
                <a:gd name="T30" fmla="*/ 1239 w 1584"/>
                <a:gd name="T31" fmla="*/ 337 h 337"/>
                <a:gd name="T32" fmla="*/ 100 w 1584"/>
                <a:gd name="T33" fmla="*/ 337 h 337"/>
                <a:gd name="T34" fmla="*/ 0 w 1584"/>
                <a:gd name="T35" fmla="*/ 237 h 337"/>
                <a:gd name="T36" fmla="*/ 0 w 1584"/>
                <a:gd name="T37" fmla="*/ 100 h 337"/>
                <a:gd name="T38" fmla="*/ 100 w 1584"/>
                <a:gd name="T39" fmla="*/ 0 h 337"/>
                <a:gd name="T40" fmla="*/ 1484 w 1584"/>
                <a:gd name="T41" fmla="*/ 0 h 337"/>
                <a:gd name="T42" fmla="*/ 1584 w 1584"/>
                <a:gd name="T43" fmla="*/ 100 h 337"/>
                <a:gd name="T44" fmla="*/ 1584 w 1584"/>
                <a:gd name="T45" fmla="*/ 237 h 337"/>
                <a:gd name="T46" fmla="*/ 1484 w 1584"/>
                <a:gd name="T47" fmla="*/ 337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84" h="337">
                  <a:moveTo>
                    <a:pt x="1484" y="337"/>
                  </a:moveTo>
                  <a:lnTo>
                    <a:pt x="1484" y="337"/>
                  </a:lnTo>
                  <a:lnTo>
                    <a:pt x="1373" y="337"/>
                  </a:lnTo>
                  <a:cubicBezTo>
                    <a:pt x="1354" y="337"/>
                    <a:pt x="1339" y="322"/>
                    <a:pt x="1339" y="304"/>
                  </a:cubicBezTo>
                  <a:cubicBezTo>
                    <a:pt x="1339" y="285"/>
                    <a:pt x="1354" y="270"/>
                    <a:pt x="1373" y="270"/>
                  </a:cubicBezTo>
                  <a:lnTo>
                    <a:pt x="1484" y="270"/>
                  </a:lnTo>
                  <a:cubicBezTo>
                    <a:pt x="1502" y="270"/>
                    <a:pt x="1517" y="255"/>
                    <a:pt x="1517" y="237"/>
                  </a:cubicBezTo>
                  <a:lnTo>
                    <a:pt x="1517" y="100"/>
                  </a:lnTo>
                  <a:cubicBezTo>
                    <a:pt x="1517" y="82"/>
                    <a:pt x="1502" y="67"/>
                    <a:pt x="1484" y="67"/>
                  </a:cubicBezTo>
                  <a:lnTo>
                    <a:pt x="100" y="67"/>
                  </a:lnTo>
                  <a:cubicBezTo>
                    <a:pt x="82" y="67"/>
                    <a:pt x="67" y="82"/>
                    <a:pt x="67" y="100"/>
                  </a:cubicBezTo>
                  <a:lnTo>
                    <a:pt x="67" y="237"/>
                  </a:lnTo>
                  <a:cubicBezTo>
                    <a:pt x="67" y="255"/>
                    <a:pt x="82" y="270"/>
                    <a:pt x="100" y="270"/>
                  </a:cubicBezTo>
                  <a:lnTo>
                    <a:pt x="1239" y="270"/>
                  </a:lnTo>
                  <a:cubicBezTo>
                    <a:pt x="1258" y="270"/>
                    <a:pt x="1273" y="285"/>
                    <a:pt x="1273" y="304"/>
                  </a:cubicBezTo>
                  <a:cubicBezTo>
                    <a:pt x="1273" y="322"/>
                    <a:pt x="1258" y="337"/>
                    <a:pt x="1239" y="337"/>
                  </a:cubicBezTo>
                  <a:lnTo>
                    <a:pt x="100" y="337"/>
                  </a:lnTo>
                  <a:cubicBezTo>
                    <a:pt x="45" y="337"/>
                    <a:pt x="0" y="292"/>
                    <a:pt x="0" y="237"/>
                  </a:cubicBezTo>
                  <a:lnTo>
                    <a:pt x="0" y="100"/>
                  </a:lnTo>
                  <a:cubicBezTo>
                    <a:pt x="0" y="45"/>
                    <a:pt x="45" y="0"/>
                    <a:pt x="100" y="0"/>
                  </a:cubicBezTo>
                  <a:lnTo>
                    <a:pt x="1484" y="0"/>
                  </a:lnTo>
                  <a:cubicBezTo>
                    <a:pt x="1539" y="0"/>
                    <a:pt x="1584" y="45"/>
                    <a:pt x="1584" y="100"/>
                  </a:cubicBezTo>
                  <a:lnTo>
                    <a:pt x="1584" y="237"/>
                  </a:lnTo>
                  <a:cubicBezTo>
                    <a:pt x="1584" y="292"/>
                    <a:pt x="1539" y="337"/>
                    <a:pt x="1484" y="337"/>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14" name="Freeform 255"/>
            <p:cNvSpPr>
              <a:spLocks noChangeArrowheads="1"/>
            </p:cNvSpPr>
            <p:nvPr/>
          </p:nvSpPr>
          <p:spPr bwMode="gray">
            <a:xfrm>
              <a:off x="1857375" y="955675"/>
              <a:ext cx="47625" cy="36513"/>
            </a:xfrm>
            <a:custGeom>
              <a:avLst/>
              <a:gdLst>
                <a:gd name="T0" fmla="*/ 0 w 115"/>
                <a:gd name="T1" fmla="*/ 88 h 88"/>
                <a:gd name="T2" fmla="*/ 0 w 115"/>
                <a:gd name="T3" fmla="*/ 88 h 88"/>
                <a:gd name="T4" fmla="*/ 115 w 115"/>
                <a:gd name="T5" fmla="*/ 88 h 88"/>
                <a:gd name="T6" fmla="*/ 115 w 115"/>
                <a:gd name="T7" fmla="*/ 28 h 88"/>
                <a:gd name="T8" fmla="*/ 90 w 115"/>
                <a:gd name="T9" fmla="*/ 28 h 88"/>
                <a:gd name="T10" fmla="*/ 90 w 115"/>
                <a:gd name="T11" fmla="*/ 0 h 88"/>
                <a:gd name="T12" fmla="*/ 26 w 115"/>
                <a:gd name="T13" fmla="*/ 0 h 88"/>
                <a:gd name="T14" fmla="*/ 26 w 115"/>
                <a:gd name="T15" fmla="*/ 28 h 88"/>
                <a:gd name="T16" fmla="*/ 0 w 115"/>
                <a:gd name="T17" fmla="*/ 28 h 88"/>
                <a:gd name="T18" fmla="*/ 0 w 115"/>
                <a:gd name="T19"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5" h="88">
                  <a:moveTo>
                    <a:pt x="0" y="88"/>
                  </a:moveTo>
                  <a:lnTo>
                    <a:pt x="0" y="88"/>
                  </a:lnTo>
                  <a:lnTo>
                    <a:pt x="115" y="88"/>
                  </a:lnTo>
                  <a:lnTo>
                    <a:pt x="115" y="28"/>
                  </a:lnTo>
                  <a:lnTo>
                    <a:pt x="90" y="28"/>
                  </a:lnTo>
                  <a:lnTo>
                    <a:pt x="90" y="0"/>
                  </a:lnTo>
                  <a:lnTo>
                    <a:pt x="26" y="0"/>
                  </a:lnTo>
                  <a:lnTo>
                    <a:pt x="26" y="28"/>
                  </a:lnTo>
                  <a:lnTo>
                    <a:pt x="0" y="28"/>
                  </a:lnTo>
                  <a:lnTo>
                    <a:pt x="0" y="88"/>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15" name="Freeform 256"/>
            <p:cNvSpPr>
              <a:spLocks noChangeArrowheads="1"/>
            </p:cNvSpPr>
            <p:nvPr/>
          </p:nvSpPr>
          <p:spPr bwMode="gray">
            <a:xfrm>
              <a:off x="1928813" y="955675"/>
              <a:ext cx="47625" cy="36513"/>
            </a:xfrm>
            <a:custGeom>
              <a:avLst/>
              <a:gdLst>
                <a:gd name="T0" fmla="*/ 0 w 115"/>
                <a:gd name="T1" fmla="*/ 88 h 88"/>
                <a:gd name="T2" fmla="*/ 0 w 115"/>
                <a:gd name="T3" fmla="*/ 88 h 88"/>
                <a:gd name="T4" fmla="*/ 115 w 115"/>
                <a:gd name="T5" fmla="*/ 88 h 88"/>
                <a:gd name="T6" fmla="*/ 115 w 115"/>
                <a:gd name="T7" fmla="*/ 28 h 88"/>
                <a:gd name="T8" fmla="*/ 89 w 115"/>
                <a:gd name="T9" fmla="*/ 28 h 88"/>
                <a:gd name="T10" fmla="*/ 89 w 115"/>
                <a:gd name="T11" fmla="*/ 0 h 88"/>
                <a:gd name="T12" fmla="*/ 25 w 115"/>
                <a:gd name="T13" fmla="*/ 0 h 88"/>
                <a:gd name="T14" fmla="*/ 25 w 115"/>
                <a:gd name="T15" fmla="*/ 28 h 88"/>
                <a:gd name="T16" fmla="*/ 0 w 115"/>
                <a:gd name="T17" fmla="*/ 28 h 88"/>
                <a:gd name="T18" fmla="*/ 0 w 115"/>
                <a:gd name="T19"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5" h="88">
                  <a:moveTo>
                    <a:pt x="0" y="88"/>
                  </a:moveTo>
                  <a:lnTo>
                    <a:pt x="0" y="88"/>
                  </a:lnTo>
                  <a:lnTo>
                    <a:pt x="115" y="88"/>
                  </a:lnTo>
                  <a:lnTo>
                    <a:pt x="115" y="28"/>
                  </a:lnTo>
                  <a:lnTo>
                    <a:pt x="89" y="28"/>
                  </a:lnTo>
                  <a:lnTo>
                    <a:pt x="89" y="0"/>
                  </a:lnTo>
                  <a:lnTo>
                    <a:pt x="25" y="0"/>
                  </a:lnTo>
                  <a:lnTo>
                    <a:pt x="25" y="28"/>
                  </a:lnTo>
                  <a:lnTo>
                    <a:pt x="0" y="28"/>
                  </a:lnTo>
                  <a:lnTo>
                    <a:pt x="0" y="88"/>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16" name="Freeform 257"/>
            <p:cNvSpPr>
              <a:spLocks noChangeArrowheads="1"/>
            </p:cNvSpPr>
            <p:nvPr/>
          </p:nvSpPr>
          <p:spPr bwMode="gray">
            <a:xfrm>
              <a:off x="2000250" y="955675"/>
              <a:ext cx="49213" cy="36513"/>
            </a:xfrm>
            <a:custGeom>
              <a:avLst/>
              <a:gdLst>
                <a:gd name="T0" fmla="*/ 0 w 114"/>
                <a:gd name="T1" fmla="*/ 88 h 88"/>
                <a:gd name="T2" fmla="*/ 0 w 114"/>
                <a:gd name="T3" fmla="*/ 88 h 88"/>
                <a:gd name="T4" fmla="*/ 114 w 114"/>
                <a:gd name="T5" fmla="*/ 88 h 88"/>
                <a:gd name="T6" fmla="*/ 114 w 114"/>
                <a:gd name="T7" fmla="*/ 28 h 88"/>
                <a:gd name="T8" fmla="*/ 89 w 114"/>
                <a:gd name="T9" fmla="*/ 28 h 88"/>
                <a:gd name="T10" fmla="*/ 89 w 114"/>
                <a:gd name="T11" fmla="*/ 0 h 88"/>
                <a:gd name="T12" fmla="*/ 25 w 114"/>
                <a:gd name="T13" fmla="*/ 0 h 88"/>
                <a:gd name="T14" fmla="*/ 25 w 114"/>
                <a:gd name="T15" fmla="*/ 28 h 88"/>
                <a:gd name="T16" fmla="*/ 0 w 114"/>
                <a:gd name="T17" fmla="*/ 28 h 88"/>
                <a:gd name="T18" fmla="*/ 0 w 114"/>
                <a:gd name="T19"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17" name="Freeform 258"/>
            <p:cNvSpPr>
              <a:spLocks noChangeArrowheads="1"/>
            </p:cNvSpPr>
            <p:nvPr/>
          </p:nvSpPr>
          <p:spPr bwMode="gray">
            <a:xfrm>
              <a:off x="2073275" y="955675"/>
              <a:ext cx="47625" cy="36513"/>
            </a:xfrm>
            <a:custGeom>
              <a:avLst/>
              <a:gdLst>
                <a:gd name="T0" fmla="*/ 0 w 114"/>
                <a:gd name="T1" fmla="*/ 88 h 88"/>
                <a:gd name="T2" fmla="*/ 0 w 114"/>
                <a:gd name="T3" fmla="*/ 88 h 88"/>
                <a:gd name="T4" fmla="*/ 114 w 114"/>
                <a:gd name="T5" fmla="*/ 88 h 88"/>
                <a:gd name="T6" fmla="*/ 114 w 114"/>
                <a:gd name="T7" fmla="*/ 28 h 88"/>
                <a:gd name="T8" fmla="*/ 89 w 114"/>
                <a:gd name="T9" fmla="*/ 28 h 88"/>
                <a:gd name="T10" fmla="*/ 89 w 114"/>
                <a:gd name="T11" fmla="*/ 0 h 88"/>
                <a:gd name="T12" fmla="*/ 25 w 114"/>
                <a:gd name="T13" fmla="*/ 0 h 88"/>
                <a:gd name="T14" fmla="*/ 25 w 114"/>
                <a:gd name="T15" fmla="*/ 28 h 88"/>
                <a:gd name="T16" fmla="*/ 0 w 114"/>
                <a:gd name="T17" fmla="*/ 28 h 88"/>
                <a:gd name="T18" fmla="*/ 0 w 114"/>
                <a:gd name="T19"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18" name="Freeform 259"/>
            <p:cNvSpPr>
              <a:spLocks noChangeArrowheads="1"/>
            </p:cNvSpPr>
            <p:nvPr/>
          </p:nvSpPr>
          <p:spPr bwMode="gray">
            <a:xfrm>
              <a:off x="2144713" y="955675"/>
              <a:ext cx="47625" cy="36513"/>
            </a:xfrm>
            <a:custGeom>
              <a:avLst/>
              <a:gdLst>
                <a:gd name="T0" fmla="*/ 0 w 114"/>
                <a:gd name="T1" fmla="*/ 88 h 88"/>
                <a:gd name="T2" fmla="*/ 0 w 114"/>
                <a:gd name="T3" fmla="*/ 88 h 88"/>
                <a:gd name="T4" fmla="*/ 114 w 114"/>
                <a:gd name="T5" fmla="*/ 88 h 88"/>
                <a:gd name="T6" fmla="*/ 114 w 114"/>
                <a:gd name="T7" fmla="*/ 28 h 88"/>
                <a:gd name="T8" fmla="*/ 89 w 114"/>
                <a:gd name="T9" fmla="*/ 28 h 88"/>
                <a:gd name="T10" fmla="*/ 89 w 114"/>
                <a:gd name="T11" fmla="*/ 0 h 88"/>
                <a:gd name="T12" fmla="*/ 25 w 114"/>
                <a:gd name="T13" fmla="*/ 0 h 88"/>
                <a:gd name="T14" fmla="*/ 25 w 114"/>
                <a:gd name="T15" fmla="*/ 28 h 88"/>
                <a:gd name="T16" fmla="*/ 0 w 114"/>
                <a:gd name="T17" fmla="*/ 28 h 88"/>
                <a:gd name="T18" fmla="*/ 0 w 114"/>
                <a:gd name="T19"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19" name="Freeform 260"/>
            <p:cNvSpPr>
              <a:spLocks noChangeArrowheads="1"/>
            </p:cNvSpPr>
            <p:nvPr/>
          </p:nvSpPr>
          <p:spPr bwMode="gray">
            <a:xfrm>
              <a:off x="2271713" y="947738"/>
              <a:ext cx="88900" cy="22225"/>
            </a:xfrm>
            <a:custGeom>
              <a:avLst/>
              <a:gdLst>
                <a:gd name="T0" fmla="*/ 215 w 215"/>
                <a:gd name="T1" fmla="*/ 52 h 52"/>
                <a:gd name="T2" fmla="*/ 215 w 215"/>
                <a:gd name="T3" fmla="*/ 52 h 52"/>
                <a:gd name="T4" fmla="*/ 0 w 215"/>
                <a:gd name="T5" fmla="*/ 52 h 52"/>
                <a:gd name="T6" fmla="*/ 0 w 215"/>
                <a:gd name="T7" fmla="*/ 0 h 52"/>
                <a:gd name="T8" fmla="*/ 215 w 215"/>
                <a:gd name="T9" fmla="*/ 0 h 52"/>
                <a:gd name="T10" fmla="*/ 215 w 215"/>
                <a:gd name="T11" fmla="*/ 52 h 52"/>
              </a:gdLst>
              <a:ahLst/>
              <a:cxnLst>
                <a:cxn ang="0">
                  <a:pos x="T0" y="T1"/>
                </a:cxn>
                <a:cxn ang="0">
                  <a:pos x="T2" y="T3"/>
                </a:cxn>
                <a:cxn ang="0">
                  <a:pos x="T4" y="T5"/>
                </a:cxn>
                <a:cxn ang="0">
                  <a:pos x="T6" y="T7"/>
                </a:cxn>
                <a:cxn ang="0">
                  <a:pos x="T8" y="T9"/>
                </a:cxn>
                <a:cxn ang="0">
                  <a:pos x="T10" y="T11"/>
                </a:cxn>
              </a:cxnLst>
              <a:rect l="0" t="0" r="r" b="b"/>
              <a:pathLst>
                <a:path w="215" h="52">
                  <a:moveTo>
                    <a:pt x="215" y="52"/>
                  </a:moveTo>
                  <a:lnTo>
                    <a:pt x="215" y="52"/>
                  </a:lnTo>
                  <a:lnTo>
                    <a:pt x="0" y="52"/>
                  </a:lnTo>
                  <a:lnTo>
                    <a:pt x="0" y="0"/>
                  </a:lnTo>
                  <a:lnTo>
                    <a:pt x="215" y="0"/>
                  </a:lnTo>
                  <a:lnTo>
                    <a:pt x="215" y="52"/>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20" name="Freeform 261"/>
            <p:cNvSpPr>
              <a:spLocks noChangeArrowheads="1"/>
            </p:cNvSpPr>
            <p:nvPr/>
          </p:nvSpPr>
          <p:spPr bwMode="gray">
            <a:xfrm>
              <a:off x="2271713" y="977900"/>
              <a:ext cx="20638" cy="22225"/>
            </a:xfrm>
            <a:custGeom>
              <a:avLst/>
              <a:gdLst>
                <a:gd name="T0" fmla="*/ 52 w 52"/>
                <a:gd name="T1" fmla="*/ 51 h 51"/>
                <a:gd name="T2" fmla="*/ 52 w 52"/>
                <a:gd name="T3" fmla="*/ 51 h 51"/>
                <a:gd name="T4" fmla="*/ 0 w 52"/>
                <a:gd name="T5" fmla="*/ 51 h 51"/>
                <a:gd name="T6" fmla="*/ 0 w 52"/>
                <a:gd name="T7" fmla="*/ 0 h 51"/>
                <a:gd name="T8" fmla="*/ 52 w 52"/>
                <a:gd name="T9" fmla="*/ 0 h 51"/>
                <a:gd name="T10" fmla="*/ 52 w 52"/>
                <a:gd name="T11" fmla="*/ 51 h 51"/>
              </a:gdLst>
              <a:ahLst/>
              <a:cxnLst>
                <a:cxn ang="0">
                  <a:pos x="T0" y="T1"/>
                </a:cxn>
                <a:cxn ang="0">
                  <a:pos x="T2" y="T3"/>
                </a:cxn>
                <a:cxn ang="0">
                  <a:pos x="T4" y="T5"/>
                </a:cxn>
                <a:cxn ang="0">
                  <a:pos x="T6" y="T7"/>
                </a:cxn>
                <a:cxn ang="0">
                  <a:pos x="T8" y="T9"/>
                </a:cxn>
                <a:cxn ang="0">
                  <a:pos x="T10" y="T11"/>
                </a:cxn>
              </a:cxnLst>
              <a:rect l="0" t="0" r="r" b="b"/>
              <a:pathLst>
                <a:path w="52" h="51">
                  <a:moveTo>
                    <a:pt x="52" y="51"/>
                  </a:moveTo>
                  <a:lnTo>
                    <a:pt x="52" y="51"/>
                  </a:lnTo>
                  <a:lnTo>
                    <a:pt x="0" y="51"/>
                  </a:lnTo>
                  <a:lnTo>
                    <a:pt x="0" y="0"/>
                  </a:lnTo>
                  <a:lnTo>
                    <a:pt x="52" y="0"/>
                  </a:lnTo>
                  <a:lnTo>
                    <a:pt x="52" y="51"/>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21" name="Freeform 262"/>
            <p:cNvSpPr>
              <a:spLocks noChangeArrowheads="1"/>
            </p:cNvSpPr>
            <p:nvPr/>
          </p:nvSpPr>
          <p:spPr bwMode="gray">
            <a:xfrm>
              <a:off x="2305050" y="977900"/>
              <a:ext cx="22225" cy="22225"/>
            </a:xfrm>
            <a:custGeom>
              <a:avLst/>
              <a:gdLst>
                <a:gd name="T0" fmla="*/ 52 w 52"/>
                <a:gd name="T1" fmla="*/ 51 h 51"/>
                <a:gd name="T2" fmla="*/ 52 w 52"/>
                <a:gd name="T3" fmla="*/ 51 h 51"/>
                <a:gd name="T4" fmla="*/ 0 w 52"/>
                <a:gd name="T5" fmla="*/ 51 h 51"/>
                <a:gd name="T6" fmla="*/ 0 w 52"/>
                <a:gd name="T7" fmla="*/ 0 h 51"/>
                <a:gd name="T8" fmla="*/ 52 w 52"/>
                <a:gd name="T9" fmla="*/ 0 h 51"/>
                <a:gd name="T10" fmla="*/ 52 w 52"/>
                <a:gd name="T11" fmla="*/ 51 h 51"/>
              </a:gdLst>
              <a:ahLst/>
              <a:cxnLst>
                <a:cxn ang="0">
                  <a:pos x="T0" y="T1"/>
                </a:cxn>
                <a:cxn ang="0">
                  <a:pos x="T2" y="T3"/>
                </a:cxn>
                <a:cxn ang="0">
                  <a:pos x="T4" y="T5"/>
                </a:cxn>
                <a:cxn ang="0">
                  <a:pos x="T6" y="T7"/>
                </a:cxn>
                <a:cxn ang="0">
                  <a:pos x="T8" y="T9"/>
                </a:cxn>
                <a:cxn ang="0">
                  <a:pos x="T10" y="T11"/>
                </a:cxn>
              </a:cxnLst>
              <a:rect l="0" t="0" r="r" b="b"/>
              <a:pathLst>
                <a:path w="52" h="51">
                  <a:moveTo>
                    <a:pt x="52" y="51"/>
                  </a:moveTo>
                  <a:lnTo>
                    <a:pt x="52" y="51"/>
                  </a:lnTo>
                  <a:lnTo>
                    <a:pt x="0" y="51"/>
                  </a:lnTo>
                  <a:lnTo>
                    <a:pt x="0" y="0"/>
                  </a:lnTo>
                  <a:lnTo>
                    <a:pt x="52" y="0"/>
                  </a:lnTo>
                  <a:lnTo>
                    <a:pt x="52" y="51"/>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22" name="Freeform 263"/>
            <p:cNvSpPr>
              <a:spLocks noChangeArrowheads="1"/>
            </p:cNvSpPr>
            <p:nvPr/>
          </p:nvSpPr>
          <p:spPr bwMode="gray">
            <a:xfrm>
              <a:off x="2339975" y="977900"/>
              <a:ext cx="20638" cy="22225"/>
            </a:xfrm>
            <a:custGeom>
              <a:avLst/>
              <a:gdLst>
                <a:gd name="T0" fmla="*/ 52 w 52"/>
                <a:gd name="T1" fmla="*/ 51 h 51"/>
                <a:gd name="T2" fmla="*/ 52 w 52"/>
                <a:gd name="T3" fmla="*/ 51 h 51"/>
                <a:gd name="T4" fmla="*/ 0 w 52"/>
                <a:gd name="T5" fmla="*/ 51 h 51"/>
                <a:gd name="T6" fmla="*/ 0 w 52"/>
                <a:gd name="T7" fmla="*/ 0 h 51"/>
                <a:gd name="T8" fmla="*/ 52 w 52"/>
                <a:gd name="T9" fmla="*/ 0 h 51"/>
                <a:gd name="T10" fmla="*/ 52 w 52"/>
                <a:gd name="T11" fmla="*/ 51 h 51"/>
              </a:gdLst>
              <a:ahLst/>
              <a:cxnLst>
                <a:cxn ang="0">
                  <a:pos x="T0" y="T1"/>
                </a:cxn>
                <a:cxn ang="0">
                  <a:pos x="T2" y="T3"/>
                </a:cxn>
                <a:cxn ang="0">
                  <a:pos x="T4" y="T5"/>
                </a:cxn>
                <a:cxn ang="0">
                  <a:pos x="T6" y="T7"/>
                </a:cxn>
                <a:cxn ang="0">
                  <a:pos x="T8" y="T9"/>
                </a:cxn>
                <a:cxn ang="0">
                  <a:pos x="T10" y="T11"/>
                </a:cxn>
              </a:cxnLst>
              <a:rect l="0" t="0" r="r" b="b"/>
              <a:pathLst>
                <a:path w="52" h="51">
                  <a:moveTo>
                    <a:pt x="52" y="51"/>
                  </a:moveTo>
                  <a:lnTo>
                    <a:pt x="52" y="51"/>
                  </a:lnTo>
                  <a:lnTo>
                    <a:pt x="0" y="51"/>
                  </a:lnTo>
                  <a:lnTo>
                    <a:pt x="0" y="0"/>
                  </a:lnTo>
                  <a:lnTo>
                    <a:pt x="52" y="0"/>
                  </a:lnTo>
                  <a:lnTo>
                    <a:pt x="52" y="51"/>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23" name="Freeform 264"/>
            <p:cNvSpPr>
              <a:spLocks noChangeArrowheads="1"/>
            </p:cNvSpPr>
            <p:nvPr/>
          </p:nvSpPr>
          <p:spPr bwMode="gray">
            <a:xfrm>
              <a:off x="1789113" y="1020763"/>
              <a:ext cx="665163" cy="141288"/>
            </a:xfrm>
            <a:custGeom>
              <a:avLst/>
              <a:gdLst>
                <a:gd name="T0" fmla="*/ 1484 w 1584"/>
                <a:gd name="T1" fmla="*/ 337 h 337"/>
                <a:gd name="T2" fmla="*/ 1484 w 1584"/>
                <a:gd name="T3" fmla="*/ 337 h 337"/>
                <a:gd name="T4" fmla="*/ 1373 w 1584"/>
                <a:gd name="T5" fmla="*/ 337 h 337"/>
                <a:gd name="T6" fmla="*/ 1339 w 1584"/>
                <a:gd name="T7" fmla="*/ 303 h 337"/>
                <a:gd name="T8" fmla="*/ 1373 w 1584"/>
                <a:gd name="T9" fmla="*/ 270 h 337"/>
                <a:gd name="T10" fmla="*/ 1484 w 1584"/>
                <a:gd name="T11" fmla="*/ 270 h 337"/>
                <a:gd name="T12" fmla="*/ 1517 w 1584"/>
                <a:gd name="T13" fmla="*/ 237 h 337"/>
                <a:gd name="T14" fmla="*/ 1517 w 1584"/>
                <a:gd name="T15" fmla="*/ 100 h 337"/>
                <a:gd name="T16" fmla="*/ 1484 w 1584"/>
                <a:gd name="T17" fmla="*/ 67 h 337"/>
                <a:gd name="T18" fmla="*/ 100 w 1584"/>
                <a:gd name="T19" fmla="*/ 67 h 337"/>
                <a:gd name="T20" fmla="*/ 67 w 1584"/>
                <a:gd name="T21" fmla="*/ 100 h 337"/>
                <a:gd name="T22" fmla="*/ 67 w 1584"/>
                <a:gd name="T23" fmla="*/ 237 h 337"/>
                <a:gd name="T24" fmla="*/ 100 w 1584"/>
                <a:gd name="T25" fmla="*/ 270 h 337"/>
                <a:gd name="T26" fmla="*/ 1239 w 1584"/>
                <a:gd name="T27" fmla="*/ 270 h 337"/>
                <a:gd name="T28" fmla="*/ 1273 w 1584"/>
                <a:gd name="T29" fmla="*/ 303 h 337"/>
                <a:gd name="T30" fmla="*/ 1239 w 1584"/>
                <a:gd name="T31" fmla="*/ 337 h 337"/>
                <a:gd name="T32" fmla="*/ 100 w 1584"/>
                <a:gd name="T33" fmla="*/ 337 h 337"/>
                <a:gd name="T34" fmla="*/ 0 w 1584"/>
                <a:gd name="T35" fmla="*/ 237 h 337"/>
                <a:gd name="T36" fmla="*/ 0 w 1584"/>
                <a:gd name="T37" fmla="*/ 100 h 337"/>
                <a:gd name="T38" fmla="*/ 100 w 1584"/>
                <a:gd name="T39" fmla="*/ 0 h 337"/>
                <a:gd name="T40" fmla="*/ 1484 w 1584"/>
                <a:gd name="T41" fmla="*/ 0 h 337"/>
                <a:gd name="T42" fmla="*/ 1584 w 1584"/>
                <a:gd name="T43" fmla="*/ 100 h 337"/>
                <a:gd name="T44" fmla="*/ 1584 w 1584"/>
                <a:gd name="T45" fmla="*/ 237 h 337"/>
                <a:gd name="T46" fmla="*/ 1484 w 1584"/>
                <a:gd name="T47" fmla="*/ 337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84" h="337">
                  <a:moveTo>
                    <a:pt x="1484" y="337"/>
                  </a:moveTo>
                  <a:lnTo>
                    <a:pt x="1484" y="337"/>
                  </a:lnTo>
                  <a:lnTo>
                    <a:pt x="1373" y="337"/>
                  </a:lnTo>
                  <a:cubicBezTo>
                    <a:pt x="1354" y="337"/>
                    <a:pt x="1339" y="322"/>
                    <a:pt x="1339" y="303"/>
                  </a:cubicBezTo>
                  <a:cubicBezTo>
                    <a:pt x="1339" y="285"/>
                    <a:pt x="1354" y="270"/>
                    <a:pt x="1373" y="270"/>
                  </a:cubicBezTo>
                  <a:lnTo>
                    <a:pt x="1484" y="270"/>
                  </a:lnTo>
                  <a:cubicBezTo>
                    <a:pt x="1502" y="270"/>
                    <a:pt x="1517" y="255"/>
                    <a:pt x="1517" y="237"/>
                  </a:cubicBezTo>
                  <a:lnTo>
                    <a:pt x="1517" y="100"/>
                  </a:lnTo>
                  <a:cubicBezTo>
                    <a:pt x="1517" y="82"/>
                    <a:pt x="1502" y="67"/>
                    <a:pt x="1484" y="67"/>
                  </a:cubicBezTo>
                  <a:lnTo>
                    <a:pt x="100" y="67"/>
                  </a:lnTo>
                  <a:cubicBezTo>
                    <a:pt x="82" y="67"/>
                    <a:pt x="67" y="82"/>
                    <a:pt x="67" y="100"/>
                  </a:cubicBezTo>
                  <a:lnTo>
                    <a:pt x="67" y="237"/>
                  </a:lnTo>
                  <a:cubicBezTo>
                    <a:pt x="67" y="255"/>
                    <a:pt x="82" y="270"/>
                    <a:pt x="100" y="270"/>
                  </a:cubicBezTo>
                  <a:lnTo>
                    <a:pt x="1239" y="270"/>
                  </a:lnTo>
                  <a:cubicBezTo>
                    <a:pt x="1258" y="270"/>
                    <a:pt x="1273" y="285"/>
                    <a:pt x="1273" y="303"/>
                  </a:cubicBezTo>
                  <a:cubicBezTo>
                    <a:pt x="1273" y="322"/>
                    <a:pt x="1258" y="337"/>
                    <a:pt x="1239" y="337"/>
                  </a:cubicBezTo>
                  <a:lnTo>
                    <a:pt x="100" y="337"/>
                  </a:lnTo>
                  <a:cubicBezTo>
                    <a:pt x="45" y="337"/>
                    <a:pt x="0" y="292"/>
                    <a:pt x="0" y="237"/>
                  </a:cubicBezTo>
                  <a:lnTo>
                    <a:pt x="0" y="100"/>
                  </a:lnTo>
                  <a:cubicBezTo>
                    <a:pt x="0" y="45"/>
                    <a:pt x="45" y="0"/>
                    <a:pt x="100" y="0"/>
                  </a:cubicBezTo>
                  <a:lnTo>
                    <a:pt x="1484" y="0"/>
                  </a:lnTo>
                  <a:cubicBezTo>
                    <a:pt x="1539" y="0"/>
                    <a:pt x="1584" y="45"/>
                    <a:pt x="1584" y="100"/>
                  </a:cubicBezTo>
                  <a:lnTo>
                    <a:pt x="1584" y="237"/>
                  </a:lnTo>
                  <a:cubicBezTo>
                    <a:pt x="1584" y="292"/>
                    <a:pt x="1539" y="337"/>
                    <a:pt x="1484" y="337"/>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24" name="Freeform 265"/>
            <p:cNvSpPr>
              <a:spLocks noChangeArrowheads="1"/>
            </p:cNvSpPr>
            <p:nvPr/>
          </p:nvSpPr>
          <p:spPr bwMode="gray">
            <a:xfrm>
              <a:off x="1857375" y="1068388"/>
              <a:ext cx="47625" cy="36513"/>
            </a:xfrm>
            <a:custGeom>
              <a:avLst/>
              <a:gdLst>
                <a:gd name="T0" fmla="*/ 0 w 115"/>
                <a:gd name="T1" fmla="*/ 88 h 88"/>
                <a:gd name="T2" fmla="*/ 0 w 115"/>
                <a:gd name="T3" fmla="*/ 88 h 88"/>
                <a:gd name="T4" fmla="*/ 115 w 115"/>
                <a:gd name="T5" fmla="*/ 88 h 88"/>
                <a:gd name="T6" fmla="*/ 115 w 115"/>
                <a:gd name="T7" fmla="*/ 28 h 88"/>
                <a:gd name="T8" fmla="*/ 90 w 115"/>
                <a:gd name="T9" fmla="*/ 28 h 88"/>
                <a:gd name="T10" fmla="*/ 90 w 115"/>
                <a:gd name="T11" fmla="*/ 0 h 88"/>
                <a:gd name="T12" fmla="*/ 26 w 115"/>
                <a:gd name="T13" fmla="*/ 0 h 88"/>
                <a:gd name="T14" fmla="*/ 26 w 115"/>
                <a:gd name="T15" fmla="*/ 28 h 88"/>
                <a:gd name="T16" fmla="*/ 0 w 115"/>
                <a:gd name="T17" fmla="*/ 28 h 88"/>
                <a:gd name="T18" fmla="*/ 0 w 115"/>
                <a:gd name="T19"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5" h="88">
                  <a:moveTo>
                    <a:pt x="0" y="88"/>
                  </a:moveTo>
                  <a:lnTo>
                    <a:pt x="0" y="88"/>
                  </a:lnTo>
                  <a:lnTo>
                    <a:pt x="115" y="88"/>
                  </a:lnTo>
                  <a:lnTo>
                    <a:pt x="115" y="28"/>
                  </a:lnTo>
                  <a:lnTo>
                    <a:pt x="90" y="28"/>
                  </a:lnTo>
                  <a:lnTo>
                    <a:pt x="90" y="0"/>
                  </a:lnTo>
                  <a:lnTo>
                    <a:pt x="26" y="0"/>
                  </a:lnTo>
                  <a:lnTo>
                    <a:pt x="26" y="28"/>
                  </a:lnTo>
                  <a:lnTo>
                    <a:pt x="0" y="28"/>
                  </a:lnTo>
                  <a:lnTo>
                    <a:pt x="0" y="88"/>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25" name="Freeform 266"/>
            <p:cNvSpPr>
              <a:spLocks noChangeArrowheads="1"/>
            </p:cNvSpPr>
            <p:nvPr/>
          </p:nvSpPr>
          <p:spPr bwMode="gray">
            <a:xfrm>
              <a:off x="1928813" y="1068388"/>
              <a:ext cx="47625" cy="36513"/>
            </a:xfrm>
            <a:custGeom>
              <a:avLst/>
              <a:gdLst>
                <a:gd name="T0" fmla="*/ 0 w 115"/>
                <a:gd name="T1" fmla="*/ 88 h 88"/>
                <a:gd name="T2" fmla="*/ 0 w 115"/>
                <a:gd name="T3" fmla="*/ 88 h 88"/>
                <a:gd name="T4" fmla="*/ 115 w 115"/>
                <a:gd name="T5" fmla="*/ 88 h 88"/>
                <a:gd name="T6" fmla="*/ 115 w 115"/>
                <a:gd name="T7" fmla="*/ 28 h 88"/>
                <a:gd name="T8" fmla="*/ 89 w 115"/>
                <a:gd name="T9" fmla="*/ 28 h 88"/>
                <a:gd name="T10" fmla="*/ 89 w 115"/>
                <a:gd name="T11" fmla="*/ 0 h 88"/>
                <a:gd name="T12" fmla="*/ 25 w 115"/>
                <a:gd name="T13" fmla="*/ 0 h 88"/>
                <a:gd name="T14" fmla="*/ 25 w 115"/>
                <a:gd name="T15" fmla="*/ 28 h 88"/>
                <a:gd name="T16" fmla="*/ 0 w 115"/>
                <a:gd name="T17" fmla="*/ 28 h 88"/>
                <a:gd name="T18" fmla="*/ 0 w 115"/>
                <a:gd name="T19"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5" h="88">
                  <a:moveTo>
                    <a:pt x="0" y="88"/>
                  </a:moveTo>
                  <a:lnTo>
                    <a:pt x="0" y="88"/>
                  </a:lnTo>
                  <a:lnTo>
                    <a:pt x="115" y="88"/>
                  </a:lnTo>
                  <a:lnTo>
                    <a:pt x="115" y="28"/>
                  </a:lnTo>
                  <a:lnTo>
                    <a:pt x="89" y="28"/>
                  </a:lnTo>
                  <a:lnTo>
                    <a:pt x="89" y="0"/>
                  </a:lnTo>
                  <a:lnTo>
                    <a:pt x="25" y="0"/>
                  </a:lnTo>
                  <a:lnTo>
                    <a:pt x="25" y="28"/>
                  </a:lnTo>
                  <a:lnTo>
                    <a:pt x="0" y="28"/>
                  </a:lnTo>
                  <a:lnTo>
                    <a:pt x="0" y="88"/>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26" name="Freeform 267"/>
            <p:cNvSpPr>
              <a:spLocks noChangeArrowheads="1"/>
            </p:cNvSpPr>
            <p:nvPr/>
          </p:nvSpPr>
          <p:spPr bwMode="gray">
            <a:xfrm>
              <a:off x="2000250" y="1068388"/>
              <a:ext cx="49213" cy="36513"/>
            </a:xfrm>
            <a:custGeom>
              <a:avLst/>
              <a:gdLst>
                <a:gd name="T0" fmla="*/ 0 w 114"/>
                <a:gd name="T1" fmla="*/ 88 h 88"/>
                <a:gd name="T2" fmla="*/ 0 w 114"/>
                <a:gd name="T3" fmla="*/ 88 h 88"/>
                <a:gd name="T4" fmla="*/ 114 w 114"/>
                <a:gd name="T5" fmla="*/ 88 h 88"/>
                <a:gd name="T6" fmla="*/ 114 w 114"/>
                <a:gd name="T7" fmla="*/ 28 h 88"/>
                <a:gd name="T8" fmla="*/ 89 w 114"/>
                <a:gd name="T9" fmla="*/ 28 h 88"/>
                <a:gd name="T10" fmla="*/ 89 w 114"/>
                <a:gd name="T11" fmla="*/ 0 h 88"/>
                <a:gd name="T12" fmla="*/ 25 w 114"/>
                <a:gd name="T13" fmla="*/ 0 h 88"/>
                <a:gd name="T14" fmla="*/ 25 w 114"/>
                <a:gd name="T15" fmla="*/ 28 h 88"/>
                <a:gd name="T16" fmla="*/ 0 w 114"/>
                <a:gd name="T17" fmla="*/ 28 h 88"/>
                <a:gd name="T18" fmla="*/ 0 w 114"/>
                <a:gd name="T19"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27" name="Freeform 268"/>
            <p:cNvSpPr>
              <a:spLocks noChangeArrowheads="1"/>
            </p:cNvSpPr>
            <p:nvPr/>
          </p:nvSpPr>
          <p:spPr bwMode="gray">
            <a:xfrm>
              <a:off x="2073275" y="1068388"/>
              <a:ext cx="47625" cy="36513"/>
            </a:xfrm>
            <a:custGeom>
              <a:avLst/>
              <a:gdLst>
                <a:gd name="T0" fmla="*/ 0 w 114"/>
                <a:gd name="T1" fmla="*/ 88 h 88"/>
                <a:gd name="T2" fmla="*/ 0 w 114"/>
                <a:gd name="T3" fmla="*/ 88 h 88"/>
                <a:gd name="T4" fmla="*/ 114 w 114"/>
                <a:gd name="T5" fmla="*/ 88 h 88"/>
                <a:gd name="T6" fmla="*/ 114 w 114"/>
                <a:gd name="T7" fmla="*/ 28 h 88"/>
                <a:gd name="T8" fmla="*/ 89 w 114"/>
                <a:gd name="T9" fmla="*/ 28 h 88"/>
                <a:gd name="T10" fmla="*/ 89 w 114"/>
                <a:gd name="T11" fmla="*/ 0 h 88"/>
                <a:gd name="T12" fmla="*/ 25 w 114"/>
                <a:gd name="T13" fmla="*/ 0 h 88"/>
                <a:gd name="T14" fmla="*/ 25 w 114"/>
                <a:gd name="T15" fmla="*/ 28 h 88"/>
                <a:gd name="T16" fmla="*/ 0 w 114"/>
                <a:gd name="T17" fmla="*/ 28 h 88"/>
                <a:gd name="T18" fmla="*/ 0 w 114"/>
                <a:gd name="T19"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28" name="Freeform 269"/>
            <p:cNvSpPr>
              <a:spLocks noChangeArrowheads="1"/>
            </p:cNvSpPr>
            <p:nvPr/>
          </p:nvSpPr>
          <p:spPr bwMode="gray">
            <a:xfrm>
              <a:off x="2144713" y="1068388"/>
              <a:ext cx="47625" cy="36513"/>
            </a:xfrm>
            <a:custGeom>
              <a:avLst/>
              <a:gdLst>
                <a:gd name="T0" fmla="*/ 0 w 114"/>
                <a:gd name="T1" fmla="*/ 88 h 88"/>
                <a:gd name="T2" fmla="*/ 0 w 114"/>
                <a:gd name="T3" fmla="*/ 88 h 88"/>
                <a:gd name="T4" fmla="*/ 114 w 114"/>
                <a:gd name="T5" fmla="*/ 88 h 88"/>
                <a:gd name="T6" fmla="*/ 114 w 114"/>
                <a:gd name="T7" fmla="*/ 28 h 88"/>
                <a:gd name="T8" fmla="*/ 89 w 114"/>
                <a:gd name="T9" fmla="*/ 28 h 88"/>
                <a:gd name="T10" fmla="*/ 89 w 114"/>
                <a:gd name="T11" fmla="*/ 0 h 88"/>
                <a:gd name="T12" fmla="*/ 25 w 114"/>
                <a:gd name="T13" fmla="*/ 0 h 88"/>
                <a:gd name="T14" fmla="*/ 25 w 114"/>
                <a:gd name="T15" fmla="*/ 28 h 88"/>
                <a:gd name="T16" fmla="*/ 0 w 114"/>
                <a:gd name="T17" fmla="*/ 28 h 88"/>
                <a:gd name="T18" fmla="*/ 0 w 114"/>
                <a:gd name="T19"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29" name="Freeform 270"/>
            <p:cNvSpPr>
              <a:spLocks noChangeArrowheads="1"/>
            </p:cNvSpPr>
            <p:nvPr/>
          </p:nvSpPr>
          <p:spPr bwMode="gray">
            <a:xfrm>
              <a:off x="2271713" y="1062038"/>
              <a:ext cx="88900" cy="20638"/>
            </a:xfrm>
            <a:custGeom>
              <a:avLst/>
              <a:gdLst>
                <a:gd name="T0" fmla="*/ 215 w 215"/>
                <a:gd name="T1" fmla="*/ 52 h 52"/>
                <a:gd name="T2" fmla="*/ 215 w 215"/>
                <a:gd name="T3" fmla="*/ 52 h 52"/>
                <a:gd name="T4" fmla="*/ 0 w 215"/>
                <a:gd name="T5" fmla="*/ 52 h 52"/>
                <a:gd name="T6" fmla="*/ 0 w 215"/>
                <a:gd name="T7" fmla="*/ 0 h 52"/>
                <a:gd name="T8" fmla="*/ 215 w 215"/>
                <a:gd name="T9" fmla="*/ 0 h 52"/>
                <a:gd name="T10" fmla="*/ 215 w 215"/>
                <a:gd name="T11" fmla="*/ 52 h 52"/>
              </a:gdLst>
              <a:ahLst/>
              <a:cxnLst>
                <a:cxn ang="0">
                  <a:pos x="T0" y="T1"/>
                </a:cxn>
                <a:cxn ang="0">
                  <a:pos x="T2" y="T3"/>
                </a:cxn>
                <a:cxn ang="0">
                  <a:pos x="T4" y="T5"/>
                </a:cxn>
                <a:cxn ang="0">
                  <a:pos x="T6" y="T7"/>
                </a:cxn>
                <a:cxn ang="0">
                  <a:pos x="T8" y="T9"/>
                </a:cxn>
                <a:cxn ang="0">
                  <a:pos x="T10" y="T11"/>
                </a:cxn>
              </a:cxnLst>
              <a:rect l="0" t="0" r="r" b="b"/>
              <a:pathLst>
                <a:path w="215" h="52">
                  <a:moveTo>
                    <a:pt x="215" y="52"/>
                  </a:moveTo>
                  <a:lnTo>
                    <a:pt x="215" y="52"/>
                  </a:lnTo>
                  <a:lnTo>
                    <a:pt x="0" y="52"/>
                  </a:lnTo>
                  <a:lnTo>
                    <a:pt x="0" y="0"/>
                  </a:lnTo>
                  <a:lnTo>
                    <a:pt x="215" y="0"/>
                  </a:lnTo>
                  <a:lnTo>
                    <a:pt x="215" y="52"/>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30" name="Freeform 271"/>
            <p:cNvSpPr>
              <a:spLocks noChangeArrowheads="1"/>
            </p:cNvSpPr>
            <p:nvPr/>
          </p:nvSpPr>
          <p:spPr bwMode="gray">
            <a:xfrm>
              <a:off x="2271713" y="1090613"/>
              <a:ext cx="20638" cy="22225"/>
            </a:xfrm>
            <a:custGeom>
              <a:avLst/>
              <a:gdLst>
                <a:gd name="T0" fmla="*/ 52 w 52"/>
                <a:gd name="T1" fmla="*/ 51 h 51"/>
                <a:gd name="T2" fmla="*/ 52 w 52"/>
                <a:gd name="T3" fmla="*/ 51 h 51"/>
                <a:gd name="T4" fmla="*/ 0 w 52"/>
                <a:gd name="T5" fmla="*/ 51 h 51"/>
                <a:gd name="T6" fmla="*/ 0 w 52"/>
                <a:gd name="T7" fmla="*/ 0 h 51"/>
                <a:gd name="T8" fmla="*/ 52 w 52"/>
                <a:gd name="T9" fmla="*/ 0 h 51"/>
                <a:gd name="T10" fmla="*/ 52 w 52"/>
                <a:gd name="T11" fmla="*/ 51 h 51"/>
              </a:gdLst>
              <a:ahLst/>
              <a:cxnLst>
                <a:cxn ang="0">
                  <a:pos x="T0" y="T1"/>
                </a:cxn>
                <a:cxn ang="0">
                  <a:pos x="T2" y="T3"/>
                </a:cxn>
                <a:cxn ang="0">
                  <a:pos x="T4" y="T5"/>
                </a:cxn>
                <a:cxn ang="0">
                  <a:pos x="T6" y="T7"/>
                </a:cxn>
                <a:cxn ang="0">
                  <a:pos x="T8" y="T9"/>
                </a:cxn>
                <a:cxn ang="0">
                  <a:pos x="T10" y="T11"/>
                </a:cxn>
              </a:cxnLst>
              <a:rect l="0" t="0" r="r" b="b"/>
              <a:pathLst>
                <a:path w="52" h="51">
                  <a:moveTo>
                    <a:pt x="52" y="51"/>
                  </a:moveTo>
                  <a:lnTo>
                    <a:pt x="52" y="51"/>
                  </a:lnTo>
                  <a:lnTo>
                    <a:pt x="0" y="51"/>
                  </a:lnTo>
                  <a:lnTo>
                    <a:pt x="0" y="0"/>
                  </a:lnTo>
                  <a:lnTo>
                    <a:pt x="52" y="0"/>
                  </a:lnTo>
                  <a:lnTo>
                    <a:pt x="52" y="51"/>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31" name="Freeform 272"/>
            <p:cNvSpPr>
              <a:spLocks noChangeArrowheads="1"/>
            </p:cNvSpPr>
            <p:nvPr/>
          </p:nvSpPr>
          <p:spPr bwMode="gray">
            <a:xfrm>
              <a:off x="2305050" y="1090613"/>
              <a:ext cx="22225" cy="22225"/>
            </a:xfrm>
            <a:custGeom>
              <a:avLst/>
              <a:gdLst>
                <a:gd name="T0" fmla="*/ 52 w 52"/>
                <a:gd name="T1" fmla="*/ 51 h 51"/>
                <a:gd name="T2" fmla="*/ 52 w 52"/>
                <a:gd name="T3" fmla="*/ 51 h 51"/>
                <a:gd name="T4" fmla="*/ 0 w 52"/>
                <a:gd name="T5" fmla="*/ 51 h 51"/>
                <a:gd name="T6" fmla="*/ 0 w 52"/>
                <a:gd name="T7" fmla="*/ 0 h 51"/>
                <a:gd name="T8" fmla="*/ 52 w 52"/>
                <a:gd name="T9" fmla="*/ 0 h 51"/>
                <a:gd name="T10" fmla="*/ 52 w 52"/>
                <a:gd name="T11" fmla="*/ 51 h 51"/>
              </a:gdLst>
              <a:ahLst/>
              <a:cxnLst>
                <a:cxn ang="0">
                  <a:pos x="T0" y="T1"/>
                </a:cxn>
                <a:cxn ang="0">
                  <a:pos x="T2" y="T3"/>
                </a:cxn>
                <a:cxn ang="0">
                  <a:pos x="T4" y="T5"/>
                </a:cxn>
                <a:cxn ang="0">
                  <a:pos x="T6" y="T7"/>
                </a:cxn>
                <a:cxn ang="0">
                  <a:pos x="T8" y="T9"/>
                </a:cxn>
                <a:cxn ang="0">
                  <a:pos x="T10" y="T11"/>
                </a:cxn>
              </a:cxnLst>
              <a:rect l="0" t="0" r="r" b="b"/>
              <a:pathLst>
                <a:path w="52" h="51">
                  <a:moveTo>
                    <a:pt x="52" y="51"/>
                  </a:moveTo>
                  <a:lnTo>
                    <a:pt x="52" y="51"/>
                  </a:lnTo>
                  <a:lnTo>
                    <a:pt x="0" y="51"/>
                  </a:lnTo>
                  <a:lnTo>
                    <a:pt x="0" y="0"/>
                  </a:lnTo>
                  <a:lnTo>
                    <a:pt x="52" y="0"/>
                  </a:lnTo>
                  <a:lnTo>
                    <a:pt x="52" y="51"/>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32" name="Freeform 273"/>
            <p:cNvSpPr>
              <a:spLocks noChangeArrowheads="1"/>
            </p:cNvSpPr>
            <p:nvPr/>
          </p:nvSpPr>
          <p:spPr bwMode="gray">
            <a:xfrm>
              <a:off x="2339975" y="1090613"/>
              <a:ext cx="20638" cy="22225"/>
            </a:xfrm>
            <a:custGeom>
              <a:avLst/>
              <a:gdLst>
                <a:gd name="T0" fmla="*/ 52 w 52"/>
                <a:gd name="T1" fmla="*/ 51 h 51"/>
                <a:gd name="T2" fmla="*/ 52 w 52"/>
                <a:gd name="T3" fmla="*/ 51 h 51"/>
                <a:gd name="T4" fmla="*/ 0 w 52"/>
                <a:gd name="T5" fmla="*/ 51 h 51"/>
                <a:gd name="T6" fmla="*/ 0 w 52"/>
                <a:gd name="T7" fmla="*/ 0 h 51"/>
                <a:gd name="T8" fmla="*/ 52 w 52"/>
                <a:gd name="T9" fmla="*/ 0 h 51"/>
                <a:gd name="T10" fmla="*/ 52 w 52"/>
                <a:gd name="T11" fmla="*/ 51 h 51"/>
              </a:gdLst>
              <a:ahLst/>
              <a:cxnLst>
                <a:cxn ang="0">
                  <a:pos x="T0" y="T1"/>
                </a:cxn>
                <a:cxn ang="0">
                  <a:pos x="T2" y="T3"/>
                </a:cxn>
                <a:cxn ang="0">
                  <a:pos x="T4" y="T5"/>
                </a:cxn>
                <a:cxn ang="0">
                  <a:pos x="T6" y="T7"/>
                </a:cxn>
                <a:cxn ang="0">
                  <a:pos x="T8" y="T9"/>
                </a:cxn>
                <a:cxn ang="0">
                  <a:pos x="T10" y="T11"/>
                </a:cxn>
              </a:cxnLst>
              <a:rect l="0" t="0" r="r" b="b"/>
              <a:pathLst>
                <a:path w="52" h="51">
                  <a:moveTo>
                    <a:pt x="52" y="51"/>
                  </a:moveTo>
                  <a:lnTo>
                    <a:pt x="52" y="51"/>
                  </a:lnTo>
                  <a:lnTo>
                    <a:pt x="0" y="51"/>
                  </a:lnTo>
                  <a:lnTo>
                    <a:pt x="0" y="0"/>
                  </a:lnTo>
                  <a:lnTo>
                    <a:pt x="52" y="0"/>
                  </a:lnTo>
                  <a:lnTo>
                    <a:pt x="52" y="51"/>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33" name="Freeform 274"/>
            <p:cNvSpPr>
              <a:spLocks noChangeArrowheads="1"/>
            </p:cNvSpPr>
            <p:nvPr/>
          </p:nvSpPr>
          <p:spPr bwMode="gray">
            <a:xfrm>
              <a:off x="1789113" y="1133475"/>
              <a:ext cx="665163" cy="141288"/>
            </a:xfrm>
            <a:custGeom>
              <a:avLst/>
              <a:gdLst>
                <a:gd name="T0" fmla="*/ 1484 w 1584"/>
                <a:gd name="T1" fmla="*/ 337 h 337"/>
                <a:gd name="T2" fmla="*/ 1484 w 1584"/>
                <a:gd name="T3" fmla="*/ 337 h 337"/>
                <a:gd name="T4" fmla="*/ 1373 w 1584"/>
                <a:gd name="T5" fmla="*/ 337 h 337"/>
                <a:gd name="T6" fmla="*/ 1339 w 1584"/>
                <a:gd name="T7" fmla="*/ 303 h 337"/>
                <a:gd name="T8" fmla="*/ 1373 w 1584"/>
                <a:gd name="T9" fmla="*/ 270 h 337"/>
                <a:gd name="T10" fmla="*/ 1484 w 1584"/>
                <a:gd name="T11" fmla="*/ 270 h 337"/>
                <a:gd name="T12" fmla="*/ 1517 w 1584"/>
                <a:gd name="T13" fmla="*/ 237 h 337"/>
                <a:gd name="T14" fmla="*/ 1517 w 1584"/>
                <a:gd name="T15" fmla="*/ 100 h 337"/>
                <a:gd name="T16" fmla="*/ 1484 w 1584"/>
                <a:gd name="T17" fmla="*/ 67 h 337"/>
                <a:gd name="T18" fmla="*/ 100 w 1584"/>
                <a:gd name="T19" fmla="*/ 67 h 337"/>
                <a:gd name="T20" fmla="*/ 67 w 1584"/>
                <a:gd name="T21" fmla="*/ 100 h 337"/>
                <a:gd name="T22" fmla="*/ 67 w 1584"/>
                <a:gd name="T23" fmla="*/ 237 h 337"/>
                <a:gd name="T24" fmla="*/ 100 w 1584"/>
                <a:gd name="T25" fmla="*/ 270 h 337"/>
                <a:gd name="T26" fmla="*/ 1239 w 1584"/>
                <a:gd name="T27" fmla="*/ 270 h 337"/>
                <a:gd name="T28" fmla="*/ 1273 w 1584"/>
                <a:gd name="T29" fmla="*/ 303 h 337"/>
                <a:gd name="T30" fmla="*/ 1239 w 1584"/>
                <a:gd name="T31" fmla="*/ 337 h 337"/>
                <a:gd name="T32" fmla="*/ 100 w 1584"/>
                <a:gd name="T33" fmla="*/ 337 h 337"/>
                <a:gd name="T34" fmla="*/ 0 w 1584"/>
                <a:gd name="T35" fmla="*/ 237 h 337"/>
                <a:gd name="T36" fmla="*/ 0 w 1584"/>
                <a:gd name="T37" fmla="*/ 100 h 337"/>
                <a:gd name="T38" fmla="*/ 100 w 1584"/>
                <a:gd name="T39" fmla="*/ 0 h 337"/>
                <a:gd name="T40" fmla="*/ 1484 w 1584"/>
                <a:gd name="T41" fmla="*/ 0 h 337"/>
                <a:gd name="T42" fmla="*/ 1584 w 1584"/>
                <a:gd name="T43" fmla="*/ 100 h 337"/>
                <a:gd name="T44" fmla="*/ 1584 w 1584"/>
                <a:gd name="T45" fmla="*/ 237 h 337"/>
                <a:gd name="T46" fmla="*/ 1484 w 1584"/>
                <a:gd name="T47" fmla="*/ 337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84" h="337">
                  <a:moveTo>
                    <a:pt x="1484" y="337"/>
                  </a:moveTo>
                  <a:lnTo>
                    <a:pt x="1484" y="337"/>
                  </a:lnTo>
                  <a:lnTo>
                    <a:pt x="1373" y="337"/>
                  </a:lnTo>
                  <a:cubicBezTo>
                    <a:pt x="1354" y="337"/>
                    <a:pt x="1339" y="322"/>
                    <a:pt x="1339" y="303"/>
                  </a:cubicBezTo>
                  <a:cubicBezTo>
                    <a:pt x="1339" y="285"/>
                    <a:pt x="1354" y="270"/>
                    <a:pt x="1373" y="270"/>
                  </a:cubicBezTo>
                  <a:lnTo>
                    <a:pt x="1484" y="270"/>
                  </a:lnTo>
                  <a:cubicBezTo>
                    <a:pt x="1502" y="270"/>
                    <a:pt x="1517" y="255"/>
                    <a:pt x="1517" y="237"/>
                  </a:cubicBezTo>
                  <a:lnTo>
                    <a:pt x="1517" y="100"/>
                  </a:lnTo>
                  <a:cubicBezTo>
                    <a:pt x="1517" y="82"/>
                    <a:pt x="1502" y="67"/>
                    <a:pt x="1484" y="67"/>
                  </a:cubicBezTo>
                  <a:lnTo>
                    <a:pt x="100" y="67"/>
                  </a:lnTo>
                  <a:cubicBezTo>
                    <a:pt x="82" y="67"/>
                    <a:pt x="67" y="82"/>
                    <a:pt x="67" y="100"/>
                  </a:cubicBezTo>
                  <a:lnTo>
                    <a:pt x="67" y="237"/>
                  </a:lnTo>
                  <a:cubicBezTo>
                    <a:pt x="67" y="255"/>
                    <a:pt x="82" y="270"/>
                    <a:pt x="100" y="270"/>
                  </a:cubicBezTo>
                  <a:lnTo>
                    <a:pt x="1239" y="270"/>
                  </a:lnTo>
                  <a:cubicBezTo>
                    <a:pt x="1258" y="270"/>
                    <a:pt x="1273" y="285"/>
                    <a:pt x="1273" y="303"/>
                  </a:cubicBezTo>
                  <a:cubicBezTo>
                    <a:pt x="1273" y="322"/>
                    <a:pt x="1258" y="337"/>
                    <a:pt x="1239" y="337"/>
                  </a:cubicBezTo>
                  <a:lnTo>
                    <a:pt x="100" y="337"/>
                  </a:lnTo>
                  <a:cubicBezTo>
                    <a:pt x="45" y="337"/>
                    <a:pt x="0" y="292"/>
                    <a:pt x="0" y="237"/>
                  </a:cubicBezTo>
                  <a:lnTo>
                    <a:pt x="0" y="100"/>
                  </a:lnTo>
                  <a:cubicBezTo>
                    <a:pt x="0" y="45"/>
                    <a:pt x="45" y="0"/>
                    <a:pt x="100" y="0"/>
                  </a:cubicBezTo>
                  <a:lnTo>
                    <a:pt x="1484" y="0"/>
                  </a:lnTo>
                  <a:cubicBezTo>
                    <a:pt x="1539" y="0"/>
                    <a:pt x="1584" y="45"/>
                    <a:pt x="1584" y="100"/>
                  </a:cubicBezTo>
                  <a:lnTo>
                    <a:pt x="1584" y="237"/>
                  </a:lnTo>
                  <a:cubicBezTo>
                    <a:pt x="1584" y="292"/>
                    <a:pt x="1539" y="337"/>
                    <a:pt x="1484" y="337"/>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34" name="Freeform 275"/>
            <p:cNvSpPr>
              <a:spLocks noChangeArrowheads="1"/>
            </p:cNvSpPr>
            <p:nvPr/>
          </p:nvSpPr>
          <p:spPr bwMode="gray">
            <a:xfrm>
              <a:off x="1857375" y="1182688"/>
              <a:ext cx="47625" cy="36513"/>
            </a:xfrm>
            <a:custGeom>
              <a:avLst/>
              <a:gdLst>
                <a:gd name="T0" fmla="*/ 0 w 115"/>
                <a:gd name="T1" fmla="*/ 88 h 88"/>
                <a:gd name="T2" fmla="*/ 0 w 115"/>
                <a:gd name="T3" fmla="*/ 88 h 88"/>
                <a:gd name="T4" fmla="*/ 115 w 115"/>
                <a:gd name="T5" fmla="*/ 88 h 88"/>
                <a:gd name="T6" fmla="*/ 115 w 115"/>
                <a:gd name="T7" fmla="*/ 28 h 88"/>
                <a:gd name="T8" fmla="*/ 90 w 115"/>
                <a:gd name="T9" fmla="*/ 28 h 88"/>
                <a:gd name="T10" fmla="*/ 90 w 115"/>
                <a:gd name="T11" fmla="*/ 0 h 88"/>
                <a:gd name="T12" fmla="*/ 26 w 115"/>
                <a:gd name="T13" fmla="*/ 0 h 88"/>
                <a:gd name="T14" fmla="*/ 26 w 115"/>
                <a:gd name="T15" fmla="*/ 28 h 88"/>
                <a:gd name="T16" fmla="*/ 0 w 115"/>
                <a:gd name="T17" fmla="*/ 28 h 88"/>
                <a:gd name="T18" fmla="*/ 0 w 115"/>
                <a:gd name="T19"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5" h="88">
                  <a:moveTo>
                    <a:pt x="0" y="88"/>
                  </a:moveTo>
                  <a:lnTo>
                    <a:pt x="0" y="88"/>
                  </a:lnTo>
                  <a:lnTo>
                    <a:pt x="115" y="88"/>
                  </a:lnTo>
                  <a:lnTo>
                    <a:pt x="115" y="28"/>
                  </a:lnTo>
                  <a:lnTo>
                    <a:pt x="90" y="28"/>
                  </a:lnTo>
                  <a:lnTo>
                    <a:pt x="90" y="0"/>
                  </a:lnTo>
                  <a:lnTo>
                    <a:pt x="26" y="0"/>
                  </a:lnTo>
                  <a:lnTo>
                    <a:pt x="26" y="28"/>
                  </a:lnTo>
                  <a:lnTo>
                    <a:pt x="0" y="28"/>
                  </a:lnTo>
                  <a:lnTo>
                    <a:pt x="0" y="88"/>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35" name="Freeform 276"/>
            <p:cNvSpPr>
              <a:spLocks noChangeArrowheads="1"/>
            </p:cNvSpPr>
            <p:nvPr/>
          </p:nvSpPr>
          <p:spPr bwMode="gray">
            <a:xfrm>
              <a:off x="1928813" y="1182688"/>
              <a:ext cx="47625" cy="36513"/>
            </a:xfrm>
            <a:custGeom>
              <a:avLst/>
              <a:gdLst>
                <a:gd name="T0" fmla="*/ 0 w 115"/>
                <a:gd name="T1" fmla="*/ 88 h 88"/>
                <a:gd name="T2" fmla="*/ 0 w 115"/>
                <a:gd name="T3" fmla="*/ 88 h 88"/>
                <a:gd name="T4" fmla="*/ 115 w 115"/>
                <a:gd name="T5" fmla="*/ 88 h 88"/>
                <a:gd name="T6" fmla="*/ 115 w 115"/>
                <a:gd name="T7" fmla="*/ 28 h 88"/>
                <a:gd name="T8" fmla="*/ 89 w 115"/>
                <a:gd name="T9" fmla="*/ 28 h 88"/>
                <a:gd name="T10" fmla="*/ 89 w 115"/>
                <a:gd name="T11" fmla="*/ 0 h 88"/>
                <a:gd name="T12" fmla="*/ 25 w 115"/>
                <a:gd name="T13" fmla="*/ 0 h 88"/>
                <a:gd name="T14" fmla="*/ 25 w 115"/>
                <a:gd name="T15" fmla="*/ 28 h 88"/>
                <a:gd name="T16" fmla="*/ 0 w 115"/>
                <a:gd name="T17" fmla="*/ 28 h 88"/>
                <a:gd name="T18" fmla="*/ 0 w 115"/>
                <a:gd name="T19"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5" h="88">
                  <a:moveTo>
                    <a:pt x="0" y="88"/>
                  </a:moveTo>
                  <a:lnTo>
                    <a:pt x="0" y="88"/>
                  </a:lnTo>
                  <a:lnTo>
                    <a:pt x="115" y="88"/>
                  </a:lnTo>
                  <a:lnTo>
                    <a:pt x="115" y="28"/>
                  </a:lnTo>
                  <a:lnTo>
                    <a:pt x="89" y="28"/>
                  </a:lnTo>
                  <a:lnTo>
                    <a:pt x="89" y="0"/>
                  </a:lnTo>
                  <a:lnTo>
                    <a:pt x="25" y="0"/>
                  </a:lnTo>
                  <a:lnTo>
                    <a:pt x="25" y="28"/>
                  </a:lnTo>
                  <a:lnTo>
                    <a:pt x="0" y="28"/>
                  </a:lnTo>
                  <a:lnTo>
                    <a:pt x="0" y="88"/>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36" name="Freeform 277"/>
            <p:cNvSpPr>
              <a:spLocks noChangeArrowheads="1"/>
            </p:cNvSpPr>
            <p:nvPr/>
          </p:nvSpPr>
          <p:spPr bwMode="gray">
            <a:xfrm>
              <a:off x="2000250" y="1182688"/>
              <a:ext cx="49213" cy="36513"/>
            </a:xfrm>
            <a:custGeom>
              <a:avLst/>
              <a:gdLst>
                <a:gd name="T0" fmla="*/ 0 w 114"/>
                <a:gd name="T1" fmla="*/ 88 h 88"/>
                <a:gd name="T2" fmla="*/ 0 w 114"/>
                <a:gd name="T3" fmla="*/ 88 h 88"/>
                <a:gd name="T4" fmla="*/ 114 w 114"/>
                <a:gd name="T5" fmla="*/ 88 h 88"/>
                <a:gd name="T6" fmla="*/ 114 w 114"/>
                <a:gd name="T7" fmla="*/ 28 h 88"/>
                <a:gd name="T8" fmla="*/ 89 w 114"/>
                <a:gd name="T9" fmla="*/ 28 h 88"/>
                <a:gd name="T10" fmla="*/ 89 w 114"/>
                <a:gd name="T11" fmla="*/ 0 h 88"/>
                <a:gd name="T12" fmla="*/ 25 w 114"/>
                <a:gd name="T13" fmla="*/ 0 h 88"/>
                <a:gd name="T14" fmla="*/ 25 w 114"/>
                <a:gd name="T15" fmla="*/ 28 h 88"/>
                <a:gd name="T16" fmla="*/ 0 w 114"/>
                <a:gd name="T17" fmla="*/ 28 h 88"/>
                <a:gd name="T18" fmla="*/ 0 w 114"/>
                <a:gd name="T19"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37" name="Freeform 278"/>
            <p:cNvSpPr>
              <a:spLocks noChangeArrowheads="1"/>
            </p:cNvSpPr>
            <p:nvPr/>
          </p:nvSpPr>
          <p:spPr bwMode="gray">
            <a:xfrm>
              <a:off x="2073275" y="1182688"/>
              <a:ext cx="47625" cy="36513"/>
            </a:xfrm>
            <a:custGeom>
              <a:avLst/>
              <a:gdLst>
                <a:gd name="T0" fmla="*/ 0 w 114"/>
                <a:gd name="T1" fmla="*/ 88 h 88"/>
                <a:gd name="T2" fmla="*/ 0 w 114"/>
                <a:gd name="T3" fmla="*/ 88 h 88"/>
                <a:gd name="T4" fmla="*/ 114 w 114"/>
                <a:gd name="T5" fmla="*/ 88 h 88"/>
                <a:gd name="T6" fmla="*/ 114 w 114"/>
                <a:gd name="T7" fmla="*/ 28 h 88"/>
                <a:gd name="T8" fmla="*/ 89 w 114"/>
                <a:gd name="T9" fmla="*/ 28 h 88"/>
                <a:gd name="T10" fmla="*/ 89 w 114"/>
                <a:gd name="T11" fmla="*/ 0 h 88"/>
                <a:gd name="T12" fmla="*/ 25 w 114"/>
                <a:gd name="T13" fmla="*/ 0 h 88"/>
                <a:gd name="T14" fmla="*/ 25 w 114"/>
                <a:gd name="T15" fmla="*/ 28 h 88"/>
                <a:gd name="T16" fmla="*/ 0 w 114"/>
                <a:gd name="T17" fmla="*/ 28 h 88"/>
                <a:gd name="T18" fmla="*/ 0 w 114"/>
                <a:gd name="T19"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38" name="Freeform 279"/>
            <p:cNvSpPr>
              <a:spLocks noChangeArrowheads="1"/>
            </p:cNvSpPr>
            <p:nvPr/>
          </p:nvSpPr>
          <p:spPr bwMode="gray">
            <a:xfrm>
              <a:off x="2144713" y="1182688"/>
              <a:ext cx="47625" cy="36513"/>
            </a:xfrm>
            <a:custGeom>
              <a:avLst/>
              <a:gdLst>
                <a:gd name="T0" fmla="*/ 0 w 114"/>
                <a:gd name="T1" fmla="*/ 88 h 88"/>
                <a:gd name="T2" fmla="*/ 0 w 114"/>
                <a:gd name="T3" fmla="*/ 88 h 88"/>
                <a:gd name="T4" fmla="*/ 114 w 114"/>
                <a:gd name="T5" fmla="*/ 88 h 88"/>
                <a:gd name="T6" fmla="*/ 114 w 114"/>
                <a:gd name="T7" fmla="*/ 28 h 88"/>
                <a:gd name="T8" fmla="*/ 89 w 114"/>
                <a:gd name="T9" fmla="*/ 28 h 88"/>
                <a:gd name="T10" fmla="*/ 89 w 114"/>
                <a:gd name="T11" fmla="*/ 0 h 88"/>
                <a:gd name="T12" fmla="*/ 25 w 114"/>
                <a:gd name="T13" fmla="*/ 0 h 88"/>
                <a:gd name="T14" fmla="*/ 25 w 114"/>
                <a:gd name="T15" fmla="*/ 28 h 88"/>
                <a:gd name="T16" fmla="*/ 0 w 114"/>
                <a:gd name="T17" fmla="*/ 28 h 88"/>
                <a:gd name="T18" fmla="*/ 0 w 114"/>
                <a:gd name="T19"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39" name="Freeform 280"/>
            <p:cNvSpPr>
              <a:spLocks noChangeArrowheads="1"/>
            </p:cNvSpPr>
            <p:nvPr/>
          </p:nvSpPr>
          <p:spPr bwMode="gray">
            <a:xfrm>
              <a:off x="2271713" y="1174750"/>
              <a:ext cx="88900" cy="22225"/>
            </a:xfrm>
            <a:custGeom>
              <a:avLst/>
              <a:gdLst>
                <a:gd name="T0" fmla="*/ 215 w 215"/>
                <a:gd name="T1" fmla="*/ 52 h 52"/>
                <a:gd name="T2" fmla="*/ 215 w 215"/>
                <a:gd name="T3" fmla="*/ 52 h 52"/>
                <a:gd name="T4" fmla="*/ 0 w 215"/>
                <a:gd name="T5" fmla="*/ 52 h 52"/>
                <a:gd name="T6" fmla="*/ 0 w 215"/>
                <a:gd name="T7" fmla="*/ 0 h 52"/>
                <a:gd name="T8" fmla="*/ 215 w 215"/>
                <a:gd name="T9" fmla="*/ 0 h 52"/>
                <a:gd name="T10" fmla="*/ 215 w 215"/>
                <a:gd name="T11" fmla="*/ 52 h 52"/>
              </a:gdLst>
              <a:ahLst/>
              <a:cxnLst>
                <a:cxn ang="0">
                  <a:pos x="T0" y="T1"/>
                </a:cxn>
                <a:cxn ang="0">
                  <a:pos x="T2" y="T3"/>
                </a:cxn>
                <a:cxn ang="0">
                  <a:pos x="T4" y="T5"/>
                </a:cxn>
                <a:cxn ang="0">
                  <a:pos x="T6" y="T7"/>
                </a:cxn>
                <a:cxn ang="0">
                  <a:pos x="T8" y="T9"/>
                </a:cxn>
                <a:cxn ang="0">
                  <a:pos x="T10" y="T11"/>
                </a:cxn>
              </a:cxnLst>
              <a:rect l="0" t="0" r="r" b="b"/>
              <a:pathLst>
                <a:path w="215" h="52">
                  <a:moveTo>
                    <a:pt x="215" y="52"/>
                  </a:moveTo>
                  <a:lnTo>
                    <a:pt x="215" y="52"/>
                  </a:lnTo>
                  <a:lnTo>
                    <a:pt x="0" y="52"/>
                  </a:lnTo>
                  <a:lnTo>
                    <a:pt x="0" y="0"/>
                  </a:lnTo>
                  <a:lnTo>
                    <a:pt x="215" y="0"/>
                  </a:lnTo>
                  <a:lnTo>
                    <a:pt x="215" y="52"/>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40" name="Freeform 281"/>
            <p:cNvSpPr>
              <a:spLocks noChangeArrowheads="1"/>
            </p:cNvSpPr>
            <p:nvPr/>
          </p:nvSpPr>
          <p:spPr bwMode="gray">
            <a:xfrm>
              <a:off x="2271713" y="1204913"/>
              <a:ext cx="20638" cy="20638"/>
            </a:xfrm>
            <a:custGeom>
              <a:avLst/>
              <a:gdLst>
                <a:gd name="T0" fmla="*/ 52 w 52"/>
                <a:gd name="T1" fmla="*/ 52 h 52"/>
                <a:gd name="T2" fmla="*/ 52 w 52"/>
                <a:gd name="T3" fmla="*/ 52 h 52"/>
                <a:gd name="T4" fmla="*/ 0 w 52"/>
                <a:gd name="T5" fmla="*/ 52 h 52"/>
                <a:gd name="T6" fmla="*/ 0 w 52"/>
                <a:gd name="T7" fmla="*/ 0 h 52"/>
                <a:gd name="T8" fmla="*/ 52 w 52"/>
                <a:gd name="T9" fmla="*/ 0 h 52"/>
                <a:gd name="T10" fmla="*/ 52 w 52"/>
                <a:gd name="T11" fmla="*/ 52 h 52"/>
              </a:gdLst>
              <a:ahLst/>
              <a:cxnLst>
                <a:cxn ang="0">
                  <a:pos x="T0" y="T1"/>
                </a:cxn>
                <a:cxn ang="0">
                  <a:pos x="T2" y="T3"/>
                </a:cxn>
                <a:cxn ang="0">
                  <a:pos x="T4" y="T5"/>
                </a:cxn>
                <a:cxn ang="0">
                  <a:pos x="T6" y="T7"/>
                </a:cxn>
                <a:cxn ang="0">
                  <a:pos x="T8" y="T9"/>
                </a:cxn>
                <a:cxn ang="0">
                  <a:pos x="T10" y="T11"/>
                </a:cxn>
              </a:cxnLst>
              <a:rect l="0" t="0" r="r" b="b"/>
              <a:pathLst>
                <a:path w="52" h="52">
                  <a:moveTo>
                    <a:pt x="52" y="52"/>
                  </a:moveTo>
                  <a:lnTo>
                    <a:pt x="52" y="52"/>
                  </a:lnTo>
                  <a:lnTo>
                    <a:pt x="0" y="52"/>
                  </a:lnTo>
                  <a:lnTo>
                    <a:pt x="0" y="0"/>
                  </a:lnTo>
                  <a:lnTo>
                    <a:pt x="52" y="0"/>
                  </a:lnTo>
                  <a:lnTo>
                    <a:pt x="52" y="52"/>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41" name="Freeform 282"/>
            <p:cNvSpPr>
              <a:spLocks noChangeArrowheads="1"/>
            </p:cNvSpPr>
            <p:nvPr/>
          </p:nvSpPr>
          <p:spPr bwMode="gray">
            <a:xfrm>
              <a:off x="2305050" y="1204913"/>
              <a:ext cx="22225" cy="20638"/>
            </a:xfrm>
            <a:custGeom>
              <a:avLst/>
              <a:gdLst>
                <a:gd name="T0" fmla="*/ 52 w 52"/>
                <a:gd name="T1" fmla="*/ 52 h 52"/>
                <a:gd name="T2" fmla="*/ 52 w 52"/>
                <a:gd name="T3" fmla="*/ 52 h 52"/>
                <a:gd name="T4" fmla="*/ 0 w 52"/>
                <a:gd name="T5" fmla="*/ 52 h 52"/>
                <a:gd name="T6" fmla="*/ 0 w 52"/>
                <a:gd name="T7" fmla="*/ 0 h 52"/>
                <a:gd name="T8" fmla="*/ 52 w 52"/>
                <a:gd name="T9" fmla="*/ 0 h 52"/>
                <a:gd name="T10" fmla="*/ 52 w 52"/>
                <a:gd name="T11" fmla="*/ 52 h 52"/>
              </a:gdLst>
              <a:ahLst/>
              <a:cxnLst>
                <a:cxn ang="0">
                  <a:pos x="T0" y="T1"/>
                </a:cxn>
                <a:cxn ang="0">
                  <a:pos x="T2" y="T3"/>
                </a:cxn>
                <a:cxn ang="0">
                  <a:pos x="T4" y="T5"/>
                </a:cxn>
                <a:cxn ang="0">
                  <a:pos x="T6" y="T7"/>
                </a:cxn>
                <a:cxn ang="0">
                  <a:pos x="T8" y="T9"/>
                </a:cxn>
                <a:cxn ang="0">
                  <a:pos x="T10" y="T11"/>
                </a:cxn>
              </a:cxnLst>
              <a:rect l="0" t="0" r="r" b="b"/>
              <a:pathLst>
                <a:path w="52" h="52">
                  <a:moveTo>
                    <a:pt x="52" y="52"/>
                  </a:moveTo>
                  <a:lnTo>
                    <a:pt x="52" y="52"/>
                  </a:lnTo>
                  <a:lnTo>
                    <a:pt x="0" y="52"/>
                  </a:lnTo>
                  <a:lnTo>
                    <a:pt x="0" y="0"/>
                  </a:lnTo>
                  <a:lnTo>
                    <a:pt x="52" y="0"/>
                  </a:lnTo>
                  <a:lnTo>
                    <a:pt x="52" y="52"/>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42" name="Freeform 283"/>
            <p:cNvSpPr>
              <a:spLocks noChangeArrowheads="1"/>
            </p:cNvSpPr>
            <p:nvPr/>
          </p:nvSpPr>
          <p:spPr bwMode="gray">
            <a:xfrm>
              <a:off x="2339975" y="1204913"/>
              <a:ext cx="20638" cy="20638"/>
            </a:xfrm>
            <a:custGeom>
              <a:avLst/>
              <a:gdLst>
                <a:gd name="T0" fmla="*/ 52 w 52"/>
                <a:gd name="T1" fmla="*/ 52 h 52"/>
                <a:gd name="T2" fmla="*/ 52 w 52"/>
                <a:gd name="T3" fmla="*/ 52 h 52"/>
                <a:gd name="T4" fmla="*/ 0 w 52"/>
                <a:gd name="T5" fmla="*/ 52 h 52"/>
                <a:gd name="T6" fmla="*/ 0 w 52"/>
                <a:gd name="T7" fmla="*/ 0 h 52"/>
                <a:gd name="T8" fmla="*/ 52 w 52"/>
                <a:gd name="T9" fmla="*/ 0 h 52"/>
                <a:gd name="T10" fmla="*/ 52 w 52"/>
                <a:gd name="T11" fmla="*/ 52 h 52"/>
              </a:gdLst>
              <a:ahLst/>
              <a:cxnLst>
                <a:cxn ang="0">
                  <a:pos x="T0" y="T1"/>
                </a:cxn>
                <a:cxn ang="0">
                  <a:pos x="T2" y="T3"/>
                </a:cxn>
                <a:cxn ang="0">
                  <a:pos x="T4" y="T5"/>
                </a:cxn>
                <a:cxn ang="0">
                  <a:pos x="T6" y="T7"/>
                </a:cxn>
                <a:cxn ang="0">
                  <a:pos x="T8" y="T9"/>
                </a:cxn>
                <a:cxn ang="0">
                  <a:pos x="T10" y="T11"/>
                </a:cxn>
              </a:cxnLst>
              <a:rect l="0" t="0" r="r" b="b"/>
              <a:pathLst>
                <a:path w="52" h="52">
                  <a:moveTo>
                    <a:pt x="52" y="52"/>
                  </a:moveTo>
                  <a:lnTo>
                    <a:pt x="52" y="52"/>
                  </a:lnTo>
                  <a:lnTo>
                    <a:pt x="0" y="52"/>
                  </a:lnTo>
                  <a:lnTo>
                    <a:pt x="0" y="0"/>
                  </a:lnTo>
                  <a:lnTo>
                    <a:pt x="52" y="0"/>
                  </a:lnTo>
                  <a:lnTo>
                    <a:pt x="52" y="52"/>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43" name="Freeform 284"/>
            <p:cNvSpPr>
              <a:spLocks noChangeArrowheads="1"/>
            </p:cNvSpPr>
            <p:nvPr/>
          </p:nvSpPr>
          <p:spPr bwMode="gray">
            <a:xfrm>
              <a:off x="1789113" y="1247775"/>
              <a:ext cx="665163" cy="141288"/>
            </a:xfrm>
            <a:custGeom>
              <a:avLst/>
              <a:gdLst>
                <a:gd name="T0" fmla="*/ 1484 w 1584"/>
                <a:gd name="T1" fmla="*/ 337 h 337"/>
                <a:gd name="T2" fmla="*/ 1484 w 1584"/>
                <a:gd name="T3" fmla="*/ 337 h 337"/>
                <a:gd name="T4" fmla="*/ 1373 w 1584"/>
                <a:gd name="T5" fmla="*/ 337 h 337"/>
                <a:gd name="T6" fmla="*/ 1339 w 1584"/>
                <a:gd name="T7" fmla="*/ 303 h 337"/>
                <a:gd name="T8" fmla="*/ 1373 w 1584"/>
                <a:gd name="T9" fmla="*/ 270 h 337"/>
                <a:gd name="T10" fmla="*/ 1484 w 1584"/>
                <a:gd name="T11" fmla="*/ 270 h 337"/>
                <a:gd name="T12" fmla="*/ 1517 w 1584"/>
                <a:gd name="T13" fmla="*/ 237 h 337"/>
                <a:gd name="T14" fmla="*/ 1517 w 1584"/>
                <a:gd name="T15" fmla="*/ 100 h 337"/>
                <a:gd name="T16" fmla="*/ 1484 w 1584"/>
                <a:gd name="T17" fmla="*/ 67 h 337"/>
                <a:gd name="T18" fmla="*/ 100 w 1584"/>
                <a:gd name="T19" fmla="*/ 67 h 337"/>
                <a:gd name="T20" fmla="*/ 67 w 1584"/>
                <a:gd name="T21" fmla="*/ 100 h 337"/>
                <a:gd name="T22" fmla="*/ 67 w 1584"/>
                <a:gd name="T23" fmla="*/ 237 h 337"/>
                <a:gd name="T24" fmla="*/ 100 w 1584"/>
                <a:gd name="T25" fmla="*/ 270 h 337"/>
                <a:gd name="T26" fmla="*/ 1239 w 1584"/>
                <a:gd name="T27" fmla="*/ 270 h 337"/>
                <a:gd name="T28" fmla="*/ 1273 w 1584"/>
                <a:gd name="T29" fmla="*/ 303 h 337"/>
                <a:gd name="T30" fmla="*/ 1239 w 1584"/>
                <a:gd name="T31" fmla="*/ 337 h 337"/>
                <a:gd name="T32" fmla="*/ 100 w 1584"/>
                <a:gd name="T33" fmla="*/ 337 h 337"/>
                <a:gd name="T34" fmla="*/ 0 w 1584"/>
                <a:gd name="T35" fmla="*/ 237 h 337"/>
                <a:gd name="T36" fmla="*/ 0 w 1584"/>
                <a:gd name="T37" fmla="*/ 100 h 337"/>
                <a:gd name="T38" fmla="*/ 100 w 1584"/>
                <a:gd name="T39" fmla="*/ 0 h 337"/>
                <a:gd name="T40" fmla="*/ 1484 w 1584"/>
                <a:gd name="T41" fmla="*/ 0 h 337"/>
                <a:gd name="T42" fmla="*/ 1584 w 1584"/>
                <a:gd name="T43" fmla="*/ 100 h 337"/>
                <a:gd name="T44" fmla="*/ 1584 w 1584"/>
                <a:gd name="T45" fmla="*/ 237 h 337"/>
                <a:gd name="T46" fmla="*/ 1484 w 1584"/>
                <a:gd name="T47" fmla="*/ 337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84" h="337">
                  <a:moveTo>
                    <a:pt x="1484" y="337"/>
                  </a:moveTo>
                  <a:lnTo>
                    <a:pt x="1484" y="337"/>
                  </a:lnTo>
                  <a:lnTo>
                    <a:pt x="1373" y="337"/>
                  </a:lnTo>
                  <a:cubicBezTo>
                    <a:pt x="1354" y="337"/>
                    <a:pt x="1339" y="322"/>
                    <a:pt x="1339" y="303"/>
                  </a:cubicBezTo>
                  <a:cubicBezTo>
                    <a:pt x="1339" y="285"/>
                    <a:pt x="1354" y="270"/>
                    <a:pt x="1373" y="270"/>
                  </a:cubicBezTo>
                  <a:lnTo>
                    <a:pt x="1484" y="270"/>
                  </a:lnTo>
                  <a:cubicBezTo>
                    <a:pt x="1502" y="270"/>
                    <a:pt x="1517" y="255"/>
                    <a:pt x="1517" y="237"/>
                  </a:cubicBezTo>
                  <a:lnTo>
                    <a:pt x="1517" y="100"/>
                  </a:lnTo>
                  <a:cubicBezTo>
                    <a:pt x="1517" y="82"/>
                    <a:pt x="1502" y="67"/>
                    <a:pt x="1484" y="67"/>
                  </a:cubicBezTo>
                  <a:lnTo>
                    <a:pt x="100" y="67"/>
                  </a:lnTo>
                  <a:cubicBezTo>
                    <a:pt x="82" y="67"/>
                    <a:pt x="67" y="82"/>
                    <a:pt x="67" y="100"/>
                  </a:cubicBezTo>
                  <a:lnTo>
                    <a:pt x="67" y="237"/>
                  </a:lnTo>
                  <a:cubicBezTo>
                    <a:pt x="67" y="255"/>
                    <a:pt x="82" y="270"/>
                    <a:pt x="100" y="270"/>
                  </a:cubicBezTo>
                  <a:lnTo>
                    <a:pt x="1239" y="270"/>
                  </a:lnTo>
                  <a:cubicBezTo>
                    <a:pt x="1258" y="270"/>
                    <a:pt x="1273" y="285"/>
                    <a:pt x="1273" y="303"/>
                  </a:cubicBezTo>
                  <a:cubicBezTo>
                    <a:pt x="1273" y="322"/>
                    <a:pt x="1258" y="337"/>
                    <a:pt x="1239" y="337"/>
                  </a:cubicBezTo>
                  <a:lnTo>
                    <a:pt x="100" y="337"/>
                  </a:lnTo>
                  <a:cubicBezTo>
                    <a:pt x="45" y="337"/>
                    <a:pt x="0" y="292"/>
                    <a:pt x="0" y="237"/>
                  </a:cubicBezTo>
                  <a:lnTo>
                    <a:pt x="0" y="100"/>
                  </a:lnTo>
                  <a:cubicBezTo>
                    <a:pt x="0" y="45"/>
                    <a:pt x="45" y="0"/>
                    <a:pt x="100" y="0"/>
                  </a:cubicBezTo>
                  <a:lnTo>
                    <a:pt x="1484" y="0"/>
                  </a:lnTo>
                  <a:cubicBezTo>
                    <a:pt x="1539" y="0"/>
                    <a:pt x="1584" y="45"/>
                    <a:pt x="1584" y="100"/>
                  </a:cubicBezTo>
                  <a:lnTo>
                    <a:pt x="1584" y="237"/>
                  </a:lnTo>
                  <a:cubicBezTo>
                    <a:pt x="1584" y="292"/>
                    <a:pt x="1539" y="337"/>
                    <a:pt x="1484" y="337"/>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44" name="Freeform 285"/>
            <p:cNvSpPr>
              <a:spLocks noChangeArrowheads="1"/>
            </p:cNvSpPr>
            <p:nvPr/>
          </p:nvSpPr>
          <p:spPr bwMode="gray">
            <a:xfrm>
              <a:off x="1857375" y="1295400"/>
              <a:ext cx="47625" cy="36513"/>
            </a:xfrm>
            <a:custGeom>
              <a:avLst/>
              <a:gdLst>
                <a:gd name="T0" fmla="*/ 0 w 115"/>
                <a:gd name="T1" fmla="*/ 88 h 88"/>
                <a:gd name="T2" fmla="*/ 0 w 115"/>
                <a:gd name="T3" fmla="*/ 88 h 88"/>
                <a:gd name="T4" fmla="*/ 115 w 115"/>
                <a:gd name="T5" fmla="*/ 88 h 88"/>
                <a:gd name="T6" fmla="*/ 115 w 115"/>
                <a:gd name="T7" fmla="*/ 27 h 88"/>
                <a:gd name="T8" fmla="*/ 90 w 115"/>
                <a:gd name="T9" fmla="*/ 27 h 88"/>
                <a:gd name="T10" fmla="*/ 90 w 115"/>
                <a:gd name="T11" fmla="*/ 0 h 88"/>
                <a:gd name="T12" fmla="*/ 26 w 115"/>
                <a:gd name="T13" fmla="*/ 0 h 88"/>
                <a:gd name="T14" fmla="*/ 26 w 115"/>
                <a:gd name="T15" fmla="*/ 27 h 88"/>
                <a:gd name="T16" fmla="*/ 0 w 115"/>
                <a:gd name="T17" fmla="*/ 27 h 88"/>
                <a:gd name="T18" fmla="*/ 0 w 115"/>
                <a:gd name="T19"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5" h="88">
                  <a:moveTo>
                    <a:pt x="0" y="88"/>
                  </a:moveTo>
                  <a:lnTo>
                    <a:pt x="0" y="88"/>
                  </a:lnTo>
                  <a:lnTo>
                    <a:pt x="115" y="88"/>
                  </a:lnTo>
                  <a:lnTo>
                    <a:pt x="115" y="27"/>
                  </a:lnTo>
                  <a:lnTo>
                    <a:pt x="90" y="27"/>
                  </a:lnTo>
                  <a:lnTo>
                    <a:pt x="90" y="0"/>
                  </a:lnTo>
                  <a:lnTo>
                    <a:pt x="26" y="0"/>
                  </a:lnTo>
                  <a:lnTo>
                    <a:pt x="26" y="27"/>
                  </a:lnTo>
                  <a:lnTo>
                    <a:pt x="0" y="27"/>
                  </a:lnTo>
                  <a:lnTo>
                    <a:pt x="0" y="88"/>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45" name="Freeform 286"/>
            <p:cNvSpPr>
              <a:spLocks noChangeArrowheads="1"/>
            </p:cNvSpPr>
            <p:nvPr/>
          </p:nvSpPr>
          <p:spPr bwMode="gray">
            <a:xfrm>
              <a:off x="1928813" y="1295400"/>
              <a:ext cx="47625" cy="36513"/>
            </a:xfrm>
            <a:custGeom>
              <a:avLst/>
              <a:gdLst>
                <a:gd name="T0" fmla="*/ 0 w 115"/>
                <a:gd name="T1" fmla="*/ 88 h 88"/>
                <a:gd name="T2" fmla="*/ 0 w 115"/>
                <a:gd name="T3" fmla="*/ 88 h 88"/>
                <a:gd name="T4" fmla="*/ 115 w 115"/>
                <a:gd name="T5" fmla="*/ 88 h 88"/>
                <a:gd name="T6" fmla="*/ 115 w 115"/>
                <a:gd name="T7" fmla="*/ 27 h 88"/>
                <a:gd name="T8" fmla="*/ 89 w 115"/>
                <a:gd name="T9" fmla="*/ 27 h 88"/>
                <a:gd name="T10" fmla="*/ 89 w 115"/>
                <a:gd name="T11" fmla="*/ 0 h 88"/>
                <a:gd name="T12" fmla="*/ 25 w 115"/>
                <a:gd name="T13" fmla="*/ 0 h 88"/>
                <a:gd name="T14" fmla="*/ 25 w 115"/>
                <a:gd name="T15" fmla="*/ 27 h 88"/>
                <a:gd name="T16" fmla="*/ 0 w 115"/>
                <a:gd name="T17" fmla="*/ 27 h 88"/>
                <a:gd name="T18" fmla="*/ 0 w 115"/>
                <a:gd name="T19"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5" h="88">
                  <a:moveTo>
                    <a:pt x="0" y="88"/>
                  </a:moveTo>
                  <a:lnTo>
                    <a:pt x="0" y="88"/>
                  </a:lnTo>
                  <a:lnTo>
                    <a:pt x="115" y="88"/>
                  </a:lnTo>
                  <a:lnTo>
                    <a:pt x="115" y="27"/>
                  </a:lnTo>
                  <a:lnTo>
                    <a:pt x="89" y="27"/>
                  </a:lnTo>
                  <a:lnTo>
                    <a:pt x="89" y="0"/>
                  </a:lnTo>
                  <a:lnTo>
                    <a:pt x="25" y="0"/>
                  </a:lnTo>
                  <a:lnTo>
                    <a:pt x="25" y="27"/>
                  </a:lnTo>
                  <a:lnTo>
                    <a:pt x="0" y="27"/>
                  </a:lnTo>
                  <a:lnTo>
                    <a:pt x="0" y="88"/>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46" name="Freeform 287"/>
            <p:cNvSpPr>
              <a:spLocks noChangeArrowheads="1"/>
            </p:cNvSpPr>
            <p:nvPr/>
          </p:nvSpPr>
          <p:spPr bwMode="gray">
            <a:xfrm>
              <a:off x="2000250" y="1295400"/>
              <a:ext cx="49213" cy="36513"/>
            </a:xfrm>
            <a:custGeom>
              <a:avLst/>
              <a:gdLst>
                <a:gd name="T0" fmla="*/ 0 w 114"/>
                <a:gd name="T1" fmla="*/ 88 h 88"/>
                <a:gd name="T2" fmla="*/ 0 w 114"/>
                <a:gd name="T3" fmla="*/ 88 h 88"/>
                <a:gd name="T4" fmla="*/ 114 w 114"/>
                <a:gd name="T5" fmla="*/ 88 h 88"/>
                <a:gd name="T6" fmla="*/ 114 w 114"/>
                <a:gd name="T7" fmla="*/ 27 h 88"/>
                <a:gd name="T8" fmla="*/ 89 w 114"/>
                <a:gd name="T9" fmla="*/ 27 h 88"/>
                <a:gd name="T10" fmla="*/ 89 w 114"/>
                <a:gd name="T11" fmla="*/ 0 h 88"/>
                <a:gd name="T12" fmla="*/ 25 w 114"/>
                <a:gd name="T13" fmla="*/ 0 h 88"/>
                <a:gd name="T14" fmla="*/ 25 w 114"/>
                <a:gd name="T15" fmla="*/ 27 h 88"/>
                <a:gd name="T16" fmla="*/ 0 w 114"/>
                <a:gd name="T17" fmla="*/ 27 h 88"/>
                <a:gd name="T18" fmla="*/ 0 w 114"/>
                <a:gd name="T19"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47" name="Freeform 288"/>
            <p:cNvSpPr>
              <a:spLocks noChangeArrowheads="1"/>
            </p:cNvSpPr>
            <p:nvPr/>
          </p:nvSpPr>
          <p:spPr bwMode="gray">
            <a:xfrm>
              <a:off x="2073275" y="1295400"/>
              <a:ext cx="47625" cy="36513"/>
            </a:xfrm>
            <a:custGeom>
              <a:avLst/>
              <a:gdLst>
                <a:gd name="T0" fmla="*/ 0 w 114"/>
                <a:gd name="T1" fmla="*/ 88 h 88"/>
                <a:gd name="T2" fmla="*/ 0 w 114"/>
                <a:gd name="T3" fmla="*/ 88 h 88"/>
                <a:gd name="T4" fmla="*/ 114 w 114"/>
                <a:gd name="T5" fmla="*/ 88 h 88"/>
                <a:gd name="T6" fmla="*/ 114 w 114"/>
                <a:gd name="T7" fmla="*/ 27 h 88"/>
                <a:gd name="T8" fmla="*/ 89 w 114"/>
                <a:gd name="T9" fmla="*/ 27 h 88"/>
                <a:gd name="T10" fmla="*/ 89 w 114"/>
                <a:gd name="T11" fmla="*/ 0 h 88"/>
                <a:gd name="T12" fmla="*/ 25 w 114"/>
                <a:gd name="T13" fmla="*/ 0 h 88"/>
                <a:gd name="T14" fmla="*/ 25 w 114"/>
                <a:gd name="T15" fmla="*/ 27 h 88"/>
                <a:gd name="T16" fmla="*/ 0 w 114"/>
                <a:gd name="T17" fmla="*/ 27 h 88"/>
                <a:gd name="T18" fmla="*/ 0 w 114"/>
                <a:gd name="T19"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48" name="Freeform 289"/>
            <p:cNvSpPr>
              <a:spLocks noChangeArrowheads="1"/>
            </p:cNvSpPr>
            <p:nvPr/>
          </p:nvSpPr>
          <p:spPr bwMode="gray">
            <a:xfrm>
              <a:off x="2144713" y="1295400"/>
              <a:ext cx="47625" cy="36513"/>
            </a:xfrm>
            <a:custGeom>
              <a:avLst/>
              <a:gdLst>
                <a:gd name="T0" fmla="*/ 0 w 114"/>
                <a:gd name="T1" fmla="*/ 88 h 88"/>
                <a:gd name="T2" fmla="*/ 0 w 114"/>
                <a:gd name="T3" fmla="*/ 88 h 88"/>
                <a:gd name="T4" fmla="*/ 114 w 114"/>
                <a:gd name="T5" fmla="*/ 88 h 88"/>
                <a:gd name="T6" fmla="*/ 114 w 114"/>
                <a:gd name="T7" fmla="*/ 27 h 88"/>
                <a:gd name="T8" fmla="*/ 89 w 114"/>
                <a:gd name="T9" fmla="*/ 27 h 88"/>
                <a:gd name="T10" fmla="*/ 89 w 114"/>
                <a:gd name="T11" fmla="*/ 0 h 88"/>
                <a:gd name="T12" fmla="*/ 25 w 114"/>
                <a:gd name="T13" fmla="*/ 0 h 88"/>
                <a:gd name="T14" fmla="*/ 25 w 114"/>
                <a:gd name="T15" fmla="*/ 27 h 88"/>
                <a:gd name="T16" fmla="*/ 0 w 114"/>
                <a:gd name="T17" fmla="*/ 27 h 88"/>
                <a:gd name="T18" fmla="*/ 0 w 114"/>
                <a:gd name="T19"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49" name="Freeform 290"/>
            <p:cNvSpPr>
              <a:spLocks noChangeArrowheads="1"/>
            </p:cNvSpPr>
            <p:nvPr/>
          </p:nvSpPr>
          <p:spPr bwMode="gray">
            <a:xfrm>
              <a:off x="2271713" y="1289050"/>
              <a:ext cx="88900" cy="20638"/>
            </a:xfrm>
            <a:custGeom>
              <a:avLst/>
              <a:gdLst>
                <a:gd name="T0" fmla="*/ 215 w 215"/>
                <a:gd name="T1" fmla="*/ 52 h 52"/>
                <a:gd name="T2" fmla="*/ 215 w 215"/>
                <a:gd name="T3" fmla="*/ 52 h 52"/>
                <a:gd name="T4" fmla="*/ 0 w 215"/>
                <a:gd name="T5" fmla="*/ 52 h 52"/>
                <a:gd name="T6" fmla="*/ 0 w 215"/>
                <a:gd name="T7" fmla="*/ 0 h 52"/>
                <a:gd name="T8" fmla="*/ 215 w 215"/>
                <a:gd name="T9" fmla="*/ 0 h 52"/>
                <a:gd name="T10" fmla="*/ 215 w 215"/>
                <a:gd name="T11" fmla="*/ 52 h 52"/>
              </a:gdLst>
              <a:ahLst/>
              <a:cxnLst>
                <a:cxn ang="0">
                  <a:pos x="T0" y="T1"/>
                </a:cxn>
                <a:cxn ang="0">
                  <a:pos x="T2" y="T3"/>
                </a:cxn>
                <a:cxn ang="0">
                  <a:pos x="T4" y="T5"/>
                </a:cxn>
                <a:cxn ang="0">
                  <a:pos x="T6" y="T7"/>
                </a:cxn>
                <a:cxn ang="0">
                  <a:pos x="T8" y="T9"/>
                </a:cxn>
                <a:cxn ang="0">
                  <a:pos x="T10" y="T11"/>
                </a:cxn>
              </a:cxnLst>
              <a:rect l="0" t="0" r="r" b="b"/>
              <a:pathLst>
                <a:path w="215" h="52">
                  <a:moveTo>
                    <a:pt x="215" y="52"/>
                  </a:moveTo>
                  <a:lnTo>
                    <a:pt x="215" y="52"/>
                  </a:lnTo>
                  <a:lnTo>
                    <a:pt x="0" y="52"/>
                  </a:lnTo>
                  <a:lnTo>
                    <a:pt x="0" y="0"/>
                  </a:lnTo>
                  <a:lnTo>
                    <a:pt x="215" y="0"/>
                  </a:lnTo>
                  <a:lnTo>
                    <a:pt x="215" y="52"/>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50" name="Freeform 291"/>
            <p:cNvSpPr>
              <a:spLocks noChangeArrowheads="1"/>
            </p:cNvSpPr>
            <p:nvPr/>
          </p:nvSpPr>
          <p:spPr bwMode="gray">
            <a:xfrm>
              <a:off x="2271713" y="1317625"/>
              <a:ext cx="20638" cy="22225"/>
            </a:xfrm>
            <a:custGeom>
              <a:avLst/>
              <a:gdLst>
                <a:gd name="T0" fmla="*/ 52 w 52"/>
                <a:gd name="T1" fmla="*/ 52 h 52"/>
                <a:gd name="T2" fmla="*/ 52 w 52"/>
                <a:gd name="T3" fmla="*/ 52 h 52"/>
                <a:gd name="T4" fmla="*/ 0 w 52"/>
                <a:gd name="T5" fmla="*/ 52 h 52"/>
                <a:gd name="T6" fmla="*/ 0 w 52"/>
                <a:gd name="T7" fmla="*/ 0 h 52"/>
                <a:gd name="T8" fmla="*/ 52 w 52"/>
                <a:gd name="T9" fmla="*/ 0 h 52"/>
                <a:gd name="T10" fmla="*/ 52 w 52"/>
                <a:gd name="T11" fmla="*/ 52 h 52"/>
              </a:gdLst>
              <a:ahLst/>
              <a:cxnLst>
                <a:cxn ang="0">
                  <a:pos x="T0" y="T1"/>
                </a:cxn>
                <a:cxn ang="0">
                  <a:pos x="T2" y="T3"/>
                </a:cxn>
                <a:cxn ang="0">
                  <a:pos x="T4" y="T5"/>
                </a:cxn>
                <a:cxn ang="0">
                  <a:pos x="T6" y="T7"/>
                </a:cxn>
                <a:cxn ang="0">
                  <a:pos x="T8" y="T9"/>
                </a:cxn>
                <a:cxn ang="0">
                  <a:pos x="T10" y="T11"/>
                </a:cxn>
              </a:cxnLst>
              <a:rect l="0" t="0" r="r" b="b"/>
              <a:pathLst>
                <a:path w="52" h="52">
                  <a:moveTo>
                    <a:pt x="52" y="52"/>
                  </a:moveTo>
                  <a:lnTo>
                    <a:pt x="52" y="52"/>
                  </a:lnTo>
                  <a:lnTo>
                    <a:pt x="0" y="52"/>
                  </a:lnTo>
                  <a:lnTo>
                    <a:pt x="0" y="0"/>
                  </a:lnTo>
                  <a:lnTo>
                    <a:pt x="52" y="0"/>
                  </a:lnTo>
                  <a:lnTo>
                    <a:pt x="52" y="52"/>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51" name="Freeform 292"/>
            <p:cNvSpPr>
              <a:spLocks noChangeArrowheads="1"/>
            </p:cNvSpPr>
            <p:nvPr/>
          </p:nvSpPr>
          <p:spPr bwMode="gray">
            <a:xfrm>
              <a:off x="2305050" y="1317625"/>
              <a:ext cx="22225" cy="22225"/>
            </a:xfrm>
            <a:custGeom>
              <a:avLst/>
              <a:gdLst>
                <a:gd name="T0" fmla="*/ 52 w 52"/>
                <a:gd name="T1" fmla="*/ 52 h 52"/>
                <a:gd name="T2" fmla="*/ 52 w 52"/>
                <a:gd name="T3" fmla="*/ 52 h 52"/>
                <a:gd name="T4" fmla="*/ 0 w 52"/>
                <a:gd name="T5" fmla="*/ 52 h 52"/>
                <a:gd name="T6" fmla="*/ 0 w 52"/>
                <a:gd name="T7" fmla="*/ 0 h 52"/>
                <a:gd name="T8" fmla="*/ 52 w 52"/>
                <a:gd name="T9" fmla="*/ 0 h 52"/>
                <a:gd name="T10" fmla="*/ 52 w 52"/>
                <a:gd name="T11" fmla="*/ 52 h 52"/>
              </a:gdLst>
              <a:ahLst/>
              <a:cxnLst>
                <a:cxn ang="0">
                  <a:pos x="T0" y="T1"/>
                </a:cxn>
                <a:cxn ang="0">
                  <a:pos x="T2" y="T3"/>
                </a:cxn>
                <a:cxn ang="0">
                  <a:pos x="T4" y="T5"/>
                </a:cxn>
                <a:cxn ang="0">
                  <a:pos x="T6" y="T7"/>
                </a:cxn>
                <a:cxn ang="0">
                  <a:pos x="T8" y="T9"/>
                </a:cxn>
                <a:cxn ang="0">
                  <a:pos x="T10" y="T11"/>
                </a:cxn>
              </a:cxnLst>
              <a:rect l="0" t="0" r="r" b="b"/>
              <a:pathLst>
                <a:path w="52" h="52">
                  <a:moveTo>
                    <a:pt x="52" y="52"/>
                  </a:moveTo>
                  <a:lnTo>
                    <a:pt x="52" y="52"/>
                  </a:lnTo>
                  <a:lnTo>
                    <a:pt x="0" y="52"/>
                  </a:lnTo>
                  <a:lnTo>
                    <a:pt x="0" y="0"/>
                  </a:lnTo>
                  <a:lnTo>
                    <a:pt x="52" y="0"/>
                  </a:lnTo>
                  <a:lnTo>
                    <a:pt x="52" y="52"/>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52" name="Freeform 293"/>
            <p:cNvSpPr>
              <a:spLocks noChangeArrowheads="1"/>
            </p:cNvSpPr>
            <p:nvPr/>
          </p:nvSpPr>
          <p:spPr bwMode="gray">
            <a:xfrm>
              <a:off x="2339975" y="1317625"/>
              <a:ext cx="20638" cy="22225"/>
            </a:xfrm>
            <a:custGeom>
              <a:avLst/>
              <a:gdLst>
                <a:gd name="T0" fmla="*/ 52 w 52"/>
                <a:gd name="T1" fmla="*/ 52 h 52"/>
                <a:gd name="T2" fmla="*/ 52 w 52"/>
                <a:gd name="T3" fmla="*/ 52 h 52"/>
                <a:gd name="T4" fmla="*/ 0 w 52"/>
                <a:gd name="T5" fmla="*/ 52 h 52"/>
                <a:gd name="T6" fmla="*/ 0 w 52"/>
                <a:gd name="T7" fmla="*/ 0 h 52"/>
                <a:gd name="T8" fmla="*/ 52 w 52"/>
                <a:gd name="T9" fmla="*/ 0 h 52"/>
                <a:gd name="T10" fmla="*/ 52 w 52"/>
                <a:gd name="T11" fmla="*/ 52 h 52"/>
              </a:gdLst>
              <a:ahLst/>
              <a:cxnLst>
                <a:cxn ang="0">
                  <a:pos x="T0" y="T1"/>
                </a:cxn>
                <a:cxn ang="0">
                  <a:pos x="T2" y="T3"/>
                </a:cxn>
                <a:cxn ang="0">
                  <a:pos x="T4" y="T5"/>
                </a:cxn>
                <a:cxn ang="0">
                  <a:pos x="T6" y="T7"/>
                </a:cxn>
                <a:cxn ang="0">
                  <a:pos x="T8" y="T9"/>
                </a:cxn>
                <a:cxn ang="0">
                  <a:pos x="T10" y="T11"/>
                </a:cxn>
              </a:cxnLst>
              <a:rect l="0" t="0" r="r" b="b"/>
              <a:pathLst>
                <a:path w="52" h="52">
                  <a:moveTo>
                    <a:pt x="52" y="52"/>
                  </a:moveTo>
                  <a:lnTo>
                    <a:pt x="52" y="52"/>
                  </a:lnTo>
                  <a:lnTo>
                    <a:pt x="0" y="52"/>
                  </a:lnTo>
                  <a:lnTo>
                    <a:pt x="0" y="0"/>
                  </a:lnTo>
                  <a:lnTo>
                    <a:pt x="52" y="0"/>
                  </a:lnTo>
                  <a:lnTo>
                    <a:pt x="52" y="52"/>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53" name="Freeform 294"/>
            <p:cNvSpPr>
              <a:spLocks noChangeArrowheads="1"/>
            </p:cNvSpPr>
            <p:nvPr/>
          </p:nvSpPr>
          <p:spPr bwMode="gray">
            <a:xfrm>
              <a:off x="1789113" y="1360488"/>
              <a:ext cx="665163" cy="141288"/>
            </a:xfrm>
            <a:custGeom>
              <a:avLst/>
              <a:gdLst>
                <a:gd name="T0" fmla="*/ 1484 w 1584"/>
                <a:gd name="T1" fmla="*/ 337 h 337"/>
                <a:gd name="T2" fmla="*/ 1484 w 1584"/>
                <a:gd name="T3" fmla="*/ 337 h 337"/>
                <a:gd name="T4" fmla="*/ 1373 w 1584"/>
                <a:gd name="T5" fmla="*/ 337 h 337"/>
                <a:gd name="T6" fmla="*/ 1339 w 1584"/>
                <a:gd name="T7" fmla="*/ 303 h 337"/>
                <a:gd name="T8" fmla="*/ 1373 w 1584"/>
                <a:gd name="T9" fmla="*/ 270 h 337"/>
                <a:gd name="T10" fmla="*/ 1484 w 1584"/>
                <a:gd name="T11" fmla="*/ 270 h 337"/>
                <a:gd name="T12" fmla="*/ 1517 w 1584"/>
                <a:gd name="T13" fmla="*/ 237 h 337"/>
                <a:gd name="T14" fmla="*/ 1517 w 1584"/>
                <a:gd name="T15" fmla="*/ 100 h 337"/>
                <a:gd name="T16" fmla="*/ 1484 w 1584"/>
                <a:gd name="T17" fmla="*/ 67 h 337"/>
                <a:gd name="T18" fmla="*/ 100 w 1584"/>
                <a:gd name="T19" fmla="*/ 67 h 337"/>
                <a:gd name="T20" fmla="*/ 67 w 1584"/>
                <a:gd name="T21" fmla="*/ 100 h 337"/>
                <a:gd name="T22" fmla="*/ 67 w 1584"/>
                <a:gd name="T23" fmla="*/ 237 h 337"/>
                <a:gd name="T24" fmla="*/ 100 w 1584"/>
                <a:gd name="T25" fmla="*/ 270 h 337"/>
                <a:gd name="T26" fmla="*/ 1239 w 1584"/>
                <a:gd name="T27" fmla="*/ 270 h 337"/>
                <a:gd name="T28" fmla="*/ 1273 w 1584"/>
                <a:gd name="T29" fmla="*/ 303 h 337"/>
                <a:gd name="T30" fmla="*/ 1239 w 1584"/>
                <a:gd name="T31" fmla="*/ 337 h 337"/>
                <a:gd name="T32" fmla="*/ 100 w 1584"/>
                <a:gd name="T33" fmla="*/ 337 h 337"/>
                <a:gd name="T34" fmla="*/ 0 w 1584"/>
                <a:gd name="T35" fmla="*/ 237 h 337"/>
                <a:gd name="T36" fmla="*/ 0 w 1584"/>
                <a:gd name="T37" fmla="*/ 100 h 337"/>
                <a:gd name="T38" fmla="*/ 100 w 1584"/>
                <a:gd name="T39" fmla="*/ 0 h 337"/>
                <a:gd name="T40" fmla="*/ 1484 w 1584"/>
                <a:gd name="T41" fmla="*/ 0 h 337"/>
                <a:gd name="T42" fmla="*/ 1584 w 1584"/>
                <a:gd name="T43" fmla="*/ 100 h 337"/>
                <a:gd name="T44" fmla="*/ 1584 w 1584"/>
                <a:gd name="T45" fmla="*/ 237 h 337"/>
                <a:gd name="T46" fmla="*/ 1484 w 1584"/>
                <a:gd name="T47" fmla="*/ 337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84" h="337">
                  <a:moveTo>
                    <a:pt x="1484" y="337"/>
                  </a:moveTo>
                  <a:lnTo>
                    <a:pt x="1484" y="337"/>
                  </a:lnTo>
                  <a:lnTo>
                    <a:pt x="1373" y="337"/>
                  </a:lnTo>
                  <a:cubicBezTo>
                    <a:pt x="1354" y="337"/>
                    <a:pt x="1339" y="322"/>
                    <a:pt x="1339" y="303"/>
                  </a:cubicBezTo>
                  <a:cubicBezTo>
                    <a:pt x="1339" y="285"/>
                    <a:pt x="1354" y="270"/>
                    <a:pt x="1373" y="270"/>
                  </a:cubicBezTo>
                  <a:lnTo>
                    <a:pt x="1484" y="270"/>
                  </a:lnTo>
                  <a:cubicBezTo>
                    <a:pt x="1502" y="270"/>
                    <a:pt x="1517" y="255"/>
                    <a:pt x="1517" y="237"/>
                  </a:cubicBezTo>
                  <a:lnTo>
                    <a:pt x="1517" y="100"/>
                  </a:lnTo>
                  <a:cubicBezTo>
                    <a:pt x="1517" y="82"/>
                    <a:pt x="1502" y="67"/>
                    <a:pt x="1484" y="67"/>
                  </a:cubicBezTo>
                  <a:lnTo>
                    <a:pt x="100" y="67"/>
                  </a:lnTo>
                  <a:cubicBezTo>
                    <a:pt x="82" y="67"/>
                    <a:pt x="67" y="82"/>
                    <a:pt x="67" y="100"/>
                  </a:cubicBezTo>
                  <a:lnTo>
                    <a:pt x="67" y="237"/>
                  </a:lnTo>
                  <a:cubicBezTo>
                    <a:pt x="67" y="255"/>
                    <a:pt x="82" y="270"/>
                    <a:pt x="100" y="270"/>
                  </a:cubicBezTo>
                  <a:lnTo>
                    <a:pt x="1239" y="270"/>
                  </a:lnTo>
                  <a:cubicBezTo>
                    <a:pt x="1258" y="270"/>
                    <a:pt x="1273" y="285"/>
                    <a:pt x="1273" y="303"/>
                  </a:cubicBezTo>
                  <a:cubicBezTo>
                    <a:pt x="1273" y="322"/>
                    <a:pt x="1258" y="337"/>
                    <a:pt x="1239" y="337"/>
                  </a:cubicBezTo>
                  <a:lnTo>
                    <a:pt x="100" y="337"/>
                  </a:lnTo>
                  <a:cubicBezTo>
                    <a:pt x="45" y="337"/>
                    <a:pt x="0" y="292"/>
                    <a:pt x="0" y="237"/>
                  </a:cubicBezTo>
                  <a:lnTo>
                    <a:pt x="0" y="100"/>
                  </a:lnTo>
                  <a:cubicBezTo>
                    <a:pt x="0" y="45"/>
                    <a:pt x="45" y="0"/>
                    <a:pt x="100" y="0"/>
                  </a:cubicBezTo>
                  <a:lnTo>
                    <a:pt x="1484" y="0"/>
                  </a:lnTo>
                  <a:cubicBezTo>
                    <a:pt x="1539" y="0"/>
                    <a:pt x="1584" y="45"/>
                    <a:pt x="1584" y="100"/>
                  </a:cubicBezTo>
                  <a:lnTo>
                    <a:pt x="1584" y="237"/>
                  </a:lnTo>
                  <a:cubicBezTo>
                    <a:pt x="1584" y="292"/>
                    <a:pt x="1539" y="337"/>
                    <a:pt x="1484" y="337"/>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54" name="Freeform 295"/>
            <p:cNvSpPr>
              <a:spLocks noChangeArrowheads="1"/>
            </p:cNvSpPr>
            <p:nvPr/>
          </p:nvSpPr>
          <p:spPr bwMode="gray">
            <a:xfrm>
              <a:off x="1857375" y="1408113"/>
              <a:ext cx="47625" cy="38100"/>
            </a:xfrm>
            <a:custGeom>
              <a:avLst/>
              <a:gdLst>
                <a:gd name="T0" fmla="*/ 0 w 115"/>
                <a:gd name="T1" fmla="*/ 88 h 88"/>
                <a:gd name="T2" fmla="*/ 0 w 115"/>
                <a:gd name="T3" fmla="*/ 88 h 88"/>
                <a:gd name="T4" fmla="*/ 115 w 115"/>
                <a:gd name="T5" fmla="*/ 88 h 88"/>
                <a:gd name="T6" fmla="*/ 115 w 115"/>
                <a:gd name="T7" fmla="*/ 27 h 88"/>
                <a:gd name="T8" fmla="*/ 90 w 115"/>
                <a:gd name="T9" fmla="*/ 27 h 88"/>
                <a:gd name="T10" fmla="*/ 90 w 115"/>
                <a:gd name="T11" fmla="*/ 0 h 88"/>
                <a:gd name="T12" fmla="*/ 26 w 115"/>
                <a:gd name="T13" fmla="*/ 0 h 88"/>
                <a:gd name="T14" fmla="*/ 26 w 115"/>
                <a:gd name="T15" fmla="*/ 27 h 88"/>
                <a:gd name="T16" fmla="*/ 0 w 115"/>
                <a:gd name="T17" fmla="*/ 27 h 88"/>
                <a:gd name="T18" fmla="*/ 0 w 115"/>
                <a:gd name="T19"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5" h="88">
                  <a:moveTo>
                    <a:pt x="0" y="88"/>
                  </a:moveTo>
                  <a:lnTo>
                    <a:pt x="0" y="88"/>
                  </a:lnTo>
                  <a:lnTo>
                    <a:pt x="115" y="88"/>
                  </a:lnTo>
                  <a:lnTo>
                    <a:pt x="115" y="27"/>
                  </a:lnTo>
                  <a:lnTo>
                    <a:pt x="90" y="27"/>
                  </a:lnTo>
                  <a:lnTo>
                    <a:pt x="90" y="0"/>
                  </a:lnTo>
                  <a:lnTo>
                    <a:pt x="26" y="0"/>
                  </a:lnTo>
                  <a:lnTo>
                    <a:pt x="26" y="27"/>
                  </a:lnTo>
                  <a:lnTo>
                    <a:pt x="0" y="27"/>
                  </a:lnTo>
                  <a:lnTo>
                    <a:pt x="0" y="88"/>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55" name="Freeform 296"/>
            <p:cNvSpPr>
              <a:spLocks noChangeArrowheads="1"/>
            </p:cNvSpPr>
            <p:nvPr/>
          </p:nvSpPr>
          <p:spPr bwMode="gray">
            <a:xfrm>
              <a:off x="1928813" y="1408113"/>
              <a:ext cx="47625" cy="38100"/>
            </a:xfrm>
            <a:custGeom>
              <a:avLst/>
              <a:gdLst>
                <a:gd name="T0" fmla="*/ 0 w 115"/>
                <a:gd name="T1" fmla="*/ 88 h 88"/>
                <a:gd name="T2" fmla="*/ 0 w 115"/>
                <a:gd name="T3" fmla="*/ 88 h 88"/>
                <a:gd name="T4" fmla="*/ 115 w 115"/>
                <a:gd name="T5" fmla="*/ 88 h 88"/>
                <a:gd name="T6" fmla="*/ 115 w 115"/>
                <a:gd name="T7" fmla="*/ 27 h 88"/>
                <a:gd name="T8" fmla="*/ 89 w 115"/>
                <a:gd name="T9" fmla="*/ 27 h 88"/>
                <a:gd name="T10" fmla="*/ 89 w 115"/>
                <a:gd name="T11" fmla="*/ 0 h 88"/>
                <a:gd name="T12" fmla="*/ 25 w 115"/>
                <a:gd name="T13" fmla="*/ 0 h 88"/>
                <a:gd name="T14" fmla="*/ 25 w 115"/>
                <a:gd name="T15" fmla="*/ 27 h 88"/>
                <a:gd name="T16" fmla="*/ 0 w 115"/>
                <a:gd name="T17" fmla="*/ 27 h 88"/>
                <a:gd name="T18" fmla="*/ 0 w 115"/>
                <a:gd name="T19"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5" h="88">
                  <a:moveTo>
                    <a:pt x="0" y="88"/>
                  </a:moveTo>
                  <a:lnTo>
                    <a:pt x="0" y="88"/>
                  </a:lnTo>
                  <a:lnTo>
                    <a:pt x="115" y="88"/>
                  </a:lnTo>
                  <a:lnTo>
                    <a:pt x="115" y="27"/>
                  </a:lnTo>
                  <a:lnTo>
                    <a:pt x="89" y="27"/>
                  </a:lnTo>
                  <a:lnTo>
                    <a:pt x="89" y="0"/>
                  </a:lnTo>
                  <a:lnTo>
                    <a:pt x="25" y="0"/>
                  </a:lnTo>
                  <a:lnTo>
                    <a:pt x="25" y="27"/>
                  </a:lnTo>
                  <a:lnTo>
                    <a:pt x="0" y="27"/>
                  </a:lnTo>
                  <a:lnTo>
                    <a:pt x="0" y="88"/>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56" name="Freeform 297"/>
            <p:cNvSpPr>
              <a:spLocks noChangeArrowheads="1"/>
            </p:cNvSpPr>
            <p:nvPr/>
          </p:nvSpPr>
          <p:spPr bwMode="gray">
            <a:xfrm>
              <a:off x="2000250" y="1408113"/>
              <a:ext cx="49213" cy="38100"/>
            </a:xfrm>
            <a:custGeom>
              <a:avLst/>
              <a:gdLst>
                <a:gd name="T0" fmla="*/ 0 w 114"/>
                <a:gd name="T1" fmla="*/ 88 h 88"/>
                <a:gd name="T2" fmla="*/ 0 w 114"/>
                <a:gd name="T3" fmla="*/ 88 h 88"/>
                <a:gd name="T4" fmla="*/ 114 w 114"/>
                <a:gd name="T5" fmla="*/ 88 h 88"/>
                <a:gd name="T6" fmla="*/ 114 w 114"/>
                <a:gd name="T7" fmla="*/ 27 h 88"/>
                <a:gd name="T8" fmla="*/ 89 w 114"/>
                <a:gd name="T9" fmla="*/ 27 h 88"/>
                <a:gd name="T10" fmla="*/ 89 w 114"/>
                <a:gd name="T11" fmla="*/ 0 h 88"/>
                <a:gd name="T12" fmla="*/ 25 w 114"/>
                <a:gd name="T13" fmla="*/ 0 h 88"/>
                <a:gd name="T14" fmla="*/ 25 w 114"/>
                <a:gd name="T15" fmla="*/ 27 h 88"/>
                <a:gd name="T16" fmla="*/ 0 w 114"/>
                <a:gd name="T17" fmla="*/ 27 h 88"/>
                <a:gd name="T18" fmla="*/ 0 w 114"/>
                <a:gd name="T19"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57" name="Freeform 298"/>
            <p:cNvSpPr>
              <a:spLocks noChangeArrowheads="1"/>
            </p:cNvSpPr>
            <p:nvPr/>
          </p:nvSpPr>
          <p:spPr bwMode="gray">
            <a:xfrm>
              <a:off x="2073275" y="1408113"/>
              <a:ext cx="47625" cy="38100"/>
            </a:xfrm>
            <a:custGeom>
              <a:avLst/>
              <a:gdLst>
                <a:gd name="T0" fmla="*/ 0 w 114"/>
                <a:gd name="T1" fmla="*/ 88 h 88"/>
                <a:gd name="T2" fmla="*/ 0 w 114"/>
                <a:gd name="T3" fmla="*/ 88 h 88"/>
                <a:gd name="T4" fmla="*/ 114 w 114"/>
                <a:gd name="T5" fmla="*/ 88 h 88"/>
                <a:gd name="T6" fmla="*/ 114 w 114"/>
                <a:gd name="T7" fmla="*/ 27 h 88"/>
                <a:gd name="T8" fmla="*/ 89 w 114"/>
                <a:gd name="T9" fmla="*/ 27 h 88"/>
                <a:gd name="T10" fmla="*/ 89 w 114"/>
                <a:gd name="T11" fmla="*/ 0 h 88"/>
                <a:gd name="T12" fmla="*/ 25 w 114"/>
                <a:gd name="T13" fmla="*/ 0 h 88"/>
                <a:gd name="T14" fmla="*/ 25 w 114"/>
                <a:gd name="T15" fmla="*/ 27 h 88"/>
                <a:gd name="T16" fmla="*/ 0 w 114"/>
                <a:gd name="T17" fmla="*/ 27 h 88"/>
                <a:gd name="T18" fmla="*/ 0 w 114"/>
                <a:gd name="T19"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58" name="Freeform 299"/>
            <p:cNvSpPr>
              <a:spLocks noChangeArrowheads="1"/>
            </p:cNvSpPr>
            <p:nvPr/>
          </p:nvSpPr>
          <p:spPr bwMode="gray">
            <a:xfrm>
              <a:off x="2144713" y="1408113"/>
              <a:ext cx="47625" cy="38100"/>
            </a:xfrm>
            <a:custGeom>
              <a:avLst/>
              <a:gdLst>
                <a:gd name="T0" fmla="*/ 0 w 114"/>
                <a:gd name="T1" fmla="*/ 88 h 88"/>
                <a:gd name="T2" fmla="*/ 0 w 114"/>
                <a:gd name="T3" fmla="*/ 88 h 88"/>
                <a:gd name="T4" fmla="*/ 114 w 114"/>
                <a:gd name="T5" fmla="*/ 88 h 88"/>
                <a:gd name="T6" fmla="*/ 114 w 114"/>
                <a:gd name="T7" fmla="*/ 27 h 88"/>
                <a:gd name="T8" fmla="*/ 89 w 114"/>
                <a:gd name="T9" fmla="*/ 27 h 88"/>
                <a:gd name="T10" fmla="*/ 89 w 114"/>
                <a:gd name="T11" fmla="*/ 0 h 88"/>
                <a:gd name="T12" fmla="*/ 25 w 114"/>
                <a:gd name="T13" fmla="*/ 0 h 88"/>
                <a:gd name="T14" fmla="*/ 25 w 114"/>
                <a:gd name="T15" fmla="*/ 27 h 88"/>
                <a:gd name="T16" fmla="*/ 0 w 114"/>
                <a:gd name="T17" fmla="*/ 27 h 88"/>
                <a:gd name="T18" fmla="*/ 0 w 114"/>
                <a:gd name="T19"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59" name="Freeform 300"/>
            <p:cNvSpPr>
              <a:spLocks noChangeArrowheads="1"/>
            </p:cNvSpPr>
            <p:nvPr/>
          </p:nvSpPr>
          <p:spPr bwMode="gray">
            <a:xfrm>
              <a:off x="2271713" y="1401763"/>
              <a:ext cx="88900" cy="22225"/>
            </a:xfrm>
            <a:custGeom>
              <a:avLst/>
              <a:gdLst>
                <a:gd name="T0" fmla="*/ 215 w 215"/>
                <a:gd name="T1" fmla="*/ 52 h 52"/>
                <a:gd name="T2" fmla="*/ 215 w 215"/>
                <a:gd name="T3" fmla="*/ 52 h 52"/>
                <a:gd name="T4" fmla="*/ 0 w 215"/>
                <a:gd name="T5" fmla="*/ 52 h 52"/>
                <a:gd name="T6" fmla="*/ 0 w 215"/>
                <a:gd name="T7" fmla="*/ 0 h 52"/>
                <a:gd name="T8" fmla="*/ 215 w 215"/>
                <a:gd name="T9" fmla="*/ 0 h 52"/>
                <a:gd name="T10" fmla="*/ 215 w 215"/>
                <a:gd name="T11" fmla="*/ 52 h 52"/>
              </a:gdLst>
              <a:ahLst/>
              <a:cxnLst>
                <a:cxn ang="0">
                  <a:pos x="T0" y="T1"/>
                </a:cxn>
                <a:cxn ang="0">
                  <a:pos x="T2" y="T3"/>
                </a:cxn>
                <a:cxn ang="0">
                  <a:pos x="T4" y="T5"/>
                </a:cxn>
                <a:cxn ang="0">
                  <a:pos x="T6" y="T7"/>
                </a:cxn>
                <a:cxn ang="0">
                  <a:pos x="T8" y="T9"/>
                </a:cxn>
                <a:cxn ang="0">
                  <a:pos x="T10" y="T11"/>
                </a:cxn>
              </a:cxnLst>
              <a:rect l="0" t="0" r="r" b="b"/>
              <a:pathLst>
                <a:path w="215" h="52">
                  <a:moveTo>
                    <a:pt x="215" y="52"/>
                  </a:moveTo>
                  <a:lnTo>
                    <a:pt x="215" y="52"/>
                  </a:lnTo>
                  <a:lnTo>
                    <a:pt x="0" y="52"/>
                  </a:lnTo>
                  <a:lnTo>
                    <a:pt x="0" y="0"/>
                  </a:lnTo>
                  <a:lnTo>
                    <a:pt x="215" y="0"/>
                  </a:lnTo>
                  <a:lnTo>
                    <a:pt x="215" y="52"/>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60" name="Freeform 301"/>
            <p:cNvSpPr>
              <a:spLocks noChangeArrowheads="1"/>
            </p:cNvSpPr>
            <p:nvPr/>
          </p:nvSpPr>
          <p:spPr bwMode="gray">
            <a:xfrm>
              <a:off x="2271713" y="1430338"/>
              <a:ext cx="20638" cy="22225"/>
            </a:xfrm>
            <a:custGeom>
              <a:avLst/>
              <a:gdLst>
                <a:gd name="T0" fmla="*/ 52 w 52"/>
                <a:gd name="T1" fmla="*/ 52 h 52"/>
                <a:gd name="T2" fmla="*/ 52 w 52"/>
                <a:gd name="T3" fmla="*/ 52 h 52"/>
                <a:gd name="T4" fmla="*/ 0 w 52"/>
                <a:gd name="T5" fmla="*/ 52 h 52"/>
                <a:gd name="T6" fmla="*/ 0 w 52"/>
                <a:gd name="T7" fmla="*/ 0 h 52"/>
                <a:gd name="T8" fmla="*/ 52 w 52"/>
                <a:gd name="T9" fmla="*/ 0 h 52"/>
                <a:gd name="T10" fmla="*/ 52 w 52"/>
                <a:gd name="T11" fmla="*/ 52 h 52"/>
              </a:gdLst>
              <a:ahLst/>
              <a:cxnLst>
                <a:cxn ang="0">
                  <a:pos x="T0" y="T1"/>
                </a:cxn>
                <a:cxn ang="0">
                  <a:pos x="T2" y="T3"/>
                </a:cxn>
                <a:cxn ang="0">
                  <a:pos x="T4" y="T5"/>
                </a:cxn>
                <a:cxn ang="0">
                  <a:pos x="T6" y="T7"/>
                </a:cxn>
                <a:cxn ang="0">
                  <a:pos x="T8" y="T9"/>
                </a:cxn>
                <a:cxn ang="0">
                  <a:pos x="T10" y="T11"/>
                </a:cxn>
              </a:cxnLst>
              <a:rect l="0" t="0" r="r" b="b"/>
              <a:pathLst>
                <a:path w="52" h="52">
                  <a:moveTo>
                    <a:pt x="52" y="52"/>
                  </a:moveTo>
                  <a:lnTo>
                    <a:pt x="52" y="52"/>
                  </a:lnTo>
                  <a:lnTo>
                    <a:pt x="0" y="52"/>
                  </a:lnTo>
                  <a:lnTo>
                    <a:pt x="0" y="0"/>
                  </a:lnTo>
                  <a:lnTo>
                    <a:pt x="52" y="0"/>
                  </a:lnTo>
                  <a:lnTo>
                    <a:pt x="52" y="52"/>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61" name="Freeform 302"/>
            <p:cNvSpPr>
              <a:spLocks noChangeArrowheads="1"/>
            </p:cNvSpPr>
            <p:nvPr/>
          </p:nvSpPr>
          <p:spPr bwMode="gray">
            <a:xfrm>
              <a:off x="2305050" y="1430338"/>
              <a:ext cx="22225" cy="22225"/>
            </a:xfrm>
            <a:custGeom>
              <a:avLst/>
              <a:gdLst>
                <a:gd name="T0" fmla="*/ 52 w 52"/>
                <a:gd name="T1" fmla="*/ 52 h 52"/>
                <a:gd name="T2" fmla="*/ 52 w 52"/>
                <a:gd name="T3" fmla="*/ 52 h 52"/>
                <a:gd name="T4" fmla="*/ 0 w 52"/>
                <a:gd name="T5" fmla="*/ 52 h 52"/>
                <a:gd name="T6" fmla="*/ 0 w 52"/>
                <a:gd name="T7" fmla="*/ 0 h 52"/>
                <a:gd name="T8" fmla="*/ 52 w 52"/>
                <a:gd name="T9" fmla="*/ 0 h 52"/>
                <a:gd name="T10" fmla="*/ 52 w 52"/>
                <a:gd name="T11" fmla="*/ 52 h 52"/>
              </a:gdLst>
              <a:ahLst/>
              <a:cxnLst>
                <a:cxn ang="0">
                  <a:pos x="T0" y="T1"/>
                </a:cxn>
                <a:cxn ang="0">
                  <a:pos x="T2" y="T3"/>
                </a:cxn>
                <a:cxn ang="0">
                  <a:pos x="T4" y="T5"/>
                </a:cxn>
                <a:cxn ang="0">
                  <a:pos x="T6" y="T7"/>
                </a:cxn>
                <a:cxn ang="0">
                  <a:pos x="T8" y="T9"/>
                </a:cxn>
                <a:cxn ang="0">
                  <a:pos x="T10" y="T11"/>
                </a:cxn>
              </a:cxnLst>
              <a:rect l="0" t="0" r="r" b="b"/>
              <a:pathLst>
                <a:path w="52" h="52">
                  <a:moveTo>
                    <a:pt x="52" y="52"/>
                  </a:moveTo>
                  <a:lnTo>
                    <a:pt x="52" y="52"/>
                  </a:lnTo>
                  <a:lnTo>
                    <a:pt x="0" y="52"/>
                  </a:lnTo>
                  <a:lnTo>
                    <a:pt x="0" y="0"/>
                  </a:lnTo>
                  <a:lnTo>
                    <a:pt x="52" y="0"/>
                  </a:lnTo>
                  <a:lnTo>
                    <a:pt x="52" y="52"/>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62" name="Freeform 303"/>
            <p:cNvSpPr>
              <a:spLocks noChangeArrowheads="1"/>
            </p:cNvSpPr>
            <p:nvPr/>
          </p:nvSpPr>
          <p:spPr bwMode="gray">
            <a:xfrm>
              <a:off x="2339975" y="1430338"/>
              <a:ext cx="20638" cy="22225"/>
            </a:xfrm>
            <a:custGeom>
              <a:avLst/>
              <a:gdLst>
                <a:gd name="T0" fmla="*/ 52 w 52"/>
                <a:gd name="T1" fmla="*/ 52 h 52"/>
                <a:gd name="T2" fmla="*/ 52 w 52"/>
                <a:gd name="T3" fmla="*/ 52 h 52"/>
                <a:gd name="T4" fmla="*/ 0 w 52"/>
                <a:gd name="T5" fmla="*/ 52 h 52"/>
                <a:gd name="T6" fmla="*/ 0 w 52"/>
                <a:gd name="T7" fmla="*/ 0 h 52"/>
                <a:gd name="T8" fmla="*/ 52 w 52"/>
                <a:gd name="T9" fmla="*/ 0 h 52"/>
                <a:gd name="T10" fmla="*/ 52 w 52"/>
                <a:gd name="T11" fmla="*/ 52 h 52"/>
              </a:gdLst>
              <a:ahLst/>
              <a:cxnLst>
                <a:cxn ang="0">
                  <a:pos x="T0" y="T1"/>
                </a:cxn>
                <a:cxn ang="0">
                  <a:pos x="T2" y="T3"/>
                </a:cxn>
                <a:cxn ang="0">
                  <a:pos x="T4" y="T5"/>
                </a:cxn>
                <a:cxn ang="0">
                  <a:pos x="T6" y="T7"/>
                </a:cxn>
                <a:cxn ang="0">
                  <a:pos x="T8" y="T9"/>
                </a:cxn>
                <a:cxn ang="0">
                  <a:pos x="T10" y="T11"/>
                </a:cxn>
              </a:cxnLst>
              <a:rect l="0" t="0" r="r" b="b"/>
              <a:pathLst>
                <a:path w="52" h="52">
                  <a:moveTo>
                    <a:pt x="52" y="52"/>
                  </a:moveTo>
                  <a:lnTo>
                    <a:pt x="52" y="52"/>
                  </a:lnTo>
                  <a:lnTo>
                    <a:pt x="0" y="52"/>
                  </a:lnTo>
                  <a:lnTo>
                    <a:pt x="0" y="0"/>
                  </a:lnTo>
                  <a:lnTo>
                    <a:pt x="52" y="0"/>
                  </a:lnTo>
                  <a:lnTo>
                    <a:pt x="52" y="52"/>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63" name="Freeform 304"/>
            <p:cNvSpPr>
              <a:spLocks noChangeArrowheads="1"/>
            </p:cNvSpPr>
            <p:nvPr/>
          </p:nvSpPr>
          <p:spPr bwMode="gray">
            <a:xfrm>
              <a:off x="1789113" y="1473200"/>
              <a:ext cx="665163" cy="141288"/>
            </a:xfrm>
            <a:custGeom>
              <a:avLst/>
              <a:gdLst>
                <a:gd name="T0" fmla="*/ 1484 w 1584"/>
                <a:gd name="T1" fmla="*/ 337 h 337"/>
                <a:gd name="T2" fmla="*/ 1484 w 1584"/>
                <a:gd name="T3" fmla="*/ 337 h 337"/>
                <a:gd name="T4" fmla="*/ 1373 w 1584"/>
                <a:gd name="T5" fmla="*/ 337 h 337"/>
                <a:gd name="T6" fmla="*/ 1339 w 1584"/>
                <a:gd name="T7" fmla="*/ 303 h 337"/>
                <a:gd name="T8" fmla="*/ 1373 w 1584"/>
                <a:gd name="T9" fmla="*/ 270 h 337"/>
                <a:gd name="T10" fmla="*/ 1484 w 1584"/>
                <a:gd name="T11" fmla="*/ 270 h 337"/>
                <a:gd name="T12" fmla="*/ 1517 w 1584"/>
                <a:gd name="T13" fmla="*/ 237 h 337"/>
                <a:gd name="T14" fmla="*/ 1517 w 1584"/>
                <a:gd name="T15" fmla="*/ 100 h 337"/>
                <a:gd name="T16" fmla="*/ 1484 w 1584"/>
                <a:gd name="T17" fmla="*/ 67 h 337"/>
                <a:gd name="T18" fmla="*/ 100 w 1584"/>
                <a:gd name="T19" fmla="*/ 67 h 337"/>
                <a:gd name="T20" fmla="*/ 67 w 1584"/>
                <a:gd name="T21" fmla="*/ 100 h 337"/>
                <a:gd name="T22" fmla="*/ 67 w 1584"/>
                <a:gd name="T23" fmla="*/ 237 h 337"/>
                <a:gd name="T24" fmla="*/ 100 w 1584"/>
                <a:gd name="T25" fmla="*/ 270 h 337"/>
                <a:gd name="T26" fmla="*/ 1149 w 1584"/>
                <a:gd name="T27" fmla="*/ 270 h 337"/>
                <a:gd name="T28" fmla="*/ 1183 w 1584"/>
                <a:gd name="T29" fmla="*/ 303 h 337"/>
                <a:gd name="T30" fmla="*/ 1149 w 1584"/>
                <a:gd name="T31" fmla="*/ 337 h 337"/>
                <a:gd name="T32" fmla="*/ 100 w 1584"/>
                <a:gd name="T33" fmla="*/ 337 h 337"/>
                <a:gd name="T34" fmla="*/ 0 w 1584"/>
                <a:gd name="T35" fmla="*/ 237 h 337"/>
                <a:gd name="T36" fmla="*/ 0 w 1584"/>
                <a:gd name="T37" fmla="*/ 100 h 337"/>
                <a:gd name="T38" fmla="*/ 100 w 1584"/>
                <a:gd name="T39" fmla="*/ 0 h 337"/>
                <a:gd name="T40" fmla="*/ 1484 w 1584"/>
                <a:gd name="T41" fmla="*/ 0 h 337"/>
                <a:gd name="T42" fmla="*/ 1584 w 1584"/>
                <a:gd name="T43" fmla="*/ 100 h 337"/>
                <a:gd name="T44" fmla="*/ 1584 w 1584"/>
                <a:gd name="T45" fmla="*/ 237 h 337"/>
                <a:gd name="T46" fmla="*/ 1484 w 1584"/>
                <a:gd name="T47" fmla="*/ 337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84" h="337">
                  <a:moveTo>
                    <a:pt x="1484" y="337"/>
                  </a:moveTo>
                  <a:lnTo>
                    <a:pt x="1484" y="337"/>
                  </a:lnTo>
                  <a:lnTo>
                    <a:pt x="1373" y="337"/>
                  </a:lnTo>
                  <a:cubicBezTo>
                    <a:pt x="1354" y="337"/>
                    <a:pt x="1339" y="322"/>
                    <a:pt x="1339" y="303"/>
                  </a:cubicBezTo>
                  <a:cubicBezTo>
                    <a:pt x="1339" y="285"/>
                    <a:pt x="1354" y="270"/>
                    <a:pt x="1373" y="270"/>
                  </a:cubicBezTo>
                  <a:lnTo>
                    <a:pt x="1484" y="270"/>
                  </a:lnTo>
                  <a:cubicBezTo>
                    <a:pt x="1502" y="270"/>
                    <a:pt x="1517" y="255"/>
                    <a:pt x="1517" y="237"/>
                  </a:cubicBezTo>
                  <a:lnTo>
                    <a:pt x="1517" y="100"/>
                  </a:lnTo>
                  <a:cubicBezTo>
                    <a:pt x="1517" y="82"/>
                    <a:pt x="1502" y="67"/>
                    <a:pt x="1484" y="67"/>
                  </a:cubicBezTo>
                  <a:lnTo>
                    <a:pt x="100" y="67"/>
                  </a:lnTo>
                  <a:cubicBezTo>
                    <a:pt x="82" y="67"/>
                    <a:pt x="67" y="82"/>
                    <a:pt x="67" y="100"/>
                  </a:cubicBezTo>
                  <a:lnTo>
                    <a:pt x="67" y="237"/>
                  </a:lnTo>
                  <a:cubicBezTo>
                    <a:pt x="67" y="255"/>
                    <a:pt x="82" y="270"/>
                    <a:pt x="100" y="270"/>
                  </a:cubicBezTo>
                  <a:lnTo>
                    <a:pt x="1149" y="270"/>
                  </a:lnTo>
                  <a:cubicBezTo>
                    <a:pt x="1168" y="270"/>
                    <a:pt x="1183" y="285"/>
                    <a:pt x="1183" y="303"/>
                  </a:cubicBezTo>
                  <a:cubicBezTo>
                    <a:pt x="1183" y="322"/>
                    <a:pt x="1168" y="337"/>
                    <a:pt x="1149" y="337"/>
                  </a:cubicBezTo>
                  <a:lnTo>
                    <a:pt x="100" y="337"/>
                  </a:lnTo>
                  <a:cubicBezTo>
                    <a:pt x="45" y="337"/>
                    <a:pt x="0" y="292"/>
                    <a:pt x="0" y="237"/>
                  </a:cubicBezTo>
                  <a:lnTo>
                    <a:pt x="0" y="100"/>
                  </a:lnTo>
                  <a:cubicBezTo>
                    <a:pt x="0" y="45"/>
                    <a:pt x="45" y="0"/>
                    <a:pt x="100" y="0"/>
                  </a:cubicBezTo>
                  <a:lnTo>
                    <a:pt x="1484" y="0"/>
                  </a:lnTo>
                  <a:cubicBezTo>
                    <a:pt x="1539" y="0"/>
                    <a:pt x="1584" y="45"/>
                    <a:pt x="1584" y="100"/>
                  </a:cubicBezTo>
                  <a:lnTo>
                    <a:pt x="1584" y="237"/>
                  </a:lnTo>
                  <a:cubicBezTo>
                    <a:pt x="1584" y="292"/>
                    <a:pt x="1539" y="337"/>
                    <a:pt x="1484" y="337"/>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64" name="Freeform 305"/>
            <p:cNvSpPr>
              <a:spLocks noChangeArrowheads="1"/>
            </p:cNvSpPr>
            <p:nvPr/>
          </p:nvSpPr>
          <p:spPr bwMode="gray">
            <a:xfrm>
              <a:off x="1857375" y="1522413"/>
              <a:ext cx="47625" cy="36513"/>
            </a:xfrm>
            <a:custGeom>
              <a:avLst/>
              <a:gdLst>
                <a:gd name="T0" fmla="*/ 0 w 115"/>
                <a:gd name="T1" fmla="*/ 88 h 88"/>
                <a:gd name="T2" fmla="*/ 0 w 115"/>
                <a:gd name="T3" fmla="*/ 88 h 88"/>
                <a:gd name="T4" fmla="*/ 115 w 115"/>
                <a:gd name="T5" fmla="*/ 88 h 88"/>
                <a:gd name="T6" fmla="*/ 115 w 115"/>
                <a:gd name="T7" fmla="*/ 27 h 88"/>
                <a:gd name="T8" fmla="*/ 90 w 115"/>
                <a:gd name="T9" fmla="*/ 27 h 88"/>
                <a:gd name="T10" fmla="*/ 90 w 115"/>
                <a:gd name="T11" fmla="*/ 0 h 88"/>
                <a:gd name="T12" fmla="*/ 26 w 115"/>
                <a:gd name="T13" fmla="*/ 0 h 88"/>
                <a:gd name="T14" fmla="*/ 26 w 115"/>
                <a:gd name="T15" fmla="*/ 27 h 88"/>
                <a:gd name="T16" fmla="*/ 0 w 115"/>
                <a:gd name="T17" fmla="*/ 27 h 88"/>
                <a:gd name="T18" fmla="*/ 0 w 115"/>
                <a:gd name="T19"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5" h="88">
                  <a:moveTo>
                    <a:pt x="0" y="88"/>
                  </a:moveTo>
                  <a:lnTo>
                    <a:pt x="0" y="88"/>
                  </a:lnTo>
                  <a:lnTo>
                    <a:pt x="115" y="88"/>
                  </a:lnTo>
                  <a:lnTo>
                    <a:pt x="115" y="27"/>
                  </a:lnTo>
                  <a:lnTo>
                    <a:pt x="90" y="27"/>
                  </a:lnTo>
                  <a:lnTo>
                    <a:pt x="90" y="0"/>
                  </a:lnTo>
                  <a:lnTo>
                    <a:pt x="26" y="0"/>
                  </a:lnTo>
                  <a:lnTo>
                    <a:pt x="26" y="27"/>
                  </a:lnTo>
                  <a:lnTo>
                    <a:pt x="0" y="27"/>
                  </a:lnTo>
                  <a:lnTo>
                    <a:pt x="0" y="88"/>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65" name="Freeform 306"/>
            <p:cNvSpPr>
              <a:spLocks noChangeArrowheads="1"/>
            </p:cNvSpPr>
            <p:nvPr/>
          </p:nvSpPr>
          <p:spPr bwMode="gray">
            <a:xfrm>
              <a:off x="1928813" y="1522413"/>
              <a:ext cx="47625" cy="36513"/>
            </a:xfrm>
            <a:custGeom>
              <a:avLst/>
              <a:gdLst>
                <a:gd name="T0" fmla="*/ 0 w 115"/>
                <a:gd name="T1" fmla="*/ 88 h 88"/>
                <a:gd name="T2" fmla="*/ 0 w 115"/>
                <a:gd name="T3" fmla="*/ 88 h 88"/>
                <a:gd name="T4" fmla="*/ 115 w 115"/>
                <a:gd name="T5" fmla="*/ 88 h 88"/>
                <a:gd name="T6" fmla="*/ 115 w 115"/>
                <a:gd name="T7" fmla="*/ 27 h 88"/>
                <a:gd name="T8" fmla="*/ 89 w 115"/>
                <a:gd name="T9" fmla="*/ 27 h 88"/>
                <a:gd name="T10" fmla="*/ 89 w 115"/>
                <a:gd name="T11" fmla="*/ 0 h 88"/>
                <a:gd name="T12" fmla="*/ 25 w 115"/>
                <a:gd name="T13" fmla="*/ 0 h 88"/>
                <a:gd name="T14" fmla="*/ 25 w 115"/>
                <a:gd name="T15" fmla="*/ 27 h 88"/>
                <a:gd name="T16" fmla="*/ 0 w 115"/>
                <a:gd name="T17" fmla="*/ 27 h 88"/>
                <a:gd name="T18" fmla="*/ 0 w 115"/>
                <a:gd name="T19"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5" h="88">
                  <a:moveTo>
                    <a:pt x="0" y="88"/>
                  </a:moveTo>
                  <a:lnTo>
                    <a:pt x="0" y="88"/>
                  </a:lnTo>
                  <a:lnTo>
                    <a:pt x="115" y="88"/>
                  </a:lnTo>
                  <a:lnTo>
                    <a:pt x="115" y="27"/>
                  </a:lnTo>
                  <a:lnTo>
                    <a:pt x="89" y="27"/>
                  </a:lnTo>
                  <a:lnTo>
                    <a:pt x="89" y="0"/>
                  </a:lnTo>
                  <a:lnTo>
                    <a:pt x="25" y="0"/>
                  </a:lnTo>
                  <a:lnTo>
                    <a:pt x="25" y="27"/>
                  </a:lnTo>
                  <a:lnTo>
                    <a:pt x="0" y="27"/>
                  </a:lnTo>
                  <a:lnTo>
                    <a:pt x="0" y="88"/>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66" name="Freeform 307"/>
            <p:cNvSpPr>
              <a:spLocks noChangeArrowheads="1"/>
            </p:cNvSpPr>
            <p:nvPr/>
          </p:nvSpPr>
          <p:spPr bwMode="gray">
            <a:xfrm>
              <a:off x="2000250" y="1522413"/>
              <a:ext cx="49213" cy="36513"/>
            </a:xfrm>
            <a:custGeom>
              <a:avLst/>
              <a:gdLst>
                <a:gd name="T0" fmla="*/ 0 w 114"/>
                <a:gd name="T1" fmla="*/ 88 h 88"/>
                <a:gd name="T2" fmla="*/ 0 w 114"/>
                <a:gd name="T3" fmla="*/ 88 h 88"/>
                <a:gd name="T4" fmla="*/ 114 w 114"/>
                <a:gd name="T5" fmla="*/ 88 h 88"/>
                <a:gd name="T6" fmla="*/ 114 w 114"/>
                <a:gd name="T7" fmla="*/ 27 h 88"/>
                <a:gd name="T8" fmla="*/ 89 w 114"/>
                <a:gd name="T9" fmla="*/ 27 h 88"/>
                <a:gd name="T10" fmla="*/ 89 w 114"/>
                <a:gd name="T11" fmla="*/ 0 h 88"/>
                <a:gd name="T12" fmla="*/ 25 w 114"/>
                <a:gd name="T13" fmla="*/ 0 h 88"/>
                <a:gd name="T14" fmla="*/ 25 w 114"/>
                <a:gd name="T15" fmla="*/ 27 h 88"/>
                <a:gd name="T16" fmla="*/ 0 w 114"/>
                <a:gd name="T17" fmla="*/ 27 h 88"/>
                <a:gd name="T18" fmla="*/ 0 w 114"/>
                <a:gd name="T19"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67" name="Freeform 308"/>
            <p:cNvSpPr>
              <a:spLocks noChangeArrowheads="1"/>
            </p:cNvSpPr>
            <p:nvPr/>
          </p:nvSpPr>
          <p:spPr bwMode="gray">
            <a:xfrm>
              <a:off x="2073275" y="1522413"/>
              <a:ext cx="47625" cy="36513"/>
            </a:xfrm>
            <a:custGeom>
              <a:avLst/>
              <a:gdLst>
                <a:gd name="T0" fmla="*/ 0 w 114"/>
                <a:gd name="T1" fmla="*/ 88 h 88"/>
                <a:gd name="T2" fmla="*/ 0 w 114"/>
                <a:gd name="T3" fmla="*/ 88 h 88"/>
                <a:gd name="T4" fmla="*/ 114 w 114"/>
                <a:gd name="T5" fmla="*/ 88 h 88"/>
                <a:gd name="T6" fmla="*/ 114 w 114"/>
                <a:gd name="T7" fmla="*/ 27 h 88"/>
                <a:gd name="T8" fmla="*/ 89 w 114"/>
                <a:gd name="T9" fmla="*/ 27 h 88"/>
                <a:gd name="T10" fmla="*/ 89 w 114"/>
                <a:gd name="T11" fmla="*/ 0 h 88"/>
                <a:gd name="T12" fmla="*/ 25 w 114"/>
                <a:gd name="T13" fmla="*/ 0 h 88"/>
                <a:gd name="T14" fmla="*/ 25 w 114"/>
                <a:gd name="T15" fmla="*/ 27 h 88"/>
                <a:gd name="T16" fmla="*/ 0 w 114"/>
                <a:gd name="T17" fmla="*/ 27 h 88"/>
                <a:gd name="T18" fmla="*/ 0 w 114"/>
                <a:gd name="T19"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68" name="Freeform 309"/>
            <p:cNvSpPr>
              <a:spLocks noChangeArrowheads="1"/>
            </p:cNvSpPr>
            <p:nvPr/>
          </p:nvSpPr>
          <p:spPr bwMode="gray">
            <a:xfrm>
              <a:off x="2144713" y="1522413"/>
              <a:ext cx="47625" cy="36513"/>
            </a:xfrm>
            <a:custGeom>
              <a:avLst/>
              <a:gdLst>
                <a:gd name="T0" fmla="*/ 0 w 114"/>
                <a:gd name="T1" fmla="*/ 88 h 88"/>
                <a:gd name="T2" fmla="*/ 0 w 114"/>
                <a:gd name="T3" fmla="*/ 88 h 88"/>
                <a:gd name="T4" fmla="*/ 114 w 114"/>
                <a:gd name="T5" fmla="*/ 88 h 88"/>
                <a:gd name="T6" fmla="*/ 114 w 114"/>
                <a:gd name="T7" fmla="*/ 27 h 88"/>
                <a:gd name="T8" fmla="*/ 89 w 114"/>
                <a:gd name="T9" fmla="*/ 27 h 88"/>
                <a:gd name="T10" fmla="*/ 89 w 114"/>
                <a:gd name="T11" fmla="*/ 0 h 88"/>
                <a:gd name="T12" fmla="*/ 25 w 114"/>
                <a:gd name="T13" fmla="*/ 0 h 88"/>
                <a:gd name="T14" fmla="*/ 25 w 114"/>
                <a:gd name="T15" fmla="*/ 27 h 88"/>
                <a:gd name="T16" fmla="*/ 0 w 114"/>
                <a:gd name="T17" fmla="*/ 27 h 88"/>
                <a:gd name="T18" fmla="*/ 0 w 114"/>
                <a:gd name="T19"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69" name="Freeform 310"/>
            <p:cNvSpPr>
              <a:spLocks noChangeArrowheads="1"/>
            </p:cNvSpPr>
            <p:nvPr/>
          </p:nvSpPr>
          <p:spPr bwMode="gray">
            <a:xfrm>
              <a:off x="2271713" y="1514475"/>
              <a:ext cx="88900" cy="22225"/>
            </a:xfrm>
            <a:custGeom>
              <a:avLst/>
              <a:gdLst>
                <a:gd name="T0" fmla="*/ 215 w 215"/>
                <a:gd name="T1" fmla="*/ 52 h 52"/>
                <a:gd name="T2" fmla="*/ 215 w 215"/>
                <a:gd name="T3" fmla="*/ 52 h 52"/>
                <a:gd name="T4" fmla="*/ 0 w 215"/>
                <a:gd name="T5" fmla="*/ 52 h 52"/>
                <a:gd name="T6" fmla="*/ 0 w 215"/>
                <a:gd name="T7" fmla="*/ 0 h 52"/>
                <a:gd name="T8" fmla="*/ 215 w 215"/>
                <a:gd name="T9" fmla="*/ 0 h 52"/>
                <a:gd name="T10" fmla="*/ 215 w 215"/>
                <a:gd name="T11" fmla="*/ 52 h 52"/>
              </a:gdLst>
              <a:ahLst/>
              <a:cxnLst>
                <a:cxn ang="0">
                  <a:pos x="T0" y="T1"/>
                </a:cxn>
                <a:cxn ang="0">
                  <a:pos x="T2" y="T3"/>
                </a:cxn>
                <a:cxn ang="0">
                  <a:pos x="T4" y="T5"/>
                </a:cxn>
                <a:cxn ang="0">
                  <a:pos x="T6" y="T7"/>
                </a:cxn>
                <a:cxn ang="0">
                  <a:pos x="T8" y="T9"/>
                </a:cxn>
                <a:cxn ang="0">
                  <a:pos x="T10" y="T11"/>
                </a:cxn>
              </a:cxnLst>
              <a:rect l="0" t="0" r="r" b="b"/>
              <a:pathLst>
                <a:path w="215" h="52">
                  <a:moveTo>
                    <a:pt x="215" y="52"/>
                  </a:moveTo>
                  <a:lnTo>
                    <a:pt x="215" y="52"/>
                  </a:lnTo>
                  <a:lnTo>
                    <a:pt x="0" y="52"/>
                  </a:lnTo>
                  <a:lnTo>
                    <a:pt x="0" y="0"/>
                  </a:lnTo>
                  <a:lnTo>
                    <a:pt x="215" y="0"/>
                  </a:lnTo>
                  <a:lnTo>
                    <a:pt x="215" y="52"/>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70" name="Freeform 311"/>
            <p:cNvSpPr>
              <a:spLocks noChangeArrowheads="1"/>
            </p:cNvSpPr>
            <p:nvPr/>
          </p:nvSpPr>
          <p:spPr bwMode="gray">
            <a:xfrm>
              <a:off x="2271713" y="1544638"/>
              <a:ext cx="20638" cy="22225"/>
            </a:xfrm>
            <a:custGeom>
              <a:avLst/>
              <a:gdLst>
                <a:gd name="T0" fmla="*/ 52 w 52"/>
                <a:gd name="T1" fmla="*/ 52 h 52"/>
                <a:gd name="T2" fmla="*/ 52 w 52"/>
                <a:gd name="T3" fmla="*/ 52 h 52"/>
                <a:gd name="T4" fmla="*/ 0 w 52"/>
                <a:gd name="T5" fmla="*/ 52 h 52"/>
                <a:gd name="T6" fmla="*/ 0 w 52"/>
                <a:gd name="T7" fmla="*/ 0 h 52"/>
                <a:gd name="T8" fmla="*/ 52 w 52"/>
                <a:gd name="T9" fmla="*/ 0 h 52"/>
                <a:gd name="T10" fmla="*/ 52 w 52"/>
                <a:gd name="T11" fmla="*/ 52 h 52"/>
              </a:gdLst>
              <a:ahLst/>
              <a:cxnLst>
                <a:cxn ang="0">
                  <a:pos x="T0" y="T1"/>
                </a:cxn>
                <a:cxn ang="0">
                  <a:pos x="T2" y="T3"/>
                </a:cxn>
                <a:cxn ang="0">
                  <a:pos x="T4" y="T5"/>
                </a:cxn>
                <a:cxn ang="0">
                  <a:pos x="T6" y="T7"/>
                </a:cxn>
                <a:cxn ang="0">
                  <a:pos x="T8" y="T9"/>
                </a:cxn>
                <a:cxn ang="0">
                  <a:pos x="T10" y="T11"/>
                </a:cxn>
              </a:cxnLst>
              <a:rect l="0" t="0" r="r" b="b"/>
              <a:pathLst>
                <a:path w="52" h="52">
                  <a:moveTo>
                    <a:pt x="52" y="52"/>
                  </a:moveTo>
                  <a:lnTo>
                    <a:pt x="52" y="52"/>
                  </a:lnTo>
                  <a:lnTo>
                    <a:pt x="0" y="52"/>
                  </a:lnTo>
                  <a:lnTo>
                    <a:pt x="0" y="0"/>
                  </a:lnTo>
                  <a:lnTo>
                    <a:pt x="52" y="0"/>
                  </a:lnTo>
                  <a:lnTo>
                    <a:pt x="52" y="52"/>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71" name="Freeform 312"/>
            <p:cNvSpPr>
              <a:spLocks noChangeArrowheads="1"/>
            </p:cNvSpPr>
            <p:nvPr/>
          </p:nvSpPr>
          <p:spPr bwMode="gray">
            <a:xfrm>
              <a:off x="2305050" y="1544638"/>
              <a:ext cx="22225" cy="22225"/>
            </a:xfrm>
            <a:custGeom>
              <a:avLst/>
              <a:gdLst>
                <a:gd name="T0" fmla="*/ 52 w 52"/>
                <a:gd name="T1" fmla="*/ 52 h 52"/>
                <a:gd name="T2" fmla="*/ 52 w 52"/>
                <a:gd name="T3" fmla="*/ 52 h 52"/>
                <a:gd name="T4" fmla="*/ 0 w 52"/>
                <a:gd name="T5" fmla="*/ 52 h 52"/>
                <a:gd name="T6" fmla="*/ 0 w 52"/>
                <a:gd name="T7" fmla="*/ 0 h 52"/>
                <a:gd name="T8" fmla="*/ 52 w 52"/>
                <a:gd name="T9" fmla="*/ 0 h 52"/>
                <a:gd name="T10" fmla="*/ 52 w 52"/>
                <a:gd name="T11" fmla="*/ 52 h 52"/>
              </a:gdLst>
              <a:ahLst/>
              <a:cxnLst>
                <a:cxn ang="0">
                  <a:pos x="T0" y="T1"/>
                </a:cxn>
                <a:cxn ang="0">
                  <a:pos x="T2" y="T3"/>
                </a:cxn>
                <a:cxn ang="0">
                  <a:pos x="T4" y="T5"/>
                </a:cxn>
                <a:cxn ang="0">
                  <a:pos x="T6" y="T7"/>
                </a:cxn>
                <a:cxn ang="0">
                  <a:pos x="T8" y="T9"/>
                </a:cxn>
                <a:cxn ang="0">
                  <a:pos x="T10" y="T11"/>
                </a:cxn>
              </a:cxnLst>
              <a:rect l="0" t="0" r="r" b="b"/>
              <a:pathLst>
                <a:path w="52" h="52">
                  <a:moveTo>
                    <a:pt x="52" y="52"/>
                  </a:moveTo>
                  <a:lnTo>
                    <a:pt x="52" y="52"/>
                  </a:lnTo>
                  <a:lnTo>
                    <a:pt x="0" y="52"/>
                  </a:lnTo>
                  <a:lnTo>
                    <a:pt x="0" y="0"/>
                  </a:lnTo>
                  <a:lnTo>
                    <a:pt x="52" y="0"/>
                  </a:lnTo>
                  <a:lnTo>
                    <a:pt x="52" y="52"/>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72" name="Freeform 313"/>
            <p:cNvSpPr>
              <a:spLocks noChangeArrowheads="1"/>
            </p:cNvSpPr>
            <p:nvPr/>
          </p:nvSpPr>
          <p:spPr bwMode="gray">
            <a:xfrm>
              <a:off x="2339975" y="1544638"/>
              <a:ext cx="20638" cy="22225"/>
            </a:xfrm>
            <a:custGeom>
              <a:avLst/>
              <a:gdLst>
                <a:gd name="T0" fmla="*/ 52 w 52"/>
                <a:gd name="T1" fmla="*/ 52 h 52"/>
                <a:gd name="T2" fmla="*/ 52 w 52"/>
                <a:gd name="T3" fmla="*/ 52 h 52"/>
                <a:gd name="T4" fmla="*/ 0 w 52"/>
                <a:gd name="T5" fmla="*/ 52 h 52"/>
                <a:gd name="T6" fmla="*/ 0 w 52"/>
                <a:gd name="T7" fmla="*/ 0 h 52"/>
                <a:gd name="T8" fmla="*/ 52 w 52"/>
                <a:gd name="T9" fmla="*/ 0 h 52"/>
                <a:gd name="T10" fmla="*/ 52 w 52"/>
                <a:gd name="T11" fmla="*/ 52 h 52"/>
              </a:gdLst>
              <a:ahLst/>
              <a:cxnLst>
                <a:cxn ang="0">
                  <a:pos x="T0" y="T1"/>
                </a:cxn>
                <a:cxn ang="0">
                  <a:pos x="T2" y="T3"/>
                </a:cxn>
                <a:cxn ang="0">
                  <a:pos x="T4" y="T5"/>
                </a:cxn>
                <a:cxn ang="0">
                  <a:pos x="T6" y="T7"/>
                </a:cxn>
                <a:cxn ang="0">
                  <a:pos x="T8" y="T9"/>
                </a:cxn>
                <a:cxn ang="0">
                  <a:pos x="T10" y="T11"/>
                </a:cxn>
              </a:cxnLst>
              <a:rect l="0" t="0" r="r" b="b"/>
              <a:pathLst>
                <a:path w="52" h="52">
                  <a:moveTo>
                    <a:pt x="52" y="52"/>
                  </a:moveTo>
                  <a:lnTo>
                    <a:pt x="52" y="52"/>
                  </a:lnTo>
                  <a:lnTo>
                    <a:pt x="0" y="52"/>
                  </a:lnTo>
                  <a:lnTo>
                    <a:pt x="0" y="0"/>
                  </a:lnTo>
                  <a:lnTo>
                    <a:pt x="52" y="0"/>
                  </a:lnTo>
                  <a:lnTo>
                    <a:pt x="52" y="52"/>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473" name="组合 1472"/>
          <p:cNvGrpSpPr/>
          <p:nvPr/>
        </p:nvGrpSpPr>
        <p:grpSpPr bwMode="gray">
          <a:xfrm>
            <a:off x="2127817" y="4553293"/>
            <a:ext cx="389750" cy="181596"/>
            <a:chOff x="2286469" y="4579867"/>
            <a:chExt cx="483533" cy="195892"/>
          </a:xfrm>
        </p:grpSpPr>
        <p:sp>
          <p:nvSpPr>
            <p:cNvPr id="1474" name="Freeform 252"/>
            <p:cNvSpPr>
              <a:spLocks noChangeArrowheads="1"/>
            </p:cNvSpPr>
            <p:nvPr/>
          </p:nvSpPr>
          <p:spPr bwMode="gray">
            <a:xfrm>
              <a:off x="2616518" y="4745684"/>
              <a:ext cx="41545" cy="30075"/>
            </a:xfrm>
            <a:custGeom>
              <a:avLst/>
              <a:gdLst>
                <a:gd name="T0" fmla="*/ 69 w 139"/>
                <a:gd name="T1" fmla="*/ 139 h 139"/>
                <a:gd name="T2" fmla="*/ 69 w 139"/>
                <a:gd name="T3" fmla="*/ 139 h 139"/>
                <a:gd name="T4" fmla="*/ 0 w 139"/>
                <a:gd name="T5" fmla="*/ 69 h 139"/>
                <a:gd name="T6" fmla="*/ 69 w 139"/>
                <a:gd name="T7" fmla="*/ 0 h 139"/>
                <a:gd name="T8" fmla="*/ 139 w 139"/>
                <a:gd name="T9" fmla="*/ 69 h 139"/>
                <a:gd name="T10" fmla="*/ 69 w 139"/>
                <a:gd name="T11" fmla="*/ 139 h 139"/>
              </a:gdLst>
              <a:ahLst/>
              <a:cxnLst>
                <a:cxn ang="0">
                  <a:pos x="T0" y="T1"/>
                </a:cxn>
                <a:cxn ang="0">
                  <a:pos x="T2" y="T3"/>
                </a:cxn>
                <a:cxn ang="0">
                  <a:pos x="T4" y="T5"/>
                </a:cxn>
                <a:cxn ang="0">
                  <a:pos x="T6" y="T7"/>
                </a:cxn>
                <a:cxn ang="0">
                  <a:pos x="T8" y="T9"/>
                </a:cxn>
                <a:cxn ang="0">
                  <a:pos x="T10" y="T11"/>
                </a:cxn>
              </a:cxnLst>
              <a:rect l="0" t="0" r="r" b="b"/>
              <a:pathLst>
                <a:path w="139" h="139">
                  <a:moveTo>
                    <a:pt x="69" y="139"/>
                  </a:moveTo>
                  <a:lnTo>
                    <a:pt x="69" y="139"/>
                  </a:lnTo>
                  <a:cubicBezTo>
                    <a:pt x="31" y="139"/>
                    <a:pt x="0" y="107"/>
                    <a:pt x="0" y="69"/>
                  </a:cubicBezTo>
                  <a:cubicBezTo>
                    <a:pt x="0" y="31"/>
                    <a:pt x="31" y="0"/>
                    <a:pt x="69" y="0"/>
                  </a:cubicBezTo>
                  <a:cubicBezTo>
                    <a:pt x="108" y="0"/>
                    <a:pt x="139" y="31"/>
                    <a:pt x="139" y="69"/>
                  </a:cubicBezTo>
                  <a:cubicBezTo>
                    <a:pt x="139" y="107"/>
                    <a:pt x="108" y="139"/>
                    <a:pt x="69" y="139"/>
                  </a:cubicBezTo>
                  <a:close/>
                </a:path>
              </a:pathLst>
            </a:custGeom>
            <a:solidFill>
              <a:srgbClr val="1D1D1A">
                <a:lumMod val="75000"/>
                <a:lumOff val="25000"/>
              </a:srgbClr>
            </a:solid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75" name="Freeform 253"/>
            <p:cNvSpPr>
              <a:spLocks noChangeArrowheads="1"/>
            </p:cNvSpPr>
            <p:nvPr/>
          </p:nvSpPr>
          <p:spPr bwMode="gray">
            <a:xfrm>
              <a:off x="2681142" y="4745684"/>
              <a:ext cx="42699" cy="30075"/>
            </a:xfrm>
            <a:custGeom>
              <a:avLst/>
              <a:gdLst>
                <a:gd name="T0" fmla="*/ 69 w 139"/>
                <a:gd name="T1" fmla="*/ 139 h 139"/>
                <a:gd name="T2" fmla="*/ 69 w 139"/>
                <a:gd name="T3" fmla="*/ 139 h 139"/>
                <a:gd name="T4" fmla="*/ 0 w 139"/>
                <a:gd name="T5" fmla="*/ 69 h 139"/>
                <a:gd name="T6" fmla="*/ 69 w 139"/>
                <a:gd name="T7" fmla="*/ 0 h 139"/>
                <a:gd name="T8" fmla="*/ 139 w 139"/>
                <a:gd name="T9" fmla="*/ 69 h 139"/>
                <a:gd name="T10" fmla="*/ 69 w 139"/>
                <a:gd name="T11" fmla="*/ 139 h 139"/>
              </a:gdLst>
              <a:ahLst/>
              <a:cxnLst>
                <a:cxn ang="0">
                  <a:pos x="T0" y="T1"/>
                </a:cxn>
                <a:cxn ang="0">
                  <a:pos x="T2" y="T3"/>
                </a:cxn>
                <a:cxn ang="0">
                  <a:pos x="T4" y="T5"/>
                </a:cxn>
                <a:cxn ang="0">
                  <a:pos x="T6" y="T7"/>
                </a:cxn>
                <a:cxn ang="0">
                  <a:pos x="T8" y="T9"/>
                </a:cxn>
                <a:cxn ang="0">
                  <a:pos x="T10" y="T11"/>
                </a:cxn>
              </a:cxnLst>
              <a:rect l="0" t="0" r="r" b="b"/>
              <a:pathLst>
                <a:path w="139" h="139">
                  <a:moveTo>
                    <a:pt x="69" y="139"/>
                  </a:moveTo>
                  <a:lnTo>
                    <a:pt x="69" y="139"/>
                  </a:lnTo>
                  <a:cubicBezTo>
                    <a:pt x="31" y="139"/>
                    <a:pt x="0" y="107"/>
                    <a:pt x="0" y="69"/>
                  </a:cubicBezTo>
                  <a:cubicBezTo>
                    <a:pt x="0" y="31"/>
                    <a:pt x="31" y="0"/>
                    <a:pt x="69" y="0"/>
                  </a:cubicBezTo>
                  <a:cubicBezTo>
                    <a:pt x="107" y="0"/>
                    <a:pt x="139" y="31"/>
                    <a:pt x="139" y="69"/>
                  </a:cubicBezTo>
                  <a:cubicBezTo>
                    <a:pt x="139" y="107"/>
                    <a:pt x="107" y="139"/>
                    <a:pt x="69" y="139"/>
                  </a:cubicBezTo>
                  <a:close/>
                </a:path>
              </a:pathLst>
            </a:custGeom>
            <a:solidFill>
              <a:srgbClr val="1D1D1A">
                <a:lumMod val="75000"/>
                <a:lumOff val="25000"/>
              </a:srgbClr>
            </a:solid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76" name="Freeform 284"/>
            <p:cNvSpPr>
              <a:spLocks noChangeArrowheads="1"/>
            </p:cNvSpPr>
            <p:nvPr/>
          </p:nvSpPr>
          <p:spPr bwMode="gray">
            <a:xfrm>
              <a:off x="2286469" y="4579867"/>
              <a:ext cx="483533" cy="72342"/>
            </a:xfrm>
            <a:custGeom>
              <a:avLst/>
              <a:gdLst>
                <a:gd name="T0" fmla="*/ 1484 w 1584"/>
                <a:gd name="T1" fmla="*/ 337 h 337"/>
                <a:gd name="T2" fmla="*/ 1484 w 1584"/>
                <a:gd name="T3" fmla="*/ 337 h 337"/>
                <a:gd name="T4" fmla="*/ 1373 w 1584"/>
                <a:gd name="T5" fmla="*/ 337 h 337"/>
                <a:gd name="T6" fmla="*/ 1339 w 1584"/>
                <a:gd name="T7" fmla="*/ 303 h 337"/>
                <a:gd name="T8" fmla="*/ 1373 w 1584"/>
                <a:gd name="T9" fmla="*/ 270 h 337"/>
                <a:gd name="T10" fmla="*/ 1484 w 1584"/>
                <a:gd name="T11" fmla="*/ 270 h 337"/>
                <a:gd name="T12" fmla="*/ 1517 w 1584"/>
                <a:gd name="T13" fmla="*/ 237 h 337"/>
                <a:gd name="T14" fmla="*/ 1517 w 1584"/>
                <a:gd name="T15" fmla="*/ 100 h 337"/>
                <a:gd name="T16" fmla="*/ 1484 w 1584"/>
                <a:gd name="T17" fmla="*/ 67 h 337"/>
                <a:gd name="T18" fmla="*/ 100 w 1584"/>
                <a:gd name="T19" fmla="*/ 67 h 337"/>
                <a:gd name="T20" fmla="*/ 67 w 1584"/>
                <a:gd name="T21" fmla="*/ 100 h 337"/>
                <a:gd name="T22" fmla="*/ 67 w 1584"/>
                <a:gd name="T23" fmla="*/ 237 h 337"/>
                <a:gd name="T24" fmla="*/ 100 w 1584"/>
                <a:gd name="T25" fmla="*/ 270 h 337"/>
                <a:gd name="T26" fmla="*/ 1239 w 1584"/>
                <a:gd name="T27" fmla="*/ 270 h 337"/>
                <a:gd name="T28" fmla="*/ 1273 w 1584"/>
                <a:gd name="T29" fmla="*/ 303 h 337"/>
                <a:gd name="T30" fmla="*/ 1239 w 1584"/>
                <a:gd name="T31" fmla="*/ 337 h 337"/>
                <a:gd name="T32" fmla="*/ 100 w 1584"/>
                <a:gd name="T33" fmla="*/ 337 h 337"/>
                <a:gd name="T34" fmla="*/ 0 w 1584"/>
                <a:gd name="T35" fmla="*/ 237 h 337"/>
                <a:gd name="T36" fmla="*/ 0 w 1584"/>
                <a:gd name="T37" fmla="*/ 100 h 337"/>
                <a:gd name="T38" fmla="*/ 100 w 1584"/>
                <a:gd name="T39" fmla="*/ 0 h 337"/>
                <a:gd name="T40" fmla="*/ 1484 w 1584"/>
                <a:gd name="T41" fmla="*/ 0 h 337"/>
                <a:gd name="T42" fmla="*/ 1584 w 1584"/>
                <a:gd name="T43" fmla="*/ 100 h 337"/>
                <a:gd name="T44" fmla="*/ 1584 w 1584"/>
                <a:gd name="T45" fmla="*/ 237 h 337"/>
                <a:gd name="T46" fmla="*/ 1484 w 1584"/>
                <a:gd name="T47" fmla="*/ 337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84" h="337">
                  <a:moveTo>
                    <a:pt x="1484" y="337"/>
                  </a:moveTo>
                  <a:lnTo>
                    <a:pt x="1484" y="337"/>
                  </a:lnTo>
                  <a:lnTo>
                    <a:pt x="1373" y="337"/>
                  </a:lnTo>
                  <a:cubicBezTo>
                    <a:pt x="1354" y="337"/>
                    <a:pt x="1339" y="322"/>
                    <a:pt x="1339" y="303"/>
                  </a:cubicBezTo>
                  <a:cubicBezTo>
                    <a:pt x="1339" y="285"/>
                    <a:pt x="1354" y="270"/>
                    <a:pt x="1373" y="270"/>
                  </a:cubicBezTo>
                  <a:lnTo>
                    <a:pt x="1484" y="270"/>
                  </a:lnTo>
                  <a:cubicBezTo>
                    <a:pt x="1502" y="270"/>
                    <a:pt x="1517" y="255"/>
                    <a:pt x="1517" y="237"/>
                  </a:cubicBezTo>
                  <a:lnTo>
                    <a:pt x="1517" y="100"/>
                  </a:lnTo>
                  <a:cubicBezTo>
                    <a:pt x="1517" y="82"/>
                    <a:pt x="1502" y="67"/>
                    <a:pt x="1484" y="67"/>
                  </a:cubicBezTo>
                  <a:lnTo>
                    <a:pt x="100" y="67"/>
                  </a:lnTo>
                  <a:cubicBezTo>
                    <a:pt x="82" y="67"/>
                    <a:pt x="67" y="82"/>
                    <a:pt x="67" y="100"/>
                  </a:cubicBezTo>
                  <a:lnTo>
                    <a:pt x="67" y="237"/>
                  </a:lnTo>
                  <a:cubicBezTo>
                    <a:pt x="67" y="255"/>
                    <a:pt x="82" y="270"/>
                    <a:pt x="100" y="270"/>
                  </a:cubicBezTo>
                  <a:lnTo>
                    <a:pt x="1239" y="270"/>
                  </a:lnTo>
                  <a:cubicBezTo>
                    <a:pt x="1258" y="270"/>
                    <a:pt x="1273" y="285"/>
                    <a:pt x="1273" y="303"/>
                  </a:cubicBezTo>
                  <a:cubicBezTo>
                    <a:pt x="1273" y="322"/>
                    <a:pt x="1258" y="337"/>
                    <a:pt x="1239" y="337"/>
                  </a:cubicBezTo>
                  <a:lnTo>
                    <a:pt x="100" y="337"/>
                  </a:lnTo>
                  <a:cubicBezTo>
                    <a:pt x="45" y="337"/>
                    <a:pt x="0" y="292"/>
                    <a:pt x="0" y="237"/>
                  </a:cubicBezTo>
                  <a:lnTo>
                    <a:pt x="0" y="100"/>
                  </a:lnTo>
                  <a:cubicBezTo>
                    <a:pt x="0" y="45"/>
                    <a:pt x="45" y="0"/>
                    <a:pt x="100" y="0"/>
                  </a:cubicBezTo>
                  <a:lnTo>
                    <a:pt x="1484" y="0"/>
                  </a:lnTo>
                  <a:cubicBezTo>
                    <a:pt x="1539" y="0"/>
                    <a:pt x="1584" y="45"/>
                    <a:pt x="1584" y="100"/>
                  </a:cubicBezTo>
                  <a:lnTo>
                    <a:pt x="1584" y="237"/>
                  </a:lnTo>
                  <a:cubicBezTo>
                    <a:pt x="1584" y="292"/>
                    <a:pt x="1539" y="337"/>
                    <a:pt x="1484" y="337"/>
                  </a:cubicBezTo>
                  <a:close/>
                </a:path>
              </a:pathLst>
            </a:custGeom>
            <a:solidFill>
              <a:srgbClr val="1D1D1A">
                <a:lumMod val="75000"/>
                <a:lumOff val="25000"/>
              </a:srgbClr>
            </a:solid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77" name="Freeform 285"/>
            <p:cNvSpPr>
              <a:spLocks noChangeArrowheads="1"/>
            </p:cNvSpPr>
            <p:nvPr/>
          </p:nvSpPr>
          <p:spPr bwMode="gray">
            <a:xfrm>
              <a:off x="2336091" y="4604252"/>
              <a:ext cx="34620" cy="18695"/>
            </a:xfrm>
            <a:custGeom>
              <a:avLst/>
              <a:gdLst>
                <a:gd name="T0" fmla="*/ 0 w 115"/>
                <a:gd name="T1" fmla="*/ 88 h 88"/>
                <a:gd name="T2" fmla="*/ 0 w 115"/>
                <a:gd name="T3" fmla="*/ 88 h 88"/>
                <a:gd name="T4" fmla="*/ 115 w 115"/>
                <a:gd name="T5" fmla="*/ 88 h 88"/>
                <a:gd name="T6" fmla="*/ 115 w 115"/>
                <a:gd name="T7" fmla="*/ 27 h 88"/>
                <a:gd name="T8" fmla="*/ 90 w 115"/>
                <a:gd name="T9" fmla="*/ 27 h 88"/>
                <a:gd name="T10" fmla="*/ 90 w 115"/>
                <a:gd name="T11" fmla="*/ 0 h 88"/>
                <a:gd name="T12" fmla="*/ 26 w 115"/>
                <a:gd name="T13" fmla="*/ 0 h 88"/>
                <a:gd name="T14" fmla="*/ 26 w 115"/>
                <a:gd name="T15" fmla="*/ 27 h 88"/>
                <a:gd name="T16" fmla="*/ 0 w 115"/>
                <a:gd name="T17" fmla="*/ 27 h 88"/>
                <a:gd name="T18" fmla="*/ 0 w 115"/>
                <a:gd name="T19"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5" h="88">
                  <a:moveTo>
                    <a:pt x="0" y="88"/>
                  </a:moveTo>
                  <a:lnTo>
                    <a:pt x="0" y="88"/>
                  </a:lnTo>
                  <a:lnTo>
                    <a:pt x="115" y="88"/>
                  </a:lnTo>
                  <a:lnTo>
                    <a:pt x="115" y="27"/>
                  </a:lnTo>
                  <a:lnTo>
                    <a:pt x="90" y="27"/>
                  </a:lnTo>
                  <a:lnTo>
                    <a:pt x="90" y="0"/>
                  </a:lnTo>
                  <a:lnTo>
                    <a:pt x="26" y="0"/>
                  </a:lnTo>
                  <a:lnTo>
                    <a:pt x="26" y="27"/>
                  </a:lnTo>
                  <a:lnTo>
                    <a:pt x="0" y="27"/>
                  </a:lnTo>
                  <a:lnTo>
                    <a:pt x="0" y="88"/>
                  </a:lnTo>
                  <a:close/>
                </a:path>
              </a:pathLst>
            </a:custGeom>
            <a:solidFill>
              <a:srgbClr val="1D1D1A">
                <a:lumMod val="75000"/>
                <a:lumOff val="25000"/>
              </a:srgbClr>
            </a:solid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78" name="Freeform 286"/>
            <p:cNvSpPr>
              <a:spLocks noChangeArrowheads="1"/>
            </p:cNvSpPr>
            <p:nvPr/>
          </p:nvSpPr>
          <p:spPr bwMode="gray">
            <a:xfrm>
              <a:off x="2388022" y="4604252"/>
              <a:ext cx="34620" cy="18695"/>
            </a:xfrm>
            <a:custGeom>
              <a:avLst/>
              <a:gdLst>
                <a:gd name="T0" fmla="*/ 0 w 115"/>
                <a:gd name="T1" fmla="*/ 88 h 88"/>
                <a:gd name="T2" fmla="*/ 0 w 115"/>
                <a:gd name="T3" fmla="*/ 88 h 88"/>
                <a:gd name="T4" fmla="*/ 115 w 115"/>
                <a:gd name="T5" fmla="*/ 88 h 88"/>
                <a:gd name="T6" fmla="*/ 115 w 115"/>
                <a:gd name="T7" fmla="*/ 27 h 88"/>
                <a:gd name="T8" fmla="*/ 89 w 115"/>
                <a:gd name="T9" fmla="*/ 27 h 88"/>
                <a:gd name="T10" fmla="*/ 89 w 115"/>
                <a:gd name="T11" fmla="*/ 0 h 88"/>
                <a:gd name="T12" fmla="*/ 25 w 115"/>
                <a:gd name="T13" fmla="*/ 0 h 88"/>
                <a:gd name="T14" fmla="*/ 25 w 115"/>
                <a:gd name="T15" fmla="*/ 27 h 88"/>
                <a:gd name="T16" fmla="*/ 0 w 115"/>
                <a:gd name="T17" fmla="*/ 27 h 88"/>
                <a:gd name="T18" fmla="*/ 0 w 115"/>
                <a:gd name="T19"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5" h="88">
                  <a:moveTo>
                    <a:pt x="0" y="88"/>
                  </a:moveTo>
                  <a:lnTo>
                    <a:pt x="0" y="88"/>
                  </a:lnTo>
                  <a:lnTo>
                    <a:pt x="115" y="88"/>
                  </a:lnTo>
                  <a:lnTo>
                    <a:pt x="115" y="27"/>
                  </a:lnTo>
                  <a:lnTo>
                    <a:pt x="89" y="27"/>
                  </a:lnTo>
                  <a:lnTo>
                    <a:pt x="89" y="0"/>
                  </a:lnTo>
                  <a:lnTo>
                    <a:pt x="25" y="0"/>
                  </a:lnTo>
                  <a:lnTo>
                    <a:pt x="25" y="27"/>
                  </a:lnTo>
                  <a:lnTo>
                    <a:pt x="0" y="27"/>
                  </a:lnTo>
                  <a:lnTo>
                    <a:pt x="0" y="88"/>
                  </a:lnTo>
                  <a:close/>
                </a:path>
              </a:pathLst>
            </a:custGeom>
            <a:solidFill>
              <a:srgbClr val="1D1D1A">
                <a:lumMod val="75000"/>
                <a:lumOff val="25000"/>
              </a:srgbClr>
            </a:solid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79" name="Freeform 287"/>
            <p:cNvSpPr>
              <a:spLocks noChangeArrowheads="1"/>
            </p:cNvSpPr>
            <p:nvPr/>
          </p:nvSpPr>
          <p:spPr bwMode="gray">
            <a:xfrm>
              <a:off x="2439953" y="4604252"/>
              <a:ext cx="35775" cy="18695"/>
            </a:xfrm>
            <a:custGeom>
              <a:avLst/>
              <a:gdLst>
                <a:gd name="T0" fmla="*/ 0 w 114"/>
                <a:gd name="T1" fmla="*/ 88 h 88"/>
                <a:gd name="T2" fmla="*/ 0 w 114"/>
                <a:gd name="T3" fmla="*/ 88 h 88"/>
                <a:gd name="T4" fmla="*/ 114 w 114"/>
                <a:gd name="T5" fmla="*/ 88 h 88"/>
                <a:gd name="T6" fmla="*/ 114 w 114"/>
                <a:gd name="T7" fmla="*/ 27 h 88"/>
                <a:gd name="T8" fmla="*/ 89 w 114"/>
                <a:gd name="T9" fmla="*/ 27 h 88"/>
                <a:gd name="T10" fmla="*/ 89 w 114"/>
                <a:gd name="T11" fmla="*/ 0 h 88"/>
                <a:gd name="T12" fmla="*/ 25 w 114"/>
                <a:gd name="T13" fmla="*/ 0 h 88"/>
                <a:gd name="T14" fmla="*/ 25 w 114"/>
                <a:gd name="T15" fmla="*/ 27 h 88"/>
                <a:gd name="T16" fmla="*/ 0 w 114"/>
                <a:gd name="T17" fmla="*/ 27 h 88"/>
                <a:gd name="T18" fmla="*/ 0 w 114"/>
                <a:gd name="T19"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solidFill>
              <a:srgbClr val="1D1D1A">
                <a:lumMod val="75000"/>
                <a:lumOff val="25000"/>
              </a:srgbClr>
            </a:solid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80" name="Freeform 288"/>
            <p:cNvSpPr>
              <a:spLocks noChangeArrowheads="1"/>
            </p:cNvSpPr>
            <p:nvPr/>
          </p:nvSpPr>
          <p:spPr bwMode="gray">
            <a:xfrm>
              <a:off x="2493037" y="4604252"/>
              <a:ext cx="34620" cy="18695"/>
            </a:xfrm>
            <a:custGeom>
              <a:avLst/>
              <a:gdLst>
                <a:gd name="T0" fmla="*/ 0 w 114"/>
                <a:gd name="T1" fmla="*/ 88 h 88"/>
                <a:gd name="T2" fmla="*/ 0 w 114"/>
                <a:gd name="T3" fmla="*/ 88 h 88"/>
                <a:gd name="T4" fmla="*/ 114 w 114"/>
                <a:gd name="T5" fmla="*/ 88 h 88"/>
                <a:gd name="T6" fmla="*/ 114 w 114"/>
                <a:gd name="T7" fmla="*/ 27 h 88"/>
                <a:gd name="T8" fmla="*/ 89 w 114"/>
                <a:gd name="T9" fmla="*/ 27 h 88"/>
                <a:gd name="T10" fmla="*/ 89 w 114"/>
                <a:gd name="T11" fmla="*/ 0 h 88"/>
                <a:gd name="T12" fmla="*/ 25 w 114"/>
                <a:gd name="T13" fmla="*/ 0 h 88"/>
                <a:gd name="T14" fmla="*/ 25 w 114"/>
                <a:gd name="T15" fmla="*/ 27 h 88"/>
                <a:gd name="T16" fmla="*/ 0 w 114"/>
                <a:gd name="T17" fmla="*/ 27 h 88"/>
                <a:gd name="T18" fmla="*/ 0 w 114"/>
                <a:gd name="T19"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solidFill>
              <a:srgbClr val="1D1D1A">
                <a:lumMod val="75000"/>
                <a:lumOff val="25000"/>
              </a:srgbClr>
            </a:solid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81" name="Freeform 289"/>
            <p:cNvSpPr>
              <a:spLocks noChangeArrowheads="1"/>
            </p:cNvSpPr>
            <p:nvPr/>
          </p:nvSpPr>
          <p:spPr bwMode="gray">
            <a:xfrm>
              <a:off x="2544969" y="4604252"/>
              <a:ext cx="34620" cy="18695"/>
            </a:xfrm>
            <a:custGeom>
              <a:avLst/>
              <a:gdLst>
                <a:gd name="T0" fmla="*/ 0 w 114"/>
                <a:gd name="T1" fmla="*/ 88 h 88"/>
                <a:gd name="T2" fmla="*/ 0 w 114"/>
                <a:gd name="T3" fmla="*/ 88 h 88"/>
                <a:gd name="T4" fmla="*/ 114 w 114"/>
                <a:gd name="T5" fmla="*/ 88 h 88"/>
                <a:gd name="T6" fmla="*/ 114 w 114"/>
                <a:gd name="T7" fmla="*/ 27 h 88"/>
                <a:gd name="T8" fmla="*/ 89 w 114"/>
                <a:gd name="T9" fmla="*/ 27 h 88"/>
                <a:gd name="T10" fmla="*/ 89 w 114"/>
                <a:gd name="T11" fmla="*/ 0 h 88"/>
                <a:gd name="T12" fmla="*/ 25 w 114"/>
                <a:gd name="T13" fmla="*/ 0 h 88"/>
                <a:gd name="T14" fmla="*/ 25 w 114"/>
                <a:gd name="T15" fmla="*/ 27 h 88"/>
                <a:gd name="T16" fmla="*/ 0 w 114"/>
                <a:gd name="T17" fmla="*/ 27 h 88"/>
                <a:gd name="T18" fmla="*/ 0 w 114"/>
                <a:gd name="T19"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solidFill>
              <a:srgbClr val="1D1D1A">
                <a:lumMod val="75000"/>
                <a:lumOff val="25000"/>
              </a:srgbClr>
            </a:solid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82" name="Freeform 290"/>
            <p:cNvSpPr>
              <a:spLocks noChangeArrowheads="1"/>
            </p:cNvSpPr>
            <p:nvPr/>
          </p:nvSpPr>
          <p:spPr bwMode="gray">
            <a:xfrm>
              <a:off x="2637290" y="4601001"/>
              <a:ext cx="64625" cy="10567"/>
            </a:xfrm>
            <a:custGeom>
              <a:avLst/>
              <a:gdLst>
                <a:gd name="T0" fmla="*/ 215 w 215"/>
                <a:gd name="T1" fmla="*/ 52 h 52"/>
                <a:gd name="T2" fmla="*/ 215 w 215"/>
                <a:gd name="T3" fmla="*/ 52 h 52"/>
                <a:gd name="T4" fmla="*/ 0 w 215"/>
                <a:gd name="T5" fmla="*/ 52 h 52"/>
                <a:gd name="T6" fmla="*/ 0 w 215"/>
                <a:gd name="T7" fmla="*/ 0 h 52"/>
                <a:gd name="T8" fmla="*/ 215 w 215"/>
                <a:gd name="T9" fmla="*/ 0 h 52"/>
                <a:gd name="T10" fmla="*/ 215 w 215"/>
                <a:gd name="T11" fmla="*/ 52 h 52"/>
              </a:gdLst>
              <a:ahLst/>
              <a:cxnLst>
                <a:cxn ang="0">
                  <a:pos x="T0" y="T1"/>
                </a:cxn>
                <a:cxn ang="0">
                  <a:pos x="T2" y="T3"/>
                </a:cxn>
                <a:cxn ang="0">
                  <a:pos x="T4" y="T5"/>
                </a:cxn>
                <a:cxn ang="0">
                  <a:pos x="T6" y="T7"/>
                </a:cxn>
                <a:cxn ang="0">
                  <a:pos x="T8" y="T9"/>
                </a:cxn>
                <a:cxn ang="0">
                  <a:pos x="T10" y="T11"/>
                </a:cxn>
              </a:cxnLst>
              <a:rect l="0" t="0" r="r" b="b"/>
              <a:pathLst>
                <a:path w="215" h="52">
                  <a:moveTo>
                    <a:pt x="215" y="52"/>
                  </a:moveTo>
                  <a:lnTo>
                    <a:pt x="215" y="52"/>
                  </a:lnTo>
                  <a:lnTo>
                    <a:pt x="0" y="52"/>
                  </a:lnTo>
                  <a:lnTo>
                    <a:pt x="0" y="0"/>
                  </a:lnTo>
                  <a:lnTo>
                    <a:pt x="215" y="0"/>
                  </a:lnTo>
                  <a:lnTo>
                    <a:pt x="215" y="52"/>
                  </a:lnTo>
                  <a:close/>
                </a:path>
              </a:pathLst>
            </a:custGeom>
            <a:solidFill>
              <a:srgbClr val="1D1D1A">
                <a:lumMod val="75000"/>
                <a:lumOff val="25000"/>
              </a:srgbClr>
            </a:solid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83" name="Freeform 291"/>
            <p:cNvSpPr>
              <a:spLocks noChangeArrowheads="1"/>
            </p:cNvSpPr>
            <p:nvPr/>
          </p:nvSpPr>
          <p:spPr bwMode="gray">
            <a:xfrm>
              <a:off x="2637290" y="4615632"/>
              <a:ext cx="15003" cy="11380"/>
            </a:xfrm>
            <a:custGeom>
              <a:avLst/>
              <a:gdLst>
                <a:gd name="T0" fmla="*/ 52 w 52"/>
                <a:gd name="T1" fmla="*/ 52 h 52"/>
                <a:gd name="T2" fmla="*/ 52 w 52"/>
                <a:gd name="T3" fmla="*/ 52 h 52"/>
                <a:gd name="T4" fmla="*/ 0 w 52"/>
                <a:gd name="T5" fmla="*/ 52 h 52"/>
                <a:gd name="T6" fmla="*/ 0 w 52"/>
                <a:gd name="T7" fmla="*/ 0 h 52"/>
                <a:gd name="T8" fmla="*/ 52 w 52"/>
                <a:gd name="T9" fmla="*/ 0 h 52"/>
                <a:gd name="T10" fmla="*/ 52 w 52"/>
                <a:gd name="T11" fmla="*/ 52 h 52"/>
              </a:gdLst>
              <a:ahLst/>
              <a:cxnLst>
                <a:cxn ang="0">
                  <a:pos x="T0" y="T1"/>
                </a:cxn>
                <a:cxn ang="0">
                  <a:pos x="T2" y="T3"/>
                </a:cxn>
                <a:cxn ang="0">
                  <a:pos x="T4" y="T5"/>
                </a:cxn>
                <a:cxn ang="0">
                  <a:pos x="T6" y="T7"/>
                </a:cxn>
                <a:cxn ang="0">
                  <a:pos x="T8" y="T9"/>
                </a:cxn>
                <a:cxn ang="0">
                  <a:pos x="T10" y="T11"/>
                </a:cxn>
              </a:cxnLst>
              <a:rect l="0" t="0" r="r" b="b"/>
              <a:pathLst>
                <a:path w="52" h="52">
                  <a:moveTo>
                    <a:pt x="52" y="52"/>
                  </a:moveTo>
                  <a:lnTo>
                    <a:pt x="52" y="52"/>
                  </a:lnTo>
                  <a:lnTo>
                    <a:pt x="0" y="52"/>
                  </a:lnTo>
                  <a:lnTo>
                    <a:pt x="0" y="0"/>
                  </a:lnTo>
                  <a:lnTo>
                    <a:pt x="52" y="0"/>
                  </a:lnTo>
                  <a:lnTo>
                    <a:pt x="52" y="52"/>
                  </a:lnTo>
                  <a:close/>
                </a:path>
              </a:pathLst>
            </a:custGeom>
            <a:solidFill>
              <a:srgbClr val="1D1D1A">
                <a:lumMod val="75000"/>
                <a:lumOff val="25000"/>
              </a:srgbClr>
            </a:solid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84" name="Freeform 292"/>
            <p:cNvSpPr>
              <a:spLocks noChangeArrowheads="1"/>
            </p:cNvSpPr>
            <p:nvPr/>
          </p:nvSpPr>
          <p:spPr bwMode="gray">
            <a:xfrm>
              <a:off x="2661524" y="4615632"/>
              <a:ext cx="16156" cy="11380"/>
            </a:xfrm>
            <a:custGeom>
              <a:avLst/>
              <a:gdLst>
                <a:gd name="T0" fmla="*/ 52 w 52"/>
                <a:gd name="T1" fmla="*/ 52 h 52"/>
                <a:gd name="T2" fmla="*/ 52 w 52"/>
                <a:gd name="T3" fmla="*/ 52 h 52"/>
                <a:gd name="T4" fmla="*/ 0 w 52"/>
                <a:gd name="T5" fmla="*/ 52 h 52"/>
                <a:gd name="T6" fmla="*/ 0 w 52"/>
                <a:gd name="T7" fmla="*/ 0 h 52"/>
                <a:gd name="T8" fmla="*/ 52 w 52"/>
                <a:gd name="T9" fmla="*/ 0 h 52"/>
                <a:gd name="T10" fmla="*/ 52 w 52"/>
                <a:gd name="T11" fmla="*/ 52 h 52"/>
              </a:gdLst>
              <a:ahLst/>
              <a:cxnLst>
                <a:cxn ang="0">
                  <a:pos x="T0" y="T1"/>
                </a:cxn>
                <a:cxn ang="0">
                  <a:pos x="T2" y="T3"/>
                </a:cxn>
                <a:cxn ang="0">
                  <a:pos x="T4" y="T5"/>
                </a:cxn>
                <a:cxn ang="0">
                  <a:pos x="T6" y="T7"/>
                </a:cxn>
                <a:cxn ang="0">
                  <a:pos x="T8" y="T9"/>
                </a:cxn>
                <a:cxn ang="0">
                  <a:pos x="T10" y="T11"/>
                </a:cxn>
              </a:cxnLst>
              <a:rect l="0" t="0" r="r" b="b"/>
              <a:pathLst>
                <a:path w="52" h="52">
                  <a:moveTo>
                    <a:pt x="52" y="52"/>
                  </a:moveTo>
                  <a:lnTo>
                    <a:pt x="52" y="52"/>
                  </a:lnTo>
                  <a:lnTo>
                    <a:pt x="0" y="52"/>
                  </a:lnTo>
                  <a:lnTo>
                    <a:pt x="0" y="0"/>
                  </a:lnTo>
                  <a:lnTo>
                    <a:pt x="52" y="0"/>
                  </a:lnTo>
                  <a:lnTo>
                    <a:pt x="52" y="52"/>
                  </a:lnTo>
                  <a:close/>
                </a:path>
              </a:pathLst>
            </a:custGeom>
            <a:solidFill>
              <a:srgbClr val="1D1D1A">
                <a:lumMod val="75000"/>
                <a:lumOff val="25000"/>
              </a:srgbClr>
            </a:solid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85" name="Freeform 293"/>
            <p:cNvSpPr>
              <a:spLocks noChangeArrowheads="1"/>
            </p:cNvSpPr>
            <p:nvPr/>
          </p:nvSpPr>
          <p:spPr bwMode="gray">
            <a:xfrm>
              <a:off x="2686912" y="4615632"/>
              <a:ext cx="15003" cy="11380"/>
            </a:xfrm>
            <a:custGeom>
              <a:avLst/>
              <a:gdLst>
                <a:gd name="T0" fmla="*/ 52 w 52"/>
                <a:gd name="T1" fmla="*/ 52 h 52"/>
                <a:gd name="T2" fmla="*/ 52 w 52"/>
                <a:gd name="T3" fmla="*/ 52 h 52"/>
                <a:gd name="T4" fmla="*/ 0 w 52"/>
                <a:gd name="T5" fmla="*/ 52 h 52"/>
                <a:gd name="T6" fmla="*/ 0 w 52"/>
                <a:gd name="T7" fmla="*/ 0 h 52"/>
                <a:gd name="T8" fmla="*/ 52 w 52"/>
                <a:gd name="T9" fmla="*/ 0 h 52"/>
                <a:gd name="T10" fmla="*/ 52 w 52"/>
                <a:gd name="T11" fmla="*/ 52 h 52"/>
              </a:gdLst>
              <a:ahLst/>
              <a:cxnLst>
                <a:cxn ang="0">
                  <a:pos x="T0" y="T1"/>
                </a:cxn>
                <a:cxn ang="0">
                  <a:pos x="T2" y="T3"/>
                </a:cxn>
                <a:cxn ang="0">
                  <a:pos x="T4" y="T5"/>
                </a:cxn>
                <a:cxn ang="0">
                  <a:pos x="T6" y="T7"/>
                </a:cxn>
                <a:cxn ang="0">
                  <a:pos x="T8" y="T9"/>
                </a:cxn>
                <a:cxn ang="0">
                  <a:pos x="T10" y="T11"/>
                </a:cxn>
              </a:cxnLst>
              <a:rect l="0" t="0" r="r" b="b"/>
              <a:pathLst>
                <a:path w="52" h="52">
                  <a:moveTo>
                    <a:pt x="52" y="52"/>
                  </a:moveTo>
                  <a:lnTo>
                    <a:pt x="52" y="52"/>
                  </a:lnTo>
                  <a:lnTo>
                    <a:pt x="0" y="52"/>
                  </a:lnTo>
                  <a:lnTo>
                    <a:pt x="0" y="0"/>
                  </a:lnTo>
                  <a:lnTo>
                    <a:pt x="52" y="0"/>
                  </a:lnTo>
                  <a:lnTo>
                    <a:pt x="52" y="52"/>
                  </a:lnTo>
                  <a:close/>
                </a:path>
              </a:pathLst>
            </a:custGeom>
            <a:solidFill>
              <a:srgbClr val="1D1D1A">
                <a:lumMod val="75000"/>
                <a:lumOff val="25000"/>
              </a:srgbClr>
            </a:solid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86" name="Freeform 294"/>
            <p:cNvSpPr>
              <a:spLocks noChangeArrowheads="1"/>
            </p:cNvSpPr>
            <p:nvPr/>
          </p:nvSpPr>
          <p:spPr bwMode="gray">
            <a:xfrm>
              <a:off x="2286469" y="4637578"/>
              <a:ext cx="483533" cy="72342"/>
            </a:xfrm>
            <a:custGeom>
              <a:avLst/>
              <a:gdLst>
                <a:gd name="T0" fmla="*/ 1484 w 1584"/>
                <a:gd name="T1" fmla="*/ 337 h 337"/>
                <a:gd name="T2" fmla="*/ 1484 w 1584"/>
                <a:gd name="T3" fmla="*/ 337 h 337"/>
                <a:gd name="T4" fmla="*/ 1373 w 1584"/>
                <a:gd name="T5" fmla="*/ 337 h 337"/>
                <a:gd name="T6" fmla="*/ 1339 w 1584"/>
                <a:gd name="T7" fmla="*/ 303 h 337"/>
                <a:gd name="T8" fmla="*/ 1373 w 1584"/>
                <a:gd name="T9" fmla="*/ 270 h 337"/>
                <a:gd name="T10" fmla="*/ 1484 w 1584"/>
                <a:gd name="T11" fmla="*/ 270 h 337"/>
                <a:gd name="T12" fmla="*/ 1517 w 1584"/>
                <a:gd name="T13" fmla="*/ 237 h 337"/>
                <a:gd name="T14" fmla="*/ 1517 w 1584"/>
                <a:gd name="T15" fmla="*/ 100 h 337"/>
                <a:gd name="T16" fmla="*/ 1484 w 1584"/>
                <a:gd name="T17" fmla="*/ 67 h 337"/>
                <a:gd name="T18" fmla="*/ 100 w 1584"/>
                <a:gd name="T19" fmla="*/ 67 h 337"/>
                <a:gd name="T20" fmla="*/ 67 w 1584"/>
                <a:gd name="T21" fmla="*/ 100 h 337"/>
                <a:gd name="T22" fmla="*/ 67 w 1584"/>
                <a:gd name="T23" fmla="*/ 237 h 337"/>
                <a:gd name="T24" fmla="*/ 100 w 1584"/>
                <a:gd name="T25" fmla="*/ 270 h 337"/>
                <a:gd name="T26" fmla="*/ 1239 w 1584"/>
                <a:gd name="T27" fmla="*/ 270 h 337"/>
                <a:gd name="T28" fmla="*/ 1273 w 1584"/>
                <a:gd name="T29" fmla="*/ 303 h 337"/>
                <a:gd name="T30" fmla="*/ 1239 w 1584"/>
                <a:gd name="T31" fmla="*/ 337 h 337"/>
                <a:gd name="T32" fmla="*/ 100 w 1584"/>
                <a:gd name="T33" fmla="*/ 337 h 337"/>
                <a:gd name="T34" fmla="*/ 0 w 1584"/>
                <a:gd name="T35" fmla="*/ 237 h 337"/>
                <a:gd name="T36" fmla="*/ 0 w 1584"/>
                <a:gd name="T37" fmla="*/ 100 h 337"/>
                <a:gd name="T38" fmla="*/ 100 w 1584"/>
                <a:gd name="T39" fmla="*/ 0 h 337"/>
                <a:gd name="T40" fmla="*/ 1484 w 1584"/>
                <a:gd name="T41" fmla="*/ 0 h 337"/>
                <a:gd name="T42" fmla="*/ 1584 w 1584"/>
                <a:gd name="T43" fmla="*/ 100 h 337"/>
                <a:gd name="T44" fmla="*/ 1584 w 1584"/>
                <a:gd name="T45" fmla="*/ 237 h 337"/>
                <a:gd name="T46" fmla="*/ 1484 w 1584"/>
                <a:gd name="T47" fmla="*/ 337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84" h="337">
                  <a:moveTo>
                    <a:pt x="1484" y="337"/>
                  </a:moveTo>
                  <a:lnTo>
                    <a:pt x="1484" y="337"/>
                  </a:lnTo>
                  <a:lnTo>
                    <a:pt x="1373" y="337"/>
                  </a:lnTo>
                  <a:cubicBezTo>
                    <a:pt x="1354" y="337"/>
                    <a:pt x="1339" y="322"/>
                    <a:pt x="1339" y="303"/>
                  </a:cubicBezTo>
                  <a:cubicBezTo>
                    <a:pt x="1339" y="285"/>
                    <a:pt x="1354" y="270"/>
                    <a:pt x="1373" y="270"/>
                  </a:cubicBezTo>
                  <a:lnTo>
                    <a:pt x="1484" y="270"/>
                  </a:lnTo>
                  <a:cubicBezTo>
                    <a:pt x="1502" y="270"/>
                    <a:pt x="1517" y="255"/>
                    <a:pt x="1517" y="237"/>
                  </a:cubicBezTo>
                  <a:lnTo>
                    <a:pt x="1517" y="100"/>
                  </a:lnTo>
                  <a:cubicBezTo>
                    <a:pt x="1517" y="82"/>
                    <a:pt x="1502" y="67"/>
                    <a:pt x="1484" y="67"/>
                  </a:cubicBezTo>
                  <a:lnTo>
                    <a:pt x="100" y="67"/>
                  </a:lnTo>
                  <a:cubicBezTo>
                    <a:pt x="82" y="67"/>
                    <a:pt x="67" y="82"/>
                    <a:pt x="67" y="100"/>
                  </a:cubicBezTo>
                  <a:lnTo>
                    <a:pt x="67" y="237"/>
                  </a:lnTo>
                  <a:cubicBezTo>
                    <a:pt x="67" y="255"/>
                    <a:pt x="82" y="270"/>
                    <a:pt x="100" y="270"/>
                  </a:cubicBezTo>
                  <a:lnTo>
                    <a:pt x="1239" y="270"/>
                  </a:lnTo>
                  <a:cubicBezTo>
                    <a:pt x="1258" y="270"/>
                    <a:pt x="1273" y="285"/>
                    <a:pt x="1273" y="303"/>
                  </a:cubicBezTo>
                  <a:cubicBezTo>
                    <a:pt x="1273" y="322"/>
                    <a:pt x="1258" y="337"/>
                    <a:pt x="1239" y="337"/>
                  </a:cubicBezTo>
                  <a:lnTo>
                    <a:pt x="100" y="337"/>
                  </a:lnTo>
                  <a:cubicBezTo>
                    <a:pt x="45" y="337"/>
                    <a:pt x="0" y="292"/>
                    <a:pt x="0" y="237"/>
                  </a:cubicBezTo>
                  <a:lnTo>
                    <a:pt x="0" y="100"/>
                  </a:lnTo>
                  <a:cubicBezTo>
                    <a:pt x="0" y="45"/>
                    <a:pt x="45" y="0"/>
                    <a:pt x="100" y="0"/>
                  </a:cubicBezTo>
                  <a:lnTo>
                    <a:pt x="1484" y="0"/>
                  </a:lnTo>
                  <a:cubicBezTo>
                    <a:pt x="1539" y="0"/>
                    <a:pt x="1584" y="45"/>
                    <a:pt x="1584" y="100"/>
                  </a:cubicBezTo>
                  <a:lnTo>
                    <a:pt x="1584" y="237"/>
                  </a:lnTo>
                  <a:cubicBezTo>
                    <a:pt x="1584" y="292"/>
                    <a:pt x="1539" y="337"/>
                    <a:pt x="1484" y="337"/>
                  </a:cubicBezTo>
                  <a:close/>
                </a:path>
              </a:pathLst>
            </a:custGeom>
            <a:solidFill>
              <a:srgbClr val="1D1D1A">
                <a:lumMod val="75000"/>
                <a:lumOff val="25000"/>
              </a:srgbClr>
            </a:solid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87" name="Freeform 295"/>
            <p:cNvSpPr>
              <a:spLocks noChangeArrowheads="1"/>
            </p:cNvSpPr>
            <p:nvPr/>
          </p:nvSpPr>
          <p:spPr bwMode="gray">
            <a:xfrm>
              <a:off x="2336091" y="4661963"/>
              <a:ext cx="34620" cy="19508"/>
            </a:xfrm>
            <a:custGeom>
              <a:avLst/>
              <a:gdLst>
                <a:gd name="T0" fmla="*/ 0 w 115"/>
                <a:gd name="T1" fmla="*/ 88 h 88"/>
                <a:gd name="T2" fmla="*/ 0 w 115"/>
                <a:gd name="T3" fmla="*/ 88 h 88"/>
                <a:gd name="T4" fmla="*/ 115 w 115"/>
                <a:gd name="T5" fmla="*/ 88 h 88"/>
                <a:gd name="T6" fmla="*/ 115 w 115"/>
                <a:gd name="T7" fmla="*/ 27 h 88"/>
                <a:gd name="T8" fmla="*/ 90 w 115"/>
                <a:gd name="T9" fmla="*/ 27 h 88"/>
                <a:gd name="T10" fmla="*/ 90 w 115"/>
                <a:gd name="T11" fmla="*/ 0 h 88"/>
                <a:gd name="T12" fmla="*/ 26 w 115"/>
                <a:gd name="T13" fmla="*/ 0 h 88"/>
                <a:gd name="T14" fmla="*/ 26 w 115"/>
                <a:gd name="T15" fmla="*/ 27 h 88"/>
                <a:gd name="T16" fmla="*/ 0 w 115"/>
                <a:gd name="T17" fmla="*/ 27 h 88"/>
                <a:gd name="T18" fmla="*/ 0 w 115"/>
                <a:gd name="T19"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5" h="88">
                  <a:moveTo>
                    <a:pt x="0" y="88"/>
                  </a:moveTo>
                  <a:lnTo>
                    <a:pt x="0" y="88"/>
                  </a:lnTo>
                  <a:lnTo>
                    <a:pt x="115" y="88"/>
                  </a:lnTo>
                  <a:lnTo>
                    <a:pt x="115" y="27"/>
                  </a:lnTo>
                  <a:lnTo>
                    <a:pt x="90" y="27"/>
                  </a:lnTo>
                  <a:lnTo>
                    <a:pt x="90" y="0"/>
                  </a:lnTo>
                  <a:lnTo>
                    <a:pt x="26" y="0"/>
                  </a:lnTo>
                  <a:lnTo>
                    <a:pt x="26" y="27"/>
                  </a:lnTo>
                  <a:lnTo>
                    <a:pt x="0" y="27"/>
                  </a:lnTo>
                  <a:lnTo>
                    <a:pt x="0" y="88"/>
                  </a:lnTo>
                  <a:close/>
                </a:path>
              </a:pathLst>
            </a:custGeom>
            <a:solidFill>
              <a:srgbClr val="1D1D1A">
                <a:lumMod val="75000"/>
                <a:lumOff val="25000"/>
              </a:srgbClr>
            </a:solid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88" name="Freeform 296"/>
            <p:cNvSpPr>
              <a:spLocks noChangeArrowheads="1"/>
            </p:cNvSpPr>
            <p:nvPr/>
          </p:nvSpPr>
          <p:spPr bwMode="gray">
            <a:xfrm>
              <a:off x="2388022" y="4661963"/>
              <a:ext cx="34620" cy="19508"/>
            </a:xfrm>
            <a:custGeom>
              <a:avLst/>
              <a:gdLst>
                <a:gd name="T0" fmla="*/ 0 w 115"/>
                <a:gd name="T1" fmla="*/ 88 h 88"/>
                <a:gd name="T2" fmla="*/ 0 w 115"/>
                <a:gd name="T3" fmla="*/ 88 h 88"/>
                <a:gd name="T4" fmla="*/ 115 w 115"/>
                <a:gd name="T5" fmla="*/ 88 h 88"/>
                <a:gd name="T6" fmla="*/ 115 w 115"/>
                <a:gd name="T7" fmla="*/ 27 h 88"/>
                <a:gd name="T8" fmla="*/ 89 w 115"/>
                <a:gd name="T9" fmla="*/ 27 h 88"/>
                <a:gd name="T10" fmla="*/ 89 w 115"/>
                <a:gd name="T11" fmla="*/ 0 h 88"/>
                <a:gd name="T12" fmla="*/ 25 w 115"/>
                <a:gd name="T13" fmla="*/ 0 h 88"/>
                <a:gd name="T14" fmla="*/ 25 w 115"/>
                <a:gd name="T15" fmla="*/ 27 h 88"/>
                <a:gd name="T16" fmla="*/ 0 w 115"/>
                <a:gd name="T17" fmla="*/ 27 h 88"/>
                <a:gd name="T18" fmla="*/ 0 w 115"/>
                <a:gd name="T19"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5" h="88">
                  <a:moveTo>
                    <a:pt x="0" y="88"/>
                  </a:moveTo>
                  <a:lnTo>
                    <a:pt x="0" y="88"/>
                  </a:lnTo>
                  <a:lnTo>
                    <a:pt x="115" y="88"/>
                  </a:lnTo>
                  <a:lnTo>
                    <a:pt x="115" y="27"/>
                  </a:lnTo>
                  <a:lnTo>
                    <a:pt x="89" y="27"/>
                  </a:lnTo>
                  <a:lnTo>
                    <a:pt x="89" y="0"/>
                  </a:lnTo>
                  <a:lnTo>
                    <a:pt x="25" y="0"/>
                  </a:lnTo>
                  <a:lnTo>
                    <a:pt x="25" y="27"/>
                  </a:lnTo>
                  <a:lnTo>
                    <a:pt x="0" y="27"/>
                  </a:lnTo>
                  <a:lnTo>
                    <a:pt x="0" y="88"/>
                  </a:lnTo>
                  <a:close/>
                </a:path>
              </a:pathLst>
            </a:custGeom>
            <a:solidFill>
              <a:srgbClr val="1D1D1A">
                <a:lumMod val="75000"/>
                <a:lumOff val="25000"/>
              </a:srgbClr>
            </a:solid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89" name="Freeform 297"/>
            <p:cNvSpPr>
              <a:spLocks noChangeArrowheads="1"/>
            </p:cNvSpPr>
            <p:nvPr/>
          </p:nvSpPr>
          <p:spPr bwMode="gray">
            <a:xfrm>
              <a:off x="2439953" y="4661963"/>
              <a:ext cx="35775" cy="19508"/>
            </a:xfrm>
            <a:custGeom>
              <a:avLst/>
              <a:gdLst>
                <a:gd name="T0" fmla="*/ 0 w 114"/>
                <a:gd name="T1" fmla="*/ 88 h 88"/>
                <a:gd name="T2" fmla="*/ 0 w 114"/>
                <a:gd name="T3" fmla="*/ 88 h 88"/>
                <a:gd name="T4" fmla="*/ 114 w 114"/>
                <a:gd name="T5" fmla="*/ 88 h 88"/>
                <a:gd name="T6" fmla="*/ 114 w 114"/>
                <a:gd name="T7" fmla="*/ 27 h 88"/>
                <a:gd name="T8" fmla="*/ 89 w 114"/>
                <a:gd name="T9" fmla="*/ 27 h 88"/>
                <a:gd name="T10" fmla="*/ 89 w 114"/>
                <a:gd name="T11" fmla="*/ 0 h 88"/>
                <a:gd name="T12" fmla="*/ 25 w 114"/>
                <a:gd name="T13" fmla="*/ 0 h 88"/>
                <a:gd name="T14" fmla="*/ 25 w 114"/>
                <a:gd name="T15" fmla="*/ 27 h 88"/>
                <a:gd name="T16" fmla="*/ 0 w 114"/>
                <a:gd name="T17" fmla="*/ 27 h 88"/>
                <a:gd name="T18" fmla="*/ 0 w 114"/>
                <a:gd name="T19"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solidFill>
              <a:srgbClr val="1D1D1A">
                <a:lumMod val="75000"/>
                <a:lumOff val="25000"/>
              </a:srgbClr>
            </a:solid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90" name="Freeform 298"/>
            <p:cNvSpPr>
              <a:spLocks noChangeArrowheads="1"/>
            </p:cNvSpPr>
            <p:nvPr/>
          </p:nvSpPr>
          <p:spPr bwMode="gray">
            <a:xfrm>
              <a:off x="2493037" y="4661963"/>
              <a:ext cx="34620" cy="19508"/>
            </a:xfrm>
            <a:custGeom>
              <a:avLst/>
              <a:gdLst>
                <a:gd name="T0" fmla="*/ 0 w 114"/>
                <a:gd name="T1" fmla="*/ 88 h 88"/>
                <a:gd name="T2" fmla="*/ 0 w 114"/>
                <a:gd name="T3" fmla="*/ 88 h 88"/>
                <a:gd name="T4" fmla="*/ 114 w 114"/>
                <a:gd name="T5" fmla="*/ 88 h 88"/>
                <a:gd name="T6" fmla="*/ 114 w 114"/>
                <a:gd name="T7" fmla="*/ 27 h 88"/>
                <a:gd name="T8" fmla="*/ 89 w 114"/>
                <a:gd name="T9" fmla="*/ 27 h 88"/>
                <a:gd name="T10" fmla="*/ 89 w 114"/>
                <a:gd name="T11" fmla="*/ 0 h 88"/>
                <a:gd name="T12" fmla="*/ 25 w 114"/>
                <a:gd name="T13" fmla="*/ 0 h 88"/>
                <a:gd name="T14" fmla="*/ 25 w 114"/>
                <a:gd name="T15" fmla="*/ 27 h 88"/>
                <a:gd name="T16" fmla="*/ 0 w 114"/>
                <a:gd name="T17" fmla="*/ 27 h 88"/>
                <a:gd name="T18" fmla="*/ 0 w 114"/>
                <a:gd name="T19"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solidFill>
              <a:srgbClr val="1D1D1A">
                <a:lumMod val="75000"/>
                <a:lumOff val="25000"/>
              </a:srgbClr>
            </a:solid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91" name="Freeform 299"/>
            <p:cNvSpPr>
              <a:spLocks noChangeArrowheads="1"/>
            </p:cNvSpPr>
            <p:nvPr/>
          </p:nvSpPr>
          <p:spPr bwMode="gray">
            <a:xfrm>
              <a:off x="2544969" y="4661963"/>
              <a:ext cx="34620" cy="19508"/>
            </a:xfrm>
            <a:custGeom>
              <a:avLst/>
              <a:gdLst>
                <a:gd name="T0" fmla="*/ 0 w 114"/>
                <a:gd name="T1" fmla="*/ 88 h 88"/>
                <a:gd name="T2" fmla="*/ 0 w 114"/>
                <a:gd name="T3" fmla="*/ 88 h 88"/>
                <a:gd name="T4" fmla="*/ 114 w 114"/>
                <a:gd name="T5" fmla="*/ 88 h 88"/>
                <a:gd name="T6" fmla="*/ 114 w 114"/>
                <a:gd name="T7" fmla="*/ 27 h 88"/>
                <a:gd name="T8" fmla="*/ 89 w 114"/>
                <a:gd name="T9" fmla="*/ 27 h 88"/>
                <a:gd name="T10" fmla="*/ 89 w 114"/>
                <a:gd name="T11" fmla="*/ 0 h 88"/>
                <a:gd name="T12" fmla="*/ 25 w 114"/>
                <a:gd name="T13" fmla="*/ 0 h 88"/>
                <a:gd name="T14" fmla="*/ 25 w 114"/>
                <a:gd name="T15" fmla="*/ 27 h 88"/>
                <a:gd name="T16" fmla="*/ 0 w 114"/>
                <a:gd name="T17" fmla="*/ 27 h 88"/>
                <a:gd name="T18" fmla="*/ 0 w 114"/>
                <a:gd name="T19"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solidFill>
              <a:srgbClr val="1D1D1A">
                <a:lumMod val="75000"/>
                <a:lumOff val="25000"/>
              </a:srgbClr>
            </a:solid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92" name="Freeform 300"/>
            <p:cNvSpPr>
              <a:spLocks noChangeArrowheads="1"/>
            </p:cNvSpPr>
            <p:nvPr/>
          </p:nvSpPr>
          <p:spPr bwMode="gray">
            <a:xfrm>
              <a:off x="2637290" y="4658712"/>
              <a:ext cx="64625" cy="11380"/>
            </a:xfrm>
            <a:custGeom>
              <a:avLst/>
              <a:gdLst>
                <a:gd name="T0" fmla="*/ 215 w 215"/>
                <a:gd name="T1" fmla="*/ 52 h 52"/>
                <a:gd name="T2" fmla="*/ 215 w 215"/>
                <a:gd name="T3" fmla="*/ 52 h 52"/>
                <a:gd name="T4" fmla="*/ 0 w 215"/>
                <a:gd name="T5" fmla="*/ 52 h 52"/>
                <a:gd name="T6" fmla="*/ 0 w 215"/>
                <a:gd name="T7" fmla="*/ 0 h 52"/>
                <a:gd name="T8" fmla="*/ 215 w 215"/>
                <a:gd name="T9" fmla="*/ 0 h 52"/>
                <a:gd name="T10" fmla="*/ 215 w 215"/>
                <a:gd name="T11" fmla="*/ 52 h 52"/>
              </a:gdLst>
              <a:ahLst/>
              <a:cxnLst>
                <a:cxn ang="0">
                  <a:pos x="T0" y="T1"/>
                </a:cxn>
                <a:cxn ang="0">
                  <a:pos x="T2" y="T3"/>
                </a:cxn>
                <a:cxn ang="0">
                  <a:pos x="T4" y="T5"/>
                </a:cxn>
                <a:cxn ang="0">
                  <a:pos x="T6" y="T7"/>
                </a:cxn>
                <a:cxn ang="0">
                  <a:pos x="T8" y="T9"/>
                </a:cxn>
                <a:cxn ang="0">
                  <a:pos x="T10" y="T11"/>
                </a:cxn>
              </a:cxnLst>
              <a:rect l="0" t="0" r="r" b="b"/>
              <a:pathLst>
                <a:path w="215" h="52">
                  <a:moveTo>
                    <a:pt x="215" y="52"/>
                  </a:moveTo>
                  <a:lnTo>
                    <a:pt x="215" y="52"/>
                  </a:lnTo>
                  <a:lnTo>
                    <a:pt x="0" y="52"/>
                  </a:lnTo>
                  <a:lnTo>
                    <a:pt x="0" y="0"/>
                  </a:lnTo>
                  <a:lnTo>
                    <a:pt x="215" y="0"/>
                  </a:lnTo>
                  <a:lnTo>
                    <a:pt x="215" y="52"/>
                  </a:lnTo>
                  <a:close/>
                </a:path>
              </a:pathLst>
            </a:custGeom>
            <a:solidFill>
              <a:srgbClr val="1D1D1A">
                <a:lumMod val="75000"/>
                <a:lumOff val="25000"/>
              </a:srgbClr>
            </a:solid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93" name="Freeform 301"/>
            <p:cNvSpPr>
              <a:spLocks noChangeArrowheads="1"/>
            </p:cNvSpPr>
            <p:nvPr/>
          </p:nvSpPr>
          <p:spPr bwMode="gray">
            <a:xfrm>
              <a:off x="2637290" y="4673343"/>
              <a:ext cx="15003" cy="11380"/>
            </a:xfrm>
            <a:custGeom>
              <a:avLst/>
              <a:gdLst>
                <a:gd name="T0" fmla="*/ 52 w 52"/>
                <a:gd name="T1" fmla="*/ 52 h 52"/>
                <a:gd name="T2" fmla="*/ 52 w 52"/>
                <a:gd name="T3" fmla="*/ 52 h 52"/>
                <a:gd name="T4" fmla="*/ 0 w 52"/>
                <a:gd name="T5" fmla="*/ 52 h 52"/>
                <a:gd name="T6" fmla="*/ 0 w 52"/>
                <a:gd name="T7" fmla="*/ 0 h 52"/>
                <a:gd name="T8" fmla="*/ 52 w 52"/>
                <a:gd name="T9" fmla="*/ 0 h 52"/>
                <a:gd name="T10" fmla="*/ 52 w 52"/>
                <a:gd name="T11" fmla="*/ 52 h 52"/>
              </a:gdLst>
              <a:ahLst/>
              <a:cxnLst>
                <a:cxn ang="0">
                  <a:pos x="T0" y="T1"/>
                </a:cxn>
                <a:cxn ang="0">
                  <a:pos x="T2" y="T3"/>
                </a:cxn>
                <a:cxn ang="0">
                  <a:pos x="T4" y="T5"/>
                </a:cxn>
                <a:cxn ang="0">
                  <a:pos x="T6" y="T7"/>
                </a:cxn>
                <a:cxn ang="0">
                  <a:pos x="T8" y="T9"/>
                </a:cxn>
                <a:cxn ang="0">
                  <a:pos x="T10" y="T11"/>
                </a:cxn>
              </a:cxnLst>
              <a:rect l="0" t="0" r="r" b="b"/>
              <a:pathLst>
                <a:path w="52" h="52">
                  <a:moveTo>
                    <a:pt x="52" y="52"/>
                  </a:moveTo>
                  <a:lnTo>
                    <a:pt x="52" y="52"/>
                  </a:lnTo>
                  <a:lnTo>
                    <a:pt x="0" y="52"/>
                  </a:lnTo>
                  <a:lnTo>
                    <a:pt x="0" y="0"/>
                  </a:lnTo>
                  <a:lnTo>
                    <a:pt x="52" y="0"/>
                  </a:lnTo>
                  <a:lnTo>
                    <a:pt x="52" y="52"/>
                  </a:lnTo>
                  <a:close/>
                </a:path>
              </a:pathLst>
            </a:custGeom>
            <a:solidFill>
              <a:srgbClr val="1D1D1A">
                <a:lumMod val="75000"/>
                <a:lumOff val="25000"/>
              </a:srgbClr>
            </a:solid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94" name="Freeform 302"/>
            <p:cNvSpPr>
              <a:spLocks noChangeArrowheads="1"/>
            </p:cNvSpPr>
            <p:nvPr/>
          </p:nvSpPr>
          <p:spPr bwMode="gray">
            <a:xfrm>
              <a:off x="2661524" y="4673343"/>
              <a:ext cx="16156" cy="11380"/>
            </a:xfrm>
            <a:custGeom>
              <a:avLst/>
              <a:gdLst>
                <a:gd name="T0" fmla="*/ 52 w 52"/>
                <a:gd name="T1" fmla="*/ 52 h 52"/>
                <a:gd name="T2" fmla="*/ 52 w 52"/>
                <a:gd name="T3" fmla="*/ 52 h 52"/>
                <a:gd name="T4" fmla="*/ 0 w 52"/>
                <a:gd name="T5" fmla="*/ 52 h 52"/>
                <a:gd name="T6" fmla="*/ 0 w 52"/>
                <a:gd name="T7" fmla="*/ 0 h 52"/>
                <a:gd name="T8" fmla="*/ 52 w 52"/>
                <a:gd name="T9" fmla="*/ 0 h 52"/>
                <a:gd name="T10" fmla="*/ 52 w 52"/>
                <a:gd name="T11" fmla="*/ 52 h 52"/>
              </a:gdLst>
              <a:ahLst/>
              <a:cxnLst>
                <a:cxn ang="0">
                  <a:pos x="T0" y="T1"/>
                </a:cxn>
                <a:cxn ang="0">
                  <a:pos x="T2" y="T3"/>
                </a:cxn>
                <a:cxn ang="0">
                  <a:pos x="T4" y="T5"/>
                </a:cxn>
                <a:cxn ang="0">
                  <a:pos x="T6" y="T7"/>
                </a:cxn>
                <a:cxn ang="0">
                  <a:pos x="T8" y="T9"/>
                </a:cxn>
                <a:cxn ang="0">
                  <a:pos x="T10" y="T11"/>
                </a:cxn>
              </a:cxnLst>
              <a:rect l="0" t="0" r="r" b="b"/>
              <a:pathLst>
                <a:path w="52" h="52">
                  <a:moveTo>
                    <a:pt x="52" y="52"/>
                  </a:moveTo>
                  <a:lnTo>
                    <a:pt x="52" y="52"/>
                  </a:lnTo>
                  <a:lnTo>
                    <a:pt x="0" y="52"/>
                  </a:lnTo>
                  <a:lnTo>
                    <a:pt x="0" y="0"/>
                  </a:lnTo>
                  <a:lnTo>
                    <a:pt x="52" y="0"/>
                  </a:lnTo>
                  <a:lnTo>
                    <a:pt x="52" y="52"/>
                  </a:lnTo>
                  <a:close/>
                </a:path>
              </a:pathLst>
            </a:custGeom>
            <a:solidFill>
              <a:srgbClr val="1D1D1A">
                <a:lumMod val="75000"/>
                <a:lumOff val="25000"/>
              </a:srgbClr>
            </a:solid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95" name="Freeform 303"/>
            <p:cNvSpPr>
              <a:spLocks noChangeArrowheads="1"/>
            </p:cNvSpPr>
            <p:nvPr/>
          </p:nvSpPr>
          <p:spPr bwMode="gray">
            <a:xfrm>
              <a:off x="2686912" y="4673343"/>
              <a:ext cx="15003" cy="11380"/>
            </a:xfrm>
            <a:custGeom>
              <a:avLst/>
              <a:gdLst>
                <a:gd name="T0" fmla="*/ 52 w 52"/>
                <a:gd name="T1" fmla="*/ 52 h 52"/>
                <a:gd name="T2" fmla="*/ 52 w 52"/>
                <a:gd name="T3" fmla="*/ 52 h 52"/>
                <a:gd name="T4" fmla="*/ 0 w 52"/>
                <a:gd name="T5" fmla="*/ 52 h 52"/>
                <a:gd name="T6" fmla="*/ 0 w 52"/>
                <a:gd name="T7" fmla="*/ 0 h 52"/>
                <a:gd name="T8" fmla="*/ 52 w 52"/>
                <a:gd name="T9" fmla="*/ 0 h 52"/>
                <a:gd name="T10" fmla="*/ 52 w 52"/>
                <a:gd name="T11" fmla="*/ 52 h 52"/>
              </a:gdLst>
              <a:ahLst/>
              <a:cxnLst>
                <a:cxn ang="0">
                  <a:pos x="T0" y="T1"/>
                </a:cxn>
                <a:cxn ang="0">
                  <a:pos x="T2" y="T3"/>
                </a:cxn>
                <a:cxn ang="0">
                  <a:pos x="T4" y="T5"/>
                </a:cxn>
                <a:cxn ang="0">
                  <a:pos x="T6" y="T7"/>
                </a:cxn>
                <a:cxn ang="0">
                  <a:pos x="T8" y="T9"/>
                </a:cxn>
                <a:cxn ang="0">
                  <a:pos x="T10" y="T11"/>
                </a:cxn>
              </a:cxnLst>
              <a:rect l="0" t="0" r="r" b="b"/>
              <a:pathLst>
                <a:path w="52" h="52">
                  <a:moveTo>
                    <a:pt x="52" y="52"/>
                  </a:moveTo>
                  <a:lnTo>
                    <a:pt x="52" y="52"/>
                  </a:lnTo>
                  <a:lnTo>
                    <a:pt x="0" y="52"/>
                  </a:lnTo>
                  <a:lnTo>
                    <a:pt x="0" y="0"/>
                  </a:lnTo>
                  <a:lnTo>
                    <a:pt x="52" y="0"/>
                  </a:lnTo>
                  <a:lnTo>
                    <a:pt x="52" y="52"/>
                  </a:lnTo>
                  <a:close/>
                </a:path>
              </a:pathLst>
            </a:custGeom>
            <a:solidFill>
              <a:srgbClr val="1D1D1A">
                <a:lumMod val="75000"/>
                <a:lumOff val="25000"/>
              </a:srgbClr>
            </a:solid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96" name="Freeform 304"/>
            <p:cNvSpPr>
              <a:spLocks noChangeArrowheads="1"/>
            </p:cNvSpPr>
            <p:nvPr/>
          </p:nvSpPr>
          <p:spPr bwMode="gray">
            <a:xfrm>
              <a:off x="2286469" y="4695289"/>
              <a:ext cx="483533" cy="72342"/>
            </a:xfrm>
            <a:custGeom>
              <a:avLst/>
              <a:gdLst>
                <a:gd name="T0" fmla="*/ 1484 w 1584"/>
                <a:gd name="T1" fmla="*/ 337 h 337"/>
                <a:gd name="T2" fmla="*/ 1484 w 1584"/>
                <a:gd name="T3" fmla="*/ 337 h 337"/>
                <a:gd name="T4" fmla="*/ 1373 w 1584"/>
                <a:gd name="T5" fmla="*/ 337 h 337"/>
                <a:gd name="T6" fmla="*/ 1339 w 1584"/>
                <a:gd name="T7" fmla="*/ 303 h 337"/>
                <a:gd name="T8" fmla="*/ 1373 w 1584"/>
                <a:gd name="T9" fmla="*/ 270 h 337"/>
                <a:gd name="T10" fmla="*/ 1484 w 1584"/>
                <a:gd name="T11" fmla="*/ 270 h 337"/>
                <a:gd name="T12" fmla="*/ 1517 w 1584"/>
                <a:gd name="T13" fmla="*/ 237 h 337"/>
                <a:gd name="T14" fmla="*/ 1517 w 1584"/>
                <a:gd name="T15" fmla="*/ 100 h 337"/>
                <a:gd name="T16" fmla="*/ 1484 w 1584"/>
                <a:gd name="T17" fmla="*/ 67 h 337"/>
                <a:gd name="T18" fmla="*/ 100 w 1584"/>
                <a:gd name="T19" fmla="*/ 67 h 337"/>
                <a:gd name="T20" fmla="*/ 67 w 1584"/>
                <a:gd name="T21" fmla="*/ 100 h 337"/>
                <a:gd name="T22" fmla="*/ 67 w 1584"/>
                <a:gd name="T23" fmla="*/ 237 h 337"/>
                <a:gd name="T24" fmla="*/ 100 w 1584"/>
                <a:gd name="T25" fmla="*/ 270 h 337"/>
                <a:gd name="T26" fmla="*/ 1149 w 1584"/>
                <a:gd name="T27" fmla="*/ 270 h 337"/>
                <a:gd name="T28" fmla="*/ 1183 w 1584"/>
                <a:gd name="T29" fmla="*/ 303 h 337"/>
                <a:gd name="T30" fmla="*/ 1149 w 1584"/>
                <a:gd name="T31" fmla="*/ 337 h 337"/>
                <a:gd name="T32" fmla="*/ 100 w 1584"/>
                <a:gd name="T33" fmla="*/ 337 h 337"/>
                <a:gd name="T34" fmla="*/ 0 w 1584"/>
                <a:gd name="T35" fmla="*/ 237 h 337"/>
                <a:gd name="T36" fmla="*/ 0 w 1584"/>
                <a:gd name="T37" fmla="*/ 100 h 337"/>
                <a:gd name="T38" fmla="*/ 100 w 1584"/>
                <a:gd name="T39" fmla="*/ 0 h 337"/>
                <a:gd name="T40" fmla="*/ 1484 w 1584"/>
                <a:gd name="T41" fmla="*/ 0 h 337"/>
                <a:gd name="T42" fmla="*/ 1584 w 1584"/>
                <a:gd name="T43" fmla="*/ 100 h 337"/>
                <a:gd name="T44" fmla="*/ 1584 w 1584"/>
                <a:gd name="T45" fmla="*/ 237 h 337"/>
                <a:gd name="T46" fmla="*/ 1484 w 1584"/>
                <a:gd name="T47" fmla="*/ 337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84" h="337">
                  <a:moveTo>
                    <a:pt x="1484" y="337"/>
                  </a:moveTo>
                  <a:lnTo>
                    <a:pt x="1484" y="337"/>
                  </a:lnTo>
                  <a:lnTo>
                    <a:pt x="1373" y="337"/>
                  </a:lnTo>
                  <a:cubicBezTo>
                    <a:pt x="1354" y="337"/>
                    <a:pt x="1339" y="322"/>
                    <a:pt x="1339" y="303"/>
                  </a:cubicBezTo>
                  <a:cubicBezTo>
                    <a:pt x="1339" y="285"/>
                    <a:pt x="1354" y="270"/>
                    <a:pt x="1373" y="270"/>
                  </a:cubicBezTo>
                  <a:lnTo>
                    <a:pt x="1484" y="270"/>
                  </a:lnTo>
                  <a:cubicBezTo>
                    <a:pt x="1502" y="270"/>
                    <a:pt x="1517" y="255"/>
                    <a:pt x="1517" y="237"/>
                  </a:cubicBezTo>
                  <a:lnTo>
                    <a:pt x="1517" y="100"/>
                  </a:lnTo>
                  <a:cubicBezTo>
                    <a:pt x="1517" y="82"/>
                    <a:pt x="1502" y="67"/>
                    <a:pt x="1484" y="67"/>
                  </a:cubicBezTo>
                  <a:lnTo>
                    <a:pt x="100" y="67"/>
                  </a:lnTo>
                  <a:cubicBezTo>
                    <a:pt x="82" y="67"/>
                    <a:pt x="67" y="82"/>
                    <a:pt x="67" y="100"/>
                  </a:cubicBezTo>
                  <a:lnTo>
                    <a:pt x="67" y="237"/>
                  </a:lnTo>
                  <a:cubicBezTo>
                    <a:pt x="67" y="255"/>
                    <a:pt x="82" y="270"/>
                    <a:pt x="100" y="270"/>
                  </a:cubicBezTo>
                  <a:lnTo>
                    <a:pt x="1149" y="270"/>
                  </a:lnTo>
                  <a:cubicBezTo>
                    <a:pt x="1168" y="270"/>
                    <a:pt x="1183" y="285"/>
                    <a:pt x="1183" y="303"/>
                  </a:cubicBezTo>
                  <a:cubicBezTo>
                    <a:pt x="1183" y="322"/>
                    <a:pt x="1168" y="337"/>
                    <a:pt x="1149" y="337"/>
                  </a:cubicBezTo>
                  <a:lnTo>
                    <a:pt x="100" y="337"/>
                  </a:lnTo>
                  <a:cubicBezTo>
                    <a:pt x="45" y="337"/>
                    <a:pt x="0" y="292"/>
                    <a:pt x="0" y="237"/>
                  </a:cubicBezTo>
                  <a:lnTo>
                    <a:pt x="0" y="100"/>
                  </a:lnTo>
                  <a:cubicBezTo>
                    <a:pt x="0" y="45"/>
                    <a:pt x="45" y="0"/>
                    <a:pt x="100" y="0"/>
                  </a:cubicBezTo>
                  <a:lnTo>
                    <a:pt x="1484" y="0"/>
                  </a:lnTo>
                  <a:cubicBezTo>
                    <a:pt x="1539" y="0"/>
                    <a:pt x="1584" y="45"/>
                    <a:pt x="1584" y="100"/>
                  </a:cubicBezTo>
                  <a:lnTo>
                    <a:pt x="1584" y="237"/>
                  </a:lnTo>
                  <a:cubicBezTo>
                    <a:pt x="1584" y="292"/>
                    <a:pt x="1539" y="337"/>
                    <a:pt x="1484" y="337"/>
                  </a:cubicBezTo>
                  <a:close/>
                </a:path>
              </a:pathLst>
            </a:custGeom>
            <a:solidFill>
              <a:srgbClr val="1D1D1A">
                <a:lumMod val="75000"/>
                <a:lumOff val="25000"/>
              </a:srgbClr>
            </a:solid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97" name="Freeform 305"/>
            <p:cNvSpPr>
              <a:spLocks noChangeArrowheads="1"/>
            </p:cNvSpPr>
            <p:nvPr/>
          </p:nvSpPr>
          <p:spPr bwMode="gray">
            <a:xfrm>
              <a:off x="2336091" y="4720487"/>
              <a:ext cx="34620" cy="18695"/>
            </a:xfrm>
            <a:custGeom>
              <a:avLst/>
              <a:gdLst>
                <a:gd name="T0" fmla="*/ 0 w 115"/>
                <a:gd name="T1" fmla="*/ 88 h 88"/>
                <a:gd name="T2" fmla="*/ 0 w 115"/>
                <a:gd name="T3" fmla="*/ 88 h 88"/>
                <a:gd name="T4" fmla="*/ 115 w 115"/>
                <a:gd name="T5" fmla="*/ 88 h 88"/>
                <a:gd name="T6" fmla="*/ 115 w 115"/>
                <a:gd name="T7" fmla="*/ 27 h 88"/>
                <a:gd name="T8" fmla="*/ 90 w 115"/>
                <a:gd name="T9" fmla="*/ 27 h 88"/>
                <a:gd name="T10" fmla="*/ 90 w 115"/>
                <a:gd name="T11" fmla="*/ 0 h 88"/>
                <a:gd name="T12" fmla="*/ 26 w 115"/>
                <a:gd name="T13" fmla="*/ 0 h 88"/>
                <a:gd name="T14" fmla="*/ 26 w 115"/>
                <a:gd name="T15" fmla="*/ 27 h 88"/>
                <a:gd name="T16" fmla="*/ 0 w 115"/>
                <a:gd name="T17" fmla="*/ 27 h 88"/>
                <a:gd name="T18" fmla="*/ 0 w 115"/>
                <a:gd name="T19"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5" h="88">
                  <a:moveTo>
                    <a:pt x="0" y="88"/>
                  </a:moveTo>
                  <a:lnTo>
                    <a:pt x="0" y="88"/>
                  </a:lnTo>
                  <a:lnTo>
                    <a:pt x="115" y="88"/>
                  </a:lnTo>
                  <a:lnTo>
                    <a:pt x="115" y="27"/>
                  </a:lnTo>
                  <a:lnTo>
                    <a:pt x="90" y="27"/>
                  </a:lnTo>
                  <a:lnTo>
                    <a:pt x="90" y="0"/>
                  </a:lnTo>
                  <a:lnTo>
                    <a:pt x="26" y="0"/>
                  </a:lnTo>
                  <a:lnTo>
                    <a:pt x="26" y="27"/>
                  </a:lnTo>
                  <a:lnTo>
                    <a:pt x="0" y="27"/>
                  </a:lnTo>
                  <a:lnTo>
                    <a:pt x="0" y="88"/>
                  </a:lnTo>
                  <a:close/>
                </a:path>
              </a:pathLst>
            </a:custGeom>
            <a:solidFill>
              <a:srgbClr val="1D1D1A">
                <a:lumMod val="75000"/>
                <a:lumOff val="25000"/>
              </a:srgbClr>
            </a:solid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98" name="Freeform 306"/>
            <p:cNvSpPr>
              <a:spLocks noChangeArrowheads="1"/>
            </p:cNvSpPr>
            <p:nvPr/>
          </p:nvSpPr>
          <p:spPr bwMode="gray">
            <a:xfrm>
              <a:off x="2388022" y="4720487"/>
              <a:ext cx="34620" cy="18695"/>
            </a:xfrm>
            <a:custGeom>
              <a:avLst/>
              <a:gdLst>
                <a:gd name="T0" fmla="*/ 0 w 115"/>
                <a:gd name="T1" fmla="*/ 88 h 88"/>
                <a:gd name="T2" fmla="*/ 0 w 115"/>
                <a:gd name="T3" fmla="*/ 88 h 88"/>
                <a:gd name="T4" fmla="*/ 115 w 115"/>
                <a:gd name="T5" fmla="*/ 88 h 88"/>
                <a:gd name="T6" fmla="*/ 115 w 115"/>
                <a:gd name="T7" fmla="*/ 27 h 88"/>
                <a:gd name="T8" fmla="*/ 89 w 115"/>
                <a:gd name="T9" fmla="*/ 27 h 88"/>
                <a:gd name="T10" fmla="*/ 89 w 115"/>
                <a:gd name="T11" fmla="*/ 0 h 88"/>
                <a:gd name="T12" fmla="*/ 25 w 115"/>
                <a:gd name="T13" fmla="*/ 0 h 88"/>
                <a:gd name="T14" fmla="*/ 25 w 115"/>
                <a:gd name="T15" fmla="*/ 27 h 88"/>
                <a:gd name="T16" fmla="*/ 0 w 115"/>
                <a:gd name="T17" fmla="*/ 27 h 88"/>
                <a:gd name="T18" fmla="*/ 0 w 115"/>
                <a:gd name="T19"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5" h="88">
                  <a:moveTo>
                    <a:pt x="0" y="88"/>
                  </a:moveTo>
                  <a:lnTo>
                    <a:pt x="0" y="88"/>
                  </a:lnTo>
                  <a:lnTo>
                    <a:pt x="115" y="88"/>
                  </a:lnTo>
                  <a:lnTo>
                    <a:pt x="115" y="27"/>
                  </a:lnTo>
                  <a:lnTo>
                    <a:pt x="89" y="27"/>
                  </a:lnTo>
                  <a:lnTo>
                    <a:pt x="89" y="0"/>
                  </a:lnTo>
                  <a:lnTo>
                    <a:pt x="25" y="0"/>
                  </a:lnTo>
                  <a:lnTo>
                    <a:pt x="25" y="27"/>
                  </a:lnTo>
                  <a:lnTo>
                    <a:pt x="0" y="27"/>
                  </a:lnTo>
                  <a:lnTo>
                    <a:pt x="0" y="88"/>
                  </a:lnTo>
                  <a:close/>
                </a:path>
              </a:pathLst>
            </a:custGeom>
            <a:solidFill>
              <a:srgbClr val="1D1D1A">
                <a:lumMod val="75000"/>
                <a:lumOff val="25000"/>
              </a:srgbClr>
            </a:solid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99" name="Freeform 307"/>
            <p:cNvSpPr>
              <a:spLocks noChangeArrowheads="1"/>
            </p:cNvSpPr>
            <p:nvPr/>
          </p:nvSpPr>
          <p:spPr bwMode="gray">
            <a:xfrm>
              <a:off x="2439953" y="4720487"/>
              <a:ext cx="35775" cy="18695"/>
            </a:xfrm>
            <a:custGeom>
              <a:avLst/>
              <a:gdLst>
                <a:gd name="T0" fmla="*/ 0 w 114"/>
                <a:gd name="T1" fmla="*/ 88 h 88"/>
                <a:gd name="T2" fmla="*/ 0 w 114"/>
                <a:gd name="T3" fmla="*/ 88 h 88"/>
                <a:gd name="T4" fmla="*/ 114 w 114"/>
                <a:gd name="T5" fmla="*/ 88 h 88"/>
                <a:gd name="T6" fmla="*/ 114 w 114"/>
                <a:gd name="T7" fmla="*/ 27 h 88"/>
                <a:gd name="T8" fmla="*/ 89 w 114"/>
                <a:gd name="T9" fmla="*/ 27 h 88"/>
                <a:gd name="T10" fmla="*/ 89 w 114"/>
                <a:gd name="T11" fmla="*/ 0 h 88"/>
                <a:gd name="T12" fmla="*/ 25 w 114"/>
                <a:gd name="T13" fmla="*/ 0 h 88"/>
                <a:gd name="T14" fmla="*/ 25 w 114"/>
                <a:gd name="T15" fmla="*/ 27 h 88"/>
                <a:gd name="T16" fmla="*/ 0 w 114"/>
                <a:gd name="T17" fmla="*/ 27 h 88"/>
                <a:gd name="T18" fmla="*/ 0 w 114"/>
                <a:gd name="T19"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solidFill>
              <a:srgbClr val="1D1D1A">
                <a:lumMod val="75000"/>
                <a:lumOff val="25000"/>
              </a:srgbClr>
            </a:solid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00" name="Freeform 308"/>
            <p:cNvSpPr>
              <a:spLocks noChangeArrowheads="1"/>
            </p:cNvSpPr>
            <p:nvPr/>
          </p:nvSpPr>
          <p:spPr bwMode="gray">
            <a:xfrm>
              <a:off x="2493037" y="4720487"/>
              <a:ext cx="34620" cy="18695"/>
            </a:xfrm>
            <a:custGeom>
              <a:avLst/>
              <a:gdLst>
                <a:gd name="T0" fmla="*/ 0 w 114"/>
                <a:gd name="T1" fmla="*/ 88 h 88"/>
                <a:gd name="T2" fmla="*/ 0 w 114"/>
                <a:gd name="T3" fmla="*/ 88 h 88"/>
                <a:gd name="T4" fmla="*/ 114 w 114"/>
                <a:gd name="T5" fmla="*/ 88 h 88"/>
                <a:gd name="T6" fmla="*/ 114 w 114"/>
                <a:gd name="T7" fmla="*/ 27 h 88"/>
                <a:gd name="T8" fmla="*/ 89 w 114"/>
                <a:gd name="T9" fmla="*/ 27 h 88"/>
                <a:gd name="T10" fmla="*/ 89 w 114"/>
                <a:gd name="T11" fmla="*/ 0 h 88"/>
                <a:gd name="T12" fmla="*/ 25 w 114"/>
                <a:gd name="T13" fmla="*/ 0 h 88"/>
                <a:gd name="T14" fmla="*/ 25 w 114"/>
                <a:gd name="T15" fmla="*/ 27 h 88"/>
                <a:gd name="T16" fmla="*/ 0 w 114"/>
                <a:gd name="T17" fmla="*/ 27 h 88"/>
                <a:gd name="T18" fmla="*/ 0 w 114"/>
                <a:gd name="T19"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solidFill>
              <a:srgbClr val="1D1D1A">
                <a:lumMod val="75000"/>
                <a:lumOff val="25000"/>
              </a:srgbClr>
            </a:solid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01" name="Freeform 309"/>
            <p:cNvSpPr>
              <a:spLocks noChangeArrowheads="1"/>
            </p:cNvSpPr>
            <p:nvPr/>
          </p:nvSpPr>
          <p:spPr bwMode="gray">
            <a:xfrm>
              <a:off x="2544969" y="4720487"/>
              <a:ext cx="34620" cy="18695"/>
            </a:xfrm>
            <a:custGeom>
              <a:avLst/>
              <a:gdLst>
                <a:gd name="T0" fmla="*/ 0 w 114"/>
                <a:gd name="T1" fmla="*/ 88 h 88"/>
                <a:gd name="T2" fmla="*/ 0 w 114"/>
                <a:gd name="T3" fmla="*/ 88 h 88"/>
                <a:gd name="T4" fmla="*/ 114 w 114"/>
                <a:gd name="T5" fmla="*/ 88 h 88"/>
                <a:gd name="T6" fmla="*/ 114 w 114"/>
                <a:gd name="T7" fmla="*/ 27 h 88"/>
                <a:gd name="T8" fmla="*/ 89 w 114"/>
                <a:gd name="T9" fmla="*/ 27 h 88"/>
                <a:gd name="T10" fmla="*/ 89 w 114"/>
                <a:gd name="T11" fmla="*/ 0 h 88"/>
                <a:gd name="T12" fmla="*/ 25 w 114"/>
                <a:gd name="T13" fmla="*/ 0 h 88"/>
                <a:gd name="T14" fmla="*/ 25 w 114"/>
                <a:gd name="T15" fmla="*/ 27 h 88"/>
                <a:gd name="T16" fmla="*/ 0 w 114"/>
                <a:gd name="T17" fmla="*/ 27 h 88"/>
                <a:gd name="T18" fmla="*/ 0 w 114"/>
                <a:gd name="T19"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solidFill>
              <a:srgbClr val="1D1D1A">
                <a:lumMod val="75000"/>
                <a:lumOff val="25000"/>
              </a:srgbClr>
            </a:solid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02" name="Freeform 310"/>
            <p:cNvSpPr>
              <a:spLocks noChangeArrowheads="1"/>
            </p:cNvSpPr>
            <p:nvPr/>
          </p:nvSpPr>
          <p:spPr bwMode="gray">
            <a:xfrm>
              <a:off x="2637290" y="4716422"/>
              <a:ext cx="64625" cy="11380"/>
            </a:xfrm>
            <a:custGeom>
              <a:avLst/>
              <a:gdLst>
                <a:gd name="T0" fmla="*/ 215 w 215"/>
                <a:gd name="T1" fmla="*/ 52 h 52"/>
                <a:gd name="T2" fmla="*/ 215 w 215"/>
                <a:gd name="T3" fmla="*/ 52 h 52"/>
                <a:gd name="T4" fmla="*/ 0 w 215"/>
                <a:gd name="T5" fmla="*/ 52 h 52"/>
                <a:gd name="T6" fmla="*/ 0 w 215"/>
                <a:gd name="T7" fmla="*/ 0 h 52"/>
                <a:gd name="T8" fmla="*/ 215 w 215"/>
                <a:gd name="T9" fmla="*/ 0 h 52"/>
                <a:gd name="T10" fmla="*/ 215 w 215"/>
                <a:gd name="T11" fmla="*/ 52 h 52"/>
              </a:gdLst>
              <a:ahLst/>
              <a:cxnLst>
                <a:cxn ang="0">
                  <a:pos x="T0" y="T1"/>
                </a:cxn>
                <a:cxn ang="0">
                  <a:pos x="T2" y="T3"/>
                </a:cxn>
                <a:cxn ang="0">
                  <a:pos x="T4" y="T5"/>
                </a:cxn>
                <a:cxn ang="0">
                  <a:pos x="T6" y="T7"/>
                </a:cxn>
                <a:cxn ang="0">
                  <a:pos x="T8" y="T9"/>
                </a:cxn>
                <a:cxn ang="0">
                  <a:pos x="T10" y="T11"/>
                </a:cxn>
              </a:cxnLst>
              <a:rect l="0" t="0" r="r" b="b"/>
              <a:pathLst>
                <a:path w="215" h="52">
                  <a:moveTo>
                    <a:pt x="215" y="52"/>
                  </a:moveTo>
                  <a:lnTo>
                    <a:pt x="215" y="52"/>
                  </a:lnTo>
                  <a:lnTo>
                    <a:pt x="0" y="52"/>
                  </a:lnTo>
                  <a:lnTo>
                    <a:pt x="0" y="0"/>
                  </a:lnTo>
                  <a:lnTo>
                    <a:pt x="215" y="0"/>
                  </a:lnTo>
                  <a:lnTo>
                    <a:pt x="215" y="52"/>
                  </a:lnTo>
                  <a:close/>
                </a:path>
              </a:pathLst>
            </a:custGeom>
            <a:solidFill>
              <a:srgbClr val="1D1D1A">
                <a:lumMod val="75000"/>
                <a:lumOff val="25000"/>
              </a:srgbClr>
            </a:solid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03" name="Freeform 311"/>
            <p:cNvSpPr>
              <a:spLocks noChangeArrowheads="1"/>
            </p:cNvSpPr>
            <p:nvPr/>
          </p:nvSpPr>
          <p:spPr bwMode="gray">
            <a:xfrm>
              <a:off x="2637290" y="4731866"/>
              <a:ext cx="15003" cy="11380"/>
            </a:xfrm>
            <a:custGeom>
              <a:avLst/>
              <a:gdLst>
                <a:gd name="T0" fmla="*/ 52 w 52"/>
                <a:gd name="T1" fmla="*/ 52 h 52"/>
                <a:gd name="T2" fmla="*/ 52 w 52"/>
                <a:gd name="T3" fmla="*/ 52 h 52"/>
                <a:gd name="T4" fmla="*/ 0 w 52"/>
                <a:gd name="T5" fmla="*/ 52 h 52"/>
                <a:gd name="T6" fmla="*/ 0 w 52"/>
                <a:gd name="T7" fmla="*/ 0 h 52"/>
                <a:gd name="T8" fmla="*/ 52 w 52"/>
                <a:gd name="T9" fmla="*/ 0 h 52"/>
                <a:gd name="T10" fmla="*/ 52 w 52"/>
                <a:gd name="T11" fmla="*/ 52 h 52"/>
              </a:gdLst>
              <a:ahLst/>
              <a:cxnLst>
                <a:cxn ang="0">
                  <a:pos x="T0" y="T1"/>
                </a:cxn>
                <a:cxn ang="0">
                  <a:pos x="T2" y="T3"/>
                </a:cxn>
                <a:cxn ang="0">
                  <a:pos x="T4" y="T5"/>
                </a:cxn>
                <a:cxn ang="0">
                  <a:pos x="T6" y="T7"/>
                </a:cxn>
                <a:cxn ang="0">
                  <a:pos x="T8" y="T9"/>
                </a:cxn>
                <a:cxn ang="0">
                  <a:pos x="T10" y="T11"/>
                </a:cxn>
              </a:cxnLst>
              <a:rect l="0" t="0" r="r" b="b"/>
              <a:pathLst>
                <a:path w="52" h="52">
                  <a:moveTo>
                    <a:pt x="52" y="52"/>
                  </a:moveTo>
                  <a:lnTo>
                    <a:pt x="52" y="52"/>
                  </a:lnTo>
                  <a:lnTo>
                    <a:pt x="0" y="52"/>
                  </a:lnTo>
                  <a:lnTo>
                    <a:pt x="0" y="0"/>
                  </a:lnTo>
                  <a:lnTo>
                    <a:pt x="52" y="0"/>
                  </a:lnTo>
                  <a:lnTo>
                    <a:pt x="52" y="52"/>
                  </a:lnTo>
                  <a:close/>
                </a:path>
              </a:pathLst>
            </a:custGeom>
            <a:solidFill>
              <a:srgbClr val="1D1D1A">
                <a:lumMod val="75000"/>
                <a:lumOff val="25000"/>
              </a:srgbClr>
            </a:solid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04" name="Freeform 312"/>
            <p:cNvSpPr>
              <a:spLocks noChangeArrowheads="1"/>
            </p:cNvSpPr>
            <p:nvPr/>
          </p:nvSpPr>
          <p:spPr bwMode="gray">
            <a:xfrm>
              <a:off x="2661524" y="4731866"/>
              <a:ext cx="16156" cy="11380"/>
            </a:xfrm>
            <a:custGeom>
              <a:avLst/>
              <a:gdLst>
                <a:gd name="T0" fmla="*/ 52 w 52"/>
                <a:gd name="T1" fmla="*/ 52 h 52"/>
                <a:gd name="T2" fmla="*/ 52 w 52"/>
                <a:gd name="T3" fmla="*/ 52 h 52"/>
                <a:gd name="T4" fmla="*/ 0 w 52"/>
                <a:gd name="T5" fmla="*/ 52 h 52"/>
                <a:gd name="T6" fmla="*/ 0 w 52"/>
                <a:gd name="T7" fmla="*/ 0 h 52"/>
                <a:gd name="T8" fmla="*/ 52 w 52"/>
                <a:gd name="T9" fmla="*/ 0 h 52"/>
                <a:gd name="T10" fmla="*/ 52 w 52"/>
                <a:gd name="T11" fmla="*/ 52 h 52"/>
              </a:gdLst>
              <a:ahLst/>
              <a:cxnLst>
                <a:cxn ang="0">
                  <a:pos x="T0" y="T1"/>
                </a:cxn>
                <a:cxn ang="0">
                  <a:pos x="T2" y="T3"/>
                </a:cxn>
                <a:cxn ang="0">
                  <a:pos x="T4" y="T5"/>
                </a:cxn>
                <a:cxn ang="0">
                  <a:pos x="T6" y="T7"/>
                </a:cxn>
                <a:cxn ang="0">
                  <a:pos x="T8" y="T9"/>
                </a:cxn>
                <a:cxn ang="0">
                  <a:pos x="T10" y="T11"/>
                </a:cxn>
              </a:cxnLst>
              <a:rect l="0" t="0" r="r" b="b"/>
              <a:pathLst>
                <a:path w="52" h="52">
                  <a:moveTo>
                    <a:pt x="52" y="52"/>
                  </a:moveTo>
                  <a:lnTo>
                    <a:pt x="52" y="52"/>
                  </a:lnTo>
                  <a:lnTo>
                    <a:pt x="0" y="52"/>
                  </a:lnTo>
                  <a:lnTo>
                    <a:pt x="0" y="0"/>
                  </a:lnTo>
                  <a:lnTo>
                    <a:pt x="52" y="0"/>
                  </a:lnTo>
                  <a:lnTo>
                    <a:pt x="52" y="52"/>
                  </a:lnTo>
                  <a:close/>
                </a:path>
              </a:pathLst>
            </a:custGeom>
            <a:solidFill>
              <a:srgbClr val="1D1D1A">
                <a:lumMod val="75000"/>
                <a:lumOff val="25000"/>
              </a:srgbClr>
            </a:solid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05" name="Freeform 313"/>
            <p:cNvSpPr>
              <a:spLocks noChangeArrowheads="1"/>
            </p:cNvSpPr>
            <p:nvPr/>
          </p:nvSpPr>
          <p:spPr bwMode="gray">
            <a:xfrm>
              <a:off x="2686912" y="4731866"/>
              <a:ext cx="15003" cy="11380"/>
            </a:xfrm>
            <a:custGeom>
              <a:avLst/>
              <a:gdLst>
                <a:gd name="T0" fmla="*/ 52 w 52"/>
                <a:gd name="T1" fmla="*/ 52 h 52"/>
                <a:gd name="T2" fmla="*/ 52 w 52"/>
                <a:gd name="T3" fmla="*/ 52 h 52"/>
                <a:gd name="T4" fmla="*/ 0 w 52"/>
                <a:gd name="T5" fmla="*/ 52 h 52"/>
                <a:gd name="T6" fmla="*/ 0 w 52"/>
                <a:gd name="T7" fmla="*/ 0 h 52"/>
                <a:gd name="T8" fmla="*/ 52 w 52"/>
                <a:gd name="T9" fmla="*/ 0 h 52"/>
                <a:gd name="T10" fmla="*/ 52 w 52"/>
                <a:gd name="T11" fmla="*/ 52 h 52"/>
              </a:gdLst>
              <a:ahLst/>
              <a:cxnLst>
                <a:cxn ang="0">
                  <a:pos x="T0" y="T1"/>
                </a:cxn>
                <a:cxn ang="0">
                  <a:pos x="T2" y="T3"/>
                </a:cxn>
                <a:cxn ang="0">
                  <a:pos x="T4" y="T5"/>
                </a:cxn>
                <a:cxn ang="0">
                  <a:pos x="T6" y="T7"/>
                </a:cxn>
                <a:cxn ang="0">
                  <a:pos x="T8" y="T9"/>
                </a:cxn>
                <a:cxn ang="0">
                  <a:pos x="T10" y="T11"/>
                </a:cxn>
              </a:cxnLst>
              <a:rect l="0" t="0" r="r" b="b"/>
              <a:pathLst>
                <a:path w="52" h="52">
                  <a:moveTo>
                    <a:pt x="52" y="52"/>
                  </a:moveTo>
                  <a:lnTo>
                    <a:pt x="52" y="52"/>
                  </a:lnTo>
                  <a:lnTo>
                    <a:pt x="0" y="52"/>
                  </a:lnTo>
                  <a:lnTo>
                    <a:pt x="0" y="0"/>
                  </a:lnTo>
                  <a:lnTo>
                    <a:pt x="52" y="0"/>
                  </a:lnTo>
                  <a:lnTo>
                    <a:pt x="52" y="52"/>
                  </a:lnTo>
                  <a:close/>
                </a:path>
              </a:pathLst>
            </a:custGeom>
            <a:solidFill>
              <a:srgbClr val="1D1D1A">
                <a:lumMod val="75000"/>
                <a:lumOff val="25000"/>
              </a:srgbClr>
            </a:solid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506" name="组合 1505"/>
          <p:cNvGrpSpPr/>
          <p:nvPr/>
        </p:nvGrpSpPr>
        <p:grpSpPr bwMode="gray">
          <a:xfrm>
            <a:off x="2725360" y="4961006"/>
            <a:ext cx="436880" cy="115086"/>
            <a:chOff x="3866829" y="5086572"/>
            <a:chExt cx="886622" cy="217227"/>
          </a:xfrm>
        </p:grpSpPr>
        <p:sp>
          <p:nvSpPr>
            <p:cNvPr id="1507" name="Freeform 348"/>
            <p:cNvSpPr>
              <a:spLocks noEditPoints="1"/>
            </p:cNvSpPr>
            <p:nvPr/>
          </p:nvSpPr>
          <p:spPr bwMode="gray">
            <a:xfrm>
              <a:off x="4547754" y="5157407"/>
              <a:ext cx="80387" cy="77919"/>
            </a:xfrm>
            <a:custGeom>
              <a:avLst/>
              <a:gdLst>
                <a:gd name="T0" fmla="*/ 2147483646 w 25"/>
                <a:gd name="T1" fmla="*/ 0 h 24"/>
                <a:gd name="T2" fmla="*/ 0 w 25"/>
                <a:gd name="T3" fmla="*/ 2147483646 h 24"/>
                <a:gd name="T4" fmla="*/ 2147483646 w 25"/>
                <a:gd name="T5" fmla="*/ 2147483646 h 24"/>
                <a:gd name="T6" fmla="*/ 2147483646 w 25"/>
                <a:gd name="T7" fmla="*/ 2147483646 h 24"/>
                <a:gd name="T8" fmla="*/ 2147483646 w 25"/>
                <a:gd name="T9" fmla="*/ 0 h 24"/>
                <a:gd name="T10" fmla="*/ 2147483646 w 25"/>
                <a:gd name="T11" fmla="*/ 2147483646 h 24"/>
                <a:gd name="T12" fmla="*/ 2147483646 w 25"/>
                <a:gd name="T13" fmla="*/ 2147483646 h 24"/>
                <a:gd name="T14" fmla="*/ 2147483646 w 25"/>
                <a:gd name="T15" fmla="*/ 2147483646 h 24"/>
                <a:gd name="T16" fmla="*/ 2147483646 w 25"/>
                <a:gd name="T17" fmla="*/ 2147483646 h 24"/>
                <a:gd name="T18" fmla="*/ 2147483646 w 25"/>
                <a:gd name="T19" fmla="*/ 2147483646 h 2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
                <a:gd name="T31" fmla="*/ 0 h 24"/>
                <a:gd name="T32" fmla="*/ 25 w 25"/>
                <a:gd name="T33" fmla="*/ 24 h 2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 h="24">
                  <a:moveTo>
                    <a:pt x="12" y="0"/>
                  </a:moveTo>
                  <a:cubicBezTo>
                    <a:pt x="6" y="0"/>
                    <a:pt x="0" y="5"/>
                    <a:pt x="0" y="12"/>
                  </a:cubicBezTo>
                  <a:cubicBezTo>
                    <a:pt x="0" y="18"/>
                    <a:pt x="6" y="24"/>
                    <a:pt x="12" y="24"/>
                  </a:cubicBezTo>
                  <a:cubicBezTo>
                    <a:pt x="19" y="24"/>
                    <a:pt x="25" y="18"/>
                    <a:pt x="25" y="12"/>
                  </a:cubicBezTo>
                  <a:cubicBezTo>
                    <a:pt x="25" y="5"/>
                    <a:pt x="19" y="0"/>
                    <a:pt x="12" y="0"/>
                  </a:cubicBezTo>
                  <a:close/>
                  <a:moveTo>
                    <a:pt x="12" y="16"/>
                  </a:moveTo>
                  <a:cubicBezTo>
                    <a:pt x="10" y="16"/>
                    <a:pt x="8" y="14"/>
                    <a:pt x="8" y="12"/>
                  </a:cubicBezTo>
                  <a:cubicBezTo>
                    <a:pt x="8" y="9"/>
                    <a:pt x="10" y="7"/>
                    <a:pt x="12" y="7"/>
                  </a:cubicBezTo>
                  <a:cubicBezTo>
                    <a:pt x="15" y="7"/>
                    <a:pt x="17" y="9"/>
                    <a:pt x="17" y="12"/>
                  </a:cubicBezTo>
                  <a:cubicBezTo>
                    <a:pt x="17" y="14"/>
                    <a:pt x="15" y="16"/>
                    <a:pt x="12" y="16"/>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8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08" name="Freeform 353"/>
            <p:cNvSpPr>
              <a:spLocks noEditPoints="1"/>
            </p:cNvSpPr>
            <p:nvPr/>
          </p:nvSpPr>
          <p:spPr bwMode="gray">
            <a:xfrm>
              <a:off x="3866829" y="5086572"/>
              <a:ext cx="886622" cy="217227"/>
            </a:xfrm>
            <a:custGeom>
              <a:avLst/>
              <a:gdLst>
                <a:gd name="T0" fmla="*/ 2147483646 w 275"/>
                <a:gd name="T1" fmla="*/ 0 h 67"/>
                <a:gd name="T2" fmla="*/ 2147483646 w 275"/>
                <a:gd name="T3" fmla="*/ 0 h 67"/>
                <a:gd name="T4" fmla="*/ 0 w 275"/>
                <a:gd name="T5" fmla="*/ 2147483646 h 67"/>
                <a:gd name="T6" fmla="*/ 0 w 275"/>
                <a:gd name="T7" fmla="*/ 2147483646 h 67"/>
                <a:gd name="T8" fmla="*/ 2147483646 w 275"/>
                <a:gd name="T9" fmla="*/ 2147483646 h 67"/>
                <a:gd name="T10" fmla="*/ 2147483646 w 275"/>
                <a:gd name="T11" fmla="*/ 2147483646 h 67"/>
                <a:gd name="T12" fmla="*/ 2147483646 w 275"/>
                <a:gd name="T13" fmla="*/ 2147483646 h 67"/>
                <a:gd name="T14" fmla="*/ 2147483646 w 275"/>
                <a:gd name="T15" fmla="*/ 2147483646 h 67"/>
                <a:gd name="T16" fmla="*/ 2147483646 w 275"/>
                <a:gd name="T17" fmla="*/ 0 h 67"/>
                <a:gd name="T18" fmla="*/ 2147483646 w 275"/>
                <a:gd name="T19" fmla="*/ 2147483646 h 67"/>
                <a:gd name="T20" fmla="*/ 2147483646 w 275"/>
                <a:gd name="T21" fmla="*/ 2147483646 h 67"/>
                <a:gd name="T22" fmla="*/ 2147483646 w 275"/>
                <a:gd name="T23" fmla="*/ 2147483646 h 67"/>
                <a:gd name="T24" fmla="*/ 2147483646 w 275"/>
                <a:gd name="T25" fmla="*/ 2147483646 h 67"/>
                <a:gd name="T26" fmla="*/ 2147483646 w 275"/>
                <a:gd name="T27" fmla="*/ 2147483646 h 67"/>
                <a:gd name="T28" fmla="*/ 2147483646 w 275"/>
                <a:gd name="T29" fmla="*/ 2147483646 h 67"/>
                <a:gd name="T30" fmla="*/ 2147483646 w 275"/>
                <a:gd name="T31" fmla="*/ 2147483646 h 67"/>
                <a:gd name="T32" fmla="*/ 2147483646 w 275"/>
                <a:gd name="T33" fmla="*/ 2147483646 h 67"/>
                <a:gd name="T34" fmla="*/ 2147483646 w 275"/>
                <a:gd name="T35" fmla="*/ 2147483646 h 6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75"/>
                <a:gd name="T55" fmla="*/ 0 h 67"/>
                <a:gd name="T56" fmla="*/ 275 w 275"/>
                <a:gd name="T57" fmla="*/ 67 h 6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75" h="67">
                  <a:moveTo>
                    <a:pt x="255" y="0"/>
                  </a:moveTo>
                  <a:cubicBezTo>
                    <a:pt x="20" y="0"/>
                    <a:pt x="20" y="0"/>
                    <a:pt x="20" y="0"/>
                  </a:cubicBezTo>
                  <a:cubicBezTo>
                    <a:pt x="9" y="0"/>
                    <a:pt x="0" y="9"/>
                    <a:pt x="0" y="20"/>
                  </a:cubicBezTo>
                  <a:cubicBezTo>
                    <a:pt x="0" y="48"/>
                    <a:pt x="0" y="48"/>
                    <a:pt x="0" y="48"/>
                  </a:cubicBezTo>
                  <a:cubicBezTo>
                    <a:pt x="0" y="59"/>
                    <a:pt x="9" y="67"/>
                    <a:pt x="20" y="67"/>
                  </a:cubicBezTo>
                  <a:cubicBezTo>
                    <a:pt x="255" y="67"/>
                    <a:pt x="255" y="67"/>
                    <a:pt x="255" y="67"/>
                  </a:cubicBezTo>
                  <a:cubicBezTo>
                    <a:pt x="266" y="67"/>
                    <a:pt x="275" y="59"/>
                    <a:pt x="275" y="48"/>
                  </a:cubicBezTo>
                  <a:cubicBezTo>
                    <a:pt x="275" y="20"/>
                    <a:pt x="275" y="20"/>
                    <a:pt x="275" y="20"/>
                  </a:cubicBezTo>
                  <a:cubicBezTo>
                    <a:pt x="275" y="9"/>
                    <a:pt x="266" y="0"/>
                    <a:pt x="255" y="0"/>
                  </a:cubicBezTo>
                  <a:close/>
                  <a:moveTo>
                    <a:pt x="264" y="48"/>
                  </a:moveTo>
                  <a:cubicBezTo>
                    <a:pt x="264" y="52"/>
                    <a:pt x="260" y="56"/>
                    <a:pt x="255" y="56"/>
                  </a:cubicBezTo>
                  <a:cubicBezTo>
                    <a:pt x="20" y="56"/>
                    <a:pt x="20" y="56"/>
                    <a:pt x="20" y="56"/>
                  </a:cubicBezTo>
                  <a:cubicBezTo>
                    <a:pt x="15" y="56"/>
                    <a:pt x="11" y="52"/>
                    <a:pt x="11" y="48"/>
                  </a:cubicBezTo>
                  <a:cubicBezTo>
                    <a:pt x="11" y="20"/>
                    <a:pt x="11" y="20"/>
                    <a:pt x="11" y="20"/>
                  </a:cubicBezTo>
                  <a:cubicBezTo>
                    <a:pt x="11" y="15"/>
                    <a:pt x="15" y="11"/>
                    <a:pt x="20" y="11"/>
                  </a:cubicBezTo>
                  <a:cubicBezTo>
                    <a:pt x="255" y="11"/>
                    <a:pt x="255" y="11"/>
                    <a:pt x="255" y="11"/>
                  </a:cubicBezTo>
                  <a:cubicBezTo>
                    <a:pt x="260" y="11"/>
                    <a:pt x="264" y="15"/>
                    <a:pt x="264" y="20"/>
                  </a:cubicBezTo>
                  <a:lnTo>
                    <a:pt x="264" y="48"/>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8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09" name="Freeform 354"/>
            <p:cNvSpPr>
              <a:spLocks noEditPoints="1"/>
            </p:cNvSpPr>
            <p:nvPr/>
          </p:nvSpPr>
          <p:spPr bwMode="gray">
            <a:xfrm>
              <a:off x="3975588" y="5155046"/>
              <a:ext cx="80387" cy="80280"/>
            </a:xfrm>
            <a:custGeom>
              <a:avLst/>
              <a:gdLst>
                <a:gd name="T0" fmla="*/ 2147483646 w 25"/>
                <a:gd name="T1" fmla="*/ 0 h 25"/>
                <a:gd name="T2" fmla="*/ 2147483646 w 25"/>
                <a:gd name="T3" fmla="*/ 0 h 25"/>
                <a:gd name="T4" fmla="*/ 0 w 25"/>
                <a:gd name="T5" fmla="*/ 2147483646 h 25"/>
                <a:gd name="T6" fmla="*/ 0 w 25"/>
                <a:gd name="T7" fmla="*/ 2147483646 h 25"/>
                <a:gd name="T8" fmla="*/ 2147483646 w 25"/>
                <a:gd name="T9" fmla="*/ 2147483646 h 25"/>
                <a:gd name="T10" fmla="*/ 2147483646 w 25"/>
                <a:gd name="T11" fmla="*/ 2147483646 h 25"/>
                <a:gd name="T12" fmla="*/ 2147483646 w 25"/>
                <a:gd name="T13" fmla="*/ 2147483646 h 25"/>
                <a:gd name="T14" fmla="*/ 2147483646 w 25"/>
                <a:gd name="T15" fmla="*/ 2147483646 h 25"/>
                <a:gd name="T16" fmla="*/ 2147483646 w 25"/>
                <a:gd name="T17" fmla="*/ 0 h 25"/>
                <a:gd name="T18" fmla="*/ 2147483646 w 25"/>
                <a:gd name="T19" fmla="*/ 2147483646 h 25"/>
                <a:gd name="T20" fmla="*/ 2147483646 w 25"/>
                <a:gd name="T21" fmla="*/ 2147483646 h 25"/>
                <a:gd name="T22" fmla="*/ 2147483646 w 25"/>
                <a:gd name="T23" fmla="*/ 2147483646 h 25"/>
                <a:gd name="T24" fmla="*/ 2147483646 w 25"/>
                <a:gd name="T25" fmla="*/ 2147483646 h 25"/>
                <a:gd name="T26" fmla="*/ 2147483646 w 25"/>
                <a:gd name="T27" fmla="*/ 2147483646 h 2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
                <a:gd name="T43" fmla="*/ 0 h 25"/>
                <a:gd name="T44" fmla="*/ 25 w 25"/>
                <a:gd name="T45" fmla="*/ 25 h 2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 h="25">
                  <a:moveTo>
                    <a:pt x="21" y="0"/>
                  </a:moveTo>
                  <a:cubicBezTo>
                    <a:pt x="3" y="0"/>
                    <a:pt x="3" y="0"/>
                    <a:pt x="3" y="0"/>
                  </a:cubicBezTo>
                  <a:cubicBezTo>
                    <a:pt x="1" y="0"/>
                    <a:pt x="0" y="2"/>
                    <a:pt x="0" y="4"/>
                  </a:cubicBezTo>
                  <a:cubicBezTo>
                    <a:pt x="0" y="22"/>
                    <a:pt x="0" y="22"/>
                    <a:pt x="0" y="22"/>
                  </a:cubicBezTo>
                  <a:cubicBezTo>
                    <a:pt x="0" y="24"/>
                    <a:pt x="1" y="25"/>
                    <a:pt x="3" y="25"/>
                  </a:cubicBezTo>
                  <a:cubicBezTo>
                    <a:pt x="21" y="25"/>
                    <a:pt x="21" y="25"/>
                    <a:pt x="21" y="25"/>
                  </a:cubicBezTo>
                  <a:cubicBezTo>
                    <a:pt x="24" y="25"/>
                    <a:pt x="25" y="24"/>
                    <a:pt x="25" y="22"/>
                  </a:cubicBezTo>
                  <a:cubicBezTo>
                    <a:pt x="25" y="4"/>
                    <a:pt x="25" y="4"/>
                    <a:pt x="25" y="4"/>
                  </a:cubicBezTo>
                  <a:cubicBezTo>
                    <a:pt x="25" y="2"/>
                    <a:pt x="24" y="0"/>
                    <a:pt x="21" y="0"/>
                  </a:cubicBezTo>
                  <a:close/>
                  <a:moveTo>
                    <a:pt x="18" y="18"/>
                  </a:moveTo>
                  <a:cubicBezTo>
                    <a:pt x="7" y="18"/>
                    <a:pt x="7" y="18"/>
                    <a:pt x="7" y="18"/>
                  </a:cubicBezTo>
                  <a:cubicBezTo>
                    <a:pt x="7" y="7"/>
                    <a:pt x="7" y="7"/>
                    <a:pt x="7" y="7"/>
                  </a:cubicBezTo>
                  <a:cubicBezTo>
                    <a:pt x="18" y="7"/>
                    <a:pt x="18" y="7"/>
                    <a:pt x="18" y="7"/>
                  </a:cubicBezTo>
                  <a:lnTo>
                    <a:pt x="18" y="18"/>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8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10" name="Freeform 355"/>
            <p:cNvSpPr>
              <a:spLocks noEditPoints="1"/>
            </p:cNvSpPr>
            <p:nvPr/>
          </p:nvSpPr>
          <p:spPr bwMode="gray">
            <a:xfrm>
              <a:off x="4079618" y="5155046"/>
              <a:ext cx="80387" cy="80280"/>
            </a:xfrm>
            <a:custGeom>
              <a:avLst/>
              <a:gdLst>
                <a:gd name="T0" fmla="*/ 2147483646 w 25"/>
                <a:gd name="T1" fmla="*/ 0 h 25"/>
                <a:gd name="T2" fmla="*/ 2147483646 w 25"/>
                <a:gd name="T3" fmla="*/ 0 h 25"/>
                <a:gd name="T4" fmla="*/ 0 w 25"/>
                <a:gd name="T5" fmla="*/ 2147483646 h 25"/>
                <a:gd name="T6" fmla="*/ 0 w 25"/>
                <a:gd name="T7" fmla="*/ 2147483646 h 25"/>
                <a:gd name="T8" fmla="*/ 2147483646 w 25"/>
                <a:gd name="T9" fmla="*/ 2147483646 h 25"/>
                <a:gd name="T10" fmla="*/ 2147483646 w 25"/>
                <a:gd name="T11" fmla="*/ 2147483646 h 25"/>
                <a:gd name="T12" fmla="*/ 2147483646 w 25"/>
                <a:gd name="T13" fmla="*/ 2147483646 h 25"/>
                <a:gd name="T14" fmla="*/ 2147483646 w 25"/>
                <a:gd name="T15" fmla="*/ 2147483646 h 25"/>
                <a:gd name="T16" fmla="*/ 2147483646 w 25"/>
                <a:gd name="T17" fmla="*/ 0 h 25"/>
                <a:gd name="T18" fmla="*/ 2147483646 w 25"/>
                <a:gd name="T19" fmla="*/ 2147483646 h 25"/>
                <a:gd name="T20" fmla="*/ 2147483646 w 25"/>
                <a:gd name="T21" fmla="*/ 2147483646 h 25"/>
                <a:gd name="T22" fmla="*/ 2147483646 w 25"/>
                <a:gd name="T23" fmla="*/ 2147483646 h 25"/>
                <a:gd name="T24" fmla="*/ 2147483646 w 25"/>
                <a:gd name="T25" fmla="*/ 2147483646 h 25"/>
                <a:gd name="T26" fmla="*/ 2147483646 w 25"/>
                <a:gd name="T27" fmla="*/ 2147483646 h 2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
                <a:gd name="T43" fmla="*/ 0 h 25"/>
                <a:gd name="T44" fmla="*/ 25 w 25"/>
                <a:gd name="T45" fmla="*/ 25 h 2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 h="25">
                  <a:moveTo>
                    <a:pt x="22" y="0"/>
                  </a:moveTo>
                  <a:cubicBezTo>
                    <a:pt x="3" y="0"/>
                    <a:pt x="3" y="0"/>
                    <a:pt x="3" y="0"/>
                  </a:cubicBezTo>
                  <a:cubicBezTo>
                    <a:pt x="1" y="0"/>
                    <a:pt x="0" y="2"/>
                    <a:pt x="0" y="4"/>
                  </a:cubicBezTo>
                  <a:cubicBezTo>
                    <a:pt x="0" y="22"/>
                    <a:pt x="0" y="22"/>
                    <a:pt x="0" y="22"/>
                  </a:cubicBezTo>
                  <a:cubicBezTo>
                    <a:pt x="0" y="24"/>
                    <a:pt x="1" y="25"/>
                    <a:pt x="3" y="25"/>
                  </a:cubicBezTo>
                  <a:cubicBezTo>
                    <a:pt x="22" y="25"/>
                    <a:pt x="22" y="25"/>
                    <a:pt x="22" y="25"/>
                  </a:cubicBezTo>
                  <a:cubicBezTo>
                    <a:pt x="24" y="25"/>
                    <a:pt x="25" y="24"/>
                    <a:pt x="25" y="22"/>
                  </a:cubicBezTo>
                  <a:cubicBezTo>
                    <a:pt x="25" y="4"/>
                    <a:pt x="25" y="4"/>
                    <a:pt x="25" y="4"/>
                  </a:cubicBezTo>
                  <a:cubicBezTo>
                    <a:pt x="25" y="2"/>
                    <a:pt x="24" y="0"/>
                    <a:pt x="22" y="0"/>
                  </a:cubicBezTo>
                  <a:close/>
                  <a:moveTo>
                    <a:pt x="18" y="18"/>
                  </a:moveTo>
                  <a:cubicBezTo>
                    <a:pt x="7" y="18"/>
                    <a:pt x="7" y="18"/>
                    <a:pt x="7" y="18"/>
                  </a:cubicBezTo>
                  <a:cubicBezTo>
                    <a:pt x="7" y="7"/>
                    <a:pt x="7" y="7"/>
                    <a:pt x="7" y="7"/>
                  </a:cubicBezTo>
                  <a:cubicBezTo>
                    <a:pt x="18" y="7"/>
                    <a:pt x="18" y="7"/>
                    <a:pt x="18" y="7"/>
                  </a:cubicBezTo>
                  <a:lnTo>
                    <a:pt x="18" y="18"/>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8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11" name="Freeform 356"/>
            <p:cNvSpPr>
              <a:spLocks noEditPoints="1"/>
            </p:cNvSpPr>
            <p:nvPr/>
          </p:nvSpPr>
          <p:spPr bwMode="gray">
            <a:xfrm>
              <a:off x="4183648" y="5155046"/>
              <a:ext cx="80387" cy="80280"/>
            </a:xfrm>
            <a:custGeom>
              <a:avLst/>
              <a:gdLst>
                <a:gd name="T0" fmla="*/ 2147483646 w 25"/>
                <a:gd name="T1" fmla="*/ 0 h 25"/>
                <a:gd name="T2" fmla="*/ 2147483646 w 25"/>
                <a:gd name="T3" fmla="*/ 0 h 25"/>
                <a:gd name="T4" fmla="*/ 0 w 25"/>
                <a:gd name="T5" fmla="*/ 2147483646 h 25"/>
                <a:gd name="T6" fmla="*/ 0 w 25"/>
                <a:gd name="T7" fmla="*/ 2147483646 h 25"/>
                <a:gd name="T8" fmla="*/ 2147483646 w 25"/>
                <a:gd name="T9" fmla="*/ 2147483646 h 25"/>
                <a:gd name="T10" fmla="*/ 2147483646 w 25"/>
                <a:gd name="T11" fmla="*/ 2147483646 h 25"/>
                <a:gd name="T12" fmla="*/ 2147483646 w 25"/>
                <a:gd name="T13" fmla="*/ 2147483646 h 25"/>
                <a:gd name="T14" fmla="*/ 2147483646 w 25"/>
                <a:gd name="T15" fmla="*/ 2147483646 h 25"/>
                <a:gd name="T16" fmla="*/ 2147483646 w 25"/>
                <a:gd name="T17" fmla="*/ 0 h 25"/>
                <a:gd name="T18" fmla="*/ 2147483646 w 25"/>
                <a:gd name="T19" fmla="*/ 2147483646 h 25"/>
                <a:gd name="T20" fmla="*/ 2147483646 w 25"/>
                <a:gd name="T21" fmla="*/ 2147483646 h 25"/>
                <a:gd name="T22" fmla="*/ 2147483646 w 25"/>
                <a:gd name="T23" fmla="*/ 2147483646 h 25"/>
                <a:gd name="T24" fmla="*/ 2147483646 w 25"/>
                <a:gd name="T25" fmla="*/ 2147483646 h 25"/>
                <a:gd name="T26" fmla="*/ 2147483646 w 25"/>
                <a:gd name="T27" fmla="*/ 2147483646 h 2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
                <a:gd name="T43" fmla="*/ 0 h 25"/>
                <a:gd name="T44" fmla="*/ 25 w 25"/>
                <a:gd name="T45" fmla="*/ 25 h 2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 h="25">
                  <a:moveTo>
                    <a:pt x="22" y="0"/>
                  </a:moveTo>
                  <a:cubicBezTo>
                    <a:pt x="4" y="0"/>
                    <a:pt x="4" y="0"/>
                    <a:pt x="4" y="0"/>
                  </a:cubicBezTo>
                  <a:cubicBezTo>
                    <a:pt x="1" y="0"/>
                    <a:pt x="0" y="2"/>
                    <a:pt x="0" y="4"/>
                  </a:cubicBezTo>
                  <a:cubicBezTo>
                    <a:pt x="0" y="22"/>
                    <a:pt x="0" y="22"/>
                    <a:pt x="0" y="22"/>
                  </a:cubicBezTo>
                  <a:cubicBezTo>
                    <a:pt x="0" y="24"/>
                    <a:pt x="1" y="25"/>
                    <a:pt x="4" y="25"/>
                  </a:cubicBezTo>
                  <a:cubicBezTo>
                    <a:pt x="22" y="25"/>
                    <a:pt x="22" y="25"/>
                    <a:pt x="22" y="25"/>
                  </a:cubicBezTo>
                  <a:cubicBezTo>
                    <a:pt x="24" y="25"/>
                    <a:pt x="25" y="24"/>
                    <a:pt x="25" y="22"/>
                  </a:cubicBezTo>
                  <a:cubicBezTo>
                    <a:pt x="25" y="4"/>
                    <a:pt x="25" y="4"/>
                    <a:pt x="25" y="4"/>
                  </a:cubicBezTo>
                  <a:cubicBezTo>
                    <a:pt x="25" y="2"/>
                    <a:pt x="24" y="0"/>
                    <a:pt x="22" y="0"/>
                  </a:cubicBezTo>
                  <a:close/>
                  <a:moveTo>
                    <a:pt x="18" y="18"/>
                  </a:moveTo>
                  <a:cubicBezTo>
                    <a:pt x="7" y="18"/>
                    <a:pt x="7" y="18"/>
                    <a:pt x="7" y="18"/>
                  </a:cubicBezTo>
                  <a:cubicBezTo>
                    <a:pt x="7" y="7"/>
                    <a:pt x="7" y="7"/>
                    <a:pt x="7" y="7"/>
                  </a:cubicBezTo>
                  <a:cubicBezTo>
                    <a:pt x="18" y="7"/>
                    <a:pt x="18" y="7"/>
                    <a:pt x="18" y="7"/>
                  </a:cubicBezTo>
                  <a:lnTo>
                    <a:pt x="18" y="18"/>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8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12" name="Freeform 363"/>
            <p:cNvSpPr>
              <a:spLocks noEditPoints="1"/>
            </p:cNvSpPr>
            <p:nvPr/>
          </p:nvSpPr>
          <p:spPr bwMode="gray">
            <a:xfrm>
              <a:off x="4285313" y="5155046"/>
              <a:ext cx="80387" cy="80280"/>
            </a:xfrm>
            <a:custGeom>
              <a:avLst/>
              <a:gdLst>
                <a:gd name="T0" fmla="*/ 2147483646 w 25"/>
                <a:gd name="T1" fmla="*/ 0 h 25"/>
                <a:gd name="T2" fmla="*/ 2147483646 w 25"/>
                <a:gd name="T3" fmla="*/ 0 h 25"/>
                <a:gd name="T4" fmla="*/ 0 w 25"/>
                <a:gd name="T5" fmla="*/ 2147483646 h 25"/>
                <a:gd name="T6" fmla="*/ 0 w 25"/>
                <a:gd name="T7" fmla="*/ 2147483646 h 25"/>
                <a:gd name="T8" fmla="*/ 2147483646 w 25"/>
                <a:gd name="T9" fmla="*/ 2147483646 h 25"/>
                <a:gd name="T10" fmla="*/ 2147483646 w 25"/>
                <a:gd name="T11" fmla="*/ 2147483646 h 25"/>
                <a:gd name="T12" fmla="*/ 2147483646 w 25"/>
                <a:gd name="T13" fmla="*/ 2147483646 h 25"/>
                <a:gd name="T14" fmla="*/ 2147483646 w 25"/>
                <a:gd name="T15" fmla="*/ 2147483646 h 25"/>
                <a:gd name="T16" fmla="*/ 2147483646 w 25"/>
                <a:gd name="T17" fmla="*/ 0 h 25"/>
                <a:gd name="T18" fmla="*/ 2147483646 w 25"/>
                <a:gd name="T19" fmla="*/ 2147483646 h 25"/>
                <a:gd name="T20" fmla="*/ 2147483646 w 25"/>
                <a:gd name="T21" fmla="*/ 2147483646 h 25"/>
                <a:gd name="T22" fmla="*/ 2147483646 w 25"/>
                <a:gd name="T23" fmla="*/ 2147483646 h 25"/>
                <a:gd name="T24" fmla="*/ 2147483646 w 25"/>
                <a:gd name="T25" fmla="*/ 2147483646 h 25"/>
                <a:gd name="T26" fmla="*/ 2147483646 w 25"/>
                <a:gd name="T27" fmla="*/ 2147483646 h 2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
                <a:gd name="T43" fmla="*/ 0 h 25"/>
                <a:gd name="T44" fmla="*/ 25 w 25"/>
                <a:gd name="T45" fmla="*/ 25 h 2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 h="25">
                  <a:moveTo>
                    <a:pt x="22" y="0"/>
                  </a:moveTo>
                  <a:cubicBezTo>
                    <a:pt x="4" y="0"/>
                    <a:pt x="4" y="0"/>
                    <a:pt x="4" y="0"/>
                  </a:cubicBezTo>
                  <a:cubicBezTo>
                    <a:pt x="2" y="0"/>
                    <a:pt x="0" y="2"/>
                    <a:pt x="0" y="4"/>
                  </a:cubicBezTo>
                  <a:cubicBezTo>
                    <a:pt x="0" y="22"/>
                    <a:pt x="0" y="22"/>
                    <a:pt x="0" y="22"/>
                  </a:cubicBezTo>
                  <a:cubicBezTo>
                    <a:pt x="0" y="24"/>
                    <a:pt x="2" y="25"/>
                    <a:pt x="4" y="25"/>
                  </a:cubicBezTo>
                  <a:cubicBezTo>
                    <a:pt x="22" y="25"/>
                    <a:pt x="22" y="25"/>
                    <a:pt x="22" y="25"/>
                  </a:cubicBezTo>
                  <a:cubicBezTo>
                    <a:pt x="24" y="25"/>
                    <a:pt x="25" y="24"/>
                    <a:pt x="25" y="22"/>
                  </a:cubicBezTo>
                  <a:cubicBezTo>
                    <a:pt x="25" y="4"/>
                    <a:pt x="25" y="4"/>
                    <a:pt x="25" y="4"/>
                  </a:cubicBezTo>
                  <a:cubicBezTo>
                    <a:pt x="25" y="2"/>
                    <a:pt x="24" y="0"/>
                    <a:pt x="22" y="0"/>
                  </a:cubicBezTo>
                  <a:close/>
                  <a:moveTo>
                    <a:pt x="18" y="18"/>
                  </a:moveTo>
                  <a:cubicBezTo>
                    <a:pt x="7" y="18"/>
                    <a:pt x="7" y="18"/>
                    <a:pt x="7" y="18"/>
                  </a:cubicBezTo>
                  <a:cubicBezTo>
                    <a:pt x="7" y="7"/>
                    <a:pt x="7" y="7"/>
                    <a:pt x="7" y="7"/>
                  </a:cubicBezTo>
                  <a:cubicBezTo>
                    <a:pt x="18" y="7"/>
                    <a:pt x="18" y="7"/>
                    <a:pt x="18" y="7"/>
                  </a:cubicBezTo>
                  <a:lnTo>
                    <a:pt x="18" y="18"/>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121704" tIns="60852" rIns="121704" bIns="60852"/>
            <a:lstStyle/>
            <a:p>
              <a:pPr fontAlgn="ctr"/>
              <a:endParaRPr lang="en-US" altLang="zh-CN" sz="28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513" name="文本框 1512"/>
          <p:cNvSpPr txBox="1"/>
          <p:nvPr/>
        </p:nvSpPr>
        <p:spPr bwMode="gray">
          <a:xfrm>
            <a:off x="2623651" y="5084627"/>
            <a:ext cx="1144193" cy="332399"/>
          </a:xfrm>
          <a:prstGeom prst="rect">
            <a:avLst/>
          </a:prstGeom>
          <a:noFill/>
        </p:spPr>
        <p:txBody>
          <a:bodyPr wrap="square" lIns="0" tIns="0" rIns="0" bIns="0" rtlCol="0">
            <a:spAutoFit/>
          </a:bodyPr>
          <a:lstStyle/>
          <a:p>
            <a:pPr algn="ctr" fontAlgn="ctr">
              <a:lnSpc>
                <a:spcPct val="90000"/>
              </a:lnSpc>
            </a:pPr>
            <a:r>
              <a:rPr lang="en-US" sz="1200" dirty="0" smtClean="0">
                <a:solidFill>
                  <a:srgbClr val="C00000"/>
                </a:solidFill>
                <a:latin typeface="Huawei Sans" panose="020C0503030203020204" pitchFamily="34" charset="0"/>
              </a:rPr>
              <a:t>Wired network as a supplement</a:t>
            </a:r>
            <a:endParaRPr kumimoji="1" lang="en-US" altLang="zh-CN" sz="1200"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514" name="直接连接符 1513"/>
          <p:cNvCxnSpPr>
            <a:stCxn id="1693" idx="27"/>
          </p:cNvCxnSpPr>
          <p:nvPr/>
        </p:nvCxnSpPr>
        <p:spPr bwMode="gray">
          <a:xfrm>
            <a:off x="1852680" y="3977733"/>
            <a:ext cx="1176" cy="159820"/>
          </a:xfrm>
          <a:prstGeom prst="line">
            <a:avLst/>
          </a:prstGeom>
          <a:noFill/>
          <a:ln w="6350" cap="flat" cmpd="sng" algn="ctr">
            <a:solidFill>
              <a:srgbClr val="EBEBEB">
                <a:lumMod val="50000"/>
              </a:srgbClr>
            </a:solidFill>
            <a:prstDash val="solid"/>
            <a:miter lim="800000"/>
          </a:ln>
          <a:effectLst/>
        </p:spPr>
      </p:cxnSp>
      <p:cxnSp>
        <p:nvCxnSpPr>
          <p:cNvPr id="1515" name="直接连接符 1514"/>
          <p:cNvCxnSpPr/>
          <p:nvPr/>
        </p:nvCxnSpPr>
        <p:spPr bwMode="gray">
          <a:xfrm flipH="1">
            <a:off x="1397502" y="4403643"/>
            <a:ext cx="415757" cy="176150"/>
          </a:xfrm>
          <a:prstGeom prst="line">
            <a:avLst/>
          </a:prstGeom>
          <a:noFill/>
          <a:ln w="6350" cap="flat" cmpd="sng" algn="ctr">
            <a:solidFill>
              <a:srgbClr val="EBEBEB">
                <a:lumMod val="50000"/>
              </a:srgbClr>
            </a:solidFill>
            <a:prstDash val="solid"/>
            <a:miter lim="800000"/>
          </a:ln>
          <a:effectLst/>
        </p:spPr>
      </p:cxnSp>
      <p:cxnSp>
        <p:nvCxnSpPr>
          <p:cNvPr id="1516" name="直接连接符 1515"/>
          <p:cNvCxnSpPr/>
          <p:nvPr/>
        </p:nvCxnSpPr>
        <p:spPr bwMode="gray">
          <a:xfrm>
            <a:off x="1944464" y="4408229"/>
            <a:ext cx="272633" cy="125076"/>
          </a:xfrm>
          <a:prstGeom prst="line">
            <a:avLst/>
          </a:prstGeom>
          <a:noFill/>
          <a:ln w="6350" cap="flat" cmpd="sng" algn="ctr">
            <a:solidFill>
              <a:srgbClr val="EBEBEB">
                <a:lumMod val="50000"/>
              </a:srgbClr>
            </a:solidFill>
            <a:prstDash val="solid"/>
            <a:miter lim="800000"/>
          </a:ln>
          <a:effectLst/>
        </p:spPr>
      </p:cxnSp>
      <p:cxnSp>
        <p:nvCxnSpPr>
          <p:cNvPr id="1517" name="直接连接符 1516"/>
          <p:cNvCxnSpPr/>
          <p:nvPr/>
        </p:nvCxnSpPr>
        <p:spPr bwMode="gray">
          <a:xfrm flipH="1">
            <a:off x="1976432" y="4717452"/>
            <a:ext cx="356669" cy="221009"/>
          </a:xfrm>
          <a:prstGeom prst="line">
            <a:avLst/>
          </a:prstGeom>
          <a:noFill/>
          <a:ln w="6350" cap="flat" cmpd="sng" algn="ctr">
            <a:solidFill>
              <a:srgbClr val="EBEBEB">
                <a:lumMod val="50000"/>
              </a:srgbClr>
            </a:solidFill>
            <a:prstDash val="solid"/>
            <a:miter lim="800000"/>
          </a:ln>
          <a:effectLst/>
        </p:spPr>
      </p:cxnSp>
      <p:cxnSp>
        <p:nvCxnSpPr>
          <p:cNvPr id="1518" name="直接连接符 1517"/>
          <p:cNvCxnSpPr/>
          <p:nvPr/>
        </p:nvCxnSpPr>
        <p:spPr bwMode="gray">
          <a:xfrm>
            <a:off x="2319257" y="4721070"/>
            <a:ext cx="204580" cy="195888"/>
          </a:xfrm>
          <a:prstGeom prst="line">
            <a:avLst/>
          </a:prstGeom>
          <a:noFill/>
          <a:ln w="6350" cap="flat" cmpd="sng" algn="ctr">
            <a:solidFill>
              <a:srgbClr val="EBEBEB">
                <a:lumMod val="50000"/>
              </a:srgbClr>
            </a:solidFill>
            <a:prstDash val="solid"/>
            <a:miter lim="800000"/>
          </a:ln>
          <a:effectLst/>
        </p:spPr>
      </p:cxnSp>
      <p:cxnSp>
        <p:nvCxnSpPr>
          <p:cNvPr id="1519" name="直接连接符 1518"/>
          <p:cNvCxnSpPr>
            <a:stCxn id="1496" idx="13"/>
          </p:cNvCxnSpPr>
          <p:nvPr/>
        </p:nvCxnSpPr>
        <p:spPr bwMode="gray">
          <a:xfrm>
            <a:off x="2410534" y="4714021"/>
            <a:ext cx="462527" cy="246986"/>
          </a:xfrm>
          <a:prstGeom prst="line">
            <a:avLst/>
          </a:prstGeom>
          <a:noFill/>
          <a:ln w="6350" cap="flat" cmpd="sng" algn="ctr">
            <a:solidFill>
              <a:srgbClr val="EBEBEB">
                <a:lumMod val="50000"/>
              </a:srgbClr>
            </a:solidFill>
            <a:prstDash val="solid"/>
            <a:miter lim="800000"/>
          </a:ln>
          <a:effectLst/>
        </p:spPr>
      </p:cxnSp>
      <p:grpSp>
        <p:nvGrpSpPr>
          <p:cNvPr id="1520" name="组合 1519"/>
          <p:cNvGrpSpPr/>
          <p:nvPr/>
        </p:nvGrpSpPr>
        <p:grpSpPr bwMode="gray">
          <a:xfrm>
            <a:off x="1116433" y="4556675"/>
            <a:ext cx="389750" cy="181596"/>
            <a:chOff x="2286469" y="4579867"/>
            <a:chExt cx="483533" cy="195892"/>
          </a:xfrm>
        </p:grpSpPr>
        <p:sp>
          <p:nvSpPr>
            <p:cNvPr id="1521" name="Freeform 252"/>
            <p:cNvSpPr>
              <a:spLocks noChangeArrowheads="1"/>
            </p:cNvSpPr>
            <p:nvPr/>
          </p:nvSpPr>
          <p:spPr bwMode="gray">
            <a:xfrm>
              <a:off x="2616518" y="4745684"/>
              <a:ext cx="41545" cy="30075"/>
            </a:xfrm>
            <a:custGeom>
              <a:avLst/>
              <a:gdLst>
                <a:gd name="T0" fmla="*/ 69 w 139"/>
                <a:gd name="T1" fmla="*/ 139 h 139"/>
                <a:gd name="T2" fmla="*/ 69 w 139"/>
                <a:gd name="T3" fmla="*/ 139 h 139"/>
                <a:gd name="T4" fmla="*/ 0 w 139"/>
                <a:gd name="T5" fmla="*/ 69 h 139"/>
                <a:gd name="T6" fmla="*/ 69 w 139"/>
                <a:gd name="T7" fmla="*/ 0 h 139"/>
                <a:gd name="T8" fmla="*/ 139 w 139"/>
                <a:gd name="T9" fmla="*/ 69 h 139"/>
                <a:gd name="T10" fmla="*/ 69 w 139"/>
                <a:gd name="T11" fmla="*/ 139 h 139"/>
              </a:gdLst>
              <a:ahLst/>
              <a:cxnLst>
                <a:cxn ang="0">
                  <a:pos x="T0" y="T1"/>
                </a:cxn>
                <a:cxn ang="0">
                  <a:pos x="T2" y="T3"/>
                </a:cxn>
                <a:cxn ang="0">
                  <a:pos x="T4" y="T5"/>
                </a:cxn>
                <a:cxn ang="0">
                  <a:pos x="T6" y="T7"/>
                </a:cxn>
                <a:cxn ang="0">
                  <a:pos x="T8" y="T9"/>
                </a:cxn>
                <a:cxn ang="0">
                  <a:pos x="T10" y="T11"/>
                </a:cxn>
              </a:cxnLst>
              <a:rect l="0" t="0" r="r" b="b"/>
              <a:pathLst>
                <a:path w="139" h="139">
                  <a:moveTo>
                    <a:pt x="69" y="139"/>
                  </a:moveTo>
                  <a:lnTo>
                    <a:pt x="69" y="139"/>
                  </a:lnTo>
                  <a:cubicBezTo>
                    <a:pt x="31" y="139"/>
                    <a:pt x="0" y="107"/>
                    <a:pt x="0" y="69"/>
                  </a:cubicBezTo>
                  <a:cubicBezTo>
                    <a:pt x="0" y="31"/>
                    <a:pt x="31" y="0"/>
                    <a:pt x="69" y="0"/>
                  </a:cubicBezTo>
                  <a:cubicBezTo>
                    <a:pt x="108" y="0"/>
                    <a:pt x="139" y="31"/>
                    <a:pt x="139" y="69"/>
                  </a:cubicBezTo>
                  <a:cubicBezTo>
                    <a:pt x="139" y="107"/>
                    <a:pt x="108" y="139"/>
                    <a:pt x="69" y="139"/>
                  </a:cubicBezTo>
                  <a:close/>
                </a:path>
              </a:pathLst>
            </a:custGeom>
            <a:solidFill>
              <a:srgbClr val="1D1D1A">
                <a:lumMod val="75000"/>
                <a:lumOff val="25000"/>
              </a:srgbClr>
            </a:solid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22" name="Freeform 253"/>
            <p:cNvSpPr>
              <a:spLocks noChangeArrowheads="1"/>
            </p:cNvSpPr>
            <p:nvPr/>
          </p:nvSpPr>
          <p:spPr bwMode="gray">
            <a:xfrm>
              <a:off x="2681142" y="4745684"/>
              <a:ext cx="42699" cy="30075"/>
            </a:xfrm>
            <a:custGeom>
              <a:avLst/>
              <a:gdLst>
                <a:gd name="T0" fmla="*/ 69 w 139"/>
                <a:gd name="T1" fmla="*/ 139 h 139"/>
                <a:gd name="T2" fmla="*/ 69 w 139"/>
                <a:gd name="T3" fmla="*/ 139 h 139"/>
                <a:gd name="T4" fmla="*/ 0 w 139"/>
                <a:gd name="T5" fmla="*/ 69 h 139"/>
                <a:gd name="T6" fmla="*/ 69 w 139"/>
                <a:gd name="T7" fmla="*/ 0 h 139"/>
                <a:gd name="T8" fmla="*/ 139 w 139"/>
                <a:gd name="T9" fmla="*/ 69 h 139"/>
                <a:gd name="T10" fmla="*/ 69 w 139"/>
                <a:gd name="T11" fmla="*/ 139 h 139"/>
              </a:gdLst>
              <a:ahLst/>
              <a:cxnLst>
                <a:cxn ang="0">
                  <a:pos x="T0" y="T1"/>
                </a:cxn>
                <a:cxn ang="0">
                  <a:pos x="T2" y="T3"/>
                </a:cxn>
                <a:cxn ang="0">
                  <a:pos x="T4" y="T5"/>
                </a:cxn>
                <a:cxn ang="0">
                  <a:pos x="T6" y="T7"/>
                </a:cxn>
                <a:cxn ang="0">
                  <a:pos x="T8" y="T9"/>
                </a:cxn>
                <a:cxn ang="0">
                  <a:pos x="T10" y="T11"/>
                </a:cxn>
              </a:cxnLst>
              <a:rect l="0" t="0" r="r" b="b"/>
              <a:pathLst>
                <a:path w="139" h="139">
                  <a:moveTo>
                    <a:pt x="69" y="139"/>
                  </a:moveTo>
                  <a:lnTo>
                    <a:pt x="69" y="139"/>
                  </a:lnTo>
                  <a:cubicBezTo>
                    <a:pt x="31" y="139"/>
                    <a:pt x="0" y="107"/>
                    <a:pt x="0" y="69"/>
                  </a:cubicBezTo>
                  <a:cubicBezTo>
                    <a:pt x="0" y="31"/>
                    <a:pt x="31" y="0"/>
                    <a:pt x="69" y="0"/>
                  </a:cubicBezTo>
                  <a:cubicBezTo>
                    <a:pt x="107" y="0"/>
                    <a:pt x="139" y="31"/>
                    <a:pt x="139" y="69"/>
                  </a:cubicBezTo>
                  <a:cubicBezTo>
                    <a:pt x="139" y="107"/>
                    <a:pt x="107" y="139"/>
                    <a:pt x="69" y="139"/>
                  </a:cubicBezTo>
                  <a:close/>
                </a:path>
              </a:pathLst>
            </a:custGeom>
            <a:solidFill>
              <a:srgbClr val="1D1D1A">
                <a:lumMod val="75000"/>
                <a:lumOff val="25000"/>
              </a:srgbClr>
            </a:solid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23" name="Freeform 284"/>
            <p:cNvSpPr>
              <a:spLocks noChangeArrowheads="1"/>
            </p:cNvSpPr>
            <p:nvPr/>
          </p:nvSpPr>
          <p:spPr bwMode="gray">
            <a:xfrm>
              <a:off x="2286469" y="4579867"/>
              <a:ext cx="483533" cy="72342"/>
            </a:xfrm>
            <a:custGeom>
              <a:avLst/>
              <a:gdLst>
                <a:gd name="T0" fmla="*/ 1484 w 1584"/>
                <a:gd name="T1" fmla="*/ 337 h 337"/>
                <a:gd name="T2" fmla="*/ 1484 w 1584"/>
                <a:gd name="T3" fmla="*/ 337 h 337"/>
                <a:gd name="T4" fmla="*/ 1373 w 1584"/>
                <a:gd name="T5" fmla="*/ 337 h 337"/>
                <a:gd name="T6" fmla="*/ 1339 w 1584"/>
                <a:gd name="T7" fmla="*/ 303 h 337"/>
                <a:gd name="T8" fmla="*/ 1373 w 1584"/>
                <a:gd name="T9" fmla="*/ 270 h 337"/>
                <a:gd name="T10" fmla="*/ 1484 w 1584"/>
                <a:gd name="T11" fmla="*/ 270 h 337"/>
                <a:gd name="T12" fmla="*/ 1517 w 1584"/>
                <a:gd name="T13" fmla="*/ 237 h 337"/>
                <a:gd name="T14" fmla="*/ 1517 w 1584"/>
                <a:gd name="T15" fmla="*/ 100 h 337"/>
                <a:gd name="T16" fmla="*/ 1484 w 1584"/>
                <a:gd name="T17" fmla="*/ 67 h 337"/>
                <a:gd name="T18" fmla="*/ 100 w 1584"/>
                <a:gd name="T19" fmla="*/ 67 h 337"/>
                <a:gd name="T20" fmla="*/ 67 w 1584"/>
                <a:gd name="T21" fmla="*/ 100 h 337"/>
                <a:gd name="T22" fmla="*/ 67 w 1584"/>
                <a:gd name="T23" fmla="*/ 237 h 337"/>
                <a:gd name="T24" fmla="*/ 100 w 1584"/>
                <a:gd name="T25" fmla="*/ 270 h 337"/>
                <a:gd name="T26" fmla="*/ 1239 w 1584"/>
                <a:gd name="T27" fmla="*/ 270 h 337"/>
                <a:gd name="T28" fmla="*/ 1273 w 1584"/>
                <a:gd name="T29" fmla="*/ 303 h 337"/>
                <a:gd name="T30" fmla="*/ 1239 w 1584"/>
                <a:gd name="T31" fmla="*/ 337 h 337"/>
                <a:gd name="T32" fmla="*/ 100 w 1584"/>
                <a:gd name="T33" fmla="*/ 337 h 337"/>
                <a:gd name="T34" fmla="*/ 0 w 1584"/>
                <a:gd name="T35" fmla="*/ 237 h 337"/>
                <a:gd name="T36" fmla="*/ 0 w 1584"/>
                <a:gd name="T37" fmla="*/ 100 h 337"/>
                <a:gd name="T38" fmla="*/ 100 w 1584"/>
                <a:gd name="T39" fmla="*/ 0 h 337"/>
                <a:gd name="T40" fmla="*/ 1484 w 1584"/>
                <a:gd name="T41" fmla="*/ 0 h 337"/>
                <a:gd name="T42" fmla="*/ 1584 w 1584"/>
                <a:gd name="T43" fmla="*/ 100 h 337"/>
                <a:gd name="T44" fmla="*/ 1584 w 1584"/>
                <a:gd name="T45" fmla="*/ 237 h 337"/>
                <a:gd name="T46" fmla="*/ 1484 w 1584"/>
                <a:gd name="T47" fmla="*/ 337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84" h="337">
                  <a:moveTo>
                    <a:pt x="1484" y="337"/>
                  </a:moveTo>
                  <a:lnTo>
                    <a:pt x="1484" y="337"/>
                  </a:lnTo>
                  <a:lnTo>
                    <a:pt x="1373" y="337"/>
                  </a:lnTo>
                  <a:cubicBezTo>
                    <a:pt x="1354" y="337"/>
                    <a:pt x="1339" y="322"/>
                    <a:pt x="1339" y="303"/>
                  </a:cubicBezTo>
                  <a:cubicBezTo>
                    <a:pt x="1339" y="285"/>
                    <a:pt x="1354" y="270"/>
                    <a:pt x="1373" y="270"/>
                  </a:cubicBezTo>
                  <a:lnTo>
                    <a:pt x="1484" y="270"/>
                  </a:lnTo>
                  <a:cubicBezTo>
                    <a:pt x="1502" y="270"/>
                    <a:pt x="1517" y="255"/>
                    <a:pt x="1517" y="237"/>
                  </a:cubicBezTo>
                  <a:lnTo>
                    <a:pt x="1517" y="100"/>
                  </a:lnTo>
                  <a:cubicBezTo>
                    <a:pt x="1517" y="82"/>
                    <a:pt x="1502" y="67"/>
                    <a:pt x="1484" y="67"/>
                  </a:cubicBezTo>
                  <a:lnTo>
                    <a:pt x="100" y="67"/>
                  </a:lnTo>
                  <a:cubicBezTo>
                    <a:pt x="82" y="67"/>
                    <a:pt x="67" y="82"/>
                    <a:pt x="67" y="100"/>
                  </a:cubicBezTo>
                  <a:lnTo>
                    <a:pt x="67" y="237"/>
                  </a:lnTo>
                  <a:cubicBezTo>
                    <a:pt x="67" y="255"/>
                    <a:pt x="82" y="270"/>
                    <a:pt x="100" y="270"/>
                  </a:cubicBezTo>
                  <a:lnTo>
                    <a:pt x="1239" y="270"/>
                  </a:lnTo>
                  <a:cubicBezTo>
                    <a:pt x="1258" y="270"/>
                    <a:pt x="1273" y="285"/>
                    <a:pt x="1273" y="303"/>
                  </a:cubicBezTo>
                  <a:cubicBezTo>
                    <a:pt x="1273" y="322"/>
                    <a:pt x="1258" y="337"/>
                    <a:pt x="1239" y="337"/>
                  </a:cubicBezTo>
                  <a:lnTo>
                    <a:pt x="100" y="337"/>
                  </a:lnTo>
                  <a:cubicBezTo>
                    <a:pt x="45" y="337"/>
                    <a:pt x="0" y="292"/>
                    <a:pt x="0" y="237"/>
                  </a:cubicBezTo>
                  <a:lnTo>
                    <a:pt x="0" y="100"/>
                  </a:lnTo>
                  <a:cubicBezTo>
                    <a:pt x="0" y="45"/>
                    <a:pt x="45" y="0"/>
                    <a:pt x="100" y="0"/>
                  </a:cubicBezTo>
                  <a:lnTo>
                    <a:pt x="1484" y="0"/>
                  </a:lnTo>
                  <a:cubicBezTo>
                    <a:pt x="1539" y="0"/>
                    <a:pt x="1584" y="45"/>
                    <a:pt x="1584" y="100"/>
                  </a:cubicBezTo>
                  <a:lnTo>
                    <a:pt x="1584" y="237"/>
                  </a:lnTo>
                  <a:cubicBezTo>
                    <a:pt x="1584" y="292"/>
                    <a:pt x="1539" y="337"/>
                    <a:pt x="1484" y="337"/>
                  </a:cubicBezTo>
                  <a:close/>
                </a:path>
              </a:pathLst>
            </a:custGeom>
            <a:solidFill>
              <a:srgbClr val="1D1D1A">
                <a:lumMod val="75000"/>
                <a:lumOff val="25000"/>
              </a:srgbClr>
            </a:solid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24" name="Freeform 285"/>
            <p:cNvSpPr>
              <a:spLocks noChangeArrowheads="1"/>
            </p:cNvSpPr>
            <p:nvPr/>
          </p:nvSpPr>
          <p:spPr bwMode="gray">
            <a:xfrm>
              <a:off x="2336091" y="4604252"/>
              <a:ext cx="34620" cy="18695"/>
            </a:xfrm>
            <a:custGeom>
              <a:avLst/>
              <a:gdLst>
                <a:gd name="T0" fmla="*/ 0 w 115"/>
                <a:gd name="T1" fmla="*/ 88 h 88"/>
                <a:gd name="T2" fmla="*/ 0 w 115"/>
                <a:gd name="T3" fmla="*/ 88 h 88"/>
                <a:gd name="T4" fmla="*/ 115 w 115"/>
                <a:gd name="T5" fmla="*/ 88 h 88"/>
                <a:gd name="T6" fmla="*/ 115 w 115"/>
                <a:gd name="T7" fmla="*/ 27 h 88"/>
                <a:gd name="T8" fmla="*/ 90 w 115"/>
                <a:gd name="T9" fmla="*/ 27 h 88"/>
                <a:gd name="T10" fmla="*/ 90 w 115"/>
                <a:gd name="T11" fmla="*/ 0 h 88"/>
                <a:gd name="T12" fmla="*/ 26 w 115"/>
                <a:gd name="T13" fmla="*/ 0 h 88"/>
                <a:gd name="T14" fmla="*/ 26 w 115"/>
                <a:gd name="T15" fmla="*/ 27 h 88"/>
                <a:gd name="T16" fmla="*/ 0 w 115"/>
                <a:gd name="T17" fmla="*/ 27 h 88"/>
                <a:gd name="T18" fmla="*/ 0 w 115"/>
                <a:gd name="T19"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5" h="88">
                  <a:moveTo>
                    <a:pt x="0" y="88"/>
                  </a:moveTo>
                  <a:lnTo>
                    <a:pt x="0" y="88"/>
                  </a:lnTo>
                  <a:lnTo>
                    <a:pt x="115" y="88"/>
                  </a:lnTo>
                  <a:lnTo>
                    <a:pt x="115" y="27"/>
                  </a:lnTo>
                  <a:lnTo>
                    <a:pt x="90" y="27"/>
                  </a:lnTo>
                  <a:lnTo>
                    <a:pt x="90" y="0"/>
                  </a:lnTo>
                  <a:lnTo>
                    <a:pt x="26" y="0"/>
                  </a:lnTo>
                  <a:lnTo>
                    <a:pt x="26" y="27"/>
                  </a:lnTo>
                  <a:lnTo>
                    <a:pt x="0" y="27"/>
                  </a:lnTo>
                  <a:lnTo>
                    <a:pt x="0" y="88"/>
                  </a:lnTo>
                  <a:close/>
                </a:path>
              </a:pathLst>
            </a:custGeom>
            <a:solidFill>
              <a:srgbClr val="1D1D1A">
                <a:lumMod val="75000"/>
                <a:lumOff val="25000"/>
              </a:srgbClr>
            </a:solid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25" name="Freeform 286"/>
            <p:cNvSpPr>
              <a:spLocks noChangeArrowheads="1"/>
            </p:cNvSpPr>
            <p:nvPr/>
          </p:nvSpPr>
          <p:spPr bwMode="gray">
            <a:xfrm>
              <a:off x="2388022" y="4604252"/>
              <a:ext cx="34620" cy="18695"/>
            </a:xfrm>
            <a:custGeom>
              <a:avLst/>
              <a:gdLst>
                <a:gd name="T0" fmla="*/ 0 w 115"/>
                <a:gd name="T1" fmla="*/ 88 h 88"/>
                <a:gd name="T2" fmla="*/ 0 w 115"/>
                <a:gd name="T3" fmla="*/ 88 h 88"/>
                <a:gd name="T4" fmla="*/ 115 w 115"/>
                <a:gd name="T5" fmla="*/ 88 h 88"/>
                <a:gd name="T6" fmla="*/ 115 w 115"/>
                <a:gd name="T7" fmla="*/ 27 h 88"/>
                <a:gd name="T8" fmla="*/ 89 w 115"/>
                <a:gd name="T9" fmla="*/ 27 h 88"/>
                <a:gd name="T10" fmla="*/ 89 w 115"/>
                <a:gd name="T11" fmla="*/ 0 h 88"/>
                <a:gd name="T12" fmla="*/ 25 w 115"/>
                <a:gd name="T13" fmla="*/ 0 h 88"/>
                <a:gd name="T14" fmla="*/ 25 w 115"/>
                <a:gd name="T15" fmla="*/ 27 h 88"/>
                <a:gd name="T16" fmla="*/ 0 w 115"/>
                <a:gd name="T17" fmla="*/ 27 h 88"/>
                <a:gd name="T18" fmla="*/ 0 w 115"/>
                <a:gd name="T19"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5" h="88">
                  <a:moveTo>
                    <a:pt x="0" y="88"/>
                  </a:moveTo>
                  <a:lnTo>
                    <a:pt x="0" y="88"/>
                  </a:lnTo>
                  <a:lnTo>
                    <a:pt x="115" y="88"/>
                  </a:lnTo>
                  <a:lnTo>
                    <a:pt x="115" y="27"/>
                  </a:lnTo>
                  <a:lnTo>
                    <a:pt x="89" y="27"/>
                  </a:lnTo>
                  <a:lnTo>
                    <a:pt x="89" y="0"/>
                  </a:lnTo>
                  <a:lnTo>
                    <a:pt x="25" y="0"/>
                  </a:lnTo>
                  <a:lnTo>
                    <a:pt x="25" y="27"/>
                  </a:lnTo>
                  <a:lnTo>
                    <a:pt x="0" y="27"/>
                  </a:lnTo>
                  <a:lnTo>
                    <a:pt x="0" y="88"/>
                  </a:lnTo>
                  <a:close/>
                </a:path>
              </a:pathLst>
            </a:custGeom>
            <a:solidFill>
              <a:srgbClr val="1D1D1A">
                <a:lumMod val="75000"/>
                <a:lumOff val="25000"/>
              </a:srgbClr>
            </a:solid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26" name="Freeform 287"/>
            <p:cNvSpPr>
              <a:spLocks noChangeArrowheads="1"/>
            </p:cNvSpPr>
            <p:nvPr/>
          </p:nvSpPr>
          <p:spPr bwMode="gray">
            <a:xfrm>
              <a:off x="2439953" y="4604252"/>
              <a:ext cx="35775" cy="18695"/>
            </a:xfrm>
            <a:custGeom>
              <a:avLst/>
              <a:gdLst>
                <a:gd name="T0" fmla="*/ 0 w 114"/>
                <a:gd name="T1" fmla="*/ 88 h 88"/>
                <a:gd name="T2" fmla="*/ 0 w 114"/>
                <a:gd name="T3" fmla="*/ 88 h 88"/>
                <a:gd name="T4" fmla="*/ 114 w 114"/>
                <a:gd name="T5" fmla="*/ 88 h 88"/>
                <a:gd name="T6" fmla="*/ 114 w 114"/>
                <a:gd name="T7" fmla="*/ 27 h 88"/>
                <a:gd name="T8" fmla="*/ 89 w 114"/>
                <a:gd name="T9" fmla="*/ 27 h 88"/>
                <a:gd name="T10" fmla="*/ 89 w 114"/>
                <a:gd name="T11" fmla="*/ 0 h 88"/>
                <a:gd name="T12" fmla="*/ 25 w 114"/>
                <a:gd name="T13" fmla="*/ 0 h 88"/>
                <a:gd name="T14" fmla="*/ 25 w 114"/>
                <a:gd name="T15" fmla="*/ 27 h 88"/>
                <a:gd name="T16" fmla="*/ 0 w 114"/>
                <a:gd name="T17" fmla="*/ 27 h 88"/>
                <a:gd name="T18" fmla="*/ 0 w 114"/>
                <a:gd name="T19"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solidFill>
              <a:srgbClr val="1D1D1A">
                <a:lumMod val="75000"/>
                <a:lumOff val="25000"/>
              </a:srgbClr>
            </a:solid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27" name="Freeform 288"/>
            <p:cNvSpPr>
              <a:spLocks noChangeArrowheads="1"/>
            </p:cNvSpPr>
            <p:nvPr/>
          </p:nvSpPr>
          <p:spPr bwMode="gray">
            <a:xfrm>
              <a:off x="2493037" y="4604252"/>
              <a:ext cx="34620" cy="18695"/>
            </a:xfrm>
            <a:custGeom>
              <a:avLst/>
              <a:gdLst>
                <a:gd name="T0" fmla="*/ 0 w 114"/>
                <a:gd name="T1" fmla="*/ 88 h 88"/>
                <a:gd name="T2" fmla="*/ 0 w 114"/>
                <a:gd name="T3" fmla="*/ 88 h 88"/>
                <a:gd name="T4" fmla="*/ 114 w 114"/>
                <a:gd name="T5" fmla="*/ 88 h 88"/>
                <a:gd name="T6" fmla="*/ 114 w 114"/>
                <a:gd name="T7" fmla="*/ 27 h 88"/>
                <a:gd name="T8" fmla="*/ 89 w 114"/>
                <a:gd name="T9" fmla="*/ 27 h 88"/>
                <a:gd name="T10" fmla="*/ 89 w 114"/>
                <a:gd name="T11" fmla="*/ 0 h 88"/>
                <a:gd name="T12" fmla="*/ 25 w 114"/>
                <a:gd name="T13" fmla="*/ 0 h 88"/>
                <a:gd name="T14" fmla="*/ 25 w 114"/>
                <a:gd name="T15" fmla="*/ 27 h 88"/>
                <a:gd name="T16" fmla="*/ 0 w 114"/>
                <a:gd name="T17" fmla="*/ 27 h 88"/>
                <a:gd name="T18" fmla="*/ 0 w 114"/>
                <a:gd name="T19"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solidFill>
              <a:srgbClr val="1D1D1A">
                <a:lumMod val="75000"/>
                <a:lumOff val="25000"/>
              </a:srgbClr>
            </a:solid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28" name="Freeform 289"/>
            <p:cNvSpPr>
              <a:spLocks noChangeArrowheads="1"/>
            </p:cNvSpPr>
            <p:nvPr/>
          </p:nvSpPr>
          <p:spPr bwMode="gray">
            <a:xfrm>
              <a:off x="2544969" y="4604252"/>
              <a:ext cx="34620" cy="18695"/>
            </a:xfrm>
            <a:custGeom>
              <a:avLst/>
              <a:gdLst>
                <a:gd name="T0" fmla="*/ 0 w 114"/>
                <a:gd name="T1" fmla="*/ 88 h 88"/>
                <a:gd name="T2" fmla="*/ 0 w 114"/>
                <a:gd name="T3" fmla="*/ 88 h 88"/>
                <a:gd name="T4" fmla="*/ 114 w 114"/>
                <a:gd name="T5" fmla="*/ 88 h 88"/>
                <a:gd name="T6" fmla="*/ 114 w 114"/>
                <a:gd name="T7" fmla="*/ 27 h 88"/>
                <a:gd name="T8" fmla="*/ 89 w 114"/>
                <a:gd name="T9" fmla="*/ 27 h 88"/>
                <a:gd name="T10" fmla="*/ 89 w 114"/>
                <a:gd name="T11" fmla="*/ 0 h 88"/>
                <a:gd name="T12" fmla="*/ 25 w 114"/>
                <a:gd name="T13" fmla="*/ 0 h 88"/>
                <a:gd name="T14" fmla="*/ 25 w 114"/>
                <a:gd name="T15" fmla="*/ 27 h 88"/>
                <a:gd name="T16" fmla="*/ 0 w 114"/>
                <a:gd name="T17" fmla="*/ 27 h 88"/>
                <a:gd name="T18" fmla="*/ 0 w 114"/>
                <a:gd name="T19"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solidFill>
              <a:srgbClr val="1D1D1A">
                <a:lumMod val="75000"/>
                <a:lumOff val="25000"/>
              </a:srgbClr>
            </a:solid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29" name="Freeform 290"/>
            <p:cNvSpPr>
              <a:spLocks noChangeArrowheads="1"/>
            </p:cNvSpPr>
            <p:nvPr/>
          </p:nvSpPr>
          <p:spPr bwMode="gray">
            <a:xfrm>
              <a:off x="2637290" y="4601001"/>
              <a:ext cx="64625" cy="10567"/>
            </a:xfrm>
            <a:custGeom>
              <a:avLst/>
              <a:gdLst>
                <a:gd name="T0" fmla="*/ 215 w 215"/>
                <a:gd name="T1" fmla="*/ 52 h 52"/>
                <a:gd name="T2" fmla="*/ 215 w 215"/>
                <a:gd name="T3" fmla="*/ 52 h 52"/>
                <a:gd name="T4" fmla="*/ 0 w 215"/>
                <a:gd name="T5" fmla="*/ 52 h 52"/>
                <a:gd name="T6" fmla="*/ 0 w 215"/>
                <a:gd name="T7" fmla="*/ 0 h 52"/>
                <a:gd name="T8" fmla="*/ 215 w 215"/>
                <a:gd name="T9" fmla="*/ 0 h 52"/>
                <a:gd name="T10" fmla="*/ 215 w 215"/>
                <a:gd name="T11" fmla="*/ 52 h 52"/>
              </a:gdLst>
              <a:ahLst/>
              <a:cxnLst>
                <a:cxn ang="0">
                  <a:pos x="T0" y="T1"/>
                </a:cxn>
                <a:cxn ang="0">
                  <a:pos x="T2" y="T3"/>
                </a:cxn>
                <a:cxn ang="0">
                  <a:pos x="T4" y="T5"/>
                </a:cxn>
                <a:cxn ang="0">
                  <a:pos x="T6" y="T7"/>
                </a:cxn>
                <a:cxn ang="0">
                  <a:pos x="T8" y="T9"/>
                </a:cxn>
                <a:cxn ang="0">
                  <a:pos x="T10" y="T11"/>
                </a:cxn>
              </a:cxnLst>
              <a:rect l="0" t="0" r="r" b="b"/>
              <a:pathLst>
                <a:path w="215" h="52">
                  <a:moveTo>
                    <a:pt x="215" y="52"/>
                  </a:moveTo>
                  <a:lnTo>
                    <a:pt x="215" y="52"/>
                  </a:lnTo>
                  <a:lnTo>
                    <a:pt x="0" y="52"/>
                  </a:lnTo>
                  <a:lnTo>
                    <a:pt x="0" y="0"/>
                  </a:lnTo>
                  <a:lnTo>
                    <a:pt x="215" y="0"/>
                  </a:lnTo>
                  <a:lnTo>
                    <a:pt x="215" y="52"/>
                  </a:lnTo>
                  <a:close/>
                </a:path>
              </a:pathLst>
            </a:custGeom>
            <a:solidFill>
              <a:srgbClr val="1D1D1A">
                <a:lumMod val="75000"/>
                <a:lumOff val="25000"/>
              </a:srgbClr>
            </a:solid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30" name="Freeform 291"/>
            <p:cNvSpPr>
              <a:spLocks noChangeArrowheads="1"/>
            </p:cNvSpPr>
            <p:nvPr/>
          </p:nvSpPr>
          <p:spPr bwMode="gray">
            <a:xfrm>
              <a:off x="2637290" y="4615632"/>
              <a:ext cx="15003" cy="11380"/>
            </a:xfrm>
            <a:custGeom>
              <a:avLst/>
              <a:gdLst>
                <a:gd name="T0" fmla="*/ 52 w 52"/>
                <a:gd name="T1" fmla="*/ 52 h 52"/>
                <a:gd name="T2" fmla="*/ 52 w 52"/>
                <a:gd name="T3" fmla="*/ 52 h 52"/>
                <a:gd name="T4" fmla="*/ 0 w 52"/>
                <a:gd name="T5" fmla="*/ 52 h 52"/>
                <a:gd name="T6" fmla="*/ 0 w 52"/>
                <a:gd name="T7" fmla="*/ 0 h 52"/>
                <a:gd name="T8" fmla="*/ 52 w 52"/>
                <a:gd name="T9" fmla="*/ 0 h 52"/>
                <a:gd name="T10" fmla="*/ 52 w 52"/>
                <a:gd name="T11" fmla="*/ 52 h 52"/>
              </a:gdLst>
              <a:ahLst/>
              <a:cxnLst>
                <a:cxn ang="0">
                  <a:pos x="T0" y="T1"/>
                </a:cxn>
                <a:cxn ang="0">
                  <a:pos x="T2" y="T3"/>
                </a:cxn>
                <a:cxn ang="0">
                  <a:pos x="T4" y="T5"/>
                </a:cxn>
                <a:cxn ang="0">
                  <a:pos x="T6" y="T7"/>
                </a:cxn>
                <a:cxn ang="0">
                  <a:pos x="T8" y="T9"/>
                </a:cxn>
                <a:cxn ang="0">
                  <a:pos x="T10" y="T11"/>
                </a:cxn>
              </a:cxnLst>
              <a:rect l="0" t="0" r="r" b="b"/>
              <a:pathLst>
                <a:path w="52" h="52">
                  <a:moveTo>
                    <a:pt x="52" y="52"/>
                  </a:moveTo>
                  <a:lnTo>
                    <a:pt x="52" y="52"/>
                  </a:lnTo>
                  <a:lnTo>
                    <a:pt x="0" y="52"/>
                  </a:lnTo>
                  <a:lnTo>
                    <a:pt x="0" y="0"/>
                  </a:lnTo>
                  <a:lnTo>
                    <a:pt x="52" y="0"/>
                  </a:lnTo>
                  <a:lnTo>
                    <a:pt x="52" y="52"/>
                  </a:lnTo>
                  <a:close/>
                </a:path>
              </a:pathLst>
            </a:custGeom>
            <a:solidFill>
              <a:srgbClr val="1D1D1A">
                <a:lumMod val="75000"/>
                <a:lumOff val="25000"/>
              </a:srgbClr>
            </a:solid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31" name="Freeform 292"/>
            <p:cNvSpPr>
              <a:spLocks noChangeArrowheads="1"/>
            </p:cNvSpPr>
            <p:nvPr/>
          </p:nvSpPr>
          <p:spPr bwMode="gray">
            <a:xfrm>
              <a:off x="2661524" y="4615632"/>
              <a:ext cx="16156" cy="11380"/>
            </a:xfrm>
            <a:custGeom>
              <a:avLst/>
              <a:gdLst>
                <a:gd name="T0" fmla="*/ 52 w 52"/>
                <a:gd name="T1" fmla="*/ 52 h 52"/>
                <a:gd name="T2" fmla="*/ 52 w 52"/>
                <a:gd name="T3" fmla="*/ 52 h 52"/>
                <a:gd name="T4" fmla="*/ 0 w 52"/>
                <a:gd name="T5" fmla="*/ 52 h 52"/>
                <a:gd name="T6" fmla="*/ 0 w 52"/>
                <a:gd name="T7" fmla="*/ 0 h 52"/>
                <a:gd name="T8" fmla="*/ 52 w 52"/>
                <a:gd name="T9" fmla="*/ 0 h 52"/>
                <a:gd name="T10" fmla="*/ 52 w 52"/>
                <a:gd name="T11" fmla="*/ 52 h 52"/>
              </a:gdLst>
              <a:ahLst/>
              <a:cxnLst>
                <a:cxn ang="0">
                  <a:pos x="T0" y="T1"/>
                </a:cxn>
                <a:cxn ang="0">
                  <a:pos x="T2" y="T3"/>
                </a:cxn>
                <a:cxn ang="0">
                  <a:pos x="T4" y="T5"/>
                </a:cxn>
                <a:cxn ang="0">
                  <a:pos x="T6" y="T7"/>
                </a:cxn>
                <a:cxn ang="0">
                  <a:pos x="T8" y="T9"/>
                </a:cxn>
                <a:cxn ang="0">
                  <a:pos x="T10" y="T11"/>
                </a:cxn>
              </a:cxnLst>
              <a:rect l="0" t="0" r="r" b="b"/>
              <a:pathLst>
                <a:path w="52" h="52">
                  <a:moveTo>
                    <a:pt x="52" y="52"/>
                  </a:moveTo>
                  <a:lnTo>
                    <a:pt x="52" y="52"/>
                  </a:lnTo>
                  <a:lnTo>
                    <a:pt x="0" y="52"/>
                  </a:lnTo>
                  <a:lnTo>
                    <a:pt x="0" y="0"/>
                  </a:lnTo>
                  <a:lnTo>
                    <a:pt x="52" y="0"/>
                  </a:lnTo>
                  <a:lnTo>
                    <a:pt x="52" y="52"/>
                  </a:lnTo>
                  <a:close/>
                </a:path>
              </a:pathLst>
            </a:custGeom>
            <a:solidFill>
              <a:srgbClr val="1D1D1A">
                <a:lumMod val="75000"/>
                <a:lumOff val="25000"/>
              </a:srgbClr>
            </a:solid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32" name="Freeform 293"/>
            <p:cNvSpPr>
              <a:spLocks noChangeArrowheads="1"/>
            </p:cNvSpPr>
            <p:nvPr/>
          </p:nvSpPr>
          <p:spPr bwMode="gray">
            <a:xfrm>
              <a:off x="2686912" y="4615632"/>
              <a:ext cx="15003" cy="11380"/>
            </a:xfrm>
            <a:custGeom>
              <a:avLst/>
              <a:gdLst>
                <a:gd name="T0" fmla="*/ 52 w 52"/>
                <a:gd name="T1" fmla="*/ 52 h 52"/>
                <a:gd name="T2" fmla="*/ 52 w 52"/>
                <a:gd name="T3" fmla="*/ 52 h 52"/>
                <a:gd name="T4" fmla="*/ 0 w 52"/>
                <a:gd name="T5" fmla="*/ 52 h 52"/>
                <a:gd name="T6" fmla="*/ 0 w 52"/>
                <a:gd name="T7" fmla="*/ 0 h 52"/>
                <a:gd name="T8" fmla="*/ 52 w 52"/>
                <a:gd name="T9" fmla="*/ 0 h 52"/>
                <a:gd name="T10" fmla="*/ 52 w 52"/>
                <a:gd name="T11" fmla="*/ 52 h 52"/>
              </a:gdLst>
              <a:ahLst/>
              <a:cxnLst>
                <a:cxn ang="0">
                  <a:pos x="T0" y="T1"/>
                </a:cxn>
                <a:cxn ang="0">
                  <a:pos x="T2" y="T3"/>
                </a:cxn>
                <a:cxn ang="0">
                  <a:pos x="T4" y="T5"/>
                </a:cxn>
                <a:cxn ang="0">
                  <a:pos x="T6" y="T7"/>
                </a:cxn>
                <a:cxn ang="0">
                  <a:pos x="T8" y="T9"/>
                </a:cxn>
                <a:cxn ang="0">
                  <a:pos x="T10" y="T11"/>
                </a:cxn>
              </a:cxnLst>
              <a:rect l="0" t="0" r="r" b="b"/>
              <a:pathLst>
                <a:path w="52" h="52">
                  <a:moveTo>
                    <a:pt x="52" y="52"/>
                  </a:moveTo>
                  <a:lnTo>
                    <a:pt x="52" y="52"/>
                  </a:lnTo>
                  <a:lnTo>
                    <a:pt x="0" y="52"/>
                  </a:lnTo>
                  <a:lnTo>
                    <a:pt x="0" y="0"/>
                  </a:lnTo>
                  <a:lnTo>
                    <a:pt x="52" y="0"/>
                  </a:lnTo>
                  <a:lnTo>
                    <a:pt x="52" y="52"/>
                  </a:lnTo>
                  <a:close/>
                </a:path>
              </a:pathLst>
            </a:custGeom>
            <a:solidFill>
              <a:srgbClr val="1D1D1A">
                <a:lumMod val="75000"/>
                <a:lumOff val="25000"/>
              </a:srgbClr>
            </a:solid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33" name="Freeform 294"/>
            <p:cNvSpPr>
              <a:spLocks noChangeArrowheads="1"/>
            </p:cNvSpPr>
            <p:nvPr/>
          </p:nvSpPr>
          <p:spPr bwMode="gray">
            <a:xfrm>
              <a:off x="2286469" y="4637578"/>
              <a:ext cx="483533" cy="72342"/>
            </a:xfrm>
            <a:custGeom>
              <a:avLst/>
              <a:gdLst>
                <a:gd name="T0" fmla="*/ 1484 w 1584"/>
                <a:gd name="T1" fmla="*/ 337 h 337"/>
                <a:gd name="T2" fmla="*/ 1484 w 1584"/>
                <a:gd name="T3" fmla="*/ 337 h 337"/>
                <a:gd name="T4" fmla="*/ 1373 w 1584"/>
                <a:gd name="T5" fmla="*/ 337 h 337"/>
                <a:gd name="T6" fmla="*/ 1339 w 1584"/>
                <a:gd name="T7" fmla="*/ 303 h 337"/>
                <a:gd name="T8" fmla="*/ 1373 w 1584"/>
                <a:gd name="T9" fmla="*/ 270 h 337"/>
                <a:gd name="T10" fmla="*/ 1484 w 1584"/>
                <a:gd name="T11" fmla="*/ 270 h 337"/>
                <a:gd name="T12" fmla="*/ 1517 w 1584"/>
                <a:gd name="T13" fmla="*/ 237 h 337"/>
                <a:gd name="T14" fmla="*/ 1517 w 1584"/>
                <a:gd name="T15" fmla="*/ 100 h 337"/>
                <a:gd name="T16" fmla="*/ 1484 w 1584"/>
                <a:gd name="T17" fmla="*/ 67 h 337"/>
                <a:gd name="T18" fmla="*/ 100 w 1584"/>
                <a:gd name="T19" fmla="*/ 67 h 337"/>
                <a:gd name="T20" fmla="*/ 67 w 1584"/>
                <a:gd name="T21" fmla="*/ 100 h 337"/>
                <a:gd name="T22" fmla="*/ 67 w 1584"/>
                <a:gd name="T23" fmla="*/ 237 h 337"/>
                <a:gd name="T24" fmla="*/ 100 w 1584"/>
                <a:gd name="T25" fmla="*/ 270 h 337"/>
                <a:gd name="T26" fmla="*/ 1239 w 1584"/>
                <a:gd name="T27" fmla="*/ 270 h 337"/>
                <a:gd name="T28" fmla="*/ 1273 w 1584"/>
                <a:gd name="T29" fmla="*/ 303 h 337"/>
                <a:gd name="T30" fmla="*/ 1239 w 1584"/>
                <a:gd name="T31" fmla="*/ 337 h 337"/>
                <a:gd name="T32" fmla="*/ 100 w 1584"/>
                <a:gd name="T33" fmla="*/ 337 h 337"/>
                <a:gd name="T34" fmla="*/ 0 w 1584"/>
                <a:gd name="T35" fmla="*/ 237 h 337"/>
                <a:gd name="T36" fmla="*/ 0 w 1584"/>
                <a:gd name="T37" fmla="*/ 100 h 337"/>
                <a:gd name="T38" fmla="*/ 100 w 1584"/>
                <a:gd name="T39" fmla="*/ 0 h 337"/>
                <a:gd name="T40" fmla="*/ 1484 w 1584"/>
                <a:gd name="T41" fmla="*/ 0 h 337"/>
                <a:gd name="T42" fmla="*/ 1584 w 1584"/>
                <a:gd name="T43" fmla="*/ 100 h 337"/>
                <a:gd name="T44" fmla="*/ 1584 w 1584"/>
                <a:gd name="T45" fmla="*/ 237 h 337"/>
                <a:gd name="T46" fmla="*/ 1484 w 1584"/>
                <a:gd name="T47" fmla="*/ 337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84" h="337">
                  <a:moveTo>
                    <a:pt x="1484" y="337"/>
                  </a:moveTo>
                  <a:lnTo>
                    <a:pt x="1484" y="337"/>
                  </a:lnTo>
                  <a:lnTo>
                    <a:pt x="1373" y="337"/>
                  </a:lnTo>
                  <a:cubicBezTo>
                    <a:pt x="1354" y="337"/>
                    <a:pt x="1339" y="322"/>
                    <a:pt x="1339" y="303"/>
                  </a:cubicBezTo>
                  <a:cubicBezTo>
                    <a:pt x="1339" y="285"/>
                    <a:pt x="1354" y="270"/>
                    <a:pt x="1373" y="270"/>
                  </a:cubicBezTo>
                  <a:lnTo>
                    <a:pt x="1484" y="270"/>
                  </a:lnTo>
                  <a:cubicBezTo>
                    <a:pt x="1502" y="270"/>
                    <a:pt x="1517" y="255"/>
                    <a:pt x="1517" y="237"/>
                  </a:cubicBezTo>
                  <a:lnTo>
                    <a:pt x="1517" y="100"/>
                  </a:lnTo>
                  <a:cubicBezTo>
                    <a:pt x="1517" y="82"/>
                    <a:pt x="1502" y="67"/>
                    <a:pt x="1484" y="67"/>
                  </a:cubicBezTo>
                  <a:lnTo>
                    <a:pt x="100" y="67"/>
                  </a:lnTo>
                  <a:cubicBezTo>
                    <a:pt x="82" y="67"/>
                    <a:pt x="67" y="82"/>
                    <a:pt x="67" y="100"/>
                  </a:cubicBezTo>
                  <a:lnTo>
                    <a:pt x="67" y="237"/>
                  </a:lnTo>
                  <a:cubicBezTo>
                    <a:pt x="67" y="255"/>
                    <a:pt x="82" y="270"/>
                    <a:pt x="100" y="270"/>
                  </a:cubicBezTo>
                  <a:lnTo>
                    <a:pt x="1239" y="270"/>
                  </a:lnTo>
                  <a:cubicBezTo>
                    <a:pt x="1258" y="270"/>
                    <a:pt x="1273" y="285"/>
                    <a:pt x="1273" y="303"/>
                  </a:cubicBezTo>
                  <a:cubicBezTo>
                    <a:pt x="1273" y="322"/>
                    <a:pt x="1258" y="337"/>
                    <a:pt x="1239" y="337"/>
                  </a:cubicBezTo>
                  <a:lnTo>
                    <a:pt x="100" y="337"/>
                  </a:lnTo>
                  <a:cubicBezTo>
                    <a:pt x="45" y="337"/>
                    <a:pt x="0" y="292"/>
                    <a:pt x="0" y="237"/>
                  </a:cubicBezTo>
                  <a:lnTo>
                    <a:pt x="0" y="100"/>
                  </a:lnTo>
                  <a:cubicBezTo>
                    <a:pt x="0" y="45"/>
                    <a:pt x="45" y="0"/>
                    <a:pt x="100" y="0"/>
                  </a:cubicBezTo>
                  <a:lnTo>
                    <a:pt x="1484" y="0"/>
                  </a:lnTo>
                  <a:cubicBezTo>
                    <a:pt x="1539" y="0"/>
                    <a:pt x="1584" y="45"/>
                    <a:pt x="1584" y="100"/>
                  </a:cubicBezTo>
                  <a:lnTo>
                    <a:pt x="1584" y="237"/>
                  </a:lnTo>
                  <a:cubicBezTo>
                    <a:pt x="1584" y="292"/>
                    <a:pt x="1539" y="337"/>
                    <a:pt x="1484" y="337"/>
                  </a:cubicBezTo>
                  <a:close/>
                </a:path>
              </a:pathLst>
            </a:custGeom>
            <a:solidFill>
              <a:srgbClr val="1D1D1A">
                <a:lumMod val="75000"/>
                <a:lumOff val="25000"/>
              </a:srgbClr>
            </a:solid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34" name="Freeform 295"/>
            <p:cNvSpPr>
              <a:spLocks noChangeArrowheads="1"/>
            </p:cNvSpPr>
            <p:nvPr/>
          </p:nvSpPr>
          <p:spPr bwMode="gray">
            <a:xfrm>
              <a:off x="2336091" y="4661963"/>
              <a:ext cx="34620" cy="19508"/>
            </a:xfrm>
            <a:custGeom>
              <a:avLst/>
              <a:gdLst>
                <a:gd name="T0" fmla="*/ 0 w 115"/>
                <a:gd name="T1" fmla="*/ 88 h 88"/>
                <a:gd name="T2" fmla="*/ 0 w 115"/>
                <a:gd name="T3" fmla="*/ 88 h 88"/>
                <a:gd name="T4" fmla="*/ 115 w 115"/>
                <a:gd name="T5" fmla="*/ 88 h 88"/>
                <a:gd name="T6" fmla="*/ 115 w 115"/>
                <a:gd name="T7" fmla="*/ 27 h 88"/>
                <a:gd name="T8" fmla="*/ 90 w 115"/>
                <a:gd name="T9" fmla="*/ 27 h 88"/>
                <a:gd name="T10" fmla="*/ 90 w 115"/>
                <a:gd name="T11" fmla="*/ 0 h 88"/>
                <a:gd name="T12" fmla="*/ 26 w 115"/>
                <a:gd name="T13" fmla="*/ 0 h 88"/>
                <a:gd name="T14" fmla="*/ 26 w 115"/>
                <a:gd name="T15" fmla="*/ 27 h 88"/>
                <a:gd name="T16" fmla="*/ 0 w 115"/>
                <a:gd name="T17" fmla="*/ 27 h 88"/>
                <a:gd name="T18" fmla="*/ 0 w 115"/>
                <a:gd name="T19"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5" h="88">
                  <a:moveTo>
                    <a:pt x="0" y="88"/>
                  </a:moveTo>
                  <a:lnTo>
                    <a:pt x="0" y="88"/>
                  </a:lnTo>
                  <a:lnTo>
                    <a:pt x="115" y="88"/>
                  </a:lnTo>
                  <a:lnTo>
                    <a:pt x="115" y="27"/>
                  </a:lnTo>
                  <a:lnTo>
                    <a:pt x="90" y="27"/>
                  </a:lnTo>
                  <a:lnTo>
                    <a:pt x="90" y="0"/>
                  </a:lnTo>
                  <a:lnTo>
                    <a:pt x="26" y="0"/>
                  </a:lnTo>
                  <a:lnTo>
                    <a:pt x="26" y="27"/>
                  </a:lnTo>
                  <a:lnTo>
                    <a:pt x="0" y="27"/>
                  </a:lnTo>
                  <a:lnTo>
                    <a:pt x="0" y="88"/>
                  </a:lnTo>
                  <a:close/>
                </a:path>
              </a:pathLst>
            </a:custGeom>
            <a:solidFill>
              <a:srgbClr val="1D1D1A">
                <a:lumMod val="75000"/>
                <a:lumOff val="25000"/>
              </a:srgbClr>
            </a:solid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35" name="Freeform 296"/>
            <p:cNvSpPr>
              <a:spLocks noChangeArrowheads="1"/>
            </p:cNvSpPr>
            <p:nvPr/>
          </p:nvSpPr>
          <p:spPr bwMode="gray">
            <a:xfrm>
              <a:off x="2388022" y="4661963"/>
              <a:ext cx="34620" cy="19508"/>
            </a:xfrm>
            <a:custGeom>
              <a:avLst/>
              <a:gdLst>
                <a:gd name="T0" fmla="*/ 0 w 115"/>
                <a:gd name="T1" fmla="*/ 88 h 88"/>
                <a:gd name="T2" fmla="*/ 0 w 115"/>
                <a:gd name="T3" fmla="*/ 88 h 88"/>
                <a:gd name="T4" fmla="*/ 115 w 115"/>
                <a:gd name="T5" fmla="*/ 88 h 88"/>
                <a:gd name="T6" fmla="*/ 115 w 115"/>
                <a:gd name="T7" fmla="*/ 27 h 88"/>
                <a:gd name="T8" fmla="*/ 89 w 115"/>
                <a:gd name="T9" fmla="*/ 27 h 88"/>
                <a:gd name="T10" fmla="*/ 89 w 115"/>
                <a:gd name="T11" fmla="*/ 0 h 88"/>
                <a:gd name="T12" fmla="*/ 25 w 115"/>
                <a:gd name="T13" fmla="*/ 0 h 88"/>
                <a:gd name="T14" fmla="*/ 25 w 115"/>
                <a:gd name="T15" fmla="*/ 27 h 88"/>
                <a:gd name="T16" fmla="*/ 0 w 115"/>
                <a:gd name="T17" fmla="*/ 27 h 88"/>
                <a:gd name="T18" fmla="*/ 0 w 115"/>
                <a:gd name="T19"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5" h="88">
                  <a:moveTo>
                    <a:pt x="0" y="88"/>
                  </a:moveTo>
                  <a:lnTo>
                    <a:pt x="0" y="88"/>
                  </a:lnTo>
                  <a:lnTo>
                    <a:pt x="115" y="88"/>
                  </a:lnTo>
                  <a:lnTo>
                    <a:pt x="115" y="27"/>
                  </a:lnTo>
                  <a:lnTo>
                    <a:pt x="89" y="27"/>
                  </a:lnTo>
                  <a:lnTo>
                    <a:pt x="89" y="0"/>
                  </a:lnTo>
                  <a:lnTo>
                    <a:pt x="25" y="0"/>
                  </a:lnTo>
                  <a:lnTo>
                    <a:pt x="25" y="27"/>
                  </a:lnTo>
                  <a:lnTo>
                    <a:pt x="0" y="27"/>
                  </a:lnTo>
                  <a:lnTo>
                    <a:pt x="0" y="88"/>
                  </a:lnTo>
                  <a:close/>
                </a:path>
              </a:pathLst>
            </a:custGeom>
            <a:solidFill>
              <a:srgbClr val="1D1D1A">
                <a:lumMod val="75000"/>
                <a:lumOff val="25000"/>
              </a:srgbClr>
            </a:solid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36" name="Freeform 297"/>
            <p:cNvSpPr>
              <a:spLocks noChangeArrowheads="1"/>
            </p:cNvSpPr>
            <p:nvPr/>
          </p:nvSpPr>
          <p:spPr bwMode="gray">
            <a:xfrm>
              <a:off x="2439953" y="4661963"/>
              <a:ext cx="35775" cy="19508"/>
            </a:xfrm>
            <a:custGeom>
              <a:avLst/>
              <a:gdLst>
                <a:gd name="T0" fmla="*/ 0 w 114"/>
                <a:gd name="T1" fmla="*/ 88 h 88"/>
                <a:gd name="T2" fmla="*/ 0 w 114"/>
                <a:gd name="T3" fmla="*/ 88 h 88"/>
                <a:gd name="T4" fmla="*/ 114 w 114"/>
                <a:gd name="T5" fmla="*/ 88 h 88"/>
                <a:gd name="T6" fmla="*/ 114 w 114"/>
                <a:gd name="T7" fmla="*/ 27 h 88"/>
                <a:gd name="T8" fmla="*/ 89 w 114"/>
                <a:gd name="T9" fmla="*/ 27 h 88"/>
                <a:gd name="T10" fmla="*/ 89 w 114"/>
                <a:gd name="T11" fmla="*/ 0 h 88"/>
                <a:gd name="T12" fmla="*/ 25 w 114"/>
                <a:gd name="T13" fmla="*/ 0 h 88"/>
                <a:gd name="T14" fmla="*/ 25 w 114"/>
                <a:gd name="T15" fmla="*/ 27 h 88"/>
                <a:gd name="T16" fmla="*/ 0 w 114"/>
                <a:gd name="T17" fmla="*/ 27 h 88"/>
                <a:gd name="T18" fmla="*/ 0 w 114"/>
                <a:gd name="T19"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solidFill>
              <a:srgbClr val="1D1D1A">
                <a:lumMod val="75000"/>
                <a:lumOff val="25000"/>
              </a:srgbClr>
            </a:solid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37" name="Freeform 298"/>
            <p:cNvSpPr>
              <a:spLocks noChangeArrowheads="1"/>
            </p:cNvSpPr>
            <p:nvPr/>
          </p:nvSpPr>
          <p:spPr bwMode="gray">
            <a:xfrm>
              <a:off x="2493037" y="4661963"/>
              <a:ext cx="34620" cy="19508"/>
            </a:xfrm>
            <a:custGeom>
              <a:avLst/>
              <a:gdLst>
                <a:gd name="T0" fmla="*/ 0 w 114"/>
                <a:gd name="T1" fmla="*/ 88 h 88"/>
                <a:gd name="T2" fmla="*/ 0 w 114"/>
                <a:gd name="T3" fmla="*/ 88 h 88"/>
                <a:gd name="T4" fmla="*/ 114 w 114"/>
                <a:gd name="T5" fmla="*/ 88 h 88"/>
                <a:gd name="T6" fmla="*/ 114 w 114"/>
                <a:gd name="T7" fmla="*/ 27 h 88"/>
                <a:gd name="T8" fmla="*/ 89 w 114"/>
                <a:gd name="T9" fmla="*/ 27 h 88"/>
                <a:gd name="T10" fmla="*/ 89 w 114"/>
                <a:gd name="T11" fmla="*/ 0 h 88"/>
                <a:gd name="T12" fmla="*/ 25 w 114"/>
                <a:gd name="T13" fmla="*/ 0 h 88"/>
                <a:gd name="T14" fmla="*/ 25 w 114"/>
                <a:gd name="T15" fmla="*/ 27 h 88"/>
                <a:gd name="T16" fmla="*/ 0 w 114"/>
                <a:gd name="T17" fmla="*/ 27 h 88"/>
                <a:gd name="T18" fmla="*/ 0 w 114"/>
                <a:gd name="T19"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solidFill>
              <a:srgbClr val="1D1D1A">
                <a:lumMod val="75000"/>
                <a:lumOff val="25000"/>
              </a:srgbClr>
            </a:solid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38" name="Freeform 299"/>
            <p:cNvSpPr>
              <a:spLocks noChangeArrowheads="1"/>
            </p:cNvSpPr>
            <p:nvPr/>
          </p:nvSpPr>
          <p:spPr bwMode="gray">
            <a:xfrm>
              <a:off x="2544969" y="4661963"/>
              <a:ext cx="34620" cy="19508"/>
            </a:xfrm>
            <a:custGeom>
              <a:avLst/>
              <a:gdLst>
                <a:gd name="T0" fmla="*/ 0 w 114"/>
                <a:gd name="T1" fmla="*/ 88 h 88"/>
                <a:gd name="T2" fmla="*/ 0 w 114"/>
                <a:gd name="T3" fmla="*/ 88 h 88"/>
                <a:gd name="T4" fmla="*/ 114 w 114"/>
                <a:gd name="T5" fmla="*/ 88 h 88"/>
                <a:gd name="T6" fmla="*/ 114 w 114"/>
                <a:gd name="T7" fmla="*/ 27 h 88"/>
                <a:gd name="T8" fmla="*/ 89 w 114"/>
                <a:gd name="T9" fmla="*/ 27 h 88"/>
                <a:gd name="T10" fmla="*/ 89 w 114"/>
                <a:gd name="T11" fmla="*/ 0 h 88"/>
                <a:gd name="T12" fmla="*/ 25 w 114"/>
                <a:gd name="T13" fmla="*/ 0 h 88"/>
                <a:gd name="T14" fmla="*/ 25 w 114"/>
                <a:gd name="T15" fmla="*/ 27 h 88"/>
                <a:gd name="T16" fmla="*/ 0 w 114"/>
                <a:gd name="T17" fmla="*/ 27 h 88"/>
                <a:gd name="T18" fmla="*/ 0 w 114"/>
                <a:gd name="T19"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solidFill>
              <a:srgbClr val="1D1D1A">
                <a:lumMod val="75000"/>
                <a:lumOff val="25000"/>
              </a:srgbClr>
            </a:solid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39" name="Freeform 300"/>
            <p:cNvSpPr>
              <a:spLocks noChangeArrowheads="1"/>
            </p:cNvSpPr>
            <p:nvPr/>
          </p:nvSpPr>
          <p:spPr bwMode="gray">
            <a:xfrm>
              <a:off x="2637290" y="4658712"/>
              <a:ext cx="64625" cy="11380"/>
            </a:xfrm>
            <a:custGeom>
              <a:avLst/>
              <a:gdLst>
                <a:gd name="T0" fmla="*/ 215 w 215"/>
                <a:gd name="T1" fmla="*/ 52 h 52"/>
                <a:gd name="T2" fmla="*/ 215 w 215"/>
                <a:gd name="T3" fmla="*/ 52 h 52"/>
                <a:gd name="T4" fmla="*/ 0 w 215"/>
                <a:gd name="T5" fmla="*/ 52 h 52"/>
                <a:gd name="T6" fmla="*/ 0 w 215"/>
                <a:gd name="T7" fmla="*/ 0 h 52"/>
                <a:gd name="T8" fmla="*/ 215 w 215"/>
                <a:gd name="T9" fmla="*/ 0 h 52"/>
                <a:gd name="T10" fmla="*/ 215 w 215"/>
                <a:gd name="T11" fmla="*/ 52 h 52"/>
              </a:gdLst>
              <a:ahLst/>
              <a:cxnLst>
                <a:cxn ang="0">
                  <a:pos x="T0" y="T1"/>
                </a:cxn>
                <a:cxn ang="0">
                  <a:pos x="T2" y="T3"/>
                </a:cxn>
                <a:cxn ang="0">
                  <a:pos x="T4" y="T5"/>
                </a:cxn>
                <a:cxn ang="0">
                  <a:pos x="T6" y="T7"/>
                </a:cxn>
                <a:cxn ang="0">
                  <a:pos x="T8" y="T9"/>
                </a:cxn>
                <a:cxn ang="0">
                  <a:pos x="T10" y="T11"/>
                </a:cxn>
              </a:cxnLst>
              <a:rect l="0" t="0" r="r" b="b"/>
              <a:pathLst>
                <a:path w="215" h="52">
                  <a:moveTo>
                    <a:pt x="215" y="52"/>
                  </a:moveTo>
                  <a:lnTo>
                    <a:pt x="215" y="52"/>
                  </a:lnTo>
                  <a:lnTo>
                    <a:pt x="0" y="52"/>
                  </a:lnTo>
                  <a:lnTo>
                    <a:pt x="0" y="0"/>
                  </a:lnTo>
                  <a:lnTo>
                    <a:pt x="215" y="0"/>
                  </a:lnTo>
                  <a:lnTo>
                    <a:pt x="215" y="52"/>
                  </a:lnTo>
                  <a:close/>
                </a:path>
              </a:pathLst>
            </a:custGeom>
            <a:solidFill>
              <a:srgbClr val="1D1D1A">
                <a:lumMod val="75000"/>
                <a:lumOff val="25000"/>
              </a:srgbClr>
            </a:solid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40" name="Freeform 301"/>
            <p:cNvSpPr>
              <a:spLocks noChangeArrowheads="1"/>
            </p:cNvSpPr>
            <p:nvPr/>
          </p:nvSpPr>
          <p:spPr bwMode="gray">
            <a:xfrm>
              <a:off x="2637290" y="4673343"/>
              <a:ext cx="15003" cy="11380"/>
            </a:xfrm>
            <a:custGeom>
              <a:avLst/>
              <a:gdLst>
                <a:gd name="T0" fmla="*/ 52 w 52"/>
                <a:gd name="T1" fmla="*/ 52 h 52"/>
                <a:gd name="T2" fmla="*/ 52 w 52"/>
                <a:gd name="T3" fmla="*/ 52 h 52"/>
                <a:gd name="T4" fmla="*/ 0 w 52"/>
                <a:gd name="T5" fmla="*/ 52 h 52"/>
                <a:gd name="T6" fmla="*/ 0 w 52"/>
                <a:gd name="T7" fmla="*/ 0 h 52"/>
                <a:gd name="T8" fmla="*/ 52 w 52"/>
                <a:gd name="T9" fmla="*/ 0 h 52"/>
                <a:gd name="T10" fmla="*/ 52 w 52"/>
                <a:gd name="T11" fmla="*/ 52 h 52"/>
              </a:gdLst>
              <a:ahLst/>
              <a:cxnLst>
                <a:cxn ang="0">
                  <a:pos x="T0" y="T1"/>
                </a:cxn>
                <a:cxn ang="0">
                  <a:pos x="T2" y="T3"/>
                </a:cxn>
                <a:cxn ang="0">
                  <a:pos x="T4" y="T5"/>
                </a:cxn>
                <a:cxn ang="0">
                  <a:pos x="T6" y="T7"/>
                </a:cxn>
                <a:cxn ang="0">
                  <a:pos x="T8" y="T9"/>
                </a:cxn>
                <a:cxn ang="0">
                  <a:pos x="T10" y="T11"/>
                </a:cxn>
              </a:cxnLst>
              <a:rect l="0" t="0" r="r" b="b"/>
              <a:pathLst>
                <a:path w="52" h="52">
                  <a:moveTo>
                    <a:pt x="52" y="52"/>
                  </a:moveTo>
                  <a:lnTo>
                    <a:pt x="52" y="52"/>
                  </a:lnTo>
                  <a:lnTo>
                    <a:pt x="0" y="52"/>
                  </a:lnTo>
                  <a:lnTo>
                    <a:pt x="0" y="0"/>
                  </a:lnTo>
                  <a:lnTo>
                    <a:pt x="52" y="0"/>
                  </a:lnTo>
                  <a:lnTo>
                    <a:pt x="52" y="52"/>
                  </a:lnTo>
                  <a:close/>
                </a:path>
              </a:pathLst>
            </a:custGeom>
            <a:solidFill>
              <a:srgbClr val="1D1D1A">
                <a:lumMod val="75000"/>
                <a:lumOff val="25000"/>
              </a:srgbClr>
            </a:solid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41" name="Freeform 302"/>
            <p:cNvSpPr>
              <a:spLocks noChangeArrowheads="1"/>
            </p:cNvSpPr>
            <p:nvPr/>
          </p:nvSpPr>
          <p:spPr bwMode="gray">
            <a:xfrm>
              <a:off x="2661524" y="4673343"/>
              <a:ext cx="16156" cy="11380"/>
            </a:xfrm>
            <a:custGeom>
              <a:avLst/>
              <a:gdLst>
                <a:gd name="T0" fmla="*/ 52 w 52"/>
                <a:gd name="T1" fmla="*/ 52 h 52"/>
                <a:gd name="T2" fmla="*/ 52 w 52"/>
                <a:gd name="T3" fmla="*/ 52 h 52"/>
                <a:gd name="T4" fmla="*/ 0 w 52"/>
                <a:gd name="T5" fmla="*/ 52 h 52"/>
                <a:gd name="T6" fmla="*/ 0 w 52"/>
                <a:gd name="T7" fmla="*/ 0 h 52"/>
                <a:gd name="T8" fmla="*/ 52 w 52"/>
                <a:gd name="T9" fmla="*/ 0 h 52"/>
                <a:gd name="T10" fmla="*/ 52 w 52"/>
                <a:gd name="T11" fmla="*/ 52 h 52"/>
              </a:gdLst>
              <a:ahLst/>
              <a:cxnLst>
                <a:cxn ang="0">
                  <a:pos x="T0" y="T1"/>
                </a:cxn>
                <a:cxn ang="0">
                  <a:pos x="T2" y="T3"/>
                </a:cxn>
                <a:cxn ang="0">
                  <a:pos x="T4" y="T5"/>
                </a:cxn>
                <a:cxn ang="0">
                  <a:pos x="T6" y="T7"/>
                </a:cxn>
                <a:cxn ang="0">
                  <a:pos x="T8" y="T9"/>
                </a:cxn>
                <a:cxn ang="0">
                  <a:pos x="T10" y="T11"/>
                </a:cxn>
              </a:cxnLst>
              <a:rect l="0" t="0" r="r" b="b"/>
              <a:pathLst>
                <a:path w="52" h="52">
                  <a:moveTo>
                    <a:pt x="52" y="52"/>
                  </a:moveTo>
                  <a:lnTo>
                    <a:pt x="52" y="52"/>
                  </a:lnTo>
                  <a:lnTo>
                    <a:pt x="0" y="52"/>
                  </a:lnTo>
                  <a:lnTo>
                    <a:pt x="0" y="0"/>
                  </a:lnTo>
                  <a:lnTo>
                    <a:pt x="52" y="0"/>
                  </a:lnTo>
                  <a:lnTo>
                    <a:pt x="52" y="52"/>
                  </a:lnTo>
                  <a:close/>
                </a:path>
              </a:pathLst>
            </a:custGeom>
            <a:solidFill>
              <a:srgbClr val="1D1D1A">
                <a:lumMod val="75000"/>
                <a:lumOff val="25000"/>
              </a:srgbClr>
            </a:solid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42" name="Freeform 303"/>
            <p:cNvSpPr>
              <a:spLocks noChangeArrowheads="1"/>
            </p:cNvSpPr>
            <p:nvPr/>
          </p:nvSpPr>
          <p:spPr bwMode="gray">
            <a:xfrm>
              <a:off x="2686912" y="4673343"/>
              <a:ext cx="15003" cy="11380"/>
            </a:xfrm>
            <a:custGeom>
              <a:avLst/>
              <a:gdLst>
                <a:gd name="T0" fmla="*/ 52 w 52"/>
                <a:gd name="T1" fmla="*/ 52 h 52"/>
                <a:gd name="T2" fmla="*/ 52 w 52"/>
                <a:gd name="T3" fmla="*/ 52 h 52"/>
                <a:gd name="T4" fmla="*/ 0 w 52"/>
                <a:gd name="T5" fmla="*/ 52 h 52"/>
                <a:gd name="T6" fmla="*/ 0 w 52"/>
                <a:gd name="T7" fmla="*/ 0 h 52"/>
                <a:gd name="T8" fmla="*/ 52 w 52"/>
                <a:gd name="T9" fmla="*/ 0 h 52"/>
                <a:gd name="T10" fmla="*/ 52 w 52"/>
                <a:gd name="T11" fmla="*/ 52 h 52"/>
              </a:gdLst>
              <a:ahLst/>
              <a:cxnLst>
                <a:cxn ang="0">
                  <a:pos x="T0" y="T1"/>
                </a:cxn>
                <a:cxn ang="0">
                  <a:pos x="T2" y="T3"/>
                </a:cxn>
                <a:cxn ang="0">
                  <a:pos x="T4" y="T5"/>
                </a:cxn>
                <a:cxn ang="0">
                  <a:pos x="T6" y="T7"/>
                </a:cxn>
                <a:cxn ang="0">
                  <a:pos x="T8" y="T9"/>
                </a:cxn>
                <a:cxn ang="0">
                  <a:pos x="T10" y="T11"/>
                </a:cxn>
              </a:cxnLst>
              <a:rect l="0" t="0" r="r" b="b"/>
              <a:pathLst>
                <a:path w="52" h="52">
                  <a:moveTo>
                    <a:pt x="52" y="52"/>
                  </a:moveTo>
                  <a:lnTo>
                    <a:pt x="52" y="52"/>
                  </a:lnTo>
                  <a:lnTo>
                    <a:pt x="0" y="52"/>
                  </a:lnTo>
                  <a:lnTo>
                    <a:pt x="0" y="0"/>
                  </a:lnTo>
                  <a:lnTo>
                    <a:pt x="52" y="0"/>
                  </a:lnTo>
                  <a:lnTo>
                    <a:pt x="52" y="52"/>
                  </a:lnTo>
                  <a:close/>
                </a:path>
              </a:pathLst>
            </a:custGeom>
            <a:solidFill>
              <a:srgbClr val="1D1D1A">
                <a:lumMod val="75000"/>
                <a:lumOff val="25000"/>
              </a:srgbClr>
            </a:solid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43" name="Freeform 304"/>
            <p:cNvSpPr>
              <a:spLocks noChangeArrowheads="1"/>
            </p:cNvSpPr>
            <p:nvPr/>
          </p:nvSpPr>
          <p:spPr bwMode="gray">
            <a:xfrm>
              <a:off x="2286469" y="4695289"/>
              <a:ext cx="483533" cy="72342"/>
            </a:xfrm>
            <a:custGeom>
              <a:avLst/>
              <a:gdLst>
                <a:gd name="T0" fmla="*/ 1484 w 1584"/>
                <a:gd name="T1" fmla="*/ 337 h 337"/>
                <a:gd name="T2" fmla="*/ 1484 w 1584"/>
                <a:gd name="T3" fmla="*/ 337 h 337"/>
                <a:gd name="T4" fmla="*/ 1373 w 1584"/>
                <a:gd name="T5" fmla="*/ 337 h 337"/>
                <a:gd name="T6" fmla="*/ 1339 w 1584"/>
                <a:gd name="T7" fmla="*/ 303 h 337"/>
                <a:gd name="T8" fmla="*/ 1373 w 1584"/>
                <a:gd name="T9" fmla="*/ 270 h 337"/>
                <a:gd name="T10" fmla="*/ 1484 w 1584"/>
                <a:gd name="T11" fmla="*/ 270 h 337"/>
                <a:gd name="T12" fmla="*/ 1517 w 1584"/>
                <a:gd name="T13" fmla="*/ 237 h 337"/>
                <a:gd name="T14" fmla="*/ 1517 w 1584"/>
                <a:gd name="T15" fmla="*/ 100 h 337"/>
                <a:gd name="T16" fmla="*/ 1484 w 1584"/>
                <a:gd name="T17" fmla="*/ 67 h 337"/>
                <a:gd name="T18" fmla="*/ 100 w 1584"/>
                <a:gd name="T19" fmla="*/ 67 h 337"/>
                <a:gd name="T20" fmla="*/ 67 w 1584"/>
                <a:gd name="T21" fmla="*/ 100 h 337"/>
                <a:gd name="T22" fmla="*/ 67 w 1584"/>
                <a:gd name="T23" fmla="*/ 237 h 337"/>
                <a:gd name="T24" fmla="*/ 100 w 1584"/>
                <a:gd name="T25" fmla="*/ 270 h 337"/>
                <a:gd name="T26" fmla="*/ 1149 w 1584"/>
                <a:gd name="T27" fmla="*/ 270 h 337"/>
                <a:gd name="T28" fmla="*/ 1183 w 1584"/>
                <a:gd name="T29" fmla="*/ 303 h 337"/>
                <a:gd name="T30" fmla="*/ 1149 w 1584"/>
                <a:gd name="T31" fmla="*/ 337 h 337"/>
                <a:gd name="T32" fmla="*/ 100 w 1584"/>
                <a:gd name="T33" fmla="*/ 337 h 337"/>
                <a:gd name="T34" fmla="*/ 0 w 1584"/>
                <a:gd name="T35" fmla="*/ 237 h 337"/>
                <a:gd name="T36" fmla="*/ 0 w 1584"/>
                <a:gd name="T37" fmla="*/ 100 h 337"/>
                <a:gd name="T38" fmla="*/ 100 w 1584"/>
                <a:gd name="T39" fmla="*/ 0 h 337"/>
                <a:gd name="T40" fmla="*/ 1484 w 1584"/>
                <a:gd name="T41" fmla="*/ 0 h 337"/>
                <a:gd name="T42" fmla="*/ 1584 w 1584"/>
                <a:gd name="T43" fmla="*/ 100 h 337"/>
                <a:gd name="T44" fmla="*/ 1584 w 1584"/>
                <a:gd name="T45" fmla="*/ 237 h 337"/>
                <a:gd name="T46" fmla="*/ 1484 w 1584"/>
                <a:gd name="T47" fmla="*/ 337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84" h="337">
                  <a:moveTo>
                    <a:pt x="1484" y="337"/>
                  </a:moveTo>
                  <a:lnTo>
                    <a:pt x="1484" y="337"/>
                  </a:lnTo>
                  <a:lnTo>
                    <a:pt x="1373" y="337"/>
                  </a:lnTo>
                  <a:cubicBezTo>
                    <a:pt x="1354" y="337"/>
                    <a:pt x="1339" y="322"/>
                    <a:pt x="1339" y="303"/>
                  </a:cubicBezTo>
                  <a:cubicBezTo>
                    <a:pt x="1339" y="285"/>
                    <a:pt x="1354" y="270"/>
                    <a:pt x="1373" y="270"/>
                  </a:cubicBezTo>
                  <a:lnTo>
                    <a:pt x="1484" y="270"/>
                  </a:lnTo>
                  <a:cubicBezTo>
                    <a:pt x="1502" y="270"/>
                    <a:pt x="1517" y="255"/>
                    <a:pt x="1517" y="237"/>
                  </a:cubicBezTo>
                  <a:lnTo>
                    <a:pt x="1517" y="100"/>
                  </a:lnTo>
                  <a:cubicBezTo>
                    <a:pt x="1517" y="82"/>
                    <a:pt x="1502" y="67"/>
                    <a:pt x="1484" y="67"/>
                  </a:cubicBezTo>
                  <a:lnTo>
                    <a:pt x="100" y="67"/>
                  </a:lnTo>
                  <a:cubicBezTo>
                    <a:pt x="82" y="67"/>
                    <a:pt x="67" y="82"/>
                    <a:pt x="67" y="100"/>
                  </a:cubicBezTo>
                  <a:lnTo>
                    <a:pt x="67" y="237"/>
                  </a:lnTo>
                  <a:cubicBezTo>
                    <a:pt x="67" y="255"/>
                    <a:pt x="82" y="270"/>
                    <a:pt x="100" y="270"/>
                  </a:cubicBezTo>
                  <a:lnTo>
                    <a:pt x="1149" y="270"/>
                  </a:lnTo>
                  <a:cubicBezTo>
                    <a:pt x="1168" y="270"/>
                    <a:pt x="1183" y="285"/>
                    <a:pt x="1183" y="303"/>
                  </a:cubicBezTo>
                  <a:cubicBezTo>
                    <a:pt x="1183" y="322"/>
                    <a:pt x="1168" y="337"/>
                    <a:pt x="1149" y="337"/>
                  </a:cubicBezTo>
                  <a:lnTo>
                    <a:pt x="100" y="337"/>
                  </a:lnTo>
                  <a:cubicBezTo>
                    <a:pt x="45" y="337"/>
                    <a:pt x="0" y="292"/>
                    <a:pt x="0" y="237"/>
                  </a:cubicBezTo>
                  <a:lnTo>
                    <a:pt x="0" y="100"/>
                  </a:lnTo>
                  <a:cubicBezTo>
                    <a:pt x="0" y="45"/>
                    <a:pt x="45" y="0"/>
                    <a:pt x="100" y="0"/>
                  </a:cubicBezTo>
                  <a:lnTo>
                    <a:pt x="1484" y="0"/>
                  </a:lnTo>
                  <a:cubicBezTo>
                    <a:pt x="1539" y="0"/>
                    <a:pt x="1584" y="45"/>
                    <a:pt x="1584" y="100"/>
                  </a:cubicBezTo>
                  <a:lnTo>
                    <a:pt x="1584" y="237"/>
                  </a:lnTo>
                  <a:cubicBezTo>
                    <a:pt x="1584" y="292"/>
                    <a:pt x="1539" y="337"/>
                    <a:pt x="1484" y="337"/>
                  </a:cubicBezTo>
                  <a:close/>
                </a:path>
              </a:pathLst>
            </a:custGeom>
            <a:solidFill>
              <a:srgbClr val="1D1D1A">
                <a:lumMod val="75000"/>
                <a:lumOff val="25000"/>
              </a:srgbClr>
            </a:solid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44" name="Freeform 305"/>
            <p:cNvSpPr>
              <a:spLocks noChangeArrowheads="1"/>
            </p:cNvSpPr>
            <p:nvPr/>
          </p:nvSpPr>
          <p:spPr bwMode="gray">
            <a:xfrm>
              <a:off x="2336091" y="4720487"/>
              <a:ext cx="34620" cy="18695"/>
            </a:xfrm>
            <a:custGeom>
              <a:avLst/>
              <a:gdLst>
                <a:gd name="T0" fmla="*/ 0 w 115"/>
                <a:gd name="T1" fmla="*/ 88 h 88"/>
                <a:gd name="T2" fmla="*/ 0 w 115"/>
                <a:gd name="T3" fmla="*/ 88 h 88"/>
                <a:gd name="T4" fmla="*/ 115 w 115"/>
                <a:gd name="T5" fmla="*/ 88 h 88"/>
                <a:gd name="T6" fmla="*/ 115 w 115"/>
                <a:gd name="T7" fmla="*/ 27 h 88"/>
                <a:gd name="T8" fmla="*/ 90 w 115"/>
                <a:gd name="T9" fmla="*/ 27 h 88"/>
                <a:gd name="T10" fmla="*/ 90 w 115"/>
                <a:gd name="T11" fmla="*/ 0 h 88"/>
                <a:gd name="T12" fmla="*/ 26 w 115"/>
                <a:gd name="T13" fmla="*/ 0 h 88"/>
                <a:gd name="T14" fmla="*/ 26 w 115"/>
                <a:gd name="T15" fmla="*/ 27 h 88"/>
                <a:gd name="T16" fmla="*/ 0 w 115"/>
                <a:gd name="T17" fmla="*/ 27 h 88"/>
                <a:gd name="T18" fmla="*/ 0 w 115"/>
                <a:gd name="T19"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5" h="88">
                  <a:moveTo>
                    <a:pt x="0" y="88"/>
                  </a:moveTo>
                  <a:lnTo>
                    <a:pt x="0" y="88"/>
                  </a:lnTo>
                  <a:lnTo>
                    <a:pt x="115" y="88"/>
                  </a:lnTo>
                  <a:lnTo>
                    <a:pt x="115" y="27"/>
                  </a:lnTo>
                  <a:lnTo>
                    <a:pt x="90" y="27"/>
                  </a:lnTo>
                  <a:lnTo>
                    <a:pt x="90" y="0"/>
                  </a:lnTo>
                  <a:lnTo>
                    <a:pt x="26" y="0"/>
                  </a:lnTo>
                  <a:lnTo>
                    <a:pt x="26" y="27"/>
                  </a:lnTo>
                  <a:lnTo>
                    <a:pt x="0" y="27"/>
                  </a:lnTo>
                  <a:lnTo>
                    <a:pt x="0" y="88"/>
                  </a:lnTo>
                  <a:close/>
                </a:path>
              </a:pathLst>
            </a:custGeom>
            <a:solidFill>
              <a:srgbClr val="1D1D1A">
                <a:lumMod val="75000"/>
                <a:lumOff val="25000"/>
              </a:srgbClr>
            </a:solid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45" name="Freeform 306"/>
            <p:cNvSpPr>
              <a:spLocks noChangeArrowheads="1"/>
            </p:cNvSpPr>
            <p:nvPr/>
          </p:nvSpPr>
          <p:spPr bwMode="gray">
            <a:xfrm>
              <a:off x="2388022" y="4720487"/>
              <a:ext cx="34620" cy="18695"/>
            </a:xfrm>
            <a:custGeom>
              <a:avLst/>
              <a:gdLst>
                <a:gd name="T0" fmla="*/ 0 w 115"/>
                <a:gd name="T1" fmla="*/ 88 h 88"/>
                <a:gd name="T2" fmla="*/ 0 w 115"/>
                <a:gd name="T3" fmla="*/ 88 h 88"/>
                <a:gd name="T4" fmla="*/ 115 w 115"/>
                <a:gd name="T5" fmla="*/ 88 h 88"/>
                <a:gd name="T6" fmla="*/ 115 w 115"/>
                <a:gd name="T7" fmla="*/ 27 h 88"/>
                <a:gd name="T8" fmla="*/ 89 w 115"/>
                <a:gd name="T9" fmla="*/ 27 h 88"/>
                <a:gd name="T10" fmla="*/ 89 w 115"/>
                <a:gd name="T11" fmla="*/ 0 h 88"/>
                <a:gd name="T12" fmla="*/ 25 w 115"/>
                <a:gd name="T13" fmla="*/ 0 h 88"/>
                <a:gd name="T14" fmla="*/ 25 w 115"/>
                <a:gd name="T15" fmla="*/ 27 h 88"/>
                <a:gd name="T16" fmla="*/ 0 w 115"/>
                <a:gd name="T17" fmla="*/ 27 h 88"/>
                <a:gd name="T18" fmla="*/ 0 w 115"/>
                <a:gd name="T19"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5" h="88">
                  <a:moveTo>
                    <a:pt x="0" y="88"/>
                  </a:moveTo>
                  <a:lnTo>
                    <a:pt x="0" y="88"/>
                  </a:lnTo>
                  <a:lnTo>
                    <a:pt x="115" y="88"/>
                  </a:lnTo>
                  <a:lnTo>
                    <a:pt x="115" y="27"/>
                  </a:lnTo>
                  <a:lnTo>
                    <a:pt x="89" y="27"/>
                  </a:lnTo>
                  <a:lnTo>
                    <a:pt x="89" y="0"/>
                  </a:lnTo>
                  <a:lnTo>
                    <a:pt x="25" y="0"/>
                  </a:lnTo>
                  <a:lnTo>
                    <a:pt x="25" y="27"/>
                  </a:lnTo>
                  <a:lnTo>
                    <a:pt x="0" y="27"/>
                  </a:lnTo>
                  <a:lnTo>
                    <a:pt x="0" y="88"/>
                  </a:lnTo>
                  <a:close/>
                </a:path>
              </a:pathLst>
            </a:custGeom>
            <a:solidFill>
              <a:srgbClr val="1D1D1A">
                <a:lumMod val="75000"/>
                <a:lumOff val="25000"/>
              </a:srgbClr>
            </a:solid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46" name="Freeform 307"/>
            <p:cNvSpPr>
              <a:spLocks noChangeArrowheads="1"/>
            </p:cNvSpPr>
            <p:nvPr/>
          </p:nvSpPr>
          <p:spPr bwMode="gray">
            <a:xfrm>
              <a:off x="2439953" y="4720487"/>
              <a:ext cx="35775" cy="18695"/>
            </a:xfrm>
            <a:custGeom>
              <a:avLst/>
              <a:gdLst>
                <a:gd name="T0" fmla="*/ 0 w 114"/>
                <a:gd name="T1" fmla="*/ 88 h 88"/>
                <a:gd name="T2" fmla="*/ 0 w 114"/>
                <a:gd name="T3" fmla="*/ 88 h 88"/>
                <a:gd name="T4" fmla="*/ 114 w 114"/>
                <a:gd name="T5" fmla="*/ 88 h 88"/>
                <a:gd name="T6" fmla="*/ 114 w 114"/>
                <a:gd name="T7" fmla="*/ 27 h 88"/>
                <a:gd name="T8" fmla="*/ 89 w 114"/>
                <a:gd name="T9" fmla="*/ 27 h 88"/>
                <a:gd name="T10" fmla="*/ 89 w 114"/>
                <a:gd name="T11" fmla="*/ 0 h 88"/>
                <a:gd name="T12" fmla="*/ 25 w 114"/>
                <a:gd name="T13" fmla="*/ 0 h 88"/>
                <a:gd name="T14" fmla="*/ 25 w 114"/>
                <a:gd name="T15" fmla="*/ 27 h 88"/>
                <a:gd name="T16" fmla="*/ 0 w 114"/>
                <a:gd name="T17" fmla="*/ 27 h 88"/>
                <a:gd name="T18" fmla="*/ 0 w 114"/>
                <a:gd name="T19"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solidFill>
              <a:srgbClr val="1D1D1A">
                <a:lumMod val="75000"/>
                <a:lumOff val="25000"/>
              </a:srgbClr>
            </a:solid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47" name="Freeform 308"/>
            <p:cNvSpPr>
              <a:spLocks noChangeArrowheads="1"/>
            </p:cNvSpPr>
            <p:nvPr/>
          </p:nvSpPr>
          <p:spPr bwMode="gray">
            <a:xfrm>
              <a:off x="2493037" y="4720487"/>
              <a:ext cx="34620" cy="18695"/>
            </a:xfrm>
            <a:custGeom>
              <a:avLst/>
              <a:gdLst>
                <a:gd name="T0" fmla="*/ 0 w 114"/>
                <a:gd name="T1" fmla="*/ 88 h 88"/>
                <a:gd name="T2" fmla="*/ 0 w 114"/>
                <a:gd name="T3" fmla="*/ 88 h 88"/>
                <a:gd name="T4" fmla="*/ 114 w 114"/>
                <a:gd name="T5" fmla="*/ 88 h 88"/>
                <a:gd name="T6" fmla="*/ 114 w 114"/>
                <a:gd name="T7" fmla="*/ 27 h 88"/>
                <a:gd name="T8" fmla="*/ 89 w 114"/>
                <a:gd name="T9" fmla="*/ 27 h 88"/>
                <a:gd name="T10" fmla="*/ 89 w 114"/>
                <a:gd name="T11" fmla="*/ 0 h 88"/>
                <a:gd name="T12" fmla="*/ 25 w 114"/>
                <a:gd name="T13" fmla="*/ 0 h 88"/>
                <a:gd name="T14" fmla="*/ 25 w 114"/>
                <a:gd name="T15" fmla="*/ 27 h 88"/>
                <a:gd name="T16" fmla="*/ 0 w 114"/>
                <a:gd name="T17" fmla="*/ 27 h 88"/>
                <a:gd name="T18" fmla="*/ 0 w 114"/>
                <a:gd name="T19"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solidFill>
              <a:srgbClr val="1D1D1A">
                <a:lumMod val="75000"/>
                <a:lumOff val="25000"/>
              </a:srgbClr>
            </a:solid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48" name="Freeform 309"/>
            <p:cNvSpPr>
              <a:spLocks noChangeArrowheads="1"/>
            </p:cNvSpPr>
            <p:nvPr/>
          </p:nvSpPr>
          <p:spPr bwMode="gray">
            <a:xfrm>
              <a:off x="2544969" y="4720487"/>
              <a:ext cx="34620" cy="18695"/>
            </a:xfrm>
            <a:custGeom>
              <a:avLst/>
              <a:gdLst>
                <a:gd name="T0" fmla="*/ 0 w 114"/>
                <a:gd name="T1" fmla="*/ 88 h 88"/>
                <a:gd name="T2" fmla="*/ 0 w 114"/>
                <a:gd name="T3" fmla="*/ 88 h 88"/>
                <a:gd name="T4" fmla="*/ 114 w 114"/>
                <a:gd name="T5" fmla="*/ 88 h 88"/>
                <a:gd name="T6" fmla="*/ 114 w 114"/>
                <a:gd name="T7" fmla="*/ 27 h 88"/>
                <a:gd name="T8" fmla="*/ 89 w 114"/>
                <a:gd name="T9" fmla="*/ 27 h 88"/>
                <a:gd name="T10" fmla="*/ 89 w 114"/>
                <a:gd name="T11" fmla="*/ 0 h 88"/>
                <a:gd name="T12" fmla="*/ 25 w 114"/>
                <a:gd name="T13" fmla="*/ 0 h 88"/>
                <a:gd name="T14" fmla="*/ 25 w 114"/>
                <a:gd name="T15" fmla="*/ 27 h 88"/>
                <a:gd name="T16" fmla="*/ 0 w 114"/>
                <a:gd name="T17" fmla="*/ 27 h 88"/>
                <a:gd name="T18" fmla="*/ 0 w 114"/>
                <a:gd name="T19"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solidFill>
              <a:srgbClr val="1D1D1A">
                <a:lumMod val="75000"/>
                <a:lumOff val="25000"/>
              </a:srgbClr>
            </a:solid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49" name="Freeform 310"/>
            <p:cNvSpPr>
              <a:spLocks noChangeArrowheads="1"/>
            </p:cNvSpPr>
            <p:nvPr/>
          </p:nvSpPr>
          <p:spPr bwMode="gray">
            <a:xfrm>
              <a:off x="2637290" y="4716422"/>
              <a:ext cx="64625" cy="11380"/>
            </a:xfrm>
            <a:custGeom>
              <a:avLst/>
              <a:gdLst>
                <a:gd name="T0" fmla="*/ 215 w 215"/>
                <a:gd name="T1" fmla="*/ 52 h 52"/>
                <a:gd name="T2" fmla="*/ 215 w 215"/>
                <a:gd name="T3" fmla="*/ 52 h 52"/>
                <a:gd name="T4" fmla="*/ 0 w 215"/>
                <a:gd name="T5" fmla="*/ 52 h 52"/>
                <a:gd name="T6" fmla="*/ 0 w 215"/>
                <a:gd name="T7" fmla="*/ 0 h 52"/>
                <a:gd name="T8" fmla="*/ 215 w 215"/>
                <a:gd name="T9" fmla="*/ 0 h 52"/>
                <a:gd name="T10" fmla="*/ 215 w 215"/>
                <a:gd name="T11" fmla="*/ 52 h 52"/>
              </a:gdLst>
              <a:ahLst/>
              <a:cxnLst>
                <a:cxn ang="0">
                  <a:pos x="T0" y="T1"/>
                </a:cxn>
                <a:cxn ang="0">
                  <a:pos x="T2" y="T3"/>
                </a:cxn>
                <a:cxn ang="0">
                  <a:pos x="T4" y="T5"/>
                </a:cxn>
                <a:cxn ang="0">
                  <a:pos x="T6" y="T7"/>
                </a:cxn>
                <a:cxn ang="0">
                  <a:pos x="T8" y="T9"/>
                </a:cxn>
                <a:cxn ang="0">
                  <a:pos x="T10" y="T11"/>
                </a:cxn>
              </a:cxnLst>
              <a:rect l="0" t="0" r="r" b="b"/>
              <a:pathLst>
                <a:path w="215" h="52">
                  <a:moveTo>
                    <a:pt x="215" y="52"/>
                  </a:moveTo>
                  <a:lnTo>
                    <a:pt x="215" y="52"/>
                  </a:lnTo>
                  <a:lnTo>
                    <a:pt x="0" y="52"/>
                  </a:lnTo>
                  <a:lnTo>
                    <a:pt x="0" y="0"/>
                  </a:lnTo>
                  <a:lnTo>
                    <a:pt x="215" y="0"/>
                  </a:lnTo>
                  <a:lnTo>
                    <a:pt x="215" y="52"/>
                  </a:lnTo>
                  <a:close/>
                </a:path>
              </a:pathLst>
            </a:custGeom>
            <a:solidFill>
              <a:srgbClr val="1D1D1A">
                <a:lumMod val="75000"/>
                <a:lumOff val="25000"/>
              </a:srgbClr>
            </a:solid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50" name="Freeform 311"/>
            <p:cNvSpPr>
              <a:spLocks noChangeArrowheads="1"/>
            </p:cNvSpPr>
            <p:nvPr/>
          </p:nvSpPr>
          <p:spPr bwMode="gray">
            <a:xfrm>
              <a:off x="2637290" y="4731866"/>
              <a:ext cx="15003" cy="11380"/>
            </a:xfrm>
            <a:custGeom>
              <a:avLst/>
              <a:gdLst>
                <a:gd name="T0" fmla="*/ 52 w 52"/>
                <a:gd name="T1" fmla="*/ 52 h 52"/>
                <a:gd name="T2" fmla="*/ 52 w 52"/>
                <a:gd name="T3" fmla="*/ 52 h 52"/>
                <a:gd name="T4" fmla="*/ 0 w 52"/>
                <a:gd name="T5" fmla="*/ 52 h 52"/>
                <a:gd name="T6" fmla="*/ 0 w 52"/>
                <a:gd name="T7" fmla="*/ 0 h 52"/>
                <a:gd name="T8" fmla="*/ 52 w 52"/>
                <a:gd name="T9" fmla="*/ 0 h 52"/>
                <a:gd name="T10" fmla="*/ 52 w 52"/>
                <a:gd name="T11" fmla="*/ 52 h 52"/>
              </a:gdLst>
              <a:ahLst/>
              <a:cxnLst>
                <a:cxn ang="0">
                  <a:pos x="T0" y="T1"/>
                </a:cxn>
                <a:cxn ang="0">
                  <a:pos x="T2" y="T3"/>
                </a:cxn>
                <a:cxn ang="0">
                  <a:pos x="T4" y="T5"/>
                </a:cxn>
                <a:cxn ang="0">
                  <a:pos x="T6" y="T7"/>
                </a:cxn>
                <a:cxn ang="0">
                  <a:pos x="T8" y="T9"/>
                </a:cxn>
                <a:cxn ang="0">
                  <a:pos x="T10" y="T11"/>
                </a:cxn>
              </a:cxnLst>
              <a:rect l="0" t="0" r="r" b="b"/>
              <a:pathLst>
                <a:path w="52" h="52">
                  <a:moveTo>
                    <a:pt x="52" y="52"/>
                  </a:moveTo>
                  <a:lnTo>
                    <a:pt x="52" y="52"/>
                  </a:lnTo>
                  <a:lnTo>
                    <a:pt x="0" y="52"/>
                  </a:lnTo>
                  <a:lnTo>
                    <a:pt x="0" y="0"/>
                  </a:lnTo>
                  <a:lnTo>
                    <a:pt x="52" y="0"/>
                  </a:lnTo>
                  <a:lnTo>
                    <a:pt x="52" y="52"/>
                  </a:lnTo>
                  <a:close/>
                </a:path>
              </a:pathLst>
            </a:custGeom>
            <a:solidFill>
              <a:srgbClr val="1D1D1A">
                <a:lumMod val="75000"/>
                <a:lumOff val="25000"/>
              </a:srgbClr>
            </a:solid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51" name="Freeform 312"/>
            <p:cNvSpPr>
              <a:spLocks noChangeArrowheads="1"/>
            </p:cNvSpPr>
            <p:nvPr/>
          </p:nvSpPr>
          <p:spPr bwMode="gray">
            <a:xfrm>
              <a:off x="2661524" y="4731866"/>
              <a:ext cx="16156" cy="11380"/>
            </a:xfrm>
            <a:custGeom>
              <a:avLst/>
              <a:gdLst>
                <a:gd name="T0" fmla="*/ 52 w 52"/>
                <a:gd name="T1" fmla="*/ 52 h 52"/>
                <a:gd name="T2" fmla="*/ 52 w 52"/>
                <a:gd name="T3" fmla="*/ 52 h 52"/>
                <a:gd name="T4" fmla="*/ 0 w 52"/>
                <a:gd name="T5" fmla="*/ 52 h 52"/>
                <a:gd name="T6" fmla="*/ 0 w 52"/>
                <a:gd name="T7" fmla="*/ 0 h 52"/>
                <a:gd name="T8" fmla="*/ 52 w 52"/>
                <a:gd name="T9" fmla="*/ 0 h 52"/>
                <a:gd name="T10" fmla="*/ 52 w 52"/>
                <a:gd name="T11" fmla="*/ 52 h 52"/>
              </a:gdLst>
              <a:ahLst/>
              <a:cxnLst>
                <a:cxn ang="0">
                  <a:pos x="T0" y="T1"/>
                </a:cxn>
                <a:cxn ang="0">
                  <a:pos x="T2" y="T3"/>
                </a:cxn>
                <a:cxn ang="0">
                  <a:pos x="T4" y="T5"/>
                </a:cxn>
                <a:cxn ang="0">
                  <a:pos x="T6" y="T7"/>
                </a:cxn>
                <a:cxn ang="0">
                  <a:pos x="T8" y="T9"/>
                </a:cxn>
                <a:cxn ang="0">
                  <a:pos x="T10" y="T11"/>
                </a:cxn>
              </a:cxnLst>
              <a:rect l="0" t="0" r="r" b="b"/>
              <a:pathLst>
                <a:path w="52" h="52">
                  <a:moveTo>
                    <a:pt x="52" y="52"/>
                  </a:moveTo>
                  <a:lnTo>
                    <a:pt x="52" y="52"/>
                  </a:lnTo>
                  <a:lnTo>
                    <a:pt x="0" y="52"/>
                  </a:lnTo>
                  <a:lnTo>
                    <a:pt x="0" y="0"/>
                  </a:lnTo>
                  <a:lnTo>
                    <a:pt x="52" y="0"/>
                  </a:lnTo>
                  <a:lnTo>
                    <a:pt x="52" y="52"/>
                  </a:lnTo>
                  <a:close/>
                </a:path>
              </a:pathLst>
            </a:custGeom>
            <a:solidFill>
              <a:srgbClr val="1D1D1A">
                <a:lumMod val="75000"/>
                <a:lumOff val="25000"/>
              </a:srgbClr>
            </a:solid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52" name="Freeform 313"/>
            <p:cNvSpPr>
              <a:spLocks noChangeArrowheads="1"/>
            </p:cNvSpPr>
            <p:nvPr/>
          </p:nvSpPr>
          <p:spPr bwMode="gray">
            <a:xfrm>
              <a:off x="2686912" y="4731866"/>
              <a:ext cx="15003" cy="11380"/>
            </a:xfrm>
            <a:custGeom>
              <a:avLst/>
              <a:gdLst>
                <a:gd name="T0" fmla="*/ 52 w 52"/>
                <a:gd name="T1" fmla="*/ 52 h 52"/>
                <a:gd name="T2" fmla="*/ 52 w 52"/>
                <a:gd name="T3" fmla="*/ 52 h 52"/>
                <a:gd name="T4" fmla="*/ 0 w 52"/>
                <a:gd name="T5" fmla="*/ 52 h 52"/>
                <a:gd name="T6" fmla="*/ 0 w 52"/>
                <a:gd name="T7" fmla="*/ 0 h 52"/>
                <a:gd name="T8" fmla="*/ 52 w 52"/>
                <a:gd name="T9" fmla="*/ 0 h 52"/>
                <a:gd name="T10" fmla="*/ 52 w 52"/>
                <a:gd name="T11" fmla="*/ 52 h 52"/>
              </a:gdLst>
              <a:ahLst/>
              <a:cxnLst>
                <a:cxn ang="0">
                  <a:pos x="T0" y="T1"/>
                </a:cxn>
                <a:cxn ang="0">
                  <a:pos x="T2" y="T3"/>
                </a:cxn>
                <a:cxn ang="0">
                  <a:pos x="T4" y="T5"/>
                </a:cxn>
                <a:cxn ang="0">
                  <a:pos x="T6" y="T7"/>
                </a:cxn>
                <a:cxn ang="0">
                  <a:pos x="T8" y="T9"/>
                </a:cxn>
                <a:cxn ang="0">
                  <a:pos x="T10" y="T11"/>
                </a:cxn>
              </a:cxnLst>
              <a:rect l="0" t="0" r="r" b="b"/>
              <a:pathLst>
                <a:path w="52" h="52">
                  <a:moveTo>
                    <a:pt x="52" y="52"/>
                  </a:moveTo>
                  <a:lnTo>
                    <a:pt x="52" y="52"/>
                  </a:lnTo>
                  <a:lnTo>
                    <a:pt x="0" y="52"/>
                  </a:lnTo>
                  <a:lnTo>
                    <a:pt x="0" y="0"/>
                  </a:lnTo>
                  <a:lnTo>
                    <a:pt x="52" y="0"/>
                  </a:lnTo>
                  <a:lnTo>
                    <a:pt x="52" y="52"/>
                  </a:lnTo>
                  <a:close/>
                </a:path>
              </a:pathLst>
            </a:custGeom>
            <a:solidFill>
              <a:srgbClr val="1D1D1A">
                <a:lumMod val="75000"/>
                <a:lumOff val="25000"/>
              </a:srgbClr>
            </a:solidFill>
            <a:ln>
              <a:noFill/>
            </a:ln>
            <a:extLst>
              <a:ext uri="{91240B29-F687-4F45-9708-019B960494DF}">
                <a14:hiddenLine xmlns:a14="http://schemas.microsoft.com/office/drawing/2010/main" w="0">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cxnSp>
        <p:nvCxnSpPr>
          <p:cNvPr id="1553" name="直接连接符 1552"/>
          <p:cNvCxnSpPr/>
          <p:nvPr/>
        </p:nvCxnSpPr>
        <p:spPr bwMode="gray">
          <a:xfrm flipH="1">
            <a:off x="1167743" y="4717174"/>
            <a:ext cx="127263" cy="196855"/>
          </a:xfrm>
          <a:prstGeom prst="line">
            <a:avLst/>
          </a:prstGeom>
          <a:noFill/>
          <a:ln w="6350" cap="flat" cmpd="sng" algn="ctr">
            <a:solidFill>
              <a:srgbClr val="EBEBEB">
                <a:lumMod val="50000"/>
              </a:srgbClr>
            </a:solidFill>
            <a:prstDash val="solid"/>
            <a:miter lim="800000"/>
          </a:ln>
          <a:effectLst/>
        </p:spPr>
      </p:cxnSp>
      <p:cxnSp>
        <p:nvCxnSpPr>
          <p:cNvPr id="1554" name="直接连接符 1553"/>
          <p:cNvCxnSpPr/>
          <p:nvPr/>
        </p:nvCxnSpPr>
        <p:spPr bwMode="gray">
          <a:xfrm>
            <a:off x="1305637" y="4733759"/>
            <a:ext cx="129487" cy="166868"/>
          </a:xfrm>
          <a:prstGeom prst="line">
            <a:avLst/>
          </a:prstGeom>
          <a:noFill/>
          <a:ln w="6350" cap="flat" cmpd="sng" algn="ctr">
            <a:solidFill>
              <a:srgbClr val="EBEBEB">
                <a:lumMod val="50000"/>
              </a:srgbClr>
            </a:solidFill>
            <a:prstDash val="solid"/>
            <a:miter lim="800000"/>
          </a:ln>
          <a:effectLst/>
        </p:spPr>
      </p:cxnSp>
      <p:grpSp>
        <p:nvGrpSpPr>
          <p:cNvPr id="1555" name="组合 1554"/>
          <p:cNvGrpSpPr/>
          <p:nvPr/>
        </p:nvGrpSpPr>
        <p:grpSpPr bwMode="gray">
          <a:xfrm>
            <a:off x="931946" y="4900627"/>
            <a:ext cx="324201" cy="340819"/>
            <a:chOff x="7515805" y="5120857"/>
            <a:chExt cx="345575" cy="344019"/>
          </a:xfrm>
        </p:grpSpPr>
        <p:sp>
          <p:nvSpPr>
            <p:cNvPr id="1556" name="任意多边形 82"/>
            <p:cNvSpPr>
              <a:spLocks noChangeArrowheads="1"/>
            </p:cNvSpPr>
            <p:nvPr/>
          </p:nvSpPr>
          <p:spPr bwMode="gray">
            <a:xfrm>
              <a:off x="7515805" y="5120857"/>
              <a:ext cx="345575" cy="334463"/>
            </a:xfrm>
            <a:custGeom>
              <a:avLst/>
              <a:gdLst>
                <a:gd name="T0" fmla="*/ 1741 w 2161"/>
                <a:gd name="T1" fmla="*/ 2159 h 2160"/>
                <a:gd name="T2" fmla="*/ 1656 w 2161"/>
                <a:gd name="T3" fmla="*/ 2159 h 2160"/>
                <a:gd name="T4" fmla="*/ 1656 w 2161"/>
                <a:gd name="T5" fmla="*/ 2090 h 2160"/>
                <a:gd name="T6" fmla="*/ 1741 w 2161"/>
                <a:gd name="T7" fmla="*/ 2090 h 2160"/>
                <a:gd name="T8" fmla="*/ 2090 w 2161"/>
                <a:gd name="T9" fmla="*/ 1742 h 2160"/>
                <a:gd name="T10" fmla="*/ 2090 w 2161"/>
                <a:gd name="T11" fmla="*/ 418 h 2160"/>
                <a:gd name="T12" fmla="*/ 1741 w 2161"/>
                <a:gd name="T13" fmla="*/ 69 h 2160"/>
                <a:gd name="T14" fmla="*/ 418 w 2161"/>
                <a:gd name="T15" fmla="*/ 69 h 2160"/>
                <a:gd name="T16" fmla="*/ 70 w 2161"/>
                <a:gd name="T17" fmla="*/ 418 h 2160"/>
                <a:gd name="T18" fmla="*/ 70 w 2161"/>
                <a:gd name="T19" fmla="*/ 1742 h 2160"/>
                <a:gd name="T20" fmla="*/ 418 w 2161"/>
                <a:gd name="T21" fmla="*/ 2090 h 2160"/>
                <a:gd name="T22" fmla="*/ 1313 w 2161"/>
                <a:gd name="T23" fmla="*/ 2090 h 2160"/>
                <a:gd name="T24" fmla="*/ 1313 w 2161"/>
                <a:gd name="T25" fmla="*/ 2159 h 2160"/>
                <a:gd name="T26" fmla="*/ 418 w 2161"/>
                <a:gd name="T27" fmla="*/ 2159 h 2160"/>
                <a:gd name="T28" fmla="*/ 0 w 2161"/>
                <a:gd name="T29" fmla="*/ 1742 h 2160"/>
                <a:gd name="T30" fmla="*/ 0 w 2161"/>
                <a:gd name="T31" fmla="*/ 418 h 2160"/>
                <a:gd name="T32" fmla="*/ 418 w 2161"/>
                <a:gd name="T33" fmla="*/ 0 h 2160"/>
                <a:gd name="T34" fmla="*/ 1742 w 2161"/>
                <a:gd name="T35" fmla="*/ 0 h 2160"/>
                <a:gd name="T36" fmla="*/ 2160 w 2161"/>
                <a:gd name="T37" fmla="*/ 418 h 2160"/>
                <a:gd name="T38" fmla="*/ 2160 w 2161"/>
                <a:gd name="T39" fmla="*/ 1742 h 2160"/>
                <a:gd name="T40" fmla="*/ 1741 w 2161"/>
                <a:gd name="T41" fmla="*/ 2159 h 2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1" h="2160">
                  <a:moveTo>
                    <a:pt x="1741" y="2159"/>
                  </a:moveTo>
                  <a:lnTo>
                    <a:pt x="1656" y="2159"/>
                  </a:lnTo>
                  <a:lnTo>
                    <a:pt x="1656" y="2090"/>
                  </a:lnTo>
                  <a:lnTo>
                    <a:pt x="1741" y="2090"/>
                  </a:lnTo>
                  <a:cubicBezTo>
                    <a:pt x="1933" y="2090"/>
                    <a:pt x="2090" y="1934"/>
                    <a:pt x="2090" y="1742"/>
                  </a:cubicBezTo>
                  <a:lnTo>
                    <a:pt x="2090" y="418"/>
                  </a:lnTo>
                  <a:cubicBezTo>
                    <a:pt x="2090" y="226"/>
                    <a:pt x="1934" y="69"/>
                    <a:pt x="1741" y="69"/>
                  </a:cubicBezTo>
                  <a:lnTo>
                    <a:pt x="418" y="69"/>
                  </a:lnTo>
                  <a:cubicBezTo>
                    <a:pt x="227" y="69"/>
                    <a:pt x="70" y="225"/>
                    <a:pt x="70" y="418"/>
                  </a:cubicBezTo>
                  <a:lnTo>
                    <a:pt x="70" y="1742"/>
                  </a:lnTo>
                  <a:cubicBezTo>
                    <a:pt x="70" y="1933"/>
                    <a:pt x="225" y="2090"/>
                    <a:pt x="418" y="2090"/>
                  </a:cubicBezTo>
                  <a:lnTo>
                    <a:pt x="1313" y="2090"/>
                  </a:lnTo>
                  <a:lnTo>
                    <a:pt x="1313" y="2159"/>
                  </a:lnTo>
                  <a:lnTo>
                    <a:pt x="418" y="2159"/>
                  </a:lnTo>
                  <a:cubicBezTo>
                    <a:pt x="188" y="2159"/>
                    <a:pt x="0" y="1971"/>
                    <a:pt x="0" y="1742"/>
                  </a:cubicBezTo>
                  <a:lnTo>
                    <a:pt x="0" y="418"/>
                  </a:lnTo>
                  <a:cubicBezTo>
                    <a:pt x="0" y="188"/>
                    <a:pt x="188" y="0"/>
                    <a:pt x="418" y="0"/>
                  </a:cubicBezTo>
                  <a:lnTo>
                    <a:pt x="1742" y="0"/>
                  </a:lnTo>
                  <a:cubicBezTo>
                    <a:pt x="1972" y="0"/>
                    <a:pt x="2160" y="188"/>
                    <a:pt x="2160" y="418"/>
                  </a:cubicBezTo>
                  <a:lnTo>
                    <a:pt x="2160" y="1742"/>
                  </a:lnTo>
                  <a:cubicBezTo>
                    <a:pt x="2160" y="1971"/>
                    <a:pt x="1972" y="2159"/>
                    <a:pt x="1741" y="2159"/>
                  </a:cubicBezTo>
                </a:path>
              </a:pathLst>
            </a:custGeom>
            <a:solidFill>
              <a:srgbClr val="5D5B5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fontAlgn="ctr"/>
              <a:endParaRPr lang="en-US" altLang="zh-CN" sz="2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57" name="任意多边形 83"/>
            <p:cNvSpPr>
              <a:spLocks noChangeArrowheads="1"/>
            </p:cNvSpPr>
            <p:nvPr/>
          </p:nvSpPr>
          <p:spPr bwMode="gray">
            <a:xfrm>
              <a:off x="7536963" y="5137785"/>
              <a:ext cx="304106" cy="299788"/>
            </a:xfrm>
            <a:custGeom>
              <a:avLst/>
              <a:gdLst>
                <a:gd name="T0" fmla="*/ 1522 w 1901"/>
                <a:gd name="T1" fmla="*/ 1933 h 1934"/>
                <a:gd name="T2" fmla="*/ 379 w 1901"/>
                <a:gd name="T3" fmla="*/ 1933 h 1934"/>
                <a:gd name="T4" fmla="*/ 0 w 1901"/>
                <a:gd name="T5" fmla="*/ 1554 h 1934"/>
                <a:gd name="T6" fmla="*/ 0 w 1901"/>
                <a:gd name="T7" fmla="*/ 379 h 1934"/>
                <a:gd name="T8" fmla="*/ 379 w 1901"/>
                <a:gd name="T9" fmla="*/ 0 h 1934"/>
                <a:gd name="T10" fmla="*/ 1522 w 1901"/>
                <a:gd name="T11" fmla="*/ 0 h 1934"/>
                <a:gd name="T12" fmla="*/ 1900 w 1901"/>
                <a:gd name="T13" fmla="*/ 379 h 1934"/>
                <a:gd name="T14" fmla="*/ 1900 w 1901"/>
                <a:gd name="T15" fmla="*/ 1554 h 1934"/>
                <a:gd name="T16" fmla="*/ 1522 w 1901"/>
                <a:gd name="T17" fmla="*/ 1933 h 1934"/>
                <a:gd name="T18" fmla="*/ 377 w 1901"/>
                <a:gd name="T19" fmla="*/ 51 h 1934"/>
                <a:gd name="T20" fmla="*/ 51 w 1901"/>
                <a:gd name="T21" fmla="*/ 378 h 1934"/>
                <a:gd name="T22" fmla="*/ 51 w 1901"/>
                <a:gd name="T23" fmla="*/ 1553 h 1934"/>
                <a:gd name="T24" fmla="*/ 377 w 1901"/>
                <a:gd name="T25" fmla="*/ 1880 h 1934"/>
                <a:gd name="T26" fmla="*/ 1521 w 1901"/>
                <a:gd name="T27" fmla="*/ 1880 h 1934"/>
                <a:gd name="T28" fmla="*/ 1847 w 1901"/>
                <a:gd name="T29" fmla="*/ 1553 h 1934"/>
                <a:gd name="T30" fmla="*/ 1847 w 1901"/>
                <a:gd name="T31" fmla="*/ 378 h 1934"/>
                <a:gd name="T32" fmla="*/ 1521 w 1901"/>
                <a:gd name="T33" fmla="*/ 51 h 1934"/>
                <a:gd name="T34" fmla="*/ 377 w 1901"/>
                <a:gd name="T35" fmla="*/ 51 h 19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01" h="1934">
                  <a:moveTo>
                    <a:pt x="1522" y="1933"/>
                  </a:moveTo>
                  <a:lnTo>
                    <a:pt x="379" y="1933"/>
                  </a:lnTo>
                  <a:cubicBezTo>
                    <a:pt x="170" y="1933"/>
                    <a:pt x="0" y="1763"/>
                    <a:pt x="0" y="1554"/>
                  </a:cubicBezTo>
                  <a:lnTo>
                    <a:pt x="0" y="379"/>
                  </a:lnTo>
                  <a:cubicBezTo>
                    <a:pt x="0" y="170"/>
                    <a:pt x="170" y="0"/>
                    <a:pt x="379" y="0"/>
                  </a:cubicBezTo>
                  <a:lnTo>
                    <a:pt x="1522" y="0"/>
                  </a:lnTo>
                  <a:cubicBezTo>
                    <a:pt x="1731" y="0"/>
                    <a:pt x="1900" y="170"/>
                    <a:pt x="1900" y="379"/>
                  </a:cubicBezTo>
                  <a:lnTo>
                    <a:pt x="1900" y="1554"/>
                  </a:lnTo>
                  <a:cubicBezTo>
                    <a:pt x="1900" y="1763"/>
                    <a:pt x="1731" y="1933"/>
                    <a:pt x="1522" y="1933"/>
                  </a:cubicBezTo>
                  <a:close/>
                  <a:moveTo>
                    <a:pt x="377" y="51"/>
                  </a:moveTo>
                  <a:cubicBezTo>
                    <a:pt x="197" y="51"/>
                    <a:pt x="51" y="198"/>
                    <a:pt x="51" y="378"/>
                  </a:cubicBezTo>
                  <a:lnTo>
                    <a:pt x="51" y="1553"/>
                  </a:lnTo>
                  <a:cubicBezTo>
                    <a:pt x="51" y="1734"/>
                    <a:pt x="198" y="1880"/>
                    <a:pt x="377" y="1880"/>
                  </a:cubicBezTo>
                  <a:lnTo>
                    <a:pt x="1521" y="1880"/>
                  </a:lnTo>
                  <a:cubicBezTo>
                    <a:pt x="1701" y="1880"/>
                    <a:pt x="1847" y="1732"/>
                    <a:pt x="1847" y="1553"/>
                  </a:cubicBezTo>
                  <a:lnTo>
                    <a:pt x="1847" y="378"/>
                  </a:lnTo>
                  <a:cubicBezTo>
                    <a:pt x="1847" y="197"/>
                    <a:pt x="1700" y="51"/>
                    <a:pt x="1521" y="51"/>
                  </a:cubicBezTo>
                  <a:lnTo>
                    <a:pt x="377" y="51"/>
                  </a:lnTo>
                  <a:close/>
                </a:path>
              </a:pathLst>
            </a:custGeom>
            <a:solidFill>
              <a:srgbClr val="5D5B5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fontAlgn="ctr"/>
              <a:endParaRPr lang="en-US" altLang="zh-CN" sz="2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58" name="任意多边形 84"/>
            <p:cNvSpPr>
              <a:spLocks noChangeArrowheads="1"/>
            </p:cNvSpPr>
            <p:nvPr/>
          </p:nvSpPr>
          <p:spPr bwMode="gray">
            <a:xfrm>
              <a:off x="7661934" y="5409451"/>
              <a:ext cx="54164" cy="10375"/>
            </a:xfrm>
            <a:custGeom>
              <a:avLst/>
              <a:gdLst>
                <a:gd name="T0" fmla="*/ 301 w 341"/>
                <a:gd name="T1" fmla="*/ 64 h 65"/>
                <a:gd name="T2" fmla="*/ 340 w 341"/>
                <a:gd name="T3" fmla="*/ 32 h 65"/>
                <a:gd name="T4" fmla="*/ 301 w 341"/>
                <a:gd name="T5" fmla="*/ 0 h 65"/>
                <a:gd name="T6" fmla="*/ 40 w 341"/>
                <a:gd name="T7" fmla="*/ 0 h 65"/>
                <a:gd name="T8" fmla="*/ 0 w 341"/>
                <a:gd name="T9" fmla="*/ 32 h 65"/>
                <a:gd name="T10" fmla="*/ 40 w 341"/>
                <a:gd name="T11" fmla="*/ 64 h 65"/>
                <a:gd name="T12" fmla="*/ 301 w 341"/>
                <a:gd name="T13" fmla="*/ 64 h 65"/>
              </a:gdLst>
              <a:ahLst/>
              <a:cxnLst>
                <a:cxn ang="0">
                  <a:pos x="T0" y="T1"/>
                </a:cxn>
                <a:cxn ang="0">
                  <a:pos x="T2" y="T3"/>
                </a:cxn>
                <a:cxn ang="0">
                  <a:pos x="T4" y="T5"/>
                </a:cxn>
                <a:cxn ang="0">
                  <a:pos x="T6" y="T7"/>
                </a:cxn>
                <a:cxn ang="0">
                  <a:pos x="T8" y="T9"/>
                </a:cxn>
                <a:cxn ang="0">
                  <a:pos x="T10" y="T11"/>
                </a:cxn>
                <a:cxn ang="0">
                  <a:pos x="T12" y="T13"/>
                </a:cxn>
              </a:cxnLst>
              <a:rect l="0" t="0" r="r" b="b"/>
              <a:pathLst>
                <a:path w="341" h="65">
                  <a:moveTo>
                    <a:pt x="301" y="64"/>
                  </a:moveTo>
                  <a:cubicBezTo>
                    <a:pt x="325" y="64"/>
                    <a:pt x="340" y="53"/>
                    <a:pt x="340" y="32"/>
                  </a:cubicBezTo>
                  <a:cubicBezTo>
                    <a:pt x="340" y="12"/>
                    <a:pt x="325" y="0"/>
                    <a:pt x="301" y="0"/>
                  </a:cubicBezTo>
                  <a:lnTo>
                    <a:pt x="40" y="0"/>
                  </a:lnTo>
                  <a:cubicBezTo>
                    <a:pt x="15" y="0"/>
                    <a:pt x="0" y="11"/>
                    <a:pt x="0" y="32"/>
                  </a:cubicBezTo>
                  <a:cubicBezTo>
                    <a:pt x="0" y="52"/>
                    <a:pt x="15" y="64"/>
                    <a:pt x="40" y="64"/>
                  </a:cubicBezTo>
                  <a:lnTo>
                    <a:pt x="301" y="64"/>
                  </a:lnTo>
                </a:path>
              </a:pathLst>
            </a:custGeom>
            <a:solidFill>
              <a:srgbClr val="5D5B5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fontAlgn="ctr"/>
              <a:endParaRPr lang="en-US" altLang="zh-CN" sz="2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59" name="任意多边形 107"/>
            <p:cNvSpPr>
              <a:spLocks noChangeArrowheads="1"/>
            </p:cNvSpPr>
            <p:nvPr/>
          </p:nvSpPr>
          <p:spPr bwMode="gray">
            <a:xfrm>
              <a:off x="7701992" y="5438119"/>
              <a:ext cx="27646" cy="26757"/>
            </a:xfrm>
            <a:custGeom>
              <a:avLst/>
              <a:gdLst>
                <a:gd name="T0" fmla="*/ 87 w 174"/>
                <a:gd name="T1" fmla="*/ 173 h 174"/>
                <a:gd name="T2" fmla="*/ 0 w 174"/>
                <a:gd name="T3" fmla="*/ 86 h 174"/>
                <a:gd name="T4" fmla="*/ 87 w 174"/>
                <a:gd name="T5" fmla="*/ 0 h 174"/>
                <a:gd name="T6" fmla="*/ 173 w 174"/>
                <a:gd name="T7" fmla="*/ 86 h 174"/>
                <a:gd name="T8" fmla="*/ 87 w 174"/>
                <a:gd name="T9" fmla="*/ 173 h 174"/>
              </a:gdLst>
              <a:ahLst/>
              <a:cxnLst>
                <a:cxn ang="0">
                  <a:pos x="T0" y="T1"/>
                </a:cxn>
                <a:cxn ang="0">
                  <a:pos x="T2" y="T3"/>
                </a:cxn>
                <a:cxn ang="0">
                  <a:pos x="T4" y="T5"/>
                </a:cxn>
                <a:cxn ang="0">
                  <a:pos x="T6" y="T7"/>
                </a:cxn>
                <a:cxn ang="0">
                  <a:pos x="T8" y="T9"/>
                </a:cxn>
              </a:cxnLst>
              <a:rect l="0" t="0" r="r" b="b"/>
              <a:pathLst>
                <a:path w="174" h="174">
                  <a:moveTo>
                    <a:pt x="87" y="173"/>
                  </a:moveTo>
                  <a:cubicBezTo>
                    <a:pt x="39" y="173"/>
                    <a:pt x="0" y="133"/>
                    <a:pt x="0" y="86"/>
                  </a:cubicBezTo>
                  <a:cubicBezTo>
                    <a:pt x="0" y="38"/>
                    <a:pt x="40" y="0"/>
                    <a:pt x="87" y="0"/>
                  </a:cubicBezTo>
                  <a:cubicBezTo>
                    <a:pt x="134" y="0"/>
                    <a:pt x="173" y="38"/>
                    <a:pt x="173" y="86"/>
                  </a:cubicBezTo>
                  <a:cubicBezTo>
                    <a:pt x="173" y="134"/>
                    <a:pt x="134" y="173"/>
                    <a:pt x="87" y="173"/>
                  </a:cubicBezTo>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fontAlgn="ctr"/>
              <a:endParaRPr lang="en-US" altLang="zh-CN" sz="2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60" name="任意多边形 108"/>
            <p:cNvSpPr>
              <a:spLocks noChangeArrowheads="1"/>
            </p:cNvSpPr>
            <p:nvPr/>
          </p:nvSpPr>
          <p:spPr bwMode="gray">
            <a:xfrm>
              <a:off x="7764901" y="5438119"/>
              <a:ext cx="27364" cy="26757"/>
            </a:xfrm>
            <a:custGeom>
              <a:avLst/>
              <a:gdLst>
                <a:gd name="T0" fmla="*/ 87 w 174"/>
                <a:gd name="T1" fmla="*/ 173 h 174"/>
                <a:gd name="T2" fmla="*/ 0 w 174"/>
                <a:gd name="T3" fmla="*/ 86 h 174"/>
                <a:gd name="T4" fmla="*/ 87 w 174"/>
                <a:gd name="T5" fmla="*/ 0 h 174"/>
                <a:gd name="T6" fmla="*/ 173 w 174"/>
                <a:gd name="T7" fmla="*/ 86 h 174"/>
                <a:gd name="T8" fmla="*/ 87 w 174"/>
                <a:gd name="T9" fmla="*/ 173 h 174"/>
              </a:gdLst>
              <a:ahLst/>
              <a:cxnLst>
                <a:cxn ang="0">
                  <a:pos x="T0" y="T1"/>
                </a:cxn>
                <a:cxn ang="0">
                  <a:pos x="T2" y="T3"/>
                </a:cxn>
                <a:cxn ang="0">
                  <a:pos x="T4" y="T5"/>
                </a:cxn>
                <a:cxn ang="0">
                  <a:pos x="T6" y="T7"/>
                </a:cxn>
                <a:cxn ang="0">
                  <a:pos x="T8" y="T9"/>
                </a:cxn>
              </a:cxnLst>
              <a:rect l="0" t="0" r="r" b="b"/>
              <a:pathLst>
                <a:path w="174" h="174">
                  <a:moveTo>
                    <a:pt x="87" y="173"/>
                  </a:moveTo>
                  <a:cubicBezTo>
                    <a:pt x="38" y="173"/>
                    <a:pt x="0" y="133"/>
                    <a:pt x="0" y="86"/>
                  </a:cubicBezTo>
                  <a:cubicBezTo>
                    <a:pt x="0" y="38"/>
                    <a:pt x="40" y="0"/>
                    <a:pt x="87" y="0"/>
                  </a:cubicBezTo>
                  <a:cubicBezTo>
                    <a:pt x="135" y="0"/>
                    <a:pt x="173" y="38"/>
                    <a:pt x="173" y="86"/>
                  </a:cubicBezTo>
                  <a:cubicBezTo>
                    <a:pt x="173" y="134"/>
                    <a:pt x="133" y="173"/>
                    <a:pt x="87" y="173"/>
                  </a:cubicBezTo>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fontAlgn="ctr"/>
              <a:endParaRPr lang="en-US" altLang="zh-CN" sz="2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61" name="任意多边形 109"/>
            <p:cNvSpPr>
              <a:spLocks noChangeArrowheads="1"/>
            </p:cNvSpPr>
            <p:nvPr/>
          </p:nvSpPr>
          <p:spPr bwMode="gray">
            <a:xfrm>
              <a:off x="7564609" y="5384878"/>
              <a:ext cx="26800" cy="25392"/>
            </a:xfrm>
            <a:custGeom>
              <a:avLst/>
              <a:gdLst>
                <a:gd name="T0" fmla="*/ 30 w 166"/>
                <a:gd name="T1" fmla="*/ 134 h 164"/>
                <a:gd name="T2" fmla="*/ 135 w 166"/>
                <a:gd name="T3" fmla="*/ 134 h 164"/>
                <a:gd name="T4" fmla="*/ 135 w 166"/>
                <a:gd name="T5" fmla="*/ 29 h 164"/>
                <a:gd name="T6" fmla="*/ 30 w 166"/>
                <a:gd name="T7" fmla="*/ 29 h 164"/>
                <a:gd name="T8" fmla="*/ 30 w 166"/>
                <a:gd name="T9" fmla="*/ 134 h 164"/>
              </a:gdLst>
              <a:ahLst/>
              <a:cxnLst>
                <a:cxn ang="0">
                  <a:pos x="T0" y="T1"/>
                </a:cxn>
                <a:cxn ang="0">
                  <a:pos x="T2" y="T3"/>
                </a:cxn>
                <a:cxn ang="0">
                  <a:pos x="T4" y="T5"/>
                </a:cxn>
                <a:cxn ang="0">
                  <a:pos x="T6" y="T7"/>
                </a:cxn>
                <a:cxn ang="0">
                  <a:pos x="T8" y="T9"/>
                </a:cxn>
              </a:cxnLst>
              <a:rect l="0" t="0" r="r" b="b"/>
              <a:pathLst>
                <a:path w="166" h="164">
                  <a:moveTo>
                    <a:pt x="30" y="134"/>
                  </a:moveTo>
                  <a:cubicBezTo>
                    <a:pt x="59" y="163"/>
                    <a:pt x="106" y="163"/>
                    <a:pt x="135" y="134"/>
                  </a:cubicBezTo>
                  <a:cubicBezTo>
                    <a:pt x="165" y="104"/>
                    <a:pt x="165" y="57"/>
                    <a:pt x="135" y="29"/>
                  </a:cubicBezTo>
                  <a:cubicBezTo>
                    <a:pt x="106" y="0"/>
                    <a:pt x="59" y="0"/>
                    <a:pt x="30" y="29"/>
                  </a:cubicBezTo>
                  <a:cubicBezTo>
                    <a:pt x="0" y="58"/>
                    <a:pt x="0" y="105"/>
                    <a:pt x="30" y="134"/>
                  </a:cubicBezTo>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fontAlgn="ctr"/>
              <a:endParaRPr lang="en-US" altLang="zh-CN" sz="2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62" name="任意多边形 110"/>
            <p:cNvSpPr>
              <a:spLocks noChangeArrowheads="1"/>
            </p:cNvSpPr>
            <p:nvPr/>
          </p:nvSpPr>
          <p:spPr bwMode="gray">
            <a:xfrm>
              <a:off x="7565173" y="5309794"/>
              <a:ext cx="40905" cy="18566"/>
            </a:xfrm>
            <a:custGeom>
              <a:avLst/>
              <a:gdLst>
                <a:gd name="T0" fmla="*/ 225 w 254"/>
                <a:gd name="T1" fmla="*/ 118 h 119"/>
                <a:gd name="T2" fmla="*/ 0 w 254"/>
                <a:gd name="T3" fmla="*/ 69 h 119"/>
                <a:gd name="T4" fmla="*/ 0 w 254"/>
                <a:gd name="T5" fmla="*/ 0 h 119"/>
                <a:gd name="T6" fmla="*/ 253 w 254"/>
                <a:gd name="T7" fmla="*/ 55 h 119"/>
                <a:gd name="T8" fmla="*/ 225 w 254"/>
                <a:gd name="T9" fmla="*/ 118 h 119"/>
              </a:gdLst>
              <a:ahLst/>
              <a:cxnLst>
                <a:cxn ang="0">
                  <a:pos x="T0" y="T1"/>
                </a:cxn>
                <a:cxn ang="0">
                  <a:pos x="T2" y="T3"/>
                </a:cxn>
                <a:cxn ang="0">
                  <a:pos x="T4" y="T5"/>
                </a:cxn>
                <a:cxn ang="0">
                  <a:pos x="T6" y="T7"/>
                </a:cxn>
                <a:cxn ang="0">
                  <a:pos x="T8" y="T9"/>
                </a:cxn>
              </a:cxnLst>
              <a:rect l="0" t="0" r="r" b="b"/>
              <a:pathLst>
                <a:path w="254" h="119">
                  <a:moveTo>
                    <a:pt x="225" y="118"/>
                  </a:moveTo>
                  <a:cubicBezTo>
                    <a:pt x="154" y="85"/>
                    <a:pt x="77" y="69"/>
                    <a:pt x="0" y="69"/>
                  </a:cubicBezTo>
                  <a:lnTo>
                    <a:pt x="0" y="0"/>
                  </a:lnTo>
                  <a:cubicBezTo>
                    <a:pt x="87" y="0"/>
                    <a:pt x="173" y="19"/>
                    <a:pt x="253" y="55"/>
                  </a:cubicBezTo>
                  <a:lnTo>
                    <a:pt x="225" y="118"/>
                  </a:lnTo>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fontAlgn="ctr"/>
              <a:endParaRPr lang="en-US" altLang="zh-CN" sz="2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63" name="任意多边形 111"/>
            <p:cNvSpPr>
              <a:spLocks noChangeArrowheads="1"/>
            </p:cNvSpPr>
            <p:nvPr/>
          </p:nvSpPr>
          <p:spPr bwMode="gray">
            <a:xfrm>
              <a:off x="7645008" y="5365220"/>
              <a:ext cx="18901" cy="40136"/>
            </a:xfrm>
            <a:custGeom>
              <a:avLst/>
              <a:gdLst>
                <a:gd name="T0" fmla="*/ 120 w 121"/>
                <a:gd name="T1" fmla="*/ 261 h 262"/>
                <a:gd name="T2" fmla="*/ 51 w 121"/>
                <a:gd name="T3" fmla="*/ 261 h 262"/>
                <a:gd name="T4" fmla="*/ 0 w 121"/>
                <a:gd name="T5" fmla="*/ 30 h 262"/>
                <a:gd name="T6" fmla="*/ 63 w 121"/>
                <a:gd name="T7" fmla="*/ 0 h 262"/>
                <a:gd name="T8" fmla="*/ 120 w 121"/>
                <a:gd name="T9" fmla="*/ 261 h 262"/>
              </a:gdLst>
              <a:ahLst/>
              <a:cxnLst>
                <a:cxn ang="0">
                  <a:pos x="T0" y="T1"/>
                </a:cxn>
                <a:cxn ang="0">
                  <a:pos x="T2" y="T3"/>
                </a:cxn>
                <a:cxn ang="0">
                  <a:pos x="T4" y="T5"/>
                </a:cxn>
                <a:cxn ang="0">
                  <a:pos x="T6" y="T7"/>
                </a:cxn>
                <a:cxn ang="0">
                  <a:pos x="T8" y="T9"/>
                </a:cxn>
              </a:cxnLst>
              <a:rect l="0" t="0" r="r" b="b"/>
              <a:pathLst>
                <a:path w="121" h="262">
                  <a:moveTo>
                    <a:pt x="120" y="261"/>
                  </a:moveTo>
                  <a:lnTo>
                    <a:pt x="51" y="261"/>
                  </a:lnTo>
                  <a:cubicBezTo>
                    <a:pt x="51" y="180"/>
                    <a:pt x="34" y="102"/>
                    <a:pt x="0" y="30"/>
                  </a:cubicBezTo>
                  <a:lnTo>
                    <a:pt x="63" y="0"/>
                  </a:lnTo>
                  <a:cubicBezTo>
                    <a:pt x="102" y="83"/>
                    <a:pt x="120" y="170"/>
                    <a:pt x="120" y="261"/>
                  </a:cubicBezTo>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fontAlgn="ctr"/>
              <a:endParaRPr lang="en-US" altLang="zh-CN" sz="2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64" name="任意多边形 112"/>
            <p:cNvSpPr>
              <a:spLocks noChangeArrowheads="1"/>
            </p:cNvSpPr>
            <p:nvPr/>
          </p:nvSpPr>
          <p:spPr bwMode="gray">
            <a:xfrm>
              <a:off x="7565173" y="5332456"/>
              <a:ext cx="36109" cy="18293"/>
            </a:xfrm>
            <a:custGeom>
              <a:avLst/>
              <a:gdLst>
                <a:gd name="T0" fmla="*/ 189 w 223"/>
                <a:gd name="T1" fmla="*/ 116 h 117"/>
                <a:gd name="T2" fmla="*/ 0 w 223"/>
                <a:gd name="T3" fmla="*/ 69 h 117"/>
                <a:gd name="T4" fmla="*/ 0 w 223"/>
                <a:gd name="T5" fmla="*/ 0 h 117"/>
                <a:gd name="T6" fmla="*/ 222 w 223"/>
                <a:gd name="T7" fmla="*/ 56 h 117"/>
                <a:gd name="T8" fmla="*/ 189 w 223"/>
                <a:gd name="T9" fmla="*/ 116 h 117"/>
              </a:gdLst>
              <a:ahLst/>
              <a:cxnLst>
                <a:cxn ang="0">
                  <a:pos x="T0" y="T1"/>
                </a:cxn>
                <a:cxn ang="0">
                  <a:pos x="T2" y="T3"/>
                </a:cxn>
                <a:cxn ang="0">
                  <a:pos x="T4" y="T5"/>
                </a:cxn>
                <a:cxn ang="0">
                  <a:pos x="T6" y="T7"/>
                </a:cxn>
                <a:cxn ang="0">
                  <a:pos x="T8" y="T9"/>
                </a:cxn>
              </a:cxnLst>
              <a:rect l="0" t="0" r="r" b="b"/>
              <a:pathLst>
                <a:path w="223" h="117">
                  <a:moveTo>
                    <a:pt x="189" y="116"/>
                  </a:moveTo>
                  <a:cubicBezTo>
                    <a:pt x="131" y="86"/>
                    <a:pt x="65" y="69"/>
                    <a:pt x="0" y="69"/>
                  </a:cubicBezTo>
                  <a:lnTo>
                    <a:pt x="0" y="0"/>
                  </a:lnTo>
                  <a:cubicBezTo>
                    <a:pt x="77" y="0"/>
                    <a:pt x="154" y="19"/>
                    <a:pt x="222" y="56"/>
                  </a:cubicBezTo>
                  <a:lnTo>
                    <a:pt x="189" y="116"/>
                  </a:lnTo>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fontAlgn="ctr"/>
              <a:endParaRPr lang="en-US" altLang="zh-CN" sz="2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65" name="任意多边形 113"/>
            <p:cNvSpPr>
              <a:spLocks noChangeArrowheads="1"/>
            </p:cNvSpPr>
            <p:nvPr/>
          </p:nvSpPr>
          <p:spPr bwMode="gray">
            <a:xfrm>
              <a:off x="7621593" y="5369861"/>
              <a:ext cx="19183" cy="35494"/>
            </a:xfrm>
            <a:custGeom>
              <a:avLst/>
              <a:gdLst>
                <a:gd name="T0" fmla="*/ 120 w 121"/>
                <a:gd name="T1" fmla="*/ 230 h 231"/>
                <a:gd name="T2" fmla="*/ 51 w 121"/>
                <a:gd name="T3" fmla="*/ 230 h 231"/>
                <a:gd name="T4" fmla="*/ 0 w 121"/>
                <a:gd name="T5" fmla="*/ 33 h 231"/>
                <a:gd name="T6" fmla="*/ 61 w 121"/>
                <a:gd name="T7" fmla="*/ 0 h 231"/>
                <a:gd name="T8" fmla="*/ 120 w 121"/>
                <a:gd name="T9" fmla="*/ 230 h 231"/>
              </a:gdLst>
              <a:ahLst/>
              <a:cxnLst>
                <a:cxn ang="0">
                  <a:pos x="T0" y="T1"/>
                </a:cxn>
                <a:cxn ang="0">
                  <a:pos x="T2" y="T3"/>
                </a:cxn>
                <a:cxn ang="0">
                  <a:pos x="T4" y="T5"/>
                </a:cxn>
                <a:cxn ang="0">
                  <a:pos x="T6" y="T7"/>
                </a:cxn>
                <a:cxn ang="0">
                  <a:pos x="T8" y="T9"/>
                </a:cxn>
              </a:cxnLst>
              <a:rect l="0" t="0" r="r" b="b"/>
              <a:pathLst>
                <a:path w="121" h="231">
                  <a:moveTo>
                    <a:pt x="120" y="230"/>
                  </a:moveTo>
                  <a:lnTo>
                    <a:pt x="51" y="230"/>
                  </a:lnTo>
                  <a:cubicBezTo>
                    <a:pt x="51" y="160"/>
                    <a:pt x="34" y="92"/>
                    <a:pt x="0" y="33"/>
                  </a:cubicBezTo>
                  <a:lnTo>
                    <a:pt x="61" y="0"/>
                  </a:lnTo>
                  <a:cubicBezTo>
                    <a:pt x="99" y="70"/>
                    <a:pt x="120" y="149"/>
                    <a:pt x="120" y="230"/>
                  </a:cubicBezTo>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fontAlgn="ctr"/>
              <a:endParaRPr lang="en-US" altLang="zh-CN" sz="2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66" name="任意多边形 114"/>
            <p:cNvSpPr>
              <a:spLocks noChangeArrowheads="1"/>
            </p:cNvSpPr>
            <p:nvPr/>
          </p:nvSpPr>
          <p:spPr bwMode="gray">
            <a:xfrm>
              <a:off x="7565173" y="5354845"/>
              <a:ext cx="52189" cy="51330"/>
            </a:xfrm>
            <a:custGeom>
              <a:avLst/>
              <a:gdLst>
                <a:gd name="T0" fmla="*/ 327 w 328"/>
                <a:gd name="T1" fmla="*/ 328 h 329"/>
                <a:gd name="T2" fmla="*/ 258 w 328"/>
                <a:gd name="T3" fmla="*/ 328 h 329"/>
                <a:gd name="T4" fmla="*/ 0 w 328"/>
                <a:gd name="T5" fmla="*/ 69 h 329"/>
                <a:gd name="T6" fmla="*/ 0 w 328"/>
                <a:gd name="T7" fmla="*/ 0 h 329"/>
                <a:gd name="T8" fmla="*/ 327 w 328"/>
                <a:gd name="T9" fmla="*/ 328 h 329"/>
              </a:gdLst>
              <a:ahLst/>
              <a:cxnLst>
                <a:cxn ang="0">
                  <a:pos x="T0" y="T1"/>
                </a:cxn>
                <a:cxn ang="0">
                  <a:pos x="T2" y="T3"/>
                </a:cxn>
                <a:cxn ang="0">
                  <a:pos x="T4" y="T5"/>
                </a:cxn>
                <a:cxn ang="0">
                  <a:pos x="T6" y="T7"/>
                </a:cxn>
                <a:cxn ang="0">
                  <a:pos x="T8" y="T9"/>
                </a:cxn>
              </a:cxnLst>
              <a:rect l="0" t="0" r="r" b="b"/>
              <a:pathLst>
                <a:path w="328" h="329">
                  <a:moveTo>
                    <a:pt x="327" y="328"/>
                  </a:moveTo>
                  <a:lnTo>
                    <a:pt x="258" y="328"/>
                  </a:lnTo>
                  <a:cubicBezTo>
                    <a:pt x="258" y="186"/>
                    <a:pt x="142" y="69"/>
                    <a:pt x="0" y="69"/>
                  </a:cubicBezTo>
                  <a:lnTo>
                    <a:pt x="0" y="0"/>
                  </a:lnTo>
                  <a:cubicBezTo>
                    <a:pt x="180" y="0"/>
                    <a:pt x="327" y="147"/>
                    <a:pt x="327" y="328"/>
                  </a:cubicBezTo>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fontAlgn="ctr"/>
              <a:endParaRPr lang="en-US" altLang="zh-CN" sz="2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67" name="任意多边形 115"/>
            <p:cNvSpPr>
              <a:spLocks noChangeArrowheads="1"/>
            </p:cNvSpPr>
            <p:nvPr/>
          </p:nvSpPr>
          <p:spPr bwMode="gray">
            <a:xfrm>
              <a:off x="7601846" y="5311160"/>
              <a:ext cx="60652" cy="58702"/>
            </a:xfrm>
            <a:custGeom>
              <a:avLst/>
              <a:gdLst>
                <a:gd name="T0" fmla="*/ 189 w 379"/>
                <a:gd name="T1" fmla="*/ 0 h 379"/>
                <a:gd name="T2" fmla="*/ 0 w 379"/>
                <a:gd name="T3" fmla="*/ 189 h 379"/>
                <a:gd name="T4" fmla="*/ 189 w 379"/>
                <a:gd name="T5" fmla="*/ 378 h 379"/>
                <a:gd name="T6" fmla="*/ 378 w 379"/>
                <a:gd name="T7" fmla="*/ 189 h 379"/>
                <a:gd name="T8" fmla="*/ 189 w 379"/>
                <a:gd name="T9" fmla="*/ 0 h 379"/>
                <a:gd name="T10" fmla="*/ 250 w 379"/>
                <a:gd name="T11" fmla="*/ 283 h 379"/>
                <a:gd name="T12" fmla="*/ 193 w 379"/>
                <a:gd name="T13" fmla="*/ 307 h 379"/>
                <a:gd name="T14" fmla="*/ 132 w 379"/>
                <a:gd name="T15" fmla="*/ 277 h 379"/>
                <a:gd name="T16" fmla="*/ 110 w 379"/>
                <a:gd name="T17" fmla="*/ 192 h 379"/>
                <a:gd name="T18" fmla="*/ 138 w 379"/>
                <a:gd name="T19" fmla="*/ 85 h 379"/>
                <a:gd name="T20" fmla="*/ 214 w 379"/>
                <a:gd name="T21" fmla="*/ 46 h 379"/>
                <a:gd name="T22" fmla="*/ 256 w 379"/>
                <a:gd name="T23" fmla="*/ 53 h 379"/>
                <a:gd name="T24" fmla="*/ 256 w 379"/>
                <a:gd name="T25" fmla="*/ 83 h 379"/>
                <a:gd name="T26" fmla="*/ 215 w 379"/>
                <a:gd name="T27" fmla="*/ 73 h 379"/>
                <a:gd name="T28" fmla="*/ 163 w 379"/>
                <a:gd name="T29" fmla="*/ 101 h 379"/>
                <a:gd name="T30" fmla="*/ 143 w 379"/>
                <a:gd name="T31" fmla="*/ 179 h 379"/>
                <a:gd name="T32" fmla="*/ 145 w 379"/>
                <a:gd name="T33" fmla="*/ 179 h 379"/>
                <a:gd name="T34" fmla="*/ 202 w 379"/>
                <a:gd name="T35" fmla="*/ 145 h 379"/>
                <a:gd name="T36" fmla="*/ 253 w 379"/>
                <a:gd name="T37" fmla="*/ 166 h 379"/>
                <a:gd name="T38" fmla="*/ 273 w 379"/>
                <a:gd name="T39" fmla="*/ 223 h 379"/>
                <a:gd name="T40" fmla="*/ 250 w 379"/>
                <a:gd name="T41" fmla="*/ 283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9" h="379">
                  <a:moveTo>
                    <a:pt x="189" y="0"/>
                  </a:moveTo>
                  <a:cubicBezTo>
                    <a:pt x="84" y="0"/>
                    <a:pt x="0" y="85"/>
                    <a:pt x="0" y="189"/>
                  </a:cubicBezTo>
                  <a:cubicBezTo>
                    <a:pt x="0" y="294"/>
                    <a:pt x="85" y="378"/>
                    <a:pt x="189" y="378"/>
                  </a:cubicBezTo>
                  <a:cubicBezTo>
                    <a:pt x="293" y="378"/>
                    <a:pt x="378" y="293"/>
                    <a:pt x="378" y="189"/>
                  </a:cubicBezTo>
                  <a:cubicBezTo>
                    <a:pt x="378" y="85"/>
                    <a:pt x="293" y="0"/>
                    <a:pt x="189" y="0"/>
                  </a:cubicBezTo>
                  <a:close/>
                  <a:moveTo>
                    <a:pt x="250" y="283"/>
                  </a:moveTo>
                  <a:cubicBezTo>
                    <a:pt x="235" y="299"/>
                    <a:pt x="215" y="307"/>
                    <a:pt x="193" y="307"/>
                  </a:cubicBezTo>
                  <a:cubicBezTo>
                    <a:pt x="167" y="307"/>
                    <a:pt x="147" y="297"/>
                    <a:pt x="132" y="277"/>
                  </a:cubicBezTo>
                  <a:cubicBezTo>
                    <a:pt x="117" y="257"/>
                    <a:pt x="110" y="229"/>
                    <a:pt x="110" y="192"/>
                  </a:cubicBezTo>
                  <a:cubicBezTo>
                    <a:pt x="110" y="147"/>
                    <a:pt x="120" y="112"/>
                    <a:pt x="138" y="85"/>
                  </a:cubicBezTo>
                  <a:cubicBezTo>
                    <a:pt x="157" y="59"/>
                    <a:pt x="183" y="46"/>
                    <a:pt x="214" y="46"/>
                  </a:cubicBezTo>
                  <a:cubicBezTo>
                    <a:pt x="231" y="46"/>
                    <a:pt x="246" y="48"/>
                    <a:pt x="256" y="53"/>
                  </a:cubicBezTo>
                  <a:lnTo>
                    <a:pt x="256" y="83"/>
                  </a:lnTo>
                  <a:cubicBezTo>
                    <a:pt x="242" y="77"/>
                    <a:pt x="229" y="73"/>
                    <a:pt x="215" y="73"/>
                  </a:cubicBezTo>
                  <a:cubicBezTo>
                    <a:pt x="193" y="73"/>
                    <a:pt x="176" y="83"/>
                    <a:pt x="163" y="101"/>
                  </a:cubicBezTo>
                  <a:cubicBezTo>
                    <a:pt x="150" y="120"/>
                    <a:pt x="143" y="146"/>
                    <a:pt x="143" y="179"/>
                  </a:cubicBezTo>
                  <a:lnTo>
                    <a:pt x="145" y="179"/>
                  </a:lnTo>
                  <a:cubicBezTo>
                    <a:pt x="157" y="156"/>
                    <a:pt x="176" y="145"/>
                    <a:pt x="202" y="145"/>
                  </a:cubicBezTo>
                  <a:cubicBezTo>
                    <a:pt x="224" y="145"/>
                    <a:pt x="241" y="152"/>
                    <a:pt x="253" y="166"/>
                  </a:cubicBezTo>
                  <a:cubicBezTo>
                    <a:pt x="267" y="179"/>
                    <a:pt x="273" y="199"/>
                    <a:pt x="273" y="223"/>
                  </a:cubicBezTo>
                  <a:cubicBezTo>
                    <a:pt x="272" y="247"/>
                    <a:pt x="265" y="267"/>
                    <a:pt x="250" y="283"/>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fontAlgn="ctr"/>
              <a:endParaRPr lang="en-US" altLang="zh-CN" sz="2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68" name="任意多边形 116"/>
            <p:cNvSpPr>
              <a:spLocks noChangeArrowheads="1"/>
            </p:cNvSpPr>
            <p:nvPr/>
          </p:nvSpPr>
          <p:spPr bwMode="gray">
            <a:xfrm>
              <a:off x="7625261" y="5337917"/>
              <a:ext cx="15516" cy="16928"/>
            </a:xfrm>
            <a:custGeom>
              <a:avLst/>
              <a:gdLst>
                <a:gd name="T0" fmla="*/ 48 w 96"/>
                <a:gd name="T1" fmla="*/ 0 h 109"/>
                <a:gd name="T2" fmla="*/ 13 w 96"/>
                <a:gd name="T3" fmla="*/ 14 h 109"/>
                <a:gd name="T4" fmla="*/ 0 w 96"/>
                <a:gd name="T5" fmla="*/ 49 h 109"/>
                <a:gd name="T6" fmla="*/ 13 w 96"/>
                <a:gd name="T7" fmla="*/ 91 h 109"/>
                <a:gd name="T8" fmla="*/ 48 w 96"/>
                <a:gd name="T9" fmla="*/ 108 h 109"/>
                <a:gd name="T10" fmla="*/ 81 w 96"/>
                <a:gd name="T11" fmla="*/ 94 h 109"/>
                <a:gd name="T12" fmla="*/ 95 w 96"/>
                <a:gd name="T13" fmla="*/ 54 h 109"/>
                <a:gd name="T14" fmla="*/ 82 w 96"/>
                <a:gd name="T15" fmla="*/ 13 h 109"/>
                <a:gd name="T16" fmla="*/ 48 w 96"/>
                <a:gd name="T17"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6" h="109">
                  <a:moveTo>
                    <a:pt x="48" y="0"/>
                  </a:moveTo>
                  <a:cubicBezTo>
                    <a:pt x="33" y="0"/>
                    <a:pt x="22" y="5"/>
                    <a:pt x="13" y="14"/>
                  </a:cubicBezTo>
                  <a:cubicBezTo>
                    <a:pt x="5" y="24"/>
                    <a:pt x="0" y="35"/>
                    <a:pt x="0" y="49"/>
                  </a:cubicBezTo>
                  <a:cubicBezTo>
                    <a:pt x="0" y="65"/>
                    <a:pt x="5" y="80"/>
                    <a:pt x="13" y="91"/>
                  </a:cubicBezTo>
                  <a:cubicBezTo>
                    <a:pt x="22" y="103"/>
                    <a:pt x="34" y="108"/>
                    <a:pt x="48" y="108"/>
                  </a:cubicBezTo>
                  <a:cubicBezTo>
                    <a:pt x="61" y="108"/>
                    <a:pt x="72" y="103"/>
                    <a:pt x="81" y="94"/>
                  </a:cubicBezTo>
                  <a:cubicBezTo>
                    <a:pt x="89" y="84"/>
                    <a:pt x="95" y="70"/>
                    <a:pt x="95" y="54"/>
                  </a:cubicBezTo>
                  <a:cubicBezTo>
                    <a:pt x="95" y="37"/>
                    <a:pt x="91" y="23"/>
                    <a:pt x="82" y="13"/>
                  </a:cubicBezTo>
                  <a:cubicBezTo>
                    <a:pt x="74" y="5"/>
                    <a:pt x="63" y="0"/>
                    <a:pt x="48" y="0"/>
                  </a:cubicBezTo>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fontAlgn="ctr"/>
              <a:endParaRPr lang="en-US" altLang="zh-CN" sz="2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1569" name="Picture 2" descr="C:\Users\y00430803\AppData\Roaming\eSpace_Desktop\UserData\y00430803\imagefiles\originalImgfiles\5550EBBE-D2DD-4C81-B070-58EAA3FC2CE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gray">
            <a:xfrm>
              <a:off x="7609439" y="5153128"/>
              <a:ext cx="170848" cy="17084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570" name="组合 1569"/>
          <p:cNvGrpSpPr/>
          <p:nvPr/>
        </p:nvGrpSpPr>
        <p:grpSpPr bwMode="gray">
          <a:xfrm>
            <a:off x="1372030" y="4901493"/>
            <a:ext cx="324201" cy="340819"/>
            <a:chOff x="7920745" y="5121731"/>
            <a:chExt cx="345575" cy="344019"/>
          </a:xfrm>
        </p:grpSpPr>
        <p:sp>
          <p:nvSpPr>
            <p:cNvPr id="1571" name="任意多边形 82"/>
            <p:cNvSpPr>
              <a:spLocks noChangeArrowheads="1"/>
            </p:cNvSpPr>
            <p:nvPr/>
          </p:nvSpPr>
          <p:spPr bwMode="gray">
            <a:xfrm>
              <a:off x="7920745" y="5121731"/>
              <a:ext cx="345575" cy="334463"/>
            </a:xfrm>
            <a:custGeom>
              <a:avLst/>
              <a:gdLst>
                <a:gd name="T0" fmla="*/ 1741 w 2161"/>
                <a:gd name="T1" fmla="*/ 2159 h 2160"/>
                <a:gd name="T2" fmla="*/ 1656 w 2161"/>
                <a:gd name="T3" fmla="*/ 2159 h 2160"/>
                <a:gd name="T4" fmla="*/ 1656 w 2161"/>
                <a:gd name="T5" fmla="*/ 2090 h 2160"/>
                <a:gd name="T6" fmla="*/ 1741 w 2161"/>
                <a:gd name="T7" fmla="*/ 2090 h 2160"/>
                <a:gd name="T8" fmla="*/ 2090 w 2161"/>
                <a:gd name="T9" fmla="*/ 1742 h 2160"/>
                <a:gd name="T10" fmla="*/ 2090 w 2161"/>
                <a:gd name="T11" fmla="*/ 418 h 2160"/>
                <a:gd name="T12" fmla="*/ 1741 w 2161"/>
                <a:gd name="T13" fmla="*/ 69 h 2160"/>
                <a:gd name="T14" fmla="*/ 418 w 2161"/>
                <a:gd name="T15" fmla="*/ 69 h 2160"/>
                <a:gd name="T16" fmla="*/ 70 w 2161"/>
                <a:gd name="T17" fmla="*/ 418 h 2160"/>
                <a:gd name="T18" fmla="*/ 70 w 2161"/>
                <a:gd name="T19" fmla="*/ 1742 h 2160"/>
                <a:gd name="T20" fmla="*/ 418 w 2161"/>
                <a:gd name="T21" fmla="*/ 2090 h 2160"/>
                <a:gd name="T22" fmla="*/ 1313 w 2161"/>
                <a:gd name="T23" fmla="*/ 2090 h 2160"/>
                <a:gd name="T24" fmla="*/ 1313 w 2161"/>
                <a:gd name="T25" fmla="*/ 2159 h 2160"/>
                <a:gd name="T26" fmla="*/ 418 w 2161"/>
                <a:gd name="T27" fmla="*/ 2159 h 2160"/>
                <a:gd name="T28" fmla="*/ 0 w 2161"/>
                <a:gd name="T29" fmla="*/ 1742 h 2160"/>
                <a:gd name="T30" fmla="*/ 0 w 2161"/>
                <a:gd name="T31" fmla="*/ 418 h 2160"/>
                <a:gd name="T32" fmla="*/ 418 w 2161"/>
                <a:gd name="T33" fmla="*/ 0 h 2160"/>
                <a:gd name="T34" fmla="*/ 1742 w 2161"/>
                <a:gd name="T35" fmla="*/ 0 h 2160"/>
                <a:gd name="T36" fmla="*/ 2160 w 2161"/>
                <a:gd name="T37" fmla="*/ 418 h 2160"/>
                <a:gd name="T38" fmla="*/ 2160 w 2161"/>
                <a:gd name="T39" fmla="*/ 1742 h 2160"/>
                <a:gd name="T40" fmla="*/ 1741 w 2161"/>
                <a:gd name="T41" fmla="*/ 2159 h 2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1" h="2160">
                  <a:moveTo>
                    <a:pt x="1741" y="2159"/>
                  </a:moveTo>
                  <a:lnTo>
                    <a:pt x="1656" y="2159"/>
                  </a:lnTo>
                  <a:lnTo>
                    <a:pt x="1656" y="2090"/>
                  </a:lnTo>
                  <a:lnTo>
                    <a:pt x="1741" y="2090"/>
                  </a:lnTo>
                  <a:cubicBezTo>
                    <a:pt x="1933" y="2090"/>
                    <a:pt x="2090" y="1934"/>
                    <a:pt x="2090" y="1742"/>
                  </a:cubicBezTo>
                  <a:lnTo>
                    <a:pt x="2090" y="418"/>
                  </a:lnTo>
                  <a:cubicBezTo>
                    <a:pt x="2090" y="226"/>
                    <a:pt x="1934" y="69"/>
                    <a:pt x="1741" y="69"/>
                  </a:cubicBezTo>
                  <a:lnTo>
                    <a:pt x="418" y="69"/>
                  </a:lnTo>
                  <a:cubicBezTo>
                    <a:pt x="227" y="69"/>
                    <a:pt x="70" y="225"/>
                    <a:pt x="70" y="418"/>
                  </a:cubicBezTo>
                  <a:lnTo>
                    <a:pt x="70" y="1742"/>
                  </a:lnTo>
                  <a:cubicBezTo>
                    <a:pt x="70" y="1933"/>
                    <a:pt x="225" y="2090"/>
                    <a:pt x="418" y="2090"/>
                  </a:cubicBezTo>
                  <a:lnTo>
                    <a:pt x="1313" y="2090"/>
                  </a:lnTo>
                  <a:lnTo>
                    <a:pt x="1313" y="2159"/>
                  </a:lnTo>
                  <a:lnTo>
                    <a:pt x="418" y="2159"/>
                  </a:lnTo>
                  <a:cubicBezTo>
                    <a:pt x="188" y="2159"/>
                    <a:pt x="0" y="1971"/>
                    <a:pt x="0" y="1742"/>
                  </a:cubicBezTo>
                  <a:lnTo>
                    <a:pt x="0" y="418"/>
                  </a:lnTo>
                  <a:cubicBezTo>
                    <a:pt x="0" y="188"/>
                    <a:pt x="188" y="0"/>
                    <a:pt x="418" y="0"/>
                  </a:cubicBezTo>
                  <a:lnTo>
                    <a:pt x="1742" y="0"/>
                  </a:lnTo>
                  <a:cubicBezTo>
                    <a:pt x="1972" y="0"/>
                    <a:pt x="2160" y="188"/>
                    <a:pt x="2160" y="418"/>
                  </a:cubicBezTo>
                  <a:lnTo>
                    <a:pt x="2160" y="1742"/>
                  </a:lnTo>
                  <a:cubicBezTo>
                    <a:pt x="2160" y="1971"/>
                    <a:pt x="1972" y="2159"/>
                    <a:pt x="1741" y="2159"/>
                  </a:cubicBezTo>
                </a:path>
              </a:pathLst>
            </a:custGeom>
            <a:solidFill>
              <a:srgbClr val="5D5B5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fontAlgn="ctr"/>
              <a:endParaRPr lang="en-US" altLang="zh-CN" sz="2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72" name="任意多边形 83"/>
            <p:cNvSpPr>
              <a:spLocks noChangeArrowheads="1"/>
            </p:cNvSpPr>
            <p:nvPr/>
          </p:nvSpPr>
          <p:spPr bwMode="gray">
            <a:xfrm>
              <a:off x="7941903" y="5138659"/>
              <a:ext cx="304106" cy="299788"/>
            </a:xfrm>
            <a:custGeom>
              <a:avLst/>
              <a:gdLst>
                <a:gd name="T0" fmla="*/ 1522 w 1901"/>
                <a:gd name="T1" fmla="*/ 1933 h 1934"/>
                <a:gd name="T2" fmla="*/ 379 w 1901"/>
                <a:gd name="T3" fmla="*/ 1933 h 1934"/>
                <a:gd name="T4" fmla="*/ 0 w 1901"/>
                <a:gd name="T5" fmla="*/ 1554 h 1934"/>
                <a:gd name="T6" fmla="*/ 0 w 1901"/>
                <a:gd name="T7" fmla="*/ 379 h 1934"/>
                <a:gd name="T8" fmla="*/ 379 w 1901"/>
                <a:gd name="T9" fmla="*/ 0 h 1934"/>
                <a:gd name="T10" fmla="*/ 1522 w 1901"/>
                <a:gd name="T11" fmla="*/ 0 h 1934"/>
                <a:gd name="T12" fmla="*/ 1900 w 1901"/>
                <a:gd name="T13" fmla="*/ 379 h 1934"/>
                <a:gd name="T14" fmla="*/ 1900 w 1901"/>
                <a:gd name="T15" fmla="*/ 1554 h 1934"/>
                <a:gd name="T16" fmla="*/ 1522 w 1901"/>
                <a:gd name="T17" fmla="*/ 1933 h 1934"/>
                <a:gd name="T18" fmla="*/ 377 w 1901"/>
                <a:gd name="T19" fmla="*/ 51 h 1934"/>
                <a:gd name="T20" fmla="*/ 51 w 1901"/>
                <a:gd name="T21" fmla="*/ 378 h 1934"/>
                <a:gd name="T22" fmla="*/ 51 w 1901"/>
                <a:gd name="T23" fmla="*/ 1553 h 1934"/>
                <a:gd name="T24" fmla="*/ 377 w 1901"/>
                <a:gd name="T25" fmla="*/ 1880 h 1934"/>
                <a:gd name="T26" fmla="*/ 1521 w 1901"/>
                <a:gd name="T27" fmla="*/ 1880 h 1934"/>
                <a:gd name="T28" fmla="*/ 1847 w 1901"/>
                <a:gd name="T29" fmla="*/ 1553 h 1934"/>
                <a:gd name="T30" fmla="*/ 1847 w 1901"/>
                <a:gd name="T31" fmla="*/ 378 h 1934"/>
                <a:gd name="T32" fmla="*/ 1521 w 1901"/>
                <a:gd name="T33" fmla="*/ 51 h 1934"/>
                <a:gd name="T34" fmla="*/ 377 w 1901"/>
                <a:gd name="T35" fmla="*/ 51 h 19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01" h="1934">
                  <a:moveTo>
                    <a:pt x="1522" y="1933"/>
                  </a:moveTo>
                  <a:lnTo>
                    <a:pt x="379" y="1933"/>
                  </a:lnTo>
                  <a:cubicBezTo>
                    <a:pt x="170" y="1933"/>
                    <a:pt x="0" y="1763"/>
                    <a:pt x="0" y="1554"/>
                  </a:cubicBezTo>
                  <a:lnTo>
                    <a:pt x="0" y="379"/>
                  </a:lnTo>
                  <a:cubicBezTo>
                    <a:pt x="0" y="170"/>
                    <a:pt x="170" y="0"/>
                    <a:pt x="379" y="0"/>
                  </a:cubicBezTo>
                  <a:lnTo>
                    <a:pt x="1522" y="0"/>
                  </a:lnTo>
                  <a:cubicBezTo>
                    <a:pt x="1731" y="0"/>
                    <a:pt x="1900" y="170"/>
                    <a:pt x="1900" y="379"/>
                  </a:cubicBezTo>
                  <a:lnTo>
                    <a:pt x="1900" y="1554"/>
                  </a:lnTo>
                  <a:cubicBezTo>
                    <a:pt x="1900" y="1763"/>
                    <a:pt x="1731" y="1933"/>
                    <a:pt x="1522" y="1933"/>
                  </a:cubicBezTo>
                  <a:close/>
                  <a:moveTo>
                    <a:pt x="377" y="51"/>
                  </a:moveTo>
                  <a:cubicBezTo>
                    <a:pt x="197" y="51"/>
                    <a:pt x="51" y="198"/>
                    <a:pt x="51" y="378"/>
                  </a:cubicBezTo>
                  <a:lnTo>
                    <a:pt x="51" y="1553"/>
                  </a:lnTo>
                  <a:cubicBezTo>
                    <a:pt x="51" y="1734"/>
                    <a:pt x="198" y="1880"/>
                    <a:pt x="377" y="1880"/>
                  </a:cubicBezTo>
                  <a:lnTo>
                    <a:pt x="1521" y="1880"/>
                  </a:lnTo>
                  <a:cubicBezTo>
                    <a:pt x="1701" y="1880"/>
                    <a:pt x="1847" y="1732"/>
                    <a:pt x="1847" y="1553"/>
                  </a:cubicBezTo>
                  <a:lnTo>
                    <a:pt x="1847" y="378"/>
                  </a:lnTo>
                  <a:cubicBezTo>
                    <a:pt x="1847" y="197"/>
                    <a:pt x="1700" y="51"/>
                    <a:pt x="1521" y="51"/>
                  </a:cubicBezTo>
                  <a:lnTo>
                    <a:pt x="377" y="51"/>
                  </a:lnTo>
                  <a:close/>
                </a:path>
              </a:pathLst>
            </a:custGeom>
            <a:solidFill>
              <a:srgbClr val="5D5B5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fontAlgn="ctr"/>
              <a:endParaRPr lang="en-US" altLang="zh-CN" sz="2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73" name="任意多边形 84"/>
            <p:cNvSpPr>
              <a:spLocks noChangeArrowheads="1"/>
            </p:cNvSpPr>
            <p:nvPr/>
          </p:nvSpPr>
          <p:spPr bwMode="gray">
            <a:xfrm>
              <a:off x="8066874" y="5410325"/>
              <a:ext cx="54164" cy="10375"/>
            </a:xfrm>
            <a:custGeom>
              <a:avLst/>
              <a:gdLst>
                <a:gd name="T0" fmla="*/ 301 w 341"/>
                <a:gd name="T1" fmla="*/ 64 h 65"/>
                <a:gd name="T2" fmla="*/ 340 w 341"/>
                <a:gd name="T3" fmla="*/ 32 h 65"/>
                <a:gd name="T4" fmla="*/ 301 w 341"/>
                <a:gd name="T5" fmla="*/ 0 h 65"/>
                <a:gd name="T6" fmla="*/ 40 w 341"/>
                <a:gd name="T7" fmla="*/ 0 h 65"/>
                <a:gd name="T8" fmla="*/ 0 w 341"/>
                <a:gd name="T9" fmla="*/ 32 h 65"/>
                <a:gd name="T10" fmla="*/ 40 w 341"/>
                <a:gd name="T11" fmla="*/ 64 h 65"/>
                <a:gd name="T12" fmla="*/ 301 w 341"/>
                <a:gd name="T13" fmla="*/ 64 h 65"/>
              </a:gdLst>
              <a:ahLst/>
              <a:cxnLst>
                <a:cxn ang="0">
                  <a:pos x="T0" y="T1"/>
                </a:cxn>
                <a:cxn ang="0">
                  <a:pos x="T2" y="T3"/>
                </a:cxn>
                <a:cxn ang="0">
                  <a:pos x="T4" y="T5"/>
                </a:cxn>
                <a:cxn ang="0">
                  <a:pos x="T6" y="T7"/>
                </a:cxn>
                <a:cxn ang="0">
                  <a:pos x="T8" y="T9"/>
                </a:cxn>
                <a:cxn ang="0">
                  <a:pos x="T10" y="T11"/>
                </a:cxn>
                <a:cxn ang="0">
                  <a:pos x="T12" y="T13"/>
                </a:cxn>
              </a:cxnLst>
              <a:rect l="0" t="0" r="r" b="b"/>
              <a:pathLst>
                <a:path w="341" h="65">
                  <a:moveTo>
                    <a:pt x="301" y="64"/>
                  </a:moveTo>
                  <a:cubicBezTo>
                    <a:pt x="325" y="64"/>
                    <a:pt x="340" y="53"/>
                    <a:pt x="340" y="32"/>
                  </a:cubicBezTo>
                  <a:cubicBezTo>
                    <a:pt x="340" y="12"/>
                    <a:pt x="325" y="0"/>
                    <a:pt x="301" y="0"/>
                  </a:cubicBezTo>
                  <a:lnTo>
                    <a:pt x="40" y="0"/>
                  </a:lnTo>
                  <a:cubicBezTo>
                    <a:pt x="15" y="0"/>
                    <a:pt x="0" y="11"/>
                    <a:pt x="0" y="32"/>
                  </a:cubicBezTo>
                  <a:cubicBezTo>
                    <a:pt x="0" y="52"/>
                    <a:pt x="15" y="64"/>
                    <a:pt x="40" y="64"/>
                  </a:cubicBezTo>
                  <a:lnTo>
                    <a:pt x="301" y="64"/>
                  </a:lnTo>
                </a:path>
              </a:pathLst>
            </a:custGeom>
            <a:solidFill>
              <a:srgbClr val="5D5B5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fontAlgn="ctr"/>
              <a:endParaRPr lang="en-US" altLang="zh-CN" sz="2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74" name="任意多边形 107"/>
            <p:cNvSpPr>
              <a:spLocks noChangeArrowheads="1"/>
            </p:cNvSpPr>
            <p:nvPr/>
          </p:nvSpPr>
          <p:spPr bwMode="gray">
            <a:xfrm>
              <a:off x="8106932" y="5438993"/>
              <a:ext cx="27646" cy="26757"/>
            </a:xfrm>
            <a:custGeom>
              <a:avLst/>
              <a:gdLst>
                <a:gd name="T0" fmla="*/ 87 w 174"/>
                <a:gd name="T1" fmla="*/ 173 h 174"/>
                <a:gd name="T2" fmla="*/ 0 w 174"/>
                <a:gd name="T3" fmla="*/ 86 h 174"/>
                <a:gd name="T4" fmla="*/ 87 w 174"/>
                <a:gd name="T5" fmla="*/ 0 h 174"/>
                <a:gd name="T6" fmla="*/ 173 w 174"/>
                <a:gd name="T7" fmla="*/ 86 h 174"/>
                <a:gd name="T8" fmla="*/ 87 w 174"/>
                <a:gd name="T9" fmla="*/ 173 h 174"/>
              </a:gdLst>
              <a:ahLst/>
              <a:cxnLst>
                <a:cxn ang="0">
                  <a:pos x="T0" y="T1"/>
                </a:cxn>
                <a:cxn ang="0">
                  <a:pos x="T2" y="T3"/>
                </a:cxn>
                <a:cxn ang="0">
                  <a:pos x="T4" y="T5"/>
                </a:cxn>
                <a:cxn ang="0">
                  <a:pos x="T6" y="T7"/>
                </a:cxn>
                <a:cxn ang="0">
                  <a:pos x="T8" y="T9"/>
                </a:cxn>
              </a:cxnLst>
              <a:rect l="0" t="0" r="r" b="b"/>
              <a:pathLst>
                <a:path w="174" h="174">
                  <a:moveTo>
                    <a:pt x="87" y="173"/>
                  </a:moveTo>
                  <a:cubicBezTo>
                    <a:pt x="39" y="173"/>
                    <a:pt x="0" y="133"/>
                    <a:pt x="0" y="86"/>
                  </a:cubicBezTo>
                  <a:cubicBezTo>
                    <a:pt x="0" y="38"/>
                    <a:pt x="40" y="0"/>
                    <a:pt x="87" y="0"/>
                  </a:cubicBezTo>
                  <a:cubicBezTo>
                    <a:pt x="134" y="0"/>
                    <a:pt x="173" y="38"/>
                    <a:pt x="173" y="86"/>
                  </a:cubicBezTo>
                  <a:cubicBezTo>
                    <a:pt x="173" y="134"/>
                    <a:pt x="134" y="173"/>
                    <a:pt x="87" y="173"/>
                  </a:cubicBezTo>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fontAlgn="ctr"/>
              <a:endParaRPr lang="en-US" altLang="zh-CN" sz="2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75" name="任意多边形 108"/>
            <p:cNvSpPr>
              <a:spLocks noChangeArrowheads="1"/>
            </p:cNvSpPr>
            <p:nvPr/>
          </p:nvSpPr>
          <p:spPr bwMode="gray">
            <a:xfrm>
              <a:off x="8169841" y="5438993"/>
              <a:ext cx="27364" cy="26757"/>
            </a:xfrm>
            <a:custGeom>
              <a:avLst/>
              <a:gdLst>
                <a:gd name="T0" fmla="*/ 87 w 174"/>
                <a:gd name="T1" fmla="*/ 173 h 174"/>
                <a:gd name="T2" fmla="*/ 0 w 174"/>
                <a:gd name="T3" fmla="*/ 86 h 174"/>
                <a:gd name="T4" fmla="*/ 87 w 174"/>
                <a:gd name="T5" fmla="*/ 0 h 174"/>
                <a:gd name="T6" fmla="*/ 173 w 174"/>
                <a:gd name="T7" fmla="*/ 86 h 174"/>
                <a:gd name="T8" fmla="*/ 87 w 174"/>
                <a:gd name="T9" fmla="*/ 173 h 174"/>
              </a:gdLst>
              <a:ahLst/>
              <a:cxnLst>
                <a:cxn ang="0">
                  <a:pos x="T0" y="T1"/>
                </a:cxn>
                <a:cxn ang="0">
                  <a:pos x="T2" y="T3"/>
                </a:cxn>
                <a:cxn ang="0">
                  <a:pos x="T4" y="T5"/>
                </a:cxn>
                <a:cxn ang="0">
                  <a:pos x="T6" y="T7"/>
                </a:cxn>
                <a:cxn ang="0">
                  <a:pos x="T8" y="T9"/>
                </a:cxn>
              </a:cxnLst>
              <a:rect l="0" t="0" r="r" b="b"/>
              <a:pathLst>
                <a:path w="174" h="174">
                  <a:moveTo>
                    <a:pt x="87" y="173"/>
                  </a:moveTo>
                  <a:cubicBezTo>
                    <a:pt x="38" y="173"/>
                    <a:pt x="0" y="133"/>
                    <a:pt x="0" y="86"/>
                  </a:cubicBezTo>
                  <a:cubicBezTo>
                    <a:pt x="0" y="38"/>
                    <a:pt x="40" y="0"/>
                    <a:pt x="87" y="0"/>
                  </a:cubicBezTo>
                  <a:cubicBezTo>
                    <a:pt x="135" y="0"/>
                    <a:pt x="173" y="38"/>
                    <a:pt x="173" y="86"/>
                  </a:cubicBezTo>
                  <a:cubicBezTo>
                    <a:pt x="173" y="134"/>
                    <a:pt x="133" y="173"/>
                    <a:pt x="87" y="173"/>
                  </a:cubicBezTo>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fontAlgn="ctr"/>
              <a:endParaRPr lang="en-US" altLang="zh-CN" sz="2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76" name="任意多边形 109"/>
            <p:cNvSpPr>
              <a:spLocks noChangeArrowheads="1"/>
            </p:cNvSpPr>
            <p:nvPr/>
          </p:nvSpPr>
          <p:spPr bwMode="gray">
            <a:xfrm>
              <a:off x="7969549" y="5385752"/>
              <a:ext cx="26800" cy="25392"/>
            </a:xfrm>
            <a:custGeom>
              <a:avLst/>
              <a:gdLst>
                <a:gd name="T0" fmla="*/ 30 w 166"/>
                <a:gd name="T1" fmla="*/ 134 h 164"/>
                <a:gd name="T2" fmla="*/ 135 w 166"/>
                <a:gd name="T3" fmla="*/ 134 h 164"/>
                <a:gd name="T4" fmla="*/ 135 w 166"/>
                <a:gd name="T5" fmla="*/ 29 h 164"/>
                <a:gd name="T6" fmla="*/ 30 w 166"/>
                <a:gd name="T7" fmla="*/ 29 h 164"/>
                <a:gd name="T8" fmla="*/ 30 w 166"/>
                <a:gd name="T9" fmla="*/ 134 h 164"/>
              </a:gdLst>
              <a:ahLst/>
              <a:cxnLst>
                <a:cxn ang="0">
                  <a:pos x="T0" y="T1"/>
                </a:cxn>
                <a:cxn ang="0">
                  <a:pos x="T2" y="T3"/>
                </a:cxn>
                <a:cxn ang="0">
                  <a:pos x="T4" y="T5"/>
                </a:cxn>
                <a:cxn ang="0">
                  <a:pos x="T6" y="T7"/>
                </a:cxn>
                <a:cxn ang="0">
                  <a:pos x="T8" y="T9"/>
                </a:cxn>
              </a:cxnLst>
              <a:rect l="0" t="0" r="r" b="b"/>
              <a:pathLst>
                <a:path w="166" h="164">
                  <a:moveTo>
                    <a:pt x="30" y="134"/>
                  </a:moveTo>
                  <a:cubicBezTo>
                    <a:pt x="59" y="163"/>
                    <a:pt x="106" y="163"/>
                    <a:pt x="135" y="134"/>
                  </a:cubicBezTo>
                  <a:cubicBezTo>
                    <a:pt x="165" y="104"/>
                    <a:pt x="165" y="57"/>
                    <a:pt x="135" y="29"/>
                  </a:cubicBezTo>
                  <a:cubicBezTo>
                    <a:pt x="106" y="0"/>
                    <a:pt x="59" y="0"/>
                    <a:pt x="30" y="29"/>
                  </a:cubicBezTo>
                  <a:cubicBezTo>
                    <a:pt x="0" y="58"/>
                    <a:pt x="0" y="105"/>
                    <a:pt x="30" y="134"/>
                  </a:cubicBezTo>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fontAlgn="ctr"/>
              <a:endParaRPr lang="en-US" altLang="zh-CN" sz="2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77" name="任意多边形 110"/>
            <p:cNvSpPr>
              <a:spLocks noChangeArrowheads="1"/>
            </p:cNvSpPr>
            <p:nvPr/>
          </p:nvSpPr>
          <p:spPr bwMode="gray">
            <a:xfrm>
              <a:off x="7970113" y="5310668"/>
              <a:ext cx="40905" cy="18566"/>
            </a:xfrm>
            <a:custGeom>
              <a:avLst/>
              <a:gdLst>
                <a:gd name="T0" fmla="*/ 225 w 254"/>
                <a:gd name="T1" fmla="*/ 118 h 119"/>
                <a:gd name="T2" fmla="*/ 0 w 254"/>
                <a:gd name="T3" fmla="*/ 69 h 119"/>
                <a:gd name="T4" fmla="*/ 0 w 254"/>
                <a:gd name="T5" fmla="*/ 0 h 119"/>
                <a:gd name="T6" fmla="*/ 253 w 254"/>
                <a:gd name="T7" fmla="*/ 55 h 119"/>
                <a:gd name="T8" fmla="*/ 225 w 254"/>
                <a:gd name="T9" fmla="*/ 118 h 119"/>
              </a:gdLst>
              <a:ahLst/>
              <a:cxnLst>
                <a:cxn ang="0">
                  <a:pos x="T0" y="T1"/>
                </a:cxn>
                <a:cxn ang="0">
                  <a:pos x="T2" y="T3"/>
                </a:cxn>
                <a:cxn ang="0">
                  <a:pos x="T4" y="T5"/>
                </a:cxn>
                <a:cxn ang="0">
                  <a:pos x="T6" y="T7"/>
                </a:cxn>
                <a:cxn ang="0">
                  <a:pos x="T8" y="T9"/>
                </a:cxn>
              </a:cxnLst>
              <a:rect l="0" t="0" r="r" b="b"/>
              <a:pathLst>
                <a:path w="254" h="119">
                  <a:moveTo>
                    <a:pt x="225" y="118"/>
                  </a:moveTo>
                  <a:cubicBezTo>
                    <a:pt x="154" y="85"/>
                    <a:pt x="77" y="69"/>
                    <a:pt x="0" y="69"/>
                  </a:cubicBezTo>
                  <a:lnTo>
                    <a:pt x="0" y="0"/>
                  </a:lnTo>
                  <a:cubicBezTo>
                    <a:pt x="87" y="0"/>
                    <a:pt x="173" y="19"/>
                    <a:pt x="253" y="55"/>
                  </a:cubicBezTo>
                  <a:lnTo>
                    <a:pt x="225" y="118"/>
                  </a:lnTo>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fontAlgn="ctr"/>
              <a:endParaRPr lang="en-US" altLang="zh-CN" sz="2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78" name="任意多边形 111"/>
            <p:cNvSpPr>
              <a:spLocks noChangeArrowheads="1"/>
            </p:cNvSpPr>
            <p:nvPr/>
          </p:nvSpPr>
          <p:spPr bwMode="gray">
            <a:xfrm>
              <a:off x="8049948" y="5366094"/>
              <a:ext cx="18901" cy="40136"/>
            </a:xfrm>
            <a:custGeom>
              <a:avLst/>
              <a:gdLst>
                <a:gd name="T0" fmla="*/ 120 w 121"/>
                <a:gd name="T1" fmla="*/ 261 h 262"/>
                <a:gd name="T2" fmla="*/ 51 w 121"/>
                <a:gd name="T3" fmla="*/ 261 h 262"/>
                <a:gd name="T4" fmla="*/ 0 w 121"/>
                <a:gd name="T5" fmla="*/ 30 h 262"/>
                <a:gd name="T6" fmla="*/ 63 w 121"/>
                <a:gd name="T7" fmla="*/ 0 h 262"/>
                <a:gd name="T8" fmla="*/ 120 w 121"/>
                <a:gd name="T9" fmla="*/ 261 h 262"/>
              </a:gdLst>
              <a:ahLst/>
              <a:cxnLst>
                <a:cxn ang="0">
                  <a:pos x="T0" y="T1"/>
                </a:cxn>
                <a:cxn ang="0">
                  <a:pos x="T2" y="T3"/>
                </a:cxn>
                <a:cxn ang="0">
                  <a:pos x="T4" y="T5"/>
                </a:cxn>
                <a:cxn ang="0">
                  <a:pos x="T6" y="T7"/>
                </a:cxn>
                <a:cxn ang="0">
                  <a:pos x="T8" y="T9"/>
                </a:cxn>
              </a:cxnLst>
              <a:rect l="0" t="0" r="r" b="b"/>
              <a:pathLst>
                <a:path w="121" h="262">
                  <a:moveTo>
                    <a:pt x="120" y="261"/>
                  </a:moveTo>
                  <a:lnTo>
                    <a:pt x="51" y="261"/>
                  </a:lnTo>
                  <a:cubicBezTo>
                    <a:pt x="51" y="180"/>
                    <a:pt x="34" y="102"/>
                    <a:pt x="0" y="30"/>
                  </a:cubicBezTo>
                  <a:lnTo>
                    <a:pt x="63" y="0"/>
                  </a:lnTo>
                  <a:cubicBezTo>
                    <a:pt x="102" y="83"/>
                    <a:pt x="120" y="170"/>
                    <a:pt x="120" y="261"/>
                  </a:cubicBezTo>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fontAlgn="ctr"/>
              <a:endParaRPr lang="en-US" altLang="zh-CN" sz="2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79" name="任意多边形 112"/>
            <p:cNvSpPr>
              <a:spLocks noChangeArrowheads="1"/>
            </p:cNvSpPr>
            <p:nvPr/>
          </p:nvSpPr>
          <p:spPr bwMode="gray">
            <a:xfrm>
              <a:off x="7970113" y="5333330"/>
              <a:ext cx="36109" cy="18293"/>
            </a:xfrm>
            <a:custGeom>
              <a:avLst/>
              <a:gdLst>
                <a:gd name="T0" fmla="*/ 189 w 223"/>
                <a:gd name="T1" fmla="*/ 116 h 117"/>
                <a:gd name="T2" fmla="*/ 0 w 223"/>
                <a:gd name="T3" fmla="*/ 69 h 117"/>
                <a:gd name="T4" fmla="*/ 0 w 223"/>
                <a:gd name="T5" fmla="*/ 0 h 117"/>
                <a:gd name="T6" fmla="*/ 222 w 223"/>
                <a:gd name="T7" fmla="*/ 56 h 117"/>
                <a:gd name="T8" fmla="*/ 189 w 223"/>
                <a:gd name="T9" fmla="*/ 116 h 117"/>
              </a:gdLst>
              <a:ahLst/>
              <a:cxnLst>
                <a:cxn ang="0">
                  <a:pos x="T0" y="T1"/>
                </a:cxn>
                <a:cxn ang="0">
                  <a:pos x="T2" y="T3"/>
                </a:cxn>
                <a:cxn ang="0">
                  <a:pos x="T4" y="T5"/>
                </a:cxn>
                <a:cxn ang="0">
                  <a:pos x="T6" y="T7"/>
                </a:cxn>
                <a:cxn ang="0">
                  <a:pos x="T8" y="T9"/>
                </a:cxn>
              </a:cxnLst>
              <a:rect l="0" t="0" r="r" b="b"/>
              <a:pathLst>
                <a:path w="223" h="117">
                  <a:moveTo>
                    <a:pt x="189" y="116"/>
                  </a:moveTo>
                  <a:cubicBezTo>
                    <a:pt x="131" y="86"/>
                    <a:pt x="65" y="69"/>
                    <a:pt x="0" y="69"/>
                  </a:cubicBezTo>
                  <a:lnTo>
                    <a:pt x="0" y="0"/>
                  </a:lnTo>
                  <a:cubicBezTo>
                    <a:pt x="77" y="0"/>
                    <a:pt x="154" y="19"/>
                    <a:pt x="222" y="56"/>
                  </a:cubicBezTo>
                  <a:lnTo>
                    <a:pt x="189" y="116"/>
                  </a:lnTo>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fontAlgn="ctr"/>
              <a:endParaRPr lang="en-US" altLang="zh-CN" sz="2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80" name="任意多边形 113"/>
            <p:cNvSpPr>
              <a:spLocks noChangeArrowheads="1"/>
            </p:cNvSpPr>
            <p:nvPr/>
          </p:nvSpPr>
          <p:spPr bwMode="gray">
            <a:xfrm>
              <a:off x="8026533" y="5370735"/>
              <a:ext cx="19183" cy="35494"/>
            </a:xfrm>
            <a:custGeom>
              <a:avLst/>
              <a:gdLst>
                <a:gd name="T0" fmla="*/ 120 w 121"/>
                <a:gd name="T1" fmla="*/ 230 h 231"/>
                <a:gd name="T2" fmla="*/ 51 w 121"/>
                <a:gd name="T3" fmla="*/ 230 h 231"/>
                <a:gd name="T4" fmla="*/ 0 w 121"/>
                <a:gd name="T5" fmla="*/ 33 h 231"/>
                <a:gd name="T6" fmla="*/ 61 w 121"/>
                <a:gd name="T7" fmla="*/ 0 h 231"/>
                <a:gd name="T8" fmla="*/ 120 w 121"/>
                <a:gd name="T9" fmla="*/ 230 h 231"/>
              </a:gdLst>
              <a:ahLst/>
              <a:cxnLst>
                <a:cxn ang="0">
                  <a:pos x="T0" y="T1"/>
                </a:cxn>
                <a:cxn ang="0">
                  <a:pos x="T2" y="T3"/>
                </a:cxn>
                <a:cxn ang="0">
                  <a:pos x="T4" y="T5"/>
                </a:cxn>
                <a:cxn ang="0">
                  <a:pos x="T6" y="T7"/>
                </a:cxn>
                <a:cxn ang="0">
                  <a:pos x="T8" y="T9"/>
                </a:cxn>
              </a:cxnLst>
              <a:rect l="0" t="0" r="r" b="b"/>
              <a:pathLst>
                <a:path w="121" h="231">
                  <a:moveTo>
                    <a:pt x="120" y="230"/>
                  </a:moveTo>
                  <a:lnTo>
                    <a:pt x="51" y="230"/>
                  </a:lnTo>
                  <a:cubicBezTo>
                    <a:pt x="51" y="160"/>
                    <a:pt x="34" y="92"/>
                    <a:pt x="0" y="33"/>
                  </a:cubicBezTo>
                  <a:lnTo>
                    <a:pt x="61" y="0"/>
                  </a:lnTo>
                  <a:cubicBezTo>
                    <a:pt x="99" y="70"/>
                    <a:pt x="120" y="149"/>
                    <a:pt x="120" y="230"/>
                  </a:cubicBezTo>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fontAlgn="ctr"/>
              <a:endParaRPr lang="en-US" altLang="zh-CN" sz="2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81" name="任意多边形 114"/>
            <p:cNvSpPr>
              <a:spLocks noChangeArrowheads="1"/>
            </p:cNvSpPr>
            <p:nvPr/>
          </p:nvSpPr>
          <p:spPr bwMode="gray">
            <a:xfrm>
              <a:off x="7970113" y="5355719"/>
              <a:ext cx="52189" cy="51330"/>
            </a:xfrm>
            <a:custGeom>
              <a:avLst/>
              <a:gdLst>
                <a:gd name="T0" fmla="*/ 327 w 328"/>
                <a:gd name="T1" fmla="*/ 328 h 329"/>
                <a:gd name="T2" fmla="*/ 258 w 328"/>
                <a:gd name="T3" fmla="*/ 328 h 329"/>
                <a:gd name="T4" fmla="*/ 0 w 328"/>
                <a:gd name="T5" fmla="*/ 69 h 329"/>
                <a:gd name="T6" fmla="*/ 0 w 328"/>
                <a:gd name="T7" fmla="*/ 0 h 329"/>
                <a:gd name="T8" fmla="*/ 327 w 328"/>
                <a:gd name="T9" fmla="*/ 328 h 329"/>
              </a:gdLst>
              <a:ahLst/>
              <a:cxnLst>
                <a:cxn ang="0">
                  <a:pos x="T0" y="T1"/>
                </a:cxn>
                <a:cxn ang="0">
                  <a:pos x="T2" y="T3"/>
                </a:cxn>
                <a:cxn ang="0">
                  <a:pos x="T4" y="T5"/>
                </a:cxn>
                <a:cxn ang="0">
                  <a:pos x="T6" y="T7"/>
                </a:cxn>
                <a:cxn ang="0">
                  <a:pos x="T8" y="T9"/>
                </a:cxn>
              </a:cxnLst>
              <a:rect l="0" t="0" r="r" b="b"/>
              <a:pathLst>
                <a:path w="328" h="329">
                  <a:moveTo>
                    <a:pt x="327" y="328"/>
                  </a:moveTo>
                  <a:lnTo>
                    <a:pt x="258" y="328"/>
                  </a:lnTo>
                  <a:cubicBezTo>
                    <a:pt x="258" y="186"/>
                    <a:pt x="142" y="69"/>
                    <a:pt x="0" y="69"/>
                  </a:cubicBezTo>
                  <a:lnTo>
                    <a:pt x="0" y="0"/>
                  </a:lnTo>
                  <a:cubicBezTo>
                    <a:pt x="180" y="0"/>
                    <a:pt x="327" y="147"/>
                    <a:pt x="327" y="328"/>
                  </a:cubicBezTo>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fontAlgn="ctr"/>
              <a:endParaRPr lang="en-US" altLang="zh-CN" sz="2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82" name="任意多边形 115"/>
            <p:cNvSpPr>
              <a:spLocks noChangeArrowheads="1"/>
            </p:cNvSpPr>
            <p:nvPr/>
          </p:nvSpPr>
          <p:spPr bwMode="gray">
            <a:xfrm>
              <a:off x="8006786" y="5312034"/>
              <a:ext cx="60652" cy="58702"/>
            </a:xfrm>
            <a:custGeom>
              <a:avLst/>
              <a:gdLst>
                <a:gd name="T0" fmla="*/ 189 w 379"/>
                <a:gd name="T1" fmla="*/ 0 h 379"/>
                <a:gd name="T2" fmla="*/ 0 w 379"/>
                <a:gd name="T3" fmla="*/ 189 h 379"/>
                <a:gd name="T4" fmla="*/ 189 w 379"/>
                <a:gd name="T5" fmla="*/ 378 h 379"/>
                <a:gd name="T6" fmla="*/ 378 w 379"/>
                <a:gd name="T7" fmla="*/ 189 h 379"/>
                <a:gd name="T8" fmla="*/ 189 w 379"/>
                <a:gd name="T9" fmla="*/ 0 h 379"/>
                <a:gd name="T10" fmla="*/ 250 w 379"/>
                <a:gd name="T11" fmla="*/ 283 h 379"/>
                <a:gd name="T12" fmla="*/ 193 w 379"/>
                <a:gd name="T13" fmla="*/ 307 h 379"/>
                <a:gd name="T14" fmla="*/ 132 w 379"/>
                <a:gd name="T15" fmla="*/ 277 h 379"/>
                <a:gd name="T16" fmla="*/ 110 w 379"/>
                <a:gd name="T17" fmla="*/ 192 h 379"/>
                <a:gd name="T18" fmla="*/ 138 w 379"/>
                <a:gd name="T19" fmla="*/ 85 h 379"/>
                <a:gd name="T20" fmla="*/ 214 w 379"/>
                <a:gd name="T21" fmla="*/ 46 h 379"/>
                <a:gd name="T22" fmla="*/ 256 w 379"/>
                <a:gd name="T23" fmla="*/ 53 h 379"/>
                <a:gd name="T24" fmla="*/ 256 w 379"/>
                <a:gd name="T25" fmla="*/ 83 h 379"/>
                <a:gd name="T26" fmla="*/ 215 w 379"/>
                <a:gd name="T27" fmla="*/ 73 h 379"/>
                <a:gd name="T28" fmla="*/ 163 w 379"/>
                <a:gd name="T29" fmla="*/ 101 h 379"/>
                <a:gd name="T30" fmla="*/ 143 w 379"/>
                <a:gd name="T31" fmla="*/ 179 h 379"/>
                <a:gd name="T32" fmla="*/ 145 w 379"/>
                <a:gd name="T33" fmla="*/ 179 h 379"/>
                <a:gd name="T34" fmla="*/ 202 w 379"/>
                <a:gd name="T35" fmla="*/ 145 h 379"/>
                <a:gd name="T36" fmla="*/ 253 w 379"/>
                <a:gd name="T37" fmla="*/ 166 h 379"/>
                <a:gd name="T38" fmla="*/ 273 w 379"/>
                <a:gd name="T39" fmla="*/ 223 h 379"/>
                <a:gd name="T40" fmla="*/ 250 w 379"/>
                <a:gd name="T41" fmla="*/ 283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9" h="379">
                  <a:moveTo>
                    <a:pt x="189" y="0"/>
                  </a:moveTo>
                  <a:cubicBezTo>
                    <a:pt x="84" y="0"/>
                    <a:pt x="0" y="85"/>
                    <a:pt x="0" y="189"/>
                  </a:cubicBezTo>
                  <a:cubicBezTo>
                    <a:pt x="0" y="294"/>
                    <a:pt x="85" y="378"/>
                    <a:pt x="189" y="378"/>
                  </a:cubicBezTo>
                  <a:cubicBezTo>
                    <a:pt x="293" y="378"/>
                    <a:pt x="378" y="293"/>
                    <a:pt x="378" y="189"/>
                  </a:cubicBezTo>
                  <a:cubicBezTo>
                    <a:pt x="378" y="85"/>
                    <a:pt x="293" y="0"/>
                    <a:pt x="189" y="0"/>
                  </a:cubicBezTo>
                  <a:close/>
                  <a:moveTo>
                    <a:pt x="250" y="283"/>
                  </a:moveTo>
                  <a:cubicBezTo>
                    <a:pt x="235" y="299"/>
                    <a:pt x="215" y="307"/>
                    <a:pt x="193" y="307"/>
                  </a:cubicBezTo>
                  <a:cubicBezTo>
                    <a:pt x="167" y="307"/>
                    <a:pt x="147" y="297"/>
                    <a:pt x="132" y="277"/>
                  </a:cubicBezTo>
                  <a:cubicBezTo>
                    <a:pt x="117" y="257"/>
                    <a:pt x="110" y="229"/>
                    <a:pt x="110" y="192"/>
                  </a:cubicBezTo>
                  <a:cubicBezTo>
                    <a:pt x="110" y="147"/>
                    <a:pt x="120" y="112"/>
                    <a:pt x="138" y="85"/>
                  </a:cubicBezTo>
                  <a:cubicBezTo>
                    <a:pt x="157" y="59"/>
                    <a:pt x="183" y="46"/>
                    <a:pt x="214" y="46"/>
                  </a:cubicBezTo>
                  <a:cubicBezTo>
                    <a:pt x="231" y="46"/>
                    <a:pt x="246" y="48"/>
                    <a:pt x="256" y="53"/>
                  </a:cubicBezTo>
                  <a:lnTo>
                    <a:pt x="256" y="83"/>
                  </a:lnTo>
                  <a:cubicBezTo>
                    <a:pt x="242" y="77"/>
                    <a:pt x="229" y="73"/>
                    <a:pt x="215" y="73"/>
                  </a:cubicBezTo>
                  <a:cubicBezTo>
                    <a:pt x="193" y="73"/>
                    <a:pt x="176" y="83"/>
                    <a:pt x="163" y="101"/>
                  </a:cubicBezTo>
                  <a:cubicBezTo>
                    <a:pt x="150" y="120"/>
                    <a:pt x="143" y="146"/>
                    <a:pt x="143" y="179"/>
                  </a:cubicBezTo>
                  <a:lnTo>
                    <a:pt x="145" y="179"/>
                  </a:lnTo>
                  <a:cubicBezTo>
                    <a:pt x="157" y="156"/>
                    <a:pt x="176" y="145"/>
                    <a:pt x="202" y="145"/>
                  </a:cubicBezTo>
                  <a:cubicBezTo>
                    <a:pt x="224" y="145"/>
                    <a:pt x="241" y="152"/>
                    <a:pt x="253" y="166"/>
                  </a:cubicBezTo>
                  <a:cubicBezTo>
                    <a:pt x="267" y="179"/>
                    <a:pt x="273" y="199"/>
                    <a:pt x="273" y="223"/>
                  </a:cubicBezTo>
                  <a:cubicBezTo>
                    <a:pt x="272" y="247"/>
                    <a:pt x="265" y="267"/>
                    <a:pt x="250" y="283"/>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fontAlgn="ctr"/>
              <a:endParaRPr lang="en-US" altLang="zh-CN" sz="2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83" name="任意多边形 116"/>
            <p:cNvSpPr>
              <a:spLocks noChangeArrowheads="1"/>
            </p:cNvSpPr>
            <p:nvPr/>
          </p:nvSpPr>
          <p:spPr bwMode="gray">
            <a:xfrm>
              <a:off x="8030201" y="5338791"/>
              <a:ext cx="15516" cy="16928"/>
            </a:xfrm>
            <a:custGeom>
              <a:avLst/>
              <a:gdLst>
                <a:gd name="T0" fmla="*/ 48 w 96"/>
                <a:gd name="T1" fmla="*/ 0 h 109"/>
                <a:gd name="T2" fmla="*/ 13 w 96"/>
                <a:gd name="T3" fmla="*/ 14 h 109"/>
                <a:gd name="T4" fmla="*/ 0 w 96"/>
                <a:gd name="T5" fmla="*/ 49 h 109"/>
                <a:gd name="T6" fmla="*/ 13 w 96"/>
                <a:gd name="T7" fmla="*/ 91 h 109"/>
                <a:gd name="T8" fmla="*/ 48 w 96"/>
                <a:gd name="T9" fmla="*/ 108 h 109"/>
                <a:gd name="T10" fmla="*/ 81 w 96"/>
                <a:gd name="T11" fmla="*/ 94 h 109"/>
                <a:gd name="T12" fmla="*/ 95 w 96"/>
                <a:gd name="T13" fmla="*/ 54 h 109"/>
                <a:gd name="T14" fmla="*/ 82 w 96"/>
                <a:gd name="T15" fmla="*/ 13 h 109"/>
                <a:gd name="T16" fmla="*/ 48 w 96"/>
                <a:gd name="T17"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6" h="109">
                  <a:moveTo>
                    <a:pt x="48" y="0"/>
                  </a:moveTo>
                  <a:cubicBezTo>
                    <a:pt x="33" y="0"/>
                    <a:pt x="22" y="5"/>
                    <a:pt x="13" y="14"/>
                  </a:cubicBezTo>
                  <a:cubicBezTo>
                    <a:pt x="5" y="24"/>
                    <a:pt x="0" y="35"/>
                    <a:pt x="0" y="49"/>
                  </a:cubicBezTo>
                  <a:cubicBezTo>
                    <a:pt x="0" y="65"/>
                    <a:pt x="5" y="80"/>
                    <a:pt x="13" y="91"/>
                  </a:cubicBezTo>
                  <a:cubicBezTo>
                    <a:pt x="22" y="103"/>
                    <a:pt x="34" y="108"/>
                    <a:pt x="48" y="108"/>
                  </a:cubicBezTo>
                  <a:cubicBezTo>
                    <a:pt x="61" y="108"/>
                    <a:pt x="72" y="103"/>
                    <a:pt x="81" y="94"/>
                  </a:cubicBezTo>
                  <a:cubicBezTo>
                    <a:pt x="89" y="84"/>
                    <a:pt x="95" y="70"/>
                    <a:pt x="95" y="54"/>
                  </a:cubicBezTo>
                  <a:cubicBezTo>
                    <a:pt x="95" y="37"/>
                    <a:pt x="91" y="23"/>
                    <a:pt x="82" y="13"/>
                  </a:cubicBezTo>
                  <a:cubicBezTo>
                    <a:pt x="74" y="5"/>
                    <a:pt x="63" y="0"/>
                    <a:pt x="48" y="0"/>
                  </a:cubicBezTo>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fontAlgn="ctr"/>
              <a:endParaRPr lang="en-US" altLang="zh-CN" sz="2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1584" name="Picture 2" descr="C:\Users\y00430803\AppData\Roaming\eSpace_Desktop\UserData\y00430803\imagefiles\originalImgfiles\5550EBBE-D2DD-4C81-B070-58EAA3FC2CE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gray">
            <a:xfrm>
              <a:off x="8014379" y="5154002"/>
              <a:ext cx="170848" cy="17084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585" name="组合 1584"/>
          <p:cNvGrpSpPr/>
          <p:nvPr/>
        </p:nvGrpSpPr>
        <p:grpSpPr bwMode="gray">
          <a:xfrm>
            <a:off x="1863455" y="4914698"/>
            <a:ext cx="324201" cy="340819"/>
            <a:chOff x="7515805" y="5120857"/>
            <a:chExt cx="345575" cy="344019"/>
          </a:xfrm>
        </p:grpSpPr>
        <p:sp>
          <p:nvSpPr>
            <p:cNvPr id="1586" name="任意多边形 82"/>
            <p:cNvSpPr>
              <a:spLocks noChangeArrowheads="1"/>
            </p:cNvSpPr>
            <p:nvPr/>
          </p:nvSpPr>
          <p:spPr bwMode="gray">
            <a:xfrm>
              <a:off x="7515805" y="5120857"/>
              <a:ext cx="345575" cy="334463"/>
            </a:xfrm>
            <a:custGeom>
              <a:avLst/>
              <a:gdLst>
                <a:gd name="T0" fmla="*/ 1741 w 2161"/>
                <a:gd name="T1" fmla="*/ 2159 h 2160"/>
                <a:gd name="T2" fmla="*/ 1656 w 2161"/>
                <a:gd name="T3" fmla="*/ 2159 h 2160"/>
                <a:gd name="T4" fmla="*/ 1656 w 2161"/>
                <a:gd name="T5" fmla="*/ 2090 h 2160"/>
                <a:gd name="T6" fmla="*/ 1741 w 2161"/>
                <a:gd name="T7" fmla="*/ 2090 h 2160"/>
                <a:gd name="T8" fmla="*/ 2090 w 2161"/>
                <a:gd name="T9" fmla="*/ 1742 h 2160"/>
                <a:gd name="T10" fmla="*/ 2090 w 2161"/>
                <a:gd name="T11" fmla="*/ 418 h 2160"/>
                <a:gd name="T12" fmla="*/ 1741 w 2161"/>
                <a:gd name="T13" fmla="*/ 69 h 2160"/>
                <a:gd name="T14" fmla="*/ 418 w 2161"/>
                <a:gd name="T15" fmla="*/ 69 h 2160"/>
                <a:gd name="T16" fmla="*/ 70 w 2161"/>
                <a:gd name="T17" fmla="*/ 418 h 2160"/>
                <a:gd name="T18" fmla="*/ 70 w 2161"/>
                <a:gd name="T19" fmla="*/ 1742 h 2160"/>
                <a:gd name="T20" fmla="*/ 418 w 2161"/>
                <a:gd name="T21" fmla="*/ 2090 h 2160"/>
                <a:gd name="T22" fmla="*/ 1313 w 2161"/>
                <a:gd name="T23" fmla="*/ 2090 h 2160"/>
                <a:gd name="T24" fmla="*/ 1313 w 2161"/>
                <a:gd name="T25" fmla="*/ 2159 h 2160"/>
                <a:gd name="T26" fmla="*/ 418 w 2161"/>
                <a:gd name="T27" fmla="*/ 2159 h 2160"/>
                <a:gd name="T28" fmla="*/ 0 w 2161"/>
                <a:gd name="T29" fmla="*/ 1742 h 2160"/>
                <a:gd name="T30" fmla="*/ 0 w 2161"/>
                <a:gd name="T31" fmla="*/ 418 h 2160"/>
                <a:gd name="T32" fmla="*/ 418 w 2161"/>
                <a:gd name="T33" fmla="*/ 0 h 2160"/>
                <a:gd name="T34" fmla="*/ 1742 w 2161"/>
                <a:gd name="T35" fmla="*/ 0 h 2160"/>
                <a:gd name="T36" fmla="*/ 2160 w 2161"/>
                <a:gd name="T37" fmla="*/ 418 h 2160"/>
                <a:gd name="T38" fmla="*/ 2160 w 2161"/>
                <a:gd name="T39" fmla="*/ 1742 h 2160"/>
                <a:gd name="T40" fmla="*/ 1741 w 2161"/>
                <a:gd name="T41" fmla="*/ 2159 h 2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1" h="2160">
                  <a:moveTo>
                    <a:pt x="1741" y="2159"/>
                  </a:moveTo>
                  <a:lnTo>
                    <a:pt x="1656" y="2159"/>
                  </a:lnTo>
                  <a:lnTo>
                    <a:pt x="1656" y="2090"/>
                  </a:lnTo>
                  <a:lnTo>
                    <a:pt x="1741" y="2090"/>
                  </a:lnTo>
                  <a:cubicBezTo>
                    <a:pt x="1933" y="2090"/>
                    <a:pt x="2090" y="1934"/>
                    <a:pt x="2090" y="1742"/>
                  </a:cubicBezTo>
                  <a:lnTo>
                    <a:pt x="2090" y="418"/>
                  </a:lnTo>
                  <a:cubicBezTo>
                    <a:pt x="2090" y="226"/>
                    <a:pt x="1934" y="69"/>
                    <a:pt x="1741" y="69"/>
                  </a:cubicBezTo>
                  <a:lnTo>
                    <a:pt x="418" y="69"/>
                  </a:lnTo>
                  <a:cubicBezTo>
                    <a:pt x="227" y="69"/>
                    <a:pt x="70" y="225"/>
                    <a:pt x="70" y="418"/>
                  </a:cubicBezTo>
                  <a:lnTo>
                    <a:pt x="70" y="1742"/>
                  </a:lnTo>
                  <a:cubicBezTo>
                    <a:pt x="70" y="1933"/>
                    <a:pt x="225" y="2090"/>
                    <a:pt x="418" y="2090"/>
                  </a:cubicBezTo>
                  <a:lnTo>
                    <a:pt x="1313" y="2090"/>
                  </a:lnTo>
                  <a:lnTo>
                    <a:pt x="1313" y="2159"/>
                  </a:lnTo>
                  <a:lnTo>
                    <a:pt x="418" y="2159"/>
                  </a:lnTo>
                  <a:cubicBezTo>
                    <a:pt x="188" y="2159"/>
                    <a:pt x="0" y="1971"/>
                    <a:pt x="0" y="1742"/>
                  </a:cubicBezTo>
                  <a:lnTo>
                    <a:pt x="0" y="418"/>
                  </a:lnTo>
                  <a:cubicBezTo>
                    <a:pt x="0" y="188"/>
                    <a:pt x="188" y="0"/>
                    <a:pt x="418" y="0"/>
                  </a:cubicBezTo>
                  <a:lnTo>
                    <a:pt x="1742" y="0"/>
                  </a:lnTo>
                  <a:cubicBezTo>
                    <a:pt x="1972" y="0"/>
                    <a:pt x="2160" y="188"/>
                    <a:pt x="2160" y="418"/>
                  </a:cubicBezTo>
                  <a:lnTo>
                    <a:pt x="2160" y="1742"/>
                  </a:lnTo>
                  <a:cubicBezTo>
                    <a:pt x="2160" y="1971"/>
                    <a:pt x="1972" y="2159"/>
                    <a:pt x="1741" y="2159"/>
                  </a:cubicBezTo>
                </a:path>
              </a:pathLst>
            </a:custGeom>
            <a:solidFill>
              <a:srgbClr val="5D5B5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fontAlgn="ctr"/>
              <a:endParaRPr lang="en-US" altLang="zh-CN" sz="2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87" name="任意多边形 83"/>
            <p:cNvSpPr>
              <a:spLocks noChangeArrowheads="1"/>
            </p:cNvSpPr>
            <p:nvPr/>
          </p:nvSpPr>
          <p:spPr bwMode="gray">
            <a:xfrm>
              <a:off x="7536963" y="5137785"/>
              <a:ext cx="304106" cy="299788"/>
            </a:xfrm>
            <a:custGeom>
              <a:avLst/>
              <a:gdLst>
                <a:gd name="T0" fmla="*/ 1522 w 1901"/>
                <a:gd name="T1" fmla="*/ 1933 h 1934"/>
                <a:gd name="T2" fmla="*/ 379 w 1901"/>
                <a:gd name="T3" fmla="*/ 1933 h 1934"/>
                <a:gd name="T4" fmla="*/ 0 w 1901"/>
                <a:gd name="T5" fmla="*/ 1554 h 1934"/>
                <a:gd name="T6" fmla="*/ 0 w 1901"/>
                <a:gd name="T7" fmla="*/ 379 h 1934"/>
                <a:gd name="T8" fmla="*/ 379 w 1901"/>
                <a:gd name="T9" fmla="*/ 0 h 1934"/>
                <a:gd name="T10" fmla="*/ 1522 w 1901"/>
                <a:gd name="T11" fmla="*/ 0 h 1934"/>
                <a:gd name="T12" fmla="*/ 1900 w 1901"/>
                <a:gd name="T13" fmla="*/ 379 h 1934"/>
                <a:gd name="T14" fmla="*/ 1900 w 1901"/>
                <a:gd name="T15" fmla="*/ 1554 h 1934"/>
                <a:gd name="T16" fmla="*/ 1522 w 1901"/>
                <a:gd name="T17" fmla="*/ 1933 h 1934"/>
                <a:gd name="T18" fmla="*/ 377 w 1901"/>
                <a:gd name="T19" fmla="*/ 51 h 1934"/>
                <a:gd name="T20" fmla="*/ 51 w 1901"/>
                <a:gd name="T21" fmla="*/ 378 h 1934"/>
                <a:gd name="T22" fmla="*/ 51 w 1901"/>
                <a:gd name="T23" fmla="*/ 1553 h 1934"/>
                <a:gd name="T24" fmla="*/ 377 w 1901"/>
                <a:gd name="T25" fmla="*/ 1880 h 1934"/>
                <a:gd name="T26" fmla="*/ 1521 w 1901"/>
                <a:gd name="T27" fmla="*/ 1880 h 1934"/>
                <a:gd name="T28" fmla="*/ 1847 w 1901"/>
                <a:gd name="T29" fmla="*/ 1553 h 1934"/>
                <a:gd name="T30" fmla="*/ 1847 w 1901"/>
                <a:gd name="T31" fmla="*/ 378 h 1934"/>
                <a:gd name="T32" fmla="*/ 1521 w 1901"/>
                <a:gd name="T33" fmla="*/ 51 h 1934"/>
                <a:gd name="T34" fmla="*/ 377 w 1901"/>
                <a:gd name="T35" fmla="*/ 51 h 19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01" h="1934">
                  <a:moveTo>
                    <a:pt x="1522" y="1933"/>
                  </a:moveTo>
                  <a:lnTo>
                    <a:pt x="379" y="1933"/>
                  </a:lnTo>
                  <a:cubicBezTo>
                    <a:pt x="170" y="1933"/>
                    <a:pt x="0" y="1763"/>
                    <a:pt x="0" y="1554"/>
                  </a:cubicBezTo>
                  <a:lnTo>
                    <a:pt x="0" y="379"/>
                  </a:lnTo>
                  <a:cubicBezTo>
                    <a:pt x="0" y="170"/>
                    <a:pt x="170" y="0"/>
                    <a:pt x="379" y="0"/>
                  </a:cubicBezTo>
                  <a:lnTo>
                    <a:pt x="1522" y="0"/>
                  </a:lnTo>
                  <a:cubicBezTo>
                    <a:pt x="1731" y="0"/>
                    <a:pt x="1900" y="170"/>
                    <a:pt x="1900" y="379"/>
                  </a:cubicBezTo>
                  <a:lnTo>
                    <a:pt x="1900" y="1554"/>
                  </a:lnTo>
                  <a:cubicBezTo>
                    <a:pt x="1900" y="1763"/>
                    <a:pt x="1731" y="1933"/>
                    <a:pt x="1522" y="1933"/>
                  </a:cubicBezTo>
                  <a:close/>
                  <a:moveTo>
                    <a:pt x="377" y="51"/>
                  </a:moveTo>
                  <a:cubicBezTo>
                    <a:pt x="197" y="51"/>
                    <a:pt x="51" y="198"/>
                    <a:pt x="51" y="378"/>
                  </a:cubicBezTo>
                  <a:lnTo>
                    <a:pt x="51" y="1553"/>
                  </a:lnTo>
                  <a:cubicBezTo>
                    <a:pt x="51" y="1734"/>
                    <a:pt x="198" y="1880"/>
                    <a:pt x="377" y="1880"/>
                  </a:cubicBezTo>
                  <a:lnTo>
                    <a:pt x="1521" y="1880"/>
                  </a:lnTo>
                  <a:cubicBezTo>
                    <a:pt x="1701" y="1880"/>
                    <a:pt x="1847" y="1732"/>
                    <a:pt x="1847" y="1553"/>
                  </a:cubicBezTo>
                  <a:lnTo>
                    <a:pt x="1847" y="378"/>
                  </a:lnTo>
                  <a:cubicBezTo>
                    <a:pt x="1847" y="197"/>
                    <a:pt x="1700" y="51"/>
                    <a:pt x="1521" y="51"/>
                  </a:cubicBezTo>
                  <a:lnTo>
                    <a:pt x="377" y="51"/>
                  </a:lnTo>
                  <a:close/>
                </a:path>
              </a:pathLst>
            </a:custGeom>
            <a:solidFill>
              <a:srgbClr val="5D5B5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fontAlgn="ctr"/>
              <a:endParaRPr lang="en-US" altLang="zh-CN" sz="2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88" name="任意多边形 84"/>
            <p:cNvSpPr>
              <a:spLocks noChangeArrowheads="1"/>
            </p:cNvSpPr>
            <p:nvPr/>
          </p:nvSpPr>
          <p:spPr bwMode="gray">
            <a:xfrm>
              <a:off x="7661934" y="5409451"/>
              <a:ext cx="54164" cy="10375"/>
            </a:xfrm>
            <a:custGeom>
              <a:avLst/>
              <a:gdLst>
                <a:gd name="T0" fmla="*/ 301 w 341"/>
                <a:gd name="T1" fmla="*/ 64 h 65"/>
                <a:gd name="T2" fmla="*/ 340 w 341"/>
                <a:gd name="T3" fmla="*/ 32 h 65"/>
                <a:gd name="T4" fmla="*/ 301 w 341"/>
                <a:gd name="T5" fmla="*/ 0 h 65"/>
                <a:gd name="T6" fmla="*/ 40 w 341"/>
                <a:gd name="T7" fmla="*/ 0 h 65"/>
                <a:gd name="T8" fmla="*/ 0 w 341"/>
                <a:gd name="T9" fmla="*/ 32 h 65"/>
                <a:gd name="T10" fmla="*/ 40 w 341"/>
                <a:gd name="T11" fmla="*/ 64 h 65"/>
                <a:gd name="T12" fmla="*/ 301 w 341"/>
                <a:gd name="T13" fmla="*/ 64 h 65"/>
              </a:gdLst>
              <a:ahLst/>
              <a:cxnLst>
                <a:cxn ang="0">
                  <a:pos x="T0" y="T1"/>
                </a:cxn>
                <a:cxn ang="0">
                  <a:pos x="T2" y="T3"/>
                </a:cxn>
                <a:cxn ang="0">
                  <a:pos x="T4" y="T5"/>
                </a:cxn>
                <a:cxn ang="0">
                  <a:pos x="T6" y="T7"/>
                </a:cxn>
                <a:cxn ang="0">
                  <a:pos x="T8" y="T9"/>
                </a:cxn>
                <a:cxn ang="0">
                  <a:pos x="T10" y="T11"/>
                </a:cxn>
                <a:cxn ang="0">
                  <a:pos x="T12" y="T13"/>
                </a:cxn>
              </a:cxnLst>
              <a:rect l="0" t="0" r="r" b="b"/>
              <a:pathLst>
                <a:path w="341" h="65">
                  <a:moveTo>
                    <a:pt x="301" y="64"/>
                  </a:moveTo>
                  <a:cubicBezTo>
                    <a:pt x="325" y="64"/>
                    <a:pt x="340" y="53"/>
                    <a:pt x="340" y="32"/>
                  </a:cubicBezTo>
                  <a:cubicBezTo>
                    <a:pt x="340" y="12"/>
                    <a:pt x="325" y="0"/>
                    <a:pt x="301" y="0"/>
                  </a:cubicBezTo>
                  <a:lnTo>
                    <a:pt x="40" y="0"/>
                  </a:lnTo>
                  <a:cubicBezTo>
                    <a:pt x="15" y="0"/>
                    <a:pt x="0" y="11"/>
                    <a:pt x="0" y="32"/>
                  </a:cubicBezTo>
                  <a:cubicBezTo>
                    <a:pt x="0" y="52"/>
                    <a:pt x="15" y="64"/>
                    <a:pt x="40" y="64"/>
                  </a:cubicBezTo>
                  <a:lnTo>
                    <a:pt x="301" y="64"/>
                  </a:lnTo>
                </a:path>
              </a:pathLst>
            </a:custGeom>
            <a:solidFill>
              <a:srgbClr val="5D5B5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fontAlgn="ctr"/>
              <a:endParaRPr lang="en-US" altLang="zh-CN" sz="2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89" name="任意多边形 107"/>
            <p:cNvSpPr>
              <a:spLocks noChangeArrowheads="1"/>
            </p:cNvSpPr>
            <p:nvPr/>
          </p:nvSpPr>
          <p:spPr bwMode="gray">
            <a:xfrm>
              <a:off x="7701992" y="5438119"/>
              <a:ext cx="27646" cy="26757"/>
            </a:xfrm>
            <a:custGeom>
              <a:avLst/>
              <a:gdLst>
                <a:gd name="T0" fmla="*/ 87 w 174"/>
                <a:gd name="T1" fmla="*/ 173 h 174"/>
                <a:gd name="T2" fmla="*/ 0 w 174"/>
                <a:gd name="T3" fmla="*/ 86 h 174"/>
                <a:gd name="T4" fmla="*/ 87 w 174"/>
                <a:gd name="T5" fmla="*/ 0 h 174"/>
                <a:gd name="T6" fmla="*/ 173 w 174"/>
                <a:gd name="T7" fmla="*/ 86 h 174"/>
                <a:gd name="T8" fmla="*/ 87 w 174"/>
                <a:gd name="T9" fmla="*/ 173 h 174"/>
              </a:gdLst>
              <a:ahLst/>
              <a:cxnLst>
                <a:cxn ang="0">
                  <a:pos x="T0" y="T1"/>
                </a:cxn>
                <a:cxn ang="0">
                  <a:pos x="T2" y="T3"/>
                </a:cxn>
                <a:cxn ang="0">
                  <a:pos x="T4" y="T5"/>
                </a:cxn>
                <a:cxn ang="0">
                  <a:pos x="T6" y="T7"/>
                </a:cxn>
                <a:cxn ang="0">
                  <a:pos x="T8" y="T9"/>
                </a:cxn>
              </a:cxnLst>
              <a:rect l="0" t="0" r="r" b="b"/>
              <a:pathLst>
                <a:path w="174" h="174">
                  <a:moveTo>
                    <a:pt x="87" y="173"/>
                  </a:moveTo>
                  <a:cubicBezTo>
                    <a:pt x="39" y="173"/>
                    <a:pt x="0" y="133"/>
                    <a:pt x="0" y="86"/>
                  </a:cubicBezTo>
                  <a:cubicBezTo>
                    <a:pt x="0" y="38"/>
                    <a:pt x="40" y="0"/>
                    <a:pt x="87" y="0"/>
                  </a:cubicBezTo>
                  <a:cubicBezTo>
                    <a:pt x="134" y="0"/>
                    <a:pt x="173" y="38"/>
                    <a:pt x="173" y="86"/>
                  </a:cubicBezTo>
                  <a:cubicBezTo>
                    <a:pt x="173" y="134"/>
                    <a:pt x="134" y="173"/>
                    <a:pt x="87" y="173"/>
                  </a:cubicBezTo>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fontAlgn="ctr"/>
              <a:endParaRPr lang="en-US" altLang="zh-CN" sz="2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90" name="任意多边形 108"/>
            <p:cNvSpPr>
              <a:spLocks noChangeArrowheads="1"/>
            </p:cNvSpPr>
            <p:nvPr/>
          </p:nvSpPr>
          <p:spPr bwMode="gray">
            <a:xfrm>
              <a:off x="7764901" y="5438119"/>
              <a:ext cx="27364" cy="26757"/>
            </a:xfrm>
            <a:custGeom>
              <a:avLst/>
              <a:gdLst>
                <a:gd name="T0" fmla="*/ 87 w 174"/>
                <a:gd name="T1" fmla="*/ 173 h 174"/>
                <a:gd name="T2" fmla="*/ 0 w 174"/>
                <a:gd name="T3" fmla="*/ 86 h 174"/>
                <a:gd name="T4" fmla="*/ 87 w 174"/>
                <a:gd name="T5" fmla="*/ 0 h 174"/>
                <a:gd name="T6" fmla="*/ 173 w 174"/>
                <a:gd name="T7" fmla="*/ 86 h 174"/>
                <a:gd name="T8" fmla="*/ 87 w 174"/>
                <a:gd name="T9" fmla="*/ 173 h 174"/>
              </a:gdLst>
              <a:ahLst/>
              <a:cxnLst>
                <a:cxn ang="0">
                  <a:pos x="T0" y="T1"/>
                </a:cxn>
                <a:cxn ang="0">
                  <a:pos x="T2" y="T3"/>
                </a:cxn>
                <a:cxn ang="0">
                  <a:pos x="T4" y="T5"/>
                </a:cxn>
                <a:cxn ang="0">
                  <a:pos x="T6" y="T7"/>
                </a:cxn>
                <a:cxn ang="0">
                  <a:pos x="T8" y="T9"/>
                </a:cxn>
              </a:cxnLst>
              <a:rect l="0" t="0" r="r" b="b"/>
              <a:pathLst>
                <a:path w="174" h="174">
                  <a:moveTo>
                    <a:pt x="87" y="173"/>
                  </a:moveTo>
                  <a:cubicBezTo>
                    <a:pt x="38" y="173"/>
                    <a:pt x="0" y="133"/>
                    <a:pt x="0" y="86"/>
                  </a:cubicBezTo>
                  <a:cubicBezTo>
                    <a:pt x="0" y="38"/>
                    <a:pt x="40" y="0"/>
                    <a:pt x="87" y="0"/>
                  </a:cubicBezTo>
                  <a:cubicBezTo>
                    <a:pt x="135" y="0"/>
                    <a:pt x="173" y="38"/>
                    <a:pt x="173" y="86"/>
                  </a:cubicBezTo>
                  <a:cubicBezTo>
                    <a:pt x="173" y="134"/>
                    <a:pt x="133" y="173"/>
                    <a:pt x="87" y="173"/>
                  </a:cubicBezTo>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fontAlgn="ctr"/>
              <a:endParaRPr lang="en-US" altLang="zh-CN" sz="2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91" name="任意多边形 109"/>
            <p:cNvSpPr>
              <a:spLocks noChangeArrowheads="1"/>
            </p:cNvSpPr>
            <p:nvPr/>
          </p:nvSpPr>
          <p:spPr bwMode="gray">
            <a:xfrm>
              <a:off x="7564609" y="5384878"/>
              <a:ext cx="26800" cy="25392"/>
            </a:xfrm>
            <a:custGeom>
              <a:avLst/>
              <a:gdLst>
                <a:gd name="T0" fmla="*/ 30 w 166"/>
                <a:gd name="T1" fmla="*/ 134 h 164"/>
                <a:gd name="T2" fmla="*/ 135 w 166"/>
                <a:gd name="T3" fmla="*/ 134 h 164"/>
                <a:gd name="T4" fmla="*/ 135 w 166"/>
                <a:gd name="T5" fmla="*/ 29 h 164"/>
                <a:gd name="T6" fmla="*/ 30 w 166"/>
                <a:gd name="T7" fmla="*/ 29 h 164"/>
                <a:gd name="T8" fmla="*/ 30 w 166"/>
                <a:gd name="T9" fmla="*/ 134 h 164"/>
              </a:gdLst>
              <a:ahLst/>
              <a:cxnLst>
                <a:cxn ang="0">
                  <a:pos x="T0" y="T1"/>
                </a:cxn>
                <a:cxn ang="0">
                  <a:pos x="T2" y="T3"/>
                </a:cxn>
                <a:cxn ang="0">
                  <a:pos x="T4" y="T5"/>
                </a:cxn>
                <a:cxn ang="0">
                  <a:pos x="T6" y="T7"/>
                </a:cxn>
                <a:cxn ang="0">
                  <a:pos x="T8" y="T9"/>
                </a:cxn>
              </a:cxnLst>
              <a:rect l="0" t="0" r="r" b="b"/>
              <a:pathLst>
                <a:path w="166" h="164">
                  <a:moveTo>
                    <a:pt x="30" y="134"/>
                  </a:moveTo>
                  <a:cubicBezTo>
                    <a:pt x="59" y="163"/>
                    <a:pt x="106" y="163"/>
                    <a:pt x="135" y="134"/>
                  </a:cubicBezTo>
                  <a:cubicBezTo>
                    <a:pt x="165" y="104"/>
                    <a:pt x="165" y="57"/>
                    <a:pt x="135" y="29"/>
                  </a:cubicBezTo>
                  <a:cubicBezTo>
                    <a:pt x="106" y="0"/>
                    <a:pt x="59" y="0"/>
                    <a:pt x="30" y="29"/>
                  </a:cubicBezTo>
                  <a:cubicBezTo>
                    <a:pt x="0" y="58"/>
                    <a:pt x="0" y="105"/>
                    <a:pt x="30" y="134"/>
                  </a:cubicBezTo>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fontAlgn="ctr"/>
              <a:endParaRPr lang="en-US" altLang="zh-CN" sz="2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92" name="任意多边形 110"/>
            <p:cNvSpPr>
              <a:spLocks noChangeArrowheads="1"/>
            </p:cNvSpPr>
            <p:nvPr/>
          </p:nvSpPr>
          <p:spPr bwMode="gray">
            <a:xfrm>
              <a:off x="7565173" y="5309794"/>
              <a:ext cx="40905" cy="18566"/>
            </a:xfrm>
            <a:custGeom>
              <a:avLst/>
              <a:gdLst>
                <a:gd name="T0" fmla="*/ 225 w 254"/>
                <a:gd name="T1" fmla="*/ 118 h 119"/>
                <a:gd name="T2" fmla="*/ 0 w 254"/>
                <a:gd name="T3" fmla="*/ 69 h 119"/>
                <a:gd name="T4" fmla="*/ 0 w 254"/>
                <a:gd name="T5" fmla="*/ 0 h 119"/>
                <a:gd name="T6" fmla="*/ 253 w 254"/>
                <a:gd name="T7" fmla="*/ 55 h 119"/>
                <a:gd name="T8" fmla="*/ 225 w 254"/>
                <a:gd name="T9" fmla="*/ 118 h 119"/>
              </a:gdLst>
              <a:ahLst/>
              <a:cxnLst>
                <a:cxn ang="0">
                  <a:pos x="T0" y="T1"/>
                </a:cxn>
                <a:cxn ang="0">
                  <a:pos x="T2" y="T3"/>
                </a:cxn>
                <a:cxn ang="0">
                  <a:pos x="T4" y="T5"/>
                </a:cxn>
                <a:cxn ang="0">
                  <a:pos x="T6" y="T7"/>
                </a:cxn>
                <a:cxn ang="0">
                  <a:pos x="T8" y="T9"/>
                </a:cxn>
              </a:cxnLst>
              <a:rect l="0" t="0" r="r" b="b"/>
              <a:pathLst>
                <a:path w="254" h="119">
                  <a:moveTo>
                    <a:pt x="225" y="118"/>
                  </a:moveTo>
                  <a:cubicBezTo>
                    <a:pt x="154" y="85"/>
                    <a:pt x="77" y="69"/>
                    <a:pt x="0" y="69"/>
                  </a:cubicBezTo>
                  <a:lnTo>
                    <a:pt x="0" y="0"/>
                  </a:lnTo>
                  <a:cubicBezTo>
                    <a:pt x="87" y="0"/>
                    <a:pt x="173" y="19"/>
                    <a:pt x="253" y="55"/>
                  </a:cubicBezTo>
                  <a:lnTo>
                    <a:pt x="225" y="118"/>
                  </a:lnTo>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fontAlgn="ctr"/>
              <a:endParaRPr lang="en-US" altLang="zh-CN" sz="2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93" name="任意多边形 111"/>
            <p:cNvSpPr>
              <a:spLocks noChangeArrowheads="1"/>
            </p:cNvSpPr>
            <p:nvPr/>
          </p:nvSpPr>
          <p:spPr bwMode="gray">
            <a:xfrm>
              <a:off x="7645008" y="5365220"/>
              <a:ext cx="18901" cy="40136"/>
            </a:xfrm>
            <a:custGeom>
              <a:avLst/>
              <a:gdLst>
                <a:gd name="T0" fmla="*/ 120 w 121"/>
                <a:gd name="T1" fmla="*/ 261 h 262"/>
                <a:gd name="T2" fmla="*/ 51 w 121"/>
                <a:gd name="T3" fmla="*/ 261 h 262"/>
                <a:gd name="T4" fmla="*/ 0 w 121"/>
                <a:gd name="T5" fmla="*/ 30 h 262"/>
                <a:gd name="T6" fmla="*/ 63 w 121"/>
                <a:gd name="T7" fmla="*/ 0 h 262"/>
                <a:gd name="T8" fmla="*/ 120 w 121"/>
                <a:gd name="T9" fmla="*/ 261 h 262"/>
              </a:gdLst>
              <a:ahLst/>
              <a:cxnLst>
                <a:cxn ang="0">
                  <a:pos x="T0" y="T1"/>
                </a:cxn>
                <a:cxn ang="0">
                  <a:pos x="T2" y="T3"/>
                </a:cxn>
                <a:cxn ang="0">
                  <a:pos x="T4" y="T5"/>
                </a:cxn>
                <a:cxn ang="0">
                  <a:pos x="T6" y="T7"/>
                </a:cxn>
                <a:cxn ang="0">
                  <a:pos x="T8" y="T9"/>
                </a:cxn>
              </a:cxnLst>
              <a:rect l="0" t="0" r="r" b="b"/>
              <a:pathLst>
                <a:path w="121" h="262">
                  <a:moveTo>
                    <a:pt x="120" y="261"/>
                  </a:moveTo>
                  <a:lnTo>
                    <a:pt x="51" y="261"/>
                  </a:lnTo>
                  <a:cubicBezTo>
                    <a:pt x="51" y="180"/>
                    <a:pt x="34" y="102"/>
                    <a:pt x="0" y="30"/>
                  </a:cubicBezTo>
                  <a:lnTo>
                    <a:pt x="63" y="0"/>
                  </a:lnTo>
                  <a:cubicBezTo>
                    <a:pt x="102" y="83"/>
                    <a:pt x="120" y="170"/>
                    <a:pt x="120" y="261"/>
                  </a:cubicBezTo>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fontAlgn="ctr"/>
              <a:endParaRPr lang="en-US" altLang="zh-CN" sz="2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94" name="任意多边形 112"/>
            <p:cNvSpPr>
              <a:spLocks noChangeArrowheads="1"/>
            </p:cNvSpPr>
            <p:nvPr/>
          </p:nvSpPr>
          <p:spPr bwMode="gray">
            <a:xfrm>
              <a:off x="7565173" y="5332456"/>
              <a:ext cx="36109" cy="18293"/>
            </a:xfrm>
            <a:custGeom>
              <a:avLst/>
              <a:gdLst>
                <a:gd name="T0" fmla="*/ 189 w 223"/>
                <a:gd name="T1" fmla="*/ 116 h 117"/>
                <a:gd name="T2" fmla="*/ 0 w 223"/>
                <a:gd name="T3" fmla="*/ 69 h 117"/>
                <a:gd name="T4" fmla="*/ 0 w 223"/>
                <a:gd name="T5" fmla="*/ 0 h 117"/>
                <a:gd name="T6" fmla="*/ 222 w 223"/>
                <a:gd name="T7" fmla="*/ 56 h 117"/>
                <a:gd name="T8" fmla="*/ 189 w 223"/>
                <a:gd name="T9" fmla="*/ 116 h 117"/>
              </a:gdLst>
              <a:ahLst/>
              <a:cxnLst>
                <a:cxn ang="0">
                  <a:pos x="T0" y="T1"/>
                </a:cxn>
                <a:cxn ang="0">
                  <a:pos x="T2" y="T3"/>
                </a:cxn>
                <a:cxn ang="0">
                  <a:pos x="T4" y="T5"/>
                </a:cxn>
                <a:cxn ang="0">
                  <a:pos x="T6" y="T7"/>
                </a:cxn>
                <a:cxn ang="0">
                  <a:pos x="T8" y="T9"/>
                </a:cxn>
              </a:cxnLst>
              <a:rect l="0" t="0" r="r" b="b"/>
              <a:pathLst>
                <a:path w="223" h="117">
                  <a:moveTo>
                    <a:pt x="189" y="116"/>
                  </a:moveTo>
                  <a:cubicBezTo>
                    <a:pt x="131" y="86"/>
                    <a:pt x="65" y="69"/>
                    <a:pt x="0" y="69"/>
                  </a:cubicBezTo>
                  <a:lnTo>
                    <a:pt x="0" y="0"/>
                  </a:lnTo>
                  <a:cubicBezTo>
                    <a:pt x="77" y="0"/>
                    <a:pt x="154" y="19"/>
                    <a:pt x="222" y="56"/>
                  </a:cubicBezTo>
                  <a:lnTo>
                    <a:pt x="189" y="116"/>
                  </a:lnTo>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fontAlgn="ctr"/>
              <a:endParaRPr lang="en-US" altLang="zh-CN" sz="2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95" name="任意多边形 113"/>
            <p:cNvSpPr>
              <a:spLocks noChangeArrowheads="1"/>
            </p:cNvSpPr>
            <p:nvPr/>
          </p:nvSpPr>
          <p:spPr bwMode="gray">
            <a:xfrm>
              <a:off x="7621593" y="5369861"/>
              <a:ext cx="19183" cy="35494"/>
            </a:xfrm>
            <a:custGeom>
              <a:avLst/>
              <a:gdLst>
                <a:gd name="T0" fmla="*/ 120 w 121"/>
                <a:gd name="T1" fmla="*/ 230 h 231"/>
                <a:gd name="T2" fmla="*/ 51 w 121"/>
                <a:gd name="T3" fmla="*/ 230 h 231"/>
                <a:gd name="T4" fmla="*/ 0 w 121"/>
                <a:gd name="T5" fmla="*/ 33 h 231"/>
                <a:gd name="T6" fmla="*/ 61 w 121"/>
                <a:gd name="T7" fmla="*/ 0 h 231"/>
                <a:gd name="T8" fmla="*/ 120 w 121"/>
                <a:gd name="T9" fmla="*/ 230 h 231"/>
              </a:gdLst>
              <a:ahLst/>
              <a:cxnLst>
                <a:cxn ang="0">
                  <a:pos x="T0" y="T1"/>
                </a:cxn>
                <a:cxn ang="0">
                  <a:pos x="T2" y="T3"/>
                </a:cxn>
                <a:cxn ang="0">
                  <a:pos x="T4" y="T5"/>
                </a:cxn>
                <a:cxn ang="0">
                  <a:pos x="T6" y="T7"/>
                </a:cxn>
                <a:cxn ang="0">
                  <a:pos x="T8" y="T9"/>
                </a:cxn>
              </a:cxnLst>
              <a:rect l="0" t="0" r="r" b="b"/>
              <a:pathLst>
                <a:path w="121" h="231">
                  <a:moveTo>
                    <a:pt x="120" y="230"/>
                  </a:moveTo>
                  <a:lnTo>
                    <a:pt x="51" y="230"/>
                  </a:lnTo>
                  <a:cubicBezTo>
                    <a:pt x="51" y="160"/>
                    <a:pt x="34" y="92"/>
                    <a:pt x="0" y="33"/>
                  </a:cubicBezTo>
                  <a:lnTo>
                    <a:pt x="61" y="0"/>
                  </a:lnTo>
                  <a:cubicBezTo>
                    <a:pt x="99" y="70"/>
                    <a:pt x="120" y="149"/>
                    <a:pt x="120" y="230"/>
                  </a:cubicBezTo>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fontAlgn="ctr"/>
              <a:endParaRPr lang="en-US" altLang="zh-CN" sz="2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96" name="任意多边形 114"/>
            <p:cNvSpPr>
              <a:spLocks noChangeArrowheads="1"/>
            </p:cNvSpPr>
            <p:nvPr/>
          </p:nvSpPr>
          <p:spPr bwMode="gray">
            <a:xfrm>
              <a:off x="7565173" y="5354845"/>
              <a:ext cx="52189" cy="51330"/>
            </a:xfrm>
            <a:custGeom>
              <a:avLst/>
              <a:gdLst>
                <a:gd name="T0" fmla="*/ 327 w 328"/>
                <a:gd name="T1" fmla="*/ 328 h 329"/>
                <a:gd name="T2" fmla="*/ 258 w 328"/>
                <a:gd name="T3" fmla="*/ 328 h 329"/>
                <a:gd name="T4" fmla="*/ 0 w 328"/>
                <a:gd name="T5" fmla="*/ 69 h 329"/>
                <a:gd name="T6" fmla="*/ 0 w 328"/>
                <a:gd name="T7" fmla="*/ 0 h 329"/>
                <a:gd name="T8" fmla="*/ 327 w 328"/>
                <a:gd name="T9" fmla="*/ 328 h 329"/>
              </a:gdLst>
              <a:ahLst/>
              <a:cxnLst>
                <a:cxn ang="0">
                  <a:pos x="T0" y="T1"/>
                </a:cxn>
                <a:cxn ang="0">
                  <a:pos x="T2" y="T3"/>
                </a:cxn>
                <a:cxn ang="0">
                  <a:pos x="T4" y="T5"/>
                </a:cxn>
                <a:cxn ang="0">
                  <a:pos x="T6" y="T7"/>
                </a:cxn>
                <a:cxn ang="0">
                  <a:pos x="T8" y="T9"/>
                </a:cxn>
              </a:cxnLst>
              <a:rect l="0" t="0" r="r" b="b"/>
              <a:pathLst>
                <a:path w="328" h="329">
                  <a:moveTo>
                    <a:pt x="327" y="328"/>
                  </a:moveTo>
                  <a:lnTo>
                    <a:pt x="258" y="328"/>
                  </a:lnTo>
                  <a:cubicBezTo>
                    <a:pt x="258" y="186"/>
                    <a:pt x="142" y="69"/>
                    <a:pt x="0" y="69"/>
                  </a:cubicBezTo>
                  <a:lnTo>
                    <a:pt x="0" y="0"/>
                  </a:lnTo>
                  <a:cubicBezTo>
                    <a:pt x="180" y="0"/>
                    <a:pt x="327" y="147"/>
                    <a:pt x="327" y="328"/>
                  </a:cubicBezTo>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fontAlgn="ctr"/>
              <a:endParaRPr lang="en-US" altLang="zh-CN" sz="2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97" name="任意多边形 115"/>
            <p:cNvSpPr>
              <a:spLocks noChangeArrowheads="1"/>
            </p:cNvSpPr>
            <p:nvPr/>
          </p:nvSpPr>
          <p:spPr bwMode="gray">
            <a:xfrm>
              <a:off x="7601846" y="5311160"/>
              <a:ext cx="60652" cy="58702"/>
            </a:xfrm>
            <a:custGeom>
              <a:avLst/>
              <a:gdLst>
                <a:gd name="T0" fmla="*/ 189 w 379"/>
                <a:gd name="T1" fmla="*/ 0 h 379"/>
                <a:gd name="T2" fmla="*/ 0 w 379"/>
                <a:gd name="T3" fmla="*/ 189 h 379"/>
                <a:gd name="T4" fmla="*/ 189 w 379"/>
                <a:gd name="T5" fmla="*/ 378 h 379"/>
                <a:gd name="T6" fmla="*/ 378 w 379"/>
                <a:gd name="T7" fmla="*/ 189 h 379"/>
                <a:gd name="T8" fmla="*/ 189 w 379"/>
                <a:gd name="T9" fmla="*/ 0 h 379"/>
                <a:gd name="T10" fmla="*/ 250 w 379"/>
                <a:gd name="T11" fmla="*/ 283 h 379"/>
                <a:gd name="T12" fmla="*/ 193 w 379"/>
                <a:gd name="T13" fmla="*/ 307 h 379"/>
                <a:gd name="T14" fmla="*/ 132 w 379"/>
                <a:gd name="T15" fmla="*/ 277 h 379"/>
                <a:gd name="T16" fmla="*/ 110 w 379"/>
                <a:gd name="T17" fmla="*/ 192 h 379"/>
                <a:gd name="T18" fmla="*/ 138 w 379"/>
                <a:gd name="T19" fmla="*/ 85 h 379"/>
                <a:gd name="T20" fmla="*/ 214 w 379"/>
                <a:gd name="T21" fmla="*/ 46 h 379"/>
                <a:gd name="T22" fmla="*/ 256 w 379"/>
                <a:gd name="T23" fmla="*/ 53 h 379"/>
                <a:gd name="T24" fmla="*/ 256 w 379"/>
                <a:gd name="T25" fmla="*/ 83 h 379"/>
                <a:gd name="T26" fmla="*/ 215 w 379"/>
                <a:gd name="T27" fmla="*/ 73 h 379"/>
                <a:gd name="T28" fmla="*/ 163 w 379"/>
                <a:gd name="T29" fmla="*/ 101 h 379"/>
                <a:gd name="T30" fmla="*/ 143 w 379"/>
                <a:gd name="T31" fmla="*/ 179 h 379"/>
                <a:gd name="T32" fmla="*/ 145 w 379"/>
                <a:gd name="T33" fmla="*/ 179 h 379"/>
                <a:gd name="T34" fmla="*/ 202 w 379"/>
                <a:gd name="T35" fmla="*/ 145 h 379"/>
                <a:gd name="T36" fmla="*/ 253 w 379"/>
                <a:gd name="T37" fmla="*/ 166 h 379"/>
                <a:gd name="T38" fmla="*/ 273 w 379"/>
                <a:gd name="T39" fmla="*/ 223 h 379"/>
                <a:gd name="T40" fmla="*/ 250 w 379"/>
                <a:gd name="T41" fmla="*/ 283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9" h="379">
                  <a:moveTo>
                    <a:pt x="189" y="0"/>
                  </a:moveTo>
                  <a:cubicBezTo>
                    <a:pt x="84" y="0"/>
                    <a:pt x="0" y="85"/>
                    <a:pt x="0" y="189"/>
                  </a:cubicBezTo>
                  <a:cubicBezTo>
                    <a:pt x="0" y="294"/>
                    <a:pt x="85" y="378"/>
                    <a:pt x="189" y="378"/>
                  </a:cubicBezTo>
                  <a:cubicBezTo>
                    <a:pt x="293" y="378"/>
                    <a:pt x="378" y="293"/>
                    <a:pt x="378" y="189"/>
                  </a:cubicBezTo>
                  <a:cubicBezTo>
                    <a:pt x="378" y="85"/>
                    <a:pt x="293" y="0"/>
                    <a:pt x="189" y="0"/>
                  </a:cubicBezTo>
                  <a:close/>
                  <a:moveTo>
                    <a:pt x="250" y="283"/>
                  </a:moveTo>
                  <a:cubicBezTo>
                    <a:pt x="235" y="299"/>
                    <a:pt x="215" y="307"/>
                    <a:pt x="193" y="307"/>
                  </a:cubicBezTo>
                  <a:cubicBezTo>
                    <a:pt x="167" y="307"/>
                    <a:pt x="147" y="297"/>
                    <a:pt x="132" y="277"/>
                  </a:cubicBezTo>
                  <a:cubicBezTo>
                    <a:pt x="117" y="257"/>
                    <a:pt x="110" y="229"/>
                    <a:pt x="110" y="192"/>
                  </a:cubicBezTo>
                  <a:cubicBezTo>
                    <a:pt x="110" y="147"/>
                    <a:pt x="120" y="112"/>
                    <a:pt x="138" y="85"/>
                  </a:cubicBezTo>
                  <a:cubicBezTo>
                    <a:pt x="157" y="59"/>
                    <a:pt x="183" y="46"/>
                    <a:pt x="214" y="46"/>
                  </a:cubicBezTo>
                  <a:cubicBezTo>
                    <a:pt x="231" y="46"/>
                    <a:pt x="246" y="48"/>
                    <a:pt x="256" y="53"/>
                  </a:cubicBezTo>
                  <a:lnTo>
                    <a:pt x="256" y="83"/>
                  </a:lnTo>
                  <a:cubicBezTo>
                    <a:pt x="242" y="77"/>
                    <a:pt x="229" y="73"/>
                    <a:pt x="215" y="73"/>
                  </a:cubicBezTo>
                  <a:cubicBezTo>
                    <a:pt x="193" y="73"/>
                    <a:pt x="176" y="83"/>
                    <a:pt x="163" y="101"/>
                  </a:cubicBezTo>
                  <a:cubicBezTo>
                    <a:pt x="150" y="120"/>
                    <a:pt x="143" y="146"/>
                    <a:pt x="143" y="179"/>
                  </a:cubicBezTo>
                  <a:lnTo>
                    <a:pt x="145" y="179"/>
                  </a:lnTo>
                  <a:cubicBezTo>
                    <a:pt x="157" y="156"/>
                    <a:pt x="176" y="145"/>
                    <a:pt x="202" y="145"/>
                  </a:cubicBezTo>
                  <a:cubicBezTo>
                    <a:pt x="224" y="145"/>
                    <a:pt x="241" y="152"/>
                    <a:pt x="253" y="166"/>
                  </a:cubicBezTo>
                  <a:cubicBezTo>
                    <a:pt x="267" y="179"/>
                    <a:pt x="273" y="199"/>
                    <a:pt x="273" y="223"/>
                  </a:cubicBezTo>
                  <a:cubicBezTo>
                    <a:pt x="272" y="247"/>
                    <a:pt x="265" y="267"/>
                    <a:pt x="250" y="283"/>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fontAlgn="ctr"/>
              <a:endParaRPr lang="en-US" altLang="zh-CN" sz="2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98" name="任意多边形 116"/>
            <p:cNvSpPr>
              <a:spLocks noChangeArrowheads="1"/>
            </p:cNvSpPr>
            <p:nvPr/>
          </p:nvSpPr>
          <p:spPr bwMode="gray">
            <a:xfrm>
              <a:off x="7625261" y="5337917"/>
              <a:ext cx="15516" cy="16928"/>
            </a:xfrm>
            <a:custGeom>
              <a:avLst/>
              <a:gdLst>
                <a:gd name="T0" fmla="*/ 48 w 96"/>
                <a:gd name="T1" fmla="*/ 0 h 109"/>
                <a:gd name="T2" fmla="*/ 13 w 96"/>
                <a:gd name="T3" fmla="*/ 14 h 109"/>
                <a:gd name="T4" fmla="*/ 0 w 96"/>
                <a:gd name="T5" fmla="*/ 49 h 109"/>
                <a:gd name="T6" fmla="*/ 13 w 96"/>
                <a:gd name="T7" fmla="*/ 91 h 109"/>
                <a:gd name="T8" fmla="*/ 48 w 96"/>
                <a:gd name="T9" fmla="*/ 108 h 109"/>
                <a:gd name="T10" fmla="*/ 81 w 96"/>
                <a:gd name="T11" fmla="*/ 94 h 109"/>
                <a:gd name="T12" fmla="*/ 95 w 96"/>
                <a:gd name="T13" fmla="*/ 54 h 109"/>
                <a:gd name="T14" fmla="*/ 82 w 96"/>
                <a:gd name="T15" fmla="*/ 13 h 109"/>
                <a:gd name="T16" fmla="*/ 48 w 96"/>
                <a:gd name="T17"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6" h="109">
                  <a:moveTo>
                    <a:pt x="48" y="0"/>
                  </a:moveTo>
                  <a:cubicBezTo>
                    <a:pt x="33" y="0"/>
                    <a:pt x="22" y="5"/>
                    <a:pt x="13" y="14"/>
                  </a:cubicBezTo>
                  <a:cubicBezTo>
                    <a:pt x="5" y="24"/>
                    <a:pt x="0" y="35"/>
                    <a:pt x="0" y="49"/>
                  </a:cubicBezTo>
                  <a:cubicBezTo>
                    <a:pt x="0" y="65"/>
                    <a:pt x="5" y="80"/>
                    <a:pt x="13" y="91"/>
                  </a:cubicBezTo>
                  <a:cubicBezTo>
                    <a:pt x="22" y="103"/>
                    <a:pt x="34" y="108"/>
                    <a:pt x="48" y="108"/>
                  </a:cubicBezTo>
                  <a:cubicBezTo>
                    <a:pt x="61" y="108"/>
                    <a:pt x="72" y="103"/>
                    <a:pt x="81" y="94"/>
                  </a:cubicBezTo>
                  <a:cubicBezTo>
                    <a:pt x="89" y="84"/>
                    <a:pt x="95" y="70"/>
                    <a:pt x="95" y="54"/>
                  </a:cubicBezTo>
                  <a:cubicBezTo>
                    <a:pt x="95" y="37"/>
                    <a:pt x="91" y="23"/>
                    <a:pt x="82" y="13"/>
                  </a:cubicBezTo>
                  <a:cubicBezTo>
                    <a:pt x="74" y="5"/>
                    <a:pt x="63" y="0"/>
                    <a:pt x="48" y="0"/>
                  </a:cubicBezTo>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fontAlgn="ctr"/>
              <a:endParaRPr lang="en-US" altLang="zh-CN" sz="2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1599" name="Picture 2" descr="C:\Users\y00430803\AppData\Roaming\eSpace_Desktop\UserData\y00430803\imagefiles\originalImgfiles\5550EBBE-D2DD-4C81-B070-58EAA3FC2CE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gray">
            <a:xfrm>
              <a:off x="7609439" y="5153128"/>
              <a:ext cx="170848" cy="17084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600" name="组合 1599"/>
          <p:cNvGrpSpPr/>
          <p:nvPr/>
        </p:nvGrpSpPr>
        <p:grpSpPr bwMode="gray">
          <a:xfrm>
            <a:off x="2303539" y="4915564"/>
            <a:ext cx="324201" cy="340819"/>
            <a:chOff x="7920745" y="5121731"/>
            <a:chExt cx="345575" cy="344019"/>
          </a:xfrm>
        </p:grpSpPr>
        <p:sp>
          <p:nvSpPr>
            <p:cNvPr id="1601" name="任意多边形 82"/>
            <p:cNvSpPr>
              <a:spLocks noChangeArrowheads="1"/>
            </p:cNvSpPr>
            <p:nvPr/>
          </p:nvSpPr>
          <p:spPr bwMode="gray">
            <a:xfrm>
              <a:off x="7920745" y="5121731"/>
              <a:ext cx="345575" cy="334463"/>
            </a:xfrm>
            <a:custGeom>
              <a:avLst/>
              <a:gdLst>
                <a:gd name="T0" fmla="*/ 1741 w 2161"/>
                <a:gd name="T1" fmla="*/ 2159 h 2160"/>
                <a:gd name="T2" fmla="*/ 1656 w 2161"/>
                <a:gd name="T3" fmla="*/ 2159 h 2160"/>
                <a:gd name="T4" fmla="*/ 1656 w 2161"/>
                <a:gd name="T5" fmla="*/ 2090 h 2160"/>
                <a:gd name="T6" fmla="*/ 1741 w 2161"/>
                <a:gd name="T7" fmla="*/ 2090 h 2160"/>
                <a:gd name="T8" fmla="*/ 2090 w 2161"/>
                <a:gd name="T9" fmla="*/ 1742 h 2160"/>
                <a:gd name="T10" fmla="*/ 2090 w 2161"/>
                <a:gd name="T11" fmla="*/ 418 h 2160"/>
                <a:gd name="T12" fmla="*/ 1741 w 2161"/>
                <a:gd name="T13" fmla="*/ 69 h 2160"/>
                <a:gd name="T14" fmla="*/ 418 w 2161"/>
                <a:gd name="T15" fmla="*/ 69 h 2160"/>
                <a:gd name="T16" fmla="*/ 70 w 2161"/>
                <a:gd name="T17" fmla="*/ 418 h 2160"/>
                <a:gd name="T18" fmla="*/ 70 w 2161"/>
                <a:gd name="T19" fmla="*/ 1742 h 2160"/>
                <a:gd name="T20" fmla="*/ 418 w 2161"/>
                <a:gd name="T21" fmla="*/ 2090 h 2160"/>
                <a:gd name="T22" fmla="*/ 1313 w 2161"/>
                <a:gd name="T23" fmla="*/ 2090 h 2160"/>
                <a:gd name="T24" fmla="*/ 1313 w 2161"/>
                <a:gd name="T25" fmla="*/ 2159 h 2160"/>
                <a:gd name="T26" fmla="*/ 418 w 2161"/>
                <a:gd name="T27" fmla="*/ 2159 h 2160"/>
                <a:gd name="T28" fmla="*/ 0 w 2161"/>
                <a:gd name="T29" fmla="*/ 1742 h 2160"/>
                <a:gd name="T30" fmla="*/ 0 w 2161"/>
                <a:gd name="T31" fmla="*/ 418 h 2160"/>
                <a:gd name="T32" fmla="*/ 418 w 2161"/>
                <a:gd name="T33" fmla="*/ 0 h 2160"/>
                <a:gd name="T34" fmla="*/ 1742 w 2161"/>
                <a:gd name="T35" fmla="*/ 0 h 2160"/>
                <a:gd name="T36" fmla="*/ 2160 w 2161"/>
                <a:gd name="T37" fmla="*/ 418 h 2160"/>
                <a:gd name="T38" fmla="*/ 2160 w 2161"/>
                <a:gd name="T39" fmla="*/ 1742 h 2160"/>
                <a:gd name="T40" fmla="*/ 1741 w 2161"/>
                <a:gd name="T41" fmla="*/ 2159 h 2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1" h="2160">
                  <a:moveTo>
                    <a:pt x="1741" y="2159"/>
                  </a:moveTo>
                  <a:lnTo>
                    <a:pt x="1656" y="2159"/>
                  </a:lnTo>
                  <a:lnTo>
                    <a:pt x="1656" y="2090"/>
                  </a:lnTo>
                  <a:lnTo>
                    <a:pt x="1741" y="2090"/>
                  </a:lnTo>
                  <a:cubicBezTo>
                    <a:pt x="1933" y="2090"/>
                    <a:pt x="2090" y="1934"/>
                    <a:pt x="2090" y="1742"/>
                  </a:cubicBezTo>
                  <a:lnTo>
                    <a:pt x="2090" y="418"/>
                  </a:lnTo>
                  <a:cubicBezTo>
                    <a:pt x="2090" y="226"/>
                    <a:pt x="1934" y="69"/>
                    <a:pt x="1741" y="69"/>
                  </a:cubicBezTo>
                  <a:lnTo>
                    <a:pt x="418" y="69"/>
                  </a:lnTo>
                  <a:cubicBezTo>
                    <a:pt x="227" y="69"/>
                    <a:pt x="70" y="225"/>
                    <a:pt x="70" y="418"/>
                  </a:cubicBezTo>
                  <a:lnTo>
                    <a:pt x="70" y="1742"/>
                  </a:lnTo>
                  <a:cubicBezTo>
                    <a:pt x="70" y="1933"/>
                    <a:pt x="225" y="2090"/>
                    <a:pt x="418" y="2090"/>
                  </a:cubicBezTo>
                  <a:lnTo>
                    <a:pt x="1313" y="2090"/>
                  </a:lnTo>
                  <a:lnTo>
                    <a:pt x="1313" y="2159"/>
                  </a:lnTo>
                  <a:lnTo>
                    <a:pt x="418" y="2159"/>
                  </a:lnTo>
                  <a:cubicBezTo>
                    <a:pt x="188" y="2159"/>
                    <a:pt x="0" y="1971"/>
                    <a:pt x="0" y="1742"/>
                  </a:cubicBezTo>
                  <a:lnTo>
                    <a:pt x="0" y="418"/>
                  </a:lnTo>
                  <a:cubicBezTo>
                    <a:pt x="0" y="188"/>
                    <a:pt x="188" y="0"/>
                    <a:pt x="418" y="0"/>
                  </a:cubicBezTo>
                  <a:lnTo>
                    <a:pt x="1742" y="0"/>
                  </a:lnTo>
                  <a:cubicBezTo>
                    <a:pt x="1972" y="0"/>
                    <a:pt x="2160" y="188"/>
                    <a:pt x="2160" y="418"/>
                  </a:cubicBezTo>
                  <a:lnTo>
                    <a:pt x="2160" y="1742"/>
                  </a:lnTo>
                  <a:cubicBezTo>
                    <a:pt x="2160" y="1971"/>
                    <a:pt x="1972" y="2159"/>
                    <a:pt x="1741" y="2159"/>
                  </a:cubicBezTo>
                </a:path>
              </a:pathLst>
            </a:custGeom>
            <a:solidFill>
              <a:srgbClr val="5D5B5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fontAlgn="ctr"/>
              <a:endParaRPr lang="en-US" altLang="zh-CN" sz="2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02" name="任意多边形 83"/>
            <p:cNvSpPr>
              <a:spLocks noChangeArrowheads="1"/>
            </p:cNvSpPr>
            <p:nvPr/>
          </p:nvSpPr>
          <p:spPr bwMode="gray">
            <a:xfrm>
              <a:off x="7941903" y="5138659"/>
              <a:ext cx="304106" cy="299788"/>
            </a:xfrm>
            <a:custGeom>
              <a:avLst/>
              <a:gdLst>
                <a:gd name="T0" fmla="*/ 1522 w 1901"/>
                <a:gd name="T1" fmla="*/ 1933 h 1934"/>
                <a:gd name="T2" fmla="*/ 379 w 1901"/>
                <a:gd name="T3" fmla="*/ 1933 h 1934"/>
                <a:gd name="T4" fmla="*/ 0 w 1901"/>
                <a:gd name="T5" fmla="*/ 1554 h 1934"/>
                <a:gd name="T6" fmla="*/ 0 w 1901"/>
                <a:gd name="T7" fmla="*/ 379 h 1934"/>
                <a:gd name="T8" fmla="*/ 379 w 1901"/>
                <a:gd name="T9" fmla="*/ 0 h 1934"/>
                <a:gd name="T10" fmla="*/ 1522 w 1901"/>
                <a:gd name="T11" fmla="*/ 0 h 1934"/>
                <a:gd name="T12" fmla="*/ 1900 w 1901"/>
                <a:gd name="T13" fmla="*/ 379 h 1934"/>
                <a:gd name="T14" fmla="*/ 1900 w 1901"/>
                <a:gd name="T15" fmla="*/ 1554 h 1934"/>
                <a:gd name="T16" fmla="*/ 1522 w 1901"/>
                <a:gd name="T17" fmla="*/ 1933 h 1934"/>
                <a:gd name="T18" fmla="*/ 377 w 1901"/>
                <a:gd name="T19" fmla="*/ 51 h 1934"/>
                <a:gd name="T20" fmla="*/ 51 w 1901"/>
                <a:gd name="T21" fmla="*/ 378 h 1934"/>
                <a:gd name="T22" fmla="*/ 51 w 1901"/>
                <a:gd name="T23" fmla="*/ 1553 h 1934"/>
                <a:gd name="T24" fmla="*/ 377 w 1901"/>
                <a:gd name="T25" fmla="*/ 1880 h 1934"/>
                <a:gd name="T26" fmla="*/ 1521 w 1901"/>
                <a:gd name="T27" fmla="*/ 1880 h 1934"/>
                <a:gd name="T28" fmla="*/ 1847 w 1901"/>
                <a:gd name="T29" fmla="*/ 1553 h 1934"/>
                <a:gd name="T30" fmla="*/ 1847 w 1901"/>
                <a:gd name="T31" fmla="*/ 378 h 1934"/>
                <a:gd name="T32" fmla="*/ 1521 w 1901"/>
                <a:gd name="T33" fmla="*/ 51 h 1934"/>
                <a:gd name="T34" fmla="*/ 377 w 1901"/>
                <a:gd name="T35" fmla="*/ 51 h 19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01" h="1934">
                  <a:moveTo>
                    <a:pt x="1522" y="1933"/>
                  </a:moveTo>
                  <a:lnTo>
                    <a:pt x="379" y="1933"/>
                  </a:lnTo>
                  <a:cubicBezTo>
                    <a:pt x="170" y="1933"/>
                    <a:pt x="0" y="1763"/>
                    <a:pt x="0" y="1554"/>
                  </a:cubicBezTo>
                  <a:lnTo>
                    <a:pt x="0" y="379"/>
                  </a:lnTo>
                  <a:cubicBezTo>
                    <a:pt x="0" y="170"/>
                    <a:pt x="170" y="0"/>
                    <a:pt x="379" y="0"/>
                  </a:cubicBezTo>
                  <a:lnTo>
                    <a:pt x="1522" y="0"/>
                  </a:lnTo>
                  <a:cubicBezTo>
                    <a:pt x="1731" y="0"/>
                    <a:pt x="1900" y="170"/>
                    <a:pt x="1900" y="379"/>
                  </a:cubicBezTo>
                  <a:lnTo>
                    <a:pt x="1900" y="1554"/>
                  </a:lnTo>
                  <a:cubicBezTo>
                    <a:pt x="1900" y="1763"/>
                    <a:pt x="1731" y="1933"/>
                    <a:pt x="1522" y="1933"/>
                  </a:cubicBezTo>
                  <a:close/>
                  <a:moveTo>
                    <a:pt x="377" y="51"/>
                  </a:moveTo>
                  <a:cubicBezTo>
                    <a:pt x="197" y="51"/>
                    <a:pt x="51" y="198"/>
                    <a:pt x="51" y="378"/>
                  </a:cubicBezTo>
                  <a:lnTo>
                    <a:pt x="51" y="1553"/>
                  </a:lnTo>
                  <a:cubicBezTo>
                    <a:pt x="51" y="1734"/>
                    <a:pt x="198" y="1880"/>
                    <a:pt x="377" y="1880"/>
                  </a:cubicBezTo>
                  <a:lnTo>
                    <a:pt x="1521" y="1880"/>
                  </a:lnTo>
                  <a:cubicBezTo>
                    <a:pt x="1701" y="1880"/>
                    <a:pt x="1847" y="1732"/>
                    <a:pt x="1847" y="1553"/>
                  </a:cubicBezTo>
                  <a:lnTo>
                    <a:pt x="1847" y="378"/>
                  </a:lnTo>
                  <a:cubicBezTo>
                    <a:pt x="1847" y="197"/>
                    <a:pt x="1700" y="51"/>
                    <a:pt x="1521" y="51"/>
                  </a:cubicBezTo>
                  <a:lnTo>
                    <a:pt x="377" y="51"/>
                  </a:lnTo>
                  <a:close/>
                </a:path>
              </a:pathLst>
            </a:custGeom>
            <a:solidFill>
              <a:srgbClr val="5D5B5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fontAlgn="ctr"/>
              <a:endParaRPr lang="en-US" altLang="zh-CN" sz="2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03" name="任意多边形 84"/>
            <p:cNvSpPr>
              <a:spLocks noChangeArrowheads="1"/>
            </p:cNvSpPr>
            <p:nvPr/>
          </p:nvSpPr>
          <p:spPr bwMode="gray">
            <a:xfrm>
              <a:off x="8066874" y="5410325"/>
              <a:ext cx="54164" cy="10375"/>
            </a:xfrm>
            <a:custGeom>
              <a:avLst/>
              <a:gdLst>
                <a:gd name="T0" fmla="*/ 301 w 341"/>
                <a:gd name="T1" fmla="*/ 64 h 65"/>
                <a:gd name="T2" fmla="*/ 340 w 341"/>
                <a:gd name="T3" fmla="*/ 32 h 65"/>
                <a:gd name="T4" fmla="*/ 301 w 341"/>
                <a:gd name="T5" fmla="*/ 0 h 65"/>
                <a:gd name="T6" fmla="*/ 40 w 341"/>
                <a:gd name="T7" fmla="*/ 0 h 65"/>
                <a:gd name="T8" fmla="*/ 0 w 341"/>
                <a:gd name="T9" fmla="*/ 32 h 65"/>
                <a:gd name="T10" fmla="*/ 40 w 341"/>
                <a:gd name="T11" fmla="*/ 64 h 65"/>
                <a:gd name="T12" fmla="*/ 301 w 341"/>
                <a:gd name="T13" fmla="*/ 64 h 65"/>
              </a:gdLst>
              <a:ahLst/>
              <a:cxnLst>
                <a:cxn ang="0">
                  <a:pos x="T0" y="T1"/>
                </a:cxn>
                <a:cxn ang="0">
                  <a:pos x="T2" y="T3"/>
                </a:cxn>
                <a:cxn ang="0">
                  <a:pos x="T4" y="T5"/>
                </a:cxn>
                <a:cxn ang="0">
                  <a:pos x="T6" y="T7"/>
                </a:cxn>
                <a:cxn ang="0">
                  <a:pos x="T8" y="T9"/>
                </a:cxn>
                <a:cxn ang="0">
                  <a:pos x="T10" y="T11"/>
                </a:cxn>
                <a:cxn ang="0">
                  <a:pos x="T12" y="T13"/>
                </a:cxn>
              </a:cxnLst>
              <a:rect l="0" t="0" r="r" b="b"/>
              <a:pathLst>
                <a:path w="341" h="65">
                  <a:moveTo>
                    <a:pt x="301" y="64"/>
                  </a:moveTo>
                  <a:cubicBezTo>
                    <a:pt x="325" y="64"/>
                    <a:pt x="340" y="53"/>
                    <a:pt x="340" y="32"/>
                  </a:cubicBezTo>
                  <a:cubicBezTo>
                    <a:pt x="340" y="12"/>
                    <a:pt x="325" y="0"/>
                    <a:pt x="301" y="0"/>
                  </a:cubicBezTo>
                  <a:lnTo>
                    <a:pt x="40" y="0"/>
                  </a:lnTo>
                  <a:cubicBezTo>
                    <a:pt x="15" y="0"/>
                    <a:pt x="0" y="11"/>
                    <a:pt x="0" y="32"/>
                  </a:cubicBezTo>
                  <a:cubicBezTo>
                    <a:pt x="0" y="52"/>
                    <a:pt x="15" y="64"/>
                    <a:pt x="40" y="64"/>
                  </a:cubicBezTo>
                  <a:lnTo>
                    <a:pt x="301" y="64"/>
                  </a:lnTo>
                </a:path>
              </a:pathLst>
            </a:custGeom>
            <a:solidFill>
              <a:srgbClr val="5D5B5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fontAlgn="ctr"/>
              <a:endParaRPr lang="en-US" altLang="zh-CN" sz="2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04" name="任意多边形 107"/>
            <p:cNvSpPr>
              <a:spLocks noChangeArrowheads="1"/>
            </p:cNvSpPr>
            <p:nvPr/>
          </p:nvSpPr>
          <p:spPr bwMode="gray">
            <a:xfrm>
              <a:off x="8106932" y="5438993"/>
              <a:ext cx="27646" cy="26757"/>
            </a:xfrm>
            <a:custGeom>
              <a:avLst/>
              <a:gdLst>
                <a:gd name="T0" fmla="*/ 87 w 174"/>
                <a:gd name="T1" fmla="*/ 173 h 174"/>
                <a:gd name="T2" fmla="*/ 0 w 174"/>
                <a:gd name="T3" fmla="*/ 86 h 174"/>
                <a:gd name="T4" fmla="*/ 87 w 174"/>
                <a:gd name="T5" fmla="*/ 0 h 174"/>
                <a:gd name="T6" fmla="*/ 173 w 174"/>
                <a:gd name="T7" fmla="*/ 86 h 174"/>
                <a:gd name="T8" fmla="*/ 87 w 174"/>
                <a:gd name="T9" fmla="*/ 173 h 174"/>
              </a:gdLst>
              <a:ahLst/>
              <a:cxnLst>
                <a:cxn ang="0">
                  <a:pos x="T0" y="T1"/>
                </a:cxn>
                <a:cxn ang="0">
                  <a:pos x="T2" y="T3"/>
                </a:cxn>
                <a:cxn ang="0">
                  <a:pos x="T4" y="T5"/>
                </a:cxn>
                <a:cxn ang="0">
                  <a:pos x="T6" y="T7"/>
                </a:cxn>
                <a:cxn ang="0">
                  <a:pos x="T8" y="T9"/>
                </a:cxn>
              </a:cxnLst>
              <a:rect l="0" t="0" r="r" b="b"/>
              <a:pathLst>
                <a:path w="174" h="174">
                  <a:moveTo>
                    <a:pt x="87" y="173"/>
                  </a:moveTo>
                  <a:cubicBezTo>
                    <a:pt x="39" y="173"/>
                    <a:pt x="0" y="133"/>
                    <a:pt x="0" y="86"/>
                  </a:cubicBezTo>
                  <a:cubicBezTo>
                    <a:pt x="0" y="38"/>
                    <a:pt x="40" y="0"/>
                    <a:pt x="87" y="0"/>
                  </a:cubicBezTo>
                  <a:cubicBezTo>
                    <a:pt x="134" y="0"/>
                    <a:pt x="173" y="38"/>
                    <a:pt x="173" y="86"/>
                  </a:cubicBezTo>
                  <a:cubicBezTo>
                    <a:pt x="173" y="134"/>
                    <a:pt x="134" y="173"/>
                    <a:pt x="87" y="173"/>
                  </a:cubicBezTo>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fontAlgn="ctr"/>
              <a:endParaRPr lang="en-US" altLang="zh-CN" sz="2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05" name="任意多边形 108"/>
            <p:cNvSpPr>
              <a:spLocks noChangeArrowheads="1"/>
            </p:cNvSpPr>
            <p:nvPr/>
          </p:nvSpPr>
          <p:spPr bwMode="gray">
            <a:xfrm>
              <a:off x="8169841" y="5438993"/>
              <a:ext cx="27364" cy="26757"/>
            </a:xfrm>
            <a:custGeom>
              <a:avLst/>
              <a:gdLst>
                <a:gd name="T0" fmla="*/ 87 w 174"/>
                <a:gd name="T1" fmla="*/ 173 h 174"/>
                <a:gd name="T2" fmla="*/ 0 w 174"/>
                <a:gd name="T3" fmla="*/ 86 h 174"/>
                <a:gd name="T4" fmla="*/ 87 w 174"/>
                <a:gd name="T5" fmla="*/ 0 h 174"/>
                <a:gd name="T6" fmla="*/ 173 w 174"/>
                <a:gd name="T7" fmla="*/ 86 h 174"/>
                <a:gd name="T8" fmla="*/ 87 w 174"/>
                <a:gd name="T9" fmla="*/ 173 h 174"/>
              </a:gdLst>
              <a:ahLst/>
              <a:cxnLst>
                <a:cxn ang="0">
                  <a:pos x="T0" y="T1"/>
                </a:cxn>
                <a:cxn ang="0">
                  <a:pos x="T2" y="T3"/>
                </a:cxn>
                <a:cxn ang="0">
                  <a:pos x="T4" y="T5"/>
                </a:cxn>
                <a:cxn ang="0">
                  <a:pos x="T6" y="T7"/>
                </a:cxn>
                <a:cxn ang="0">
                  <a:pos x="T8" y="T9"/>
                </a:cxn>
              </a:cxnLst>
              <a:rect l="0" t="0" r="r" b="b"/>
              <a:pathLst>
                <a:path w="174" h="174">
                  <a:moveTo>
                    <a:pt x="87" y="173"/>
                  </a:moveTo>
                  <a:cubicBezTo>
                    <a:pt x="38" y="173"/>
                    <a:pt x="0" y="133"/>
                    <a:pt x="0" y="86"/>
                  </a:cubicBezTo>
                  <a:cubicBezTo>
                    <a:pt x="0" y="38"/>
                    <a:pt x="40" y="0"/>
                    <a:pt x="87" y="0"/>
                  </a:cubicBezTo>
                  <a:cubicBezTo>
                    <a:pt x="135" y="0"/>
                    <a:pt x="173" y="38"/>
                    <a:pt x="173" y="86"/>
                  </a:cubicBezTo>
                  <a:cubicBezTo>
                    <a:pt x="173" y="134"/>
                    <a:pt x="133" y="173"/>
                    <a:pt x="87" y="173"/>
                  </a:cubicBezTo>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fontAlgn="ctr"/>
              <a:endParaRPr lang="en-US" altLang="zh-CN" sz="2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06" name="任意多边形 109"/>
            <p:cNvSpPr>
              <a:spLocks noChangeArrowheads="1"/>
            </p:cNvSpPr>
            <p:nvPr/>
          </p:nvSpPr>
          <p:spPr bwMode="gray">
            <a:xfrm>
              <a:off x="7969549" y="5385752"/>
              <a:ext cx="26800" cy="25392"/>
            </a:xfrm>
            <a:custGeom>
              <a:avLst/>
              <a:gdLst>
                <a:gd name="T0" fmla="*/ 30 w 166"/>
                <a:gd name="T1" fmla="*/ 134 h 164"/>
                <a:gd name="T2" fmla="*/ 135 w 166"/>
                <a:gd name="T3" fmla="*/ 134 h 164"/>
                <a:gd name="T4" fmla="*/ 135 w 166"/>
                <a:gd name="T5" fmla="*/ 29 h 164"/>
                <a:gd name="T6" fmla="*/ 30 w 166"/>
                <a:gd name="T7" fmla="*/ 29 h 164"/>
                <a:gd name="T8" fmla="*/ 30 w 166"/>
                <a:gd name="T9" fmla="*/ 134 h 164"/>
              </a:gdLst>
              <a:ahLst/>
              <a:cxnLst>
                <a:cxn ang="0">
                  <a:pos x="T0" y="T1"/>
                </a:cxn>
                <a:cxn ang="0">
                  <a:pos x="T2" y="T3"/>
                </a:cxn>
                <a:cxn ang="0">
                  <a:pos x="T4" y="T5"/>
                </a:cxn>
                <a:cxn ang="0">
                  <a:pos x="T6" y="T7"/>
                </a:cxn>
                <a:cxn ang="0">
                  <a:pos x="T8" y="T9"/>
                </a:cxn>
              </a:cxnLst>
              <a:rect l="0" t="0" r="r" b="b"/>
              <a:pathLst>
                <a:path w="166" h="164">
                  <a:moveTo>
                    <a:pt x="30" y="134"/>
                  </a:moveTo>
                  <a:cubicBezTo>
                    <a:pt x="59" y="163"/>
                    <a:pt x="106" y="163"/>
                    <a:pt x="135" y="134"/>
                  </a:cubicBezTo>
                  <a:cubicBezTo>
                    <a:pt x="165" y="104"/>
                    <a:pt x="165" y="57"/>
                    <a:pt x="135" y="29"/>
                  </a:cubicBezTo>
                  <a:cubicBezTo>
                    <a:pt x="106" y="0"/>
                    <a:pt x="59" y="0"/>
                    <a:pt x="30" y="29"/>
                  </a:cubicBezTo>
                  <a:cubicBezTo>
                    <a:pt x="0" y="58"/>
                    <a:pt x="0" y="105"/>
                    <a:pt x="30" y="134"/>
                  </a:cubicBezTo>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fontAlgn="ctr"/>
              <a:endParaRPr lang="en-US" altLang="zh-CN" sz="2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07" name="任意多边形 110"/>
            <p:cNvSpPr>
              <a:spLocks noChangeArrowheads="1"/>
            </p:cNvSpPr>
            <p:nvPr/>
          </p:nvSpPr>
          <p:spPr bwMode="gray">
            <a:xfrm>
              <a:off x="7970113" y="5310668"/>
              <a:ext cx="40905" cy="18566"/>
            </a:xfrm>
            <a:custGeom>
              <a:avLst/>
              <a:gdLst>
                <a:gd name="T0" fmla="*/ 225 w 254"/>
                <a:gd name="T1" fmla="*/ 118 h 119"/>
                <a:gd name="T2" fmla="*/ 0 w 254"/>
                <a:gd name="T3" fmla="*/ 69 h 119"/>
                <a:gd name="T4" fmla="*/ 0 w 254"/>
                <a:gd name="T5" fmla="*/ 0 h 119"/>
                <a:gd name="T6" fmla="*/ 253 w 254"/>
                <a:gd name="T7" fmla="*/ 55 h 119"/>
                <a:gd name="T8" fmla="*/ 225 w 254"/>
                <a:gd name="T9" fmla="*/ 118 h 119"/>
              </a:gdLst>
              <a:ahLst/>
              <a:cxnLst>
                <a:cxn ang="0">
                  <a:pos x="T0" y="T1"/>
                </a:cxn>
                <a:cxn ang="0">
                  <a:pos x="T2" y="T3"/>
                </a:cxn>
                <a:cxn ang="0">
                  <a:pos x="T4" y="T5"/>
                </a:cxn>
                <a:cxn ang="0">
                  <a:pos x="T6" y="T7"/>
                </a:cxn>
                <a:cxn ang="0">
                  <a:pos x="T8" y="T9"/>
                </a:cxn>
              </a:cxnLst>
              <a:rect l="0" t="0" r="r" b="b"/>
              <a:pathLst>
                <a:path w="254" h="119">
                  <a:moveTo>
                    <a:pt x="225" y="118"/>
                  </a:moveTo>
                  <a:cubicBezTo>
                    <a:pt x="154" y="85"/>
                    <a:pt x="77" y="69"/>
                    <a:pt x="0" y="69"/>
                  </a:cubicBezTo>
                  <a:lnTo>
                    <a:pt x="0" y="0"/>
                  </a:lnTo>
                  <a:cubicBezTo>
                    <a:pt x="87" y="0"/>
                    <a:pt x="173" y="19"/>
                    <a:pt x="253" y="55"/>
                  </a:cubicBezTo>
                  <a:lnTo>
                    <a:pt x="225" y="118"/>
                  </a:lnTo>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fontAlgn="ctr"/>
              <a:endParaRPr lang="en-US" altLang="zh-CN" sz="2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08" name="任意多边形 111"/>
            <p:cNvSpPr>
              <a:spLocks noChangeArrowheads="1"/>
            </p:cNvSpPr>
            <p:nvPr/>
          </p:nvSpPr>
          <p:spPr bwMode="gray">
            <a:xfrm>
              <a:off x="8049948" y="5366094"/>
              <a:ext cx="18901" cy="40136"/>
            </a:xfrm>
            <a:custGeom>
              <a:avLst/>
              <a:gdLst>
                <a:gd name="T0" fmla="*/ 120 w 121"/>
                <a:gd name="T1" fmla="*/ 261 h 262"/>
                <a:gd name="T2" fmla="*/ 51 w 121"/>
                <a:gd name="T3" fmla="*/ 261 h 262"/>
                <a:gd name="T4" fmla="*/ 0 w 121"/>
                <a:gd name="T5" fmla="*/ 30 h 262"/>
                <a:gd name="T6" fmla="*/ 63 w 121"/>
                <a:gd name="T7" fmla="*/ 0 h 262"/>
                <a:gd name="T8" fmla="*/ 120 w 121"/>
                <a:gd name="T9" fmla="*/ 261 h 262"/>
              </a:gdLst>
              <a:ahLst/>
              <a:cxnLst>
                <a:cxn ang="0">
                  <a:pos x="T0" y="T1"/>
                </a:cxn>
                <a:cxn ang="0">
                  <a:pos x="T2" y="T3"/>
                </a:cxn>
                <a:cxn ang="0">
                  <a:pos x="T4" y="T5"/>
                </a:cxn>
                <a:cxn ang="0">
                  <a:pos x="T6" y="T7"/>
                </a:cxn>
                <a:cxn ang="0">
                  <a:pos x="T8" y="T9"/>
                </a:cxn>
              </a:cxnLst>
              <a:rect l="0" t="0" r="r" b="b"/>
              <a:pathLst>
                <a:path w="121" h="262">
                  <a:moveTo>
                    <a:pt x="120" y="261"/>
                  </a:moveTo>
                  <a:lnTo>
                    <a:pt x="51" y="261"/>
                  </a:lnTo>
                  <a:cubicBezTo>
                    <a:pt x="51" y="180"/>
                    <a:pt x="34" y="102"/>
                    <a:pt x="0" y="30"/>
                  </a:cubicBezTo>
                  <a:lnTo>
                    <a:pt x="63" y="0"/>
                  </a:lnTo>
                  <a:cubicBezTo>
                    <a:pt x="102" y="83"/>
                    <a:pt x="120" y="170"/>
                    <a:pt x="120" y="261"/>
                  </a:cubicBezTo>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fontAlgn="ctr"/>
              <a:endParaRPr lang="en-US" altLang="zh-CN" sz="2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09" name="任意多边形 112"/>
            <p:cNvSpPr>
              <a:spLocks noChangeArrowheads="1"/>
            </p:cNvSpPr>
            <p:nvPr/>
          </p:nvSpPr>
          <p:spPr bwMode="gray">
            <a:xfrm>
              <a:off x="7970113" y="5333330"/>
              <a:ext cx="36109" cy="18293"/>
            </a:xfrm>
            <a:custGeom>
              <a:avLst/>
              <a:gdLst>
                <a:gd name="T0" fmla="*/ 189 w 223"/>
                <a:gd name="T1" fmla="*/ 116 h 117"/>
                <a:gd name="T2" fmla="*/ 0 w 223"/>
                <a:gd name="T3" fmla="*/ 69 h 117"/>
                <a:gd name="T4" fmla="*/ 0 w 223"/>
                <a:gd name="T5" fmla="*/ 0 h 117"/>
                <a:gd name="T6" fmla="*/ 222 w 223"/>
                <a:gd name="T7" fmla="*/ 56 h 117"/>
                <a:gd name="T8" fmla="*/ 189 w 223"/>
                <a:gd name="T9" fmla="*/ 116 h 117"/>
              </a:gdLst>
              <a:ahLst/>
              <a:cxnLst>
                <a:cxn ang="0">
                  <a:pos x="T0" y="T1"/>
                </a:cxn>
                <a:cxn ang="0">
                  <a:pos x="T2" y="T3"/>
                </a:cxn>
                <a:cxn ang="0">
                  <a:pos x="T4" y="T5"/>
                </a:cxn>
                <a:cxn ang="0">
                  <a:pos x="T6" y="T7"/>
                </a:cxn>
                <a:cxn ang="0">
                  <a:pos x="T8" y="T9"/>
                </a:cxn>
              </a:cxnLst>
              <a:rect l="0" t="0" r="r" b="b"/>
              <a:pathLst>
                <a:path w="223" h="117">
                  <a:moveTo>
                    <a:pt x="189" y="116"/>
                  </a:moveTo>
                  <a:cubicBezTo>
                    <a:pt x="131" y="86"/>
                    <a:pt x="65" y="69"/>
                    <a:pt x="0" y="69"/>
                  </a:cubicBezTo>
                  <a:lnTo>
                    <a:pt x="0" y="0"/>
                  </a:lnTo>
                  <a:cubicBezTo>
                    <a:pt x="77" y="0"/>
                    <a:pt x="154" y="19"/>
                    <a:pt x="222" y="56"/>
                  </a:cubicBezTo>
                  <a:lnTo>
                    <a:pt x="189" y="116"/>
                  </a:lnTo>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fontAlgn="ctr"/>
              <a:endParaRPr lang="en-US" altLang="zh-CN" sz="2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10" name="任意多边形 113"/>
            <p:cNvSpPr>
              <a:spLocks noChangeArrowheads="1"/>
            </p:cNvSpPr>
            <p:nvPr/>
          </p:nvSpPr>
          <p:spPr bwMode="gray">
            <a:xfrm>
              <a:off x="8026533" y="5370735"/>
              <a:ext cx="19183" cy="35494"/>
            </a:xfrm>
            <a:custGeom>
              <a:avLst/>
              <a:gdLst>
                <a:gd name="T0" fmla="*/ 120 w 121"/>
                <a:gd name="T1" fmla="*/ 230 h 231"/>
                <a:gd name="T2" fmla="*/ 51 w 121"/>
                <a:gd name="T3" fmla="*/ 230 h 231"/>
                <a:gd name="T4" fmla="*/ 0 w 121"/>
                <a:gd name="T5" fmla="*/ 33 h 231"/>
                <a:gd name="T6" fmla="*/ 61 w 121"/>
                <a:gd name="T7" fmla="*/ 0 h 231"/>
                <a:gd name="T8" fmla="*/ 120 w 121"/>
                <a:gd name="T9" fmla="*/ 230 h 231"/>
              </a:gdLst>
              <a:ahLst/>
              <a:cxnLst>
                <a:cxn ang="0">
                  <a:pos x="T0" y="T1"/>
                </a:cxn>
                <a:cxn ang="0">
                  <a:pos x="T2" y="T3"/>
                </a:cxn>
                <a:cxn ang="0">
                  <a:pos x="T4" y="T5"/>
                </a:cxn>
                <a:cxn ang="0">
                  <a:pos x="T6" y="T7"/>
                </a:cxn>
                <a:cxn ang="0">
                  <a:pos x="T8" y="T9"/>
                </a:cxn>
              </a:cxnLst>
              <a:rect l="0" t="0" r="r" b="b"/>
              <a:pathLst>
                <a:path w="121" h="231">
                  <a:moveTo>
                    <a:pt x="120" y="230"/>
                  </a:moveTo>
                  <a:lnTo>
                    <a:pt x="51" y="230"/>
                  </a:lnTo>
                  <a:cubicBezTo>
                    <a:pt x="51" y="160"/>
                    <a:pt x="34" y="92"/>
                    <a:pt x="0" y="33"/>
                  </a:cubicBezTo>
                  <a:lnTo>
                    <a:pt x="61" y="0"/>
                  </a:lnTo>
                  <a:cubicBezTo>
                    <a:pt x="99" y="70"/>
                    <a:pt x="120" y="149"/>
                    <a:pt x="120" y="230"/>
                  </a:cubicBezTo>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fontAlgn="ctr"/>
              <a:endParaRPr lang="en-US" altLang="zh-CN" sz="2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11" name="任意多边形 114"/>
            <p:cNvSpPr>
              <a:spLocks noChangeArrowheads="1"/>
            </p:cNvSpPr>
            <p:nvPr/>
          </p:nvSpPr>
          <p:spPr bwMode="gray">
            <a:xfrm>
              <a:off x="7970113" y="5355719"/>
              <a:ext cx="52189" cy="51330"/>
            </a:xfrm>
            <a:custGeom>
              <a:avLst/>
              <a:gdLst>
                <a:gd name="T0" fmla="*/ 327 w 328"/>
                <a:gd name="T1" fmla="*/ 328 h 329"/>
                <a:gd name="T2" fmla="*/ 258 w 328"/>
                <a:gd name="T3" fmla="*/ 328 h 329"/>
                <a:gd name="T4" fmla="*/ 0 w 328"/>
                <a:gd name="T5" fmla="*/ 69 h 329"/>
                <a:gd name="T6" fmla="*/ 0 w 328"/>
                <a:gd name="T7" fmla="*/ 0 h 329"/>
                <a:gd name="T8" fmla="*/ 327 w 328"/>
                <a:gd name="T9" fmla="*/ 328 h 329"/>
              </a:gdLst>
              <a:ahLst/>
              <a:cxnLst>
                <a:cxn ang="0">
                  <a:pos x="T0" y="T1"/>
                </a:cxn>
                <a:cxn ang="0">
                  <a:pos x="T2" y="T3"/>
                </a:cxn>
                <a:cxn ang="0">
                  <a:pos x="T4" y="T5"/>
                </a:cxn>
                <a:cxn ang="0">
                  <a:pos x="T6" y="T7"/>
                </a:cxn>
                <a:cxn ang="0">
                  <a:pos x="T8" y="T9"/>
                </a:cxn>
              </a:cxnLst>
              <a:rect l="0" t="0" r="r" b="b"/>
              <a:pathLst>
                <a:path w="328" h="329">
                  <a:moveTo>
                    <a:pt x="327" y="328"/>
                  </a:moveTo>
                  <a:lnTo>
                    <a:pt x="258" y="328"/>
                  </a:lnTo>
                  <a:cubicBezTo>
                    <a:pt x="258" y="186"/>
                    <a:pt x="142" y="69"/>
                    <a:pt x="0" y="69"/>
                  </a:cubicBezTo>
                  <a:lnTo>
                    <a:pt x="0" y="0"/>
                  </a:lnTo>
                  <a:cubicBezTo>
                    <a:pt x="180" y="0"/>
                    <a:pt x="327" y="147"/>
                    <a:pt x="327" y="328"/>
                  </a:cubicBezTo>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fontAlgn="ctr"/>
              <a:endParaRPr lang="en-US" altLang="zh-CN" sz="2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12" name="任意多边形 115"/>
            <p:cNvSpPr>
              <a:spLocks noChangeArrowheads="1"/>
            </p:cNvSpPr>
            <p:nvPr/>
          </p:nvSpPr>
          <p:spPr bwMode="gray">
            <a:xfrm>
              <a:off x="8006786" y="5312034"/>
              <a:ext cx="60652" cy="58702"/>
            </a:xfrm>
            <a:custGeom>
              <a:avLst/>
              <a:gdLst>
                <a:gd name="T0" fmla="*/ 189 w 379"/>
                <a:gd name="T1" fmla="*/ 0 h 379"/>
                <a:gd name="T2" fmla="*/ 0 w 379"/>
                <a:gd name="T3" fmla="*/ 189 h 379"/>
                <a:gd name="T4" fmla="*/ 189 w 379"/>
                <a:gd name="T5" fmla="*/ 378 h 379"/>
                <a:gd name="T6" fmla="*/ 378 w 379"/>
                <a:gd name="T7" fmla="*/ 189 h 379"/>
                <a:gd name="T8" fmla="*/ 189 w 379"/>
                <a:gd name="T9" fmla="*/ 0 h 379"/>
                <a:gd name="T10" fmla="*/ 250 w 379"/>
                <a:gd name="T11" fmla="*/ 283 h 379"/>
                <a:gd name="T12" fmla="*/ 193 w 379"/>
                <a:gd name="T13" fmla="*/ 307 h 379"/>
                <a:gd name="T14" fmla="*/ 132 w 379"/>
                <a:gd name="T15" fmla="*/ 277 h 379"/>
                <a:gd name="T16" fmla="*/ 110 w 379"/>
                <a:gd name="T17" fmla="*/ 192 h 379"/>
                <a:gd name="T18" fmla="*/ 138 w 379"/>
                <a:gd name="T19" fmla="*/ 85 h 379"/>
                <a:gd name="T20" fmla="*/ 214 w 379"/>
                <a:gd name="T21" fmla="*/ 46 h 379"/>
                <a:gd name="T22" fmla="*/ 256 w 379"/>
                <a:gd name="T23" fmla="*/ 53 h 379"/>
                <a:gd name="T24" fmla="*/ 256 w 379"/>
                <a:gd name="T25" fmla="*/ 83 h 379"/>
                <a:gd name="T26" fmla="*/ 215 w 379"/>
                <a:gd name="T27" fmla="*/ 73 h 379"/>
                <a:gd name="T28" fmla="*/ 163 w 379"/>
                <a:gd name="T29" fmla="*/ 101 h 379"/>
                <a:gd name="T30" fmla="*/ 143 w 379"/>
                <a:gd name="T31" fmla="*/ 179 h 379"/>
                <a:gd name="T32" fmla="*/ 145 w 379"/>
                <a:gd name="T33" fmla="*/ 179 h 379"/>
                <a:gd name="T34" fmla="*/ 202 w 379"/>
                <a:gd name="T35" fmla="*/ 145 h 379"/>
                <a:gd name="T36" fmla="*/ 253 w 379"/>
                <a:gd name="T37" fmla="*/ 166 h 379"/>
                <a:gd name="T38" fmla="*/ 273 w 379"/>
                <a:gd name="T39" fmla="*/ 223 h 379"/>
                <a:gd name="T40" fmla="*/ 250 w 379"/>
                <a:gd name="T41" fmla="*/ 283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9" h="379">
                  <a:moveTo>
                    <a:pt x="189" y="0"/>
                  </a:moveTo>
                  <a:cubicBezTo>
                    <a:pt x="84" y="0"/>
                    <a:pt x="0" y="85"/>
                    <a:pt x="0" y="189"/>
                  </a:cubicBezTo>
                  <a:cubicBezTo>
                    <a:pt x="0" y="294"/>
                    <a:pt x="85" y="378"/>
                    <a:pt x="189" y="378"/>
                  </a:cubicBezTo>
                  <a:cubicBezTo>
                    <a:pt x="293" y="378"/>
                    <a:pt x="378" y="293"/>
                    <a:pt x="378" y="189"/>
                  </a:cubicBezTo>
                  <a:cubicBezTo>
                    <a:pt x="378" y="85"/>
                    <a:pt x="293" y="0"/>
                    <a:pt x="189" y="0"/>
                  </a:cubicBezTo>
                  <a:close/>
                  <a:moveTo>
                    <a:pt x="250" y="283"/>
                  </a:moveTo>
                  <a:cubicBezTo>
                    <a:pt x="235" y="299"/>
                    <a:pt x="215" y="307"/>
                    <a:pt x="193" y="307"/>
                  </a:cubicBezTo>
                  <a:cubicBezTo>
                    <a:pt x="167" y="307"/>
                    <a:pt x="147" y="297"/>
                    <a:pt x="132" y="277"/>
                  </a:cubicBezTo>
                  <a:cubicBezTo>
                    <a:pt x="117" y="257"/>
                    <a:pt x="110" y="229"/>
                    <a:pt x="110" y="192"/>
                  </a:cubicBezTo>
                  <a:cubicBezTo>
                    <a:pt x="110" y="147"/>
                    <a:pt x="120" y="112"/>
                    <a:pt x="138" y="85"/>
                  </a:cubicBezTo>
                  <a:cubicBezTo>
                    <a:pt x="157" y="59"/>
                    <a:pt x="183" y="46"/>
                    <a:pt x="214" y="46"/>
                  </a:cubicBezTo>
                  <a:cubicBezTo>
                    <a:pt x="231" y="46"/>
                    <a:pt x="246" y="48"/>
                    <a:pt x="256" y="53"/>
                  </a:cubicBezTo>
                  <a:lnTo>
                    <a:pt x="256" y="83"/>
                  </a:lnTo>
                  <a:cubicBezTo>
                    <a:pt x="242" y="77"/>
                    <a:pt x="229" y="73"/>
                    <a:pt x="215" y="73"/>
                  </a:cubicBezTo>
                  <a:cubicBezTo>
                    <a:pt x="193" y="73"/>
                    <a:pt x="176" y="83"/>
                    <a:pt x="163" y="101"/>
                  </a:cubicBezTo>
                  <a:cubicBezTo>
                    <a:pt x="150" y="120"/>
                    <a:pt x="143" y="146"/>
                    <a:pt x="143" y="179"/>
                  </a:cubicBezTo>
                  <a:lnTo>
                    <a:pt x="145" y="179"/>
                  </a:lnTo>
                  <a:cubicBezTo>
                    <a:pt x="157" y="156"/>
                    <a:pt x="176" y="145"/>
                    <a:pt x="202" y="145"/>
                  </a:cubicBezTo>
                  <a:cubicBezTo>
                    <a:pt x="224" y="145"/>
                    <a:pt x="241" y="152"/>
                    <a:pt x="253" y="166"/>
                  </a:cubicBezTo>
                  <a:cubicBezTo>
                    <a:pt x="267" y="179"/>
                    <a:pt x="273" y="199"/>
                    <a:pt x="273" y="223"/>
                  </a:cubicBezTo>
                  <a:cubicBezTo>
                    <a:pt x="272" y="247"/>
                    <a:pt x="265" y="267"/>
                    <a:pt x="250" y="283"/>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fontAlgn="ctr"/>
              <a:endParaRPr lang="en-US" altLang="zh-CN" sz="2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13" name="任意多边形 116"/>
            <p:cNvSpPr>
              <a:spLocks noChangeArrowheads="1"/>
            </p:cNvSpPr>
            <p:nvPr/>
          </p:nvSpPr>
          <p:spPr bwMode="gray">
            <a:xfrm>
              <a:off x="8030201" y="5338791"/>
              <a:ext cx="15516" cy="16928"/>
            </a:xfrm>
            <a:custGeom>
              <a:avLst/>
              <a:gdLst>
                <a:gd name="T0" fmla="*/ 48 w 96"/>
                <a:gd name="T1" fmla="*/ 0 h 109"/>
                <a:gd name="T2" fmla="*/ 13 w 96"/>
                <a:gd name="T3" fmla="*/ 14 h 109"/>
                <a:gd name="T4" fmla="*/ 0 w 96"/>
                <a:gd name="T5" fmla="*/ 49 h 109"/>
                <a:gd name="T6" fmla="*/ 13 w 96"/>
                <a:gd name="T7" fmla="*/ 91 h 109"/>
                <a:gd name="T8" fmla="*/ 48 w 96"/>
                <a:gd name="T9" fmla="*/ 108 h 109"/>
                <a:gd name="T10" fmla="*/ 81 w 96"/>
                <a:gd name="T11" fmla="*/ 94 h 109"/>
                <a:gd name="T12" fmla="*/ 95 w 96"/>
                <a:gd name="T13" fmla="*/ 54 h 109"/>
                <a:gd name="T14" fmla="*/ 82 w 96"/>
                <a:gd name="T15" fmla="*/ 13 h 109"/>
                <a:gd name="T16" fmla="*/ 48 w 96"/>
                <a:gd name="T17"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6" h="109">
                  <a:moveTo>
                    <a:pt x="48" y="0"/>
                  </a:moveTo>
                  <a:cubicBezTo>
                    <a:pt x="33" y="0"/>
                    <a:pt x="22" y="5"/>
                    <a:pt x="13" y="14"/>
                  </a:cubicBezTo>
                  <a:cubicBezTo>
                    <a:pt x="5" y="24"/>
                    <a:pt x="0" y="35"/>
                    <a:pt x="0" y="49"/>
                  </a:cubicBezTo>
                  <a:cubicBezTo>
                    <a:pt x="0" y="65"/>
                    <a:pt x="5" y="80"/>
                    <a:pt x="13" y="91"/>
                  </a:cubicBezTo>
                  <a:cubicBezTo>
                    <a:pt x="22" y="103"/>
                    <a:pt x="34" y="108"/>
                    <a:pt x="48" y="108"/>
                  </a:cubicBezTo>
                  <a:cubicBezTo>
                    <a:pt x="61" y="108"/>
                    <a:pt x="72" y="103"/>
                    <a:pt x="81" y="94"/>
                  </a:cubicBezTo>
                  <a:cubicBezTo>
                    <a:pt x="89" y="84"/>
                    <a:pt x="95" y="70"/>
                    <a:pt x="95" y="54"/>
                  </a:cubicBezTo>
                  <a:cubicBezTo>
                    <a:pt x="95" y="37"/>
                    <a:pt x="91" y="23"/>
                    <a:pt x="82" y="13"/>
                  </a:cubicBezTo>
                  <a:cubicBezTo>
                    <a:pt x="74" y="5"/>
                    <a:pt x="63" y="0"/>
                    <a:pt x="48" y="0"/>
                  </a:cubicBezTo>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F0502020204030204" pitchFamily="34" charset="0"/>
                  <a:ea typeface="宋体" panose="02010600030101010101" pitchFamily="2" charset="-122"/>
                </a:defRPr>
              </a:lvl1pPr>
              <a:lvl2pPr>
                <a:defRPr>
                  <a:solidFill>
                    <a:schemeClr val="tx1"/>
                  </a:solidFill>
                  <a:latin typeface="Arial" panose="020F0502020204030204" pitchFamily="34" charset="0"/>
                  <a:ea typeface="宋体" panose="02010600030101010101" pitchFamily="2" charset="-122"/>
                </a:defRPr>
              </a:lvl2pPr>
              <a:lvl3pPr>
                <a:defRPr>
                  <a:solidFill>
                    <a:schemeClr val="tx1"/>
                  </a:solidFill>
                  <a:latin typeface="Arial" panose="020F0502020204030204" pitchFamily="34" charset="0"/>
                  <a:ea typeface="宋体" panose="02010600030101010101" pitchFamily="2" charset="-122"/>
                </a:defRPr>
              </a:lvl3pPr>
              <a:lvl4pPr>
                <a:defRPr>
                  <a:solidFill>
                    <a:schemeClr val="tx1"/>
                  </a:solidFill>
                  <a:latin typeface="Arial" panose="020F0502020204030204" pitchFamily="34" charset="0"/>
                  <a:ea typeface="宋体" panose="02010600030101010101" pitchFamily="2" charset="-122"/>
                </a:defRPr>
              </a:lvl4pPr>
              <a:lvl5pPr>
                <a:defRPr>
                  <a:solidFill>
                    <a:schemeClr val="tx1"/>
                  </a:solidFill>
                  <a:latin typeface="Arial" panose="020F0502020204030204" pitchFamily="34" charset="0"/>
                  <a:ea typeface="宋体" panose="02010600030101010101" pitchFamily="2" charset="-122"/>
                </a:defRPr>
              </a:lvl5pPr>
              <a:lvl6pPr marL="22812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6pPr>
              <a:lvl7pPr marL="27384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7pPr>
              <a:lvl8pPr marL="31956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8pPr>
              <a:lvl9pPr marL="3652838" indent="1588" defTabSz="454025" fontAlgn="base">
                <a:spcBef>
                  <a:spcPct val="0"/>
                </a:spcBef>
                <a:spcAft>
                  <a:spcPct val="0"/>
                </a:spcAft>
                <a:buFont typeface="Arial" panose="020B0604020202020204" pitchFamily="34" charset="0"/>
                <a:defRPr>
                  <a:solidFill>
                    <a:schemeClr val="tx1"/>
                  </a:solidFill>
                  <a:latin typeface="Arial" panose="020F0502020204030204" pitchFamily="34" charset="0"/>
                  <a:ea typeface="宋体" panose="02010600030101010101" pitchFamily="2" charset="-122"/>
                </a:defRPr>
              </a:lvl9pPr>
            </a:lstStyle>
            <a:p>
              <a:pPr fontAlgn="ctr"/>
              <a:endParaRPr lang="en-US" altLang="zh-CN" sz="24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1614" name="Picture 2" descr="C:\Users\y00430803\AppData\Roaming\eSpace_Desktop\UserData\y00430803\imagefiles\originalImgfiles\5550EBBE-D2DD-4C81-B070-58EAA3FC2CE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gray">
            <a:xfrm>
              <a:off x="8014379" y="5154002"/>
              <a:ext cx="170848" cy="17084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615" name="组合 1614"/>
          <p:cNvGrpSpPr/>
          <p:nvPr/>
        </p:nvGrpSpPr>
        <p:grpSpPr bwMode="gray">
          <a:xfrm>
            <a:off x="784887" y="5433035"/>
            <a:ext cx="2620066" cy="498818"/>
            <a:chOff x="1587331" y="4949336"/>
            <a:chExt cx="2519810" cy="1010601"/>
          </a:xfrm>
        </p:grpSpPr>
        <p:pic>
          <p:nvPicPr>
            <p:cNvPr id="1616" name="图片 1615"/>
            <p:cNvPicPr>
              <a:picLocks noChangeAspect="1"/>
            </p:cNvPicPr>
            <p:nvPr/>
          </p:nvPicPr>
          <p:blipFill>
            <a:blip r:embed="rId6">
              <a:duotone>
                <a:srgbClr val="C7000A">
                  <a:shade val="45000"/>
                  <a:satMod val="135000"/>
                </a:srgbClr>
                <a:prstClr val="white"/>
              </a:duotone>
              <a:extLst>
                <a:ext uri="{28A0092B-C50C-407E-A947-70E740481C1C}">
                  <a14:useLocalDpi xmlns:a14="http://schemas.microsoft.com/office/drawing/2010/main" val="0"/>
                </a:ext>
              </a:extLst>
            </a:blip>
            <a:stretch>
              <a:fillRect/>
            </a:stretch>
          </p:blipFill>
          <p:spPr bwMode="gray">
            <a:xfrm>
              <a:off x="2545732" y="4949336"/>
              <a:ext cx="557005" cy="728049"/>
            </a:xfrm>
            <a:prstGeom prst="rect">
              <a:avLst/>
            </a:prstGeom>
          </p:spPr>
        </p:pic>
        <p:pic>
          <p:nvPicPr>
            <p:cNvPr id="1617" name="图片 1616"/>
            <p:cNvPicPr>
              <a:picLocks noChangeAspect="1"/>
            </p:cNvPicPr>
            <p:nvPr/>
          </p:nvPicPr>
          <p:blipFill>
            <a:blip r:embed="rId6">
              <a:duotone>
                <a:prstClr val="black"/>
                <a:srgbClr val="92D050">
                  <a:tint val="45000"/>
                  <a:satMod val="400000"/>
                </a:srgbClr>
              </a:duotone>
              <a:extLst>
                <a:ext uri="{28A0092B-C50C-407E-A947-70E740481C1C}">
                  <a14:useLocalDpi xmlns:a14="http://schemas.microsoft.com/office/drawing/2010/main" val="0"/>
                </a:ext>
              </a:extLst>
            </a:blip>
            <a:stretch>
              <a:fillRect/>
            </a:stretch>
          </p:blipFill>
          <p:spPr bwMode="gray">
            <a:xfrm>
              <a:off x="1786645" y="4968469"/>
              <a:ext cx="653577" cy="728050"/>
            </a:xfrm>
            <a:prstGeom prst="rect">
              <a:avLst/>
            </a:prstGeom>
          </p:spPr>
        </p:pic>
        <p:pic>
          <p:nvPicPr>
            <p:cNvPr id="1618" name="图片 1617"/>
            <p:cNvPicPr>
              <a:picLocks noChangeAspect="1"/>
            </p:cNvPicPr>
            <p:nvPr/>
          </p:nvPicPr>
          <p:blipFill>
            <a:blip r:embed="rId6">
              <a:duotone>
                <a:srgbClr val="FFFF00">
                  <a:shade val="45000"/>
                  <a:satMod val="135000"/>
                </a:srgbClr>
                <a:prstClr val="white"/>
              </a:duotone>
              <a:extLst>
                <a:ext uri="{28A0092B-C50C-407E-A947-70E740481C1C}">
                  <a14:useLocalDpi xmlns:a14="http://schemas.microsoft.com/office/drawing/2010/main" val="0"/>
                </a:ext>
              </a:extLst>
            </a:blip>
            <a:stretch>
              <a:fillRect/>
            </a:stretch>
          </p:blipFill>
          <p:spPr bwMode="gray">
            <a:xfrm>
              <a:off x="3269448" y="4949909"/>
              <a:ext cx="617955" cy="728048"/>
            </a:xfrm>
            <a:prstGeom prst="rect">
              <a:avLst/>
            </a:prstGeom>
          </p:spPr>
        </p:pic>
        <p:sp>
          <p:nvSpPr>
            <p:cNvPr id="1619" name="文本框 1618"/>
            <p:cNvSpPr txBox="1"/>
            <p:nvPr/>
          </p:nvSpPr>
          <p:spPr bwMode="gray">
            <a:xfrm>
              <a:off x="2518092" y="5024608"/>
              <a:ext cx="615298" cy="935329"/>
            </a:xfrm>
            <a:prstGeom prst="rect">
              <a:avLst/>
            </a:prstGeom>
            <a:noFill/>
            <a:scene3d>
              <a:camera prst="isometricOffAxis1Right"/>
              <a:lightRig rig="threePt" dir="t"/>
            </a:scene3d>
          </p:spPr>
          <p:txBody>
            <a:bodyPr wrap="square" rtlCol="0">
              <a:spAutoFit/>
            </a:bodyPr>
            <a:lstStyle/>
            <a:p>
              <a:pPr marL="0" marR="0" lvl="0" indent="0" algn="ctr" defTabSz="1219170" eaLnBrk="1" fontAlgn="ctr" latinLnBrk="0" hangingPunct="1">
                <a:lnSpc>
                  <a:spcPct val="100000"/>
                </a:lnSpc>
                <a:spcBef>
                  <a:spcPts val="0"/>
                </a:spcBef>
                <a:spcAft>
                  <a:spcPts val="0"/>
                </a:spcAft>
                <a:buClrTx/>
                <a:buSzTx/>
                <a:buFontTx/>
                <a:buNone/>
                <a:tabLst/>
                <a:defRPr/>
              </a:pPr>
              <a:r>
                <a:rPr lang="en-US" sz="1200" b="0" dirty="0" smtClean="0">
                  <a:solidFill>
                    <a:srgbClr val="373737"/>
                  </a:solidFill>
                  <a:latin typeface="Huawei Sans" panose="020C0503030203020204" pitchFamily="34" charset="0"/>
                </a:rPr>
                <a:t>Office</a:t>
              </a:r>
              <a:endParaRPr lang="en-US" sz="1200" b="0" dirty="0">
                <a:solidFill>
                  <a:srgbClr val="373737"/>
                </a:solidFill>
                <a:latin typeface="Huawei Sans" panose="020C0503030203020204" pitchFamily="34" charset="0"/>
              </a:endParaRPr>
            </a:p>
          </p:txBody>
        </p:sp>
        <p:sp>
          <p:nvSpPr>
            <p:cNvPr id="1620" name="文本框 1619"/>
            <p:cNvSpPr txBox="1"/>
            <p:nvPr/>
          </p:nvSpPr>
          <p:spPr bwMode="gray">
            <a:xfrm>
              <a:off x="3070461" y="5025183"/>
              <a:ext cx="1036680" cy="561198"/>
            </a:xfrm>
            <a:prstGeom prst="rect">
              <a:avLst/>
            </a:prstGeom>
            <a:noFill/>
            <a:scene3d>
              <a:camera prst="isometricOffAxis1Right"/>
              <a:lightRig rig="threePt" dir="t"/>
            </a:scene3d>
          </p:spPr>
          <p:txBody>
            <a:bodyPr wrap="square" rtlCol="0">
              <a:spAutoFit/>
            </a:bodyPr>
            <a:lstStyle/>
            <a:p>
              <a:pPr marL="0" marR="0" lvl="0" indent="0" algn="ctr" defTabSz="1219170" eaLnBrk="1" fontAlgn="ctr" latinLnBrk="0" hangingPunct="1">
                <a:lnSpc>
                  <a:spcPct val="100000"/>
                </a:lnSpc>
                <a:spcBef>
                  <a:spcPts val="0"/>
                </a:spcBef>
                <a:spcAft>
                  <a:spcPts val="0"/>
                </a:spcAft>
                <a:buClrTx/>
                <a:buSzTx/>
                <a:buFontTx/>
                <a:buNone/>
                <a:tabLst/>
                <a:defRPr/>
              </a:pPr>
              <a:r>
                <a:rPr lang="en-US" sz="1200" b="0" dirty="0" smtClean="0">
                  <a:solidFill>
                    <a:srgbClr val="373737"/>
                  </a:solidFill>
                  <a:latin typeface="Huawei Sans" panose="020C0503030203020204" pitchFamily="34" charset="0"/>
                </a:rPr>
                <a:t>Monitoring</a:t>
              </a:r>
              <a:endParaRPr lang="en-US" sz="1200" b="0" dirty="0">
                <a:solidFill>
                  <a:srgbClr val="373737"/>
                </a:solidFill>
                <a:latin typeface="Huawei Sans" panose="020C0503030203020204" pitchFamily="34" charset="0"/>
              </a:endParaRPr>
            </a:p>
          </p:txBody>
        </p:sp>
        <p:sp>
          <p:nvSpPr>
            <p:cNvPr id="1621" name="文本框 1620"/>
            <p:cNvSpPr txBox="1"/>
            <p:nvPr/>
          </p:nvSpPr>
          <p:spPr bwMode="gray">
            <a:xfrm>
              <a:off x="1587331" y="5043743"/>
              <a:ext cx="1036680" cy="561198"/>
            </a:xfrm>
            <a:prstGeom prst="rect">
              <a:avLst/>
            </a:prstGeom>
            <a:noFill/>
            <a:scene3d>
              <a:camera prst="isometricOffAxis1Right"/>
              <a:lightRig rig="threePt" dir="t"/>
            </a:scene3d>
          </p:spPr>
          <p:txBody>
            <a:bodyPr wrap="square" rtlCol="0">
              <a:spAutoFit/>
            </a:bodyPr>
            <a:lstStyle/>
            <a:p>
              <a:pPr marL="0" marR="0" lvl="0" indent="0" algn="ctr" defTabSz="1219170" eaLnBrk="1" fontAlgn="ctr" latinLnBrk="0" hangingPunct="1">
                <a:lnSpc>
                  <a:spcPct val="100000"/>
                </a:lnSpc>
                <a:spcBef>
                  <a:spcPts val="0"/>
                </a:spcBef>
                <a:spcAft>
                  <a:spcPts val="0"/>
                </a:spcAft>
                <a:buClrTx/>
                <a:buSzTx/>
                <a:buFontTx/>
                <a:buNone/>
                <a:tabLst/>
                <a:defRPr/>
              </a:pPr>
              <a:r>
                <a:rPr lang="en-US" sz="1200" b="0" dirty="0" smtClean="0">
                  <a:solidFill>
                    <a:srgbClr val="373737"/>
                  </a:solidFill>
                  <a:latin typeface="Huawei Sans" panose="020C0503030203020204" pitchFamily="34" charset="0"/>
                </a:rPr>
                <a:t>Production</a:t>
              </a:r>
              <a:endParaRPr lang="en-US" sz="1200" b="0" dirty="0">
                <a:solidFill>
                  <a:srgbClr val="373737"/>
                </a:solidFill>
                <a:latin typeface="Huawei Sans" panose="020C0503030203020204" pitchFamily="34" charset="0"/>
              </a:endParaRPr>
            </a:p>
          </p:txBody>
        </p:sp>
      </p:grpSp>
      <p:pic>
        <p:nvPicPr>
          <p:cNvPr id="1622" name="图片 1621"/>
          <p:cNvPicPr>
            <a:picLocks noChangeAspect="1"/>
          </p:cNvPicPr>
          <p:nvPr/>
        </p:nvPicPr>
        <p:blipFill>
          <a:blip r:embed="rId7">
            <a:extLst>
              <a:ext uri="{28A0092B-C50C-407E-A947-70E740481C1C}">
                <a14:useLocalDpi xmlns:a14="http://schemas.microsoft.com/office/drawing/2010/main" val="0"/>
              </a:ext>
            </a:extLst>
          </a:blip>
          <a:stretch>
            <a:fillRect/>
          </a:stretch>
        </p:blipFill>
        <p:spPr bwMode="gray">
          <a:xfrm>
            <a:off x="6639621" y="4936837"/>
            <a:ext cx="4782189" cy="1144686"/>
          </a:xfrm>
          <a:prstGeom prst="rect">
            <a:avLst/>
          </a:prstGeom>
        </p:spPr>
      </p:pic>
      <p:pic>
        <p:nvPicPr>
          <p:cNvPr id="1623" name="图片 1622"/>
          <p:cNvPicPr>
            <a:picLocks noChangeAspect="1"/>
          </p:cNvPicPr>
          <p:nvPr/>
        </p:nvPicPr>
        <p:blipFill>
          <a:blip r:embed="rId7">
            <a:extLst>
              <a:ext uri="{28A0092B-C50C-407E-A947-70E740481C1C}">
                <a14:useLocalDpi xmlns:a14="http://schemas.microsoft.com/office/drawing/2010/main" val="0"/>
              </a:ext>
            </a:extLst>
          </a:blip>
          <a:stretch>
            <a:fillRect/>
          </a:stretch>
        </p:blipFill>
        <p:spPr bwMode="gray">
          <a:xfrm>
            <a:off x="6707953" y="1141127"/>
            <a:ext cx="4713858" cy="1154647"/>
          </a:xfrm>
          <a:prstGeom prst="rect">
            <a:avLst/>
          </a:prstGeom>
        </p:spPr>
      </p:pic>
      <p:sp>
        <p:nvSpPr>
          <p:cNvPr id="1625" name="文本框 1624"/>
          <p:cNvSpPr txBox="1"/>
          <p:nvPr/>
        </p:nvSpPr>
        <p:spPr bwMode="gray">
          <a:xfrm>
            <a:off x="7216515" y="4878746"/>
            <a:ext cx="3880109" cy="369332"/>
          </a:xfrm>
          <a:prstGeom prst="rect">
            <a:avLst/>
          </a:prstGeom>
          <a:noFill/>
        </p:spPr>
        <p:txBody>
          <a:bodyPr wrap="square" rtlCol="0">
            <a:spAutoFit/>
          </a:bodyPr>
          <a:lstStyle/>
          <a:p>
            <a:pPr defTabSz="1219170" fontAlgn="ctr"/>
            <a:r>
              <a:rPr lang="en-US" b="1" dirty="0" smtClean="0">
                <a:solidFill>
                  <a:srgbClr val="C7000B"/>
                </a:solidFill>
                <a:latin typeface="Huawei Sans" panose="020C0503030203020204" pitchFamily="34" charset="0"/>
              </a:rPr>
              <a:t>All-wireless networking</a:t>
            </a:r>
            <a:endParaRPr lang="en-US" altLang="zh-CN" b="1" spc="-27" dirty="0">
              <a:solidFill>
                <a:srgbClr val="C7000B"/>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626" name="文本框 1625"/>
          <p:cNvSpPr txBox="1"/>
          <p:nvPr/>
        </p:nvSpPr>
        <p:spPr bwMode="gray">
          <a:xfrm>
            <a:off x="7216516" y="5163868"/>
            <a:ext cx="3375284" cy="830997"/>
          </a:xfrm>
          <a:prstGeom prst="rect">
            <a:avLst/>
          </a:prstGeom>
          <a:noFill/>
        </p:spPr>
        <p:txBody>
          <a:bodyPr wrap="square" rtlCol="0">
            <a:spAutoFit/>
          </a:bodyPr>
          <a:lstStyle/>
          <a:p>
            <a:pPr marL="171450" indent="-171450" fontAlgn="ctr">
              <a:buFont typeface="Arial" panose="020B0604020202020204" pitchFamily="34" charset="0"/>
              <a:buChar char="•"/>
            </a:pPr>
            <a:r>
              <a:rPr lang="en-US" sz="1200" dirty="0" smtClean="0">
                <a:solidFill>
                  <a:srgbClr val="1D1D1A"/>
                </a:solidFill>
                <a:latin typeface="Huawei Sans" panose="020C0503030203020204" pitchFamily="34" charset="0"/>
              </a:rPr>
              <a:t>The </a:t>
            </a:r>
            <a:r>
              <a:rPr lang="en-US" sz="1200" dirty="0" err="1" smtClean="0">
                <a:solidFill>
                  <a:srgbClr val="1D1D1A"/>
                </a:solidFill>
                <a:latin typeface="Huawei Sans" panose="020C0503030203020204" pitchFamily="34" charset="0"/>
              </a:rPr>
              <a:t>AirEngine</a:t>
            </a:r>
            <a:r>
              <a:rPr lang="en-US" sz="1200" dirty="0" smtClean="0">
                <a:solidFill>
                  <a:srgbClr val="1D1D1A"/>
                </a:solidFill>
                <a:latin typeface="Huawei Sans" panose="020C0503030203020204" pitchFamily="34" charset="0"/>
              </a:rPr>
              <a:t> 8760 supports 16T16R, with no coverage holes and no frame freezing.</a:t>
            </a:r>
            <a:endParaRPr lang="en-US" altLang="zh-CN" sz="1200" spc="-20" dirty="0" smtClean="0">
              <a:solidFill>
                <a:srgbClr val="1D1D1A"/>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171450" indent="-171450" fontAlgn="ctr">
              <a:buFont typeface="Arial" panose="020B0604020202020204" pitchFamily="34" charset="0"/>
              <a:buChar char="•"/>
            </a:pPr>
            <a:r>
              <a:rPr lang="en-US" altLang="zh-CN" sz="1200" dirty="0" smtClean="0">
                <a:solidFill>
                  <a:srgbClr val="1D1D1A"/>
                </a:solidFill>
                <a:latin typeface="Huawei Sans" panose="020C0503030203020204" pitchFamily="34" charset="0"/>
              </a:rPr>
              <a:t>The </a:t>
            </a:r>
            <a:r>
              <a:rPr lang="en-US" altLang="zh-CN" sz="1200" dirty="0">
                <a:solidFill>
                  <a:srgbClr val="1D1D1A"/>
                </a:solidFill>
                <a:latin typeface="Huawei Sans" panose="020C0503030203020204" pitchFamily="34" charset="0"/>
              </a:rPr>
              <a:t>PCC optical/electrical hybrid cable provides ultra-high bandwidth.</a:t>
            </a:r>
            <a:endParaRPr lang="en-US" altLang="zh-CN" sz="1200" dirty="0">
              <a:solidFill>
                <a:srgbClr val="1D1D1A"/>
              </a:solidFill>
              <a:latin typeface="Huawei Sans" panose="020C0503030203020204" pitchFamily="34" charset="0"/>
              <a:sym typeface="Huawei Sans" panose="020C0503030203020204" pitchFamily="34" charset="0"/>
            </a:endParaRPr>
          </a:p>
        </p:txBody>
      </p:sp>
      <p:sp>
        <p:nvSpPr>
          <p:cNvPr id="1628" name="文本框 1627"/>
          <p:cNvSpPr txBox="1"/>
          <p:nvPr/>
        </p:nvSpPr>
        <p:spPr bwMode="gray">
          <a:xfrm>
            <a:off x="7223067" y="1081683"/>
            <a:ext cx="2762997" cy="369332"/>
          </a:xfrm>
          <a:prstGeom prst="rect">
            <a:avLst/>
          </a:prstGeom>
          <a:noFill/>
        </p:spPr>
        <p:txBody>
          <a:bodyPr wrap="square" rtlCol="0">
            <a:spAutoFit/>
          </a:bodyPr>
          <a:lstStyle/>
          <a:p>
            <a:pPr defTabSz="1219170" fontAlgn="ctr"/>
            <a:r>
              <a:rPr lang="en-US" b="1" dirty="0" smtClean="0">
                <a:solidFill>
                  <a:srgbClr val="C7000B"/>
                </a:solidFill>
                <a:latin typeface="Huawei Sans" panose="020C0503030203020204" pitchFamily="34" charset="0"/>
              </a:rPr>
              <a:t>Intelligent O&amp;M</a:t>
            </a:r>
            <a:endParaRPr lang="en-US" altLang="zh-CN" b="1" spc="-27" dirty="0">
              <a:solidFill>
                <a:srgbClr val="C7000B"/>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629" name="文本框 1628"/>
          <p:cNvSpPr txBox="1"/>
          <p:nvPr/>
        </p:nvSpPr>
        <p:spPr bwMode="gray">
          <a:xfrm>
            <a:off x="7223068" y="1420458"/>
            <a:ext cx="3779624" cy="830997"/>
          </a:xfrm>
          <a:prstGeom prst="rect">
            <a:avLst/>
          </a:prstGeom>
          <a:noFill/>
        </p:spPr>
        <p:txBody>
          <a:bodyPr wrap="square" rtlCol="0">
            <a:spAutoFit/>
          </a:bodyPr>
          <a:lstStyle/>
          <a:p>
            <a:pPr marL="171450" indent="-171450" fontAlgn="ctr">
              <a:buFont typeface="Arial" panose="020B0604020202020204" pitchFamily="34" charset="0"/>
              <a:buChar char="•"/>
            </a:pPr>
            <a:r>
              <a:rPr lang="en-US" sz="1200" dirty="0" err="1" smtClean="0">
                <a:solidFill>
                  <a:srgbClr val="1D1D1A"/>
                </a:solidFill>
                <a:latin typeface="Huawei Sans" panose="020C0503030203020204" pitchFamily="34" charset="0"/>
              </a:rPr>
              <a:t>iMaster</a:t>
            </a:r>
            <a:r>
              <a:rPr lang="en-US" sz="1200" dirty="0" smtClean="0">
                <a:solidFill>
                  <a:srgbClr val="1D1D1A"/>
                </a:solidFill>
                <a:latin typeface="Huawei Sans" panose="020C0503030203020204" pitchFamily="34" charset="0"/>
              </a:rPr>
              <a:t> NCE-</a:t>
            </a:r>
            <a:r>
              <a:rPr lang="en-US" sz="1200" dirty="0" err="1" smtClean="0">
                <a:solidFill>
                  <a:srgbClr val="1D1D1A"/>
                </a:solidFill>
                <a:latin typeface="Huawei Sans" panose="020C0503030203020204" pitchFamily="34" charset="0"/>
              </a:rPr>
              <a:t>CampusInsight</a:t>
            </a:r>
            <a:r>
              <a:rPr lang="en-US" sz="1200" dirty="0" smtClean="0">
                <a:solidFill>
                  <a:srgbClr val="1D1D1A"/>
                </a:solidFill>
                <a:latin typeface="Huawei Sans" panose="020C0503030203020204" pitchFamily="34" charset="0"/>
              </a:rPr>
              <a:t> supports user experience visualization.</a:t>
            </a:r>
            <a:endParaRPr lang="en-US" altLang="zh-CN" sz="1200" spc="-20" dirty="0" smtClean="0">
              <a:solidFill>
                <a:srgbClr val="1D1D1A"/>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171450" indent="-171450" fontAlgn="ctr">
              <a:buFont typeface="Arial" panose="020B0604020202020204" pitchFamily="34" charset="0"/>
              <a:buChar char="•"/>
            </a:pPr>
            <a:r>
              <a:rPr lang="en-US" sz="1200" dirty="0" smtClean="0">
                <a:solidFill>
                  <a:srgbClr val="1D1D1A"/>
                </a:solidFill>
                <a:latin typeface="Huawei Sans" panose="020C0503030203020204" pitchFamily="34" charset="0"/>
              </a:rPr>
              <a:t>LAN/WAN wired intelligent O&amp;M enables fault locating within minutes.</a:t>
            </a:r>
            <a:endParaRPr lang="en-US" altLang="zh-CN" sz="1200" spc="-20" dirty="0">
              <a:solidFill>
                <a:srgbClr val="1D1D1A"/>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pic>
        <p:nvPicPr>
          <p:cNvPr id="1630" name="图片 1629"/>
          <p:cNvPicPr>
            <a:picLocks noChangeAspect="1"/>
          </p:cNvPicPr>
          <p:nvPr/>
        </p:nvPicPr>
        <p:blipFill>
          <a:blip r:embed="rId7">
            <a:extLst>
              <a:ext uri="{28A0092B-C50C-407E-A947-70E740481C1C}">
                <a14:useLocalDpi xmlns:a14="http://schemas.microsoft.com/office/drawing/2010/main" val="0"/>
              </a:ext>
            </a:extLst>
          </a:blip>
          <a:stretch>
            <a:fillRect/>
          </a:stretch>
        </p:blipFill>
        <p:spPr bwMode="gray">
          <a:xfrm>
            <a:off x="6714230" y="3672319"/>
            <a:ext cx="4713858" cy="1153570"/>
          </a:xfrm>
          <a:prstGeom prst="rect">
            <a:avLst/>
          </a:prstGeom>
        </p:spPr>
      </p:pic>
      <p:sp>
        <p:nvSpPr>
          <p:cNvPr id="1632" name="文本框 1631"/>
          <p:cNvSpPr txBox="1"/>
          <p:nvPr/>
        </p:nvSpPr>
        <p:spPr bwMode="gray">
          <a:xfrm>
            <a:off x="7194514" y="4047031"/>
            <a:ext cx="4044986" cy="646331"/>
          </a:xfrm>
          <a:prstGeom prst="rect">
            <a:avLst/>
          </a:prstGeom>
          <a:noFill/>
        </p:spPr>
        <p:txBody>
          <a:bodyPr wrap="square" rtlCol="0">
            <a:spAutoFit/>
          </a:bodyPr>
          <a:lstStyle/>
          <a:p>
            <a:pPr marL="171450" indent="-171450" fontAlgn="ctr">
              <a:buFont typeface="Arial" panose="020B0604020202020204" pitchFamily="34" charset="0"/>
              <a:buChar char="•"/>
            </a:pPr>
            <a:r>
              <a:rPr lang="en-US" sz="1200" dirty="0" smtClean="0">
                <a:solidFill>
                  <a:srgbClr val="1D1D1A"/>
                </a:solidFill>
                <a:latin typeface="Huawei Sans" panose="020C0503030203020204" pitchFamily="34" charset="0"/>
              </a:rPr>
              <a:t>SD-WAN intelligent traffic steering technology, improving link utilization.</a:t>
            </a:r>
            <a:endParaRPr lang="en-US" altLang="zh-CN" sz="1200" spc="-20" dirty="0" smtClean="0">
              <a:solidFill>
                <a:srgbClr val="1D1D1A"/>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171450" indent="-171450" fontAlgn="ctr">
              <a:buFont typeface="Arial" panose="020B0604020202020204" pitchFamily="34" charset="0"/>
              <a:buChar char="•"/>
            </a:pPr>
            <a:r>
              <a:rPr lang="en-US" sz="1200" dirty="0" smtClean="0">
                <a:solidFill>
                  <a:srgbClr val="1D1D1A"/>
                </a:solidFill>
                <a:latin typeface="Huawei Sans" panose="020C0503030203020204" pitchFamily="34" charset="0"/>
              </a:rPr>
              <a:t>SRv6 technology, one-hop connection to the cloud.</a:t>
            </a:r>
            <a:endParaRPr lang="en-US" altLang="zh-CN" sz="1200" spc="-20" dirty="0">
              <a:solidFill>
                <a:srgbClr val="1D1D1A"/>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633" name="文本框 1632"/>
          <p:cNvSpPr txBox="1"/>
          <p:nvPr/>
        </p:nvSpPr>
        <p:spPr bwMode="gray">
          <a:xfrm>
            <a:off x="7194514" y="3705727"/>
            <a:ext cx="3063369" cy="369332"/>
          </a:xfrm>
          <a:prstGeom prst="rect">
            <a:avLst/>
          </a:prstGeom>
          <a:noFill/>
        </p:spPr>
        <p:txBody>
          <a:bodyPr wrap="square" rtlCol="0">
            <a:spAutoFit/>
          </a:bodyPr>
          <a:lstStyle/>
          <a:p>
            <a:pPr defTabSz="1219170" fontAlgn="ctr"/>
            <a:r>
              <a:rPr lang="en-US" b="1" dirty="0" smtClean="0">
                <a:solidFill>
                  <a:srgbClr val="C7000B"/>
                </a:solidFill>
                <a:latin typeface="Huawei Sans" panose="020C0503030203020204" pitchFamily="34" charset="0"/>
              </a:rPr>
              <a:t>One global network</a:t>
            </a:r>
            <a:endParaRPr lang="en-US" altLang="zh-CN" b="1" spc="-27" dirty="0">
              <a:solidFill>
                <a:srgbClr val="C7000B"/>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635" name="椭圆 1634"/>
          <p:cNvSpPr/>
          <p:nvPr/>
        </p:nvSpPr>
        <p:spPr bwMode="gray">
          <a:xfrm>
            <a:off x="6325113" y="3564069"/>
            <a:ext cx="750773" cy="750773"/>
          </a:xfrm>
          <a:prstGeom prst="ellipse">
            <a:avLst/>
          </a:prstGeom>
          <a:solidFill>
            <a:srgbClr val="C00000"/>
          </a:solidFill>
          <a:ln w="12700" cap="flat" cmpd="sng" algn="ctr">
            <a:noFill/>
            <a:prstDash val="solid"/>
            <a:miter lim="800000"/>
          </a:ln>
          <a:effectLst/>
        </p:spPr>
        <p:txBody>
          <a:bodyPr rtlCol="0" anchor="ctr"/>
          <a:lstStyle/>
          <a:p>
            <a:pPr marL="0" marR="0" lvl="0" indent="0" algn="ctr" defTabSz="914400" eaLnBrk="1" fontAlgn="ctr" latinLnBrk="0" hangingPunct="1">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srgbClr val="666666"/>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636" name="组合 1635"/>
          <p:cNvGrpSpPr/>
          <p:nvPr/>
        </p:nvGrpSpPr>
        <p:grpSpPr bwMode="gray">
          <a:xfrm>
            <a:off x="6420967" y="3646769"/>
            <a:ext cx="572168" cy="577670"/>
            <a:chOff x="5793" y="6583"/>
            <a:chExt cx="1664" cy="1680"/>
          </a:xfrm>
          <a:solidFill>
            <a:srgbClr val="FFFFFF"/>
          </a:solidFill>
        </p:grpSpPr>
        <p:sp>
          <p:nvSpPr>
            <p:cNvPr id="1637" name="任意多边形 1636"/>
            <p:cNvSpPr/>
            <p:nvPr/>
          </p:nvSpPr>
          <p:spPr bwMode="gray">
            <a:xfrm>
              <a:off x="6263" y="7290"/>
              <a:ext cx="167" cy="280"/>
            </a:xfrm>
            <a:custGeom>
              <a:avLst/>
              <a:gdLst/>
              <a:ahLst/>
              <a:cxnLst/>
              <a:rect l="0" t="0" r="0" b="0"/>
              <a:pathLst>
                <a:path w="296" h="495">
                  <a:moveTo>
                    <a:pt x="2" y="393"/>
                  </a:moveTo>
                  <a:cubicBezTo>
                    <a:pt x="16" y="406"/>
                    <a:pt x="36" y="417"/>
                    <a:pt x="60" y="425"/>
                  </a:cubicBezTo>
                  <a:cubicBezTo>
                    <a:pt x="85" y="433"/>
                    <a:pt x="107" y="437"/>
                    <a:pt x="130" y="437"/>
                  </a:cubicBezTo>
                  <a:cubicBezTo>
                    <a:pt x="197" y="437"/>
                    <a:pt x="230" y="413"/>
                    <a:pt x="230" y="366"/>
                  </a:cubicBezTo>
                  <a:cubicBezTo>
                    <a:pt x="230" y="352"/>
                    <a:pt x="225" y="340"/>
                    <a:pt x="219" y="330"/>
                  </a:cubicBezTo>
                  <a:cubicBezTo>
                    <a:pt x="212" y="319"/>
                    <a:pt x="202" y="310"/>
                    <a:pt x="190" y="302"/>
                  </a:cubicBezTo>
                  <a:cubicBezTo>
                    <a:pt x="178" y="294"/>
                    <a:pt x="155" y="281"/>
                    <a:pt x="120" y="264"/>
                  </a:cubicBezTo>
                  <a:cubicBezTo>
                    <a:pt x="73" y="240"/>
                    <a:pt x="41" y="218"/>
                    <a:pt x="25" y="198"/>
                  </a:cubicBezTo>
                  <a:cubicBezTo>
                    <a:pt x="9" y="178"/>
                    <a:pt x="3" y="154"/>
                    <a:pt x="3" y="128"/>
                  </a:cubicBezTo>
                  <a:cubicBezTo>
                    <a:pt x="3" y="88"/>
                    <a:pt x="19" y="57"/>
                    <a:pt x="50" y="34"/>
                  </a:cubicBezTo>
                  <a:cubicBezTo>
                    <a:pt x="82" y="11"/>
                    <a:pt x="122" y="0"/>
                    <a:pt x="170" y="0"/>
                  </a:cubicBezTo>
                  <a:cubicBezTo>
                    <a:pt x="217" y="0"/>
                    <a:pt x="252" y="5"/>
                    <a:pt x="275" y="17"/>
                  </a:cubicBezTo>
                  <a:lnTo>
                    <a:pt x="275" y="84"/>
                  </a:lnTo>
                  <a:cubicBezTo>
                    <a:pt x="246" y="65"/>
                    <a:pt x="210" y="54"/>
                    <a:pt x="165" y="54"/>
                  </a:cubicBezTo>
                  <a:cubicBezTo>
                    <a:pt x="136" y="54"/>
                    <a:pt x="112" y="61"/>
                    <a:pt x="94" y="73"/>
                  </a:cubicBezTo>
                  <a:cubicBezTo>
                    <a:pt x="75" y="84"/>
                    <a:pt x="66" y="102"/>
                    <a:pt x="66" y="124"/>
                  </a:cubicBezTo>
                  <a:cubicBezTo>
                    <a:pt x="66" y="144"/>
                    <a:pt x="73" y="160"/>
                    <a:pt x="85" y="172"/>
                  </a:cubicBezTo>
                  <a:cubicBezTo>
                    <a:pt x="98" y="183"/>
                    <a:pt x="126" y="201"/>
                    <a:pt x="168" y="222"/>
                  </a:cubicBezTo>
                  <a:cubicBezTo>
                    <a:pt x="215" y="244"/>
                    <a:pt x="247" y="267"/>
                    <a:pt x="267" y="289"/>
                  </a:cubicBezTo>
                  <a:cubicBezTo>
                    <a:pt x="285" y="311"/>
                    <a:pt x="295" y="337"/>
                    <a:pt x="295" y="364"/>
                  </a:cubicBezTo>
                  <a:cubicBezTo>
                    <a:pt x="295" y="406"/>
                    <a:pt x="278" y="438"/>
                    <a:pt x="248" y="461"/>
                  </a:cubicBezTo>
                  <a:cubicBezTo>
                    <a:pt x="217" y="483"/>
                    <a:pt x="176" y="494"/>
                    <a:pt x="122" y="494"/>
                  </a:cubicBezTo>
                  <a:cubicBezTo>
                    <a:pt x="103" y="494"/>
                    <a:pt x="81" y="491"/>
                    <a:pt x="56" y="486"/>
                  </a:cubicBezTo>
                  <a:cubicBezTo>
                    <a:pt x="31" y="480"/>
                    <a:pt x="12" y="474"/>
                    <a:pt x="0" y="466"/>
                  </a:cubicBezTo>
                  <a:lnTo>
                    <a:pt x="0" y="393"/>
                  </a:lnTo>
                  <a:lnTo>
                    <a:pt x="2" y="393"/>
                  </a:lnTo>
                </a:path>
              </a:pathLst>
            </a:custGeom>
            <a:grpFill/>
            <a:ln w="9525">
              <a:noFill/>
            </a:ln>
          </p:spPr>
          <p:txBody>
            <a:bodyPr/>
            <a:lstStyle/>
            <a:p>
              <a:pPr marL="0" marR="0" lvl="0" indent="0" defTabSz="914400" eaLnBrk="1" fontAlgn="ctr" latinLnBrk="0" hangingPunct="1">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38" name="任意多边形 1637"/>
            <p:cNvSpPr/>
            <p:nvPr/>
          </p:nvSpPr>
          <p:spPr bwMode="gray">
            <a:xfrm>
              <a:off x="6483" y="7293"/>
              <a:ext cx="220" cy="272"/>
            </a:xfrm>
            <a:custGeom>
              <a:avLst/>
              <a:gdLst/>
              <a:ahLst/>
              <a:cxnLst/>
              <a:rect l="0" t="0" r="0" b="0"/>
              <a:pathLst>
                <a:path w="390" h="479">
                  <a:moveTo>
                    <a:pt x="0" y="0"/>
                  </a:moveTo>
                  <a:lnTo>
                    <a:pt x="136" y="0"/>
                  </a:lnTo>
                  <a:cubicBezTo>
                    <a:pt x="209" y="0"/>
                    <a:pt x="268" y="21"/>
                    <a:pt x="317" y="64"/>
                  </a:cubicBezTo>
                  <a:cubicBezTo>
                    <a:pt x="364" y="106"/>
                    <a:pt x="389" y="163"/>
                    <a:pt x="389" y="233"/>
                  </a:cubicBezTo>
                  <a:cubicBezTo>
                    <a:pt x="389" y="306"/>
                    <a:pt x="366" y="366"/>
                    <a:pt x="317" y="411"/>
                  </a:cubicBezTo>
                  <a:cubicBezTo>
                    <a:pt x="269" y="456"/>
                    <a:pt x="207" y="478"/>
                    <a:pt x="132" y="478"/>
                  </a:cubicBezTo>
                  <a:lnTo>
                    <a:pt x="0" y="478"/>
                  </a:lnTo>
                  <a:lnTo>
                    <a:pt x="0" y="0"/>
                  </a:lnTo>
                  <a:close/>
                  <a:moveTo>
                    <a:pt x="61" y="54"/>
                  </a:moveTo>
                  <a:lnTo>
                    <a:pt x="61" y="423"/>
                  </a:lnTo>
                  <a:lnTo>
                    <a:pt x="131" y="423"/>
                  </a:lnTo>
                  <a:cubicBezTo>
                    <a:pt x="192" y="423"/>
                    <a:pt x="239" y="405"/>
                    <a:pt x="273" y="372"/>
                  </a:cubicBezTo>
                  <a:cubicBezTo>
                    <a:pt x="308" y="339"/>
                    <a:pt x="325" y="293"/>
                    <a:pt x="325" y="234"/>
                  </a:cubicBezTo>
                  <a:cubicBezTo>
                    <a:pt x="325" y="174"/>
                    <a:pt x="308" y="130"/>
                    <a:pt x="272" y="99"/>
                  </a:cubicBezTo>
                  <a:cubicBezTo>
                    <a:pt x="238" y="69"/>
                    <a:pt x="192" y="54"/>
                    <a:pt x="135" y="54"/>
                  </a:cubicBezTo>
                  <a:lnTo>
                    <a:pt x="61" y="54"/>
                  </a:lnTo>
                  <a:close/>
                </a:path>
              </a:pathLst>
            </a:custGeom>
            <a:grpFill/>
            <a:ln w="9525">
              <a:noFill/>
            </a:ln>
          </p:spPr>
          <p:txBody>
            <a:bodyPr/>
            <a:lstStyle/>
            <a:p>
              <a:pPr marL="0" marR="0" lvl="0" indent="0" defTabSz="914400" eaLnBrk="1" fontAlgn="ctr" latinLnBrk="0" hangingPunct="1">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39" name="任意多边形 1638"/>
            <p:cNvSpPr/>
            <p:nvPr/>
          </p:nvSpPr>
          <p:spPr bwMode="gray">
            <a:xfrm>
              <a:off x="6755" y="7293"/>
              <a:ext cx="223" cy="272"/>
            </a:xfrm>
            <a:custGeom>
              <a:avLst/>
              <a:gdLst/>
              <a:ahLst/>
              <a:cxnLst/>
              <a:rect l="0" t="0" r="0" b="0"/>
              <a:pathLst>
                <a:path w="391" h="480">
                  <a:moveTo>
                    <a:pt x="389" y="479"/>
                  </a:moveTo>
                  <a:lnTo>
                    <a:pt x="317" y="479"/>
                  </a:lnTo>
                  <a:lnTo>
                    <a:pt x="75" y="107"/>
                  </a:lnTo>
                  <a:cubicBezTo>
                    <a:pt x="68" y="96"/>
                    <a:pt x="63" y="86"/>
                    <a:pt x="59" y="75"/>
                  </a:cubicBezTo>
                  <a:lnTo>
                    <a:pt x="58" y="75"/>
                  </a:lnTo>
                  <a:cubicBezTo>
                    <a:pt x="59" y="86"/>
                    <a:pt x="61" y="108"/>
                    <a:pt x="61" y="142"/>
                  </a:cubicBezTo>
                  <a:lnTo>
                    <a:pt x="61" y="478"/>
                  </a:lnTo>
                  <a:lnTo>
                    <a:pt x="0" y="478"/>
                  </a:lnTo>
                  <a:lnTo>
                    <a:pt x="0" y="0"/>
                  </a:lnTo>
                  <a:lnTo>
                    <a:pt x="78" y="0"/>
                  </a:lnTo>
                  <a:lnTo>
                    <a:pt x="311" y="366"/>
                  </a:lnTo>
                  <a:cubicBezTo>
                    <a:pt x="322" y="383"/>
                    <a:pt x="328" y="393"/>
                    <a:pt x="331" y="398"/>
                  </a:cubicBezTo>
                  <a:lnTo>
                    <a:pt x="332" y="398"/>
                  </a:lnTo>
                  <a:cubicBezTo>
                    <a:pt x="330" y="385"/>
                    <a:pt x="330" y="362"/>
                    <a:pt x="330" y="329"/>
                  </a:cubicBezTo>
                  <a:lnTo>
                    <a:pt x="330" y="0"/>
                  </a:lnTo>
                  <a:lnTo>
                    <a:pt x="390" y="0"/>
                  </a:lnTo>
                  <a:lnTo>
                    <a:pt x="390" y="479"/>
                  </a:lnTo>
                  <a:lnTo>
                    <a:pt x="389" y="479"/>
                  </a:lnTo>
                </a:path>
              </a:pathLst>
            </a:custGeom>
            <a:grpFill/>
            <a:ln w="9525">
              <a:noFill/>
            </a:ln>
          </p:spPr>
          <p:txBody>
            <a:bodyPr/>
            <a:lstStyle/>
            <a:p>
              <a:pPr marL="0" marR="0" lvl="0" indent="0" defTabSz="914400" eaLnBrk="1" fontAlgn="ctr" latinLnBrk="0" hangingPunct="1">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40" name="任意多边形 1639"/>
            <p:cNvSpPr/>
            <p:nvPr/>
          </p:nvSpPr>
          <p:spPr bwMode="gray">
            <a:xfrm>
              <a:off x="5793" y="6583"/>
              <a:ext cx="1665" cy="1650"/>
            </a:xfrm>
            <a:custGeom>
              <a:avLst/>
              <a:gdLst/>
              <a:ahLst/>
              <a:cxnLst/>
              <a:rect l="0" t="0" r="0" b="0"/>
              <a:pathLst>
                <a:path w="2936" h="2909">
                  <a:moveTo>
                    <a:pt x="1751" y="2908"/>
                  </a:moveTo>
                  <a:lnTo>
                    <a:pt x="1732" y="2807"/>
                  </a:lnTo>
                  <a:cubicBezTo>
                    <a:pt x="2369" y="2681"/>
                    <a:pt x="2832" y="2118"/>
                    <a:pt x="2832" y="1467"/>
                  </a:cubicBezTo>
                  <a:cubicBezTo>
                    <a:pt x="2832" y="715"/>
                    <a:pt x="2220" y="103"/>
                    <a:pt x="1468" y="103"/>
                  </a:cubicBezTo>
                  <a:cubicBezTo>
                    <a:pt x="715" y="103"/>
                    <a:pt x="103" y="715"/>
                    <a:pt x="103" y="1467"/>
                  </a:cubicBezTo>
                  <a:cubicBezTo>
                    <a:pt x="103" y="2107"/>
                    <a:pt x="537" y="2654"/>
                    <a:pt x="1160" y="2798"/>
                  </a:cubicBezTo>
                  <a:lnTo>
                    <a:pt x="1136" y="2898"/>
                  </a:lnTo>
                  <a:cubicBezTo>
                    <a:pt x="467" y="2743"/>
                    <a:pt x="0" y="2155"/>
                    <a:pt x="0" y="1467"/>
                  </a:cubicBezTo>
                  <a:cubicBezTo>
                    <a:pt x="0" y="658"/>
                    <a:pt x="659" y="0"/>
                    <a:pt x="1468" y="0"/>
                  </a:cubicBezTo>
                  <a:cubicBezTo>
                    <a:pt x="2277" y="0"/>
                    <a:pt x="2935" y="658"/>
                    <a:pt x="2935" y="1467"/>
                  </a:cubicBezTo>
                  <a:cubicBezTo>
                    <a:pt x="2935" y="2168"/>
                    <a:pt x="2438" y="2774"/>
                    <a:pt x="1751" y="2908"/>
                  </a:cubicBezTo>
                </a:path>
              </a:pathLst>
            </a:custGeom>
            <a:grpFill/>
            <a:ln w="9525">
              <a:noFill/>
            </a:ln>
          </p:spPr>
          <p:txBody>
            <a:bodyPr/>
            <a:lstStyle/>
            <a:p>
              <a:pPr marL="0" marR="0" lvl="0" indent="0" defTabSz="914400" eaLnBrk="1" fontAlgn="ctr" latinLnBrk="0" hangingPunct="1">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41" name="任意多边形 1640"/>
            <p:cNvSpPr/>
            <p:nvPr/>
          </p:nvSpPr>
          <p:spPr bwMode="gray">
            <a:xfrm>
              <a:off x="5793" y="6735"/>
              <a:ext cx="1665" cy="1360"/>
            </a:xfrm>
            <a:custGeom>
              <a:avLst/>
              <a:gdLst/>
              <a:ahLst/>
              <a:cxnLst/>
              <a:rect l="0" t="0" r="0" b="0"/>
              <a:pathLst>
                <a:path w="2936" h="2398">
                  <a:moveTo>
                    <a:pt x="2315" y="2397"/>
                  </a:moveTo>
                  <a:lnTo>
                    <a:pt x="2284" y="2374"/>
                  </a:lnTo>
                  <a:cubicBezTo>
                    <a:pt x="2047" y="2198"/>
                    <a:pt x="1764" y="2104"/>
                    <a:pt x="1468" y="2104"/>
                  </a:cubicBezTo>
                  <a:cubicBezTo>
                    <a:pt x="1171" y="2104"/>
                    <a:pt x="888" y="2198"/>
                    <a:pt x="651" y="2374"/>
                  </a:cubicBezTo>
                  <a:lnTo>
                    <a:pt x="620" y="2397"/>
                  </a:lnTo>
                  <a:lnTo>
                    <a:pt x="590" y="2374"/>
                  </a:lnTo>
                  <a:cubicBezTo>
                    <a:pt x="215" y="2095"/>
                    <a:pt x="0" y="1666"/>
                    <a:pt x="0" y="1199"/>
                  </a:cubicBezTo>
                  <a:cubicBezTo>
                    <a:pt x="0" y="732"/>
                    <a:pt x="215" y="303"/>
                    <a:pt x="590" y="23"/>
                  </a:cubicBezTo>
                  <a:lnTo>
                    <a:pt x="620" y="0"/>
                  </a:lnTo>
                  <a:lnTo>
                    <a:pt x="651" y="23"/>
                  </a:lnTo>
                  <a:cubicBezTo>
                    <a:pt x="888" y="200"/>
                    <a:pt x="1171" y="293"/>
                    <a:pt x="1468" y="293"/>
                  </a:cubicBezTo>
                  <a:cubicBezTo>
                    <a:pt x="1764" y="293"/>
                    <a:pt x="2047" y="200"/>
                    <a:pt x="2284" y="23"/>
                  </a:cubicBezTo>
                  <a:lnTo>
                    <a:pt x="2315" y="0"/>
                  </a:lnTo>
                  <a:lnTo>
                    <a:pt x="2345" y="23"/>
                  </a:lnTo>
                  <a:cubicBezTo>
                    <a:pt x="2720" y="303"/>
                    <a:pt x="2935" y="732"/>
                    <a:pt x="2935" y="1199"/>
                  </a:cubicBezTo>
                  <a:cubicBezTo>
                    <a:pt x="2935" y="1666"/>
                    <a:pt x="2720" y="2095"/>
                    <a:pt x="2345" y="2374"/>
                  </a:cubicBezTo>
                  <a:lnTo>
                    <a:pt x="2315" y="2397"/>
                  </a:lnTo>
                  <a:close/>
                  <a:moveTo>
                    <a:pt x="1468" y="2000"/>
                  </a:moveTo>
                  <a:cubicBezTo>
                    <a:pt x="1774" y="2000"/>
                    <a:pt x="2065" y="2092"/>
                    <a:pt x="2315" y="2268"/>
                  </a:cubicBezTo>
                  <a:cubicBezTo>
                    <a:pt x="2645" y="2006"/>
                    <a:pt x="2833" y="1618"/>
                    <a:pt x="2833" y="1197"/>
                  </a:cubicBezTo>
                  <a:cubicBezTo>
                    <a:pt x="2833" y="775"/>
                    <a:pt x="2645" y="387"/>
                    <a:pt x="2315" y="127"/>
                  </a:cubicBezTo>
                  <a:cubicBezTo>
                    <a:pt x="2067" y="303"/>
                    <a:pt x="1775" y="395"/>
                    <a:pt x="1468" y="395"/>
                  </a:cubicBezTo>
                  <a:cubicBezTo>
                    <a:pt x="1161" y="395"/>
                    <a:pt x="870" y="303"/>
                    <a:pt x="622" y="127"/>
                  </a:cubicBezTo>
                  <a:cubicBezTo>
                    <a:pt x="292" y="388"/>
                    <a:pt x="103" y="776"/>
                    <a:pt x="103" y="1197"/>
                  </a:cubicBezTo>
                  <a:cubicBezTo>
                    <a:pt x="103" y="1620"/>
                    <a:pt x="292" y="2008"/>
                    <a:pt x="622" y="2268"/>
                  </a:cubicBezTo>
                  <a:cubicBezTo>
                    <a:pt x="868" y="2092"/>
                    <a:pt x="1161" y="2000"/>
                    <a:pt x="1468" y="2000"/>
                  </a:cubicBezTo>
                  <a:close/>
                </a:path>
              </a:pathLst>
            </a:custGeom>
            <a:grpFill/>
            <a:ln w="9525">
              <a:noFill/>
            </a:ln>
          </p:spPr>
          <p:txBody>
            <a:bodyPr/>
            <a:lstStyle/>
            <a:p>
              <a:pPr marL="0" marR="0" lvl="0" indent="0" defTabSz="914400" eaLnBrk="1" fontAlgn="ctr" latinLnBrk="0" hangingPunct="1">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42" name="任意多边形 1641"/>
            <p:cNvSpPr/>
            <p:nvPr/>
          </p:nvSpPr>
          <p:spPr bwMode="gray">
            <a:xfrm>
              <a:off x="6168" y="6583"/>
              <a:ext cx="917" cy="1620"/>
            </a:xfrm>
            <a:custGeom>
              <a:avLst/>
              <a:gdLst/>
              <a:ahLst/>
              <a:cxnLst/>
              <a:rect l="0" t="0" r="0" b="0"/>
              <a:pathLst>
                <a:path w="1619" h="2858">
                  <a:moveTo>
                    <a:pt x="545" y="2857"/>
                  </a:moveTo>
                  <a:cubicBezTo>
                    <a:pt x="219" y="2656"/>
                    <a:pt x="0" y="2098"/>
                    <a:pt x="0" y="1467"/>
                  </a:cubicBezTo>
                  <a:cubicBezTo>
                    <a:pt x="0" y="644"/>
                    <a:pt x="355" y="0"/>
                    <a:pt x="809" y="0"/>
                  </a:cubicBezTo>
                  <a:cubicBezTo>
                    <a:pt x="1263" y="0"/>
                    <a:pt x="1618" y="645"/>
                    <a:pt x="1618" y="1467"/>
                  </a:cubicBezTo>
                  <a:cubicBezTo>
                    <a:pt x="1618" y="2097"/>
                    <a:pt x="1398" y="2654"/>
                    <a:pt x="1074" y="2856"/>
                  </a:cubicBezTo>
                  <a:lnTo>
                    <a:pt x="1020" y="2769"/>
                  </a:lnTo>
                  <a:cubicBezTo>
                    <a:pt x="1315" y="2585"/>
                    <a:pt x="1515" y="2063"/>
                    <a:pt x="1515" y="1467"/>
                  </a:cubicBezTo>
                  <a:cubicBezTo>
                    <a:pt x="1515" y="715"/>
                    <a:pt x="1198" y="103"/>
                    <a:pt x="809" y="103"/>
                  </a:cubicBezTo>
                  <a:cubicBezTo>
                    <a:pt x="419" y="103"/>
                    <a:pt x="103" y="715"/>
                    <a:pt x="103" y="1467"/>
                  </a:cubicBezTo>
                  <a:cubicBezTo>
                    <a:pt x="103" y="2064"/>
                    <a:pt x="302" y="2586"/>
                    <a:pt x="599" y="2770"/>
                  </a:cubicBezTo>
                  <a:lnTo>
                    <a:pt x="545" y="2857"/>
                  </a:lnTo>
                </a:path>
              </a:pathLst>
            </a:custGeom>
            <a:grpFill/>
            <a:ln w="9525">
              <a:noFill/>
            </a:ln>
          </p:spPr>
          <p:txBody>
            <a:bodyPr/>
            <a:lstStyle/>
            <a:p>
              <a:pPr marL="0" marR="0" lvl="0" indent="0" defTabSz="914400" eaLnBrk="1" fontAlgn="ctr" latinLnBrk="0" hangingPunct="1">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43" name="任意多边形 1642"/>
            <p:cNvSpPr/>
            <p:nvPr/>
          </p:nvSpPr>
          <p:spPr bwMode="gray">
            <a:xfrm>
              <a:off x="7055" y="7385"/>
              <a:ext cx="375" cy="60"/>
            </a:xfrm>
            <a:custGeom>
              <a:avLst/>
              <a:gdLst/>
              <a:ahLst/>
              <a:cxnLst/>
              <a:rect l="0" t="0" r="0" b="0"/>
              <a:pathLst>
                <a:path w="660" h="104">
                  <a:moveTo>
                    <a:pt x="329" y="103"/>
                  </a:moveTo>
                  <a:lnTo>
                    <a:pt x="0" y="103"/>
                  </a:lnTo>
                  <a:lnTo>
                    <a:pt x="0" y="0"/>
                  </a:lnTo>
                  <a:lnTo>
                    <a:pt x="659" y="0"/>
                  </a:lnTo>
                  <a:lnTo>
                    <a:pt x="659" y="103"/>
                  </a:lnTo>
                  <a:lnTo>
                    <a:pt x="329" y="103"/>
                  </a:lnTo>
                </a:path>
              </a:pathLst>
            </a:custGeom>
            <a:grpFill/>
            <a:ln w="9525">
              <a:noFill/>
            </a:ln>
          </p:spPr>
          <p:txBody>
            <a:bodyPr/>
            <a:lstStyle/>
            <a:p>
              <a:pPr marL="0" marR="0" lvl="0" indent="0" defTabSz="914400" eaLnBrk="1" fontAlgn="ctr" latinLnBrk="0" hangingPunct="1">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44" name="任意多边形 1643"/>
            <p:cNvSpPr/>
            <p:nvPr/>
          </p:nvSpPr>
          <p:spPr bwMode="gray">
            <a:xfrm>
              <a:off x="5823" y="7385"/>
              <a:ext cx="375" cy="60"/>
            </a:xfrm>
            <a:custGeom>
              <a:avLst/>
              <a:gdLst/>
              <a:ahLst/>
              <a:cxnLst/>
              <a:rect l="0" t="0" r="0" b="0"/>
              <a:pathLst>
                <a:path w="660" h="104">
                  <a:moveTo>
                    <a:pt x="330" y="103"/>
                  </a:moveTo>
                  <a:lnTo>
                    <a:pt x="0" y="103"/>
                  </a:lnTo>
                  <a:lnTo>
                    <a:pt x="0" y="0"/>
                  </a:lnTo>
                  <a:lnTo>
                    <a:pt x="659" y="0"/>
                  </a:lnTo>
                  <a:lnTo>
                    <a:pt x="659" y="103"/>
                  </a:lnTo>
                  <a:lnTo>
                    <a:pt x="330" y="103"/>
                  </a:lnTo>
                </a:path>
              </a:pathLst>
            </a:custGeom>
            <a:grpFill/>
            <a:ln w="9525">
              <a:noFill/>
            </a:ln>
          </p:spPr>
          <p:txBody>
            <a:bodyPr/>
            <a:lstStyle/>
            <a:p>
              <a:pPr marL="0" marR="0" lvl="0" indent="0" defTabSz="914400" eaLnBrk="1" fontAlgn="ctr" latinLnBrk="0" hangingPunct="1">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45" name="任意多边形 1644"/>
            <p:cNvSpPr/>
            <p:nvPr/>
          </p:nvSpPr>
          <p:spPr bwMode="gray">
            <a:xfrm>
              <a:off x="6595" y="7898"/>
              <a:ext cx="60" cy="260"/>
            </a:xfrm>
            <a:custGeom>
              <a:avLst/>
              <a:gdLst/>
              <a:ahLst/>
              <a:cxnLst/>
              <a:rect l="0" t="0" r="0" b="0"/>
              <a:pathLst>
                <a:path w="104" h="460">
                  <a:moveTo>
                    <a:pt x="52" y="459"/>
                  </a:moveTo>
                  <a:lnTo>
                    <a:pt x="0" y="459"/>
                  </a:lnTo>
                  <a:lnTo>
                    <a:pt x="0" y="0"/>
                  </a:lnTo>
                  <a:lnTo>
                    <a:pt x="103" y="0"/>
                  </a:lnTo>
                  <a:lnTo>
                    <a:pt x="103" y="459"/>
                  </a:lnTo>
                  <a:lnTo>
                    <a:pt x="52" y="459"/>
                  </a:lnTo>
                </a:path>
              </a:pathLst>
            </a:custGeom>
            <a:grpFill/>
            <a:ln w="9525">
              <a:noFill/>
            </a:ln>
          </p:spPr>
          <p:txBody>
            <a:bodyPr/>
            <a:lstStyle/>
            <a:p>
              <a:pPr marL="0" marR="0" lvl="0" indent="0" defTabSz="914400" eaLnBrk="1" fontAlgn="ctr" latinLnBrk="0" hangingPunct="1">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46" name="任意多边形 1645"/>
            <p:cNvSpPr/>
            <p:nvPr/>
          </p:nvSpPr>
          <p:spPr bwMode="gray">
            <a:xfrm>
              <a:off x="6595" y="6618"/>
              <a:ext cx="60" cy="315"/>
            </a:xfrm>
            <a:custGeom>
              <a:avLst/>
              <a:gdLst/>
              <a:ahLst/>
              <a:cxnLst/>
              <a:rect l="0" t="0" r="0" b="0"/>
              <a:pathLst>
                <a:path w="104" h="555">
                  <a:moveTo>
                    <a:pt x="52" y="554"/>
                  </a:moveTo>
                  <a:lnTo>
                    <a:pt x="0" y="554"/>
                  </a:lnTo>
                  <a:lnTo>
                    <a:pt x="0" y="0"/>
                  </a:lnTo>
                  <a:lnTo>
                    <a:pt x="103" y="0"/>
                  </a:lnTo>
                  <a:lnTo>
                    <a:pt x="103" y="554"/>
                  </a:lnTo>
                  <a:lnTo>
                    <a:pt x="52" y="554"/>
                  </a:lnTo>
                </a:path>
              </a:pathLst>
            </a:custGeom>
            <a:grpFill/>
            <a:ln w="9525">
              <a:noFill/>
            </a:ln>
          </p:spPr>
          <p:txBody>
            <a:bodyPr/>
            <a:lstStyle/>
            <a:p>
              <a:pPr marL="0" marR="0" lvl="0" indent="0" defTabSz="914400" eaLnBrk="1" fontAlgn="ctr" latinLnBrk="0" hangingPunct="1">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47" name="任意多边形 1646"/>
            <p:cNvSpPr/>
            <p:nvPr/>
          </p:nvSpPr>
          <p:spPr bwMode="gray">
            <a:xfrm>
              <a:off x="6395" y="8113"/>
              <a:ext cx="150" cy="150"/>
            </a:xfrm>
            <a:custGeom>
              <a:avLst/>
              <a:gdLst/>
              <a:ahLst/>
              <a:cxnLst/>
              <a:rect l="0" t="0" r="0" b="0"/>
              <a:pathLst>
                <a:path w="265" h="265">
                  <a:moveTo>
                    <a:pt x="264" y="132"/>
                  </a:moveTo>
                  <a:cubicBezTo>
                    <a:pt x="264" y="156"/>
                    <a:pt x="258" y="177"/>
                    <a:pt x="246" y="198"/>
                  </a:cubicBezTo>
                  <a:cubicBezTo>
                    <a:pt x="233" y="219"/>
                    <a:pt x="219" y="234"/>
                    <a:pt x="198" y="246"/>
                  </a:cubicBezTo>
                  <a:cubicBezTo>
                    <a:pt x="177" y="258"/>
                    <a:pt x="156" y="264"/>
                    <a:pt x="132" y="264"/>
                  </a:cubicBezTo>
                  <a:cubicBezTo>
                    <a:pt x="108" y="264"/>
                    <a:pt x="87" y="258"/>
                    <a:pt x="66" y="246"/>
                  </a:cubicBezTo>
                  <a:cubicBezTo>
                    <a:pt x="45" y="234"/>
                    <a:pt x="30" y="219"/>
                    <a:pt x="18" y="198"/>
                  </a:cubicBezTo>
                  <a:cubicBezTo>
                    <a:pt x="6" y="177"/>
                    <a:pt x="0" y="156"/>
                    <a:pt x="0" y="132"/>
                  </a:cubicBezTo>
                  <a:cubicBezTo>
                    <a:pt x="0" y="108"/>
                    <a:pt x="6" y="87"/>
                    <a:pt x="18" y="66"/>
                  </a:cubicBezTo>
                  <a:cubicBezTo>
                    <a:pt x="30" y="45"/>
                    <a:pt x="45" y="30"/>
                    <a:pt x="66" y="18"/>
                  </a:cubicBezTo>
                  <a:cubicBezTo>
                    <a:pt x="87" y="5"/>
                    <a:pt x="108" y="0"/>
                    <a:pt x="132" y="0"/>
                  </a:cubicBezTo>
                  <a:cubicBezTo>
                    <a:pt x="156" y="0"/>
                    <a:pt x="177" y="5"/>
                    <a:pt x="198" y="18"/>
                  </a:cubicBezTo>
                  <a:cubicBezTo>
                    <a:pt x="219" y="30"/>
                    <a:pt x="233" y="45"/>
                    <a:pt x="246" y="66"/>
                  </a:cubicBezTo>
                  <a:cubicBezTo>
                    <a:pt x="258" y="87"/>
                    <a:pt x="264" y="108"/>
                    <a:pt x="264" y="132"/>
                  </a:cubicBezTo>
                </a:path>
              </a:pathLst>
            </a:custGeom>
            <a:grpFill/>
            <a:ln w="9525">
              <a:noFill/>
            </a:ln>
          </p:spPr>
          <p:txBody>
            <a:bodyPr/>
            <a:lstStyle/>
            <a:p>
              <a:pPr marL="0" marR="0" lvl="0" indent="0" defTabSz="914400" eaLnBrk="1" fontAlgn="ctr" latinLnBrk="0" hangingPunct="1">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48" name="任意多边形 1647"/>
            <p:cNvSpPr/>
            <p:nvPr/>
          </p:nvSpPr>
          <p:spPr bwMode="gray">
            <a:xfrm>
              <a:off x="6705" y="8113"/>
              <a:ext cx="150" cy="150"/>
            </a:xfrm>
            <a:custGeom>
              <a:avLst/>
              <a:gdLst/>
              <a:ahLst/>
              <a:cxnLst/>
              <a:rect l="0" t="0" r="0" b="0"/>
              <a:pathLst>
                <a:path w="265" h="265">
                  <a:moveTo>
                    <a:pt x="264" y="132"/>
                  </a:moveTo>
                  <a:cubicBezTo>
                    <a:pt x="264" y="156"/>
                    <a:pt x="258" y="177"/>
                    <a:pt x="246" y="198"/>
                  </a:cubicBezTo>
                  <a:cubicBezTo>
                    <a:pt x="234" y="219"/>
                    <a:pt x="219" y="234"/>
                    <a:pt x="198" y="246"/>
                  </a:cubicBezTo>
                  <a:cubicBezTo>
                    <a:pt x="177" y="258"/>
                    <a:pt x="156" y="264"/>
                    <a:pt x="132" y="264"/>
                  </a:cubicBezTo>
                  <a:cubicBezTo>
                    <a:pt x="107" y="264"/>
                    <a:pt x="87" y="258"/>
                    <a:pt x="66" y="246"/>
                  </a:cubicBezTo>
                  <a:cubicBezTo>
                    <a:pt x="45" y="234"/>
                    <a:pt x="29" y="219"/>
                    <a:pt x="17" y="198"/>
                  </a:cubicBezTo>
                  <a:cubicBezTo>
                    <a:pt x="4" y="177"/>
                    <a:pt x="0" y="156"/>
                    <a:pt x="0" y="132"/>
                  </a:cubicBezTo>
                  <a:cubicBezTo>
                    <a:pt x="0" y="108"/>
                    <a:pt x="4" y="87"/>
                    <a:pt x="17" y="66"/>
                  </a:cubicBezTo>
                  <a:cubicBezTo>
                    <a:pt x="29" y="45"/>
                    <a:pt x="45" y="30"/>
                    <a:pt x="66" y="18"/>
                  </a:cubicBezTo>
                  <a:cubicBezTo>
                    <a:pt x="87" y="5"/>
                    <a:pt x="107" y="0"/>
                    <a:pt x="132" y="0"/>
                  </a:cubicBezTo>
                  <a:cubicBezTo>
                    <a:pt x="156" y="0"/>
                    <a:pt x="177" y="5"/>
                    <a:pt x="198" y="18"/>
                  </a:cubicBezTo>
                  <a:cubicBezTo>
                    <a:pt x="219" y="30"/>
                    <a:pt x="234" y="45"/>
                    <a:pt x="246" y="66"/>
                  </a:cubicBezTo>
                  <a:cubicBezTo>
                    <a:pt x="258" y="87"/>
                    <a:pt x="264" y="108"/>
                    <a:pt x="264" y="132"/>
                  </a:cubicBezTo>
                </a:path>
              </a:pathLst>
            </a:custGeom>
            <a:grpFill/>
            <a:ln w="9525">
              <a:noFill/>
            </a:ln>
          </p:spPr>
          <p:txBody>
            <a:bodyPr/>
            <a:lstStyle/>
            <a:p>
              <a:pPr marL="0" marR="0" lvl="0" indent="0" defTabSz="914400" eaLnBrk="1" fontAlgn="ctr" latinLnBrk="0" hangingPunct="1">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650" name="椭圆 1649"/>
          <p:cNvSpPr/>
          <p:nvPr/>
        </p:nvSpPr>
        <p:spPr bwMode="gray">
          <a:xfrm>
            <a:off x="6326015" y="1054731"/>
            <a:ext cx="750773" cy="750773"/>
          </a:xfrm>
          <a:prstGeom prst="ellipse">
            <a:avLst/>
          </a:prstGeom>
          <a:solidFill>
            <a:srgbClr val="C00000"/>
          </a:solidFill>
          <a:ln w="12700" cap="flat" cmpd="sng" algn="ctr">
            <a:noFill/>
            <a:prstDash val="solid"/>
            <a:miter lim="800000"/>
          </a:ln>
          <a:effectLst/>
        </p:spPr>
        <p:txBody>
          <a:bodyPr rtlCol="0" anchor="ctr"/>
          <a:lstStyle/>
          <a:p>
            <a:pPr marL="0" marR="0" lvl="0" indent="0" algn="ctr" defTabSz="914400" eaLnBrk="1" fontAlgn="ctr" latinLnBrk="0" hangingPunct="1">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srgbClr val="666666"/>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651" name="组合 1650"/>
          <p:cNvGrpSpPr/>
          <p:nvPr/>
        </p:nvGrpSpPr>
        <p:grpSpPr bwMode="gray">
          <a:xfrm>
            <a:off x="6443452" y="1160354"/>
            <a:ext cx="533931" cy="553835"/>
            <a:chOff x="14548" y="11990"/>
            <a:chExt cx="1690" cy="1753"/>
          </a:xfrm>
          <a:solidFill>
            <a:srgbClr val="FFFFFF"/>
          </a:solidFill>
        </p:grpSpPr>
        <p:sp>
          <p:nvSpPr>
            <p:cNvPr id="1652" name="任意多边形 1651"/>
            <p:cNvSpPr/>
            <p:nvPr/>
          </p:nvSpPr>
          <p:spPr bwMode="gray">
            <a:xfrm>
              <a:off x="14548" y="12390"/>
              <a:ext cx="167" cy="168"/>
            </a:xfrm>
            <a:custGeom>
              <a:avLst/>
              <a:gdLst/>
              <a:ahLst/>
              <a:cxnLst/>
              <a:rect l="0" t="0" r="0" b="0"/>
              <a:pathLst>
                <a:path w="297" h="297">
                  <a:moveTo>
                    <a:pt x="296" y="148"/>
                  </a:moveTo>
                  <a:cubicBezTo>
                    <a:pt x="296" y="175"/>
                    <a:pt x="290" y="198"/>
                    <a:pt x="276" y="222"/>
                  </a:cubicBezTo>
                  <a:cubicBezTo>
                    <a:pt x="262" y="245"/>
                    <a:pt x="245" y="262"/>
                    <a:pt x="222" y="276"/>
                  </a:cubicBezTo>
                  <a:cubicBezTo>
                    <a:pt x="198" y="289"/>
                    <a:pt x="175" y="296"/>
                    <a:pt x="148" y="296"/>
                  </a:cubicBezTo>
                  <a:cubicBezTo>
                    <a:pt x="121" y="296"/>
                    <a:pt x="98" y="289"/>
                    <a:pt x="74" y="276"/>
                  </a:cubicBezTo>
                  <a:cubicBezTo>
                    <a:pt x="50" y="262"/>
                    <a:pt x="34" y="245"/>
                    <a:pt x="20" y="222"/>
                  </a:cubicBezTo>
                  <a:cubicBezTo>
                    <a:pt x="6" y="198"/>
                    <a:pt x="0" y="175"/>
                    <a:pt x="0" y="148"/>
                  </a:cubicBezTo>
                  <a:cubicBezTo>
                    <a:pt x="0" y="121"/>
                    <a:pt x="6" y="97"/>
                    <a:pt x="20" y="74"/>
                  </a:cubicBezTo>
                  <a:cubicBezTo>
                    <a:pt x="34" y="50"/>
                    <a:pt x="50" y="33"/>
                    <a:pt x="74" y="20"/>
                  </a:cubicBezTo>
                  <a:cubicBezTo>
                    <a:pt x="98" y="6"/>
                    <a:pt x="121" y="0"/>
                    <a:pt x="148" y="0"/>
                  </a:cubicBezTo>
                  <a:cubicBezTo>
                    <a:pt x="175" y="0"/>
                    <a:pt x="198" y="6"/>
                    <a:pt x="222" y="20"/>
                  </a:cubicBezTo>
                  <a:cubicBezTo>
                    <a:pt x="245" y="33"/>
                    <a:pt x="262" y="50"/>
                    <a:pt x="276" y="74"/>
                  </a:cubicBezTo>
                  <a:cubicBezTo>
                    <a:pt x="290" y="97"/>
                    <a:pt x="296" y="121"/>
                    <a:pt x="296" y="148"/>
                  </a:cubicBezTo>
                </a:path>
              </a:pathLst>
            </a:custGeom>
            <a:grpFill/>
            <a:ln w="9525">
              <a:noFill/>
            </a:ln>
          </p:spPr>
          <p:txBody>
            <a:bodyPr/>
            <a:lstStyle/>
            <a:p>
              <a:pPr marL="0" marR="0" lvl="0" indent="0" defTabSz="914400" eaLnBrk="1" fontAlgn="ctr" latinLnBrk="0" hangingPunct="1">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53" name="任意多边形 1652"/>
            <p:cNvSpPr/>
            <p:nvPr/>
          </p:nvSpPr>
          <p:spPr bwMode="gray">
            <a:xfrm>
              <a:off x="14880" y="11990"/>
              <a:ext cx="168" cy="168"/>
            </a:xfrm>
            <a:custGeom>
              <a:avLst/>
              <a:gdLst/>
              <a:ahLst/>
              <a:cxnLst/>
              <a:rect l="0" t="0" r="0" b="0"/>
              <a:pathLst>
                <a:path w="296" h="296">
                  <a:moveTo>
                    <a:pt x="295" y="147"/>
                  </a:moveTo>
                  <a:cubicBezTo>
                    <a:pt x="295" y="175"/>
                    <a:pt x="288" y="197"/>
                    <a:pt x="275" y="221"/>
                  </a:cubicBezTo>
                  <a:cubicBezTo>
                    <a:pt x="261" y="244"/>
                    <a:pt x="244" y="261"/>
                    <a:pt x="221" y="275"/>
                  </a:cubicBezTo>
                  <a:cubicBezTo>
                    <a:pt x="197" y="288"/>
                    <a:pt x="174" y="295"/>
                    <a:pt x="147" y="295"/>
                  </a:cubicBezTo>
                  <a:cubicBezTo>
                    <a:pt x="119" y="295"/>
                    <a:pt x="97" y="288"/>
                    <a:pt x="74" y="275"/>
                  </a:cubicBezTo>
                  <a:cubicBezTo>
                    <a:pt x="50" y="261"/>
                    <a:pt x="32" y="244"/>
                    <a:pt x="19" y="221"/>
                  </a:cubicBezTo>
                  <a:cubicBezTo>
                    <a:pt x="5" y="197"/>
                    <a:pt x="0" y="174"/>
                    <a:pt x="0" y="147"/>
                  </a:cubicBezTo>
                  <a:cubicBezTo>
                    <a:pt x="0" y="119"/>
                    <a:pt x="5" y="96"/>
                    <a:pt x="19" y="73"/>
                  </a:cubicBezTo>
                  <a:cubicBezTo>
                    <a:pt x="32" y="49"/>
                    <a:pt x="50" y="32"/>
                    <a:pt x="74" y="19"/>
                  </a:cubicBezTo>
                  <a:cubicBezTo>
                    <a:pt x="97" y="5"/>
                    <a:pt x="120" y="0"/>
                    <a:pt x="147" y="0"/>
                  </a:cubicBezTo>
                  <a:cubicBezTo>
                    <a:pt x="175" y="0"/>
                    <a:pt x="197" y="5"/>
                    <a:pt x="221" y="19"/>
                  </a:cubicBezTo>
                  <a:cubicBezTo>
                    <a:pt x="244" y="32"/>
                    <a:pt x="261" y="49"/>
                    <a:pt x="275" y="73"/>
                  </a:cubicBezTo>
                  <a:cubicBezTo>
                    <a:pt x="288" y="96"/>
                    <a:pt x="295" y="120"/>
                    <a:pt x="295" y="147"/>
                  </a:cubicBezTo>
                </a:path>
              </a:pathLst>
            </a:custGeom>
            <a:grpFill/>
            <a:ln w="9525">
              <a:noFill/>
            </a:ln>
          </p:spPr>
          <p:txBody>
            <a:bodyPr/>
            <a:lstStyle/>
            <a:p>
              <a:pPr marL="0" marR="0" lvl="0" indent="0" defTabSz="914400" eaLnBrk="1" fontAlgn="ctr" latinLnBrk="0" hangingPunct="1">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54" name="任意多边形 1653"/>
            <p:cNvSpPr/>
            <p:nvPr/>
          </p:nvSpPr>
          <p:spPr bwMode="gray">
            <a:xfrm>
              <a:off x="15305" y="11995"/>
              <a:ext cx="168" cy="168"/>
            </a:xfrm>
            <a:custGeom>
              <a:avLst/>
              <a:gdLst/>
              <a:ahLst/>
              <a:cxnLst/>
              <a:rect l="0" t="0" r="0" b="0"/>
              <a:pathLst>
                <a:path w="297" h="296">
                  <a:moveTo>
                    <a:pt x="296" y="148"/>
                  </a:moveTo>
                  <a:cubicBezTo>
                    <a:pt x="296" y="175"/>
                    <a:pt x="290" y="198"/>
                    <a:pt x="276" y="222"/>
                  </a:cubicBezTo>
                  <a:cubicBezTo>
                    <a:pt x="262" y="245"/>
                    <a:pt x="246" y="262"/>
                    <a:pt x="222" y="276"/>
                  </a:cubicBezTo>
                  <a:cubicBezTo>
                    <a:pt x="198" y="289"/>
                    <a:pt x="175" y="295"/>
                    <a:pt x="148" y="295"/>
                  </a:cubicBezTo>
                  <a:cubicBezTo>
                    <a:pt x="121" y="295"/>
                    <a:pt x="97" y="289"/>
                    <a:pt x="74" y="276"/>
                  </a:cubicBezTo>
                  <a:cubicBezTo>
                    <a:pt x="50" y="262"/>
                    <a:pt x="34" y="245"/>
                    <a:pt x="20" y="222"/>
                  </a:cubicBezTo>
                  <a:cubicBezTo>
                    <a:pt x="6" y="198"/>
                    <a:pt x="0" y="175"/>
                    <a:pt x="0" y="148"/>
                  </a:cubicBezTo>
                  <a:cubicBezTo>
                    <a:pt x="0" y="120"/>
                    <a:pt x="6" y="97"/>
                    <a:pt x="20" y="74"/>
                  </a:cubicBezTo>
                  <a:cubicBezTo>
                    <a:pt x="34" y="50"/>
                    <a:pt x="50" y="33"/>
                    <a:pt x="74" y="20"/>
                  </a:cubicBezTo>
                  <a:cubicBezTo>
                    <a:pt x="97" y="6"/>
                    <a:pt x="121" y="0"/>
                    <a:pt x="148" y="0"/>
                  </a:cubicBezTo>
                  <a:cubicBezTo>
                    <a:pt x="175" y="0"/>
                    <a:pt x="198" y="6"/>
                    <a:pt x="222" y="20"/>
                  </a:cubicBezTo>
                  <a:cubicBezTo>
                    <a:pt x="246" y="33"/>
                    <a:pt x="262" y="50"/>
                    <a:pt x="276" y="74"/>
                  </a:cubicBezTo>
                  <a:cubicBezTo>
                    <a:pt x="290" y="97"/>
                    <a:pt x="296" y="120"/>
                    <a:pt x="296" y="148"/>
                  </a:cubicBezTo>
                </a:path>
              </a:pathLst>
            </a:custGeom>
            <a:grpFill/>
            <a:ln w="9525">
              <a:noFill/>
            </a:ln>
          </p:spPr>
          <p:txBody>
            <a:bodyPr/>
            <a:lstStyle/>
            <a:p>
              <a:pPr marL="0" marR="0" lvl="0" indent="0" defTabSz="914400" eaLnBrk="1" fontAlgn="ctr" latinLnBrk="0" hangingPunct="1">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55" name="任意多边形 1654"/>
            <p:cNvSpPr/>
            <p:nvPr/>
          </p:nvSpPr>
          <p:spPr bwMode="gray">
            <a:xfrm>
              <a:off x="15738" y="11990"/>
              <a:ext cx="167" cy="168"/>
            </a:xfrm>
            <a:custGeom>
              <a:avLst/>
              <a:gdLst/>
              <a:ahLst/>
              <a:cxnLst/>
              <a:rect l="0" t="0" r="0" b="0"/>
              <a:pathLst>
                <a:path w="297" h="296">
                  <a:moveTo>
                    <a:pt x="296" y="147"/>
                  </a:moveTo>
                  <a:cubicBezTo>
                    <a:pt x="296" y="175"/>
                    <a:pt x="289" y="197"/>
                    <a:pt x="276" y="221"/>
                  </a:cubicBezTo>
                  <a:cubicBezTo>
                    <a:pt x="262" y="244"/>
                    <a:pt x="245" y="261"/>
                    <a:pt x="222" y="275"/>
                  </a:cubicBezTo>
                  <a:cubicBezTo>
                    <a:pt x="198" y="288"/>
                    <a:pt x="175" y="295"/>
                    <a:pt x="148" y="295"/>
                  </a:cubicBezTo>
                  <a:cubicBezTo>
                    <a:pt x="121" y="295"/>
                    <a:pt x="97" y="288"/>
                    <a:pt x="74" y="275"/>
                  </a:cubicBezTo>
                  <a:cubicBezTo>
                    <a:pt x="50" y="261"/>
                    <a:pt x="33" y="244"/>
                    <a:pt x="20" y="221"/>
                  </a:cubicBezTo>
                  <a:cubicBezTo>
                    <a:pt x="6" y="197"/>
                    <a:pt x="0" y="174"/>
                    <a:pt x="0" y="147"/>
                  </a:cubicBezTo>
                  <a:cubicBezTo>
                    <a:pt x="0" y="119"/>
                    <a:pt x="6" y="96"/>
                    <a:pt x="20" y="73"/>
                  </a:cubicBezTo>
                  <a:cubicBezTo>
                    <a:pt x="33" y="49"/>
                    <a:pt x="50" y="32"/>
                    <a:pt x="74" y="19"/>
                  </a:cubicBezTo>
                  <a:cubicBezTo>
                    <a:pt x="97" y="5"/>
                    <a:pt x="121" y="0"/>
                    <a:pt x="148" y="0"/>
                  </a:cubicBezTo>
                  <a:cubicBezTo>
                    <a:pt x="175" y="0"/>
                    <a:pt x="198" y="5"/>
                    <a:pt x="222" y="19"/>
                  </a:cubicBezTo>
                  <a:cubicBezTo>
                    <a:pt x="245" y="32"/>
                    <a:pt x="262" y="49"/>
                    <a:pt x="276" y="73"/>
                  </a:cubicBezTo>
                  <a:cubicBezTo>
                    <a:pt x="289" y="96"/>
                    <a:pt x="296" y="120"/>
                    <a:pt x="296" y="147"/>
                  </a:cubicBezTo>
                </a:path>
              </a:pathLst>
            </a:custGeom>
            <a:grpFill/>
            <a:ln w="9525">
              <a:noFill/>
            </a:ln>
          </p:spPr>
          <p:txBody>
            <a:bodyPr/>
            <a:lstStyle/>
            <a:p>
              <a:pPr marL="0" marR="0" lvl="0" indent="0" defTabSz="914400" eaLnBrk="1" fontAlgn="ctr" latinLnBrk="0" hangingPunct="1">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56" name="任意多边形 1655"/>
            <p:cNvSpPr/>
            <p:nvPr/>
          </p:nvSpPr>
          <p:spPr bwMode="gray">
            <a:xfrm>
              <a:off x="16070" y="12390"/>
              <a:ext cx="168" cy="168"/>
            </a:xfrm>
            <a:custGeom>
              <a:avLst/>
              <a:gdLst/>
              <a:ahLst/>
              <a:cxnLst/>
              <a:rect l="0" t="0" r="0" b="0"/>
              <a:pathLst>
                <a:path w="297" h="297">
                  <a:moveTo>
                    <a:pt x="296" y="148"/>
                  </a:moveTo>
                  <a:cubicBezTo>
                    <a:pt x="296" y="175"/>
                    <a:pt x="290" y="198"/>
                    <a:pt x="276" y="222"/>
                  </a:cubicBezTo>
                  <a:cubicBezTo>
                    <a:pt x="262" y="245"/>
                    <a:pt x="246" y="262"/>
                    <a:pt x="222" y="276"/>
                  </a:cubicBezTo>
                  <a:cubicBezTo>
                    <a:pt x="198" y="289"/>
                    <a:pt x="175" y="296"/>
                    <a:pt x="148" y="296"/>
                  </a:cubicBezTo>
                  <a:cubicBezTo>
                    <a:pt x="121" y="296"/>
                    <a:pt x="97" y="289"/>
                    <a:pt x="74" y="276"/>
                  </a:cubicBezTo>
                  <a:cubicBezTo>
                    <a:pt x="50" y="262"/>
                    <a:pt x="34" y="245"/>
                    <a:pt x="20" y="222"/>
                  </a:cubicBezTo>
                  <a:cubicBezTo>
                    <a:pt x="6" y="198"/>
                    <a:pt x="0" y="175"/>
                    <a:pt x="0" y="148"/>
                  </a:cubicBezTo>
                  <a:cubicBezTo>
                    <a:pt x="0" y="121"/>
                    <a:pt x="6" y="97"/>
                    <a:pt x="20" y="74"/>
                  </a:cubicBezTo>
                  <a:cubicBezTo>
                    <a:pt x="34" y="50"/>
                    <a:pt x="50" y="33"/>
                    <a:pt x="74" y="20"/>
                  </a:cubicBezTo>
                  <a:cubicBezTo>
                    <a:pt x="97" y="6"/>
                    <a:pt x="121" y="0"/>
                    <a:pt x="148" y="0"/>
                  </a:cubicBezTo>
                  <a:cubicBezTo>
                    <a:pt x="175" y="0"/>
                    <a:pt x="198" y="6"/>
                    <a:pt x="222" y="20"/>
                  </a:cubicBezTo>
                  <a:cubicBezTo>
                    <a:pt x="246" y="33"/>
                    <a:pt x="262" y="50"/>
                    <a:pt x="276" y="74"/>
                  </a:cubicBezTo>
                  <a:cubicBezTo>
                    <a:pt x="290" y="97"/>
                    <a:pt x="296" y="121"/>
                    <a:pt x="296" y="148"/>
                  </a:cubicBezTo>
                </a:path>
              </a:pathLst>
            </a:custGeom>
            <a:grpFill/>
            <a:ln w="9525">
              <a:noFill/>
            </a:ln>
          </p:spPr>
          <p:txBody>
            <a:bodyPr/>
            <a:lstStyle/>
            <a:p>
              <a:pPr marL="0" marR="0" lvl="0" indent="0" defTabSz="914400" eaLnBrk="1" fontAlgn="ctr" latinLnBrk="0" hangingPunct="1">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57" name="任意多边形 1656"/>
            <p:cNvSpPr/>
            <p:nvPr/>
          </p:nvSpPr>
          <p:spPr bwMode="gray">
            <a:xfrm>
              <a:off x="14583" y="13043"/>
              <a:ext cx="505" cy="447"/>
            </a:xfrm>
            <a:custGeom>
              <a:avLst/>
              <a:gdLst/>
              <a:ahLst/>
              <a:cxnLst/>
              <a:rect l="0" t="0" r="0" b="0"/>
              <a:pathLst>
                <a:path w="891" h="791">
                  <a:moveTo>
                    <a:pt x="593" y="790"/>
                  </a:moveTo>
                  <a:lnTo>
                    <a:pt x="370" y="790"/>
                  </a:lnTo>
                  <a:cubicBezTo>
                    <a:pt x="167" y="790"/>
                    <a:pt x="0" y="625"/>
                    <a:pt x="0" y="421"/>
                  </a:cubicBezTo>
                  <a:cubicBezTo>
                    <a:pt x="0" y="217"/>
                    <a:pt x="164" y="52"/>
                    <a:pt x="367" y="51"/>
                  </a:cubicBezTo>
                  <a:cubicBezTo>
                    <a:pt x="424" y="43"/>
                    <a:pt x="817" y="0"/>
                    <a:pt x="883" y="205"/>
                  </a:cubicBezTo>
                  <a:cubicBezTo>
                    <a:pt x="890" y="225"/>
                    <a:pt x="878" y="247"/>
                    <a:pt x="858" y="254"/>
                  </a:cubicBezTo>
                  <a:cubicBezTo>
                    <a:pt x="838" y="260"/>
                    <a:pt x="816" y="249"/>
                    <a:pt x="809" y="229"/>
                  </a:cubicBezTo>
                  <a:cubicBezTo>
                    <a:pt x="770" y="104"/>
                    <a:pt x="476" y="114"/>
                    <a:pt x="375" y="129"/>
                  </a:cubicBezTo>
                  <a:lnTo>
                    <a:pt x="370" y="129"/>
                  </a:lnTo>
                  <a:cubicBezTo>
                    <a:pt x="209" y="129"/>
                    <a:pt x="78" y="260"/>
                    <a:pt x="78" y="421"/>
                  </a:cubicBezTo>
                  <a:cubicBezTo>
                    <a:pt x="78" y="582"/>
                    <a:pt x="209" y="712"/>
                    <a:pt x="370" y="712"/>
                  </a:cubicBezTo>
                  <a:lnTo>
                    <a:pt x="593" y="712"/>
                  </a:lnTo>
                  <a:cubicBezTo>
                    <a:pt x="614" y="712"/>
                    <a:pt x="631" y="729"/>
                    <a:pt x="631" y="750"/>
                  </a:cubicBezTo>
                  <a:cubicBezTo>
                    <a:pt x="631" y="773"/>
                    <a:pt x="614" y="790"/>
                    <a:pt x="593" y="790"/>
                  </a:cubicBezTo>
                </a:path>
              </a:pathLst>
            </a:custGeom>
            <a:grpFill/>
            <a:ln w="9525">
              <a:noFill/>
            </a:ln>
          </p:spPr>
          <p:txBody>
            <a:bodyPr/>
            <a:lstStyle/>
            <a:p>
              <a:pPr marL="0" marR="0" lvl="0" indent="0" defTabSz="914400" eaLnBrk="1" fontAlgn="ctr" latinLnBrk="0" hangingPunct="1">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58" name="任意多边形 1657"/>
            <p:cNvSpPr/>
            <p:nvPr/>
          </p:nvSpPr>
          <p:spPr bwMode="gray">
            <a:xfrm>
              <a:off x="15700" y="13090"/>
              <a:ext cx="480" cy="403"/>
            </a:xfrm>
            <a:custGeom>
              <a:avLst/>
              <a:gdLst/>
              <a:ahLst/>
              <a:cxnLst/>
              <a:rect l="0" t="0" r="0" b="0"/>
              <a:pathLst>
                <a:path w="847" h="708">
                  <a:moveTo>
                    <a:pt x="495" y="707"/>
                  </a:moveTo>
                  <a:lnTo>
                    <a:pt x="284" y="707"/>
                  </a:lnTo>
                  <a:cubicBezTo>
                    <a:pt x="263" y="707"/>
                    <a:pt x="246" y="690"/>
                    <a:pt x="246" y="669"/>
                  </a:cubicBezTo>
                  <a:cubicBezTo>
                    <a:pt x="246" y="648"/>
                    <a:pt x="263" y="631"/>
                    <a:pt x="284" y="631"/>
                  </a:cubicBezTo>
                  <a:lnTo>
                    <a:pt x="495" y="631"/>
                  </a:lnTo>
                  <a:cubicBezTo>
                    <a:pt x="647" y="631"/>
                    <a:pt x="770" y="509"/>
                    <a:pt x="770" y="360"/>
                  </a:cubicBezTo>
                  <a:cubicBezTo>
                    <a:pt x="770" y="211"/>
                    <a:pt x="647" y="89"/>
                    <a:pt x="495" y="89"/>
                  </a:cubicBezTo>
                  <a:lnTo>
                    <a:pt x="490" y="89"/>
                  </a:lnTo>
                  <a:cubicBezTo>
                    <a:pt x="396" y="76"/>
                    <a:pt x="118" y="67"/>
                    <a:pt x="81" y="182"/>
                  </a:cubicBezTo>
                  <a:cubicBezTo>
                    <a:pt x="74" y="202"/>
                    <a:pt x="53" y="214"/>
                    <a:pt x="32" y="207"/>
                  </a:cubicBezTo>
                  <a:cubicBezTo>
                    <a:pt x="12" y="200"/>
                    <a:pt x="0" y="179"/>
                    <a:pt x="7" y="158"/>
                  </a:cubicBezTo>
                  <a:cubicBezTo>
                    <a:pt x="36" y="70"/>
                    <a:pt x="130" y="20"/>
                    <a:pt x="287" y="8"/>
                  </a:cubicBezTo>
                  <a:cubicBezTo>
                    <a:pt x="387" y="0"/>
                    <a:pt x="479" y="10"/>
                    <a:pt x="497" y="13"/>
                  </a:cubicBezTo>
                  <a:cubicBezTo>
                    <a:pt x="689" y="14"/>
                    <a:pt x="845" y="170"/>
                    <a:pt x="845" y="361"/>
                  </a:cubicBezTo>
                  <a:cubicBezTo>
                    <a:pt x="846" y="551"/>
                    <a:pt x="689" y="707"/>
                    <a:pt x="495" y="707"/>
                  </a:cubicBezTo>
                </a:path>
              </a:pathLst>
            </a:custGeom>
            <a:grpFill/>
            <a:ln w="9525">
              <a:noFill/>
            </a:ln>
          </p:spPr>
          <p:txBody>
            <a:bodyPr/>
            <a:lstStyle/>
            <a:p>
              <a:pPr marL="0" marR="0" lvl="0" indent="0" defTabSz="914400" eaLnBrk="1" fontAlgn="ctr" latinLnBrk="0" hangingPunct="1">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59" name="任意多边形 1658"/>
            <p:cNvSpPr/>
            <p:nvPr/>
          </p:nvSpPr>
          <p:spPr bwMode="gray">
            <a:xfrm>
              <a:off x="14668" y="12880"/>
              <a:ext cx="440" cy="233"/>
            </a:xfrm>
            <a:custGeom>
              <a:avLst/>
              <a:gdLst/>
              <a:ahLst/>
              <a:cxnLst/>
              <a:rect l="0" t="0" r="0" b="0"/>
              <a:pathLst>
                <a:path w="778" h="412">
                  <a:moveTo>
                    <a:pt x="38" y="411"/>
                  </a:moveTo>
                  <a:cubicBezTo>
                    <a:pt x="17" y="411"/>
                    <a:pt x="0" y="394"/>
                    <a:pt x="0" y="372"/>
                  </a:cubicBezTo>
                  <a:cubicBezTo>
                    <a:pt x="0" y="167"/>
                    <a:pt x="184" y="0"/>
                    <a:pt x="410" y="0"/>
                  </a:cubicBezTo>
                  <a:cubicBezTo>
                    <a:pt x="555" y="0"/>
                    <a:pt x="691" y="72"/>
                    <a:pt x="765" y="185"/>
                  </a:cubicBezTo>
                  <a:cubicBezTo>
                    <a:pt x="777" y="203"/>
                    <a:pt x="772" y="227"/>
                    <a:pt x="753" y="238"/>
                  </a:cubicBezTo>
                  <a:cubicBezTo>
                    <a:pt x="735" y="250"/>
                    <a:pt x="711" y="244"/>
                    <a:pt x="700" y="226"/>
                  </a:cubicBezTo>
                  <a:cubicBezTo>
                    <a:pt x="641" y="134"/>
                    <a:pt x="530" y="77"/>
                    <a:pt x="411" y="77"/>
                  </a:cubicBezTo>
                  <a:cubicBezTo>
                    <a:pt x="228" y="77"/>
                    <a:pt x="79" y="209"/>
                    <a:pt x="79" y="372"/>
                  </a:cubicBezTo>
                  <a:cubicBezTo>
                    <a:pt x="76" y="394"/>
                    <a:pt x="59" y="411"/>
                    <a:pt x="38" y="411"/>
                  </a:cubicBezTo>
                </a:path>
              </a:pathLst>
            </a:custGeom>
            <a:grpFill/>
            <a:ln w="9525">
              <a:noFill/>
            </a:ln>
          </p:spPr>
          <p:txBody>
            <a:bodyPr/>
            <a:lstStyle/>
            <a:p>
              <a:pPr marL="0" marR="0" lvl="0" indent="0" defTabSz="914400" eaLnBrk="1" fontAlgn="ctr" latinLnBrk="0" hangingPunct="1">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60" name="任意多边形 1659"/>
            <p:cNvSpPr/>
            <p:nvPr/>
          </p:nvSpPr>
          <p:spPr bwMode="gray">
            <a:xfrm>
              <a:off x="15915" y="12880"/>
              <a:ext cx="235" cy="318"/>
            </a:xfrm>
            <a:custGeom>
              <a:avLst/>
              <a:gdLst/>
              <a:ahLst/>
              <a:cxnLst/>
              <a:rect l="0" t="0" r="0" b="0"/>
              <a:pathLst>
                <a:path w="413" h="559">
                  <a:moveTo>
                    <a:pt x="364" y="558"/>
                  </a:moveTo>
                  <a:lnTo>
                    <a:pt x="363" y="558"/>
                  </a:lnTo>
                  <a:cubicBezTo>
                    <a:pt x="342" y="556"/>
                    <a:pt x="324" y="539"/>
                    <a:pt x="326" y="518"/>
                  </a:cubicBezTo>
                  <a:cubicBezTo>
                    <a:pt x="336" y="250"/>
                    <a:pt x="175" y="113"/>
                    <a:pt x="33" y="79"/>
                  </a:cubicBezTo>
                  <a:cubicBezTo>
                    <a:pt x="12" y="73"/>
                    <a:pt x="0" y="52"/>
                    <a:pt x="5" y="33"/>
                  </a:cubicBezTo>
                  <a:cubicBezTo>
                    <a:pt x="10" y="11"/>
                    <a:pt x="31" y="0"/>
                    <a:pt x="51" y="5"/>
                  </a:cubicBezTo>
                  <a:cubicBezTo>
                    <a:pt x="306" y="68"/>
                    <a:pt x="412" y="311"/>
                    <a:pt x="404" y="523"/>
                  </a:cubicBezTo>
                  <a:cubicBezTo>
                    <a:pt x="401" y="542"/>
                    <a:pt x="384" y="558"/>
                    <a:pt x="364" y="558"/>
                  </a:cubicBezTo>
                </a:path>
              </a:pathLst>
            </a:custGeom>
            <a:grpFill/>
            <a:ln w="9525">
              <a:noFill/>
            </a:ln>
          </p:spPr>
          <p:txBody>
            <a:bodyPr/>
            <a:lstStyle/>
            <a:p>
              <a:pPr marL="0" marR="0" lvl="0" indent="0" defTabSz="914400" eaLnBrk="1" fontAlgn="ctr" latinLnBrk="0" hangingPunct="1">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61" name="任意多边形 1660"/>
            <p:cNvSpPr/>
            <p:nvPr/>
          </p:nvSpPr>
          <p:spPr bwMode="gray">
            <a:xfrm>
              <a:off x="14863" y="12645"/>
              <a:ext cx="535" cy="248"/>
            </a:xfrm>
            <a:custGeom>
              <a:avLst/>
              <a:gdLst/>
              <a:ahLst/>
              <a:cxnLst/>
              <a:rect l="0" t="0" r="0" b="0"/>
              <a:pathLst>
                <a:path w="945" h="437">
                  <a:moveTo>
                    <a:pt x="41" y="436"/>
                  </a:moveTo>
                  <a:cubicBezTo>
                    <a:pt x="40" y="436"/>
                    <a:pt x="39" y="436"/>
                    <a:pt x="36" y="436"/>
                  </a:cubicBezTo>
                  <a:cubicBezTo>
                    <a:pt x="15" y="434"/>
                    <a:pt x="0" y="414"/>
                    <a:pt x="3" y="393"/>
                  </a:cubicBezTo>
                  <a:cubicBezTo>
                    <a:pt x="17" y="275"/>
                    <a:pt x="83" y="171"/>
                    <a:pt x="186" y="100"/>
                  </a:cubicBezTo>
                  <a:cubicBezTo>
                    <a:pt x="288" y="30"/>
                    <a:pt x="415" y="0"/>
                    <a:pt x="544" y="17"/>
                  </a:cubicBezTo>
                  <a:cubicBezTo>
                    <a:pt x="716" y="39"/>
                    <a:pt x="865" y="142"/>
                    <a:pt x="935" y="287"/>
                  </a:cubicBezTo>
                  <a:cubicBezTo>
                    <a:pt x="944" y="307"/>
                    <a:pt x="936" y="329"/>
                    <a:pt x="916" y="339"/>
                  </a:cubicBezTo>
                  <a:cubicBezTo>
                    <a:pt x="896" y="348"/>
                    <a:pt x="874" y="340"/>
                    <a:pt x="865" y="320"/>
                  </a:cubicBezTo>
                  <a:cubicBezTo>
                    <a:pt x="807" y="199"/>
                    <a:pt x="680" y="112"/>
                    <a:pt x="533" y="92"/>
                  </a:cubicBezTo>
                  <a:cubicBezTo>
                    <a:pt x="424" y="77"/>
                    <a:pt x="316" y="103"/>
                    <a:pt x="230" y="162"/>
                  </a:cubicBezTo>
                  <a:cubicBezTo>
                    <a:pt x="145" y="220"/>
                    <a:pt x="91" y="306"/>
                    <a:pt x="80" y="401"/>
                  </a:cubicBezTo>
                  <a:cubicBezTo>
                    <a:pt x="78" y="423"/>
                    <a:pt x="61" y="436"/>
                    <a:pt x="41" y="436"/>
                  </a:cubicBezTo>
                </a:path>
              </a:pathLst>
            </a:custGeom>
            <a:grpFill/>
            <a:ln w="9525">
              <a:noFill/>
            </a:ln>
          </p:spPr>
          <p:txBody>
            <a:bodyPr/>
            <a:lstStyle/>
            <a:p>
              <a:pPr marL="0" marR="0" lvl="0" indent="0" defTabSz="914400" eaLnBrk="1" fontAlgn="ctr" latinLnBrk="0" hangingPunct="1">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62" name="任意多边形 1661"/>
            <p:cNvSpPr/>
            <p:nvPr/>
          </p:nvSpPr>
          <p:spPr bwMode="gray">
            <a:xfrm>
              <a:off x="15450" y="12598"/>
              <a:ext cx="290" cy="180"/>
            </a:xfrm>
            <a:custGeom>
              <a:avLst/>
              <a:gdLst/>
              <a:ahLst/>
              <a:cxnLst/>
              <a:rect l="0" t="0" r="0" b="0"/>
              <a:pathLst>
                <a:path w="512" h="318">
                  <a:moveTo>
                    <a:pt x="466" y="317"/>
                  </a:moveTo>
                  <a:cubicBezTo>
                    <a:pt x="452" y="317"/>
                    <a:pt x="438" y="309"/>
                    <a:pt x="432" y="296"/>
                  </a:cubicBezTo>
                  <a:cubicBezTo>
                    <a:pt x="346" y="128"/>
                    <a:pt x="238" y="85"/>
                    <a:pt x="56" y="145"/>
                  </a:cubicBezTo>
                  <a:cubicBezTo>
                    <a:pt x="36" y="152"/>
                    <a:pt x="13" y="141"/>
                    <a:pt x="7" y="120"/>
                  </a:cubicBezTo>
                  <a:cubicBezTo>
                    <a:pt x="0" y="100"/>
                    <a:pt x="11" y="78"/>
                    <a:pt x="32" y="71"/>
                  </a:cubicBezTo>
                  <a:cubicBezTo>
                    <a:pt x="250" y="0"/>
                    <a:pt x="399" y="59"/>
                    <a:pt x="502" y="261"/>
                  </a:cubicBezTo>
                  <a:cubicBezTo>
                    <a:pt x="511" y="280"/>
                    <a:pt x="504" y="304"/>
                    <a:pt x="485" y="313"/>
                  </a:cubicBezTo>
                  <a:cubicBezTo>
                    <a:pt x="478" y="315"/>
                    <a:pt x="473" y="317"/>
                    <a:pt x="466" y="317"/>
                  </a:cubicBezTo>
                </a:path>
              </a:pathLst>
            </a:custGeom>
            <a:grpFill/>
            <a:ln w="9525">
              <a:noFill/>
            </a:ln>
          </p:spPr>
          <p:txBody>
            <a:bodyPr/>
            <a:lstStyle/>
            <a:p>
              <a:pPr marL="0" marR="0" lvl="0" indent="0" defTabSz="914400" eaLnBrk="1" fontAlgn="ctr" latinLnBrk="0" hangingPunct="1">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63" name="任意多边形 1662"/>
            <p:cNvSpPr/>
            <p:nvPr/>
          </p:nvSpPr>
          <p:spPr bwMode="gray">
            <a:xfrm>
              <a:off x="15188" y="12583"/>
              <a:ext cx="317" cy="115"/>
            </a:xfrm>
            <a:custGeom>
              <a:avLst/>
              <a:gdLst/>
              <a:ahLst/>
              <a:cxnLst/>
              <a:rect l="0" t="0" r="0" b="0"/>
              <a:pathLst>
                <a:path w="560" h="203">
                  <a:moveTo>
                    <a:pt x="44" y="202"/>
                  </a:moveTo>
                  <a:cubicBezTo>
                    <a:pt x="36" y="202"/>
                    <a:pt x="28" y="200"/>
                    <a:pt x="22" y="194"/>
                  </a:cubicBezTo>
                  <a:cubicBezTo>
                    <a:pt x="4" y="181"/>
                    <a:pt x="0" y="157"/>
                    <a:pt x="14" y="140"/>
                  </a:cubicBezTo>
                  <a:cubicBezTo>
                    <a:pt x="72" y="60"/>
                    <a:pt x="159" y="14"/>
                    <a:pt x="256" y="7"/>
                  </a:cubicBezTo>
                  <a:cubicBezTo>
                    <a:pt x="363" y="0"/>
                    <a:pt x="470" y="45"/>
                    <a:pt x="544" y="124"/>
                  </a:cubicBezTo>
                  <a:cubicBezTo>
                    <a:pt x="559" y="140"/>
                    <a:pt x="556" y="164"/>
                    <a:pt x="541" y="179"/>
                  </a:cubicBezTo>
                  <a:cubicBezTo>
                    <a:pt x="525" y="193"/>
                    <a:pt x="502" y="192"/>
                    <a:pt x="487" y="176"/>
                  </a:cubicBezTo>
                  <a:cubicBezTo>
                    <a:pt x="429" y="113"/>
                    <a:pt x="345" y="78"/>
                    <a:pt x="260" y="84"/>
                  </a:cubicBezTo>
                  <a:cubicBezTo>
                    <a:pt x="186" y="87"/>
                    <a:pt x="121" y="123"/>
                    <a:pt x="76" y="185"/>
                  </a:cubicBezTo>
                  <a:cubicBezTo>
                    <a:pt x="68" y="197"/>
                    <a:pt x="56" y="202"/>
                    <a:pt x="44" y="202"/>
                  </a:cubicBezTo>
                </a:path>
              </a:pathLst>
            </a:custGeom>
            <a:grpFill/>
            <a:ln w="9525">
              <a:noFill/>
            </a:ln>
          </p:spPr>
          <p:txBody>
            <a:bodyPr/>
            <a:lstStyle/>
            <a:p>
              <a:pPr marL="0" marR="0" lvl="0" indent="0" defTabSz="914400" eaLnBrk="1" fontAlgn="ctr" latinLnBrk="0" hangingPunct="1">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64" name="任意多边形 1663"/>
            <p:cNvSpPr/>
            <p:nvPr/>
          </p:nvSpPr>
          <p:spPr bwMode="gray">
            <a:xfrm>
              <a:off x="15063" y="13055"/>
              <a:ext cx="687" cy="688"/>
            </a:xfrm>
            <a:custGeom>
              <a:avLst/>
              <a:gdLst/>
              <a:ahLst/>
              <a:cxnLst/>
              <a:rect l="0" t="0" r="0" b="0"/>
              <a:pathLst>
                <a:path w="1214" h="1214">
                  <a:moveTo>
                    <a:pt x="717" y="0"/>
                  </a:moveTo>
                  <a:cubicBezTo>
                    <a:pt x="737" y="0"/>
                    <a:pt x="758" y="11"/>
                    <a:pt x="758" y="30"/>
                  </a:cubicBezTo>
                  <a:lnTo>
                    <a:pt x="788" y="152"/>
                  </a:lnTo>
                  <a:lnTo>
                    <a:pt x="799" y="162"/>
                  </a:lnTo>
                  <a:lnTo>
                    <a:pt x="899" y="92"/>
                  </a:lnTo>
                  <a:cubicBezTo>
                    <a:pt x="919" y="82"/>
                    <a:pt x="940" y="92"/>
                    <a:pt x="949" y="103"/>
                  </a:cubicBezTo>
                  <a:lnTo>
                    <a:pt x="1110" y="264"/>
                  </a:lnTo>
                  <a:cubicBezTo>
                    <a:pt x="1121" y="275"/>
                    <a:pt x="1130" y="305"/>
                    <a:pt x="1121" y="314"/>
                  </a:cubicBezTo>
                  <a:lnTo>
                    <a:pt x="1051" y="414"/>
                  </a:lnTo>
                  <a:lnTo>
                    <a:pt x="1061" y="425"/>
                  </a:lnTo>
                  <a:lnTo>
                    <a:pt x="1183" y="455"/>
                  </a:lnTo>
                  <a:cubicBezTo>
                    <a:pt x="1203" y="455"/>
                    <a:pt x="1213" y="475"/>
                    <a:pt x="1213" y="496"/>
                  </a:cubicBezTo>
                  <a:lnTo>
                    <a:pt x="1213" y="718"/>
                  </a:lnTo>
                  <a:cubicBezTo>
                    <a:pt x="1213" y="738"/>
                    <a:pt x="1203" y="759"/>
                    <a:pt x="1183" y="759"/>
                  </a:cubicBezTo>
                  <a:lnTo>
                    <a:pt x="1061" y="789"/>
                  </a:lnTo>
                  <a:lnTo>
                    <a:pt x="1051" y="800"/>
                  </a:lnTo>
                  <a:lnTo>
                    <a:pt x="1121" y="900"/>
                  </a:lnTo>
                  <a:cubicBezTo>
                    <a:pt x="1131" y="920"/>
                    <a:pt x="1131" y="941"/>
                    <a:pt x="1110" y="950"/>
                  </a:cubicBezTo>
                  <a:lnTo>
                    <a:pt x="949" y="1110"/>
                  </a:lnTo>
                  <a:cubicBezTo>
                    <a:pt x="939" y="1121"/>
                    <a:pt x="908" y="1130"/>
                    <a:pt x="899" y="1121"/>
                  </a:cubicBezTo>
                  <a:lnTo>
                    <a:pt x="799" y="1052"/>
                  </a:lnTo>
                  <a:lnTo>
                    <a:pt x="788" y="1062"/>
                  </a:lnTo>
                  <a:lnTo>
                    <a:pt x="758" y="1183"/>
                  </a:lnTo>
                  <a:cubicBezTo>
                    <a:pt x="758" y="1193"/>
                    <a:pt x="738" y="1213"/>
                    <a:pt x="717" y="1213"/>
                  </a:cubicBezTo>
                  <a:lnTo>
                    <a:pt x="495" y="1213"/>
                  </a:lnTo>
                  <a:cubicBezTo>
                    <a:pt x="475" y="1213"/>
                    <a:pt x="454" y="1203"/>
                    <a:pt x="454" y="1183"/>
                  </a:cubicBezTo>
                  <a:lnTo>
                    <a:pt x="424" y="1062"/>
                  </a:lnTo>
                  <a:lnTo>
                    <a:pt x="413" y="1052"/>
                  </a:lnTo>
                  <a:lnTo>
                    <a:pt x="313" y="1121"/>
                  </a:lnTo>
                  <a:cubicBezTo>
                    <a:pt x="293" y="1131"/>
                    <a:pt x="272" y="1131"/>
                    <a:pt x="263" y="1110"/>
                  </a:cubicBezTo>
                  <a:lnTo>
                    <a:pt x="102" y="950"/>
                  </a:lnTo>
                  <a:cubicBezTo>
                    <a:pt x="82" y="940"/>
                    <a:pt x="82" y="920"/>
                    <a:pt x="91" y="900"/>
                  </a:cubicBezTo>
                  <a:lnTo>
                    <a:pt x="161" y="800"/>
                  </a:lnTo>
                  <a:lnTo>
                    <a:pt x="161" y="780"/>
                  </a:lnTo>
                  <a:lnTo>
                    <a:pt x="31" y="760"/>
                  </a:lnTo>
                  <a:cubicBezTo>
                    <a:pt x="11" y="760"/>
                    <a:pt x="0" y="740"/>
                    <a:pt x="0" y="719"/>
                  </a:cubicBezTo>
                  <a:lnTo>
                    <a:pt x="0" y="498"/>
                  </a:lnTo>
                  <a:cubicBezTo>
                    <a:pt x="0" y="478"/>
                    <a:pt x="11" y="457"/>
                    <a:pt x="31" y="457"/>
                  </a:cubicBezTo>
                  <a:lnTo>
                    <a:pt x="152" y="426"/>
                  </a:lnTo>
                  <a:lnTo>
                    <a:pt x="163" y="416"/>
                  </a:lnTo>
                  <a:lnTo>
                    <a:pt x="93" y="315"/>
                  </a:lnTo>
                  <a:cubicBezTo>
                    <a:pt x="82" y="296"/>
                    <a:pt x="82" y="275"/>
                    <a:pt x="103" y="265"/>
                  </a:cubicBezTo>
                  <a:lnTo>
                    <a:pt x="255" y="104"/>
                  </a:lnTo>
                  <a:cubicBezTo>
                    <a:pt x="266" y="94"/>
                    <a:pt x="296" y="85"/>
                    <a:pt x="305" y="94"/>
                  </a:cubicBezTo>
                  <a:lnTo>
                    <a:pt x="405" y="164"/>
                  </a:lnTo>
                  <a:lnTo>
                    <a:pt x="416" y="153"/>
                  </a:lnTo>
                  <a:lnTo>
                    <a:pt x="446" y="32"/>
                  </a:lnTo>
                  <a:cubicBezTo>
                    <a:pt x="457" y="12"/>
                    <a:pt x="477" y="1"/>
                    <a:pt x="497" y="1"/>
                  </a:cubicBezTo>
                  <a:lnTo>
                    <a:pt x="717" y="1"/>
                  </a:lnTo>
                  <a:lnTo>
                    <a:pt x="717" y="0"/>
                  </a:lnTo>
                  <a:close/>
                  <a:moveTo>
                    <a:pt x="676" y="81"/>
                  </a:moveTo>
                  <a:lnTo>
                    <a:pt x="524" y="81"/>
                  </a:lnTo>
                  <a:lnTo>
                    <a:pt x="504" y="191"/>
                  </a:lnTo>
                  <a:cubicBezTo>
                    <a:pt x="504" y="202"/>
                    <a:pt x="494" y="222"/>
                    <a:pt x="474" y="222"/>
                  </a:cubicBezTo>
                  <a:lnTo>
                    <a:pt x="424" y="252"/>
                  </a:lnTo>
                  <a:cubicBezTo>
                    <a:pt x="413" y="263"/>
                    <a:pt x="394" y="252"/>
                    <a:pt x="383" y="252"/>
                  </a:cubicBezTo>
                  <a:lnTo>
                    <a:pt x="292" y="182"/>
                  </a:lnTo>
                  <a:lnTo>
                    <a:pt x="192" y="282"/>
                  </a:lnTo>
                  <a:lnTo>
                    <a:pt x="252" y="374"/>
                  </a:lnTo>
                  <a:cubicBezTo>
                    <a:pt x="263" y="384"/>
                    <a:pt x="263" y="404"/>
                    <a:pt x="252" y="414"/>
                  </a:cubicBezTo>
                  <a:lnTo>
                    <a:pt x="233" y="475"/>
                  </a:lnTo>
                  <a:cubicBezTo>
                    <a:pt x="222" y="495"/>
                    <a:pt x="213" y="505"/>
                    <a:pt x="202" y="505"/>
                  </a:cubicBezTo>
                  <a:lnTo>
                    <a:pt x="81" y="525"/>
                  </a:lnTo>
                  <a:lnTo>
                    <a:pt x="81" y="677"/>
                  </a:lnTo>
                  <a:lnTo>
                    <a:pt x="202" y="707"/>
                  </a:lnTo>
                  <a:cubicBezTo>
                    <a:pt x="213" y="707"/>
                    <a:pt x="233" y="718"/>
                    <a:pt x="233" y="738"/>
                  </a:cubicBezTo>
                  <a:lnTo>
                    <a:pt x="252" y="788"/>
                  </a:lnTo>
                  <a:cubicBezTo>
                    <a:pt x="263" y="798"/>
                    <a:pt x="252" y="818"/>
                    <a:pt x="252" y="829"/>
                  </a:cubicBezTo>
                  <a:lnTo>
                    <a:pt x="182" y="920"/>
                  </a:lnTo>
                  <a:lnTo>
                    <a:pt x="283" y="1020"/>
                  </a:lnTo>
                  <a:lnTo>
                    <a:pt x="374" y="959"/>
                  </a:lnTo>
                  <a:cubicBezTo>
                    <a:pt x="384" y="949"/>
                    <a:pt x="404" y="949"/>
                    <a:pt x="415" y="959"/>
                  </a:cubicBezTo>
                  <a:lnTo>
                    <a:pt x="465" y="979"/>
                  </a:lnTo>
                  <a:cubicBezTo>
                    <a:pt x="495" y="990"/>
                    <a:pt x="506" y="999"/>
                    <a:pt x="506" y="1010"/>
                  </a:cubicBezTo>
                  <a:lnTo>
                    <a:pt x="526" y="1119"/>
                  </a:lnTo>
                  <a:lnTo>
                    <a:pt x="677" y="1119"/>
                  </a:lnTo>
                  <a:lnTo>
                    <a:pt x="708" y="1010"/>
                  </a:lnTo>
                  <a:cubicBezTo>
                    <a:pt x="708" y="999"/>
                    <a:pt x="718" y="979"/>
                    <a:pt x="738" y="979"/>
                  </a:cubicBezTo>
                  <a:lnTo>
                    <a:pt x="788" y="959"/>
                  </a:lnTo>
                  <a:cubicBezTo>
                    <a:pt x="799" y="949"/>
                    <a:pt x="819" y="959"/>
                    <a:pt x="829" y="959"/>
                  </a:cubicBezTo>
                  <a:lnTo>
                    <a:pt x="920" y="1020"/>
                  </a:lnTo>
                  <a:lnTo>
                    <a:pt x="1020" y="920"/>
                  </a:lnTo>
                  <a:lnTo>
                    <a:pt x="960" y="820"/>
                  </a:lnTo>
                  <a:cubicBezTo>
                    <a:pt x="949" y="809"/>
                    <a:pt x="949" y="800"/>
                    <a:pt x="960" y="779"/>
                  </a:cubicBezTo>
                  <a:lnTo>
                    <a:pt x="980" y="728"/>
                  </a:lnTo>
                  <a:cubicBezTo>
                    <a:pt x="990" y="718"/>
                    <a:pt x="999" y="709"/>
                    <a:pt x="1010" y="709"/>
                  </a:cubicBezTo>
                  <a:lnTo>
                    <a:pt x="1121" y="689"/>
                  </a:lnTo>
                  <a:lnTo>
                    <a:pt x="1121" y="528"/>
                  </a:lnTo>
                  <a:lnTo>
                    <a:pt x="1010" y="508"/>
                  </a:lnTo>
                  <a:cubicBezTo>
                    <a:pt x="999" y="508"/>
                    <a:pt x="990" y="498"/>
                    <a:pt x="980" y="478"/>
                  </a:cubicBezTo>
                  <a:lnTo>
                    <a:pt x="960" y="428"/>
                  </a:lnTo>
                  <a:cubicBezTo>
                    <a:pt x="949" y="417"/>
                    <a:pt x="960" y="397"/>
                    <a:pt x="960" y="387"/>
                  </a:cubicBezTo>
                  <a:lnTo>
                    <a:pt x="1020" y="296"/>
                  </a:lnTo>
                  <a:lnTo>
                    <a:pt x="920" y="195"/>
                  </a:lnTo>
                  <a:lnTo>
                    <a:pt x="829" y="246"/>
                  </a:lnTo>
                  <a:cubicBezTo>
                    <a:pt x="809" y="256"/>
                    <a:pt x="799" y="256"/>
                    <a:pt x="788" y="256"/>
                  </a:cubicBezTo>
                  <a:lnTo>
                    <a:pt x="727" y="226"/>
                  </a:lnTo>
                  <a:cubicBezTo>
                    <a:pt x="717" y="226"/>
                    <a:pt x="708" y="215"/>
                    <a:pt x="708" y="195"/>
                  </a:cubicBezTo>
                  <a:lnTo>
                    <a:pt x="676" y="81"/>
                  </a:lnTo>
                  <a:close/>
                  <a:moveTo>
                    <a:pt x="606" y="393"/>
                  </a:moveTo>
                  <a:cubicBezTo>
                    <a:pt x="717" y="393"/>
                    <a:pt x="817" y="493"/>
                    <a:pt x="817" y="604"/>
                  </a:cubicBezTo>
                  <a:cubicBezTo>
                    <a:pt x="817" y="714"/>
                    <a:pt x="717" y="816"/>
                    <a:pt x="606" y="816"/>
                  </a:cubicBezTo>
                  <a:cubicBezTo>
                    <a:pt x="495" y="816"/>
                    <a:pt x="395" y="715"/>
                    <a:pt x="395" y="604"/>
                  </a:cubicBezTo>
                  <a:cubicBezTo>
                    <a:pt x="394" y="484"/>
                    <a:pt x="495" y="393"/>
                    <a:pt x="606" y="393"/>
                  </a:cubicBezTo>
                  <a:close/>
                  <a:moveTo>
                    <a:pt x="606" y="474"/>
                  </a:moveTo>
                  <a:cubicBezTo>
                    <a:pt x="536" y="474"/>
                    <a:pt x="475" y="535"/>
                    <a:pt x="475" y="604"/>
                  </a:cubicBezTo>
                  <a:cubicBezTo>
                    <a:pt x="475" y="674"/>
                    <a:pt x="536" y="726"/>
                    <a:pt x="606" y="726"/>
                  </a:cubicBezTo>
                  <a:cubicBezTo>
                    <a:pt x="676" y="726"/>
                    <a:pt x="737" y="676"/>
                    <a:pt x="737" y="604"/>
                  </a:cubicBezTo>
                  <a:cubicBezTo>
                    <a:pt x="737" y="535"/>
                    <a:pt x="676" y="474"/>
                    <a:pt x="606" y="474"/>
                  </a:cubicBezTo>
                  <a:close/>
                </a:path>
              </a:pathLst>
            </a:custGeom>
            <a:grpFill/>
            <a:ln w="9525">
              <a:noFill/>
            </a:ln>
          </p:spPr>
          <p:txBody>
            <a:bodyPr/>
            <a:lstStyle/>
            <a:p>
              <a:pPr marL="0" marR="0" lvl="0" indent="0" defTabSz="914400" eaLnBrk="1" fontAlgn="ctr" latinLnBrk="0" hangingPunct="1">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65" name="任意多边形 1664"/>
            <p:cNvSpPr/>
            <p:nvPr/>
          </p:nvSpPr>
          <p:spPr bwMode="gray">
            <a:xfrm>
              <a:off x="15605" y="12703"/>
              <a:ext cx="373" cy="355"/>
            </a:xfrm>
            <a:custGeom>
              <a:avLst/>
              <a:gdLst/>
              <a:ahLst/>
              <a:cxnLst/>
              <a:rect l="0" t="0" r="0" b="0"/>
              <a:pathLst>
                <a:path w="658" h="627">
                  <a:moveTo>
                    <a:pt x="325" y="626"/>
                  </a:moveTo>
                  <a:cubicBezTo>
                    <a:pt x="301" y="626"/>
                    <a:pt x="279" y="623"/>
                    <a:pt x="255" y="618"/>
                  </a:cubicBezTo>
                  <a:cubicBezTo>
                    <a:pt x="234" y="614"/>
                    <a:pt x="220" y="593"/>
                    <a:pt x="224" y="572"/>
                  </a:cubicBezTo>
                  <a:cubicBezTo>
                    <a:pt x="228" y="550"/>
                    <a:pt x="250" y="537"/>
                    <a:pt x="271" y="541"/>
                  </a:cubicBezTo>
                  <a:cubicBezTo>
                    <a:pt x="334" y="554"/>
                    <a:pt x="397" y="544"/>
                    <a:pt x="450" y="512"/>
                  </a:cubicBezTo>
                  <a:cubicBezTo>
                    <a:pt x="502" y="480"/>
                    <a:pt x="537" y="433"/>
                    <a:pt x="549" y="376"/>
                  </a:cubicBezTo>
                  <a:cubicBezTo>
                    <a:pt x="574" y="257"/>
                    <a:pt x="489" y="139"/>
                    <a:pt x="360" y="112"/>
                  </a:cubicBezTo>
                  <a:cubicBezTo>
                    <a:pt x="230" y="84"/>
                    <a:pt x="106" y="160"/>
                    <a:pt x="81" y="277"/>
                  </a:cubicBezTo>
                  <a:cubicBezTo>
                    <a:pt x="77" y="298"/>
                    <a:pt x="55" y="312"/>
                    <a:pt x="34" y="308"/>
                  </a:cubicBezTo>
                  <a:cubicBezTo>
                    <a:pt x="12" y="304"/>
                    <a:pt x="0" y="283"/>
                    <a:pt x="4" y="261"/>
                  </a:cubicBezTo>
                  <a:cubicBezTo>
                    <a:pt x="37" y="102"/>
                    <a:pt x="203" y="0"/>
                    <a:pt x="375" y="36"/>
                  </a:cubicBezTo>
                  <a:cubicBezTo>
                    <a:pt x="545" y="71"/>
                    <a:pt x="657" y="231"/>
                    <a:pt x="624" y="391"/>
                  </a:cubicBezTo>
                  <a:cubicBezTo>
                    <a:pt x="608" y="469"/>
                    <a:pt x="560" y="535"/>
                    <a:pt x="490" y="578"/>
                  </a:cubicBezTo>
                  <a:cubicBezTo>
                    <a:pt x="440" y="610"/>
                    <a:pt x="383" y="626"/>
                    <a:pt x="325" y="626"/>
                  </a:cubicBezTo>
                </a:path>
              </a:pathLst>
            </a:custGeom>
            <a:grpFill/>
            <a:ln w="9525">
              <a:noFill/>
            </a:ln>
          </p:spPr>
          <p:txBody>
            <a:bodyPr/>
            <a:lstStyle/>
            <a:p>
              <a:pPr marL="0" marR="0" lvl="0" indent="0" defTabSz="914400" eaLnBrk="1" fontAlgn="ctr" latinLnBrk="0" hangingPunct="1">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66" name="任意多边形 1665"/>
            <p:cNvSpPr/>
            <p:nvPr/>
          </p:nvSpPr>
          <p:spPr bwMode="gray">
            <a:xfrm>
              <a:off x="14828" y="13290"/>
              <a:ext cx="65" cy="65"/>
            </a:xfrm>
            <a:custGeom>
              <a:avLst/>
              <a:gdLst/>
              <a:ahLst/>
              <a:cxnLst/>
              <a:rect l="0" t="0" r="0" b="0"/>
              <a:pathLst>
                <a:path w="115" h="116">
                  <a:moveTo>
                    <a:pt x="57" y="115"/>
                  </a:moveTo>
                  <a:lnTo>
                    <a:pt x="0" y="115"/>
                  </a:lnTo>
                  <a:lnTo>
                    <a:pt x="0" y="0"/>
                  </a:lnTo>
                  <a:lnTo>
                    <a:pt x="114" y="0"/>
                  </a:lnTo>
                  <a:lnTo>
                    <a:pt x="114" y="115"/>
                  </a:lnTo>
                  <a:lnTo>
                    <a:pt x="57" y="115"/>
                  </a:lnTo>
                </a:path>
              </a:pathLst>
            </a:custGeom>
            <a:grpFill/>
            <a:ln w="9525">
              <a:noFill/>
            </a:ln>
          </p:spPr>
          <p:txBody>
            <a:bodyPr/>
            <a:lstStyle/>
            <a:p>
              <a:pPr marL="0" marR="0" lvl="0" indent="0" defTabSz="914400" eaLnBrk="1" fontAlgn="ctr" latinLnBrk="0" hangingPunct="1">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67" name="任意多边形 1666"/>
            <p:cNvSpPr/>
            <p:nvPr/>
          </p:nvSpPr>
          <p:spPr bwMode="gray">
            <a:xfrm>
              <a:off x="15145" y="12828"/>
              <a:ext cx="65" cy="65"/>
            </a:xfrm>
            <a:custGeom>
              <a:avLst/>
              <a:gdLst/>
              <a:ahLst/>
              <a:cxnLst/>
              <a:rect l="0" t="0" r="0" b="0"/>
              <a:pathLst>
                <a:path w="116" h="115">
                  <a:moveTo>
                    <a:pt x="58" y="114"/>
                  </a:moveTo>
                  <a:lnTo>
                    <a:pt x="0" y="114"/>
                  </a:lnTo>
                  <a:lnTo>
                    <a:pt x="0" y="0"/>
                  </a:lnTo>
                  <a:lnTo>
                    <a:pt x="115" y="0"/>
                  </a:lnTo>
                  <a:lnTo>
                    <a:pt x="115" y="114"/>
                  </a:lnTo>
                  <a:lnTo>
                    <a:pt x="58" y="114"/>
                  </a:lnTo>
                </a:path>
              </a:pathLst>
            </a:custGeom>
            <a:grpFill/>
            <a:ln w="9525">
              <a:noFill/>
            </a:ln>
          </p:spPr>
          <p:txBody>
            <a:bodyPr/>
            <a:lstStyle/>
            <a:p>
              <a:pPr marL="0" marR="0" lvl="0" indent="0" defTabSz="914400" eaLnBrk="1" fontAlgn="ctr" latinLnBrk="0" hangingPunct="1">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68" name="任意多边形 1667"/>
            <p:cNvSpPr/>
            <p:nvPr/>
          </p:nvSpPr>
          <p:spPr bwMode="gray">
            <a:xfrm>
              <a:off x="15725" y="12868"/>
              <a:ext cx="65" cy="65"/>
            </a:xfrm>
            <a:custGeom>
              <a:avLst/>
              <a:gdLst/>
              <a:ahLst/>
              <a:cxnLst/>
              <a:rect l="0" t="0" r="0" b="0"/>
              <a:pathLst>
                <a:path w="116" h="116">
                  <a:moveTo>
                    <a:pt x="57" y="115"/>
                  </a:moveTo>
                  <a:lnTo>
                    <a:pt x="0" y="115"/>
                  </a:lnTo>
                  <a:lnTo>
                    <a:pt x="0" y="0"/>
                  </a:lnTo>
                  <a:lnTo>
                    <a:pt x="115" y="0"/>
                  </a:lnTo>
                  <a:lnTo>
                    <a:pt x="115" y="115"/>
                  </a:lnTo>
                  <a:lnTo>
                    <a:pt x="57" y="115"/>
                  </a:lnTo>
                </a:path>
              </a:pathLst>
            </a:custGeom>
            <a:grpFill/>
            <a:ln w="9525">
              <a:noFill/>
            </a:ln>
          </p:spPr>
          <p:txBody>
            <a:bodyPr/>
            <a:lstStyle/>
            <a:p>
              <a:pPr marL="0" marR="0" lvl="0" indent="0" defTabSz="914400" eaLnBrk="1" fontAlgn="ctr" latinLnBrk="0" hangingPunct="1">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69" name="任意多边形 1668"/>
            <p:cNvSpPr/>
            <p:nvPr/>
          </p:nvSpPr>
          <p:spPr bwMode="gray">
            <a:xfrm>
              <a:off x="15955" y="13290"/>
              <a:ext cx="65" cy="65"/>
            </a:xfrm>
            <a:custGeom>
              <a:avLst/>
              <a:gdLst/>
              <a:ahLst/>
              <a:cxnLst/>
              <a:rect l="0" t="0" r="0" b="0"/>
              <a:pathLst>
                <a:path w="116" h="116">
                  <a:moveTo>
                    <a:pt x="58" y="115"/>
                  </a:moveTo>
                  <a:lnTo>
                    <a:pt x="0" y="115"/>
                  </a:lnTo>
                  <a:lnTo>
                    <a:pt x="0" y="0"/>
                  </a:lnTo>
                  <a:lnTo>
                    <a:pt x="115" y="0"/>
                  </a:lnTo>
                  <a:lnTo>
                    <a:pt x="115" y="115"/>
                  </a:lnTo>
                  <a:lnTo>
                    <a:pt x="58" y="115"/>
                  </a:lnTo>
                </a:path>
              </a:pathLst>
            </a:custGeom>
            <a:grpFill/>
            <a:ln w="9525">
              <a:noFill/>
            </a:ln>
          </p:spPr>
          <p:txBody>
            <a:bodyPr/>
            <a:lstStyle/>
            <a:p>
              <a:pPr marL="0" marR="0" lvl="0" indent="0" defTabSz="914400" eaLnBrk="1" fontAlgn="ctr" latinLnBrk="0" hangingPunct="1">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70" name="任意多边形 1669"/>
            <p:cNvSpPr/>
            <p:nvPr/>
          </p:nvSpPr>
          <p:spPr bwMode="gray">
            <a:xfrm>
              <a:off x="15368" y="12075"/>
              <a:ext cx="45" cy="453"/>
            </a:xfrm>
            <a:custGeom>
              <a:avLst/>
              <a:gdLst/>
              <a:ahLst/>
              <a:cxnLst/>
              <a:rect l="0" t="0" r="0" b="0"/>
              <a:pathLst>
                <a:path w="79" h="797">
                  <a:moveTo>
                    <a:pt x="39" y="796"/>
                  </a:moveTo>
                  <a:lnTo>
                    <a:pt x="0" y="796"/>
                  </a:lnTo>
                  <a:lnTo>
                    <a:pt x="0" y="0"/>
                  </a:lnTo>
                  <a:lnTo>
                    <a:pt x="78" y="0"/>
                  </a:lnTo>
                  <a:lnTo>
                    <a:pt x="78" y="796"/>
                  </a:lnTo>
                  <a:lnTo>
                    <a:pt x="39" y="796"/>
                  </a:lnTo>
                </a:path>
              </a:pathLst>
            </a:custGeom>
            <a:grpFill/>
            <a:ln w="9525">
              <a:noFill/>
            </a:ln>
          </p:spPr>
          <p:txBody>
            <a:bodyPr/>
            <a:lstStyle/>
            <a:p>
              <a:pPr marL="0" marR="0" lvl="0" indent="0" defTabSz="914400" eaLnBrk="1" fontAlgn="ctr" latinLnBrk="0" hangingPunct="1">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71" name="任意多边形 1670"/>
            <p:cNvSpPr/>
            <p:nvPr/>
          </p:nvSpPr>
          <p:spPr bwMode="gray">
            <a:xfrm>
              <a:off x="15725" y="12115"/>
              <a:ext cx="118" cy="518"/>
            </a:xfrm>
            <a:custGeom>
              <a:avLst/>
              <a:gdLst/>
              <a:ahLst/>
              <a:cxnLst/>
              <a:rect l="0" t="0" r="0" b="0"/>
              <a:pathLst>
                <a:path w="209" h="911">
                  <a:moveTo>
                    <a:pt x="44" y="910"/>
                  </a:moveTo>
                  <a:lnTo>
                    <a:pt x="0" y="847"/>
                  </a:lnTo>
                  <a:lnTo>
                    <a:pt x="132" y="754"/>
                  </a:lnTo>
                  <a:lnTo>
                    <a:pt x="132" y="0"/>
                  </a:lnTo>
                  <a:lnTo>
                    <a:pt x="208" y="0"/>
                  </a:lnTo>
                  <a:lnTo>
                    <a:pt x="208" y="795"/>
                  </a:lnTo>
                  <a:lnTo>
                    <a:pt x="44" y="910"/>
                  </a:lnTo>
                </a:path>
              </a:pathLst>
            </a:custGeom>
            <a:grpFill/>
            <a:ln w="9525">
              <a:noFill/>
            </a:ln>
          </p:spPr>
          <p:txBody>
            <a:bodyPr/>
            <a:lstStyle/>
            <a:p>
              <a:pPr marL="0" marR="0" lvl="0" indent="0" defTabSz="914400" eaLnBrk="1" fontAlgn="ctr" latinLnBrk="0" hangingPunct="1">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72" name="任意多边形 1671"/>
            <p:cNvSpPr/>
            <p:nvPr/>
          </p:nvSpPr>
          <p:spPr bwMode="gray">
            <a:xfrm>
              <a:off x="16050" y="12525"/>
              <a:ext cx="118" cy="385"/>
            </a:xfrm>
            <a:custGeom>
              <a:avLst/>
              <a:gdLst/>
              <a:ahLst/>
              <a:cxnLst/>
              <a:rect l="0" t="0" r="0" b="0"/>
              <a:pathLst>
                <a:path w="209" h="680">
                  <a:moveTo>
                    <a:pt x="44" y="679"/>
                  </a:moveTo>
                  <a:lnTo>
                    <a:pt x="0" y="615"/>
                  </a:lnTo>
                  <a:lnTo>
                    <a:pt x="132" y="524"/>
                  </a:lnTo>
                  <a:lnTo>
                    <a:pt x="132" y="0"/>
                  </a:lnTo>
                  <a:lnTo>
                    <a:pt x="208" y="0"/>
                  </a:lnTo>
                  <a:lnTo>
                    <a:pt x="208" y="565"/>
                  </a:lnTo>
                  <a:lnTo>
                    <a:pt x="44" y="679"/>
                  </a:lnTo>
                </a:path>
              </a:pathLst>
            </a:custGeom>
            <a:grpFill/>
            <a:ln w="9525">
              <a:noFill/>
            </a:ln>
          </p:spPr>
          <p:txBody>
            <a:bodyPr/>
            <a:lstStyle/>
            <a:p>
              <a:pPr marL="0" marR="0" lvl="0" indent="0" defTabSz="914400" eaLnBrk="1" fontAlgn="ctr" latinLnBrk="0" hangingPunct="1">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73" name="任意多边形 1672"/>
            <p:cNvSpPr/>
            <p:nvPr/>
          </p:nvSpPr>
          <p:spPr bwMode="gray">
            <a:xfrm>
              <a:off x="14608" y="12525"/>
              <a:ext cx="117" cy="385"/>
            </a:xfrm>
            <a:custGeom>
              <a:avLst/>
              <a:gdLst/>
              <a:ahLst/>
              <a:cxnLst/>
              <a:rect l="0" t="0" r="0" b="0"/>
              <a:pathLst>
                <a:path w="209" h="680">
                  <a:moveTo>
                    <a:pt x="163" y="679"/>
                  </a:moveTo>
                  <a:lnTo>
                    <a:pt x="0" y="565"/>
                  </a:lnTo>
                  <a:lnTo>
                    <a:pt x="0" y="0"/>
                  </a:lnTo>
                  <a:lnTo>
                    <a:pt x="76" y="0"/>
                  </a:lnTo>
                  <a:lnTo>
                    <a:pt x="76" y="524"/>
                  </a:lnTo>
                  <a:lnTo>
                    <a:pt x="208" y="615"/>
                  </a:lnTo>
                  <a:lnTo>
                    <a:pt x="163" y="679"/>
                  </a:lnTo>
                </a:path>
              </a:pathLst>
            </a:custGeom>
            <a:grpFill/>
            <a:ln w="9525">
              <a:noFill/>
            </a:ln>
          </p:spPr>
          <p:txBody>
            <a:bodyPr/>
            <a:lstStyle/>
            <a:p>
              <a:pPr marL="0" marR="0" lvl="0" indent="0" defTabSz="914400" eaLnBrk="1" fontAlgn="ctr" latinLnBrk="0" hangingPunct="1">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74" name="任意多边形 1673"/>
            <p:cNvSpPr/>
            <p:nvPr/>
          </p:nvSpPr>
          <p:spPr bwMode="gray">
            <a:xfrm>
              <a:off x="14930" y="12115"/>
              <a:ext cx="120" cy="518"/>
            </a:xfrm>
            <a:custGeom>
              <a:avLst/>
              <a:gdLst/>
              <a:ahLst/>
              <a:cxnLst/>
              <a:rect l="0" t="0" r="0" b="0"/>
              <a:pathLst>
                <a:path w="210" h="911">
                  <a:moveTo>
                    <a:pt x="164" y="910"/>
                  </a:moveTo>
                  <a:lnTo>
                    <a:pt x="0" y="795"/>
                  </a:lnTo>
                  <a:lnTo>
                    <a:pt x="0" y="0"/>
                  </a:lnTo>
                  <a:lnTo>
                    <a:pt x="77" y="0"/>
                  </a:lnTo>
                  <a:lnTo>
                    <a:pt x="77" y="754"/>
                  </a:lnTo>
                  <a:lnTo>
                    <a:pt x="209" y="847"/>
                  </a:lnTo>
                  <a:lnTo>
                    <a:pt x="164" y="910"/>
                  </a:lnTo>
                </a:path>
              </a:pathLst>
            </a:custGeom>
            <a:grpFill/>
            <a:ln w="9525">
              <a:noFill/>
            </a:ln>
          </p:spPr>
          <p:txBody>
            <a:bodyPr/>
            <a:lstStyle/>
            <a:p>
              <a:pPr marL="0" marR="0" lvl="0" indent="0" defTabSz="914400" eaLnBrk="1" fontAlgn="ctr" latinLnBrk="0" hangingPunct="1">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676" name="椭圆 1675"/>
          <p:cNvSpPr/>
          <p:nvPr/>
        </p:nvSpPr>
        <p:spPr bwMode="gray">
          <a:xfrm>
            <a:off x="6305734" y="4697046"/>
            <a:ext cx="750773" cy="750773"/>
          </a:xfrm>
          <a:prstGeom prst="ellipse">
            <a:avLst/>
          </a:prstGeom>
          <a:solidFill>
            <a:srgbClr val="C00000"/>
          </a:solidFill>
          <a:ln w="12700" cap="flat" cmpd="sng" algn="ctr">
            <a:noFill/>
            <a:prstDash val="solid"/>
            <a:miter lim="800000"/>
          </a:ln>
          <a:effectLst/>
        </p:spPr>
        <p:txBody>
          <a:bodyPr rtlCol="0" anchor="ctr"/>
          <a:lstStyle/>
          <a:p>
            <a:pPr marL="0" marR="0" lvl="0" indent="0" algn="ctr" defTabSz="914400" eaLnBrk="1" fontAlgn="ctr" latinLnBrk="0" hangingPunct="1">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srgbClr val="666666"/>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77" name="任意多边形 3923"/>
          <p:cNvSpPr>
            <a:spLocks noChangeArrowheads="1"/>
          </p:cNvSpPr>
          <p:nvPr/>
        </p:nvSpPr>
        <p:spPr bwMode="gray">
          <a:xfrm>
            <a:off x="6422024" y="4887538"/>
            <a:ext cx="544354" cy="386777"/>
          </a:xfrm>
          <a:custGeom>
            <a:avLst/>
            <a:gdLst>
              <a:gd name="T0" fmla="*/ 2147483646 w 2177"/>
              <a:gd name="T1" fmla="*/ 2147483646 h 1547"/>
              <a:gd name="T2" fmla="*/ 2147483646 w 2177"/>
              <a:gd name="T3" fmla="*/ 2147483646 h 1547"/>
              <a:gd name="T4" fmla="*/ 2147483646 w 2177"/>
              <a:gd name="T5" fmla="*/ 2147483646 h 1547"/>
              <a:gd name="T6" fmla="*/ 2147483646 w 2177"/>
              <a:gd name="T7" fmla="*/ 2147483646 h 1547"/>
              <a:gd name="T8" fmla="*/ 2147483646 w 2177"/>
              <a:gd name="T9" fmla="*/ 2147483646 h 1547"/>
              <a:gd name="T10" fmla="*/ 2147483646 w 2177"/>
              <a:gd name="T11" fmla="*/ 2147483646 h 1547"/>
              <a:gd name="T12" fmla="*/ 2147483646 w 2177"/>
              <a:gd name="T13" fmla="*/ 2147483646 h 1547"/>
              <a:gd name="T14" fmla="*/ 2147483646 w 2177"/>
              <a:gd name="T15" fmla="*/ 2147483646 h 1547"/>
              <a:gd name="T16" fmla="*/ 2147483646 w 2177"/>
              <a:gd name="T17" fmla="*/ 2147483646 h 1547"/>
              <a:gd name="T18" fmla="*/ 2147483646 w 2177"/>
              <a:gd name="T19" fmla="*/ 2147483646 h 1547"/>
              <a:gd name="T20" fmla="*/ 2147483646 w 2177"/>
              <a:gd name="T21" fmla="*/ 2147483646 h 1547"/>
              <a:gd name="T22" fmla="*/ 2147483646 w 2177"/>
              <a:gd name="T23" fmla="*/ 2147483646 h 1547"/>
              <a:gd name="T24" fmla="*/ 2147483646 w 2177"/>
              <a:gd name="T25" fmla="*/ 2147483646 h 1547"/>
              <a:gd name="T26" fmla="*/ 2147483646 w 2177"/>
              <a:gd name="T27" fmla="*/ 2147483646 h 1547"/>
              <a:gd name="T28" fmla="*/ 2147483646 w 2177"/>
              <a:gd name="T29" fmla="*/ 0 h 1547"/>
              <a:gd name="T30" fmla="*/ 0 w 2177"/>
              <a:gd name="T31" fmla="*/ 2147483646 h 1547"/>
              <a:gd name="T32" fmla="*/ 2147483646 w 2177"/>
              <a:gd name="T33" fmla="*/ 2147483646 h 1547"/>
              <a:gd name="T34" fmla="*/ 2147483646 w 2177"/>
              <a:gd name="T35" fmla="*/ 2147483646 h 1547"/>
              <a:gd name="T36" fmla="*/ 2147483646 w 2177"/>
              <a:gd name="T37" fmla="*/ 2147483646 h 1547"/>
              <a:gd name="T38" fmla="*/ 2147483646 w 2177"/>
              <a:gd name="T39" fmla="*/ 2147483646 h 1547"/>
              <a:gd name="T40" fmla="*/ 2147483646 w 2177"/>
              <a:gd name="T41" fmla="*/ 0 h 1547"/>
              <a:gd name="T42" fmla="*/ 2147483646 w 2177"/>
              <a:gd name="T43" fmla="*/ 2147483646 h 1547"/>
              <a:gd name="T44" fmla="*/ 2147483646 w 2177"/>
              <a:gd name="T45" fmla="*/ 2147483646 h 1547"/>
              <a:gd name="T46" fmla="*/ 2147483646 w 2177"/>
              <a:gd name="T47" fmla="*/ 2147483646 h 1547"/>
              <a:gd name="T48" fmla="*/ 2147483646 w 2177"/>
              <a:gd name="T49" fmla="*/ 2147483646 h 1547"/>
              <a:gd name="T50" fmla="*/ 2147483646 w 2177"/>
              <a:gd name="T51" fmla="*/ 2147483646 h 154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177" h="1547">
                <a:moveTo>
                  <a:pt x="612" y="1063"/>
                </a:moveTo>
                <a:lnTo>
                  <a:pt x="746" y="1197"/>
                </a:lnTo>
                <a:cubicBezTo>
                  <a:pt x="833" y="1110"/>
                  <a:pt x="955" y="1056"/>
                  <a:pt x="1087" y="1056"/>
                </a:cubicBezTo>
                <a:cubicBezTo>
                  <a:pt x="1221" y="1056"/>
                  <a:pt x="1341" y="1110"/>
                  <a:pt x="1428" y="1197"/>
                </a:cubicBezTo>
                <a:lnTo>
                  <a:pt x="1562" y="1063"/>
                </a:lnTo>
                <a:cubicBezTo>
                  <a:pt x="1440" y="942"/>
                  <a:pt x="1272" y="866"/>
                  <a:pt x="1086" y="866"/>
                </a:cubicBezTo>
                <a:cubicBezTo>
                  <a:pt x="902" y="866"/>
                  <a:pt x="733" y="941"/>
                  <a:pt x="612" y="1063"/>
                </a:cubicBezTo>
                <a:close/>
                <a:moveTo>
                  <a:pt x="306" y="757"/>
                </a:moveTo>
                <a:lnTo>
                  <a:pt x="441" y="892"/>
                </a:lnTo>
                <a:cubicBezTo>
                  <a:pt x="607" y="726"/>
                  <a:pt x="836" y="624"/>
                  <a:pt x="1088" y="624"/>
                </a:cubicBezTo>
                <a:cubicBezTo>
                  <a:pt x="1341" y="624"/>
                  <a:pt x="1569" y="726"/>
                  <a:pt x="1735" y="892"/>
                </a:cubicBezTo>
                <a:lnTo>
                  <a:pt x="1870" y="757"/>
                </a:lnTo>
                <a:cubicBezTo>
                  <a:pt x="1670" y="558"/>
                  <a:pt x="1394" y="434"/>
                  <a:pt x="1088" y="434"/>
                </a:cubicBezTo>
                <a:cubicBezTo>
                  <a:pt x="782" y="434"/>
                  <a:pt x="506" y="558"/>
                  <a:pt x="306" y="757"/>
                </a:cubicBezTo>
                <a:close/>
                <a:moveTo>
                  <a:pt x="1087" y="0"/>
                </a:moveTo>
                <a:cubicBezTo>
                  <a:pt x="662" y="0"/>
                  <a:pt x="277" y="173"/>
                  <a:pt x="0" y="451"/>
                </a:cubicBezTo>
                <a:lnTo>
                  <a:pt x="135" y="586"/>
                </a:lnTo>
                <a:cubicBezTo>
                  <a:pt x="379" y="343"/>
                  <a:pt x="716" y="192"/>
                  <a:pt x="1088" y="192"/>
                </a:cubicBezTo>
                <a:cubicBezTo>
                  <a:pt x="1460" y="192"/>
                  <a:pt x="1797" y="343"/>
                  <a:pt x="2041" y="586"/>
                </a:cubicBezTo>
                <a:lnTo>
                  <a:pt x="2176" y="451"/>
                </a:lnTo>
                <a:cubicBezTo>
                  <a:pt x="1896" y="173"/>
                  <a:pt x="1512" y="0"/>
                  <a:pt x="1087" y="0"/>
                </a:cubicBezTo>
                <a:close/>
                <a:moveTo>
                  <a:pt x="1087" y="1261"/>
                </a:moveTo>
                <a:cubicBezTo>
                  <a:pt x="1008" y="1261"/>
                  <a:pt x="945" y="1324"/>
                  <a:pt x="945" y="1403"/>
                </a:cubicBezTo>
                <a:cubicBezTo>
                  <a:pt x="945" y="1481"/>
                  <a:pt x="1008" y="1546"/>
                  <a:pt x="1087" y="1546"/>
                </a:cubicBezTo>
                <a:cubicBezTo>
                  <a:pt x="1166" y="1546"/>
                  <a:pt x="1229" y="1481"/>
                  <a:pt x="1229" y="1403"/>
                </a:cubicBezTo>
                <a:cubicBezTo>
                  <a:pt x="1229" y="1324"/>
                  <a:pt x="1166" y="1261"/>
                  <a:pt x="1087" y="1261"/>
                </a:cubicBezTo>
                <a:close/>
              </a:path>
            </a:pathLst>
          </a:custGeom>
          <a:solidFill>
            <a:srgbClr val="FFFFFF"/>
          </a:solidFill>
          <a:ln>
            <a:noFill/>
          </a:ln>
          <a:extLst/>
        </p:spPr>
        <p:txBody>
          <a:bodyPr/>
          <a:lstStyle/>
          <a:p>
            <a:pPr marL="0" marR="0" lvl="0" indent="0" defTabSz="914400" eaLnBrk="1" fontAlgn="ctr" latinLnBrk="0" hangingPunct="1">
              <a:spcBef>
                <a:spcPts val="0"/>
              </a:spcBef>
              <a:spcAft>
                <a:spcPts val="0"/>
              </a:spcAft>
              <a:buClrTx/>
              <a:buSzTx/>
              <a:buFontTx/>
              <a:buNone/>
              <a:tabLst/>
              <a:defRPr/>
            </a:pPr>
            <a:endParaRPr kumimoji="0" lang="en-US" altLang="zh-CN" sz="214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678" name="组合 1677"/>
          <p:cNvGrpSpPr/>
          <p:nvPr/>
        </p:nvGrpSpPr>
        <p:grpSpPr bwMode="gray">
          <a:xfrm>
            <a:off x="1696231" y="1049035"/>
            <a:ext cx="3336213" cy="1468165"/>
            <a:chOff x="1860560" y="1517530"/>
            <a:chExt cx="2417941" cy="1244813"/>
          </a:xfrm>
        </p:grpSpPr>
        <p:sp>
          <p:nvSpPr>
            <p:cNvPr id="1679" name="Shape 52"/>
            <p:cNvSpPr/>
            <p:nvPr/>
          </p:nvSpPr>
          <p:spPr bwMode="gray">
            <a:xfrm>
              <a:off x="1860560" y="1517530"/>
              <a:ext cx="2417941" cy="1244813"/>
            </a:xfrm>
            <a:custGeom>
              <a:avLst/>
              <a:gdLst/>
              <a:ahLst/>
              <a:cxnLst>
                <a:cxn ang="0">
                  <a:pos x="wd2" y="hd2"/>
                </a:cxn>
                <a:cxn ang="5400000">
                  <a:pos x="wd2" y="hd2"/>
                </a:cxn>
                <a:cxn ang="10800000">
                  <a:pos x="wd2" y="hd2"/>
                </a:cxn>
                <a:cxn ang="16200000">
                  <a:pos x="wd2" y="hd2"/>
                </a:cxn>
              </a:cxnLst>
              <a:rect l="0" t="0" r="r" b="b"/>
              <a:pathLst>
                <a:path w="21274" h="21377" extrusionOk="0">
                  <a:moveTo>
                    <a:pt x="2331" y="21202"/>
                  </a:moveTo>
                  <a:cubicBezTo>
                    <a:pt x="2331" y="21202"/>
                    <a:pt x="-263" y="20066"/>
                    <a:pt x="21" y="14654"/>
                  </a:cubicBezTo>
                  <a:cubicBezTo>
                    <a:pt x="274" y="9840"/>
                    <a:pt x="3203" y="8836"/>
                    <a:pt x="3203" y="8836"/>
                  </a:cubicBezTo>
                  <a:cubicBezTo>
                    <a:pt x="3203" y="8836"/>
                    <a:pt x="3127" y="312"/>
                    <a:pt x="8906" y="7"/>
                  </a:cubicBezTo>
                  <a:cubicBezTo>
                    <a:pt x="13258" y="-223"/>
                    <a:pt x="14443" y="5441"/>
                    <a:pt x="14443" y="5441"/>
                  </a:cubicBezTo>
                  <a:cubicBezTo>
                    <a:pt x="14443" y="5441"/>
                    <a:pt x="16972" y="3018"/>
                    <a:pt x="18700" y="5401"/>
                  </a:cubicBezTo>
                  <a:cubicBezTo>
                    <a:pt x="20630" y="8063"/>
                    <a:pt x="19493" y="11745"/>
                    <a:pt x="19493" y="11745"/>
                  </a:cubicBezTo>
                  <a:cubicBezTo>
                    <a:pt x="19493" y="11745"/>
                    <a:pt x="21337" y="12569"/>
                    <a:pt x="21272" y="16494"/>
                  </a:cubicBezTo>
                  <a:cubicBezTo>
                    <a:pt x="21207" y="20419"/>
                    <a:pt x="18725" y="21377"/>
                    <a:pt x="18725" y="21377"/>
                  </a:cubicBezTo>
                  <a:lnTo>
                    <a:pt x="2331" y="21202"/>
                  </a:lnTo>
                  <a:close/>
                </a:path>
              </a:pathLst>
            </a:custGeom>
            <a:solidFill>
              <a:srgbClr val="FFFFFF"/>
            </a:solidFill>
            <a:ln w="19050">
              <a:solidFill>
                <a:srgbClr val="000000">
                  <a:lumMod val="50000"/>
                  <a:lumOff val="50000"/>
                </a:srgbClr>
              </a:solidFill>
              <a:miter lim="800000"/>
              <a:headEnd/>
              <a:tailEnd/>
            </a:ln>
            <a:effectLst/>
          </p:spPr>
          <p:txBody>
            <a:bodyPr lIns="0" tIns="0" rIns="0" bIns="0"/>
            <a:lstStyle/>
            <a:p>
              <a:pPr marL="0" marR="0" lvl="0" indent="-95462" algn="ctr" defTabSz="354966" eaLnBrk="0" fontAlgn="ctr" latinLnBrk="0" hangingPunct="0">
                <a:lnSpc>
                  <a:spcPts val="1487"/>
                </a:lnSpc>
                <a:spcBef>
                  <a:spcPct val="0"/>
                </a:spcBef>
                <a:spcAft>
                  <a:spcPct val="0"/>
                </a:spcAft>
                <a:buClr>
                  <a:srgbClr val="C00000"/>
                </a:buClr>
                <a:buSzPct val="60000"/>
                <a:buFont typeface="Arial" pitchFamily="34" charset="0"/>
                <a:buChar char="•"/>
                <a:tabLst/>
                <a:defRPr/>
              </a:pPr>
              <a:endParaRPr kumimoji="0" lang="en-US" altLang="zh-CN" sz="2000" b="1" i="0" u="none" strike="noStrike" kern="0" cap="none" spc="0" normalizeH="0" baseline="0" noProof="1" smtClean="0">
                <a:ln>
                  <a:noFill/>
                </a:ln>
                <a:solidFill>
                  <a:prstClr val="white"/>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pic>
          <p:nvPicPr>
            <p:cNvPr id="1680" name="图片 1679">
              <a:extLst>
                <a:ext uri="{FF2B5EF4-FFF2-40B4-BE49-F238E27FC236}">
                  <a16:creationId xmlns:a16="http://schemas.microsoft.com/office/drawing/2014/main" xmlns="" id="{A4F27AC8-EAA9-40F5-B7AC-6631A89F2EF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bwMode="gray">
            <a:xfrm>
              <a:off x="2412824" y="1900302"/>
              <a:ext cx="1275050" cy="289531"/>
            </a:xfrm>
            <a:prstGeom prst="rect">
              <a:avLst/>
            </a:prstGeom>
          </p:spPr>
        </p:pic>
        <p:sp>
          <p:nvSpPr>
            <p:cNvPr id="1681" name="TextBox 187"/>
            <p:cNvSpPr txBox="1">
              <a:spLocks noChangeArrowheads="1"/>
            </p:cNvSpPr>
            <p:nvPr/>
          </p:nvSpPr>
          <p:spPr bwMode="gray">
            <a:xfrm>
              <a:off x="1979128" y="2262091"/>
              <a:ext cx="2194803" cy="431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4038" tIns="17019" rIns="34038" bIns="17019">
              <a:spAutoFit/>
            </a:bodyPr>
            <a:lstStyle>
              <a:lvl1pPr marL="342900" indent="-342900">
                <a:spcBef>
                  <a:spcPct val="20000"/>
                </a:spcBef>
                <a:buFont typeface="Arial" panose="020B0604020202020204" pitchFamily="34" charset="0"/>
                <a:buChar char="•"/>
                <a:defRPr sz="3200">
                  <a:solidFill>
                    <a:schemeClr val="tx1"/>
                  </a:solidFill>
                  <a:latin typeface="Arial" panose="020F0502020204030204" pitchFamily="34" charset="0"/>
                  <a:ea typeface="宋体" panose="02010600030101010101" pitchFamily="2" charset="-122"/>
                </a:defRPr>
              </a:lvl1pPr>
              <a:lvl2pPr>
                <a:spcBef>
                  <a:spcPct val="20000"/>
                </a:spcBef>
                <a:buFont typeface="Arial" panose="020B0604020202020204" pitchFamily="34" charset="0"/>
                <a:buChar char="–"/>
                <a:defRPr sz="2800">
                  <a:solidFill>
                    <a:schemeClr val="tx1"/>
                  </a:solidFill>
                  <a:latin typeface="Arial"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Arial"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F0502020204030204" pitchFamily="34" charset="0"/>
                  <a:ea typeface="宋体" panose="02010600030101010101" pitchFamily="2" charset="-122"/>
                </a:defRPr>
              </a:lvl9pPr>
            </a:lstStyle>
            <a:p>
              <a:pPr marL="0" marR="0" lvl="1" indent="0" algn="ctr" defTabSz="914400" eaLnBrk="1" fontAlgn="ctr" latinLnBrk="0" hangingPunct="1">
                <a:lnSpc>
                  <a:spcPct val="110000"/>
                </a:lnSpc>
                <a:spcBef>
                  <a:spcPct val="0"/>
                </a:spcBef>
                <a:spcAft>
                  <a:spcPts val="0"/>
                </a:spcAft>
                <a:buClr>
                  <a:srgbClr val="CC9900"/>
                </a:buClr>
                <a:buSzTx/>
                <a:buFont typeface="Arial" panose="020B0604020202020204" pitchFamily="34" charset="0"/>
                <a:buNone/>
                <a:tabLst/>
                <a:defRPr/>
              </a:pPr>
              <a:r>
                <a:rPr lang="en-US" sz="1400" b="0" dirty="0" smtClean="0">
                  <a:solidFill>
                    <a:srgbClr val="1D1D1A"/>
                  </a:solidFill>
                  <a:latin typeface="Huawei Sans" panose="020C0503030203020204" pitchFamily="34" charset="0"/>
                </a:rPr>
                <a:t>Network-wide automation | AI-powered intelligent O&amp;M</a:t>
              </a:r>
              <a:endParaRPr kumimoji="0" lang="en-US" altLang="zh-CN" sz="14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grpSp>
      <p:sp>
        <p:nvSpPr>
          <p:cNvPr id="1682" name="任意多边形 1681"/>
          <p:cNvSpPr/>
          <p:nvPr/>
        </p:nvSpPr>
        <p:spPr bwMode="gray">
          <a:xfrm>
            <a:off x="1994902" y="3806101"/>
            <a:ext cx="2580567" cy="484842"/>
          </a:xfrm>
          <a:custGeom>
            <a:avLst/>
            <a:gdLst>
              <a:gd name="connsiteX0" fmla="*/ 0 w 2598420"/>
              <a:gd name="connsiteY0" fmla="*/ 0 h 784860"/>
              <a:gd name="connsiteX1" fmla="*/ 899160 w 2598420"/>
              <a:gd name="connsiteY1" fmla="*/ 160020 h 784860"/>
              <a:gd name="connsiteX2" fmla="*/ 1767840 w 2598420"/>
              <a:gd name="connsiteY2" fmla="*/ 510540 h 784860"/>
              <a:gd name="connsiteX3" fmla="*/ 2598420 w 2598420"/>
              <a:gd name="connsiteY3" fmla="*/ 784860 h 784860"/>
            </a:gdLst>
            <a:ahLst/>
            <a:cxnLst>
              <a:cxn ang="0">
                <a:pos x="connsiteX0" y="connsiteY0"/>
              </a:cxn>
              <a:cxn ang="0">
                <a:pos x="connsiteX1" y="connsiteY1"/>
              </a:cxn>
              <a:cxn ang="0">
                <a:pos x="connsiteX2" y="connsiteY2"/>
              </a:cxn>
              <a:cxn ang="0">
                <a:pos x="connsiteX3" y="connsiteY3"/>
              </a:cxn>
            </a:cxnLst>
            <a:rect l="l" t="t" r="r" b="b"/>
            <a:pathLst>
              <a:path w="2598420" h="784860">
                <a:moveTo>
                  <a:pt x="0" y="0"/>
                </a:moveTo>
                <a:cubicBezTo>
                  <a:pt x="302260" y="37465"/>
                  <a:pt x="604520" y="74930"/>
                  <a:pt x="899160" y="160020"/>
                </a:cubicBezTo>
                <a:cubicBezTo>
                  <a:pt x="1193800" y="245110"/>
                  <a:pt x="1484630" y="406400"/>
                  <a:pt x="1767840" y="510540"/>
                </a:cubicBezTo>
                <a:cubicBezTo>
                  <a:pt x="2051050" y="614680"/>
                  <a:pt x="2598420" y="784860"/>
                  <a:pt x="2598420" y="784860"/>
                </a:cubicBezTo>
              </a:path>
            </a:pathLst>
          </a:custGeom>
          <a:noFill/>
          <a:ln w="12700" cap="flat" cmpd="sng" algn="ctr">
            <a:solidFill>
              <a:srgbClr val="BEC2C7"/>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srgbClr val="666666"/>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83" name="任意多边形 1682"/>
          <p:cNvSpPr/>
          <p:nvPr/>
        </p:nvSpPr>
        <p:spPr bwMode="gray">
          <a:xfrm>
            <a:off x="1987445" y="3866611"/>
            <a:ext cx="2580567" cy="484842"/>
          </a:xfrm>
          <a:custGeom>
            <a:avLst/>
            <a:gdLst>
              <a:gd name="connsiteX0" fmla="*/ 0 w 2598420"/>
              <a:gd name="connsiteY0" fmla="*/ 0 h 784860"/>
              <a:gd name="connsiteX1" fmla="*/ 899160 w 2598420"/>
              <a:gd name="connsiteY1" fmla="*/ 160020 h 784860"/>
              <a:gd name="connsiteX2" fmla="*/ 1767840 w 2598420"/>
              <a:gd name="connsiteY2" fmla="*/ 510540 h 784860"/>
              <a:gd name="connsiteX3" fmla="*/ 2598420 w 2598420"/>
              <a:gd name="connsiteY3" fmla="*/ 784860 h 784860"/>
            </a:gdLst>
            <a:ahLst/>
            <a:cxnLst>
              <a:cxn ang="0">
                <a:pos x="connsiteX0" y="connsiteY0"/>
              </a:cxn>
              <a:cxn ang="0">
                <a:pos x="connsiteX1" y="connsiteY1"/>
              </a:cxn>
              <a:cxn ang="0">
                <a:pos x="connsiteX2" y="connsiteY2"/>
              </a:cxn>
              <a:cxn ang="0">
                <a:pos x="connsiteX3" y="connsiteY3"/>
              </a:cxn>
            </a:cxnLst>
            <a:rect l="l" t="t" r="r" b="b"/>
            <a:pathLst>
              <a:path w="2598420" h="784860">
                <a:moveTo>
                  <a:pt x="0" y="0"/>
                </a:moveTo>
                <a:cubicBezTo>
                  <a:pt x="302260" y="37465"/>
                  <a:pt x="604520" y="74930"/>
                  <a:pt x="899160" y="160020"/>
                </a:cubicBezTo>
                <a:cubicBezTo>
                  <a:pt x="1193800" y="245110"/>
                  <a:pt x="1484630" y="406400"/>
                  <a:pt x="1767840" y="510540"/>
                </a:cubicBezTo>
                <a:cubicBezTo>
                  <a:pt x="2051050" y="614680"/>
                  <a:pt x="2598420" y="784860"/>
                  <a:pt x="2598420" y="784860"/>
                </a:cubicBezTo>
              </a:path>
            </a:pathLst>
          </a:custGeom>
          <a:noFill/>
          <a:ln w="12700" cap="flat" cmpd="sng" algn="ctr">
            <a:solidFill>
              <a:srgbClr val="BEC2C7"/>
            </a:solidFill>
            <a:prstDash val="dash"/>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srgbClr val="666666"/>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84" name="文本框 1683"/>
          <p:cNvSpPr txBox="1"/>
          <p:nvPr/>
        </p:nvSpPr>
        <p:spPr bwMode="gray">
          <a:xfrm>
            <a:off x="3392958" y="5162617"/>
            <a:ext cx="1092179" cy="246221"/>
          </a:xfrm>
          <a:prstGeom prst="rect">
            <a:avLst/>
          </a:prstGeom>
          <a:noFill/>
        </p:spPr>
        <p:txBody>
          <a:bodyPr wrap="square" lIns="0" tIns="0" rIns="0" bIns="0" rtlCol="0">
            <a:spAutoFit/>
          </a:bodyPr>
          <a:lstStyle/>
          <a:p>
            <a:pPr algn="ctr" fontAlgn="ctr"/>
            <a:r>
              <a:rPr lang="en-US" sz="1600" dirty="0" smtClean="0">
                <a:solidFill>
                  <a:srgbClr val="1D1D1A"/>
                </a:solidFill>
                <a:latin typeface="Huawei Sans" panose="020C0503030203020204" pitchFamily="34" charset="0"/>
              </a:rPr>
              <a:t>...</a:t>
            </a:r>
            <a:endParaRPr lang="en-US" sz="1600" dirty="0">
              <a:solidFill>
                <a:srgbClr val="1D1D1A"/>
              </a:solidFill>
              <a:latin typeface="Huawei Sans" panose="020C0503030203020204" pitchFamily="34" charset="0"/>
            </a:endParaRPr>
          </a:p>
        </p:txBody>
      </p:sp>
      <p:sp>
        <p:nvSpPr>
          <p:cNvPr id="1685" name="文本框 1684"/>
          <p:cNvSpPr txBox="1"/>
          <p:nvPr/>
        </p:nvSpPr>
        <p:spPr bwMode="gray">
          <a:xfrm>
            <a:off x="2606371" y="3101396"/>
            <a:ext cx="1352577" cy="307777"/>
          </a:xfrm>
          <a:prstGeom prst="rect">
            <a:avLst/>
          </a:prstGeom>
          <a:noFill/>
        </p:spPr>
        <p:txBody>
          <a:bodyPr wrap="square" lIns="0" tIns="0" rIns="0" bIns="0" rtlCol="0">
            <a:spAutoFit/>
          </a:bodyPr>
          <a:lstStyle/>
          <a:p>
            <a:pPr algn="ctr" fontAlgn="ctr"/>
            <a:r>
              <a:rPr lang="en-US" sz="2000" b="1" dirty="0" smtClean="0">
                <a:solidFill>
                  <a:srgbClr val="1D1D1A"/>
                </a:solidFill>
                <a:latin typeface="Huawei Sans" panose="020C0503030203020204" pitchFamily="34" charset="0"/>
              </a:rPr>
              <a:t>SD-WAN</a:t>
            </a:r>
            <a:endParaRPr lang="en-US" sz="2000" b="1" dirty="0">
              <a:solidFill>
                <a:srgbClr val="1D1D1A"/>
              </a:solidFill>
              <a:latin typeface="Huawei Sans" panose="020C0503030203020204" pitchFamily="34" charset="0"/>
            </a:endParaRPr>
          </a:p>
        </p:txBody>
      </p:sp>
      <p:sp>
        <p:nvSpPr>
          <p:cNvPr id="1686" name="椭圆 1685"/>
          <p:cNvSpPr/>
          <p:nvPr/>
        </p:nvSpPr>
        <p:spPr bwMode="gray">
          <a:xfrm rot="1155339">
            <a:off x="4323264" y="4164626"/>
            <a:ext cx="62204" cy="219980"/>
          </a:xfrm>
          <a:prstGeom prst="ellipse">
            <a:avLst/>
          </a:prstGeom>
          <a:noFill/>
          <a:ln w="12700" cap="flat" cmpd="sng" algn="ctr">
            <a:solidFill>
              <a:srgbClr val="C00000"/>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srgbClr val="666666"/>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87" name="椭圆 1686"/>
          <p:cNvSpPr/>
          <p:nvPr/>
        </p:nvSpPr>
        <p:spPr bwMode="gray">
          <a:xfrm rot="537449">
            <a:off x="2132865" y="3712162"/>
            <a:ext cx="62204" cy="219980"/>
          </a:xfrm>
          <a:prstGeom prst="ellipse">
            <a:avLst/>
          </a:prstGeom>
          <a:noFill/>
          <a:ln w="12700" cap="flat" cmpd="sng" algn="ctr">
            <a:solidFill>
              <a:srgbClr val="C00000"/>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srgbClr val="666666"/>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688" name="组合 1687"/>
          <p:cNvGrpSpPr/>
          <p:nvPr/>
        </p:nvGrpSpPr>
        <p:grpSpPr bwMode="gray">
          <a:xfrm>
            <a:off x="1684996" y="3623572"/>
            <a:ext cx="356652" cy="372310"/>
            <a:chOff x="7876312" y="697187"/>
            <a:chExt cx="536574" cy="625476"/>
          </a:xfrm>
          <a:solidFill>
            <a:srgbClr val="666666"/>
          </a:solidFill>
        </p:grpSpPr>
        <p:sp>
          <p:nvSpPr>
            <p:cNvPr id="1689" name="Freeform 85"/>
            <p:cNvSpPr/>
            <p:nvPr/>
          </p:nvSpPr>
          <p:spPr bwMode="gray">
            <a:xfrm>
              <a:off x="8066088" y="900113"/>
              <a:ext cx="152400" cy="88900"/>
            </a:xfrm>
            <a:custGeom>
              <a:avLst/>
              <a:gdLst>
                <a:gd name="T0" fmla="*/ 307 w 350"/>
                <a:gd name="T1" fmla="*/ 74 h 203"/>
                <a:gd name="T2" fmla="*/ 307 w 350"/>
                <a:gd name="T3" fmla="*/ 74 h 203"/>
                <a:gd name="T4" fmla="*/ 202 w 350"/>
                <a:gd name="T5" fmla="*/ 131 h 203"/>
                <a:gd name="T6" fmla="*/ 202 w 350"/>
                <a:gd name="T7" fmla="*/ 54 h 203"/>
                <a:gd name="T8" fmla="*/ 258 w 350"/>
                <a:gd name="T9" fmla="*/ 54 h 203"/>
                <a:gd name="T10" fmla="*/ 258 w 350"/>
                <a:gd name="T11" fmla="*/ 0 h 203"/>
                <a:gd name="T12" fmla="*/ 175 w 350"/>
                <a:gd name="T13" fmla="*/ 0 h 203"/>
                <a:gd name="T14" fmla="*/ 148 w 350"/>
                <a:gd name="T15" fmla="*/ 27 h 203"/>
                <a:gd name="T16" fmla="*/ 148 w 350"/>
                <a:gd name="T17" fmla="*/ 131 h 203"/>
                <a:gd name="T18" fmla="*/ 43 w 350"/>
                <a:gd name="T19" fmla="*/ 74 h 203"/>
                <a:gd name="T20" fmla="*/ 7 w 350"/>
                <a:gd name="T21" fmla="*/ 84 h 203"/>
                <a:gd name="T22" fmla="*/ 17 w 350"/>
                <a:gd name="T23" fmla="*/ 120 h 203"/>
                <a:gd name="T24" fmla="*/ 162 w 350"/>
                <a:gd name="T25" fmla="*/ 199 h 203"/>
                <a:gd name="T26" fmla="*/ 163 w 350"/>
                <a:gd name="T27" fmla="*/ 200 h 203"/>
                <a:gd name="T28" fmla="*/ 167 w 350"/>
                <a:gd name="T29" fmla="*/ 201 h 203"/>
                <a:gd name="T30" fmla="*/ 168 w 350"/>
                <a:gd name="T31" fmla="*/ 202 h 203"/>
                <a:gd name="T32" fmla="*/ 169 w 350"/>
                <a:gd name="T33" fmla="*/ 202 h 203"/>
                <a:gd name="T34" fmla="*/ 175 w 350"/>
                <a:gd name="T35" fmla="*/ 203 h 203"/>
                <a:gd name="T36" fmla="*/ 175 w 350"/>
                <a:gd name="T37" fmla="*/ 203 h 203"/>
                <a:gd name="T38" fmla="*/ 175 w 350"/>
                <a:gd name="T39" fmla="*/ 203 h 203"/>
                <a:gd name="T40" fmla="*/ 175 w 350"/>
                <a:gd name="T41" fmla="*/ 203 h 203"/>
                <a:gd name="T42" fmla="*/ 181 w 350"/>
                <a:gd name="T43" fmla="*/ 202 h 203"/>
                <a:gd name="T44" fmla="*/ 182 w 350"/>
                <a:gd name="T45" fmla="*/ 202 h 203"/>
                <a:gd name="T46" fmla="*/ 183 w 350"/>
                <a:gd name="T47" fmla="*/ 201 h 203"/>
                <a:gd name="T48" fmla="*/ 187 w 350"/>
                <a:gd name="T49" fmla="*/ 200 h 203"/>
                <a:gd name="T50" fmla="*/ 188 w 350"/>
                <a:gd name="T51" fmla="*/ 199 h 203"/>
                <a:gd name="T52" fmla="*/ 333 w 350"/>
                <a:gd name="T53" fmla="*/ 120 h 203"/>
                <a:gd name="T54" fmla="*/ 343 w 350"/>
                <a:gd name="T55" fmla="*/ 84 h 203"/>
                <a:gd name="T56" fmla="*/ 307 w 350"/>
                <a:gd name="T57" fmla="*/ 7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0" h="203">
                  <a:moveTo>
                    <a:pt x="307" y="74"/>
                  </a:moveTo>
                  <a:lnTo>
                    <a:pt x="307" y="74"/>
                  </a:lnTo>
                  <a:lnTo>
                    <a:pt x="202" y="131"/>
                  </a:lnTo>
                  <a:lnTo>
                    <a:pt x="202" y="54"/>
                  </a:lnTo>
                  <a:lnTo>
                    <a:pt x="258" y="54"/>
                  </a:lnTo>
                  <a:lnTo>
                    <a:pt x="258" y="0"/>
                  </a:lnTo>
                  <a:lnTo>
                    <a:pt x="175" y="0"/>
                  </a:lnTo>
                  <a:cubicBezTo>
                    <a:pt x="160" y="0"/>
                    <a:pt x="148" y="12"/>
                    <a:pt x="148" y="27"/>
                  </a:cubicBezTo>
                  <a:lnTo>
                    <a:pt x="148" y="131"/>
                  </a:lnTo>
                  <a:lnTo>
                    <a:pt x="43" y="74"/>
                  </a:lnTo>
                  <a:cubicBezTo>
                    <a:pt x="30" y="66"/>
                    <a:pt x="14" y="71"/>
                    <a:pt x="7" y="84"/>
                  </a:cubicBezTo>
                  <a:cubicBezTo>
                    <a:pt x="0" y="97"/>
                    <a:pt x="4" y="113"/>
                    <a:pt x="17" y="120"/>
                  </a:cubicBezTo>
                  <a:lnTo>
                    <a:pt x="162" y="199"/>
                  </a:lnTo>
                  <a:cubicBezTo>
                    <a:pt x="162" y="200"/>
                    <a:pt x="163" y="200"/>
                    <a:pt x="163" y="200"/>
                  </a:cubicBezTo>
                  <a:cubicBezTo>
                    <a:pt x="164" y="200"/>
                    <a:pt x="166" y="201"/>
                    <a:pt x="167" y="201"/>
                  </a:cubicBezTo>
                  <a:cubicBezTo>
                    <a:pt x="167" y="201"/>
                    <a:pt x="168" y="202"/>
                    <a:pt x="168" y="202"/>
                  </a:cubicBezTo>
                  <a:cubicBezTo>
                    <a:pt x="168" y="202"/>
                    <a:pt x="169" y="202"/>
                    <a:pt x="169" y="202"/>
                  </a:cubicBezTo>
                  <a:cubicBezTo>
                    <a:pt x="171" y="202"/>
                    <a:pt x="173" y="203"/>
                    <a:pt x="175" y="203"/>
                  </a:cubicBezTo>
                  <a:cubicBezTo>
                    <a:pt x="175" y="203"/>
                    <a:pt x="175" y="203"/>
                    <a:pt x="175" y="203"/>
                  </a:cubicBezTo>
                  <a:lnTo>
                    <a:pt x="175" y="203"/>
                  </a:lnTo>
                  <a:lnTo>
                    <a:pt x="175" y="203"/>
                  </a:lnTo>
                  <a:cubicBezTo>
                    <a:pt x="177" y="203"/>
                    <a:pt x="179" y="202"/>
                    <a:pt x="181" y="202"/>
                  </a:cubicBezTo>
                  <a:cubicBezTo>
                    <a:pt x="181" y="202"/>
                    <a:pt x="181" y="202"/>
                    <a:pt x="182" y="202"/>
                  </a:cubicBezTo>
                  <a:cubicBezTo>
                    <a:pt x="182" y="202"/>
                    <a:pt x="182" y="201"/>
                    <a:pt x="183" y="201"/>
                  </a:cubicBezTo>
                  <a:cubicBezTo>
                    <a:pt x="184" y="201"/>
                    <a:pt x="186" y="200"/>
                    <a:pt x="187" y="200"/>
                  </a:cubicBezTo>
                  <a:cubicBezTo>
                    <a:pt x="187" y="200"/>
                    <a:pt x="187" y="200"/>
                    <a:pt x="188" y="199"/>
                  </a:cubicBezTo>
                  <a:lnTo>
                    <a:pt x="333" y="120"/>
                  </a:lnTo>
                  <a:cubicBezTo>
                    <a:pt x="345" y="113"/>
                    <a:pt x="350" y="97"/>
                    <a:pt x="343" y="84"/>
                  </a:cubicBezTo>
                  <a:cubicBezTo>
                    <a:pt x="336" y="71"/>
                    <a:pt x="320" y="66"/>
                    <a:pt x="307" y="74"/>
                  </a:cubicBezTo>
                  <a:close/>
                </a:path>
              </a:pathLst>
            </a:custGeom>
            <a:grpFill/>
            <a:ln w="0">
              <a:noFill/>
              <a:prstDash val="solid"/>
              <a:round/>
            </a:ln>
          </p:spPr>
          <p:txBody>
            <a:bodyPr/>
            <a:lstStyle/>
            <a:p>
              <a:pPr marL="0" marR="0" lvl="0" indent="0" defTabSz="511089" eaLnBrk="1" fontAlgn="ctr" latinLnBrk="0" hangingPunct="1">
                <a:lnSpc>
                  <a:spcPct val="100000"/>
                </a:lnSpc>
                <a:spcBef>
                  <a:spcPts val="0"/>
                </a:spcBef>
                <a:spcAft>
                  <a:spcPts val="0"/>
                </a:spcAft>
                <a:buClrTx/>
                <a:buSzTx/>
                <a:buFontTx/>
                <a:buNone/>
                <a:tabLst/>
                <a:defRPr/>
              </a:pPr>
              <a:endParaRPr kumimoji="0" lang="en-US" altLang="zh-CN" sz="28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90" name="Freeform 86"/>
            <p:cNvSpPr/>
            <p:nvPr/>
          </p:nvSpPr>
          <p:spPr bwMode="gray">
            <a:xfrm>
              <a:off x="8066088" y="777875"/>
              <a:ext cx="150812" cy="87313"/>
            </a:xfrm>
            <a:custGeom>
              <a:avLst/>
              <a:gdLst>
                <a:gd name="T0" fmla="*/ 30 w 351"/>
                <a:gd name="T1" fmla="*/ 132 h 200"/>
                <a:gd name="T2" fmla="*/ 30 w 351"/>
                <a:gd name="T3" fmla="*/ 132 h 200"/>
                <a:gd name="T4" fmla="*/ 43 w 351"/>
                <a:gd name="T5" fmla="*/ 129 h 200"/>
                <a:gd name="T6" fmla="*/ 149 w 351"/>
                <a:gd name="T7" fmla="*/ 72 h 200"/>
                <a:gd name="T8" fmla="*/ 149 w 351"/>
                <a:gd name="T9" fmla="*/ 147 h 200"/>
                <a:gd name="T10" fmla="*/ 92 w 351"/>
                <a:gd name="T11" fmla="*/ 147 h 200"/>
                <a:gd name="T12" fmla="*/ 92 w 351"/>
                <a:gd name="T13" fmla="*/ 200 h 200"/>
                <a:gd name="T14" fmla="*/ 175 w 351"/>
                <a:gd name="T15" fmla="*/ 200 h 200"/>
                <a:gd name="T16" fmla="*/ 202 w 351"/>
                <a:gd name="T17" fmla="*/ 173 h 200"/>
                <a:gd name="T18" fmla="*/ 202 w 351"/>
                <a:gd name="T19" fmla="*/ 72 h 200"/>
                <a:gd name="T20" fmla="*/ 307 w 351"/>
                <a:gd name="T21" fmla="*/ 129 h 200"/>
                <a:gd name="T22" fmla="*/ 320 w 351"/>
                <a:gd name="T23" fmla="*/ 132 h 200"/>
                <a:gd name="T24" fmla="*/ 343 w 351"/>
                <a:gd name="T25" fmla="*/ 119 h 200"/>
                <a:gd name="T26" fmla="*/ 333 w 351"/>
                <a:gd name="T27" fmla="*/ 82 h 200"/>
                <a:gd name="T28" fmla="*/ 188 w 351"/>
                <a:gd name="T29" fmla="*/ 3 h 200"/>
                <a:gd name="T30" fmla="*/ 188 w 351"/>
                <a:gd name="T31" fmla="*/ 3 h 200"/>
                <a:gd name="T32" fmla="*/ 186 w 351"/>
                <a:gd name="T33" fmla="*/ 3 h 200"/>
                <a:gd name="T34" fmla="*/ 184 w 351"/>
                <a:gd name="T35" fmla="*/ 2 h 200"/>
                <a:gd name="T36" fmla="*/ 183 w 351"/>
                <a:gd name="T37" fmla="*/ 1 h 200"/>
                <a:gd name="T38" fmla="*/ 182 w 351"/>
                <a:gd name="T39" fmla="*/ 1 h 200"/>
                <a:gd name="T40" fmla="*/ 179 w 351"/>
                <a:gd name="T41" fmla="*/ 0 h 200"/>
                <a:gd name="T42" fmla="*/ 178 w 351"/>
                <a:gd name="T43" fmla="*/ 0 h 200"/>
                <a:gd name="T44" fmla="*/ 176 w 351"/>
                <a:gd name="T45" fmla="*/ 0 h 200"/>
                <a:gd name="T46" fmla="*/ 175 w 351"/>
                <a:gd name="T47" fmla="*/ 0 h 200"/>
                <a:gd name="T48" fmla="*/ 174 w 351"/>
                <a:gd name="T49" fmla="*/ 0 h 200"/>
                <a:gd name="T50" fmla="*/ 173 w 351"/>
                <a:gd name="T51" fmla="*/ 0 h 200"/>
                <a:gd name="T52" fmla="*/ 171 w 351"/>
                <a:gd name="T53" fmla="*/ 0 h 200"/>
                <a:gd name="T54" fmla="*/ 169 w 351"/>
                <a:gd name="T55" fmla="*/ 1 h 200"/>
                <a:gd name="T56" fmla="*/ 168 w 351"/>
                <a:gd name="T57" fmla="*/ 1 h 200"/>
                <a:gd name="T58" fmla="*/ 166 w 351"/>
                <a:gd name="T59" fmla="*/ 2 h 200"/>
                <a:gd name="T60" fmla="*/ 164 w 351"/>
                <a:gd name="T61" fmla="*/ 3 h 200"/>
                <a:gd name="T62" fmla="*/ 163 w 351"/>
                <a:gd name="T63" fmla="*/ 3 h 200"/>
                <a:gd name="T64" fmla="*/ 162 w 351"/>
                <a:gd name="T65" fmla="*/ 3 h 200"/>
                <a:gd name="T66" fmla="*/ 17 w 351"/>
                <a:gd name="T67" fmla="*/ 82 h 200"/>
                <a:gd name="T68" fmla="*/ 7 w 351"/>
                <a:gd name="T69" fmla="*/ 119 h 200"/>
                <a:gd name="T70" fmla="*/ 30 w 351"/>
                <a:gd name="T71" fmla="*/ 13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200">
                  <a:moveTo>
                    <a:pt x="30" y="132"/>
                  </a:moveTo>
                  <a:lnTo>
                    <a:pt x="30" y="132"/>
                  </a:lnTo>
                  <a:cubicBezTo>
                    <a:pt x="35" y="132"/>
                    <a:pt x="39" y="131"/>
                    <a:pt x="43" y="129"/>
                  </a:cubicBezTo>
                  <a:lnTo>
                    <a:pt x="149" y="72"/>
                  </a:lnTo>
                  <a:lnTo>
                    <a:pt x="149" y="147"/>
                  </a:lnTo>
                  <a:lnTo>
                    <a:pt x="92" y="147"/>
                  </a:lnTo>
                  <a:lnTo>
                    <a:pt x="92" y="200"/>
                  </a:lnTo>
                  <a:lnTo>
                    <a:pt x="175" y="200"/>
                  </a:lnTo>
                  <a:cubicBezTo>
                    <a:pt x="190" y="200"/>
                    <a:pt x="202" y="188"/>
                    <a:pt x="202" y="173"/>
                  </a:cubicBezTo>
                  <a:lnTo>
                    <a:pt x="202" y="72"/>
                  </a:lnTo>
                  <a:lnTo>
                    <a:pt x="307" y="129"/>
                  </a:lnTo>
                  <a:cubicBezTo>
                    <a:pt x="311" y="131"/>
                    <a:pt x="316" y="132"/>
                    <a:pt x="320" y="132"/>
                  </a:cubicBezTo>
                  <a:cubicBezTo>
                    <a:pt x="329" y="132"/>
                    <a:pt x="339" y="127"/>
                    <a:pt x="343" y="119"/>
                  </a:cubicBezTo>
                  <a:cubicBezTo>
                    <a:pt x="351" y="106"/>
                    <a:pt x="346" y="89"/>
                    <a:pt x="333" y="82"/>
                  </a:cubicBezTo>
                  <a:lnTo>
                    <a:pt x="188" y="3"/>
                  </a:lnTo>
                  <a:cubicBezTo>
                    <a:pt x="188" y="3"/>
                    <a:pt x="188" y="3"/>
                    <a:pt x="188" y="3"/>
                  </a:cubicBezTo>
                  <a:cubicBezTo>
                    <a:pt x="187" y="3"/>
                    <a:pt x="187" y="3"/>
                    <a:pt x="186" y="3"/>
                  </a:cubicBezTo>
                  <a:cubicBezTo>
                    <a:pt x="186" y="2"/>
                    <a:pt x="185" y="2"/>
                    <a:pt x="184" y="2"/>
                  </a:cubicBezTo>
                  <a:cubicBezTo>
                    <a:pt x="184" y="2"/>
                    <a:pt x="183" y="1"/>
                    <a:pt x="183" y="1"/>
                  </a:cubicBezTo>
                  <a:cubicBezTo>
                    <a:pt x="182" y="1"/>
                    <a:pt x="182" y="1"/>
                    <a:pt x="182" y="1"/>
                  </a:cubicBezTo>
                  <a:cubicBezTo>
                    <a:pt x="181" y="1"/>
                    <a:pt x="180" y="1"/>
                    <a:pt x="179" y="0"/>
                  </a:cubicBezTo>
                  <a:cubicBezTo>
                    <a:pt x="179" y="0"/>
                    <a:pt x="178" y="0"/>
                    <a:pt x="178" y="0"/>
                  </a:cubicBezTo>
                  <a:cubicBezTo>
                    <a:pt x="177" y="0"/>
                    <a:pt x="177" y="0"/>
                    <a:pt x="176" y="0"/>
                  </a:cubicBezTo>
                  <a:cubicBezTo>
                    <a:pt x="176" y="0"/>
                    <a:pt x="176" y="0"/>
                    <a:pt x="175" y="0"/>
                  </a:cubicBezTo>
                  <a:cubicBezTo>
                    <a:pt x="175" y="0"/>
                    <a:pt x="174" y="0"/>
                    <a:pt x="174" y="0"/>
                  </a:cubicBezTo>
                  <a:cubicBezTo>
                    <a:pt x="174" y="0"/>
                    <a:pt x="173" y="0"/>
                    <a:pt x="173" y="0"/>
                  </a:cubicBezTo>
                  <a:cubicBezTo>
                    <a:pt x="172" y="0"/>
                    <a:pt x="172" y="0"/>
                    <a:pt x="171" y="0"/>
                  </a:cubicBezTo>
                  <a:cubicBezTo>
                    <a:pt x="170" y="1"/>
                    <a:pt x="170" y="1"/>
                    <a:pt x="169" y="1"/>
                  </a:cubicBezTo>
                  <a:cubicBezTo>
                    <a:pt x="168" y="1"/>
                    <a:pt x="168" y="1"/>
                    <a:pt x="168" y="1"/>
                  </a:cubicBezTo>
                  <a:cubicBezTo>
                    <a:pt x="167" y="1"/>
                    <a:pt x="167" y="2"/>
                    <a:pt x="166" y="2"/>
                  </a:cubicBezTo>
                  <a:cubicBezTo>
                    <a:pt x="165" y="2"/>
                    <a:pt x="165" y="2"/>
                    <a:pt x="164" y="3"/>
                  </a:cubicBezTo>
                  <a:cubicBezTo>
                    <a:pt x="163" y="3"/>
                    <a:pt x="163" y="3"/>
                    <a:pt x="163" y="3"/>
                  </a:cubicBezTo>
                  <a:cubicBezTo>
                    <a:pt x="163" y="3"/>
                    <a:pt x="163" y="3"/>
                    <a:pt x="162" y="3"/>
                  </a:cubicBezTo>
                  <a:lnTo>
                    <a:pt x="17" y="82"/>
                  </a:lnTo>
                  <a:cubicBezTo>
                    <a:pt x="5" y="89"/>
                    <a:pt x="0" y="106"/>
                    <a:pt x="7" y="119"/>
                  </a:cubicBezTo>
                  <a:cubicBezTo>
                    <a:pt x="12" y="127"/>
                    <a:pt x="21" y="132"/>
                    <a:pt x="30" y="132"/>
                  </a:cubicBezTo>
                  <a:close/>
                </a:path>
              </a:pathLst>
            </a:custGeom>
            <a:grpFill/>
            <a:ln w="0">
              <a:noFill/>
              <a:prstDash val="solid"/>
              <a:round/>
            </a:ln>
          </p:spPr>
          <p:txBody>
            <a:bodyPr/>
            <a:lstStyle/>
            <a:p>
              <a:pPr marL="0" marR="0" lvl="0" indent="0" defTabSz="511089" eaLnBrk="1" fontAlgn="ctr" latinLnBrk="0" hangingPunct="1">
                <a:lnSpc>
                  <a:spcPct val="100000"/>
                </a:lnSpc>
                <a:spcBef>
                  <a:spcPts val="0"/>
                </a:spcBef>
                <a:spcAft>
                  <a:spcPts val="0"/>
                </a:spcAft>
                <a:buClrTx/>
                <a:buSzTx/>
                <a:buFontTx/>
                <a:buNone/>
                <a:tabLst/>
                <a:defRPr/>
              </a:pPr>
              <a:endParaRPr kumimoji="0" lang="en-US" altLang="zh-CN" sz="28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91" name="Freeform 87"/>
            <p:cNvSpPr/>
            <p:nvPr/>
          </p:nvSpPr>
          <p:spPr bwMode="gray">
            <a:xfrm>
              <a:off x="7961313" y="835025"/>
              <a:ext cx="139700" cy="93663"/>
            </a:xfrm>
            <a:custGeom>
              <a:avLst/>
              <a:gdLst>
                <a:gd name="T0" fmla="*/ 0 w 324"/>
                <a:gd name="T1" fmla="*/ 111 h 216"/>
                <a:gd name="T2" fmla="*/ 0 w 324"/>
                <a:gd name="T3" fmla="*/ 111 h 216"/>
                <a:gd name="T4" fmla="*/ 0 w 324"/>
                <a:gd name="T5" fmla="*/ 112 h 216"/>
                <a:gd name="T6" fmla="*/ 0 w 324"/>
                <a:gd name="T7" fmla="*/ 114 h 216"/>
                <a:gd name="T8" fmla="*/ 1 w 324"/>
                <a:gd name="T9" fmla="*/ 116 h 216"/>
                <a:gd name="T10" fmla="*/ 1 w 324"/>
                <a:gd name="T11" fmla="*/ 117 h 216"/>
                <a:gd name="T12" fmla="*/ 2 w 324"/>
                <a:gd name="T13" fmla="*/ 119 h 216"/>
                <a:gd name="T14" fmla="*/ 3 w 324"/>
                <a:gd name="T15" fmla="*/ 121 h 216"/>
                <a:gd name="T16" fmla="*/ 3 w 324"/>
                <a:gd name="T17" fmla="*/ 122 h 216"/>
                <a:gd name="T18" fmla="*/ 3 w 324"/>
                <a:gd name="T19" fmla="*/ 123 h 216"/>
                <a:gd name="T20" fmla="*/ 4 w 324"/>
                <a:gd name="T21" fmla="*/ 123 h 216"/>
                <a:gd name="T22" fmla="*/ 5 w 324"/>
                <a:gd name="T23" fmla="*/ 125 h 216"/>
                <a:gd name="T24" fmla="*/ 7 w 324"/>
                <a:gd name="T25" fmla="*/ 127 h 216"/>
                <a:gd name="T26" fmla="*/ 7 w 324"/>
                <a:gd name="T27" fmla="*/ 128 h 216"/>
                <a:gd name="T28" fmla="*/ 8 w 324"/>
                <a:gd name="T29" fmla="*/ 129 h 216"/>
                <a:gd name="T30" fmla="*/ 9 w 324"/>
                <a:gd name="T31" fmla="*/ 129 h 216"/>
                <a:gd name="T32" fmla="*/ 10 w 324"/>
                <a:gd name="T33" fmla="*/ 131 h 216"/>
                <a:gd name="T34" fmla="*/ 13 w 324"/>
                <a:gd name="T35" fmla="*/ 132 h 216"/>
                <a:gd name="T36" fmla="*/ 13 w 324"/>
                <a:gd name="T37" fmla="*/ 133 h 216"/>
                <a:gd name="T38" fmla="*/ 14 w 324"/>
                <a:gd name="T39" fmla="*/ 133 h 216"/>
                <a:gd name="T40" fmla="*/ 157 w 324"/>
                <a:gd name="T41" fmla="*/ 213 h 216"/>
                <a:gd name="T42" fmla="*/ 170 w 324"/>
                <a:gd name="T43" fmla="*/ 216 h 216"/>
                <a:gd name="T44" fmla="*/ 193 w 324"/>
                <a:gd name="T45" fmla="*/ 203 h 216"/>
                <a:gd name="T46" fmla="*/ 183 w 324"/>
                <a:gd name="T47" fmla="*/ 166 h 216"/>
                <a:gd name="T48" fmla="*/ 129 w 324"/>
                <a:gd name="T49" fmla="*/ 136 h 216"/>
                <a:gd name="T50" fmla="*/ 271 w 324"/>
                <a:gd name="T51" fmla="*/ 136 h 216"/>
                <a:gd name="T52" fmla="*/ 271 w 324"/>
                <a:gd name="T53" fmla="*/ 176 h 216"/>
                <a:gd name="T54" fmla="*/ 324 w 324"/>
                <a:gd name="T55" fmla="*/ 176 h 216"/>
                <a:gd name="T56" fmla="*/ 324 w 324"/>
                <a:gd name="T57" fmla="*/ 110 h 216"/>
                <a:gd name="T58" fmla="*/ 297 w 324"/>
                <a:gd name="T59" fmla="*/ 83 h 216"/>
                <a:gd name="T60" fmla="*/ 129 w 324"/>
                <a:gd name="T61" fmla="*/ 83 h 216"/>
                <a:gd name="T62" fmla="*/ 183 w 324"/>
                <a:gd name="T63" fmla="*/ 53 h 216"/>
                <a:gd name="T64" fmla="*/ 193 w 324"/>
                <a:gd name="T65" fmla="*/ 17 h 216"/>
                <a:gd name="T66" fmla="*/ 157 w 324"/>
                <a:gd name="T67" fmla="*/ 7 h 216"/>
                <a:gd name="T68" fmla="*/ 14 w 324"/>
                <a:gd name="T69" fmla="*/ 87 h 216"/>
                <a:gd name="T70" fmla="*/ 13 w 324"/>
                <a:gd name="T71" fmla="*/ 87 h 216"/>
                <a:gd name="T72" fmla="*/ 11 w 324"/>
                <a:gd name="T73" fmla="*/ 88 h 216"/>
                <a:gd name="T74" fmla="*/ 10 w 324"/>
                <a:gd name="T75" fmla="*/ 89 h 216"/>
                <a:gd name="T76" fmla="*/ 9 w 324"/>
                <a:gd name="T77" fmla="*/ 90 h 216"/>
                <a:gd name="T78" fmla="*/ 7 w 324"/>
                <a:gd name="T79" fmla="*/ 92 h 216"/>
                <a:gd name="T80" fmla="*/ 6 w 324"/>
                <a:gd name="T81" fmla="*/ 93 h 216"/>
                <a:gd name="T82" fmla="*/ 5 w 324"/>
                <a:gd name="T83" fmla="*/ 94 h 216"/>
                <a:gd name="T84" fmla="*/ 4 w 324"/>
                <a:gd name="T85" fmla="*/ 96 h 216"/>
                <a:gd name="T86" fmla="*/ 3 w 324"/>
                <a:gd name="T87" fmla="*/ 97 h 216"/>
                <a:gd name="T88" fmla="*/ 3 w 324"/>
                <a:gd name="T89" fmla="*/ 97 h 216"/>
                <a:gd name="T90" fmla="*/ 3 w 324"/>
                <a:gd name="T91" fmla="*/ 99 h 216"/>
                <a:gd name="T92" fmla="*/ 2 w 324"/>
                <a:gd name="T93" fmla="*/ 101 h 216"/>
                <a:gd name="T94" fmla="*/ 1 w 324"/>
                <a:gd name="T95" fmla="*/ 102 h 216"/>
                <a:gd name="T96" fmla="*/ 1 w 324"/>
                <a:gd name="T97" fmla="*/ 103 h 216"/>
                <a:gd name="T98" fmla="*/ 0 w 324"/>
                <a:gd name="T99" fmla="*/ 106 h 216"/>
                <a:gd name="T100" fmla="*/ 0 w 324"/>
                <a:gd name="T101" fmla="*/ 107 h 216"/>
                <a:gd name="T102" fmla="*/ 0 w 324"/>
                <a:gd name="T103" fmla="*/ 109 h 216"/>
                <a:gd name="T104" fmla="*/ 0 w 324"/>
                <a:gd name="T105" fmla="*/ 110 h 216"/>
                <a:gd name="T106" fmla="*/ 0 w 324"/>
                <a:gd name="T107" fmla="*/ 111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0" y="111"/>
                  </a:moveTo>
                  <a:lnTo>
                    <a:pt x="0" y="111"/>
                  </a:lnTo>
                  <a:cubicBezTo>
                    <a:pt x="0" y="111"/>
                    <a:pt x="0" y="112"/>
                    <a:pt x="0" y="112"/>
                  </a:cubicBezTo>
                  <a:cubicBezTo>
                    <a:pt x="0" y="113"/>
                    <a:pt x="0" y="113"/>
                    <a:pt x="0" y="114"/>
                  </a:cubicBezTo>
                  <a:cubicBezTo>
                    <a:pt x="0" y="115"/>
                    <a:pt x="1" y="115"/>
                    <a:pt x="1" y="116"/>
                  </a:cubicBezTo>
                  <a:cubicBezTo>
                    <a:pt x="1" y="117"/>
                    <a:pt x="1" y="117"/>
                    <a:pt x="1" y="117"/>
                  </a:cubicBezTo>
                  <a:cubicBezTo>
                    <a:pt x="1" y="118"/>
                    <a:pt x="1" y="118"/>
                    <a:pt x="2" y="119"/>
                  </a:cubicBezTo>
                  <a:cubicBezTo>
                    <a:pt x="2" y="120"/>
                    <a:pt x="2" y="120"/>
                    <a:pt x="3" y="121"/>
                  </a:cubicBezTo>
                  <a:cubicBezTo>
                    <a:pt x="3" y="121"/>
                    <a:pt x="3" y="122"/>
                    <a:pt x="3" y="122"/>
                  </a:cubicBezTo>
                  <a:cubicBezTo>
                    <a:pt x="3" y="122"/>
                    <a:pt x="3" y="123"/>
                    <a:pt x="3" y="123"/>
                  </a:cubicBezTo>
                  <a:cubicBezTo>
                    <a:pt x="3" y="123"/>
                    <a:pt x="4" y="123"/>
                    <a:pt x="4" y="123"/>
                  </a:cubicBezTo>
                  <a:cubicBezTo>
                    <a:pt x="4" y="124"/>
                    <a:pt x="5" y="125"/>
                    <a:pt x="5" y="125"/>
                  </a:cubicBezTo>
                  <a:cubicBezTo>
                    <a:pt x="6" y="126"/>
                    <a:pt x="6" y="127"/>
                    <a:pt x="7" y="127"/>
                  </a:cubicBezTo>
                  <a:cubicBezTo>
                    <a:pt x="7" y="128"/>
                    <a:pt x="7" y="128"/>
                    <a:pt x="7" y="128"/>
                  </a:cubicBezTo>
                  <a:cubicBezTo>
                    <a:pt x="8" y="128"/>
                    <a:pt x="8" y="129"/>
                    <a:pt x="8" y="129"/>
                  </a:cubicBezTo>
                  <a:cubicBezTo>
                    <a:pt x="8" y="129"/>
                    <a:pt x="8" y="129"/>
                    <a:pt x="9" y="129"/>
                  </a:cubicBezTo>
                  <a:cubicBezTo>
                    <a:pt x="9" y="130"/>
                    <a:pt x="10" y="130"/>
                    <a:pt x="10" y="131"/>
                  </a:cubicBezTo>
                  <a:cubicBezTo>
                    <a:pt x="11" y="131"/>
                    <a:pt x="12" y="132"/>
                    <a:pt x="13" y="132"/>
                  </a:cubicBezTo>
                  <a:cubicBezTo>
                    <a:pt x="13" y="133"/>
                    <a:pt x="13" y="133"/>
                    <a:pt x="13" y="133"/>
                  </a:cubicBezTo>
                  <a:cubicBezTo>
                    <a:pt x="14" y="133"/>
                    <a:pt x="14" y="133"/>
                    <a:pt x="14" y="133"/>
                  </a:cubicBezTo>
                  <a:lnTo>
                    <a:pt x="157" y="213"/>
                  </a:lnTo>
                  <a:cubicBezTo>
                    <a:pt x="161" y="215"/>
                    <a:pt x="166" y="216"/>
                    <a:pt x="170" y="216"/>
                  </a:cubicBezTo>
                  <a:cubicBezTo>
                    <a:pt x="179" y="216"/>
                    <a:pt x="189" y="211"/>
                    <a:pt x="193" y="203"/>
                  </a:cubicBezTo>
                  <a:cubicBezTo>
                    <a:pt x="201" y="190"/>
                    <a:pt x="196" y="173"/>
                    <a:pt x="183" y="166"/>
                  </a:cubicBezTo>
                  <a:lnTo>
                    <a:pt x="129" y="136"/>
                  </a:lnTo>
                  <a:lnTo>
                    <a:pt x="271" y="136"/>
                  </a:lnTo>
                  <a:lnTo>
                    <a:pt x="271" y="176"/>
                  </a:lnTo>
                  <a:lnTo>
                    <a:pt x="324" y="176"/>
                  </a:lnTo>
                  <a:lnTo>
                    <a:pt x="324" y="110"/>
                  </a:lnTo>
                  <a:cubicBezTo>
                    <a:pt x="324" y="95"/>
                    <a:pt x="312" y="83"/>
                    <a:pt x="297" y="83"/>
                  </a:cubicBezTo>
                  <a:lnTo>
                    <a:pt x="129" y="83"/>
                  </a:lnTo>
                  <a:lnTo>
                    <a:pt x="183" y="53"/>
                  </a:lnTo>
                  <a:cubicBezTo>
                    <a:pt x="196" y="46"/>
                    <a:pt x="201" y="30"/>
                    <a:pt x="193" y="17"/>
                  </a:cubicBezTo>
                  <a:cubicBezTo>
                    <a:pt x="186" y="4"/>
                    <a:pt x="170" y="0"/>
                    <a:pt x="157" y="7"/>
                  </a:cubicBezTo>
                  <a:lnTo>
                    <a:pt x="14" y="87"/>
                  </a:lnTo>
                  <a:cubicBezTo>
                    <a:pt x="13" y="87"/>
                    <a:pt x="13" y="87"/>
                    <a:pt x="13" y="87"/>
                  </a:cubicBezTo>
                  <a:cubicBezTo>
                    <a:pt x="12" y="88"/>
                    <a:pt x="12" y="88"/>
                    <a:pt x="11" y="88"/>
                  </a:cubicBezTo>
                  <a:cubicBezTo>
                    <a:pt x="11" y="89"/>
                    <a:pt x="10" y="89"/>
                    <a:pt x="10" y="89"/>
                  </a:cubicBezTo>
                  <a:cubicBezTo>
                    <a:pt x="9" y="90"/>
                    <a:pt x="9" y="90"/>
                    <a:pt x="9" y="90"/>
                  </a:cubicBezTo>
                  <a:cubicBezTo>
                    <a:pt x="8" y="91"/>
                    <a:pt x="8" y="91"/>
                    <a:pt x="7" y="92"/>
                  </a:cubicBezTo>
                  <a:cubicBezTo>
                    <a:pt x="7" y="92"/>
                    <a:pt x="6" y="93"/>
                    <a:pt x="6" y="93"/>
                  </a:cubicBezTo>
                  <a:cubicBezTo>
                    <a:pt x="6" y="93"/>
                    <a:pt x="5" y="94"/>
                    <a:pt x="5" y="94"/>
                  </a:cubicBezTo>
                  <a:cubicBezTo>
                    <a:pt x="5" y="95"/>
                    <a:pt x="4" y="95"/>
                    <a:pt x="4" y="96"/>
                  </a:cubicBezTo>
                  <a:cubicBezTo>
                    <a:pt x="4" y="96"/>
                    <a:pt x="3" y="97"/>
                    <a:pt x="3" y="97"/>
                  </a:cubicBezTo>
                  <a:cubicBezTo>
                    <a:pt x="3" y="97"/>
                    <a:pt x="3" y="97"/>
                    <a:pt x="3" y="97"/>
                  </a:cubicBezTo>
                  <a:cubicBezTo>
                    <a:pt x="3" y="98"/>
                    <a:pt x="3" y="98"/>
                    <a:pt x="3" y="99"/>
                  </a:cubicBezTo>
                  <a:cubicBezTo>
                    <a:pt x="2" y="99"/>
                    <a:pt x="2" y="100"/>
                    <a:pt x="2" y="101"/>
                  </a:cubicBezTo>
                  <a:cubicBezTo>
                    <a:pt x="1" y="101"/>
                    <a:pt x="1" y="102"/>
                    <a:pt x="1" y="102"/>
                  </a:cubicBezTo>
                  <a:cubicBezTo>
                    <a:pt x="1" y="103"/>
                    <a:pt x="1" y="103"/>
                    <a:pt x="1" y="103"/>
                  </a:cubicBezTo>
                  <a:cubicBezTo>
                    <a:pt x="1" y="104"/>
                    <a:pt x="0" y="105"/>
                    <a:pt x="0" y="106"/>
                  </a:cubicBezTo>
                  <a:cubicBezTo>
                    <a:pt x="0" y="106"/>
                    <a:pt x="0" y="107"/>
                    <a:pt x="0" y="107"/>
                  </a:cubicBezTo>
                  <a:cubicBezTo>
                    <a:pt x="0" y="108"/>
                    <a:pt x="0" y="108"/>
                    <a:pt x="0" y="109"/>
                  </a:cubicBezTo>
                  <a:cubicBezTo>
                    <a:pt x="0" y="109"/>
                    <a:pt x="0" y="109"/>
                    <a:pt x="0" y="110"/>
                  </a:cubicBezTo>
                  <a:cubicBezTo>
                    <a:pt x="0" y="110"/>
                    <a:pt x="0" y="111"/>
                    <a:pt x="0" y="111"/>
                  </a:cubicBezTo>
                  <a:close/>
                </a:path>
              </a:pathLst>
            </a:custGeom>
            <a:grpFill/>
            <a:ln w="0">
              <a:noFill/>
              <a:prstDash val="solid"/>
              <a:round/>
            </a:ln>
          </p:spPr>
          <p:txBody>
            <a:bodyPr/>
            <a:lstStyle/>
            <a:p>
              <a:pPr marL="0" marR="0" lvl="0" indent="0" defTabSz="511089" eaLnBrk="1" fontAlgn="ctr" latinLnBrk="0" hangingPunct="1">
                <a:lnSpc>
                  <a:spcPct val="100000"/>
                </a:lnSpc>
                <a:spcBef>
                  <a:spcPts val="0"/>
                </a:spcBef>
                <a:spcAft>
                  <a:spcPts val="0"/>
                </a:spcAft>
                <a:buClrTx/>
                <a:buSzTx/>
                <a:buFontTx/>
                <a:buNone/>
                <a:tabLst/>
                <a:defRPr/>
              </a:pPr>
              <a:endParaRPr kumimoji="0" lang="en-US" altLang="zh-CN" sz="28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92" name="Freeform 88"/>
            <p:cNvSpPr/>
            <p:nvPr/>
          </p:nvSpPr>
          <p:spPr bwMode="gray">
            <a:xfrm>
              <a:off x="8181975" y="835025"/>
              <a:ext cx="141287" cy="93663"/>
            </a:xfrm>
            <a:custGeom>
              <a:avLst/>
              <a:gdLst>
                <a:gd name="T0" fmla="*/ 141 w 324"/>
                <a:gd name="T1" fmla="*/ 53 h 216"/>
                <a:gd name="T2" fmla="*/ 141 w 324"/>
                <a:gd name="T3" fmla="*/ 53 h 216"/>
                <a:gd name="T4" fmla="*/ 195 w 324"/>
                <a:gd name="T5" fmla="*/ 83 h 216"/>
                <a:gd name="T6" fmla="*/ 54 w 324"/>
                <a:gd name="T7" fmla="*/ 83 h 216"/>
                <a:gd name="T8" fmla="*/ 54 w 324"/>
                <a:gd name="T9" fmla="*/ 43 h 216"/>
                <a:gd name="T10" fmla="*/ 0 w 324"/>
                <a:gd name="T11" fmla="*/ 43 h 216"/>
                <a:gd name="T12" fmla="*/ 0 w 324"/>
                <a:gd name="T13" fmla="*/ 110 h 216"/>
                <a:gd name="T14" fmla="*/ 27 w 324"/>
                <a:gd name="T15" fmla="*/ 137 h 216"/>
                <a:gd name="T16" fmla="*/ 195 w 324"/>
                <a:gd name="T17" fmla="*/ 137 h 216"/>
                <a:gd name="T18" fmla="*/ 141 w 324"/>
                <a:gd name="T19" fmla="*/ 166 h 216"/>
                <a:gd name="T20" fmla="*/ 131 w 324"/>
                <a:gd name="T21" fmla="*/ 203 h 216"/>
                <a:gd name="T22" fmla="*/ 154 w 324"/>
                <a:gd name="T23" fmla="*/ 216 h 216"/>
                <a:gd name="T24" fmla="*/ 167 w 324"/>
                <a:gd name="T25" fmla="*/ 213 h 216"/>
                <a:gd name="T26" fmla="*/ 310 w 324"/>
                <a:gd name="T27" fmla="*/ 133 h 216"/>
                <a:gd name="T28" fmla="*/ 311 w 324"/>
                <a:gd name="T29" fmla="*/ 133 h 216"/>
                <a:gd name="T30" fmla="*/ 311 w 324"/>
                <a:gd name="T31" fmla="*/ 133 h 216"/>
                <a:gd name="T32" fmla="*/ 314 w 324"/>
                <a:gd name="T33" fmla="*/ 131 h 216"/>
                <a:gd name="T34" fmla="*/ 316 w 324"/>
                <a:gd name="T35" fmla="*/ 129 h 216"/>
                <a:gd name="T36" fmla="*/ 316 w 324"/>
                <a:gd name="T37" fmla="*/ 129 h 216"/>
                <a:gd name="T38" fmla="*/ 317 w 324"/>
                <a:gd name="T39" fmla="*/ 128 h 216"/>
                <a:gd name="T40" fmla="*/ 317 w 324"/>
                <a:gd name="T41" fmla="*/ 128 h 216"/>
                <a:gd name="T42" fmla="*/ 319 w 324"/>
                <a:gd name="T43" fmla="*/ 125 h 216"/>
                <a:gd name="T44" fmla="*/ 320 w 324"/>
                <a:gd name="T45" fmla="*/ 124 h 216"/>
                <a:gd name="T46" fmla="*/ 321 w 324"/>
                <a:gd name="T47" fmla="*/ 123 h 216"/>
                <a:gd name="T48" fmla="*/ 321 w 324"/>
                <a:gd name="T49" fmla="*/ 122 h 216"/>
                <a:gd name="T50" fmla="*/ 322 w 324"/>
                <a:gd name="T51" fmla="*/ 121 h 216"/>
                <a:gd name="T52" fmla="*/ 322 w 324"/>
                <a:gd name="T53" fmla="*/ 119 h 216"/>
                <a:gd name="T54" fmla="*/ 323 w 324"/>
                <a:gd name="T55" fmla="*/ 118 h 216"/>
                <a:gd name="T56" fmla="*/ 323 w 324"/>
                <a:gd name="T57" fmla="*/ 116 h 216"/>
                <a:gd name="T58" fmla="*/ 324 w 324"/>
                <a:gd name="T59" fmla="*/ 114 h 216"/>
                <a:gd name="T60" fmla="*/ 324 w 324"/>
                <a:gd name="T61" fmla="*/ 112 h 216"/>
                <a:gd name="T62" fmla="*/ 324 w 324"/>
                <a:gd name="T63" fmla="*/ 111 h 216"/>
                <a:gd name="T64" fmla="*/ 324 w 324"/>
                <a:gd name="T65" fmla="*/ 110 h 216"/>
                <a:gd name="T66" fmla="*/ 324 w 324"/>
                <a:gd name="T67" fmla="*/ 109 h 216"/>
                <a:gd name="T68" fmla="*/ 324 w 324"/>
                <a:gd name="T69" fmla="*/ 107 h 216"/>
                <a:gd name="T70" fmla="*/ 324 w 324"/>
                <a:gd name="T71" fmla="*/ 106 h 216"/>
                <a:gd name="T72" fmla="*/ 323 w 324"/>
                <a:gd name="T73" fmla="*/ 104 h 216"/>
                <a:gd name="T74" fmla="*/ 323 w 324"/>
                <a:gd name="T75" fmla="*/ 102 h 216"/>
                <a:gd name="T76" fmla="*/ 322 w 324"/>
                <a:gd name="T77" fmla="*/ 101 h 216"/>
                <a:gd name="T78" fmla="*/ 322 w 324"/>
                <a:gd name="T79" fmla="*/ 99 h 216"/>
                <a:gd name="T80" fmla="*/ 321 w 324"/>
                <a:gd name="T81" fmla="*/ 97 h 216"/>
                <a:gd name="T82" fmla="*/ 321 w 324"/>
                <a:gd name="T83" fmla="*/ 97 h 216"/>
                <a:gd name="T84" fmla="*/ 320 w 324"/>
                <a:gd name="T85" fmla="*/ 96 h 216"/>
                <a:gd name="T86" fmla="*/ 319 w 324"/>
                <a:gd name="T87" fmla="*/ 94 h 216"/>
                <a:gd name="T88" fmla="*/ 318 w 324"/>
                <a:gd name="T89" fmla="*/ 93 h 216"/>
                <a:gd name="T90" fmla="*/ 317 w 324"/>
                <a:gd name="T91" fmla="*/ 92 h 216"/>
                <a:gd name="T92" fmla="*/ 316 w 324"/>
                <a:gd name="T93" fmla="*/ 90 h 216"/>
                <a:gd name="T94" fmla="*/ 314 w 324"/>
                <a:gd name="T95" fmla="*/ 89 h 216"/>
                <a:gd name="T96" fmla="*/ 313 w 324"/>
                <a:gd name="T97" fmla="*/ 88 h 216"/>
                <a:gd name="T98" fmla="*/ 311 w 324"/>
                <a:gd name="T99" fmla="*/ 87 h 216"/>
                <a:gd name="T100" fmla="*/ 310 w 324"/>
                <a:gd name="T101" fmla="*/ 87 h 216"/>
                <a:gd name="T102" fmla="*/ 167 w 324"/>
                <a:gd name="T103" fmla="*/ 7 h 216"/>
                <a:gd name="T104" fmla="*/ 131 w 324"/>
                <a:gd name="T105" fmla="*/ 17 h 216"/>
                <a:gd name="T106" fmla="*/ 141 w 324"/>
                <a:gd name="T107" fmla="*/ 5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6">
                  <a:moveTo>
                    <a:pt x="141" y="53"/>
                  </a:moveTo>
                  <a:lnTo>
                    <a:pt x="141" y="53"/>
                  </a:lnTo>
                  <a:lnTo>
                    <a:pt x="195" y="83"/>
                  </a:lnTo>
                  <a:lnTo>
                    <a:pt x="54" y="83"/>
                  </a:lnTo>
                  <a:lnTo>
                    <a:pt x="54" y="43"/>
                  </a:lnTo>
                  <a:lnTo>
                    <a:pt x="0" y="43"/>
                  </a:lnTo>
                  <a:lnTo>
                    <a:pt x="0" y="110"/>
                  </a:lnTo>
                  <a:cubicBezTo>
                    <a:pt x="0" y="125"/>
                    <a:pt x="12" y="137"/>
                    <a:pt x="27" y="137"/>
                  </a:cubicBezTo>
                  <a:lnTo>
                    <a:pt x="195" y="137"/>
                  </a:lnTo>
                  <a:lnTo>
                    <a:pt x="141" y="166"/>
                  </a:lnTo>
                  <a:cubicBezTo>
                    <a:pt x="128" y="174"/>
                    <a:pt x="124" y="190"/>
                    <a:pt x="131" y="203"/>
                  </a:cubicBezTo>
                  <a:cubicBezTo>
                    <a:pt x="136" y="211"/>
                    <a:pt x="145" y="216"/>
                    <a:pt x="154" y="216"/>
                  </a:cubicBezTo>
                  <a:cubicBezTo>
                    <a:pt x="158" y="216"/>
                    <a:pt x="163" y="215"/>
                    <a:pt x="167" y="213"/>
                  </a:cubicBezTo>
                  <a:lnTo>
                    <a:pt x="310" y="133"/>
                  </a:lnTo>
                  <a:cubicBezTo>
                    <a:pt x="311" y="133"/>
                    <a:pt x="311" y="133"/>
                    <a:pt x="311" y="133"/>
                  </a:cubicBezTo>
                  <a:cubicBezTo>
                    <a:pt x="311" y="133"/>
                    <a:pt x="311" y="133"/>
                    <a:pt x="311" y="133"/>
                  </a:cubicBezTo>
                  <a:cubicBezTo>
                    <a:pt x="312" y="132"/>
                    <a:pt x="313" y="132"/>
                    <a:pt x="314" y="131"/>
                  </a:cubicBezTo>
                  <a:cubicBezTo>
                    <a:pt x="314" y="130"/>
                    <a:pt x="315" y="130"/>
                    <a:pt x="316" y="129"/>
                  </a:cubicBezTo>
                  <a:cubicBezTo>
                    <a:pt x="316" y="129"/>
                    <a:pt x="316" y="129"/>
                    <a:pt x="316" y="129"/>
                  </a:cubicBezTo>
                  <a:cubicBezTo>
                    <a:pt x="316" y="129"/>
                    <a:pt x="317" y="129"/>
                    <a:pt x="317" y="128"/>
                  </a:cubicBezTo>
                  <a:cubicBezTo>
                    <a:pt x="317" y="128"/>
                    <a:pt x="317" y="128"/>
                    <a:pt x="317" y="128"/>
                  </a:cubicBezTo>
                  <a:cubicBezTo>
                    <a:pt x="318" y="127"/>
                    <a:pt x="319" y="126"/>
                    <a:pt x="319" y="125"/>
                  </a:cubicBezTo>
                  <a:cubicBezTo>
                    <a:pt x="320" y="125"/>
                    <a:pt x="320" y="124"/>
                    <a:pt x="320" y="124"/>
                  </a:cubicBezTo>
                  <a:cubicBezTo>
                    <a:pt x="320" y="123"/>
                    <a:pt x="321" y="123"/>
                    <a:pt x="321" y="123"/>
                  </a:cubicBezTo>
                  <a:cubicBezTo>
                    <a:pt x="321" y="123"/>
                    <a:pt x="321" y="123"/>
                    <a:pt x="321" y="122"/>
                  </a:cubicBezTo>
                  <a:cubicBezTo>
                    <a:pt x="321" y="122"/>
                    <a:pt x="321" y="122"/>
                    <a:pt x="322" y="121"/>
                  </a:cubicBezTo>
                  <a:cubicBezTo>
                    <a:pt x="322" y="120"/>
                    <a:pt x="322" y="120"/>
                    <a:pt x="322" y="119"/>
                  </a:cubicBezTo>
                  <a:cubicBezTo>
                    <a:pt x="323" y="119"/>
                    <a:pt x="323" y="118"/>
                    <a:pt x="323" y="118"/>
                  </a:cubicBezTo>
                  <a:cubicBezTo>
                    <a:pt x="323" y="117"/>
                    <a:pt x="323" y="117"/>
                    <a:pt x="323" y="116"/>
                  </a:cubicBezTo>
                  <a:cubicBezTo>
                    <a:pt x="324" y="116"/>
                    <a:pt x="324" y="115"/>
                    <a:pt x="324" y="114"/>
                  </a:cubicBezTo>
                  <a:cubicBezTo>
                    <a:pt x="324" y="114"/>
                    <a:pt x="324" y="113"/>
                    <a:pt x="324" y="112"/>
                  </a:cubicBezTo>
                  <a:cubicBezTo>
                    <a:pt x="324" y="112"/>
                    <a:pt x="324" y="111"/>
                    <a:pt x="324" y="111"/>
                  </a:cubicBezTo>
                  <a:cubicBezTo>
                    <a:pt x="324" y="111"/>
                    <a:pt x="324" y="110"/>
                    <a:pt x="324" y="110"/>
                  </a:cubicBezTo>
                  <a:cubicBezTo>
                    <a:pt x="324" y="110"/>
                    <a:pt x="324" y="109"/>
                    <a:pt x="324" y="109"/>
                  </a:cubicBezTo>
                  <a:cubicBezTo>
                    <a:pt x="324" y="108"/>
                    <a:pt x="324" y="108"/>
                    <a:pt x="324" y="107"/>
                  </a:cubicBezTo>
                  <a:cubicBezTo>
                    <a:pt x="324" y="107"/>
                    <a:pt x="324" y="106"/>
                    <a:pt x="324" y="106"/>
                  </a:cubicBezTo>
                  <a:cubicBezTo>
                    <a:pt x="324" y="105"/>
                    <a:pt x="324" y="104"/>
                    <a:pt x="323" y="104"/>
                  </a:cubicBezTo>
                  <a:cubicBezTo>
                    <a:pt x="323" y="103"/>
                    <a:pt x="323" y="103"/>
                    <a:pt x="323" y="102"/>
                  </a:cubicBezTo>
                  <a:cubicBezTo>
                    <a:pt x="323" y="102"/>
                    <a:pt x="323" y="101"/>
                    <a:pt x="322" y="101"/>
                  </a:cubicBezTo>
                  <a:cubicBezTo>
                    <a:pt x="322" y="100"/>
                    <a:pt x="322" y="99"/>
                    <a:pt x="322" y="99"/>
                  </a:cubicBezTo>
                  <a:cubicBezTo>
                    <a:pt x="321" y="98"/>
                    <a:pt x="321" y="98"/>
                    <a:pt x="321" y="97"/>
                  </a:cubicBezTo>
                  <a:cubicBezTo>
                    <a:pt x="321" y="97"/>
                    <a:pt x="321" y="97"/>
                    <a:pt x="321" y="97"/>
                  </a:cubicBezTo>
                  <a:cubicBezTo>
                    <a:pt x="321" y="97"/>
                    <a:pt x="320" y="96"/>
                    <a:pt x="320" y="96"/>
                  </a:cubicBezTo>
                  <a:cubicBezTo>
                    <a:pt x="320" y="95"/>
                    <a:pt x="319" y="95"/>
                    <a:pt x="319" y="94"/>
                  </a:cubicBezTo>
                  <a:cubicBezTo>
                    <a:pt x="319" y="94"/>
                    <a:pt x="318" y="93"/>
                    <a:pt x="318" y="93"/>
                  </a:cubicBezTo>
                  <a:cubicBezTo>
                    <a:pt x="318" y="93"/>
                    <a:pt x="317" y="92"/>
                    <a:pt x="317" y="92"/>
                  </a:cubicBezTo>
                  <a:cubicBezTo>
                    <a:pt x="317" y="91"/>
                    <a:pt x="316" y="91"/>
                    <a:pt x="316" y="90"/>
                  </a:cubicBezTo>
                  <a:cubicBezTo>
                    <a:pt x="315" y="90"/>
                    <a:pt x="315" y="90"/>
                    <a:pt x="314" y="89"/>
                  </a:cubicBezTo>
                  <a:cubicBezTo>
                    <a:pt x="314" y="89"/>
                    <a:pt x="314" y="89"/>
                    <a:pt x="313" y="88"/>
                  </a:cubicBezTo>
                  <a:cubicBezTo>
                    <a:pt x="313" y="88"/>
                    <a:pt x="312" y="88"/>
                    <a:pt x="311" y="87"/>
                  </a:cubicBezTo>
                  <a:cubicBezTo>
                    <a:pt x="311" y="87"/>
                    <a:pt x="311" y="87"/>
                    <a:pt x="310" y="87"/>
                  </a:cubicBezTo>
                  <a:lnTo>
                    <a:pt x="167" y="7"/>
                  </a:lnTo>
                  <a:cubicBezTo>
                    <a:pt x="154" y="0"/>
                    <a:pt x="138" y="4"/>
                    <a:pt x="131" y="17"/>
                  </a:cubicBezTo>
                  <a:cubicBezTo>
                    <a:pt x="124" y="30"/>
                    <a:pt x="128" y="46"/>
                    <a:pt x="141" y="53"/>
                  </a:cubicBezTo>
                  <a:close/>
                </a:path>
              </a:pathLst>
            </a:custGeom>
            <a:grpFill/>
            <a:ln w="0">
              <a:noFill/>
              <a:prstDash val="solid"/>
              <a:round/>
            </a:ln>
          </p:spPr>
          <p:txBody>
            <a:bodyPr/>
            <a:lstStyle/>
            <a:p>
              <a:pPr marL="0" marR="0" lvl="0" indent="0" defTabSz="511089" eaLnBrk="1" fontAlgn="ctr" latinLnBrk="0" hangingPunct="1">
                <a:lnSpc>
                  <a:spcPct val="100000"/>
                </a:lnSpc>
                <a:spcBef>
                  <a:spcPts val="0"/>
                </a:spcBef>
                <a:spcAft>
                  <a:spcPts val="0"/>
                </a:spcAft>
                <a:buClrTx/>
                <a:buSzTx/>
                <a:buFontTx/>
                <a:buNone/>
                <a:tabLst/>
                <a:defRPr/>
              </a:pPr>
              <a:endParaRPr kumimoji="0" lang="en-US" altLang="zh-CN" sz="28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93" name="Freeform 89"/>
            <p:cNvSpPr>
              <a:spLocks noEditPoints="1"/>
            </p:cNvSpPr>
            <p:nvPr/>
          </p:nvSpPr>
          <p:spPr bwMode="gray">
            <a:xfrm>
              <a:off x="7876312" y="697187"/>
              <a:ext cx="536574" cy="625476"/>
            </a:xfrm>
            <a:custGeom>
              <a:avLst/>
              <a:gdLst>
                <a:gd name="T0" fmla="*/ 620 w 1240"/>
                <a:gd name="T1" fmla="*/ 937 h 1436"/>
                <a:gd name="T2" fmla="*/ 620 w 1240"/>
                <a:gd name="T3" fmla="*/ 937 h 1436"/>
                <a:gd name="T4" fmla="*/ 1173 w 1240"/>
                <a:gd name="T5" fmla="*/ 750 h 1436"/>
                <a:gd name="T6" fmla="*/ 1173 w 1240"/>
                <a:gd name="T7" fmla="*/ 819 h 1436"/>
                <a:gd name="T8" fmla="*/ 620 w 1240"/>
                <a:gd name="T9" fmla="*/ 1098 h 1436"/>
                <a:gd name="T10" fmla="*/ 66 w 1240"/>
                <a:gd name="T11" fmla="*/ 819 h 1436"/>
                <a:gd name="T12" fmla="*/ 66 w 1240"/>
                <a:gd name="T13" fmla="*/ 750 h 1436"/>
                <a:gd name="T14" fmla="*/ 620 w 1240"/>
                <a:gd name="T15" fmla="*/ 937 h 1436"/>
                <a:gd name="T16" fmla="*/ 620 w 1240"/>
                <a:gd name="T17" fmla="*/ 689 h 1436"/>
                <a:gd name="T18" fmla="*/ 620 w 1240"/>
                <a:gd name="T19" fmla="*/ 689 h 1436"/>
                <a:gd name="T20" fmla="*/ 1173 w 1240"/>
                <a:gd name="T21" fmla="*/ 502 h 1436"/>
                <a:gd name="T22" fmla="*/ 1173 w 1240"/>
                <a:gd name="T23" fmla="*/ 589 h 1436"/>
                <a:gd name="T24" fmla="*/ 1173 w 1240"/>
                <a:gd name="T25" fmla="*/ 592 h 1436"/>
                <a:gd name="T26" fmla="*/ 620 w 1240"/>
                <a:gd name="T27" fmla="*/ 870 h 1436"/>
                <a:gd name="T28" fmla="*/ 66 w 1240"/>
                <a:gd name="T29" fmla="*/ 592 h 1436"/>
                <a:gd name="T30" fmla="*/ 66 w 1240"/>
                <a:gd name="T31" fmla="*/ 589 h 1436"/>
                <a:gd name="T32" fmla="*/ 66 w 1240"/>
                <a:gd name="T33" fmla="*/ 502 h 1436"/>
                <a:gd name="T34" fmla="*/ 620 w 1240"/>
                <a:gd name="T35" fmla="*/ 689 h 1436"/>
                <a:gd name="T36" fmla="*/ 620 w 1240"/>
                <a:gd name="T37" fmla="*/ 66 h 1436"/>
                <a:gd name="T38" fmla="*/ 620 w 1240"/>
                <a:gd name="T39" fmla="*/ 66 h 1436"/>
                <a:gd name="T40" fmla="*/ 1173 w 1240"/>
                <a:gd name="T41" fmla="*/ 344 h 1436"/>
                <a:gd name="T42" fmla="*/ 620 w 1240"/>
                <a:gd name="T43" fmla="*/ 622 h 1436"/>
                <a:gd name="T44" fmla="*/ 66 w 1240"/>
                <a:gd name="T45" fmla="*/ 344 h 1436"/>
                <a:gd name="T46" fmla="*/ 620 w 1240"/>
                <a:gd name="T47" fmla="*/ 66 h 1436"/>
                <a:gd name="T48" fmla="*/ 446 w 1240"/>
                <a:gd name="T49" fmla="*/ 1383 h 1436"/>
                <a:gd name="T50" fmla="*/ 446 w 1240"/>
                <a:gd name="T51" fmla="*/ 1383 h 1436"/>
                <a:gd name="T52" fmla="*/ 513 w 1240"/>
                <a:gd name="T53" fmla="*/ 1436 h 1436"/>
                <a:gd name="T54" fmla="*/ 583 w 1240"/>
                <a:gd name="T55" fmla="*/ 1366 h 1436"/>
                <a:gd name="T56" fmla="*/ 513 w 1240"/>
                <a:gd name="T57" fmla="*/ 1297 h 1436"/>
                <a:gd name="T58" fmla="*/ 463 w 1240"/>
                <a:gd name="T59" fmla="*/ 1319 h 1436"/>
                <a:gd name="T60" fmla="*/ 66 w 1240"/>
                <a:gd name="T61" fmla="*/ 1052 h 1436"/>
                <a:gd name="T62" fmla="*/ 66 w 1240"/>
                <a:gd name="T63" fmla="*/ 977 h 1436"/>
                <a:gd name="T64" fmla="*/ 620 w 1240"/>
                <a:gd name="T65" fmla="*/ 1164 h 1436"/>
                <a:gd name="T66" fmla="*/ 1173 w 1240"/>
                <a:gd name="T67" fmla="*/ 978 h 1436"/>
                <a:gd name="T68" fmla="*/ 1173 w 1240"/>
                <a:gd name="T69" fmla="*/ 1052 h 1436"/>
                <a:gd name="T70" fmla="*/ 777 w 1240"/>
                <a:gd name="T71" fmla="*/ 1319 h 1436"/>
                <a:gd name="T72" fmla="*/ 726 w 1240"/>
                <a:gd name="T73" fmla="*/ 1297 h 1436"/>
                <a:gd name="T74" fmla="*/ 657 w 1240"/>
                <a:gd name="T75" fmla="*/ 1366 h 1436"/>
                <a:gd name="T76" fmla="*/ 726 w 1240"/>
                <a:gd name="T77" fmla="*/ 1436 h 1436"/>
                <a:gd name="T78" fmla="*/ 793 w 1240"/>
                <a:gd name="T79" fmla="*/ 1383 h 1436"/>
                <a:gd name="T80" fmla="*/ 1240 w 1240"/>
                <a:gd name="T81" fmla="*/ 1052 h 1436"/>
                <a:gd name="T82" fmla="*/ 1240 w 1240"/>
                <a:gd name="T83" fmla="*/ 594 h 1436"/>
                <a:gd name="T84" fmla="*/ 1240 w 1240"/>
                <a:gd name="T85" fmla="*/ 589 h 1436"/>
                <a:gd name="T86" fmla="*/ 1240 w 1240"/>
                <a:gd name="T87" fmla="*/ 362 h 1436"/>
                <a:gd name="T88" fmla="*/ 1240 w 1240"/>
                <a:gd name="T89" fmla="*/ 356 h 1436"/>
                <a:gd name="T90" fmla="*/ 1240 w 1240"/>
                <a:gd name="T91" fmla="*/ 344 h 1436"/>
                <a:gd name="T92" fmla="*/ 620 w 1240"/>
                <a:gd name="T93" fmla="*/ 0 h 1436"/>
                <a:gd name="T94" fmla="*/ 0 w 1240"/>
                <a:gd name="T95" fmla="*/ 344 h 1436"/>
                <a:gd name="T96" fmla="*/ 0 w 1240"/>
                <a:gd name="T97" fmla="*/ 356 h 1436"/>
                <a:gd name="T98" fmla="*/ 0 w 1240"/>
                <a:gd name="T99" fmla="*/ 362 h 1436"/>
                <a:gd name="T100" fmla="*/ 0 w 1240"/>
                <a:gd name="T101" fmla="*/ 589 h 1436"/>
                <a:gd name="T102" fmla="*/ 0 w 1240"/>
                <a:gd name="T103" fmla="*/ 592 h 1436"/>
                <a:gd name="T104" fmla="*/ 0 w 1240"/>
                <a:gd name="T105" fmla="*/ 819 h 1436"/>
                <a:gd name="T106" fmla="*/ 0 w 1240"/>
                <a:gd name="T107" fmla="*/ 821 h 1436"/>
                <a:gd name="T108" fmla="*/ 0 w 1240"/>
                <a:gd name="T109" fmla="*/ 822 h 1436"/>
                <a:gd name="T110" fmla="*/ 0 w 1240"/>
                <a:gd name="T111" fmla="*/ 1052 h 1436"/>
                <a:gd name="T112" fmla="*/ 446 w 1240"/>
                <a:gd name="T113" fmla="*/ 1383 h 1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40" h="1436">
                  <a:moveTo>
                    <a:pt x="620" y="937"/>
                  </a:moveTo>
                  <a:lnTo>
                    <a:pt x="620" y="937"/>
                  </a:lnTo>
                  <a:cubicBezTo>
                    <a:pt x="865" y="937"/>
                    <a:pt x="1072" y="862"/>
                    <a:pt x="1173" y="750"/>
                  </a:cubicBezTo>
                  <a:lnTo>
                    <a:pt x="1173" y="819"/>
                  </a:lnTo>
                  <a:cubicBezTo>
                    <a:pt x="1173" y="970"/>
                    <a:pt x="920" y="1098"/>
                    <a:pt x="620" y="1098"/>
                  </a:cubicBezTo>
                  <a:cubicBezTo>
                    <a:pt x="320" y="1098"/>
                    <a:pt x="66" y="970"/>
                    <a:pt x="66" y="819"/>
                  </a:cubicBezTo>
                  <a:lnTo>
                    <a:pt x="66" y="750"/>
                  </a:lnTo>
                  <a:cubicBezTo>
                    <a:pt x="168" y="862"/>
                    <a:pt x="375" y="937"/>
                    <a:pt x="620" y="937"/>
                  </a:cubicBezTo>
                  <a:close/>
                  <a:moveTo>
                    <a:pt x="620" y="689"/>
                  </a:moveTo>
                  <a:lnTo>
                    <a:pt x="620" y="689"/>
                  </a:lnTo>
                  <a:cubicBezTo>
                    <a:pt x="865" y="689"/>
                    <a:pt x="1072" y="614"/>
                    <a:pt x="1173" y="502"/>
                  </a:cubicBezTo>
                  <a:lnTo>
                    <a:pt x="1173" y="589"/>
                  </a:lnTo>
                  <a:lnTo>
                    <a:pt x="1173" y="592"/>
                  </a:lnTo>
                  <a:cubicBezTo>
                    <a:pt x="1173" y="743"/>
                    <a:pt x="920" y="870"/>
                    <a:pt x="620" y="870"/>
                  </a:cubicBezTo>
                  <a:cubicBezTo>
                    <a:pt x="320" y="870"/>
                    <a:pt x="66" y="743"/>
                    <a:pt x="66" y="592"/>
                  </a:cubicBezTo>
                  <a:lnTo>
                    <a:pt x="66" y="589"/>
                  </a:lnTo>
                  <a:lnTo>
                    <a:pt x="66" y="502"/>
                  </a:lnTo>
                  <a:cubicBezTo>
                    <a:pt x="168" y="614"/>
                    <a:pt x="375" y="689"/>
                    <a:pt x="620" y="689"/>
                  </a:cubicBezTo>
                  <a:close/>
                  <a:moveTo>
                    <a:pt x="620" y="66"/>
                  </a:moveTo>
                  <a:lnTo>
                    <a:pt x="620" y="66"/>
                  </a:lnTo>
                  <a:cubicBezTo>
                    <a:pt x="920" y="66"/>
                    <a:pt x="1173" y="193"/>
                    <a:pt x="1173" y="344"/>
                  </a:cubicBezTo>
                  <a:cubicBezTo>
                    <a:pt x="1173" y="495"/>
                    <a:pt x="920" y="622"/>
                    <a:pt x="620" y="622"/>
                  </a:cubicBezTo>
                  <a:cubicBezTo>
                    <a:pt x="320" y="622"/>
                    <a:pt x="66" y="495"/>
                    <a:pt x="66" y="344"/>
                  </a:cubicBezTo>
                  <a:cubicBezTo>
                    <a:pt x="66" y="193"/>
                    <a:pt x="320" y="66"/>
                    <a:pt x="620" y="66"/>
                  </a:cubicBezTo>
                  <a:close/>
                  <a:moveTo>
                    <a:pt x="446" y="1383"/>
                  </a:moveTo>
                  <a:lnTo>
                    <a:pt x="446" y="1383"/>
                  </a:lnTo>
                  <a:cubicBezTo>
                    <a:pt x="454" y="1413"/>
                    <a:pt x="481" y="1436"/>
                    <a:pt x="513" y="1436"/>
                  </a:cubicBezTo>
                  <a:cubicBezTo>
                    <a:pt x="552" y="1436"/>
                    <a:pt x="583" y="1404"/>
                    <a:pt x="583" y="1366"/>
                  </a:cubicBezTo>
                  <a:cubicBezTo>
                    <a:pt x="583" y="1328"/>
                    <a:pt x="552" y="1297"/>
                    <a:pt x="513" y="1297"/>
                  </a:cubicBezTo>
                  <a:cubicBezTo>
                    <a:pt x="493" y="1297"/>
                    <a:pt x="475" y="1305"/>
                    <a:pt x="463" y="1319"/>
                  </a:cubicBezTo>
                  <a:cubicBezTo>
                    <a:pt x="233" y="1284"/>
                    <a:pt x="66" y="1174"/>
                    <a:pt x="66" y="1052"/>
                  </a:cubicBezTo>
                  <a:lnTo>
                    <a:pt x="66" y="977"/>
                  </a:lnTo>
                  <a:cubicBezTo>
                    <a:pt x="168" y="1089"/>
                    <a:pt x="375" y="1164"/>
                    <a:pt x="620" y="1164"/>
                  </a:cubicBezTo>
                  <a:cubicBezTo>
                    <a:pt x="865" y="1164"/>
                    <a:pt x="1072" y="1089"/>
                    <a:pt x="1173" y="978"/>
                  </a:cubicBezTo>
                  <a:lnTo>
                    <a:pt x="1173" y="1052"/>
                  </a:lnTo>
                  <a:cubicBezTo>
                    <a:pt x="1173" y="1174"/>
                    <a:pt x="1007" y="1284"/>
                    <a:pt x="777" y="1319"/>
                  </a:cubicBezTo>
                  <a:cubicBezTo>
                    <a:pt x="764" y="1305"/>
                    <a:pt x="746" y="1297"/>
                    <a:pt x="726" y="1297"/>
                  </a:cubicBezTo>
                  <a:cubicBezTo>
                    <a:pt x="688" y="1297"/>
                    <a:pt x="657" y="1328"/>
                    <a:pt x="657" y="1366"/>
                  </a:cubicBezTo>
                  <a:cubicBezTo>
                    <a:pt x="657" y="1404"/>
                    <a:pt x="688" y="1436"/>
                    <a:pt x="726" y="1436"/>
                  </a:cubicBezTo>
                  <a:cubicBezTo>
                    <a:pt x="758" y="1436"/>
                    <a:pt x="785" y="1413"/>
                    <a:pt x="793" y="1383"/>
                  </a:cubicBezTo>
                  <a:cubicBezTo>
                    <a:pt x="1056" y="1342"/>
                    <a:pt x="1240" y="1209"/>
                    <a:pt x="1240" y="1052"/>
                  </a:cubicBezTo>
                  <a:lnTo>
                    <a:pt x="1240" y="594"/>
                  </a:lnTo>
                  <a:lnTo>
                    <a:pt x="1240" y="589"/>
                  </a:lnTo>
                  <a:lnTo>
                    <a:pt x="1240" y="362"/>
                  </a:lnTo>
                  <a:cubicBezTo>
                    <a:pt x="1240" y="360"/>
                    <a:pt x="1240" y="358"/>
                    <a:pt x="1240" y="356"/>
                  </a:cubicBezTo>
                  <a:cubicBezTo>
                    <a:pt x="1240" y="352"/>
                    <a:pt x="1240" y="348"/>
                    <a:pt x="1240" y="344"/>
                  </a:cubicBezTo>
                  <a:cubicBezTo>
                    <a:pt x="1240" y="151"/>
                    <a:pt x="968" y="0"/>
                    <a:pt x="620" y="0"/>
                  </a:cubicBezTo>
                  <a:cubicBezTo>
                    <a:pt x="272" y="0"/>
                    <a:pt x="0" y="151"/>
                    <a:pt x="0" y="344"/>
                  </a:cubicBezTo>
                  <a:cubicBezTo>
                    <a:pt x="0" y="348"/>
                    <a:pt x="0" y="352"/>
                    <a:pt x="0" y="356"/>
                  </a:cubicBezTo>
                  <a:cubicBezTo>
                    <a:pt x="0" y="358"/>
                    <a:pt x="0" y="360"/>
                    <a:pt x="0" y="362"/>
                  </a:cubicBezTo>
                  <a:lnTo>
                    <a:pt x="0" y="589"/>
                  </a:lnTo>
                  <a:lnTo>
                    <a:pt x="0" y="592"/>
                  </a:lnTo>
                  <a:lnTo>
                    <a:pt x="0" y="819"/>
                  </a:lnTo>
                  <a:cubicBezTo>
                    <a:pt x="0" y="820"/>
                    <a:pt x="0" y="821"/>
                    <a:pt x="0" y="821"/>
                  </a:cubicBezTo>
                  <a:cubicBezTo>
                    <a:pt x="0" y="821"/>
                    <a:pt x="0" y="822"/>
                    <a:pt x="0" y="822"/>
                  </a:cubicBezTo>
                  <a:lnTo>
                    <a:pt x="0" y="1052"/>
                  </a:lnTo>
                  <a:cubicBezTo>
                    <a:pt x="0" y="1208"/>
                    <a:pt x="184" y="1342"/>
                    <a:pt x="446" y="1383"/>
                  </a:cubicBezTo>
                  <a:close/>
                </a:path>
              </a:pathLst>
            </a:custGeom>
            <a:grpFill/>
            <a:ln w="0">
              <a:noFill/>
              <a:prstDash val="solid"/>
              <a:round/>
            </a:ln>
          </p:spPr>
          <p:txBody>
            <a:bodyPr/>
            <a:lstStyle/>
            <a:p>
              <a:pPr marL="0" marR="0" lvl="0" indent="0" defTabSz="511089" eaLnBrk="1" fontAlgn="ctr" latinLnBrk="0" hangingPunct="1">
                <a:lnSpc>
                  <a:spcPct val="100000"/>
                </a:lnSpc>
                <a:spcBef>
                  <a:spcPts val="0"/>
                </a:spcBef>
                <a:spcAft>
                  <a:spcPts val="0"/>
                </a:spcAft>
                <a:buClrTx/>
                <a:buSzTx/>
                <a:buFontTx/>
                <a:buNone/>
                <a:tabLst/>
                <a:defRPr/>
              </a:pPr>
              <a:endParaRPr kumimoji="0" lang="en-US" altLang="zh-CN" sz="28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694" name="Shape 52"/>
          <p:cNvSpPr/>
          <p:nvPr/>
        </p:nvSpPr>
        <p:spPr bwMode="gray">
          <a:xfrm>
            <a:off x="4002854" y="2517200"/>
            <a:ext cx="1414768" cy="751596"/>
          </a:xfrm>
          <a:custGeom>
            <a:avLst/>
            <a:gdLst/>
            <a:ahLst/>
            <a:cxnLst>
              <a:cxn ang="0">
                <a:pos x="wd2" y="hd2"/>
              </a:cxn>
              <a:cxn ang="5400000">
                <a:pos x="wd2" y="hd2"/>
              </a:cxn>
              <a:cxn ang="10800000">
                <a:pos x="wd2" y="hd2"/>
              </a:cxn>
              <a:cxn ang="16200000">
                <a:pos x="wd2" y="hd2"/>
              </a:cxn>
            </a:cxnLst>
            <a:rect l="0" t="0" r="r" b="b"/>
            <a:pathLst>
              <a:path w="21274" h="21377" extrusionOk="0">
                <a:moveTo>
                  <a:pt x="2331" y="21202"/>
                </a:moveTo>
                <a:cubicBezTo>
                  <a:pt x="2331" y="21202"/>
                  <a:pt x="-263" y="20066"/>
                  <a:pt x="21" y="14654"/>
                </a:cubicBezTo>
                <a:cubicBezTo>
                  <a:pt x="274" y="9840"/>
                  <a:pt x="3203" y="8836"/>
                  <a:pt x="3203" y="8836"/>
                </a:cubicBezTo>
                <a:cubicBezTo>
                  <a:pt x="3203" y="8836"/>
                  <a:pt x="3127" y="312"/>
                  <a:pt x="8906" y="7"/>
                </a:cubicBezTo>
                <a:cubicBezTo>
                  <a:pt x="13258" y="-223"/>
                  <a:pt x="14443" y="5441"/>
                  <a:pt x="14443" y="5441"/>
                </a:cubicBezTo>
                <a:cubicBezTo>
                  <a:pt x="14443" y="5441"/>
                  <a:pt x="16972" y="3018"/>
                  <a:pt x="18700" y="5401"/>
                </a:cubicBezTo>
                <a:cubicBezTo>
                  <a:pt x="20630" y="8063"/>
                  <a:pt x="19493" y="11745"/>
                  <a:pt x="19493" y="11745"/>
                </a:cubicBezTo>
                <a:cubicBezTo>
                  <a:pt x="19493" y="11745"/>
                  <a:pt x="21337" y="12569"/>
                  <a:pt x="21272" y="16494"/>
                </a:cubicBezTo>
                <a:cubicBezTo>
                  <a:pt x="21207" y="20419"/>
                  <a:pt x="18725" y="21377"/>
                  <a:pt x="18725" y="21377"/>
                </a:cubicBezTo>
                <a:lnTo>
                  <a:pt x="2331" y="21202"/>
                </a:lnTo>
                <a:close/>
              </a:path>
            </a:pathLst>
          </a:custGeom>
          <a:gradFill>
            <a:gsLst>
              <a:gs pos="0">
                <a:srgbClr val="FFFFFF">
                  <a:lumMod val="60000"/>
                  <a:lumOff val="40000"/>
                  <a:alpha val="0"/>
                </a:srgbClr>
              </a:gs>
              <a:gs pos="65000">
                <a:srgbClr val="FFFFFF">
                  <a:lumMod val="60000"/>
                  <a:lumOff val="40000"/>
                  <a:alpha val="56000"/>
                </a:srgbClr>
              </a:gs>
            </a:gsLst>
            <a:lin ang="5400000" scaled="0"/>
          </a:gradFill>
          <a:ln w="19050">
            <a:solidFill>
              <a:srgbClr val="000000">
                <a:lumMod val="50000"/>
                <a:lumOff val="50000"/>
              </a:srgbClr>
            </a:solidFill>
            <a:miter lim="800000"/>
            <a:headEnd/>
            <a:tailEnd/>
          </a:ln>
          <a:effectLst/>
        </p:spPr>
        <p:txBody>
          <a:bodyPr lIns="0" tIns="0" rIns="0" bIns="0"/>
          <a:lstStyle/>
          <a:p>
            <a:pPr indent="-95462" algn="ctr" defTabSz="354966" eaLnBrk="0" fontAlgn="ctr" hangingPunct="0">
              <a:lnSpc>
                <a:spcPts val="1487"/>
              </a:lnSpc>
              <a:spcBef>
                <a:spcPct val="0"/>
              </a:spcBef>
              <a:spcAft>
                <a:spcPct val="0"/>
              </a:spcAft>
              <a:buClr>
                <a:srgbClr val="C00000"/>
              </a:buClr>
              <a:buSzPct val="60000"/>
              <a:buFont typeface="Arial" pitchFamily="34" charset="0"/>
              <a:buChar char="•"/>
              <a:defRPr/>
            </a:pPr>
            <a:endParaRPr lang="en-US" altLang="zh-CN" sz="2000" b="1" kern="0" noProof="1" smtClean="0">
              <a:solidFill>
                <a:prstClr val="white"/>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695" name="矩形 1694"/>
          <p:cNvSpPr/>
          <p:nvPr/>
        </p:nvSpPr>
        <p:spPr bwMode="gray">
          <a:xfrm>
            <a:off x="4144646" y="2719706"/>
            <a:ext cx="1157070" cy="461665"/>
          </a:xfrm>
          <a:prstGeom prst="rect">
            <a:avLst/>
          </a:prstGeom>
          <a:noFill/>
          <a:ln>
            <a:noFill/>
          </a:ln>
        </p:spPr>
        <p:txBody>
          <a:bodyPr wrap="square">
            <a:spAutoFit/>
          </a:bodyPr>
          <a:lstStyle/>
          <a:p>
            <a:pPr algn="ctr" defTabSz="914400" fontAlgn="ctr"/>
            <a:r>
              <a:rPr lang="en-US" sz="1200" dirty="0" smtClean="0">
                <a:solidFill>
                  <a:prstClr val="black"/>
                </a:solidFill>
                <a:latin typeface="Huawei Sans" panose="020C0503030203020204" pitchFamily="34" charset="0"/>
              </a:rPr>
              <a:t>Public/Private cloud</a:t>
            </a:r>
            <a:endParaRPr lang="en-US" altLang="zh-CN" sz="1200" kern="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96" name="任意多边形 1695"/>
          <p:cNvSpPr/>
          <p:nvPr/>
        </p:nvSpPr>
        <p:spPr bwMode="gray">
          <a:xfrm>
            <a:off x="2196036" y="3339688"/>
            <a:ext cx="2298700" cy="469900"/>
          </a:xfrm>
          <a:custGeom>
            <a:avLst/>
            <a:gdLst>
              <a:gd name="connsiteX0" fmla="*/ 0 w 2298700"/>
              <a:gd name="connsiteY0" fmla="*/ 469900 h 469900"/>
              <a:gd name="connsiteX1" fmla="*/ 749300 w 2298700"/>
              <a:gd name="connsiteY1" fmla="*/ 412750 h 469900"/>
              <a:gd name="connsiteX2" fmla="*/ 1377950 w 2298700"/>
              <a:gd name="connsiteY2" fmla="*/ 355600 h 469900"/>
              <a:gd name="connsiteX3" fmla="*/ 2298700 w 2298700"/>
              <a:gd name="connsiteY3" fmla="*/ 0 h 469900"/>
            </a:gdLst>
            <a:ahLst/>
            <a:cxnLst>
              <a:cxn ang="0">
                <a:pos x="connsiteX0" y="connsiteY0"/>
              </a:cxn>
              <a:cxn ang="0">
                <a:pos x="connsiteX1" y="connsiteY1"/>
              </a:cxn>
              <a:cxn ang="0">
                <a:pos x="connsiteX2" y="connsiteY2"/>
              </a:cxn>
              <a:cxn ang="0">
                <a:pos x="connsiteX3" y="connsiteY3"/>
              </a:cxn>
            </a:cxnLst>
            <a:rect l="l" t="t" r="r" b="b"/>
            <a:pathLst>
              <a:path w="2298700" h="469900">
                <a:moveTo>
                  <a:pt x="0" y="469900"/>
                </a:moveTo>
                <a:lnTo>
                  <a:pt x="749300" y="412750"/>
                </a:lnTo>
                <a:cubicBezTo>
                  <a:pt x="978958" y="393700"/>
                  <a:pt x="1119717" y="424392"/>
                  <a:pt x="1377950" y="355600"/>
                </a:cubicBezTo>
                <a:cubicBezTo>
                  <a:pt x="1636183" y="286808"/>
                  <a:pt x="1967441" y="143404"/>
                  <a:pt x="2298700" y="0"/>
                </a:cubicBezTo>
              </a:path>
            </a:pathLst>
          </a:custGeom>
          <a:noFill/>
          <a:ln w="12700" cap="flat" cmpd="sng" algn="ctr">
            <a:solidFill>
              <a:srgbClr val="BEC2C7"/>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srgbClr val="666666"/>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97" name="任意多边形 1696"/>
          <p:cNvSpPr/>
          <p:nvPr/>
        </p:nvSpPr>
        <p:spPr bwMode="gray">
          <a:xfrm>
            <a:off x="2196035" y="3378872"/>
            <a:ext cx="2313415" cy="487739"/>
          </a:xfrm>
          <a:custGeom>
            <a:avLst/>
            <a:gdLst>
              <a:gd name="connsiteX0" fmla="*/ 0 w 2298700"/>
              <a:gd name="connsiteY0" fmla="*/ 469900 h 469900"/>
              <a:gd name="connsiteX1" fmla="*/ 749300 w 2298700"/>
              <a:gd name="connsiteY1" fmla="*/ 412750 h 469900"/>
              <a:gd name="connsiteX2" fmla="*/ 1377950 w 2298700"/>
              <a:gd name="connsiteY2" fmla="*/ 355600 h 469900"/>
              <a:gd name="connsiteX3" fmla="*/ 2298700 w 2298700"/>
              <a:gd name="connsiteY3" fmla="*/ 0 h 469900"/>
            </a:gdLst>
            <a:ahLst/>
            <a:cxnLst>
              <a:cxn ang="0">
                <a:pos x="connsiteX0" y="connsiteY0"/>
              </a:cxn>
              <a:cxn ang="0">
                <a:pos x="connsiteX1" y="connsiteY1"/>
              </a:cxn>
              <a:cxn ang="0">
                <a:pos x="connsiteX2" y="connsiteY2"/>
              </a:cxn>
              <a:cxn ang="0">
                <a:pos x="connsiteX3" y="connsiteY3"/>
              </a:cxn>
            </a:cxnLst>
            <a:rect l="l" t="t" r="r" b="b"/>
            <a:pathLst>
              <a:path w="2298700" h="469900">
                <a:moveTo>
                  <a:pt x="0" y="469900"/>
                </a:moveTo>
                <a:lnTo>
                  <a:pt x="749300" y="412750"/>
                </a:lnTo>
                <a:cubicBezTo>
                  <a:pt x="978958" y="393700"/>
                  <a:pt x="1119717" y="424392"/>
                  <a:pt x="1377950" y="355600"/>
                </a:cubicBezTo>
                <a:cubicBezTo>
                  <a:pt x="1636183" y="286808"/>
                  <a:pt x="1967441" y="143404"/>
                  <a:pt x="2298700" y="0"/>
                </a:cubicBezTo>
              </a:path>
            </a:pathLst>
          </a:custGeom>
          <a:noFill/>
          <a:ln w="12700" cap="flat" cmpd="sng" algn="ctr">
            <a:solidFill>
              <a:srgbClr val="BEC2C7"/>
            </a:solidFill>
            <a:prstDash val="dash"/>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srgbClr val="666666"/>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698" name="直接连接符 1697"/>
          <p:cNvCxnSpPr/>
          <p:nvPr/>
        </p:nvCxnSpPr>
        <p:spPr bwMode="gray">
          <a:xfrm>
            <a:off x="4648528" y="3359875"/>
            <a:ext cx="45357" cy="728488"/>
          </a:xfrm>
          <a:prstGeom prst="line">
            <a:avLst/>
          </a:prstGeom>
          <a:noFill/>
          <a:ln w="12700" cap="flat" cmpd="sng" algn="ctr">
            <a:solidFill>
              <a:srgbClr val="BEC2C7"/>
            </a:solidFill>
            <a:prstDash val="solid"/>
            <a:miter lim="800000"/>
          </a:ln>
          <a:effectLst/>
        </p:spPr>
      </p:cxnSp>
      <p:cxnSp>
        <p:nvCxnSpPr>
          <p:cNvPr id="1699" name="直接连接符 1698"/>
          <p:cNvCxnSpPr/>
          <p:nvPr/>
        </p:nvCxnSpPr>
        <p:spPr bwMode="gray">
          <a:xfrm>
            <a:off x="4721893" y="3366062"/>
            <a:ext cx="50879" cy="735373"/>
          </a:xfrm>
          <a:prstGeom prst="line">
            <a:avLst/>
          </a:prstGeom>
          <a:noFill/>
          <a:ln w="12700" cap="flat" cmpd="sng" algn="ctr">
            <a:solidFill>
              <a:srgbClr val="BEC2C7"/>
            </a:solidFill>
            <a:prstDash val="dash"/>
            <a:miter lim="800000"/>
          </a:ln>
          <a:effectLst/>
        </p:spPr>
      </p:cxnSp>
      <p:sp>
        <p:nvSpPr>
          <p:cNvPr id="1700" name="椭圆 1699"/>
          <p:cNvSpPr/>
          <p:nvPr/>
        </p:nvSpPr>
        <p:spPr bwMode="gray">
          <a:xfrm rot="5400000">
            <a:off x="4702860" y="3855912"/>
            <a:ext cx="59963" cy="219980"/>
          </a:xfrm>
          <a:prstGeom prst="ellipse">
            <a:avLst/>
          </a:prstGeom>
          <a:noFill/>
          <a:ln w="12700" cap="flat" cmpd="sng" algn="ctr">
            <a:solidFill>
              <a:srgbClr val="C00000"/>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srgbClr val="666666"/>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701" name="组合 1700"/>
          <p:cNvGrpSpPr/>
          <p:nvPr/>
        </p:nvGrpSpPr>
        <p:grpSpPr bwMode="gray">
          <a:xfrm>
            <a:off x="4376522" y="3120753"/>
            <a:ext cx="470624" cy="278678"/>
            <a:chOff x="9259024" y="3397520"/>
            <a:chExt cx="702328" cy="404529"/>
          </a:xfrm>
        </p:grpSpPr>
        <p:sp>
          <p:nvSpPr>
            <p:cNvPr id="1702" name="Freeform 27"/>
            <p:cNvSpPr>
              <a:spLocks noEditPoints="1"/>
            </p:cNvSpPr>
            <p:nvPr/>
          </p:nvSpPr>
          <p:spPr bwMode="gray">
            <a:xfrm>
              <a:off x="9259024" y="3397520"/>
              <a:ext cx="702328" cy="404529"/>
            </a:xfrm>
            <a:custGeom>
              <a:avLst/>
              <a:gdLst/>
              <a:ahLst/>
              <a:cxnLst>
                <a:cxn ang="0">
                  <a:pos x="8324" y="38"/>
                </a:cxn>
                <a:cxn ang="0">
                  <a:pos x="9087" y="203"/>
                </a:cxn>
                <a:cxn ang="0">
                  <a:pos x="9799" y="487"/>
                </a:cxn>
                <a:cxn ang="0">
                  <a:pos x="10451" y="880"/>
                </a:cxn>
                <a:cxn ang="0">
                  <a:pos x="11031" y="1370"/>
                </a:cxn>
                <a:cxn ang="0">
                  <a:pos x="11529" y="1947"/>
                </a:cxn>
                <a:cxn ang="0">
                  <a:pos x="11934" y="2598"/>
                </a:cxn>
                <a:cxn ang="0">
                  <a:pos x="12234" y="3314"/>
                </a:cxn>
                <a:cxn ang="0">
                  <a:pos x="12378" y="3497"/>
                </a:cxn>
                <a:cxn ang="0">
                  <a:pos x="12496" y="3494"/>
                </a:cxn>
                <a:cxn ang="0">
                  <a:pos x="13119" y="3540"/>
                </a:cxn>
                <a:cxn ang="0">
                  <a:pos x="13870" y="3738"/>
                </a:cxn>
                <a:cxn ang="0">
                  <a:pos x="14554" y="4074"/>
                </a:cxn>
                <a:cxn ang="0">
                  <a:pos x="15156" y="4535"/>
                </a:cxn>
                <a:cxn ang="0">
                  <a:pos x="15663" y="5102"/>
                </a:cxn>
                <a:cxn ang="0">
                  <a:pos x="16056" y="5761"/>
                </a:cxn>
                <a:cxn ang="0">
                  <a:pos x="16320" y="6494"/>
                </a:cxn>
                <a:cxn ang="0">
                  <a:pos x="16438" y="7286"/>
                </a:cxn>
                <a:cxn ang="0">
                  <a:pos x="16401" y="8075"/>
                </a:cxn>
                <a:cxn ang="0">
                  <a:pos x="16222" y="8813"/>
                </a:cxn>
                <a:cxn ang="0">
                  <a:pos x="15915" y="9491"/>
                </a:cxn>
                <a:cxn ang="0">
                  <a:pos x="15494" y="10093"/>
                </a:cxn>
                <a:cxn ang="0">
                  <a:pos x="14974" y="10606"/>
                </a:cxn>
                <a:cxn ang="0">
                  <a:pos x="14369" y="11014"/>
                </a:cxn>
                <a:cxn ang="0">
                  <a:pos x="13693" y="11305"/>
                </a:cxn>
                <a:cxn ang="0">
                  <a:pos x="12960" y="11462"/>
                </a:cxn>
                <a:cxn ang="0">
                  <a:pos x="3341" y="11487"/>
                </a:cxn>
                <a:cxn ang="0">
                  <a:pos x="2760" y="11436"/>
                </a:cxn>
                <a:cxn ang="0">
                  <a:pos x="2156" y="11265"/>
                </a:cxn>
                <a:cxn ang="0">
                  <a:pos x="1603" y="10987"/>
                </a:cxn>
                <a:cxn ang="0">
                  <a:pos x="1113" y="10615"/>
                </a:cxn>
                <a:cxn ang="0">
                  <a:pos x="697" y="10159"/>
                </a:cxn>
                <a:cxn ang="0">
                  <a:pos x="368" y="9631"/>
                </a:cxn>
                <a:cxn ang="0">
                  <a:pos x="137" y="9044"/>
                </a:cxn>
                <a:cxn ang="0">
                  <a:pos x="15" y="8410"/>
                </a:cxn>
                <a:cxn ang="0">
                  <a:pos x="15" y="7754"/>
                </a:cxn>
                <a:cxn ang="0">
                  <a:pos x="132" y="7132"/>
                </a:cxn>
                <a:cxn ang="0">
                  <a:pos x="354" y="6556"/>
                </a:cxn>
                <a:cxn ang="0">
                  <a:pos x="671" y="6034"/>
                </a:cxn>
                <a:cxn ang="0">
                  <a:pos x="1072" y="5582"/>
                </a:cxn>
                <a:cxn ang="0">
                  <a:pos x="1546" y="5208"/>
                </a:cxn>
                <a:cxn ang="0">
                  <a:pos x="2082" y="4924"/>
                </a:cxn>
                <a:cxn ang="0">
                  <a:pos x="2668" y="4741"/>
                </a:cxn>
                <a:cxn ang="0">
                  <a:pos x="3015" y="4212"/>
                </a:cxn>
                <a:cxn ang="0">
                  <a:pos x="3225" y="3295"/>
                </a:cxn>
                <a:cxn ang="0">
                  <a:pos x="3597" y="2453"/>
                </a:cxn>
                <a:cxn ang="0">
                  <a:pos x="4113" y="1704"/>
                </a:cxn>
                <a:cxn ang="0">
                  <a:pos x="4754" y="1069"/>
                </a:cxn>
                <a:cxn ang="0">
                  <a:pos x="5503" y="565"/>
                </a:cxn>
                <a:cxn ang="0">
                  <a:pos x="6342" y="211"/>
                </a:cxn>
                <a:cxn ang="0">
                  <a:pos x="7250" y="25"/>
                </a:cxn>
                <a:cxn ang="0">
                  <a:pos x="9148" y="9515"/>
                </a:cxn>
                <a:cxn ang="0">
                  <a:pos x="9106" y="9484"/>
                </a:cxn>
                <a:cxn ang="0">
                  <a:pos x="9023" y="9509"/>
                </a:cxn>
                <a:cxn ang="0">
                  <a:pos x="9156" y="9528"/>
                </a:cxn>
                <a:cxn ang="0">
                  <a:pos x="6408" y="9503"/>
                </a:cxn>
                <a:cxn ang="0">
                  <a:pos x="6368" y="9519"/>
                </a:cxn>
              </a:cxnLst>
              <a:rect l="0" t="0" r="r" b="b"/>
              <a:pathLst>
                <a:path w="16443" h="11487">
                  <a:moveTo>
                    <a:pt x="7726" y="0"/>
                  </a:moveTo>
                  <a:lnTo>
                    <a:pt x="7928" y="4"/>
                  </a:lnTo>
                  <a:lnTo>
                    <a:pt x="8127" y="17"/>
                  </a:lnTo>
                  <a:lnTo>
                    <a:pt x="8324" y="38"/>
                  </a:lnTo>
                  <a:lnTo>
                    <a:pt x="8519" y="68"/>
                  </a:lnTo>
                  <a:lnTo>
                    <a:pt x="8711" y="105"/>
                  </a:lnTo>
                  <a:lnTo>
                    <a:pt x="8900" y="150"/>
                  </a:lnTo>
                  <a:lnTo>
                    <a:pt x="9087" y="203"/>
                  </a:lnTo>
                  <a:lnTo>
                    <a:pt x="9270" y="263"/>
                  </a:lnTo>
                  <a:lnTo>
                    <a:pt x="9450" y="331"/>
                  </a:lnTo>
                  <a:lnTo>
                    <a:pt x="9626" y="406"/>
                  </a:lnTo>
                  <a:lnTo>
                    <a:pt x="9799" y="487"/>
                  </a:lnTo>
                  <a:lnTo>
                    <a:pt x="9969" y="576"/>
                  </a:lnTo>
                  <a:lnTo>
                    <a:pt x="10133" y="670"/>
                  </a:lnTo>
                  <a:lnTo>
                    <a:pt x="10294" y="772"/>
                  </a:lnTo>
                  <a:lnTo>
                    <a:pt x="10451" y="880"/>
                  </a:lnTo>
                  <a:lnTo>
                    <a:pt x="10604" y="994"/>
                  </a:lnTo>
                  <a:lnTo>
                    <a:pt x="10751" y="1113"/>
                  </a:lnTo>
                  <a:lnTo>
                    <a:pt x="10893" y="1239"/>
                  </a:lnTo>
                  <a:lnTo>
                    <a:pt x="11031" y="1370"/>
                  </a:lnTo>
                  <a:lnTo>
                    <a:pt x="11164" y="1507"/>
                  </a:lnTo>
                  <a:lnTo>
                    <a:pt x="11291" y="1648"/>
                  </a:lnTo>
                  <a:lnTo>
                    <a:pt x="11412" y="1795"/>
                  </a:lnTo>
                  <a:lnTo>
                    <a:pt x="11529" y="1947"/>
                  </a:lnTo>
                  <a:lnTo>
                    <a:pt x="11640" y="2102"/>
                  </a:lnTo>
                  <a:lnTo>
                    <a:pt x="11743" y="2264"/>
                  </a:lnTo>
                  <a:lnTo>
                    <a:pt x="11842" y="2429"/>
                  </a:lnTo>
                  <a:lnTo>
                    <a:pt x="11934" y="2598"/>
                  </a:lnTo>
                  <a:lnTo>
                    <a:pt x="12019" y="2772"/>
                  </a:lnTo>
                  <a:lnTo>
                    <a:pt x="12097" y="2948"/>
                  </a:lnTo>
                  <a:lnTo>
                    <a:pt x="12169" y="3129"/>
                  </a:lnTo>
                  <a:lnTo>
                    <a:pt x="12234" y="3314"/>
                  </a:lnTo>
                  <a:lnTo>
                    <a:pt x="12291" y="3501"/>
                  </a:lnTo>
                  <a:lnTo>
                    <a:pt x="12320" y="3499"/>
                  </a:lnTo>
                  <a:lnTo>
                    <a:pt x="12349" y="3498"/>
                  </a:lnTo>
                  <a:lnTo>
                    <a:pt x="12378" y="3497"/>
                  </a:lnTo>
                  <a:lnTo>
                    <a:pt x="12407" y="3496"/>
                  </a:lnTo>
                  <a:lnTo>
                    <a:pt x="12437" y="3495"/>
                  </a:lnTo>
                  <a:lnTo>
                    <a:pt x="12466" y="3494"/>
                  </a:lnTo>
                  <a:lnTo>
                    <a:pt x="12496" y="3494"/>
                  </a:lnTo>
                  <a:lnTo>
                    <a:pt x="12524" y="3494"/>
                  </a:lnTo>
                  <a:lnTo>
                    <a:pt x="12726" y="3499"/>
                  </a:lnTo>
                  <a:lnTo>
                    <a:pt x="12924" y="3515"/>
                  </a:lnTo>
                  <a:lnTo>
                    <a:pt x="13119" y="3540"/>
                  </a:lnTo>
                  <a:lnTo>
                    <a:pt x="13313" y="3575"/>
                  </a:lnTo>
                  <a:lnTo>
                    <a:pt x="13502" y="3621"/>
                  </a:lnTo>
                  <a:lnTo>
                    <a:pt x="13688" y="3674"/>
                  </a:lnTo>
                  <a:lnTo>
                    <a:pt x="13870" y="3738"/>
                  </a:lnTo>
                  <a:lnTo>
                    <a:pt x="14047" y="3809"/>
                  </a:lnTo>
                  <a:lnTo>
                    <a:pt x="14221" y="3889"/>
                  </a:lnTo>
                  <a:lnTo>
                    <a:pt x="14390" y="3977"/>
                  </a:lnTo>
                  <a:lnTo>
                    <a:pt x="14554" y="4074"/>
                  </a:lnTo>
                  <a:lnTo>
                    <a:pt x="14712" y="4179"/>
                  </a:lnTo>
                  <a:lnTo>
                    <a:pt x="14867" y="4290"/>
                  </a:lnTo>
                  <a:lnTo>
                    <a:pt x="15015" y="4409"/>
                  </a:lnTo>
                  <a:lnTo>
                    <a:pt x="15156" y="4535"/>
                  </a:lnTo>
                  <a:lnTo>
                    <a:pt x="15293" y="4667"/>
                  </a:lnTo>
                  <a:lnTo>
                    <a:pt x="15423" y="4806"/>
                  </a:lnTo>
                  <a:lnTo>
                    <a:pt x="15546" y="4951"/>
                  </a:lnTo>
                  <a:lnTo>
                    <a:pt x="15663" y="5102"/>
                  </a:lnTo>
                  <a:lnTo>
                    <a:pt x="15772" y="5259"/>
                  </a:lnTo>
                  <a:lnTo>
                    <a:pt x="15875" y="5421"/>
                  </a:lnTo>
                  <a:lnTo>
                    <a:pt x="15969" y="5588"/>
                  </a:lnTo>
                  <a:lnTo>
                    <a:pt x="16056" y="5761"/>
                  </a:lnTo>
                  <a:lnTo>
                    <a:pt x="16134" y="5938"/>
                  </a:lnTo>
                  <a:lnTo>
                    <a:pt x="16205" y="6119"/>
                  </a:lnTo>
                  <a:lnTo>
                    <a:pt x="16266" y="6305"/>
                  </a:lnTo>
                  <a:lnTo>
                    <a:pt x="16320" y="6494"/>
                  </a:lnTo>
                  <a:lnTo>
                    <a:pt x="16363" y="6687"/>
                  </a:lnTo>
                  <a:lnTo>
                    <a:pt x="16398" y="6884"/>
                  </a:lnTo>
                  <a:lnTo>
                    <a:pt x="16422" y="7083"/>
                  </a:lnTo>
                  <a:lnTo>
                    <a:pt x="16438" y="7286"/>
                  </a:lnTo>
                  <a:lnTo>
                    <a:pt x="16443" y="7490"/>
                  </a:lnTo>
                  <a:lnTo>
                    <a:pt x="16438" y="7688"/>
                  </a:lnTo>
                  <a:lnTo>
                    <a:pt x="16425" y="7883"/>
                  </a:lnTo>
                  <a:lnTo>
                    <a:pt x="16401" y="8075"/>
                  </a:lnTo>
                  <a:lnTo>
                    <a:pt x="16369" y="8264"/>
                  </a:lnTo>
                  <a:lnTo>
                    <a:pt x="16328" y="8451"/>
                  </a:lnTo>
                  <a:lnTo>
                    <a:pt x="16280" y="8634"/>
                  </a:lnTo>
                  <a:lnTo>
                    <a:pt x="16222" y="8813"/>
                  </a:lnTo>
                  <a:lnTo>
                    <a:pt x="16156" y="8989"/>
                  </a:lnTo>
                  <a:lnTo>
                    <a:pt x="16083" y="9161"/>
                  </a:lnTo>
                  <a:lnTo>
                    <a:pt x="16003" y="9328"/>
                  </a:lnTo>
                  <a:lnTo>
                    <a:pt x="15915" y="9491"/>
                  </a:lnTo>
                  <a:lnTo>
                    <a:pt x="15820" y="9649"/>
                  </a:lnTo>
                  <a:lnTo>
                    <a:pt x="15717" y="9802"/>
                  </a:lnTo>
                  <a:lnTo>
                    <a:pt x="15610" y="9950"/>
                  </a:lnTo>
                  <a:lnTo>
                    <a:pt x="15494" y="10093"/>
                  </a:lnTo>
                  <a:lnTo>
                    <a:pt x="15373" y="10230"/>
                  </a:lnTo>
                  <a:lnTo>
                    <a:pt x="15246" y="10361"/>
                  </a:lnTo>
                  <a:lnTo>
                    <a:pt x="15113" y="10487"/>
                  </a:lnTo>
                  <a:lnTo>
                    <a:pt x="14974" y="10606"/>
                  </a:lnTo>
                  <a:lnTo>
                    <a:pt x="14831" y="10718"/>
                  </a:lnTo>
                  <a:lnTo>
                    <a:pt x="14682" y="10824"/>
                  </a:lnTo>
                  <a:lnTo>
                    <a:pt x="14527" y="10923"/>
                  </a:lnTo>
                  <a:lnTo>
                    <a:pt x="14369" y="11014"/>
                  </a:lnTo>
                  <a:lnTo>
                    <a:pt x="14206" y="11098"/>
                  </a:lnTo>
                  <a:lnTo>
                    <a:pt x="14039" y="11176"/>
                  </a:lnTo>
                  <a:lnTo>
                    <a:pt x="13868" y="11244"/>
                  </a:lnTo>
                  <a:lnTo>
                    <a:pt x="13693" y="11305"/>
                  </a:lnTo>
                  <a:lnTo>
                    <a:pt x="13514" y="11357"/>
                  </a:lnTo>
                  <a:lnTo>
                    <a:pt x="13332" y="11401"/>
                  </a:lnTo>
                  <a:lnTo>
                    <a:pt x="13147" y="11436"/>
                  </a:lnTo>
                  <a:lnTo>
                    <a:pt x="12960" y="11462"/>
                  </a:lnTo>
                  <a:lnTo>
                    <a:pt x="12770" y="11479"/>
                  </a:lnTo>
                  <a:lnTo>
                    <a:pt x="12770" y="11487"/>
                  </a:lnTo>
                  <a:lnTo>
                    <a:pt x="12524" y="11487"/>
                  </a:lnTo>
                  <a:lnTo>
                    <a:pt x="3341" y="11487"/>
                  </a:lnTo>
                  <a:lnTo>
                    <a:pt x="3079" y="11487"/>
                  </a:lnTo>
                  <a:lnTo>
                    <a:pt x="3079" y="11477"/>
                  </a:lnTo>
                  <a:lnTo>
                    <a:pt x="2919" y="11459"/>
                  </a:lnTo>
                  <a:lnTo>
                    <a:pt x="2760" y="11436"/>
                  </a:lnTo>
                  <a:lnTo>
                    <a:pt x="2605" y="11404"/>
                  </a:lnTo>
                  <a:lnTo>
                    <a:pt x="2453" y="11365"/>
                  </a:lnTo>
                  <a:lnTo>
                    <a:pt x="2303" y="11318"/>
                  </a:lnTo>
                  <a:lnTo>
                    <a:pt x="2156" y="11265"/>
                  </a:lnTo>
                  <a:lnTo>
                    <a:pt x="2013" y="11205"/>
                  </a:lnTo>
                  <a:lnTo>
                    <a:pt x="1872" y="11139"/>
                  </a:lnTo>
                  <a:lnTo>
                    <a:pt x="1736" y="11067"/>
                  </a:lnTo>
                  <a:lnTo>
                    <a:pt x="1603" y="10987"/>
                  </a:lnTo>
                  <a:lnTo>
                    <a:pt x="1474" y="10903"/>
                  </a:lnTo>
                  <a:lnTo>
                    <a:pt x="1349" y="10813"/>
                  </a:lnTo>
                  <a:lnTo>
                    <a:pt x="1229" y="10716"/>
                  </a:lnTo>
                  <a:lnTo>
                    <a:pt x="1113" y="10615"/>
                  </a:lnTo>
                  <a:lnTo>
                    <a:pt x="1001" y="10508"/>
                  </a:lnTo>
                  <a:lnTo>
                    <a:pt x="895" y="10396"/>
                  </a:lnTo>
                  <a:lnTo>
                    <a:pt x="793" y="10280"/>
                  </a:lnTo>
                  <a:lnTo>
                    <a:pt x="697" y="10159"/>
                  </a:lnTo>
                  <a:lnTo>
                    <a:pt x="606" y="10033"/>
                  </a:lnTo>
                  <a:lnTo>
                    <a:pt x="521" y="9903"/>
                  </a:lnTo>
                  <a:lnTo>
                    <a:pt x="441" y="9769"/>
                  </a:lnTo>
                  <a:lnTo>
                    <a:pt x="368" y="9631"/>
                  </a:lnTo>
                  <a:lnTo>
                    <a:pt x="300" y="9490"/>
                  </a:lnTo>
                  <a:lnTo>
                    <a:pt x="239" y="9345"/>
                  </a:lnTo>
                  <a:lnTo>
                    <a:pt x="185" y="9197"/>
                  </a:lnTo>
                  <a:lnTo>
                    <a:pt x="137" y="9044"/>
                  </a:lnTo>
                  <a:lnTo>
                    <a:pt x="96" y="8890"/>
                  </a:lnTo>
                  <a:lnTo>
                    <a:pt x="62" y="8733"/>
                  </a:lnTo>
                  <a:lnTo>
                    <a:pt x="35" y="8573"/>
                  </a:lnTo>
                  <a:lnTo>
                    <a:pt x="15" y="8410"/>
                  </a:lnTo>
                  <a:lnTo>
                    <a:pt x="4" y="8246"/>
                  </a:lnTo>
                  <a:lnTo>
                    <a:pt x="0" y="8079"/>
                  </a:lnTo>
                  <a:lnTo>
                    <a:pt x="4" y="7916"/>
                  </a:lnTo>
                  <a:lnTo>
                    <a:pt x="15" y="7754"/>
                  </a:lnTo>
                  <a:lnTo>
                    <a:pt x="34" y="7596"/>
                  </a:lnTo>
                  <a:lnTo>
                    <a:pt x="60" y="7439"/>
                  </a:lnTo>
                  <a:lnTo>
                    <a:pt x="92" y="7284"/>
                  </a:lnTo>
                  <a:lnTo>
                    <a:pt x="132" y="7132"/>
                  </a:lnTo>
                  <a:lnTo>
                    <a:pt x="178" y="6983"/>
                  </a:lnTo>
                  <a:lnTo>
                    <a:pt x="230" y="6837"/>
                  </a:lnTo>
                  <a:lnTo>
                    <a:pt x="289" y="6694"/>
                  </a:lnTo>
                  <a:lnTo>
                    <a:pt x="354" y="6556"/>
                  </a:lnTo>
                  <a:lnTo>
                    <a:pt x="424" y="6420"/>
                  </a:lnTo>
                  <a:lnTo>
                    <a:pt x="502" y="6287"/>
                  </a:lnTo>
                  <a:lnTo>
                    <a:pt x="584" y="6159"/>
                  </a:lnTo>
                  <a:lnTo>
                    <a:pt x="671" y="6034"/>
                  </a:lnTo>
                  <a:lnTo>
                    <a:pt x="765" y="5914"/>
                  </a:lnTo>
                  <a:lnTo>
                    <a:pt x="862" y="5799"/>
                  </a:lnTo>
                  <a:lnTo>
                    <a:pt x="965" y="5688"/>
                  </a:lnTo>
                  <a:lnTo>
                    <a:pt x="1072" y="5582"/>
                  </a:lnTo>
                  <a:lnTo>
                    <a:pt x="1184" y="5480"/>
                  </a:lnTo>
                  <a:lnTo>
                    <a:pt x="1301" y="5384"/>
                  </a:lnTo>
                  <a:lnTo>
                    <a:pt x="1421" y="5293"/>
                  </a:lnTo>
                  <a:lnTo>
                    <a:pt x="1546" y="5208"/>
                  </a:lnTo>
                  <a:lnTo>
                    <a:pt x="1675" y="5128"/>
                  </a:lnTo>
                  <a:lnTo>
                    <a:pt x="1807" y="5054"/>
                  </a:lnTo>
                  <a:lnTo>
                    <a:pt x="1942" y="4986"/>
                  </a:lnTo>
                  <a:lnTo>
                    <a:pt x="2082" y="4924"/>
                  </a:lnTo>
                  <a:lnTo>
                    <a:pt x="2224" y="4869"/>
                  </a:lnTo>
                  <a:lnTo>
                    <a:pt x="2369" y="4819"/>
                  </a:lnTo>
                  <a:lnTo>
                    <a:pt x="2517" y="4777"/>
                  </a:lnTo>
                  <a:lnTo>
                    <a:pt x="2668" y="4741"/>
                  </a:lnTo>
                  <a:lnTo>
                    <a:pt x="2821" y="4713"/>
                  </a:lnTo>
                  <a:lnTo>
                    <a:pt x="2976" y="4692"/>
                  </a:lnTo>
                  <a:lnTo>
                    <a:pt x="2990" y="4450"/>
                  </a:lnTo>
                  <a:lnTo>
                    <a:pt x="3015" y="4212"/>
                  </a:lnTo>
                  <a:lnTo>
                    <a:pt x="3051" y="3976"/>
                  </a:lnTo>
                  <a:lnTo>
                    <a:pt x="3098" y="3744"/>
                  </a:lnTo>
                  <a:lnTo>
                    <a:pt x="3156" y="3517"/>
                  </a:lnTo>
                  <a:lnTo>
                    <a:pt x="3225" y="3295"/>
                  </a:lnTo>
                  <a:lnTo>
                    <a:pt x="3303" y="3076"/>
                  </a:lnTo>
                  <a:lnTo>
                    <a:pt x="3391" y="2863"/>
                  </a:lnTo>
                  <a:lnTo>
                    <a:pt x="3489" y="2655"/>
                  </a:lnTo>
                  <a:lnTo>
                    <a:pt x="3597" y="2453"/>
                  </a:lnTo>
                  <a:lnTo>
                    <a:pt x="3713" y="2256"/>
                  </a:lnTo>
                  <a:lnTo>
                    <a:pt x="3837" y="2065"/>
                  </a:lnTo>
                  <a:lnTo>
                    <a:pt x="3971" y="1882"/>
                  </a:lnTo>
                  <a:lnTo>
                    <a:pt x="4113" y="1704"/>
                  </a:lnTo>
                  <a:lnTo>
                    <a:pt x="4262" y="1535"/>
                  </a:lnTo>
                  <a:lnTo>
                    <a:pt x="4419" y="1371"/>
                  </a:lnTo>
                  <a:lnTo>
                    <a:pt x="4583" y="1216"/>
                  </a:lnTo>
                  <a:lnTo>
                    <a:pt x="4754" y="1069"/>
                  </a:lnTo>
                  <a:lnTo>
                    <a:pt x="4932" y="930"/>
                  </a:lnTo>
                  <a:lnTo>
                    <a:pt x="5117" y="800"/>
                  </a:lnTo>
                  <a:lnTo>
                    <a:pt x="5307" y="677"/>
                  </a:lnTo>
                  <a:lnTo>
                    <a:pt x="5503" y="565"/>
                  </a:lnTo>
                  <a:lnTo>
                    <a:pt x="5705" y="462"/>
                  </a:lnTo>
                  <a:lnTo>
                    <a:pt x="5912" y="368"/>
                  </a:lnTo>
                  <a:lnTo>
                    <a:pt x="6124" y="284"/>
                  </a:lnTo>
                  <a:lnTo>
                    <a:pt x="6342" y="211"/>
                  </a:lnTo>
                  <a:lnTo>
                    <a:pt x="6563" y="147"/>
                  </a:lnTo>
                  <a:lnTo>
                    <a:pt x="6788" y="95"/>
                  </a:lnTo>
                  <a:lnTo>
                    <a:pt x="7018" y="54"/>
                  </a:lnTo>
                  <a:lnTo>
                    <a:pt x="7250" y="25"/>
                  </a:lnTo>
                  <a:lnTo>
                    <a:pt x="7487" y="6"/>
                  </a:lnTo>
                  <a:lnTo>
                    <a:pt x="7726" y="0"/>
                  </a:lnTo>
                  <a:close/>
                  <a:moveTo>
                    <a:pt x="9156" y="9528"/>
                  </a:moveTo>
                  <a:lnTo>
                    <a:pt x="9148" y="9515"/>
                  </a:lnTo>
                  <a:lnTo>
                    <a:pt x="9141" y="9503"/>
                  </a:lnTo>
                  <a:lnTo>
                    <a:pt x="9134" y="9491"/>
                  </a:lnTo>
                  <a:lnTo>
                    <a:pt x="9127" y="9478"/>
                  </a:lnTo>
                  <a:lnTo>
                    <a:pt x="9106" y="9484"/>
                  </a:lnTo>
                  <a:lnTo>
                    <a:pt x="9086" y="9491"/>
                  </a:lnTo>
                  <a:lnTo>
                    <a:pt x="9065" y="9498"/>
                  </a:lnTo>
                  <a:lnTo>
                    <a:pt x="9045" y="9503"/>
                  </a:lnTo>
                  <a:lnTo>
                    <a:pt x="9023" y="9509"/>
                  </a:lnTo>
                  <a:lnTo>
                    <a:pt x="9003" y="9515"/>
                  </a:lnTo>
                  <a:lnTo>
                    <a:pt x="8982" y="9521"/>
                  </a:lnTo>
                  <a:lnTo>
                    <a:pt x="8961" y="9528"/>
                  </a:lnTo>
                  <a:lnTo>
                    <a:pt x="9156" y="9528"/>
                  </a:lnTo>
                  <a:close/>
                  <a:moveTo>
                    <a:pt x="6492" y="9528"/>
                  </a:moveTo>
                  <a:lnTo>
                    <a:pt x="6464" y="9519"/>
                  </a:lnTo>
                  <a:lnTo>
                    <a:pt x="6435" y="9511"/>
                  </a:lnTo>
                  <a:lnTo>
                    <a:pt x="6408" y="9503"/>
                  </a:lnTo>
                  <a:lnTo>
                    <a:pt x="6379" y="9495"/>
                  </a:lnTo>
                  <a:lnTo>
                    <a:pt x="6376" y="9503"/>
                  </a:lnTo>
                  <a:lnTo>
                    <a:pt x="6372" y="9511"/>
                  </a:lnTo>
                  <a:lnTo>
                    <a:pt x="6368" y="9519"/>
                  </a:lnTo>
                  <a:lnTo>
                    <a:pt x="6364" y="9528"/>
                  </a:lnTo>
                  <a:lnTo>
                    <a:pt x="6492" y="9528"/>
                  </a:lnTo>
                  <a:close/>
                </a:path>
              </a:pathLst>
            </a:custGeom>
            <a:solidFill>
              <a:srgbClr val="FFC000"/>
            </a:solidFill>
            <a:ln>
              <a:noFill/>
            </a:ln>
            <a:effectLst/>
          </p:spPr>
          <p:txBody>
            <a:bodyPr vert="horz" wrap="square" lIns="121877" tIns="60939" rIns="121877" bIns="60939" numCol="1" rtlCol="0" anchor="t" anchorCtr="0" compatLnSpc="1">
              <a:prstTxWarp prst="textNoShape">
                <a:avLst/>
              </a:prstTxWarp>
              <a:noAutofit/>
            </a:bodyPr>
            <a:lstStyle/>
            <a:p>
              <a:pPr marL="0" marR="0" lvl="0" indent="0" defTabSz="2167792" eaLnBrk="1" fontAlgn="ctr" latinLnBrk="0" hangingPunct="1">
                <a:lnSpc>
                  <a:spcPct val="100000"/>
                </a:lnSpc>
                <a:spcBef>
                  <a:spcPts val="0"/>
                </a:spcBef>
                <a:spcAft>
                  <a:spcPts val="0"/>
                </a:spcAft>
                <a:buClr>
                  <a:srgbClr val="CC9900"/>
                </a:buClr>
                <a:buSzTx/>
                <a:buFont typeface="Wingdings" pitchFamily="2" charset="2"/>
                <a:buChar char="n"/>
                <a:tabLst/>
                <a:defRPr/>
              </a:pPr>
              <a:endParaRPr kumimoji="0" lang="en-US" altLang="zh-CN" sz="1467"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nvGrpSpPr>
            <p:cNvPr id="1703" name="组合 322"/>
            <p:cNvGrpSpPr>
              <a:grpSpLocks/>
            </p:cNvGrpSpPr>
            <p:nvPr/>
          </p:nvGrpSpPr>
          <p:grpSpPr bwMode="gray">
            <a:xfrm>
              <a:off x="9461078" y="3490037"/>
              <a:ext cx="275747" cy="275619"/>
              <a:chOff x="3089275" y="2441575"/>
              <a:chExt cx="447676" cy="447675"/>
            </a:xfrm>
            <a:solidFill>
              <a:srgbClr val="FFFFFF">
                <a:alpha val="85000"/>
              </a:srgbClr>
            </a:solidFill>
          </p:grpSpPr>
          <p:sp>
            <p:nvSpPr>
              <p:cNvPr id="1704" name="Freeform 228"/>
              <p:cNvSpPr>
                <a:spLocks/>
              </p:cNvSpPr>
              <p:nvPr/>
            </p:nvSpPr>
            <p:spPr bwMode="gray">
              <a:xfrm>
                <a:off x="3089275" y="2441575"/>
                <a:ext cx="133350" cy="131763"/>
              </a:xfrm>
              <a:custGeom>
                <a:avLst/>
                <a:gdLst>
                  <a:gd name="T0" fmla="*/ 2147483646 w 316"/>
                  <a:gd name="T1" fmla="*/ 2147483646 h 313"/>
                  <a:gd name="T2" fmla="*/ 2147483646 w 316"/>
                  <a:gd name="T3" fmla="*/ 2147483646 h 313"/>
                  <a:gd name="T4" fmla="*/ 2147483646 w 316"/>
                  <a:gd name="T5" fmla="*/ 2147483646 h 313"/>
                  <a:gd name="T6" fmla="*/ 2147483646 w 316"/>
                  <a:gd name="T7" fmla="*/ 2147483646 h 313"/>
                  <a:gd name="T8" fmla="*/ 2147483646 w 316"/>
                  <a:gd name="T9" fmla="*/ 2147483646 h 313"/>
                  <a:gd name="T10" fmla="*/ 2147483646 w 316"/>
                  <a:gd name="T11" fmla="*/ 2147483646 h 313"/>
                  <a:gd name="T12" fmla="*/ 2147483646 w 316"/>
                  <a:gd name="T13" fmla="*/ 2147483646 h 313"/>
                  <a:gd name="T14" fmla="*/ 2147483646 w 316"/>
                  <a:gd name="T15" fmla="*/ 2147483646 h 313"/>
                  <a:gd name="T16" fmla="*/ 2147483646 w 316"/>
                  <a:gd name="T17" fmla="*/ 2147483646 h 3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6"/>
                  <a:gd name="T28" fmla="*/ 0 h 313"/>
                  <a:gd name="T29" fmla="*/ 316 w 316"/>
                  <a:gd name="T30" fmla="*/ 313 h 3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6" h="313">
                    <a:moveTo>
                      <a:pt x="279" y="313"/>
                    </a:moveTo>
                    <a:lnTo>
                      <a:pt x="279" y="313"/>
                    </a:lnTo>
                    <a:cubicBezTo>
                      <a:pt x="271" y="313"/>
                      <a:pt x="262" y="309"/>
                      <a:pt x="256" y="303"/>
                    </a:cubicBezTo>
                    <a:lnTo>
                      <a:pt x="13" y="60"/>
                    </a:lnTo>
                    <a:cubicBezTo>
                      <a:pt x="0" y="47"/>
                      <a:pt x="0" y="26"/>
                      <a:pt x="13" y="13"/>
                    </a:cubicBezTo>
                    <a:cubicBezTo>
                      <a:pt x="26" y="0"/>
                      <a:pt x="47" y="0"/>
                      <a:pt x="60" y="13"/>
                    </a:cubicBezTo>
                    <a:lnTo>
                      <a:pt x="303" y="256"/>
                    </a:lnTo>
                    <a:cubicBezTo>
                      <a:pt x="316" y="269"/>
                      <a:pt x="316" y="290"/>
                      <a:pt x="303" y="303"/>
                    </a:cubicBezTo>
                    <a:cubicBezTo>
                      <a:pt x="296" y="309"/>
                      <a:pt x="288" y="313"/>
                      <a:pt x="279" y="313"/>
                    </a:cubicBezTo>
                    <a:close/>
                  </a:path>
                </a:pathLst>
              </a:custGeom>
              <a:solidFill>
                <a:srgbClr val="FFFFFF"/>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marL="0" marR="0" lvl="0" indent="0" defTabSz="2167792" eaLnBrk="1" fontAlgn="ctr" latinLnBrk="0" hangingPunct="1">
                  <a:lnSpc>
                    <a:spcPct val="100000"/>
                  </a:lnSpc>
                  <a:spcBef>
                    <a:spcPts val="0"/>
                  </a:spcBef>
                  <a:spcAft>
                    <a:spcPts val="0"/>
                  </a:spcAft>
                  <a:buClrTx/>
                  <a:buSzTx/>
                  <a:buFontTx/>
                  <a:buNone/>
                  <a:tabLst/>
                  <a:defRPr/>
                </a:pPr>
                <a:endParaRPr kumimoji="0" lang="en-US" sz="1467" b="1"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705" name="Freeform 229"/>
              <p:cNvSpPr>
                <a:spLocks/>
              </p:cNvSpPr>
              <p:nvPr/>
            </p:nvSpPr>
            <p:spPr bwMode="gray">
              <a:xfrm>
                <a:off x="3089275" y="2759075"/>
                <a:ext cx="131763" cy="130175"/>
              </a:xfrm>
              <a:custGeom>
                <a:avLst/>
                <a:gdLst>
                  <a:gd name="T0" fmla="*/ 2147483646 w 316"/>
                  <a:gd name="T1" fmla="*/ 2147483646 h 313"/>
                  <a:gd name="T2" fmla="*/ 2147483646 w 316"/>
                  <a:gd name="T3" fmla="*/ 2147483646 h 313"/>
                  <a:gd name="T4" fmla="*/ 2147483646 w 316"/>
                  <a:gd name="T5" fmla="*/ 2147483646 h 313"/>
                  <a:gd name="T6" fmla="*/ 2147483646 w 316"/>
                  <a:gd name="T7" fmla="*/ 2147483646 h 313"/>
                  <a:gd name="T8" fmla="*/ 2147483646 w 316"/>
                  <a:gd name="T9" fmla="*/ 2147483646 h 313"/>
                  <a:gd name="T10" fmla="*/ 2147483646 w 316"/>
                  <a:gd name="T11" fmla="*/ 2147483646 h 313"/>
                  <a:gd name="T12" fmla="*/ 2147483646 w 316"/>
                  <a:gd name="T13" fmla="*/ 2147483646 h 313"/>
                  <a:gd name="T14" fmla="*/ 2147483646 w 316"/>
                  <a:gd name="T15" fmla="*/ 2147483646 h 313"/>
                  <a:gd name="T16" fmla="*/ 2147483646 w 316"/>
                  <a:gd name="T17" fmla="*/ 2147483646 h 3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6"/>
                  <a:gd name="T28" fmla="*/ 0 h 313"/>
                  <a:gd name="T29" fmla="*/ 316 w 316"/>
                  <a:gd name="T30" fmla="*/ 313 h 3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6" h="313">
                    <a:moveTo>
                      <a:pt x="36" y="313"/>
                    </a:moveTo>
                    <a:lnTo>
                      <a:pt x="36" y="313"/>
                    </a:lnTo>
                    <a:cubicBezTo>
                      <a:pt x="28" y="313"/>
                      <a:pt x="19" y="309"/>
                      <a:pt x="13" y="303"/>
                    </a:cubicBezTo>
                    <a:cubicBezTo>
                      <a:pt x="0" y="290"/>
                      <a:pt x="0" y="269"/>
                      <a:pt x="13" y="256"/>
                    </a:cubicBezTo>
                    <a:lnTo>
                      <a:pt x="256" y="13"/>
                    </a:lnTo>
                    <a:cubicBezTo>
                      <a:pt x="269" y="0"/>
                      <a:pt x="290" y="0"/>
                      <a:pt x="303" y="13"/>
                    </a:cubicBezTo>
                    <a:cubicBezTo>
                      <a:pt x="316" y="26"/>
                      <a:pt x="316" y="47"/>
                      <a:pt x="303" y="60"/>
                    </a:cubicBezTo>
                    <a:lnTo>
                      <a:pt x="60" y="303"/>
                    </a:lnTo>
                    <a:cubicBezTo>
                      <a:pt x="53" y="309"/>
                      <a:pt x="45" y="313"/>
                      <a:pt x="36" y="313"/>
                    </a:cubicBezTo>
                    <a:close/>
                  </a:path>
                </a:pathLst>
              </a:custGeom>
              <a:solidFill>
                <a:srgbClr val="FFFFFF"/>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marL="0" marR="0" lvl="0" indent="0" defTabSz="2167792" eaLnBrk="1" fontAlgn="ctr" latinLnBrk="0" hangingPunct="1">
                  <a:lnSpc>
                    <a:spcPct val="100000"/>
                  </a:lnSpc>
                  <a:spcBef>
                    <a:spcPts val="0"/>
                  </a:spcBef>
                  <a:spcAft>
                    <a:spcPts val="0"/>
                  </a:spcAft>
                  <a:buClrTx/>
                  <a:buSzTx/>
                  <a:buFontTx/>
                  <a:buNone/>
                  <a:tabLst/>
                  <a:defRPr/>
                </a:pPr>
                <a:endParaRPr kumimoji="0" lang="en-US" sz="1467" b="1"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706" name="Freeform 230"/>
              <p:cNvSpPr>
                <a:spLocks/>
              </p:cNvSpPr>
              <p:nvPr/>
            </p:nvSpPr>
            <p:spPr bwMode="gray">
              <a:xfrm>
                <a:off x="3233740" y="2587636"/>
                <a:ext cx="158749" cy="158749"/>
              </a:xfrm>
              <a:custGeom>
                <a:avLst/>
                <a:gdLst>
                  <a:gd name="T0" fmla="*/ 2147483646 w 379"/>
                  <a:gd name="T1" fmla="*/ 2147483646 h 379"/>
                  <a:gd name="T2" fmla="*/ 2147483646 w 379"/>
                  <a:gd name="T3" fmla="*/ 2147483646 h 379"/>
                  <a:gd name="T4" fmla="*/ 2147483646 w 379"/>
                  <a:gd name="T5" fmla="*/ 2147483646 h 379"/>
                  <a:gd name="T6" fmla="*/ 2147483646 w 379"/>
                  <a:gd name="T7" fmla="*/ 2147483646 h 379"/>
                  <a:gd name="T8" fmla="*/ 2147483646 w 379"/>
                  <a:gd name="T9" fmla="*/ 2147483646 h 379"/>
                  <a:gd name="T10" fmla="*/ 2147483646 w 379"/>
                  <a:gd name="T11" fmla="*/ 2147483646 h 379"/>
                  <a:gd name="T12" fmla="*/ 0 60000 65536"/>
                  <a:gd name="T13" fmla="*/ 0 60000 65536"/>
                  <a:gd name="T14" fmla="*/ 0 60000 65536"/>
                  <a:gd name="T15" fmla="*/ 0 60000 65536"/>
                  <a:gd name="T16" fmla="*/ 0 60000 65536"/>
                  <a:gd name="T17" fmla="*/ 0 60000 65536"/>
                  <a:gd name="T18" fmla="*/ 0 w 379"/>
                  <a:gd name="T19" fmla="*/ 0 h 379"/>
                  <a:gd name="T20" fmla="*/ 379 w 379"/>
                  <a:gd name="T21" fmla="*/ 379 h 379"/>
                </a:gdLst>
                <a:ahLst/>
                <a:cxnLst>
                  <a:cxn ang="T12">
                    <a:pos x="T0" y="T1"/>
                  </a:cxn>
                  <a:cxn ang="T13">
                    <a:pos x="T2" y="T3"/>
                  </a:cxn>
                  <a:cxn ang="T14">
                    <a:pos x="T4" y="T5"/>
                  </a:cxn>
                  <a:cxn ang="T15">
                    <a:pos x="T6" y="T7"/>
                  </a:cxn>
                  <a:cxn ang="T16">
                    <a:pos x="T8" y="T9"/>
                  </a:cxn>
                  <a:cxn ang="T17">
                    <a:pos x="T10" y="T11"/>
                  </a:cxn>
                </a:cxnLst>
                <a:rect l="T18" t="T19" r="T20" b="T21"/>
                <a:pathLst>
                  <a:path w="379" h="379">
                    <a:moveTo>
                      <a:pt x="312" y="68"/>
                    </a:moveTo>
                    <a:lnTo>
                      <a:pt x="312" y="68"/>
                    </a:lnTo>
                    <a:cubicBezTo>
                      <a:pt x="379" y="135"/>
                      <a:pt x="379" y="244"/>
                      <a:pt x="312" y="312"/>
                    </a:cubicBezTo>
                    <a:cubicBezTo>
                      <a:pt x="244" y="379"/>
                      <a:pt x="135" y="379"/>
                      <a:pt x="68" y="312"/>
                    </a:cubicBezTo>
                    <a:cubicBezTo>
                      <a:pt x="0" y="244"/>
                      <a:pt x="0" y="135"/>
                      <a:pt x="68" y="68"/>
                    </a:cubicBezTo>
                    <a:cubicBezTo>
                      <a:pt x="135" y="0"/>
                      <a:pt x="244" y="0"/>
                      <a:pt x="312" y="68"/>
                    </a:cubicBezTo>
                    <a:close/>
                  </a:path>
                </a:pathLst>
              </a:custGeom>
              <a:solidFill>
                <a:srgbClr val="FFFFFF"/>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marL="0" marR="0" lvl="0" indent="0" defTabSz="2167792" eaLnBrk="1" fontAlgn="ctr" latinLnBrk="0" hangingPunct="1">
                  <a:lnSpc>
                    <a:spcPct val="100000"/>
                  </a:lnSpc>
                  <a:spcBef>
                    <a:spcPts val="0"/>
                  </a:spcBef>
                  <a:spcAft>
                    <a:spcPts val="0"/>
                  </a:spcAft>
                  <a:buClrTx/>
                  <a:buSzTx/>
                  <a:buFontTx/>
                  <a:buNone/>
                  <a:tabLst/>
                  <a:defRPr/>
                </a:pPr>
                <a:endParaRPr kumimoji="0" lang="en-US" sz="1467" b="1"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707" name="Freeform 231"/>
              <p:cNvSpPr>
                <a:spLocks/>
              </p:cNvSpPr>
              <p:nvPr/>
            </p:nvSpPr>
            <p:spPr bwMode="gray">
              <a:xfrm>
                <a:off x="3128963" y="2733675"/>
                <a:ext cx="115888" cy="115888"/>
              </a:xfrm>
              <a:custGeom>
                <a:avLst/>
                <a:gdLst>
                  <a:gd name="T0" fmla="*/ 0 w 277"/>
                  <a:gd name="T1" fmla="*/ 2147483646 h 276"/>
                  <a:gd name="T2" fmla="*/ 0 w 277"/>
                  <a:gd name="T3" fmla="*/ 2147483646 h 276"/>
                  <a:gd name="T4" fmla="*/ 2147483646 w 277"/>
                  <a:gd name="T5" fmla="*/ 0 h 276"/>
                  <a:gd name="T6" fmla="*/ 2147483646 w 277"/>
                  <a:gd name="T7" fmla="*/ 2147483646 h 276"/>
                  <a:gd name="T8" fmla="*/ 0 w 277"/>
                  <a:gd name="T9" fmla="*/ 2147483646 h 276"/>
                  <a:gd name="T10" fmla="*/ 0 60000 65536"/>
                  <a:gd name="T11" fmla="*/ 0 60000 65536"/>
                  <a:gd name="T12" fmla="*/ 0 60000 65536"/>
                  <a:gd name="T13" fmla="*/ 0 60000 65536"/>
                  <a:gd name="T14" fmla="*/ 0 60000 65536"/>
                  <a:gd name="T15" fmla="*/ 0 w 277"/>
                  <a:gd name="T16" fmla="*/ 0 h 276"/>
                  <a:gd name="T17" fmla="*/ 277 w 277"/>
                  <a:gd name="T18" fmla="*/ 276 h 276"/>
                </a:gdLst>
                <a:ahLst/>
                <a:cxnLst>
                  <a:cxn ang="T10">
                    <a:pos x="T0" y="T1"/>
                  </a:cxn>
                  <a:cxn ang="T11">
                    <a:pos x="T2" y="T3"/>
                  </a:cxn>
                  <a:cxn ang="T12">
                    <a:pos x="T4" y="T5"/>
                  </a:cxn>
                  <a:cxn ang="T13">
                    <a:pos x="T6" y="T7"/>
                  </a:cxn>
                  <a:cxn ang="T14">
                    <a:pos x="T8" y="T9"/>
                  </a:cxn>
                </a:cxnLst>
                <a:rect l="T15" t="T16" r="T17" b="T18"/>
                <a:pathLst>
                  <a:path w="277" h="276">
                    <a:moveTo>
                      <a:pt x="0" y="17"/>
                    </a:moveTo>
                    <a:lnTo>
                      <a:pt x="0" y="17"/>
                    </a:lnTo>
                    <a:lnTo>
                      <a:pt x="277" y="0"/>
                    </a:lnTo>
                    <a:lnTo>
                      <a:pt x="260" y="276"/>
                    </a:lnTo>
                    <a:lnTo>
                      <a:pt x="0" y="17"/>
                    </a:lnTo>
                    <a:close/>
                  </a:path>
                </a:pathLst>
              </a:custGeom>
              <a:solidFill>
                <a:srgbClr val="FFFFFF"/>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marL="0" marR="0" lvl="0" indent="0" defTabSz="2167792" eaLnBrk="1" fontAlgn="ctr" latinLnBrk="0" hangingPunct="1">
                  <a:lnSpc>
                    <a:spcPct val="100000"/>
                  </a:lnSpc>
                  <a:spcBef>
                    <a:spcPts val="0"/>
                  </a:spcBef>
                  <a:spcAft>
                    <a:spcPts val="0"/>
                  </a:spcAft>
                  <a:buClrTx/>
                  <a:buSzTx/>
                  <a:buFontTx/>
                  <a:buNone/>
                  <a:tabLst/>
                  <a:defRPr/>
                </a:pPr>
                <a:endParaRPr kumimoji="0" lang="en-US" sz="1467" b="1"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708" name="Freeform 232"/>
              <p:cNvSpPr>
                <a:spLocks/>
              </p:cNvSpPr>
              <p:nvPr/>
            </p:nvSpPr>
            <p:spPr bwMode="gray">
              <a:xfrm>
                <a:off x="3405188" y="2441575"/>
                <a:ext cx="131763" cy="131763"/>
              </a:xfrm>
              <a:custGeom>
                <a:avLst/>
                <a:gdLst>
                  <a:gd name="T0" fmla="*/ 2147483646 w 316"/>
                  <a:gd name="T1" fmla="*/ 2147483646 h 313"/>
                  <a:gd name="T2" fmla="*/ 2147483646 w 316"/>
                  <a:gd name="T3" fmla="*/ 2147483646 h 313"/>
                  <a:gd name="T4" fmla="*/ 2147483646 w 316"/>
                  <a:gd name="T5" fmla="*/ 2147483646 h 313"/>
                  <a:gd name="T6" fmla="*/ 2147483646 w 316"/>
                  <a:gd name="T7" fmla="*/ 2147483646 h 313"/>
                  <a:gd name="T8" fmla="*/ 2147483646 w 316"/>
                  <a:gd name="T9" fmla="*/ 2147483646 h 313"/>
                  <a:gd name="T10" fmla="*/ 2147483646 w 316"/>
                  <a:gd name="T11" fmla="*/ 2147483646 h 313"/>
                  <a:gd name="T12" fmla="*/ 2147483646 w 316"/>
                  <a:gd name="T13" fmla="*/ 2147483646 h 313"/>
                  <a:gd name="T14" fmla="*/ 2147483646 w 316"/>
                  <a:gd name="T15" fmla="*/ 2147483646 h 313"/>
                  <a:gd name="T16" fmla="*/ 2147483646 w 316"/>
                  <a:gd name="T17" fmla="*/ 2147483646 h 3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6"/>
                  <a:gd name="T28" fmla="*/ 0 h 313"/>
                  <a:gd name="T29" fmla="*/ 316 w 316"/>
                  <a:gd name="T30" fmla="*/ 313 h 3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6" h="313">
                    <a:moveTo>
                      <a:pt x="37" y="313"/>
                    </a:moveTo>
                    <a:lnTo>
                      <a:pt x="37" y="313"/>
                    </a:lnTo>
                    <a:cubicBezTo>
                      <a:pt x="28" y="313"/>
                      <a:pt x="20" y="310"/>
                      <a:pt x="13" y="303"/>
                    </a:cubicBezTo>
                    <a:cubicBezTo>
                      <a:pt x="0" y="290"/>
                      <a:pt x="0" y="269"/>
                      <a:pt x="13" y="256"/>
                    </a:cubicBezTo>
                    <a:lnTo>
                      <a:pt x="256" y="13"/>
                    </a:lnTo>
                    <a:cubicBezTo>
                      <a:pt x="269" y="0"/>
                      <a:pt x="290" y="0"/>
                      <a:pt x="303" y="13"/>
                    </a:cubicBezTo>
                    <a:cubicBezTo>
                      <a:pt x="316" y="26"/>
                      <a:pt x="316" y="48"/>
                      <a:pt x="303" y="61"/>
                    </a:cubicBezTo>
                    <a:lnTo>
                      <a:pt x="60" y="303"/>
                    </a:lnTo>
                    <a:cubicBezTo>
                      <a:pt x="54" y="310"/>
                      <a:pt x="45" y="313"/>
                      <a:pt x="37" y="313"/>
                    </a:cubicBezTo>
                    <a:close/>
                  </a:path>
                </a:pathLst>
              </a:custGeom>
              <a:solidFill>
                <a:srgbClr val="FFFFFF"/>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marL="0" marR="0" lvl="0" indent="0" defTabSz="2167792" eaLnBrk="1" fontAlgn="ctr" latinLnBrk="0" hangingPunct="1">
                  <a:lnSpc>
                    <a:spcPct val="100000"/>
                  </a:lnSpc>
                  <a:spcBef>
                    <a:spcPts val="0"/>
                  </a:spcBef>
                  <a:spcAft>
                    <a:spcPts val="0"/>
                  </a:spcAft>
                  <a:buClrTx/>
                  <a:buSzTx/>
                  <a:buFontTx/>
                  <a:buNone/>
                  <a:tabLst/>
                  <a:defRPr/>
                </a:pPr>
                <a:endParaRPr kumimoji="0" lang="en-US" sz="1467" b="1"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709" name="Freeform 233"/>
              <p:cNvSpPr>
                <a:spLocks/>
              </p:cNvSpPr>
              <p:nvPr/>
            </p:nvSpPr>
            <p:spPr bwMode="gray">
              <a:xfrm>
                <a:off x="3381375" y="2482850"/>
                <a:ext cx="115888" cy="115888"/>
              </a:xfrm>
              <a:custGeom>
                <a:avLst/>
                <a:gdLst>
                  <a:gd name="T0" fmla="*/ 2147483646 w 277"/>
                  <a:gd name="T1" fmla="*/ 0 h 276"/>
                  <a:gd name="T2" fmla="*/ 2147483646 w 277"/>
                  <a:gd name="T3" fmla="*/ 0 h 276"/>
                  <a:gd name="T4" fmla="*/ 0 w 277"/>
                  <a:gd name="T5" fmla="*/ 2147483646 h 276"/>
                  <a:gd name="T6" fmla="*/ 2147483646 w 277"/>
                  <a:gd name="T7" fmla="*/ 2147483646 h 276"/>
                  <a:gd name="T8" fmla="*/ 2147483646 w 277"/>
                  <a:gd name="T9" fmla="*/ 0 h 276"/>
                  <a:gd name="T10" fmla="*/ 0 60000 65536"/>
                  <a:gd name="T11" fmla="*/ 0 60000 65536"/>
                  <a:gd name="T12" fmla="*/ 0 60000 65536"/>
                  <a:gd name="T13" fmla="*/ 0 60000 65536"/>
                  <a:gd name="T14" fmla="*/ 0 60000 65536"/>
                  <a:gd name="T15" fmla="*/ 0 w 277"/>
                  <a:gd name="T16" fmla="*/ 0 h 276"/>
                  <a:gd name="T17" fmla="*/ 277 w 277"/>
                  <a:gd name="T18" fmla="*/ 276 h 276"/>
                </a:gdLst>
                <a:ahLst/>
                <a:cxnLst>
                  <a:cxn ang="T10">
                    <a:pos x="T0" y="T1"/>
                  </a:cxn>
                  <a:cxn ang="T11">
                    <a:pos x="T2" y="T3"/>
                  </a:cxn>
                  <a:cxn ang="T12">
                    <a:pos x="T4" y="T5"/>
                  </a:cxn>
                  <a:cxn ang="T13">
                    <a:pos x="T6" y="T7"/>
                  </a:cxn>
                  <a:cxn ang="T14">
                    <a:pos x="T8" y="T9"/>
                  </a:cxn>
                </a:cxnLst>
                <a:rect l="T15" t="T16" r="T17" b="T18"/>
                <a:pathLst>
                  <a:path w="277" h="276">
                    <a:moveTo>
                      <a:pt x="17" y="0"/>
                    </a:moveTo>
                    <a:lnTo>
                      <a:pt x="17" y="0"/>
                    </a:lnTo>
                    <a:lnTo>
                      <a:pt x="0" y="276"/>
                    </a:lnTo>
                    <a:lnTo>
                      <a:pt x="277" y="259"/>
                    </a:lnTo>
                    <a:lnTo>
                      <a:pt x="17" y="0"/>
                    </a:lnTo>
                    <a:close/>
                  </a:path>
                </a:pathLst>
              </a:custGeom>
              <a:solidFill>
                <a:srgbClr val="FFFFFF"/>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marL="0" marR="0" lvl="0" indent="0" defTabSz="2167792" eaLnBrk="1" fontAlgn="ctr" latinLnBrk="0" hangingPunct="1">
                  <a:lnSpc>
                    <a:spcPct val="100000"/>
                  </a:lnSpc>
                  <a:spcBef>
                    <a:spcPts val="0"/>
                  </a:spcBef>
                  <a:spcAft>
                    <a:spcPts val="0"/>
                  </a:spcAft>
                  <a:buClrTx/>
                  <a:buSzTx/>
                  <a:buFontTx/>
                  <a:buNone/>
                  <a:tabLst/>
                  <a:defRPr/>
                </a:pPr>
                <a:endParaRPr kumimoji="0" lang="en-US" sz="1467" b="1"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710" name="Freeform 234"/>
              <p:cNvSpPr>
                <a:spLocks/>
              </p:cNvSpPr>
              <p:nvPr/>
            </p:nvSpPr>
            <p:spPr bwMode="gray">
              <a:xfrm>
                <a:off x="3125788" y="2479675"/>
                <a:ext cx="115888" cy="115888"/>
              </a:xfrm>
              <a:custGeom>
                <a:avLst/>
                <a:gdLst>
                  <a:gd name="T0" fmla="*/ 2147483646 w 277"/>
                  <a:gd name="T1" fmla="*/ 0 h 277"/>
                  <a:gd name="T2" fmla="*/ 2147483646 w 277"/>
                  <a:gd name="T3" fmla="*/ 0 h 277"/>
                  <a:gd name="T4" fmla="*/ 2147483646 w 277"/>
                  <a:gd name="T5" fmla="*/ 2147483646 h 277"/>
                  <a:gd name="T6" fmla="*/ 0 w 277"/>
                  <a:gd name="T7" fmla="*/ 2147483646 h 277"/>
                  <a:gd name="T8" fmla="*/ 2147483646 w 277"/>
                  <a:gd name="T9" fmla="*/ 0 h 277"/>
                  <a:gd name="T10" fmla="*/ 0 60000 65536"/>
                  <a:gd name="T11" fmla="*/ 0 60000 65536"/>
                  <a:gd name="T12" fmla="*/ 0 60000 65536"/>
                  <a:gd name="T13" fmla="*/ 0 60000 65536"/>
                  <a:gd name="T14" fmla="*/ 0 60000 65536"/>
                  <a:gd name="T15" fmla="*/ 0 w 277"/>
                  <a:gd name="T16" fmla="*/ 0 h 277"/>
                  <a:gd name="T17" fmla="*/ 277 w 277"/>
                  <a:gd name="T18" fmla="*/ 277 h 277"/>
                </a:gdLst>
                <a:ahLst/>
                <a:cxnLst>
                  <a:cxn ang="T10">
                    <a:pos x="T0" y="T1"/>
                  </a:cxn>
                  <a:cxn ang="T11">
                    <a:pos x="T2" y="T3"/>
                  </a:cxn>
                  <a:cxn ang="T12">
                    <a:pos x="T4" y="T5"/>
                  </a:cxn>
                  <a:cxn ang="T13">
                    <a:pos x="T6" y="T7"/>
                  </a:cxn>
                  <a:cxn ang="T14">
                    <a:pos x="T8" y="T9"/>
                  </a:cxn>
                </a:cxnLst>
                <a:rect l="T15" t="T16" r="T17" b="T18"/>
                <a:pathLst>
                  <a:path w="277" h="277">
                    <a:moveTo>
                      <a:pt x="260" y="0"/>
                    </a:moveTo>
                    <a:lnTo>
                      <a:pt x="260" y="0"/>
                    </a:lnTo>
                    <a:lnTo>
                      <a:pt x="277" y="277"/>
                    </a:lnTo>
                    <a:lnTo>
                      <a:pt x="0" y="260"/>
                    </a:lnTo>
                    <a:lnTo>
                      <a:pt x="260" y="0"/>
                    </a:lnTo>
                    <a:close/>
                  </a:path>
                </a:pathLst>
              </a:custGeom>
              <a:solidFill>
                <a:srgbClr val="FFFFFF"/>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marL="0" marR="0" lvl="0" indent="0" defTabSz="2167792" eaLnBrk="1" fontAlgn="ctr" latinLnBrk="0" hangingPunct="1">
                  <a:lnSpc>
                    <a:spcPct val="100000"/>
                  </a:lnSpc>
                  <a:spcBef>
                    <a:spcPts val="0"/>
                  </a:spcBef>
                  <a:spcAft>
                    <a:spcPts val="0"/>
                  </a:spcAft>
                  <a:buClrTx/>
                  <a:buSzTx/>
                  <a:buFontTx/>
                  <a:buNone/>
                  <a:tabLst/>
                  <a:defRPr/>
                </a:pPr>
                <a:endParaRPr kumimoji="0" lang="en-US" sz="1467" b="1"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711" name="Freeform 238"/>
              <p:cNvSpPr>
                <a:spLocks/>
              </p:cNvSpPr>
              <p:nvPr/>
            </p:nvSpPr>
            <p:spPr bwMode="gray">
              <a:xfrm>
                <a:off x="3405188" y="2759075"/>
                <a:ext cx="131763" cy="130175"/>
              </a:xfrm>
              <a:custGeom>
                <a:avLst/>
                <a:gdLst>
                  <a:gd name="T0" fmla="*/ 2147483646 w 316"/>
                  <a:gd name="T1" fmla="*/ 2147483646 h 313"/>
                  <a:gd name="T2" fmla="*/ 2147483646 w 316"/>
                  <a:gd name="T3" fmla="*/ 2147483646 h 313"/>
                  <a:gd name="T4" fmla="*/ 2147483646 w 316"/>
                  <a:gd name="T5" fmla="*/ 2147483646 h 313"/>
                  <a:gd name="T6" fmla="*/ 2147483646 w 316"/>
                  <a:gd name="T7" fmla="*/ 2147483646 h 313"/>
                  <a:gd name="T8" fmla="*/ 2147483646 w 316"/>
                  <a:gd name="T9" fmla="*/ 2147483646 h 313"/>
                  <a:gd name="T10" fmla="*/ 2147483646 w 316"/>
                  <a:gd name="T11" fmla="*/ 2147483646 h 313"/>
                  <a:gd name="T12" fmla="*/ 2147483646 w 316"/>
                  <a:gd name="T13" fmla="*/ 2147483646 h 313"/>
                  <a:gd name="T14" fmla="*/ 2147483646 w 316"/>
                  <a:gd name="T15" fmla="*/ 2147483646 h 313"/>
                  <a:gd name="T16" fmla="*/ 2147483646 w 316"/>
                  <a:gd name="T17" fmla="*/ 2147483646 h 3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6"/>
                  <a:gd name="T28" fmla="*/ 0 h 313"/>
                  <a:gd name="T29" fmla="*/ 316 w 316"/>
                  <a:gd name="T30" fmla="*/ 313 h 3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6" h="313">
                    <a:moveTo>
                      <a:pt x="280" y="313"/>
                    </a:moveTo>
                    <a:lnTo>
                      <a:pt x="280" y="313"/>
                    </a:lnTo>
                    <a:cubicBezTo>
                      <a:pt x="271" y="313"/>
                      <a:pt x="263" y="309"/>
                      <a:pt x="256" y="303"/>
                    </a:cubicBezTo>
                    <a:lnTo>
                      <a:pt x="13" y="60"/>
                    </a:lnTo>
                    <a:cubicBezTo>
                      <a:pt x="0" y="47"/>
                      <a:pt x="0" y="26"/>
                      <a:pt x="13" y="13"/>
                    </a:cubicBezTo>
                    <a:cubicBezTo>
                      <a:pt x="26" y="0"/>
                      <a:pt x="47" y="0"/>
                      <a:pt x="60" y="13"/>
                    </a:cubicBezTo>
                    <a:lnTo>
                      <a:pt x="303" y="256"/>
                    </a:lnTo>
                    <a:cubicBezTo>
                      <a:pt x="316" y="269"/>
                      <a:pt x="316" y="290"/>
                      <a:pt x="303" y="303"/>
                    </a:cubicBezTo>
                    <a:cubicBezTo>
                      <a:pt x="297" y="309"/>
                      <a:pt x="288" y="313"/>
                      <a:pt x="280" y="313"/>
                    </a:cubicBezTo>
                    <a:close/>
                  </a:path>
                </a:pathLst>
              </a:custGeom>
              <a:solidFill>
                <a:srgbClr val="FFFFFF"/>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marL="0" marR="0" lvl="0" indent="0" defTabSz="2167792" eaLnBrk="1" fontAlgn="ctr" latinLnBrk="0" hangingPunct="1">
                  <a:lnSpc>
                    <a:spcPct val="100000"/>
                  </a:lnSpc>
                  <a:spcBef>
                    <a:spcPts val="0"/>
                  </a:spcBef>
                  <a:spcAft>
                    <a:spcPts val="0"/>
                  </a:spcAft>
                  <a:buClrTx/>
                  <a:buSzTx/>
                  <a:buFontTx/>
                  <a:buNone/>
                  <a:tabLst/>
                  <a:defRPr/>
                </a:pPr>
                <a:endParaRPr kumimoji="0" lang="en-US" sz="1467" b="1"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712" name="Freeform 239"/>
              <p:cNvSpPr>
                <a:spLocks/>
              </p:cNvSpPr>
              <p:nvPr/>
            </p:nvSpPr>
            <p:spPr bwMode="gray">
              <a:xfrm>
                <a:off x="3381375" y="2733675"/>
                <a:ext cx="115888" cy="115888"/>
              </a:xfrm>
              <a:custGeom>
                <a:avLst/>
                <a:gdLst>
                  <a:gd name="T0" fmla="*/ 2147483646 w 277"/>
                  <a:gd name="T1" fmla="*/ 2147483646 h 276"/>
                  <a:gd name="T2" fmla="*/ 2147483646 w 277"/>
                  <a:gd name="T3" fmla="*/ 2147483646 h 276"/>
                  <a:gd name="T4" fmla="*/ 0 w 277"/>
                  <a:gd name="T5" fmla="*/ 0 h 276"/>
                  <a:gd name="T6" fmla="*/ 2147483646 w 277"/>
                  <a:gd name="T7" fmla="*/ 2147483646 h 276"/>
                  <a:gd name="T8" fmla="*/ 2147483646 w 277"/>
                  <a:gd name="T9" fmla="*/ 2147483646 h 276"/>
                  <a:gd name="T10" fmla="*/ 0 60000 65536"/>
                  <a:gd name="T11" fmla="*/ 0 60000 65536"/>
                  <a:gd name="T12" fmla="*/ 0 60000 65536"/>
                  <a:gd name="T13" fmla="*/ 0 60000 65536"/>
                  <a:gd name="T14" fmla="*/ 0 60000 65536"/>
                  <a:gd name="T15" fmla="*/ 0 w 277"/>
                  <a:gd name="T16" fmla="*/ 0 h 276"/>
                  <a:gd name="T17" fmla="*/ 277 w 277"/>
                  <a:gd name="T18" fmla="*/ 276 h 276"/>
                </a:gdLst>
                <a:ahLst/>
                <a:cxnLst>
                  <a:cxn ang="T10">
                    <a:pos x="T0" y="T1"/>
                  </a:cxn>
                  <a:cxn ang="T11">
                    <a:pos x="T2" y="T3"/>
                  </a:cxn>
                  <a:cxn ang="T12">
                    <a:pos x="T4" y="T5"/>
                  </a:cxn>
                  <a:cxn ang="T13">
                    <a:pos x="T6" y="T7"/>
                  </a:cxn>
                  <a:cxn ang="T14">
                    <a:pos x="T8" y="T9"/>
                  </a:cxn>
                </a:cxnLst>
                <a:rect l="T15" t="T16" r="T17" b="T18"/>
                <a:pathLst>
                  <a:path w="277" h="276">
                    <a:moveTo>
                      <a:pt x="277" y="17"/>
                    </a:moveTo>
                    <a:lnTo>
                      <a:pt x="277" y="17"/>
                    </a:lnTo>
                    <a:lnTo>
                      <a:pt x="0" y="0"/>
                    </a:lnTo>
                    <a:lnTo>
                      <a:pt x="17" y="276"/>
                    </a:lnTo>
                    <a:lnTo>
                      <a:pt x="277" y="17"/>
                    </a:lnTo>
                    <a:close/>
                  </a:path>
                </a:pathLst>
              </a:custGeom>
              <a:solidFill>
                <a:srgbClr val="FFFFFF"/>
              </a:solidFill>
              <a:ln>
                <a:noFill/>
              </a:ln>
              <a:extLst>
                <a:ext uri="{91240B29-F687-4F45-9708-019B960494DF}">
                  <a14:hiddenLine xmlns:a14="http://schemas.microsoft.com/office/drawing/2010/main" w="0">
                    <a:solidFill>
                      <a:srgbClr val="000000"/>
                    </a:solidFill>
                    <a:round/>
                    <a:headEnd/>
                    <a:tailEnd/>
                  </a14:hiddenLine>
                </a:ext>
              </a:extLst>
            </p:spPr>
            <p:txBody>
              <a:bodyPr wrap="square">
                <a:noAutofit/>
              </a:bodyPr>
              <a:lstStyle/>
              <a:p>
                <a:pPr marL="0" marR="0" lvl="0" indent="0" defTabSz="2167792" eaLnBrk="1" fontAlgn="ctr" latinLnBrk="0" hangingPunct="1">
                  <a:lnSpc>
                    <a:spcPct val="100000"/>
                  </a:lnSpc>
                  <a:spcBef>
                    <a:spcPts val="0"/>
                  </a:spcBef>
                  <a:spcAft>
                    <a:spcPts val="0"/>
                  </a:spcAft>
                  <a:buClrTx/>
                  <a:buSzTx/>
                  <a:buFontTx/>
                  <a:buNone/>
                  <a:tabLst/>
                  <a:defRPr/>
                </a:pPr>
                <a:endParaRPr kumimoji="0" lang="en-US" sz="1467" b="1"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grpSp>
      <p:pic>
        <p:nvPicPr>
          <p:cNvPr id="1713" name="图片 1712"/>
          <p:cNvPicPr>
            <a:picLocks noChangeAspect="1"/>
          </p:cNvPicPr>
          <p:nvPr/>
        </p:nvPicPr>
        <p:blipFill>
          <a:blip r:embed="rId7">
            <a:extLst>
              <a:ext uri="{28A0092B-C50C-407E-A947-70E740481C1C}">
                <a14:useLocalDpi xmlns:a14="http://schemas.microsoft.com/office/drawing/2010/main" val="0"/>
              </a:ext>
            </a:extLst>
          </a:blip>
          <a:stretch>
            <a:fillRect/>
          </a:stretch>
        </p:blipFill>
        <p:spPr bwMode="gray">
          <a:xfrm>
            <a:off x="6654897" y="2406723"/>
            <a:ext cx="4766914" cy="1154647"/>
          </a:xfrm>
          <a:prstGeom prst="rect">
            <a:avLst/>
          </a:prstGeom>
        </p:spPr>
      </p:pic>
      <p:sp>
        <p:nvSpPr>
          <p:cNvPr id="1715" name="文本框 1714"/>
          <p:cNvSpPr txBox="1"/>
          <p:nvPr/>
        </p:nvSpPr>
        <p:spPr bwMode="gray">
          <a:xfrm>
            <a:off x="7170011" y="2290088"/>
            <a:ext cx="2762997" cy="369332"/>
          </a:xfrm>
          <a:prstGeom prst="rect">
            <a:avLst/>
          </a:prstGeom>
          <a:noFill/>
        </p:spPr>
        <p:txBody>
          <a:bodyPr wrap="square" rtlCol="0">
            <a:spAutoFit/>
          </a:bodyPr>
          <a:lstStyle/>
          <a:p>
            <a:pPr defTabSz="1219170" fontAlgn="ctr"/>
            <a:r>
              <a:rPr lang="en-US" b="1" dirty="0" smtClean="0">
                <a:solidFill>
                  <a:srgbClr val="C7000B"/>
                </a:solidFill>
                <a:latin typeface="Huawei Sans" panose="020C0503030203020204" pitchFamily="34" charset="0"/>
              </a:rPr>
              <a:t>Cloud management</a:t>
            </a:r>
            <a:endParaRPr lang="en-US" b="1" dirty="0">
              <a:solidFill>
                <a:srgbClr val="C7000B"/>
              </a:solidFill>
              <a:latin typeface="Huawei Sans" panose="020C0503030203020204" pitchFamily="34" charset="0"/>
            </a:endParaRPr>
          </a:p>
        </p:txBody>
      </p:sp>
      <p:sp>
        <p:nvSpPr>
          <p:cNvPr id="1716" name="文本框 1715"/>
          <p:cNvSpPr txBox="1"/>
          <p:nvPr/>
        </p:nvSpPr>
        <p:spPr bwMode="gray">
          <a:xfrm>
            <a:off x="7170011" y="2628863"/>
            <a:ext cx="3574189" cy="830997"/>
          </a:xfrm>
          <a:prstGeom prst="rect">
            <a:avLst/>
          </a:prstGeom>
          <a:noFill/>
        </p:spPr>
        <p:txBody>
          <a:bodyPr wrap="square" rtlCol="0">
            <a:spAutoFit/>
          </a:bodyPr>
          <a:lstStyle/>
          <a:p>
            <a:pPr marL="171450" indent="-171450" fontAlgn="ctr">
              <a:buFont typeface="Arial" panose="020B0604020202020204" pitchFamily="34" charset="0"/>
              <a:buChar char="•"/>
            </a:pPr>
            <a:r>
              <a:rPr lang="en-US" sz="1200" dirty="0" err="1">
                <a:solidFill>
                  <a:srgbClr val="1D1D1A"/>
                </a:solidFill>
                <a:latin typeface="Huawei Sans" panose="020C0503030203020204" pitchFamily="34" charset="0"/>
              </a:rPr>
              <a:t>iMaster</a:t>
            </a:r>
            <a:r>
              <a:rPr lang="en-US" sz="1200" dirty="0">
                <a:solidFill>
                  <a:srgbClr val="1D1D1A"/>
                </a:solidFill>
                <a:latin typeface="Huawei Sans" panose="020C0503030203020204" pitchFamily="34" charset="0"/>
              </a:rPr>
              <a:t> </a:t>
            </a:r>
            <a:r>
              <a:rPr lang="en-US" sz="1200" dirty="0" smtClean="0">
                <a:solidFill>
                  <a:srgbClr val="1D1D1A"/>
                </a:solidFill>
                <a:latin typeface="Huawei Sans" panose="020C0503030203020204" pitchFamily="34" charset="0"/>
              </a:rPr>
              <a:t>NCE supports auto scaling and can manage up to 200,000 NEs concurrently.</a:t>
            </a:r>
            <a:endParaRPr lang="en-US" altLang="zh-CN" sz="1200" spc="-20" dirty="0" smtClean="0">
              <a:solidFill>
                <a:srgbClr val="1D1D1A"/>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171450" indent="-171450" fontAlgn="ctr">
              <a:buFont typeface="Arial" panose="020B0604020202020204" pitchFamily="34" charset="0"/>
              <a:buChar char="•"/>
            </a:pPr>
            <a:r>
              <a:rPr lang="en-US" sz="1200" dirty="0" smtClean="0">
                <a:solidFill>
                  <a:srgbClr val="1D1D1A"/>
                </a:solidFill>
                <a:latin typeface="Huawei Sans" panose="020C0503030203020204" pitchFamily="34" charset="0"/>
              </a:rPr>
              <a:t>A single controller supports end-to-end SDN automation for the WAN, LAN, and WLAN.</a:t>
            </a:r>
            <a:endParaRPr lang="en-US" altLang="zh-CN" sz="1200" spc="-20" dirty="0">
              <a:solidFill>
                <a:srgbClr val="1D1D1A"/>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718" name="椭圆 1717"/>
          <p:cNvSpPr/>
          <p:nvPr/>
        </p:nvSpPr>
        <p:spPr bwMode="gray">
          <a:xfrm>
            <a:off x="6322869" y="2281940"/>
            <a:ext cx="750773" cy="750773"/>
          </a:xfrm>
          <a:prstGeom prst="ellipse">
            <a:avLst/>
          </a:prstGeom>
          <a:solidFill>
            <a:srgbClr val="C00000"/>
          </a:solidFill>
          <a:ln w="12700" cap="flat" cmpd="sng" algn="ctr">
            <a:noFill/>
            <a:prstDash val="solid"/>
            <a:miter lim="800000"/>
          </a:ln>
          <a:effectLst/>
        </p:spPr>
        <p:txBody>
          <a:bodyPr rtlCol="0" anchor="ctr"/>
          <a:lstStyle/>
          <a:p>
            <a:pPr marL="0" marR="0" lvl="0" indent="0" algn="ctr" defTabSz="914400" eaLnBrk="1" fontAlgn="ctr" latinLnBrk="0" hangingPunct="1">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srgbClr val="666666"/>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19" name="Freeform 37"/>
          <p:cNvSpPr>
            <a:spLocks noEditPoints="1"/>
          </p:cNvSpPr>
          <p:nvPr/>
        </p:nvSpPr>
        <p:spPr bwMode="gray">
          <a:xfrm>
            <a:off x="6430017" y="2373275"/>
            <a:ext cx="536476" cy="54946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Lst>
            <a:rect l="0" t="0" r="0" b="0"/>
            <a:pathLst>
              <a:path w="1343" h="1371">
                <a:moveTo>
                  <a:pt x="275" y="216"/>
                </a:moveTo>
                <a:lnTo>
                  <a:pt x="275" y="216"/>
                </a:lnTo>
                <a:cubicBezTo>
                  <a:pt x="307" y="213"/>
                  <a:pt x="360" y="209"/>
                  <a:pt x="425" y="213"/>
                </a:cubicBezTo>
                <a:cubicBezTo>
                  <a:pt x="430" y="226"/>
                  <a:pt x="438" y="237"/>
                  <a:pt x="449" y="245"/>
                </a:cubicBezTo>
                <a:cubicBezTo>
                  <a:pt x="435" y="306"/>
                  <a:pt x="425" y="379"/>
                  <a:pt x="425" y="457"/>
                </a:cubicBezTo>
                <a:cubicBezTo>
                  <a:pt x="402" y="468"/>
                  <a:pt x="386" y="490"/>
                  <a:pt x="386" y="517"/>
                </a:cubicBezTo>
                <a:cubicBezTo>
                  <a:pt x="386" y="529"/>
                  <a:pt x="390" y="541"/>
                  <a:pt x="396" y="551"/>
                </a:cubicBezTo>
                <a:cubicBezTo>
                  <a:pt x="361" y="611"/>
                  <a:pt x="336" y="670"/>
                  <a:pt x="318" y="726"/>
                </a:cubicBezTo>
                <a:cubicBezTo>
                  <a:pt x="311" y="749"/>
                  <a:pt x="304" y="773"/>
                  <a:pt x="299" y="795"/>
                </a:cubicBezTo>
                <a:cubicBezTo>
                  <a:pt x="287" y="798"/>
                  <a:pt x="277" y="804"/>
                  <a:pt x="269" y="813"/>
                </a:cubicBezTo>
                <a:cubicBezTo>
                  <a:pt x="162" y="758"/>
                  <a:pt x="90" y="694"/>
                  <a:pt x="67" y="673"/>
                </a:cubicBezTo>
                <a:cubicBezTo>
                  <a:pt x="67" y="673"/>
                  <a:pt x="67" y="672"/>
                  <a:pt x="67" y="672"/>
                </a:cubicBezTo>
                <a:cubicBezTo>
                  <a:pt x="67" y="490"/>
                  <a:pt x="147" y="327"/>
                  <a:pt x="275" y="216"/>
                </a:cubicBezTo>
                <a:close/>
                <a:moveTo>
                  <a:pt x="974" y="148"/>
                </a:moveTo>
                <a:lnTo>
                  <a:pt x="974" y="148"/>
                </a:lnTo>
                <a:cubicBezTo>
                  <a:pt x="908" y="165"/>
                  <a:pt x="849" y="185"/>
                  <a:pt x="795" y="209"/>
                </a:cubicBezTo>
                <a:cubicBezTo>
                  <a:pt x="783" y="198"/>
                  <a:pt x="768" y="192"/>
                  <a:pt x="752" y="192"/>
                </a:cubicBezTo>
                <a:cubicBezTo>
                  <a:pt x="734" y="192"/>
                  <a:pt x="717" y="200"/>
                  <a:pt x="705" y="212"/>
                </a:cubicBezTo>
                <a:cubicBezTo>
                  <a:pt x="651" y="193"/>
                  <a:pt x="598" y="181"/>
                  <a:pt x="548" y="173"/>
                </a:cubicBezTo>
                <a:cubicBezTo>
                  <a:pt x="545" y="162"/>
                  <a:pt x="539" y="153"/>
                  <a:pt x="532" y="145"/>
                </a:cubicBezTo>
                <a:cubicBezTo>
                  <a:pt x="542" y="116"/>
                  <a:pt x="551" y="93"/>
                  <a:pt x="557" y="78"/>
                </a:cubicBezTo>
                <a:cubicBezTo>
                  <a:pt x="594" y="71"/>
                  <a:pt x="632" y="67"/>
                  <a:pt x="671" y="67"/>
                </a:cubicBezTo>
                <a:cubicBezTo>
                  <a:pt x="781" y="67"/>
                  <a:pt x="885" y="97"/>
                  <a:pt x="974" y="148"/>
                </a:cubicBezTo>
                <a:close/>
                <a:moveTo>
                  <a:pt x="1269" y="584"/>
                </a:moveTo>
                <a:lnTo>
                  <a:pt x="1269" y="584"/>
                </a:lnTo>
                <a:cubicBezTo>
                  <a:pt x="1250" y="604"/>
                  <a:pt x="1231" y="622"/>
                  <a:pt x="1212" y="640"/>
                </a:cubicBezTo>
                <a:cubicBezTo>
                  <a:pt x="1203" y="634"/>
                  <a:pt x="1192" y="630"/>
                  <a:pt x="1180" y="629"/>
                </a:cubicBezTo>
                <a:cubicBezTo>
                  <a:pt x="1098" y="463"/>
                  <a:pt x="976" y="339"/>
                  <a:pt x="817" y="259"/>
                </a:cubicBezTo>
                <a:cubicBezTo>
                  <a:pt x="817" y="259"/>
                  <a:pt x="817" y="258"/>
                  <a:pt x="817" y="257"/>
                </a:cubicBezTo>
                <a:cubicBezTo>
                  <a:pt x="817" y="257"/>
                  <a:pt x="817" y="257"/>
                  <a:pt x="817" y="256"/>
                </a:cubicBezTo>
                <a:cubicBezTo>
                  <a:pt x="883" y="228"/>
                  <a:pt x="956" y="206"/>
                  <a:pt x="1035" y="189"/>
                </a:cubicBezTo>
                <a:cubicBezTo>
                  <a:pt x="1159" y="283"/>
                  <a:pt x="1246" y="423"/>
                  <a:pt x="1269" y="584"/>
                </a:cubicBezTo>
                <a:close/>
                <a:moveTo>
                  <a:pt x="960" y="1202"/>
                </a:moveTo>
                <a:lnTo>
                  <a:pt x="960" y="1202"/>
                </a:lnTo>
                <a:cubicBezTo>
                  <a:pt x="832" y="1133"/>
                  <a:pt x="729" y="1051"/>
                  <a:pt x="651" y="957"/>
                </a:cubicBezTo>
                <a:cubicBezTo>
                  <a:pt x="652" y="957"/>
                  <a:pt x="652" y="956"/>
                  <a:pt x="652" y="956"/>
                </a:cubicBezTo>
                <a:cubicBezTo>
                  <a:pt x="827" y="949"/>
                  <a:pt x="996" y="882"/>
                  <a:pt x="1158" y="756"/>
                </a:cubicBezTo>
                <a:cubicBezTo>
                  <a:pt x="1164" y="758"/>
                  <a:pt x="1169" y="759"/>
                  <a:pt x="1175" y="759"/>
                </a:cubicBezTo>
                <a:cubicBezTo>
                  <a:pt x="1176" y="759"/>
                  <a:pt x="1177" y="759"/>
                  <a:pt x="1178" y="759"/>
                </a:cubicBezTo>
                <a:cubicBezTo>
                  <a:pt x="1196" y="808"/>
                  <a:pt x="1210" y="862"/>
                  <a:pt x="1223" y="918"/>
                </a:cubicBezTo>
                <a:cubicBezTo>
                  <a:pt x="1168" y="1038"/>
                  <a:pt x="1076" y="1138"/>
                  <a:pt x="960" y="1202"/>
                </a:cubicBezTo>
                <a:close/>
                <a:moveTo>
                  <a:pt x="434" y="591"/>
                </a:moveTo>
                <a:lnTo>
                  <a:pt x="434" y="591"/>
                </a:lnTo>
                <a:cubicBezTo>
                  <a:pt x="448" y="685"/>
                  <a:pt x="479" y="788"/>
                  <a:pt x="540" y="890"/>
                </a:cubicBezTo>
                <a:cubicBezTo>
                  <a:pt x="539" y="893"/>
                  <a:pt x="537" y="895"/>
                  <a:pt x="536" y="898"/>
                </a:cubicBezTo>
                <a:cubicBezTo>
                  <a:pt x="481" y="891"/>
                  <a:pt x="428" y="877"/>
                  <a:pt x="381" y="861"/>
                </a:cubicBezTo>
                <a:cubicBezTo>
                  <a:pt x="381" y="860"/>
                  <a:pt x="381" y="859"/>
                  <a:pt x="381" y="858"/>
                </a:cubicBezTo>
                <a:cubicBezTo>
                  <a:pt x="381" y="835"/>
                  <a:pt x="369" y="815"/>
                  <a:pt x="352" y="804"/>
                </a:cubicBezTo>
                <a:cubicBezTo>
                  <a:pt x="357" y="783"/>
                  <a:pt x="362" y="763"/>
                  <a:pt x="369" y="742"/>
                </a:cubicBezTo>
                <a:cubicBezTo>
                  <a:pt x="386" y="688"/>
                  <a:pt x="408" y="638"/>
                  <a:pt x="434" y="591"/>
                </a:cubicBezTo>
                <a:close/>
                <a:moveTo>
                  <a:pt x="1110" y="694"/>
                </a:moveTo>
                <a:lnTo>
                  <a:pt x="1110" y="694"/>
                </a:lnTo>
                <a:cubicBezTo>
                  <a:pt x="1110" y="704"/>
                  <a:pt x="1112" y="713"/>
                  <a:pt x="1116" y="721"/>
                </a:cubicBezTo>
                <a:cubicBezTo>
                  <a:pt x="968" y="834"/>
                  <a:pt x="815" y="894"/>
                  <a:pt x="658" y="902"/>
                </a:cubicBezTo>
                <a:cubicBezTo>
                  <a:pt x="649" y="876"/>
                  <a:pt x="625" y="858"/>
                  <a:pt x="596" y="858"/>
                </a:cubicBezTo>
                <a:cubicBezTo>
                  <a:pt x="591" y="858"/>
                  <a:pt x="587" y="858"/>
                  <a:pt x="582" y="859"/>
                </a:cubicBezTo>
                <a:cubicBezTo>
                  <a:pt x="531" y="772"/>
                  <a:pt x="498" y="676"/>
                  <a:pt x="485" y="572"/>
                </a:cubicBezTo>
                <a:cubicBezTo>
                  <a:pt x="504" y="561"/>
                  <a:pt x="516" y="540"/>
                  <a:pt x="516" y="517"/>
                </a:cubicBezTo>
                <a:cubicBezTo>
                  <a:pt x="516" y="504"/>
                  <a:pt x="513" y="493"/>
                  <a:pt x="507" y="483"/>
                </a:cubicBezTo>
                <a:cubicBezTo>
                  <a:pt x="563" y="415"/>
                  <a:pt x="632" y="356"/>
                  <a:pt x="713" y="309"/>
                </a:cubicBezTo>
                <a:cubicBezTo>
                  <a:pt x="724" y="317"/>
                  <a:pt x="737" y="322"/>
                  <a:pt x="752" y="322"/>
                </a:cubicBezTo>
                <a:cubicBezTo>
                  <a:pt x="768" y="322"/>
                  <a:pt x="782" y="316"/>
                  <a:pt x="793" y="307"/>
                </a:cubicBezTo>
                <a:cubicBezTo>
                  <a:pt x="939" y="381"/>
                  <a:pt x="1052" y="495"/>
                  <a:pt x="1129" y="648"/>
                </a:cubicBezTo>
                <a:cubicBezTo>
                  <a:pt x="1118" y="660"/>
                  <a:pt x="1110" y="676"/>
                  <a:pt x="1110" y="694"/>
                </a:cubicBezTo>
                <a:close/>
                <a:moveTo>
                  <a:pt x="1276" y="672"/>
                </a:moveTo>
                <a:lnTo>
                  <a:pt x="1276" y="672"/>
                </a:lnTo>
                <a:cubicBezTo>
                  <a:pt x="1276" y="725"/>
                  <a:pt x="1269" y="777"/>
                  <a:pt x="1255" y="827"/>
                </a:cubicBezTo>
                <a:cubicBezTo>
                  <a:pt x="1246" y="795"/>
                  <a:pt x="1236" y="764"/>
                  <a:pt x="1225" y="735"/>
                </a:cubicBezTo>
                <a:cubicBezTo>
                  <a:pt x="1235" y="723"/>
                  <a:pt x="1240" y="709"/>
                  <a:pt x="1240" y="694"/>
                </a:cubicBezTo>
                <a:cubicBezTo>
                  <a:pt x="1240" y="692"/>
                  <a:pt x="1240" y="690"/>
                  <a:pt x="1240" y="688"/>
                </a:cubicBezTo>
                <a:cubicBezTo>
                  <a:pt x="1252" y="677"/>
                  <a:pt x="1263" y="665"/>
                  <a:pt x="1275" y="654"/>
                </a:cubicBezTo>
                <a:cubicBezTo>
                  <a:pt x="1276" y="660"/>
                  <a:pt x="1276" y="666"/>
                  <a:pt x="1276" y="672"/>
                </a:cubicBezTo>
                <a:close/>
                <a:moveTo>
                  <a:pt x="688" y="262"/>
                </a:moveTo>
                <a:lnTo>
                  <a:pt x="688" y="262"/>
                </a:lnTo>
                <a:cubicBezTo>
                  <a:pt x="688" y="262"/>
                  <a:pt x="688" y="263"/>
                  <a:pt x="688" y="263"/>
                </a:cubicBezTo>
                <a:cubicBezTo>
                  <a:pt x="601" y="314"/>
                  <a:pt x="533" y="374"/>
                  <a:pt x="478" y="436"/>
                </a:cubicBezTo>
                <a:cubicBezTo>
                  <a:pt x="480" y="370"/>
                  <a:pt x="490" y="309"/>
                  <a:pt x="501" y="255"/>
                </a:cubicBezTo>
                <a:cubicBezTo>
                  <a:pt x="519" y="251"/>
                  <a:pt x="533" y="240"/>
                  <a:pt x="542" y="226"/>
                </a:cubicBezTo>
                <a:cubicBezTo>
                  <a:pt x="588" y="233"/>
                  <a:pt x="638" y="245"/>
                  <a:pt x="688" y="262"/>
                </a:cubicBezTo>
                <a:close/>
                <a:moveTo>
                  <a:pt x="352" y="158"/>
                </a:moveTo>
                <a:lnTo>
                  <a:pt x="352" y="158"/>
                </a:lnTo>
                <a:cubicBezTo>
                  <a:pt x="396" y="131"/>
                  <a:pt x="443" y="109"/>
                  <a:pt x="493" y="94"/>
                </a:cubicBezTo>
                <a:cubicBezTo>
                  <a:pt x="489" y="104"/>
                  <a:pt x="485" y="115"/>
                  <a:pt x="481" y="128"/>
                </a:cubicBezTo>
                <a:cubicBezTo>
                  <a:pt x="459" y="130"/>
                  <a:pt x="441" y="142"/>
                  <a:pt x="431" y="160"/>
                </a:cubicBezTo>
                <a:cubicBezTo>
                  <a:pt x="402" y="158"/>
                  <a:pt x="376" y="158"/>
                  <a:pt x="352" y="158"/>
                </a:cubicBezTo>
                <a:close/>
                <a:moveTo>
                  <a:pt x="72" y="748"/>
                </a:moveTo>
                <a:lnTo>
                  <a:pt x="72" y="748"/>
                </a:lnTo>
                <a:cubicBezTo>
                  <a:pt x="111" y="781"/>
                  <a:pt x="173" y="825"/>
                  <a:pt x="252" y="865"/>
                </a:cubicBezTo>
                <a:cubicBezTo>
                  <a:pt x="254" y="884"/>
                  <a:pt x="263" y="900"/>
                  <a:pt x="278" y="911"/>
                </a:cubicBezTo>
                <a:cubicBezTo>
                  <a:pt x="267" y="1001"/>
                  <a:pt x="270" y="1077"/>
                  <a:pt x="273" y="1126"/>
                </a:cubicBezTo>
                <a:cubicBezTo>
                  <a:pt x="165" y="1030"/>
                  <a:pt x="91" y="896"/>
                  <a:pt x="72" y="748"/>
                </a:cubicBezTo>
                <a:close/>
                <a:moveTo>
                  <a:pt x="490" y="1318"/>
                </a:moveTo>
                <a:lnTo>
                  <a:pt x="490" y="1318"/>
                </a:lnTo>
                <a:cubicBezTo>
                  <a:pt x="498" y="1348"/>
                  <a:pt x="525" y="1371"/>
                  <a:pt x="558" y="1371"/>
                </a:cubicBezTo>
                <a:cubicBezTo>
                  <a:pt x="596" y="1371"/>
                  <a:pt x="627" y="1339"/>
                  <a:pt x="627" y="1301"/>
                </a:cubicBezTo>
                <a:cubicBezTo>
                  <a:pt x="627" y="1263"/>
                  <a:pt x="596" y="1232"/>
                  <a:pt x="558" y="1232"/>
                </a:cubicBezTo>
                <a:cubicBezTo>
                  <a:pt x="538" y="1232"/>
                  <a:pt x="520" y="1240"/>
                  <a:pt x="507" y="1253"/>
                </a:cubicBezTo>
                <a:cubicBezTo>
                  <a:pt x="444" y="1236"/>
                  <a:pt x="385" y="1208"/>
                  <a:pt x="332" y="1172"/>
                </a:cubicBezTo>
                <a:cubicBezTo>
                  <a:pt x="332" y="1167"/>
                  <a:pt x="315" y="1061"/>
                  <a:pt x="331" y="921"/>
                </a:cubicBezTo>
                <a:cubicBezTo>
                  <a:pt x="340" y="919"/>
                  <a:pt x="348" y="915"/>
                  <a:pt x="355" y="909"/>
                </a:cubicBezTo>
                <a:cubicBezTo>
                  <a:pt x="411" y="929"/>
                  <a:pt x="472" y="944"/>
                  <a:pt x="538" y="952"/>
                </a:cubicBezTo>
                <a:cubicBezTo>
                  <a:pt x="549" y="973"/>
                  <a:pt x="571" y="988"/>
                  <a:pt x="596" y="988"/>
                </a:cubicBezTo>
                <a:cubicBezTo>
                  <a:pt x="600" y="988"/>
                  <a:pt x="604" y="987"/>
                  <a:pt x="608" y="987"/>
                </a:cubicBezTo>
                <a:cubicBezTo>
                  <a:pt x="678" y="1073"/>
                  <a:pt x="773" y="1156"/>
                  <a:pt x="902" y="1230"/>
                </a:cubicBezTo>
                <a:cubicBezTo>
                  <a:pt x="880" y="1239"/>
                  <a:pt x="858" y="1247"/>
                  <a:pt x="836" y="1253"/>
                </a:cubicBezTo>
                <a:cubicBezTo>
                  <a:pt x="823" y="1240"/>
                  <a:pt x="805" y="1231"/>
                  <a:pt x="785" y="1231"/>
                </a:cubicBezTo>
                <a:cubicBezTo>
                  <a:pt x="746" y="1231"/>
                  <a:pt x="715" y="1262"/>
                  <a:pt x="715" y="1300"/>
                </a:cubicBezTo>
                <a:cubicBezTo>
                  <a:pt x="715" y="1338"/>
                  <a:pt x="746" y="1370"/>
                  <a:pt x="785" y="1370"/>
                </a:cubicBezTo>
                <a:cubicBezTo>
                  <a:pt x="817" y="1370"/>
                  <a:pt x="844" y="1348"/>
                  <a:pt x="852" y="1318"/>
                </a:cubicBezTo>
                <a:cubicBezTo>
                  <a:pt x="1136" y="1238"/>
                  <a:pt x="1343" y="973"/>
                  <a:pt x="1342" y="672"/>
                </a:cubicBezTo>
                <a:cubicBezTo>
                  <a:pt x="1342" y="301"/>
                  <a:pt x="1041" y="0"/>
                  <a:pt x="671" y="0"/>
                </a:cubicBezTo>
                <a:cubicBezTo>
                  <a:pt x="301" y="0"/>
                  <a:pt x="0" y="301"/>
                  <a:pt x="0" y="672"/>
                </a:cubicBezTo>
                <a:cubicBezTo>
                  <a:pt x="0" y="973"/>
                  <a:pt x="206" y="1238"/>
                  <a:pt x="490" y="1318"/>
                </a:cubicBezTo>
                <a:close/>
              </a:path>
            </a:pathLst>
          </a:custGeom>
          <a:solidFill>
            <a:srgbClr val="FFFFFF"/>
          </a:solidFill>
          <a:ln w="9525">
            <a:noFill/>
          </a:ln>
        </p:spPr>
        <p:txBody>
          <a:bodyPr/>
          <a:lstStyle/>
          <a:p>
            <a:pPr marL="0" marR="0" lvl="0" indent="0" defTabSz="914400" eaLnBrk="1" fontAlgn="ctr" latinLnBrk="0" hangingPunct="1">
              <a:spcBef>
                <a:spcPts val="0"/>
              </a:spcBef>
              <a:spcAft>
                <a:spcPts val="0"/>
              </a:spcAft>
              <a:buClrTx/>
              <a:buSzTx/>
              <a:buFontTx/>
              <a:buNone/>
              <a:tabLst/>
              <a:defRPr/>
            </a:pPr>
            <a:endParaRPr kumimoji="0" lang="en-US" altLang="zh-CN" sz="214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57694943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dirty="0" smtClean="0"/>
              <a:t>Huawei Hyper-Converged DCN Solution: </a:t>
            </a:r>
            <a:r>
              <a:rPr lang="en-US" dirty="0" err="1" smtClean="0"/>
              <a:t>CloudFabric</a:t>
            </a:r>
            <a:r>
              <a:rPr lang="en-US" dirty="0" smtClean="0"/>
              <a:t> 3.0</a:t>
            </a:r>
            <a:endParaRPr lang="en-US" altLang="zh-CN" dirty="0">
              <a:sym typeface="Huawei Sans" panose="020C0503030203020204" pitchFamily="34" charset="0"/>
            </a:endParaRPr>
          </a:p>
        </p:txBody>
      </p:sp>
      <p:sp>
        <p:nvSpPr>
          <p:cNvPr id="648" name="矩形 647">
            <a:extLst>
              <a:ext uri="{FF2B5EF4-FFF2-40B4-BE49-F238E27FC236}">
                <a16:creationId xmlns:a16="http://schemas.microsoft.com/office/drawing/2014/main" xmlns="" id="{784C5616-EF35-45C2-B9F6-9ACF4F766BF0}"/>
              </a:ext>
            </a:extLst>
          </p:cNvPr>
          <p:cNvSpPr/>
          <p:nvPr/>
        </p:nvSpPr>
        <p:spPr bwMode="gray">
          <a:xfrm>
            <a:off x="7321762" y="1281326"/>
            <a:ext cx="4046691" cy="4554526"/>
          </a:xfrm>
          <a:prstGeom prst="rect">
            <a:avLst/>
          </a:prstGeom>
          <a:solidFill>
            <a:srgbClr val="EBEBEB">
              <a:alpha val="52000"/>
            </a:srgbClr>
          </a:solid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2000" b="0" i="0" u="none" strike="noStrike" kern="0" cap="none" spc="0" normalizeH="0" baseline="0" noProof="0" dirty="0" smtClean="0">
              <a:ln>
                <a:noFill/>
              </a:ln>
              <a:solidFill>
                <a:srgbClr val="666666"/>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1" name="矩形 690">
            <a:extLst>
              <a:ext uri="{FF2B5EF4-FFF2-40B4-BE49-F238E27FC236}">
                <a16:creationId xmlns:a16="http://schemas.microsoft.com/office/drawing/2014/main" xmlns="" id="{E577DC3E-2CA6-4165-9016-E8CC6DF2E80D}"/>
              </a:ext>
            </a:extLst>
          </p:cNvPr>
          <p:cNvSpPr/>
          <p:nvPr/>
        </p:nvSpPr>
        <p:spPr bwMode="gray">
          <a:xfrm>
            <a:off x="8329226" y="2645543"/>
            <a:ext cx="3141801" cy="36933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112" rtl="0" eaLnBrk="1" fontAlgn="ctr" latinLnBrk="0" hangingPunct="1">
              <a:lnSpc>
                <a:spcPct val="100000"/>
              </a:lnSpc>
              <a:spcBef>
                <a:spcPts val="0"/>
              </a:spcBef>
              <a:spcAft>
                <a:spcPts val="0"/>
              </a:spcAft>
              <a:buClrTx/>
              <a:buSzTx/>
              <a:buFontTx/>
              <a:buNone/>
              <a:tabLst/>
              <a:defRPr/>
            </a:pPr>
            <a:r>
              <a:rPr lang="en-US" b="1" dirty="0" smtClean="0">
                <a:solidFill>
                  <a:srgbClr val="C7000B"/>
                </a:solidFill>
                <a:latin typeface="Huawei Sans" panose="020C0503030203020204" pitchFamily="34" charset="0"/>
              </a:rPr>
              <a:t>Full-lifecycle automation</a:t>
            </a:r>
            <a:endParaRPr lang="en-US" b="1" dirty="0">
              <a:solidFill>
                <a:srgbClr val="C7000B"/>
              </a:solidFill>
              <a:latin typeface="Huawei Sans" panose="020C0503030203020204" pitchFamily="34" charset="0"/>
            </a:endParaRPr>
          </a:p>
        </p:txBody>
      </p:sp>
      <p:sp>
        <p:nvSpPr>
          <p:cNvPr id="692" name="文本框 440">
            <a:extLst>
              <a:ext uri="{FF2B5EF4-FFF2-40B4-BE49-F238E27FC236}">
                <a16:creationId xmlns:a16="http://schemas.microsoft.com/office/drawing/2014/main" xmlns="" id="{583DA9AC-5602-4E3B-B958-DF2E819C7AF6}"/>
              </a:ext>
            </a:extLst>
          </p:cNvPr>
          <p:cNvSpPr txBox="1"/>
          <p:nvPr/>
        </p:nvSpPr>
        <p:spPr bwMode="gray">
          <a:xfrm>
            <a:off x="8329226" y="3011675"/>
            <a:ext cx="2365294" cy="276999"/>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3853" rtl="0" eaLnBrk="1" fontAlgn="ctr" latinLnBrk="0" hangingPunct="1">
              <a:lnSpc>
                <a:spcPct val="100000"/>
              </a:lnSpc>
              <a:spcBef>
                <a:spcPts val="0"/>
              </a:spcBef>
              <a:spcAft>
                <a:spcPts val="0"/>
              </a:spcAft>
              <a:buClrTx/>
              <a:buSzTx/>
              <a:buFontTx/>
              <a:buNone/>
              <a:tabLst/>
              <a:defRPr/>
            </a:pPr>
            <a:r>
              <a:rPr lang="en-US" sz="1200" b="0" dirty="0" smtClean="0">
                <a:solidFill>
                  <a:srgbClr val="1D1D1A"/>
                </a:solidFill>
                <a:latin typeface="Huawei Sans" panose="020C0503030203020204" pitchFamily="34" charset="0"/>
              </a:rPr>
              <a:t>TTM reduced by </a:t>
            </a:r>
            <a:r>
              <a:rPr lang="en-US" sz="1200" b="1" dirty="0" smtClean="0">
                <a:solidFill>
                  <a:srgbClr val="1D1D1A"/>
                </a:solidFill>
                <a:latin typeface="Huawei Sans" panose="020C0503030203020204" pitchFamily="34" charset="0"/>
              </a:rPr>
              <a:t>90%</a:t>
            </a:r>
            <a:endParaRPr kumimoji="0" lang="en-US" altLang="zh-CN" sz="1200" b="1"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93" name="Group 4">
            <a:extLst>
              <a:ext uri="{FF2B5EF4-FFF2-40B4-BE49-F238E27FC236}">
                <a16:creationId xmlns:a16="http://schemas.microsoft.com/office/drawing/2014/main" xmlns="" id="{CD6DF661-F9B6-49B3-873F-4BDA48E4E32E}"/>
              </a:ext>
            </a:extLst>
          </p:cNvPr>
          <p:cNvGrpSpPr>
            <a:grpSpLocks noChangeAspect="1"/>
          </p:cNvGrpSpPr>
          <p:nvPr/>
        </p:nvGrpSpPr>
        <p:grpSpPr bwMode="gray">
          <a:xfrm>
            <a:off x="7752534" y="2723455"/>
            <a:ext cx="502727" cy="535340"/>
            <a:chOff x="15577" y="1382"/>
            <a:chExt cx="648" cy="690"/>
          </a:xfrm>
          <a:solidFill>
            <a:srgbClr val="666666"/>
          </a:solidFill>
        </p:grpSpPr>
        <p:sp>
          <p:nvSpPr>
            <p:cNvPr id="694" name="Rectangle 5">
              <a:extLst>
                <a:ext uri="{FF2B5EF4-FFF2-40B4-BE49-F238E27FC236}">
                  <a16:creationId xmlns:a16="http://schemas.microsoft.com/office/drawing/2014/main" xmlns="" id="{49AD5DD8-4AF9-47A2-8BA9-9D63FB2C717C}"/>
                </a:ext>
              </a:extLst>
            </p:cNvPr>
            <p:cNvSpPr>
              <a:spLocks noChangeArrowheads="1"/>
            </p:cNvSpPr>
            <p:nvPr/>
          </p:nvSpPr>
          <p:spPr bwMode="gray">
            <a:xfrm>
              <a:off x="16020" y="1932"/>
              <a:ext cx="32" cy="22"/>
            </a:xfrm>
            <a:prstGeom prst="rect">
              <a:avLst/>
            </a:prstGeom>
            <a:grpFill/>
            <a:ln w="9525">
              <a:noFill/>
              <a:miter lim="800000"/>
              <a:headEnd/>
              <a:tailEnd/>
            </a:ln>
          </p:spPr>
          <p:txBody>
            <a:bodyPr vert="horz" wrap="square" lIns="45693" tIns="22847" rIns="45693" bIns="22847"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112" rtl="0" eaLnBrk="1" fontAlgn="ctr" latinLnBrk="0" hangingPunct="1">
                <a:lnSpc>
                  <a:spcPct val="100000"/>
                </a:lnSpc>
                <a:spcBef>
                  <a:spcPts val="0"/>
                </a:spcBef>
                <a:spcAft>
                  <a:spcPts val="0"/>
                </a:spcAft>
                <a:buClrTx/>
                <a:buSzTx/>
                <a:buFontTx/>
                <a:buNone/>
                <a:tabLst/>
                <a:defRPr/>
              </a:pPr>
              <a:endParaRPr kumimoji="0" lang="en-US" altLang="zh-CN" sz="12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5" name="Rectangle 6">
              <a:extLst>
                <a:ext uri="{FF2B5EF4-FFF2-40B4-BE49-F238E27FC236}">
                  <a16:creationId xmlns:a16="http://schemas.microsoft.com/office/drawing/2014/main" xmlns="" id="{6726F732-DC70-42C9-817A-64D412040352}"/>
                </a:ext>
              </a:extLst>
            </p:cNvPr>
            <p:cNvSpPr>
              <a:spLocks noChangeArrowheads="1"/>
            </p:cNvSpPr>
            <p:nvPr/>
          </p:nvSpPr>
          <p:spPr bwMode="gray">
            <a:xfrm>
              <a:off x="15793" y="1393"/>
              <a:ext cx="22" cy="64"/>
            </a:xfrm>
            <a:prstGeom prst="rect">
              <a:avLst/>
            </a:prstGeom>
            <a:grpFill/>
            <a:ln w="9525">
              <a:noFill/>
              <a:miter lim="800000"/>
              <a:headEnd/>
              <a:tailEnd/>
            </a:ln>
          </p:spPr>
          <p:txBody>
            <a:bodyPr vert="horz" wrap="square" lIns="45693" tIns="22847" rIns="45693" bIns="22847"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112" rtl="0" eaLnBrk="1" fontAlgn="ctr" latinLnBrk="0" hangingPunct="1">
                <a:lnSpc>
                  <a:spcPct val="100000"/>
                </a:lnSpc>
                <a:spcBef>
                  <a:spcPts val="0"/>
                </a:spcBef>
                <a:spcAft>
                  <a:spcPts val="0"/>
                </a:spcAft>
                <a:buClrTx/>
                <a:buSzTx/>
                <a:buFontTx/>
                <a:buNone/>
                <a:tabLst/>
                <a:defRPr/>
              </a:pPr>
              <a:endParaRPr kumimoji="0" lang="en-US" altLang="zh-CN" sz="12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6" name="Rectangle 7">
              <a:extLst>
                <a:ext uri="{FF2B5EF4-FFF2-40B4-BE49-F238E27FC236}">
                  <a16:creationId xmlns:a16="http://schemas.microsoft.com/office/drawing/2014/main" xmlns="" id="{33752779-4E67-4539-8C57-8F9DB04AB216}"/>
                </a:ext>
              </a:extLst>
            </p:cNvPr>
            <p:cNvSpPr>
              <a:spLocks noChangeArrowheads="1"/>
            </p:cNvSpPr>
            <p:nvPr/>
          </p:nvSpPr>
          <p:spPr bwMode="gray">
            <a:xfrm>
              <a:off x="15577" y="1554"/>
              <a:ext cx="119" cy="22"/>
            </a:xfrm>
            <a:prstGeom prst="rect">
              <a:avLst/>
            </a:prstGeom>
            <a:grpFill/>
            <a:ln w="9525">
              <a:noFill/>
              <a:miter lim="800000"/>
              <a:headEnd/>
              <a:tailEnd/>
            </a:ln>
          </p:spPr>
          <p:txBody>
            <a:bodyPr vert="horz" wrap="square" lIns="45693" tIns="22847" rIns="45693" bIns="22847"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112" rtl="0" eaLnBrk="1" fontAlgn="ctr" latinLnBrk="0" hangingPunct="1">
                <a:lnSpc>
                  <a:spcPct val="100000"/>
                </a:lnSpc>
                <a:spcBef>
                  <a:spcPts val="0"/>
                </a:spcBef>
                <a:spcAft>
                  <a:spcPts val="0"/>
                </a:spcAft>
                <a:buClrTx/>
                <a:buSzTx/>
                <a:buFontTx/>
                <a:buNone/>
                <a:tabLst/>
                <a:defRPr/>
              </a:pPr>
              <a:endParaRPr kumimoji="0" lang="en-US" altLang="zh-CN" sz="12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7" name="Freeform 8">
              <a:extLst>
                <a:ext uri="{FF2B5EF4-FFF2-40B4-BE49-F238E27FC236}">
                  <a16:creationId xmlns:a16="http://schemas.microsoft.com/office/drawing/2014/main" xmlns="" id="{AFDC5B8F-7D0A-44DB-8660-15EDFA68A4F7}"/>
                </a:ext>
              </a:extLst>
            </p:cNvPr>
            <p:cNvSpPr>
              <a:spLocks noEditPoints="1"/>
            </p:cNvSpPr>
            <p:nvPr/>
          </p:nvSpPr>
          <p:spPr bwMode="gray">
            <a:xfrm>
              <a:off x="15858" y="1447"/>
              <a:ext cx="65" cy="64"/>
            </a:xfrm>
            <a:custGeom>
              <a:avLst/>
              <a:gdLst>
                <a:gd name="T0" fmla="*/ 65 w 65"/>
                <a:gd name="T1" fmla="*/ 64 h 64"/>
                <a:gd name="T2" fmla="*/ 0 w 65"/>
                <a:gd name="T3" fmla="*/ 64 h 64"/>
                <a:gd name="T4" fmla="*/ 0 w 65"/>
                <a:gd name="T5" fmla="*/ 0 h 64"/>
                <a:gd name="T6" fmla="*/ 65 w 65"/>
                <a:gd name="T7" fmla="*/ 0 h 64"/>
                <a:gd name="T8" fmla="*/ 65 w 65"/>
                <a:gd name="T9" fmla="*/ 64 h 64"/>
                <a:gd name="T10" fmla="*/ 22 w 65"/>
                <a:gd name="T11" fmla="*/ 43 h 64"/>
                <a:gd name="T12" fmla="*/ 43 w 65"/>
                <a:gd name="T13" fmla="*/ 43 h 64"/>
                <a:gd name="T14" fmla="*/ 43 w 65"/>
                <a:gd name="T15" fmla="*/ 21 h 64"/>
                <a:gd name="T16" fmla="*/ 22 w 65"/>
                <a:gd name="T17" fmla="*/ 21 h 64"/>
                <a:gd name="T18" fmla="*/ 22 w 65"/>
                <a:gd name="T19" fmla="*/ 4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64">
                  <a:moveTo>
                    <a:pt x="65" y="64"/>
                  </a:moveTo>
                  <a:lnTo>
                    <a:pt x="0" y="64"/>
                  </a:lnTo>
                  <a:lnTo>
                    <a:pt x="0" y="0"/>
                  </a:lnTo>
                  <a:lnTo>
                    <a:pt x="65" y="0"/>
                  </a:lnTo>
                  <a:lnTo>
                    <a:pt x="65" y="64"/>
                  </a:lnTo>
                  <a:close/>
                  <a:moveTo>
                    <a:pt x="22" y="43"/>
                  </a:moveTo>
                  <a:lnTo>
                    <a:pt x="43" y="43"/>
                  </a:lnTo>
                  <a:lnTo>
                    <a:pt x="43" y="21"/>
                  </a:lnTo>
                  <a:lnTo>
                    <a:pt x="22" y="21"/>
                  </a:lnTo>
                  <a:lnTo>
                    <a:pt x="22" y="43"/>
                  </a:lnTo>
                  <a:close/>
                </a:path>
              </a:pathLst>
            </a:custGeom>
            <a:solidFill>
              <a:srgbClr val="FFC000"/>
            </a:solidFill>
            <a:ln w="9525">
              <a:noFill/>
              <a:round/>
              <a:headEnd/>
              <a:tailEnd/>
            </a:ln>
          </p:spPr>
          <p:txBody>
            <a:bodyPr vert="horz" wrap="square" lIns="45693" tIns="22847" rIns="45693" bIns="22847"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112" rtl="0" eaLnBrk="1" fontAlgn="ctr" latinLnBrk="0" hangingPunct="1">
                <a:lnSpc>
                  <a:spcPct val="100000"/>
                </a:lnSpc>
                <a:spcBef>
                  <a:spcPts val="0"/>
                </a:spcBef>
                <a:spcAft>
                  <a:spcPts val="0"/>
                </a:spcAft>
                <a:buClrTx/>
                <a:buSzTx/>
                <a:buFontTx/>
                <a:buNone/>
                <a:tabLst/>
                <a:defRPr/>
              </a:pPr>
              <a:endParaRPr kumimoji="0" lang="en-US" altLang="zh-CN" sz="12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8" name="Freeform 9">
              <a:extLst>
                <a:ext uri="{FF2B5EF4-FFF2-40B4-BE49-F238E27FC236}">
                  <a16:creationId xmlns:a16="http://schemas.microsoft.com/office/drawing/2014/main" xmlns="" id="{CC144587-85DC-4483-A467-FBFDDD058D42}"/>
                </a:ext>
              </a:extLst>
            </p:cNvPr>
            <p:cNvSpPr>
              <a:spLocks noEditPoints="1"/>
            </p:cNvSpPr>
            <p:nvPr/>
          </p:nvSpPr>
          <p:spPr bwMode="gray">
            <a:xfrm>
              <a:off x="15858" y="1533"/>
              <a:ext cx="65" cy="65"/>
            </a:xfrm>
            <a:custGeom>
              <a:avLst/>
              <a:gdLst>
                <a:gd name="T0" fmla="*/ 65 w 65"/>
                <a:gd name="T1" fmla="*/ 65 h 65"/>
                <a:gd name="T2" fmla="*/ 0 w 65"/>
                <a:gd name="T3" fmla="*/ 65 h 65"/>
                <a:gd name="T4" fmla="*/ 0 w 65"/>
                <a:gd name="T5" fmla="*/ 0 h 65"/>
                <a:gd name="T6" fmla="*/ 65 w 65"/>
                <a:gd name="T7" fmla="*/ 0 h 65"/>
                <a:gd name="T8" fmla="*/ 65 w 65"/>
                <a:gd name="T9" fmla="*/ 65 h 65"/>
                <a:gd name="T10" fmla="*/ 22 w 65"/>
                <a:gd name="T11" fmla="*/ 43 h 65"/>
                <a:gd name="T12" fmla="*/ 43 w 65"/>
                <a:gd name="T13" fmla="*/ 43 h 65"/>
                <a:gd name="T14" fmla="*/ 43 w 65"/>
                <a:gd name="T15" fmla="*/ 21 h 65"/>
                <a:gd name="T16" fmla="*/ 22 w 65"/>
                <a:gd name="T17" fmla="*/ 21 h 65"/>
                <a:gd name="T18" fmla="*/ 22 w 65"/>
                <a:gd name="T19" fmla="*/ 4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65">
                  <a:moveTo>
                    <a:pt x="65" y="65"/>
                  </a:moveTo>
                  <a:lnTo>
                    <a:pt x="0" y="65"/>
                  </a:lnTo>
                  <a:lnTo>
                    <a:pt x="0" y="0"/>
                  </a:lnTo>
                  <a:lnTo>
                    <a:pt x="65" y="0"/>
                  </a:lnTo>
                  <a:lnTo>
                    <a:pt x="65" y="65"/>
                  </a:lnTo>
                  <a:close/>
                  <a:moveTo>
                    <a:pt x="22" y="43"/>
                  </a:moveTo>
                  <a:lnTo>
                    <a:pt x="43" y="43"/>
                  </a:lnTo>
                  <a:lnTo>
                    <a:pt x="43" y="21"/>
                  </a:lnTo>
                  <a:lnTo>
                    <a:pt x="22" y="21"/>
                  </a:lnTo>
                  <a:lnTo>
                    <a:pt x="22" y="43"/>
                  </a:lnTo>
                  <a:close/>
                </a:path>
              </a:pathLst>
            </a:custGeom>
            <a:solidFill>
              <a:srgbClr val="FFC000"/>
            </a:solidFill>
            <a:ln w="9525">
              <a:noFill/>
              <a:round/>
              <a:headEnd/>
              <a:tailEnd/>
            </a:ln>
          </p:spPr>
          <p:txBody>
            <a:bodyPr vert="horz" wrap="square" lIns="45693" tIns="22847" rIns="45693" bIns="22847"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112" rtl="0" eaLnBrk="1" fontAlgn="ctr" latinLnBrk="0" hangingPunct="1">
                <a:lnSpc>
                  <a:spcPct val="100000"/>
                </a:lnSpc>
                <a:spcBef>
                  <a:spcPts val="0"/>
                </a:spcBef>
                <a:spcAft>
                  <a:spcPts val="0"/>
                </a:spcAft>
                <a:buClrTx/>
                <a:buSzTx/>
                <a:buFontTx/>
                <a:buNone/>
                <a:tabLst/>
                <a:defRPr/>
              </a:pPr>
              <a:endParaRPr kumimoji="0" lang="en-US" altLang="zh-CN" sz="12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9" name="Freeform 10">
              <a:extLst>
                <a:ext uri="{FF2B5EF4-FFF2-40B4-BE49-F238E27FC236}">
                  <a16:creationId xmlns:a16="http://schemas.microsoft.com/office/drawing/2014/main" xmlns="" id="{160411E0-87FA-44DA-BE61-8F1D5B326634}"/>
                </a:ext>
              </a:extLst>
            </p:cNvPr>
            <p:cNvSpPr>
              <a:spLocks noEditPoints="1"/>
            </p:cNvSpPr>
            <p:nvPr/>
          </p:nvSpPr>
          <p:spPr bwMode="gray">
            <a:xfrm>
              <a:off x="15858" y="1619"/>
              <a:ext cx="65" cy="65"/>
            </a:xfrm>
            <a:custGeom>
              <a:avLst/>
              <a:gdLst>
                <a:gd name="T0" fmla="*/ 65 w 65"/>
                <a:gd name="T1" fmla="*/ 65 h 65"/>
                <a:gd name="T2" fmla="*/ 0 w 65"/>
                <a:gd name="T3" fmla="*/ 65 h 65"/>
                <a:gd name="T4" fmla="*/ 0 w 65"/>
                <a:gd name="T5" fmla="*/ 0 h 65"/>
                <a:gd name="T6" fmla="*/ 65 w 65"/>
                <a:gd name="T7" fmla="*/ 0 h 65"/>
                <a:gd name="T8" fmla="*/ 65 w 65"/>
                <a:gd name="T9" fmla="*/ 65 h 65"/>
                <a:gd name="T10" fmla="*/ 22 w 65"/>
                <a:gd name="T11" fmla="*/ 43 h 65"/>
                <a:gd name="T12" fmla="*/ 43 w 65"/>
                <a:gd name="T13" fmla="*/ 43 h 65"/>
                <a:gd name="T14" fmla="*/ 43 w 65"/>
                <a:gd name="T15" fmla="*/ 22 h 65"/>
                <a:gd name="T16" fmla="*/ 22 w 65"/>
                <a:gd name="T17" fmla="*/ 22 h 65"/>
                <a:gd name="T18" fmla="*/ 22 w 65"/>
                <a:gd name="T19" fmla="*/ 4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65">
                  <a:moveTo>
                    <a:pt x="65" y="65"/>
                  </a:moveTo>
                  <a:lnTo>
                    <a:pt x="0" y="65"/>
                  </a:lnTo>
                  <a:lnTo>
                    <a:pt x="0" y="0"/>
                  </a:lnTo>
                  <a:lnTo>
                    <a:pt x="65" y="0"/>
                  </a:lnTo>
                  <a:lnTo>
                    <a:pt x="65" y="65"/>
                  </a:lnTo>
                  <a:close/>
                  <a:moveTo>
                    <a:pt x="22" y="43"/>
                  </a:moveTo>
                  <a:lnTo>
                    <a:pt x="43" y="43"/>
                  </a:lnTo>
                  <a:lnTo>
                    <a:pt x="43" y="22"/>
                  </a:lnTo>
                  <a:lnTo>
                    <a:pt x="22" y="22"/>
                  </a:lnTo>
                  <a:lnTo>
                    <a:pt x="22" y="43"/>
                  </a:lnTo>
                  <a:close/>
                </a:path>
              </a:pathLst>
            </a:custGeom>
            <a:solidFill>
              <a:srgbClr val="FFC000"/>
            </a:solidFill>
            <a:ln w="9525">
              <a:noFill/>
              <a:round/>
              <a:headEnd/>
              <a:tailEnd/>
            </a:ln>
          </p:spPr>
          <p:txBody>
            <a:bodyPr vert="horz" wrap="square" lIns="45693" tIns="22847" rIns="45693" bIns="22847"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112" rtl="0" eaLnBrk="1" fontAlgn="ctr" latinLnBrk="0" hangingPunct="1">
                <a:lnSpc>
                  <a:spcPct val="100000"/>
                </a:lnSpc>
                <a:spcBef>
                  <a:spcPts val="0"/>
                </a:spcBef>
                <a:spcAft>
                  <a:spcPts val="0"/>
                </a:spcAft>
                <a:buClrTx/>
                <a:buSzTx/>
                <a:buFontTx/>
                <a:buNone/>
                <a:tabLst/>
                <a:defRPr/>
              </a:pPr>
              <a:endParaRPr kumimoji="0" lang="en-US" altLang="zh-CN" sz="12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0" name="Freeform 11">
              <a:extLst>
                <a:ext uri="{FF2B5EF4-FFF2-40B4-BE49-F238E27FC236}">
                  <a16:creationId xmlns:a16="http://schemas.microsoft.com/office/drawing/2014/main" xmlns="" id="{A869A026-57DD-4AEF-AF80-836317D9A2E0}"/>
                </a:ext>
              </a:extLst>
            </p:cNvPr>
            <p:cNvSpPr>
              <a:spLocks noEditPoints="1"/>
            </p:cNvSpPr>
            <p:nvPr/>
          </p:nvSpPr>
          <p:spPr bwMode="gray">
            <a:xfrm>
              <a:off x="15772" y="1447"/>
              <a:ext cx="64" cy="64"/>
            </a:xfrm>
            <a:custGeom>
              <a:avLst/>
              <a:gdLst>
                <a:gd name="T0" fmla="*/ 64 w 64"/>
                <a:gd name="T1" fmla="*/ 64 h 64"/>
                <a:gd name="T2" fmla="*/ 0 w 64"/>
                <a:gd name="T3" fmla="*/ 64 h 64"/>
                <a:gd name="T4" fmla="*/ 0 w 64"/>
                <a:gd name="T5" fmla="*/ 0 h 64"/>
                <a:gd name="T6" fmla="*/ 64 w 64"/>
                <a:gd name="T7" fmla="*/ 0 h 64"/>
                <a:gd name="T8" fmla="*/ 64 w 64"/>
                <a:gd name="T9" fmla="*/ 64 h 64"/>
                <a:gd name="T10" fmla="*/ 21 w 64"/>
                <a:gd name="T11" fmla="*/ 43 h 64"/>
                <a:gd name="T12" fmla="*/ 43 w 64"/>
                <a:gd name="T13" fmla="*/ 43 h 64"/>
                <a:gd name="T14" fmla="*/ 43 w 64"/>
                <a:gd name="T15" fmla="*/ 21 h 64"/>
                <a:gd name="T16" fmla="*/ 21 w 64"/>
                <a:gd name="T17" fmla="*/ 21 h 64"/>
                <a:gd name="T18" fmla="*/ 21 w 64"/>
                <a:gd name="T19" fmla="*/ 4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4">
                  <a:moveTo>
                    <a:pt x="64" y="64"/>
                  </a:moveTo>
                  <a:lnTo>
                    <a:pt x="0" y="64"/>
                  </a:lnTo>
                  <a:lnTo>
                    <a:pt x="0" y="0"/>
                  </a:lnTo>
                  <a:lnTo>
                    <a:pt x="64" y="0"/>
                  </a:lnTo>
                  <a:lnTo>
                    <a:pt x="64" y="64"/>
                  </a:lnTo>
                  <a:close/>
                  <a:moveTo>
                    <a:pt x="21" y="43"/>
                  </a:moveTo>
                  <a:lnTo>
                    <a:pt x="43" y="43"/>
                  </a:lnTo>
                  <a:lnTo>
                    <a:pt x="43" y="21"/>
                  </a:lnTo>
                  <a:lnTo>
                    <a:pt x="21" y="21"/>
                  </a:lnTo>
                  <a:lnTo>
                    <a:pt x="21" y="43"/>
                  </a:lnTo>
                  <a:close/>
                </a:path>
              </a:pathLst>
            </a:custGeom>
            <a:solidFill>
              <a:srgbClr val="FFC000"/>
            </a:solidFill>
            <a:ln w="9525">
              <a:noFill/>
              <a:round/>
              <a:headEnd/>
              <a:tailEnd/>
            </a:ln>
          </p:spPr>
          <p:txBody>
            <a:bodyPr vert="horz" wrap="square" lIns="45693" tIns="22847" rIns="45693" bIns="22847"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112" rtl="0" eaLnBrk="1" fontAlgn="ctr" latinLnBrk="0" hangingPunct="1">
                <a:lnSpc>
                  <a:spcPct val="100000"/>
                </a:lnSpc>
                <a:spcBef>
                  <a:spcPts val="0"/>
                </a:spcBef>
                <a:spcAft>
                  <a:spcPts val="0"/>
                </a:spcAft>
                <a:buClrTx/>
                <a:buSzTx/>
                <a:buFontTx/>
                <a:buNone/>
                <a:tabLst/>
                <a:defRPr/>
              </a:pPr>
              <a:endParaRPr kumimoji="0" lang="en-US" altLang="zh-CN" sz="12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1" name="Freeform 12">
              <a:extLst>
                <a:ext uri="{FF2B5EF4-FFF2-40B4-BE49-F238E27FC236}">
                  <a16:creationId xmlns:a16="http://schemas.microsoft.com/office/drawing/2014/main" xmlns="" id="{20C390E5-F446-4C0F-8E75-1778A12B3021}"/>
                </a:ext>
              </a:extLst>
            </p:cNvPr>
            <p:cNvSpPr>
              <a:spLocks noEditPoints="1"/>
            </p:cNvSpPr>
            <p:nvPr/>
          </p:nvSpPr>
          <p:spPr bwMode="gray">
            <a:xfrm>
              <a:off x="15772" y="1619"/>
              <a:ext cx="64" cy="65"/>
            </a:xfrm>
            <a:custGeom>
              <a:avLst/>
              <a:gdLst>
                <a:gd name="T0" fmla="*/ 64 w 64"/>
                <a:gd name="T1" fmla="*/ 65 h 65"/>
                <a:gd name="T2" fmla="*/ 0 w 64"/>
                <a:gd name="T3" fmla="*/ 65 h 65"/>
                <a:gd name="T4" fmla="*/ 0 w 64"/>
                <a:gd name="T5" fmla="*/ 0 h 65"/>
                <a:gd name="T6" fmla="*/ 64 w 64"/>
                <a:gd name="T7" fmla="*/ 0 h 65"/>
                <a:gd name="T8" fmla="*/ 64 w 64"/>
                <a:gd name="T9" fmla="*/ 65 h 65"/>
                <a:gd name="T10" fmla="*/ 21 w 64"/>
                <a:gd name="T11" fmla="*/ 43 h 65"/>
                <a:gd name="T12" fmla="*/ 43 w 64"/>
                <a:gd name="T13" fmla="*/ 43 h 65"/>
                <a:gd name="T14" fmla="*/ 43 w 64"/>
                <a:gd name="T15" fmla="*/ 22 h 65"/>
                <a:gd name="T16" fmla="*/ 21 w 64"/>
                <a:gd name="T17" fmla="*/ 22 h 65"/>
                <a:gd name="T18" fmla="*/ 21 w 64"/>
                <a:gd name="T19" fmla="*/ 4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5">
                  <a:moveTo>
                    <a:pt x="64" y="65"/>
                  </a:moveTo>
                  <a:lnTo>
                    <a:pt x="0" y="65"/>
                  </a:lnTo>
                  <a:lnTo>
                    <a:pt x="0" y="0"/>
                  </a:lnTo>
                  <a:lnTo>
                    <a:pt x="64" y="0"/>
                  </a:lnTo>
                  <a:lnTo>
                    <a:pt x="64" y="65"/>
                  </a:lnTo>
                  <a:close/>
                  <a:moveTo>
                    <a:pt x="21" y="43"/>
                  </a:moveTo>
                  <a:lnTo>
                    <a:pt x="43" y="43"/>
                  </a:lnTo>
                  <a:lnTo>
                    <a:pt x="43" y="22"/>
                  </a:lnTo>
                  <a:lnTo>
                    <a:pt x="21" y="22"/>
                  </a:lnTo>
                  <a:lnTo>
                    <a:pt x="21" y="43"/>
                  </a:lnTo>
                  <a:close/>
                </a:path>
              </a:pathLst>
            </a:custGeom>
            <a:solidFill>
              <a:srgbClr val="FFC000"/>
            </a:solidFill>
            <a:ln w="9525">
              <a:noFill/>
              <a:round/>
              <a:headEnd/>
              <a:tailEnd/>
            </a:ln>
          </p:spPr>
          <p:txBody>
            <a:bodyPr vert="horz" wrap="square" lIns="45693" tIns="22847" rIns="45693" bIns="22847"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112" rtl="0" eaLnBrk="1" fontAlgn="ctr" latinLnBrk="0" hangingPunct="1">
                <a:lnSpc>
                  <a:spcPct val="100000"/>
                </a:lnSpc>
                <a:spcBef>
                  <a:spcPts val="0"/>
                </a:spcBef>
                <a:spcAft>
                  <a:spcPts val="0"/>
                </a:spcAft>
                <a:buClrTx/>
                <a:buSzTx/>
                <a:buFontTx/>
                <a:buNone/>
                <a:tabLst/>
                <a:defRPr/>
              </a:pPr>
              <a:endParaRPr kumimoji="0" lang="en-US" altLang="zh-CN" sz="12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2" name="Freeform 13">
              <a:extLst>
                <a:ext uri="{FF2B5EF4-FFF2-40B4-BE49-F238E27FC236}">
                  <a16:creationId xmlns:a16="http://schemas.microsoft.com/office/drawing/2014/main" xmlns="" id="{38452CB7-4A01-49EF-B590-9668196BC3E2}"/>
                </a:ext>
              </a:extLst>
            </p:cNvPr>
            <p:cNvSpPr>
              <a:spLocks noEditPoints="1"/>
            </p:cNvSpPr>
            <p:nvPr/>
          </p:nvSpPr>
          <p:spPr bwMode="gray">
            <a:xfrm>
              <a:off x="15685" y="1447"/>
              <a:ext cx="65" cy="64"/>
            </a:xfrm>
            <a:custGeom>
              <a:avLst/>
              <a:gdLst>
                <a:gd name="T0" fmla="*/ 65 w 65"/>
                <a:gd name="T1" fmla="*/ 64 h 64"/>
                <a:gd name="T2" fmla="*/ 0 w 65"/>
                <a:gd name="T3" fmla="*/ 64 h 64"/>
                <a:gd name="T4" fmla="*/ 0 w 65"/>
                <a:gd name="T5" fmla="*/ 0 h 64"/>
                <a:gd name="T6" fmla="*/ 65 w 65"/>
                <a:gd name="T7" fmla="*/ 0 h 64"/>
                <a:gd name="T8" fmla="*/ 65 w 65"/>
                <a:gd name="T9" fmla="*/ 64 h 64"/>
                <a:gd name="T10" fmla="*/ 22 w 65"/>
                <a:gd name="T11" fmla="*/ 43 h 64"/>
                <a:gd name="T12" fmla="*/ 43 w 65"/>
                <a:gd name="T13" fmla="*/ 43 h 64"/>
                <a:gd name="T14" fmla="*/ 43 w 65"/>
                <a:gd name="T15" fmla="*/ 21 h 64"/>
                <a:gd name="T16" fmla="*/ 22 w 65"/>
                <a:gd name="T17" fmla="*/ 21 h 64"/>
                <a:gd name="T18" fmla="*/ 22 w 65"/>
                <a:gd name="T19" fmla="*/ 4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64">
                  <a:moveTo>
                    <a:pt x="65" y="64"/>
                  </a:moveTo>
                  <a:lnTo>
                    <a:pt x="0" y="64"/>
                  </a:lnTo>
                  <a:lnTo>
                    <a:pt x="0" y="0"/>
                  </a:lnTo>
                  <a:lnTo>
                    <a:pt x="65" y="0"/>
                  </a:lnTo>
                  <a:lnTo>
                    <a:pt x="65" y="64"/>
                  </a:lnTo>
                  <a:close/>
                  <a:moveTo>
                    <a:pt x="22" y="43"/>
                  </a:moveTo>
                  <a:lnTo>
                    <a:pt x="43" y="43"/>
                  </a:lnTo>
                  <a:lnTo>
                    <a:pt x="43" y="21"/>
                  </a:lnTo>
                  <a:lnTo>
                    <a:pt x="22" y="21"/>
                  </a:lnTo>
                  <a:lnTo>
                    <a:pt x="22" y="43"/>
                  </a:lnTo>
                  <a:close/>
                </a:path>
              </a:pathLst>
            </a:custGeom>
            <a:solidFill>
              <a:srgbClr val="FFC000"/>
            </a:solidFill>
            <a:ln w="9525">
              <a:noFill/>
              <a:round/>
              <a:headEnd/>
              <a:tailEnd/>
            </a:ln>
          </p:spPr>
          <p:txBody>
            <a:bodyPr vert="horz" wrap="square" lIns="45693" tIns="22847" rIns="45693" bIns="22847"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112" rtl="0" eaLnBrk="1" fontAlgn="ctr" latinLnBrk="0" hangingPunct="1">
                <a:lnSpc>
                  <a:spcPct val="100000"/>
                </a:lnSpc>
                <a:spcBef>
                  <a:spcPts val="0"/>
                </a:spcBef>
                <a:spcAft>
                  <a:spcPts val="0"/>
                </a:spcAft>
                <a:buClrTx/>
                <a:buSzTx/>
                <a:buFontTx/>
                <a:buNone/>
                <a:tabLst/>
                <a:defRPr/>
              </a:pPr>
              <a:endParaRPr kumimoji="0" lang="en-US" altLang="zh-CN" sz="12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3" name="Freeform 14">
              <a:extLst>
                <a:ext uri="{FF2B5EF4-FFF2-40B4-BE49-F238E27FC236}">
                  <a16:creationId xmlns:a16="http://schemas.microsoft.com/office/drawing/2014/main" xmlns="" id="{9C7E5155-79CE-45AF-9E8C-D1E67F8BB7C6}"/>
                </a:ext>
              </a:extLst>
            </p:cNvPr>
            <p:cNvSpPr>
              <a:spLocks noEditPoints="1"/>
            </p:cNvSpPr>
            <p:nvPr/>
          </p:nvSpPr>
          <p:spPr bwMode="gray">
            <a:xfrm>
              <a:off x="15685" y="1533"/>
              <a:ext cx="65" cy="65"/>
            </a:xfrm>
            <a:custGeom>
              <a:avLst/>
              <a:gdLst>
                <a:gd name="T0" fmla="*/ 65 w 65"/>
                <a:gd name="T1" fmla="*/ 65 h 65"/>
                <a:gd name="T2" fmla="*/ 0 w 65"/>
                <a:gd name="T3" fmla="*/ 65 h 65"/>
                <a:gd name="T4" fmla="*/ 0 w 65"/>
                <a:gd name="T5" fmla="*/ 0 h 65"/>
                <a:gd name="T6" fmla="*/ 65 w 65"/>
                <a:gd name="T7" fmla="*/ 0 h 65"/>
                <a:gd name="T8" fmla="*/ 65 w 65"/>
                <a:gd name="T9" fmla="*/ 65 h 65"/>
                <a:gd name="T10" fmla="*/ 22 w 65"/>
                <a:gd name="T11" fmla="*/ 43 h 65"/>
                <a:gd name="T12" fmla="*/ 43 w 65"/>
                <a:gd name="T13" fmla="*/ 43 h 65"/>
                <a:gd name="T14" fmla="*/ 43 w 65"/>
                <a:gd name="T15" fmla="*/ 21 h 65"/>
                <a:gd name="T16" fmla="*/ 22 w 65"/>
                <a:gd name="T17" fmla="*/ 21 h 65"/>
                <a:gd name="T18" fmla="*/ 22 w 65"/>
                <a:gd name="T19" fmla="*/ 4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65">
                  <a:moveTo>
                    <a:pt x="65" y="65"/>
                  </a:moveTo>
                  <a:lnTo>
                    <a:pt x="0" y="65"/>
                  </a:lnTo>
                  <a:lnTo>
                    <a:pt x="0" y="0"/>
                  </a:lnTo>
                  <a:lnTo>
                    <a:pt x="65" y="0"/>
                  </a:lnTo>
                  <a:lnTo>
                    <a:pt x="65" y="65"/>
                  </a:lnTo>
                  <a:close/>
                  <a:moveTo>
                    <a:pt x="22" y="43"/>
                  </a:moveTo>
                  <a:lnTo>
                    <a:pt x="43" y="43"/>
                  </a:lnTo>
                  <a:lnTo>
                    <a:pt x="43" y="21"/>
                  </a:lnTo>
                  <a:lnTo>
                    <a:pt x="22" y="21"/>
                  </a:lnTo>
                  <a:lnTo>
                    <a:pt x="22" y="43"/>
                  </a:lnTo>
                  <a:close/>
                </a:path>
              </a:pathLst>
            </a:custGeom>
            <a:solidFill>
              <a:srgbClr val="FFC000"/>
            </a:solidFill>
            <a:ln w="9525">
              <a:noFill/>
              <a:round/>
              <a:headEnd/>
              <a:tailEnd/>
            </a:ln>
          </p:spPr>
          <p:txBody>
            <a:bodyPr vert="horz" wrap="square" lIns="45693" tIns="22847" rIns="45693" bIns="22847"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112" rtl="0" eaLnBrk="1" fontAlgn="ctr" latinLnBrk="0" hangingPunct="1">
                <a:lnSpc>
                  <a:spcPct val="100000"/>
                </a:lnSpc>
                <a:spcBef>
                  <a:spcPts val="0"/>
                </a:spcBef>
                <a:spcAft>
                  <a:spcPts val="0"/>
                </a:spcAft>
                <a:buClrTx/>
                <a:buSzTx/>
                <a:buFontTx/>
                <a:buNone/>
                <a:tabLst/>
                <a:defRPr/>
              </a:pPr>
              <a:endParaRPr kumimoji="0" lang="en-US" altLang="zh-CN" sz="12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4" name="Freeform 15">
              <a:extLst>
                <a:ext uri="{FF2B5EF4-FFF2-40B4-BE49-F238E27FC236}">
                  <a16:creationId xmlns:a16="http://schemas.microsoft.com/office/drawing/2014/main" xmlns="" id="{32487671-5C8F-49E3-AE3E-5EEA6B3DCD55}"/>
                </a:ext>
              </a:extLst>
            </p:cNvPr>
            <p:cNvSpPr>
              <a:spLocks noEditPoints="1"/>
            </p:cNvSpPr>
            <p:nvPr/>
          </p:nvSpPr>
          <p:spPr bwMode="gray">
            <a:xfrm>
              <a:off x="15685" y="1619"/>
              <a:ext cx="65" cy="65"/>
            </a:xfrm>
            <a:custGeom>
              <a:avLst/>
              <a:gdLst>
                <a:gd name="T0" fmla="*/ 65 w 65"/>
                <a:gd name="T1" fmla="*/ 65 h 65"/>
                <a:gd name="T2" fmla="*/ 0 w 65"/>
                <a:gd name="T3" fmla="*/ 65 h 65"/>
                <a:gd name="T4" fmla="*/ 0 w 65"/>
                <a:gd name="T5" fmla="*/ 0 h 65"/>
                <a:gd name="T6" fmla="*/ 65 w 65"/>
                <a:gd name="T7" fmla="*/ 0 h 65"/>
                <a:gd name="T8" fmla="*/ 65 w 65"/>
                <a:gd name="T9" fmla="*/ 65 h 65"/>
                <a:gd name="T10" fmla="*/ 22 w 65"/>
                <a:gd name="T11" fmla="*/ 43 h 65"/>
                <a:gd name="T12" fmla="*/ 43 w 65"/>
                <a:gd name="T13" fmla="*/ 43 h 65"/>
                <a:gd name="T14" fmla="*/ 43 w 65"/>
                <a:gd name="T15" fmla="*/ 22 h 65"/>
                <a:gd name="T16" fmla="*/ 22 w 65"/>
                <a:gd name="T17" fmla="*/ 22 h 65"/>
                <a:gd name="T18" fmla="*/ 22 w 65"/>
                <a:gd name="T19" fmla="*/ 4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65">
                  <a:moveTo>
                    <a:pt x="65" y="65"/>
                  </a:moveTo>
                  <a:lnTo>
                    <a:pt x="0" y="65"/>
                  </a:lnTo>
                  <a:lnTo>
                    <a:pt x="0" y="0"/>
                  </a:lnTo>
                  <a:lnTo>
                    <a:pt x="65" y="0"/>
                  </a:lnTo>
                  <a:lnTo>
                    <a:pt x="65" y="65"/>
                  </a:lnTo>
                  <a:close/>
                  <a:moveTo>
                    <a:pt x="22" y="43"/>
                  </a:moveTo>
                  <a:lnTo>
                    <a:pt x="43" y="43"/>
                  </a:lnTo>
                  <a:lnTo>
                    <a:pt x="43" y="22"/>
                  </a:lnTo>
                  <a:lnTo>
                    <a:pt x="22" y="22"/>
                  </a:lnTo>
                  <a:lnTo>
                    <a:pt x="22" y="43"/>
                  </a:lnTo>
                  <a:close/>
                </a:path>
              </a:pathLst>
            </a:custGeom>
            <a:solidFill>
              <a:srgbClr val="FFC000"/>
            </a:solidFill>
            <a:ln w="9525">
              <a:noFill/>
              <a:round/>
              <a:headEnd/>
              <a:tailEnd/>
            </a:ln>
          </p:spPr>
          <p:txBody>
            <a:bodyPr vert="horz" wrap="square" lIns="45693" tIns="22847" rIns="45693" bIns="22847"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112" rtl="0" eaLnBrk="1" fontAlgn="ctr" latinLnBrk="0" hangingPunct="1">
                <a:lnSpc>
                  <a:spcPct val="100000"/>
                </a:lnSpc>
                <a:spcBef>
                  <a:spcPts val="0"/>
                </a:spcBef>
                <a:spcAft>
                  <a:spcPts val="0"/>
                </a:spcAft>
                <a:buClrTx/>
                <a:buSzTx/>
                <a:buFontTx/>
                <a:buNone/>
                <a:tabLst/>
                <a:defRPr/>
              </a:pPr>
              <a:endParaRPr kumimoji="0" lang="en-US" altLang="zh-CN" sz="12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5" name="Freeform 16">
              <a:extLst>
                <a:ext uri="{FF2B5EF4-FFF2-40B4-BE49-F238E27FC236}">
                  <a16:creationId xmlns:a16="http://schemas.microsoft.com/office/drawing/2014/main" xmlns="" id="{686D3F42-050F-4E1E-8114-5FA4B28A2130}"/>
                </a:ext>
              </a:extLst>
            </p:cNvPr>
            <p:cNvSpPr>
              <a:spLocks/>
            </p:cNvSpPr>
            <p:nvPr/>
          </p:nvSpPr>
          <p:spPr bwMode="gray">
            <a:xfrm>
              <a:off x="15880" y="1673"/>
              <a:ext cx="216" cy="119"/>
            </a:xfrm>
            <a:custGeom>
              <a:avLst/>
              <a:gdLst>
                <a:gd name="T0" fmla="*/ 216 w 216"/>
                <a:gd name="T1" fmla="*/ 119 h 119"/>
                <a:gd name="T2" fmla="*/ 43 w 216"/>
                <a:gd name="T3" fmla="*/ 119 h 119"/>
                <a:gd name="T4" fmla="*/ 43 w 216"/>
                <a:gd name="T5" fmla="*/ 76 h 119"/>
                <a:gd name="T6" fmla="*/ 0 w 216"/>
                <a:gd name="T7" fmla="*/ 76 h 119"/>
                <a:gd name="T8" fmla="*/ 0 w 216"/>
                <a:gd name="T9" fmla="*/ 0 h 119"/>
                <a:gd name="T10" fmla="*/ 21 w 216"/>
                <a:gd name="T11" fmla="*/ 0 h 119"/>
                <a:gd name="T12" fmla="*/ 21 w 216"/>
                <a:gd name="T13" fmla="*/ 54 h 119"/>
                <a:gd name="T14" fmla="*/ 64 w 216"/>
                <a:gd name="T15" fmla="*/ 54 h 119"/>
                <a:gd name="T16" fmla="*/ 64 w 216"/>
                <a:gd name="T17" fmla="*/ 97 h 119"/>
                <a:gd name="T18" fmla="*/ 216 w 216"/>
                <a:gd name="T19" fmla="*/ 97 h 119"/>
                <a:gd name="T20" fmla="*/ 216 w 216"/>
                <a:gd name="T21" fmla="*/ 11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6" h="119">
                  <a:moveTo>
                    <a:pt x="216" y="119"/>
                  </a:moveTo>
                  <a:lnTo>
                    <a:pt x="43" y="119"/>
                  </a:lnTo>
                  <a:lnTo>
                    <a:pt x="43" y="76"/>
                  </a:lnTo>
                  <a:lnTo>
                    <a:pt x="0" y="76"/>
                  </a:lnTo>
                  <a:lnTo>
                    <a:pt x="0" y="0"/>
                  </a:lnTo>
                  <a:lnTo>
                    <a:pt x="21" y="0"/>
                  </a:lnTo>
                  <a:lnTo>
                    <a:pt x="21" y="54"/>
                  </a:lnTo>
                  <a:lnTo>
                    <a:pt x="64" y="54"/>
                  </a:lnTo>
                  <a:lnTo>
                    <a:pt x="64" y="97"/>
                  </a:lnTo>
                  <a:lnTo>
                    <a:pt x="216" y="97"/>
                  </a:lnTo>
                  <a:lnTo>
                    <a:pt x="216" y="119"/>
                  </a:lnTo>
                  <a:close/>
                </a:path>
              </a:pathLst>
            </a:custGeom>
            <a:grpFill/>
            <a:ln w="9525">
              <a:noFill/>
              <a:round/>
              <a:headEnd/>
              <a:tailEnd/>
            </a:ln>
          </p:spPr>
          <p:txBody>
            <a:bodyPr vert="horz" wrap="square" lIns="45693" tIns="22847" rIns="45693" bIns="22847"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112" rtl="0" eaLnBrk="1" fontAlgn="ctr" latinLnBrk="0" hangingPunct="1">
                <a:lnSpc>
                  <a:spcPct val="100000"/>
                </a:lnSpc>
                <a:spcBef>
                  <a:spcPts val="0"/>
                </a:spcBef>
                <a:spcAft>
                  <a:spcPts val="0"/>
                </a:spcAft>
                <a:buClrTx/>
                <a:buSzTx/>
                <a:buFontTx/>
                <a:buNone/>
                <a:tabLst/>
                <a:defRPr/>
              </a:pPr>
              <a:endParaRPr kumimoji="0" lang="en-US" altLang="zh-CN" sz="12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6" name="Rectangle 17">
              <a:extLst>
                <a:ext uri="{FF2B5EF4-FFF2-40B4-BE49-F238E27FC236}">
                  <a16:creationId xmlns:a16="http://schemas.microsoft.com/office/drawing/2014/main" xmlns="" id="{2F8F3976-A2BE-423B-A6FF-B82023277358}"/>
                </a:ext>
              </a:extLst>
            </p:cNvPr>
            <p:cNvSpPr>
              <a:spLocks noChangeArrowheads="1"/>
            </p:cNvSpPr>
            <p:nvPr/>
          </p:nvSpPr>
          <p:spPr bwMode="gray">
            <a:xfrm>
              <a:off x="16074" y="1598"/>
              <a:ext cx="22" cy="21"/>
            </a:xfrm>
            <a:prstGeom prst="rect">
              <a:avLst/>
            </a:prstGeom>
            <a:grpFill/>
            <a:ln w="9525">
              <a:noFill/>
              <a:miter lim="800000"/>
              <a:headEnd/>
              <a:tailEnd/>
            </a:ln>
          </p:spPr>
          <p:txBody>
            <a:bodyPr vert="horz" wrap="square" lIns="45693" tIns="22847" rIns="45693" bIns="22847"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112" rtl="0" eaLnBrk="1" fontAlgn="ctr" latinLnBrk="0" hangingPunct="1">
                <a:lnSpc>
                  <a:spcPct val="100000"/>
                </a:lnSpc>
                <a:spcBef>
                  <a:spcPts val="0"/>
                </a:spcBef>
                <a:spcAft>
                  <a:spcPts val="0"/>
                </a:spcAft>
                <a:buClrTx/>
                <a:buSzTx/>
                <a:buFontTx/>
                <a:buNone/>
                <a:tabLst/>
                <a:defRPr/>
              </a:pPr>
              <a:endParaRPr kumimoji="0" lang="en-US" altLang="zh-CN" sz="12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7" name="Freeform 18">
              <a:extLst>
                <a:ext uri="{FF2B5EF4-FFF2-40B4-BE49-F238E27FC236}">
                  <a16:creationId xmlns:a16="http://schemas.microsoft.com/office/drawing/2014/main" xmlns="" id="{E817CA71-D453-4A6D-AE29-283097A7F900}"/>
                </a:ext>
              </a:extLst>
            </p:cNvPr>
            <p:cNvSpPr>
              <a:spLocks/>
            </p:cNvSpPr>
            <p:nvPr/>
          </p:nvSpPr>
          <p:spPr bwMode="gray">
            <a:xfrm>
              <a:off x="15912" y="1554"/>
              <a:ext cx="76" cy="108"/>
            </a:xfrm>
            <a:custGeom>
              <a:avLst/>
              <a:gdLst>
                <a:gd name="T0" fmla="*/ 76 w 76"/>
                <a:gd name="T1" fmla="*/ 108 h 108"/>
                <a:gd name="T2" fmla="*/ 0 w 76"/>
                <a:gd name="T3" fmla="*/ 108 h 108"/>
                <a:gd name="T4" fmla="*/ 0 w 76"/>
                <a:gd name="T5" fmla="*/ 87 h 108"/>
                <a:gd name="T6" fmla="*/ 54 w 76"/>
                <a:gd name="T7" fmla="*/ 87 h 108"/>
                <a:gd name="T8" fmla="*/ 54 w 76"/>
                <a:gd name="T9" fmla="*/ 22 h 108"/>
                <a:gd name="T10" fmla="*/ 0 w 76"/>
                <a:gd name="T11" fmla="*/ 22 h 108"/>
                <a:gd name="T12" fmla="*/ 0 w 76"/>
                <a:gd name="T13" fmla="*/ 0 h 108"/>
                <a:gd name="T14" fmla="*/ 76 w 76"/>
                <a:gd name="T15" fmla="*/ 0 h 108"/>
                <a:gd name="T16" fmla="*/ 76 w 76"/>
                <a:gd name="T17"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108">
                  <a:moveTo>
                    <a:pt x="76" y="108"/>
                  </a:moveTo>
                  <a:lnTo>
                    <a:pt x="0" y="108"/>
                  </a:lnTo>
                  <a:lnTo>
                    <a:pt x="0" y="87"/>
                  </a:lnTo>
                  <a:lnTo>
                    <a:pt x="54" y="87"/>
                  </a:lnTo>
                  <a:lnTo>
                    <a:pt x="54" y="22"/>
                  </a:lnTo>
                  <a:lnTo>
                    <a:pt x="0" y="22"/>
                  </a:lnTo>
                  <a:lnTo>
                    <a:pt x="0" y="0"/>
                  </a:lnTo>
                  <a:lnTo>
                    <a:pt x="76" y="0"/>
                  </a:lnTo>
                  <a:lnTo>
                    <a:pt x="76" y="108"/>
                  </a:lnTo>
                  <a:close/>
                </a:path>
              </a:pathLst>
            </a:custGeom>
            <a:grpFill/>
            <a:ln w="9525">
              <a:noFill/>
              <a:round/>
              <a:headEnd/>
              <a:tailEnd/>
            </a:ln>
          </p:spPr>
          <p:txBody>
            <a:bodyPr vert="horz" wrap="square" lIns="45693" tIns="22847" rIns="45693" bIns="22847"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112" rtl="0" eaLnBrk="1" fontAlgn="ctr" latinLnBrk="0" hangingPunct="1">
                <a:lnSpc>
                  <a:spcPct val="100000"/>
                </a:lnSpc>
                <a:spcBef>
                  <a:spcPts val="0"/>
                </a:spcBef>
                <a:spcAft>
                  <a:spcPts val="0"/>
                </a:spcAft>
                <a:buClrTx/>
                <a:buSzTx/>
                <a:buFontTx/>
                <a:buNone/>
                <a:tabLst/>
                <a:defRPr/>
              </a:pPr>
              <a:endParaRPr kumimoji="0" lang="en-US" altLang="zh-CN" sz="12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8" name="Rectangle 19">
              <a:extLst>
                <a:ext uri="{FF2B5EF4-FFF2-40B4-BE49-F238E27FC236}">
                  <a16:creationId xmlns:a16="http://schemas.microsoft.com/office/drawing/2014/main" xmlns="" id="{DEF673EE-2DCC-4211-9C79-996880D7C610}"/>
                </a:ext>
              </a:extLst>
            </p:cNvPr>
            <p:cNvSpPr>
              <a:spLocks noChangeArrowheads="1"/>
            </p:cNvSpPr>
            <p:nvPr/>
          </p:nvSpPr>
          <p:spPr bwMode="gray">
            <a:xfrm>
              <a:off x="16009" y="1468"/>
              <a:ext cx="22" cy="22"/>
            </a:xfrm>
            <a:prstGeom prst="rect">
              <a:avLst/>
            </a:prstGeom>
            <a:grpFill/>
            <a:ln w="9525">
              <a:noFill/>
              <a:miter lim="800000"/>
              <a:headEnd/>
              <a:tailEnd/>
            </a:ln>
          </p:spPr>
          <p:txBody>
            <a:bodyPr vert="horz" wrap="square" lIns="45693" tIns="22847" rIns="45693" bIns="22847"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112" rtl="0" eaLnBrk="1" fontAlgn="ctr" latinLnBrk="0" hangingPunct="1">
                <a:lnSpc>
                  <a:spcPct val="100000"/>
                </a:lnSpc>
                <a:spcBef>
                  <a:spcPts val="0"/>
                </a:spcBef>
                <a:spcAft>
                  <a:spcPts val="0"/>
                </a:spcAft>
                <a:buClrTx/>
                <a:buSzTx/>
                <a:buFontTx/>
                <a:buNone/>
                <a:tabLst/>
                <a:defRPr/>
              </a:pPr>
              <a:endParaRPr kumimoji="0" lang="en-US" altLang="zh-CN" sz="12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9" name="Rectangle 20">
              <a:extLst>
                <a:ext uri="{FF2B5EF4-FFF2-40B4-BE49-F238E27FC236}">
                  <a16:creationId xmlns:a16="http://schemas.microsoft.com/office/drawing/2014/main" xmlns="" id="{06162D9E-E136-4B1D-A047-45FC5F31CCA2}"/>
                </a:ext>
              </a:extLst>
            </p:cNvPr>
            <p:cNvSpPr>
              <a:spLocks noChangeArrowheads="1"/>
            </p:cNvSpPr>
            <p:nvPr/>
          </p:nvSpPr>
          <p:spPr bwMode="gray">
            <a:xfrm>
              <a:off x="16009" y="1511"/>
              <a:ext cx="22" cy="22"/>
            </a:xfrm>
            <a:prstGeom prst="rect">
              <a:avLst/>
            </a:prstGeom>
            <a:grpFill/>
            <a:ln w="9525">
              <a:noFill/>
              <a:miter lim="800000"/>
              <a:headEnd/>
              <a:tailEnd/>
            </a:ln>
          </p:spPr>
          <p:txBody>
            <a:bodyPr vert="horz" wrap="square" lIns="45693" tIns="22847" rIns="45693" bIns="22847"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112" rtl="0" eaLnBrk="1" fontAlgn="ctr" latinLnBrk="0" hangingPunct="1">
                <a:lnSpc>
                  <a:spcPct val="100000"/>
                </a:lnSpc>
                <a:spcBef>
                  <a:spcPts val="0"/>
                </a:spcBef>
                <a:spcAft>
                  <a:spcPts val="0"/>
                </a:spcAft>
                <a:buClrTx/>
                <a:buSzTx/>
                <a:buFontTx/>
                <a:buNone/>
                <a:tabLst/>
                <a:defRPr/>
              </a:pPr>
              <a:endParaRPr kumimoji="0" lang="en-US" altLang="zh-CN" sz="12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0" name="Rectangle 21">
              <a:extLst>
                <a:ext uri="{FF2B5EF4-FFF2-40B4-BE49-F238E27FC236}">
                  <a16:creationId xmlns:a16="http://schemas.microsoft.com/office/drawing/2014/main" xmlns="" id="{9AF52E91-2488-4F68-9800-D0A0A6729B94}"/>
                </a:ext>
              </a:extLst>
            </p:cNvPr>
            <p:cNvSpPr>
              <a:spLocks noChangeArrowheads="1"/>
            </p:cNvSpPr>
            <p:nvPr/>
          </p:nvSpPr>
          <p:spPr bwMode="gray">
            <a:xfrm>
              <a:off x="16052" y="1511"/>
              <a:ext cx="22" cy="22"/>
            </a:xfrm>
            <a:prstGeom prst="rect">
              <a:avLst/>
            </a:prstGeom>
            <a:grpFill/>
            <a:ln w="9525">
              <a:noFill/>
              <a:miter lim="800000"/>
              <a:headEnd/>
              <a:tailEnd/>
            </a:ln>
          </p:spPr>
          <p:txBody>
            <a:bodyPr vert="horz" wrap="square" lIns="45693" tIns="22847" rIns="45693" bIns="22847"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112" rtl="0" eaLnBrk="1" fontAlgn="ctr" latinLnBrk="0" hangingPunct="1">
                <a:lnSpc>
                  <a:spcPct val="100000"/>
                </a:lnSpc>
                <a:spcBef>
                  <a:spcPts val="0"/>
                </a:spcBef>
                <a:spcAft>
                  <a:spcPts val="0"/>
                </a:spcAft>
                <a:buClrTx/>
                <a:buSzTx/>
                <a:buFontTx/>
                <a:buNone/>
                <a:tabLst/>
                <a:defRPr/>
              </a:pPr>
              <a:endParaRPr kumimoji="0" lang="en-US" altLang="zh-CN" sz="12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1" name="Rectangle 22">
              <a:extLst>
                <a:ext uri="{FF2B5EF4-FFF2-40B4-BE49-F238E27FC236}">
                  <a16:creationId xmlns:a16="http://schemas.microsoft.com/office/drawing/2014/main" xmlns="" id="{F2977DA7-E7E6-4E76-926D-F059E94EB7CA}"/>
                </a:ext>
              </a:extLst>
            </p:cNvPr>
            <p:cNvSpPr>
              <a:spLocks noChangeArrowheads="1"/>
            </p:cNvSpPr>
            <p:nvPr/>
          </p:nvSpPr>
          <p:spPr bwMode="gray">
            <a:xfrm>
              <a:off x="16009" y="1554"/>
              <a:ext cx="22" cy="22"/>
            </a:xfrm>
            <a:prstGeom prst="rect">
              <a:avLst/>
            </a:prstGeom>
            <a:grpFill/>
            <a:ln w="9525">
              <a:noFill/>
              <a:miter lim="800000"/>
              <a:headEnd/>
              <a:tailEnd/>
            </a:ln>
          </p:spPr>
          <p:txBody>
            <a:bodyPr vert="horz" wrap="square" lIns="45693" tIns="22847" rIns="45693" bIns="22847"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112" rtl="0" eaLnBrk="1" fontAlgn="ctr" latinLnBrk="0" hangingPunct="1">
                <a:lnSpc>
                  <a:spcPct val="100000"/>
                </a:lnSpc>
                <a:spcBef>
                  <a:spcPts val="0"/>
                </a:spcBef>
                <a:spcAft>
                  <a:spcPts val="0"/>
                </a:spcAft>
                <a:buClrTx/>
                <a:buSzTx/>
                <a:buFontTx/>
                <a:buNone/>
                <a:tabLst/>
                <a:defRPr/>
              </a:pPr>
              <a:endParaRPr kumimoji="0" lang="en-US" altLang="zh-CN" sz="12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2" name="Freeform 23">
              <a:extLst>
                <a:ext uri="{FF2B5EF4-FFF2-40B4-BE49-F238E27FC236}">
                  <a16:creationId xmlns:a16="http://schemas.microsoft.com/office/drawing/2014/main" xmlns="" id="{BEF79A98-3833-4FB3-B097-23B9ECF451AE}"/>
                </a:ext>
              </a:extLst>
            </p:cNvPr>
            <p:cNvSpPr>
              <a:spLocks/>
            </p:cNvSpPr>
            <p:nvPr/>
          </p:nvSpPr>
          <p:spPr bwMode="gray">
            <a:xfrm>
              <a:off x="15793" y="1673"/>
              <a:ext cx="65" cy="399"/>
            </a:xfrm>
            <a:custGeom>
              <a:avLst/>
              <a:gdLst>
                <a:gd name="T0" fmla="*/ 65 w 65"/>
                <a:gd name="T1" fmla="*/ 399 h 399"/>
                <a:gd name="T2" fmla="*/ 43 w 65"/>
                <a:gd name="T3" fmla="*/ 399 h 399"/>
                <a:gd name="T4" fmla="*/ 43 w 65"/>
                <a:gd name="T5" fmla="*/ 140 h 399"/>
                <a:gd name="T6" fmla="*/ 0 w 65"/>
                <a:gd name="T7" fmla="*/ 140 h 399"/>
                <a:gd name="T8" fmla="*/ 0 w 65"/>
                <a:gd name="T9" fmla="*/ 0 h 399"/>
                <a:gd name="T10" fmla="*/ 22 w 65"/>
                <a:gd name="T11" fmla="*/ 0 h 399"/>
                <a:gd name="T12" fmla="*/ 22 w 65"/>
                <a:gd name="T13" fmla="*/ 119 h 399"/>
                <a:gd name="T14" fmla="*/ 65 w 65"/>
                <a:gd name="T15" fmla="*/ 119 h 399"/>
                <a:gd name="T16" fmla="*/ 65 w 65"/>
                <a:gd name="T17" fmla="*/ 399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399">
                  <a:moveTo>
                    <a:pt x="65" y="399"/>
                  </a:moveTo>
                  <a:lnTo>
                    <a:pt x="43" y="399"/>
                  </a:lnTo>
                  <a:lnTo>
                    <a:pt x="43" y="140"/>
                  </a:lnTo>
                  <a:lnTo>
                    <a:pt x="0" y="140"/>
                  </a:lnTo>
                  <a:lnTo>
                    <a:pt x="0" y="0"/>
                  </a:lnTo>
                  <a:lnTo>
                    <a:pt x="22" y="0"/>
                  </a:lnTo>
                  <a:lnTo>
                    <a:pt x="22" y="119"/>
                  </a:lnTo>
                  <a:lnTo>
                    <a:pt x="65" y="119"/>
                  </a:lnTo>
                  <a:lnTo>
                    <a:pt x="65" y="399"/>
                  </a:lnTo>
                  <a:close/>
                </a:path>
              </a:pathLst>
            </a:custGeom>
            <a:grpFill/>
            <a:ln w="9525">
              <a:noFill/>
              <a:round/>
              <a:headEnd/>
              <a:tailEnd/>
            </a:ln>
          </p:spPr>
          <p:txBody>
            <a:bodyPr vert="horz" wrap="square" lIns="45693" tIns="22847" rIns="45693" bIns="22847"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112" rtl="0" eaLnBrk="1" fontAlgn="ctr" latinLnBrk="0" hangingPunct="1">
                <a:lnSpc>
                  <a:spcPct val="100000"/>
                </a:lnSpc>
                <a:spcBef>
                  <a:spcPts val="0"/>
                </a:spcBef>
                <a:spcAft>
                  <a:spcPts val="0"/>
                </a:spcAft>
                <a:buClrTx/>
                <a:buSzTx/>
                <a:buFontTx/>
                <a:buNone/>
                <a:tabLst/>
                <a:defRPr/>
              </a:pPr>
              <a:endParaRPr kumimoji="0" lang="en-US" altLang="zh-CN" sz="12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3" name="Rectangle 24">
              <a:extLst>
                <a:ext uri="{FF2B5EF4-FFF2-40B4-BE49-F238E27FC236}">
                  <a16:creationId xmlns:a16="http://schemas.microsoft.com/office/drawing/2014/main" xmlns="" id="{C4AA3893-A368-420D-A3A0-E8A1D729ED89}"/>
                </a:ext>
              </a:extLst>
            </p:cNvPr>
            <p:cNvSpPr>
              <a:spLocks noChangeArrowheads="1"/>
            </p:cNvSpPr>
            <p:nvPr/>
          </p:nvSpPr>
          <p:spPr bwMode="gray">
            <a:xfrm>
              <a:off x="15880" y="1393"/>
              <a:ext cx="21" cy="64"/>
            </a:xfrm>
            <a:prstGeom prst="rect">
              <a:avLst/>
            </a:prstGeom>
            <a:grpFill/>
            <a:ln w="9525">
              <a:noFill/>
              <a:miter lim="800000"/>
              <a:headEnd/>
              <a:tailEnd/>
            </a:ln>
          </p:spPr>
          <p:txBody>
            <a:bodyPr vert="horz" wrap="square" lIns="45693" tIns="22847" rIns="45693" bIns="22847"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112" rtl="0" eaLnBrk="1" fontAlgn="ctr" latinLnBrk="0" hangingPunct="1">
                <a:lnSpc>
                  <a:spcPct val="100000"/>
                </a:lnSpc>
                <a:spcBef>
                  <a:spcPts val="0"/>
                </a:spcBef>
                <a:spcAft>
                  <a:spcPts val="0"/>
                </a:spcAft>
                <a:buClrTx/>
                <a:buSzTx/>
                <a:buFontTx/>
                <a:buNone/>
                <a:tabLst/>
                <a:defRPr/>
              </a:pPr>
              <a:endParaRPr kumimoji="0" lang="en-US" altLang="zh-CN" sz="12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4" name="Freeform 25">
              <a:extLst>
                <a:ext uri="{FF2B5EF4-FFF2-40B4-BE49-F238E27FC236}">
                  <a16:creationId xmlns:a16="http://schemas.microsoft.com/office/drawing/2014/main" xmlns="" id="{E57E9086-D545-4C4E-BD61-01D7DC56D693}"/>
                </a:ext>
              </a:extLst>
            </p:cNvPr>
            <p:cNvSpPr>
              <a:spLocks/>
            </p:cNvSpPr>
            <p:nvPr/>
          </p:nvSpPr>
          <p:spPr bwMode="gray">
            <a:xfrm>
              <a:off x="15620" y="1468"/>
              <a:ext cx="76" cy="194"/>
            </a:xfrm>
            <a:custGeom>
              <a:avLst/>
              <a:gdLst>
                <a:gd name="T0" fmla="*/ 76 w 76"/>
                <a:gd name="T1" fmla="*/ 194 h 194"/>
                <a:gd name="T2" fmla="*/ 0 w 76"/>
                <a:gd name="T3" fmla="*/ 194 h 194"/>
                <a:gd name="T4" fmla="*/ 0 w 76"/>
                <a:gd name="T5" fmla="*/ 0 h 194"/>
                <a:gd name="T6" fmla="*/ 76 w 76"/>
                <a:gd name="T7" fmla="*/ 0 h 194"/>
                <a:gd name="T8" fmla="*/ 76 w 76"/>
                <a:gd name="T9" fmla="*/ 22 h 194"/>
                <a:gd name="T10" fmla="*/ 22 w 76"/>
                <a:gd name="T11" fmla="*/ 22 h 194"/>
                <a:gd name="T12" fmla="*/ 22 w 76"/>
                <a:gd name="T13" fmla="*/ 173 h 194"/>
                <a:gd name="T14" fmla="*/ 76 w 76"/>
                <a:gd name="T15" fmla="*/ 173 h 194"/>
                <a:gd name="T16" fmla="*/ 76 w 76"/>
                <a:gd name="T17" fmla="*/ 19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194">
                  <a:moveTo>
                    <a:pt x="76" y="194"/>
                  </a:moveTo>
                  <a:lnTo>
                    <a:pt x="0" y="194"/>
                  </a:lnTo>
                  <a:lnTo>
                    <a:pt x="0" y="0"/>
                  </a:lnTo>
                  <a:lnTo>
                    <a:pt x="76" y="0"/>
                  </a:lnTo>
                  <a:lnTo>
                    <a:pt x="76" y="22"/>
                  </a:lnTo>
                  <a:lnTo>
                    <a:pt x="22" y="22"/>
                  </a:lnTo>
                  <a:lnTo>
                    <a:pt x="22" y="173"/>
                  </a:lnTo>
                  <a:lnTo>
                    <a:pt x="76" y="173"/>
                  </a:lnTo>
                  <a:lnTo>
                    <a:pt x="76" y="194"/>
                  </a:lnTo>
                  <a:close/>
                </a:path>
              </a:pathLst>
            </a:custGeom>
            <a:grpFill/>
            <a:ln w="9525">
              <a:noFill/>
              <a:round/>
              <a:headEnd/>
              <a:tailEnd/>
            </a:ln>
          </p:spPr>
          <p:txBody>
            <a:bodyPr vert="horz" wrap="square" lIns="45693" tIns="22847" rIns="45693" bIns="22847"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112" rtl="0" eaLnBrk="1" fontAlgn="ctr" latinLnBrk="0" hangingPunct="1">
                <a:lnSpc>
                  <a:spcPct val="100000"/>
                </a:lnSpc>
                <a:spcBef>
                  <a:spcPts val="0"/>
                </a:spcBef>
                <a:spcAft>
                  <a:spcPts val="0"/>
                </a:spcAft>
                <a:buClrTx/>
                <a:buSzTx/>
                <a:buFontTx/>
                <a:buNone/>
                <a:tabLst/>
                <a:defRPr/>
              </a:pPr>
              <a:endParaRPr kumimoji="0" lang="en-US" altLang="zh-CN" sz="12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5" name="Freeform 26">
              <a:extLst>
                <a:ext uri="{FF2B5EF4-FFF2-40B4-BE49-F238E27FC236}">
                  <a16:creationId xmlns:a16="http://schemas.microsoft.com/office/drawing/2014/main" xmlns="" id="{D627D9E9-10B8-4706-B040-6173BBFB5E7E}"/>
                </a:ext>
              </a:extLst>
            </p:cNvPr>
            <p:cNvSpPr>
              <a:spLocks/>
            </p:cNvSpPr>
            <p:nvPr/>
          </p:nvSpPr>
          <p:spPr bwMode="gray">
            <a:xfrm>
              <a:off x="15707" y="1673"/>
              <a:ext cx="86" cy="399"/>
            </a:xfrm>
            <a:custGeom>
              <a:avLst/>
              <a:gdLst>
                <a:gd name="T0" fmla="*/ 32 w 32"/>
                <a:gd name="T1" fmla="*/ 148 h 148"/>
                <a:gd name="T2" fmla="*/ 24 w 32"/>
                <a:gd name="T3" fmla="*/ 148 h 148"/>
                <a:gd name="T4" fmla="*/ 24 w 32"/>
                <a:gd name="T5" fmla="*/ 89 h 148"/>
                <a:gd name="T6" fmla="*/ 0 w 32"/>
                <a:gd name="T7" fmla="*/ 42 h 148"/>
                <a:gd name="T8" fmla="*/ 0 w 32"/>
                <a:gd name="T9" fmla="*/ 40 h 148"/>
                <a:gd name="T10" fmla="*/ 0 w 32"/>
                <a:gd name="T11" fmla="*/ 0 h 148"/>
                <a:gd name="T12" fmla="*/ 8 w 32"/>
                <a:gd name="T13" fmla="*/ 0 h 148"/>
                <a:gd name="T14" fmla="*/ 8 w 32"/>
                <a:gd name="T15" fmla="*/ 39 h 148"/>
                <a:gd name="T16" fmla="*/ 32 w 32"/>
                <a:gd name="T17" fmla="*/ 86 h 148"/>
                <a:gd name="T18" fmla="*/ 32 w 32"/>
                <a:gd name="T19" fmla="*/ 88 h 148"/>
                <a:gd name="T20" fmla="*/ 32 w 32"/>
                <a:gd name="T21" fmla="*/ 148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 h="148">
                  <a:moveTo>
                    <a:pt x="32" y="148"/>
                  </a:moveTo>
                  <a:cubicBezTo>
                    <a:pt x="24" y="148"/>
                    <a:pt x="24" y="148"/>
                    <a:pt x="24" y="148"/>
                  </a:cubicBezTo>
                  <a:cubicBezTo>
                    <a:pt x="24" y="89"/>
                    <a:pt x="24" y="89"/>
                    <a:pt x="24" y="89"/>
                  </a:cubicBezTo>
                  <a:cubicBezTo>
                    <a:pt x="0" y="42"/>
                    <a:pt x="0" y="42"/>
                    <a:pt x="0" y="42"/>
                  </a:cubicBezTo>
                  <a:cubicBezTo>
                    <a:pt x="0" y="41"/>
                    <a:pt x="0" y="41"/>
                    <a:pt x="0" y="40"/>
                  </a:cubicBezTo>
                  <a:cubicBezTo>
                    <a:pt x="0" y="0"/>
                    <a:pt x="0" y="0"/>
                    <a:pt x="0" y="0"/>
                  </a:cubicBezTo>
                  <a:cubicBezTo>
                    <a:pt x="8" y="0"/>
                    <a:pt x="8" y="0"/>
                    <a:pt x="8" y="0"/>
                  </a:cubicBezTo>
                  <a:cubicBezTo>
                    <a:pt x="8" y="39"/>
                    <a:pt x="8" y="39"/>
                    <a:pt x="8" y="39"/>
                  </a:cubicBezTo>
                  <a:cubicBezTo>
                    <a:pt x="32" y="86"/>
                    <a:pt x="32" y="86"/>
                    <a:pt x="32" y="86"/>
                  </a:cubicBezTo>
                  <a:cubicBezTo>
                    <a:pt x="32" y="87"/>
                    <a:pt x="32" y="87"/>
                    <a:pt x="32" y="88"/>
                  </a:cubicBezTo>
                  <a:lnTo>
                    <a:pt x="32" y="148"/>
                  </a:lnTo>
                  <a:close/>
                </a:path>
              </a:pathLst>
            </a:custGeom>
            <a:grpFill/>
            <a:ln w="9525">
              <a:noFill/>
              <a:round/>
              <a:headEnd/>
              <a:tailEnd/>
            </a:ln>
          </p:spPr>
          <p:txBody>
            <a:bodyPr vert="horz" wrap="square" lIns="45693" tIns="22847" rIns="45693" bIns="22847"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112" rtl="0" eaLnBrk="1" fontAlgn="ctr" latinLnBrk="0" hangingPunct="1">
                <a:lnSpc>
                  <a:spcPct val="100000"/>
                </a:lnSpc>
                <a:spcBef>
                  <a:spcPts val="0"/>
                </a:spcBef>
                <a:spcAft>
                  <a:spcPts val="0"/>
                </a:spcAft>
                <a:buClrTx/>
                <a:buSzTx/>
                <a:buFontTx/>
                <a:buNone/>
                <a:tabLst/>
                <a:defRPr/>
              </a:pPr>
              <a:endParaRPr kumimoji="0" lang="en-US" altLang="zh-CN" sz="12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6" name="Rectangle 27">
              <a:extLst>
                <a:ext uri="{FF2B5EF4-FFF2-40B4-BE49-F238E27FC236}">
                  <a16:creationId xmlns:a16="http://schemas.microsoft.com/office/drawing/2014/main" xmlns="" id="{9F692F69-B0C0-48A2-A839-4BEE70552DBE}"/>
                </a:ext>
              </a:extLst>
            </p:cNvPr>
            <p:cNvSpPr>
              <a:spLocks noChangeArrowheads="1"/>
            </p:cNvSpPr>
            <p:nvPr/>
          </p:nvSpPr>
          <p:spPr bwMode="gray">
            <a:xfrm>
              <a:off x="15880" y="1770"/>
              <a:ext cx="21" cy="22"/>
            </a:xfrm>
            <a:prstGeom prst="rect">
              <a:avLst/>
            </a:prstGeom>
            <a:grpFill/>
            <a:ln w="9525">
              <a:noFill/>
              <a:miter lim="800000"/>
              <a:headEnd/>
              <a:tailEnd/>
            </a:ln>
          </p:spPr>
          <p:txBody>
            <a:bodyPr vert="horz" wrap="square" lIns="45693" tIns="22847" rIns="45693" bIns="22847"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112" rtl="0" eaLnBrk="1" fontAlgn="ctr" latinLnBrk="0" hangingPunct="1">
                <a:lnSpc>
                  <a:spcPct val="100000"/>
                </a:lnSpc>
                <a:spcBef>
                  <a:spcPts val="0"/>
                </a:spcBef>
                <a:spcAft>
                  <a:spcPts val="0"/>
                </a:spcAft>
                <a:buClrTx/>
                <a:buSzTx/>
                <a:buFontTx/>
                <a:buNone/>
                <a:tabLst/>
                <a:defRPr/>
              </a:pPr>
              <a:endParaRPr kumimoji="0" lang="en-US" altLang="zh-CN" sz="12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7" name="Rectangle 28">
              <a:extLst>
                <a:ext uri="{FF2B5EF4-FFF2-40B4-BE49-F238E27FC236}">
                  <a16:creationId xmlns:a16="http://schemas.microsoft.com/office/drawing/2014/main" xmlns="" id="{3DE2A1C2-55FD-4693-BC83-59E190D98E77}"/>
                </a:ext>
              </a:extLst>
            </p:cNvPr>
            <p:cNvSpPr>
              <a:spLocks noChangeArrowheads="1"/>
            </p:cNvSpPr>
            <p:nvPr/>
          </p:nvSpPr>
          <p:spPr bwMode="gray">
            <a:xfrm>
              <a:off x="15836" y="1705"/>
              <a:ext cx="22" cy="22"/>
            </a:xfrm>
            <a:prstGeom prst="rect">
              <a:avLst/>
            </a:prstGeom>
            <a:grpFill/>
            <a:ln w="9525">
              <a:noFill/>
              <a:miter lim="800000"/>
              <a:headEnd/>
              <a:tailEnd/>
            </a:ln>
          </p:spPr>
          <p:txBody>
            <a:bodyPr vert="horz" wrap="square" lIns="45693" tIns="22847" rIns="45693" bIns="22847"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112" rtl="0" eaLnBrk="1" fontAlgn="ctr" latinLnBrk="0" hangingPunct="1">
                <a:lnSpc>
                  <a:spcPct val="100000"/>
                </a:lnSpc>
                <a:spcBef>
                  <a:spcPts val="0"/>
                </a:spcBef>
                <a:spcAft>
                  <a:spcPts val="0"/>
                </a:spcAft>
                <a:buClrTx/>
                <a:buSzTx/>
                <a:buFontTx/>
                <a:buNone/>
                <a:tabLst/>
                <a:defRPr/>
              </a:pPr>
              <a:endParaRPr kumimoji="0" lang="en-US" altLang="zh-CN" sz="12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8" name="Rectangle 29">
              <a:extLst>
                <a:ext uri="{FF2B5EF4-FFF2-40B4-BE49-F238E27FC236}">
                  <a16:creationId xmlns:a16="http://schemas.microsoft.com/office/drawing/2014/main" xmlns="" id="{C3D1C580-FAD3-4175-B851-C5767535587C}"/>
                </a:ext>
              </a:extLst>
            </p:cNvPr>
            <p:cNvSpPr>
              <a:spLocks noChangeArrowheads="1"/>
            </p:cNvSpPr>
            <p:nvPr/>
          </p:nvSpPr>
          <p:spPr bwMode="gray">
            <a:xfrm>
              <a:off x="15836" y="1749"/>
              <a:ext cx="22" cy="21"/>
            </a:xfrm>
            <a:prstGeom prst="rect">
              <a:avLst/>
            </a:prstGeom>
            <a:grpFill/>
            <a:ln w="9525">
              <a:noFill/>
              <a:miter lim="800000"/>
              <a:headEnd/>
              <a:tailEnd/>
            </a:ln>
          </p:spPr>
          <p:txBody>
            <a:bodyPr vert="horz" wrap="square" lIns="45693" tIns="22847" rIns="45693" bIns="22847"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112" rtl="0" eaLnBrk="1" fontAlgn="ctr" latinLnBrk="0" hangingPunct="1">
                <a:lnSpc>
                  <a:spcPct val="100000"/>
                </a:lnSpc>
                <a:spcBef>
                  <a:spcPts val="0"/>
                </a:spcBef>
                <a:spcAft>
                  <a:spcPts val="0"/>
                </a:spcAft>
                <a:buClrTx/>
                <a:buSzTx/>
                <a:buFontTx/>
                <a:buNone/>
                <a:tabLst/>
                <a:defRPr/>
              </a:pPr>
              <a:endParaRPr kumimoji="0" lang="en-US" altLang="zh-CN" sz="12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9" name="Rectangle 30">
              <a:extLst>
                <a:ext uri="{FF2B5EF4-FFF2-40B4-BE49-F238E27FC236}">
                  <a16:creationId xmlns:a16="http://schemas.microsoft.com/office/drawing/2014/main" xmlns="" id="{21235C37-72EC-4EDE-8B3C-A1B7DD7D519A}"/>
                </a:ext>
              </a:extLst>
            </p:cNvPr>
            <p:cNvSpPr>
              <a:spLocks noChangeArrowheads="1"/>
            </p:cNvSpPr>
            <p:nvPr/>
          </p:nvSpPr>
          <p:spPr bwMode="gray">
            <a:xfrm>
              <a:off x="15880" y="1813"/>
              <a:ext cx="21" cy="22"/>
            </a:xfrm>
            <a:prstGeom prst="rect">
              <a:avLst/>
            </a:prstGeom>
            <a:grpFill/>
            <a:ln w="9525">
              <a:noFill/>
              <a:miter lim="800000"/>
              <a:headEnd/>
              <a:tailEnd/>
            </a:ln>
          </p:spPr>
          <p:txBody>
            <a:bodyPr vert="horz" wrap="square" lIns="45693" tIns="22847" rIns="45693" bIns="22847"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112" rtl="0" eaLnBrk="1" fontAlgn="ctr" latinLnBrk="0" hangingPunct="1">
                <a:lnSpc>
                  <a:spcPct val="100000"/>
                </a:lnSpc>
                <a:spcBef>
                  <a:spcPts val="0"/>
                </a:spcBef>
                <a:spcAft>
                  <a:spcPts val="0"/>
                </a:spcAft>
                <a:buClrTx/>
                <a:buSzTx/>
                <a:buFontTx/>
                <a:buNone/>
                <a:tabLst/>
                <a:defRPr/>
              </a:pPr>
              <a:endParaRPr kumimoji="0" lang="en-US" altLang="zh-CN" sz="12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0" name="Rectangle 31">
              <a:extLst>
                <a:ext uri="{FF2B5EF4-FFF2-40B4-BE49-F238E27FC236}">
                  <a16:creationId xmlns:a16="http://schemas.microsoft.com/office/drawing/2014/main" xmlns="" id="{C2DE27E3-FA12-4536-A081-5958061F89CF}"/>
                </a:ext>
              </a:extLst>
            </p:cNvPr>
            <p:cNvSpPr>
              <a:spLocks noChangeArrowheads="1"/>
            </p:cNvSpPr>
            <p:nvPr/>
          </p:nvSpPr>
          <p:spPr bwMode="gray">
            <a:xfrm>
              <a:off x="15923" y="1813"/>
              <a:ext cx="21" cy="22"/>
            </a:xfrm>
            <a:prstGeom prst="rect">
              <a:avLst/>
            </a:prstGeom>
            <a:grpFill/>
            <a:ln w="9525">
              <a:noFill/>
              <a:miter lim="800000"/>
              <a:headEnd/>
              <a:tailEnd/>
            </a:ln>
          </p:spPr>
          <p:txBody>
            <a:bodyPr vert="horz" wrap="square" lIns="45693" tIns="22847" rIns="45693" bIns="22847"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112" rtl="0" eaLnBrk="1" fontAlgn="ctr" latinLnBrk="0" hangingPunct="1">
                <a:lnSpc>
                  <a:spcPct val="100000"/>
                </a:lnSpc>
                <a:spcBef>
                  <a:spcPts val="0"/>
                </a:spcBef>
                <a:spcAft>
                  <a:spcPts val="0"/>
                </a:spcAft>
                <a:buClrTx/>
                <a:buSzTx/>
                <a:buFontTx/>
                <a:buNone/>
                <a:tabLst/>
                <a:defRPr/>
              </a:pPr>
              <a:endParaRPr kumimoji="0" lang="en-US" altLang="zh-CN" sz="12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1" name="Freeform 32">
              <a:extLst>
                <a:ext uri="{FF2B5EF4-FFF2-40B4-BE49-F238E27FC236}">
                  <a16:creationId xmlns:a16="http://schemas.microsoft.com/office/drawing/2014/main" xmlns="" id="{22268C6A-9075-4ACA-BEEE-16A9080E3B49}"/>
                </a:ext>
              </a:extLst>
            </p:cNvPr>
            <p:cNvSpPr>
              <a:spLocks/>
            </p:cNvSpPr>
            <p:nvPr/>
          </p:nvSpPr>
          <p:spPr bwMode="gray">
            <a:xfrm>
              <a:off x="15912" y="1468"/>
              <a:ext cx="76" cy="65"/>
            </a:xfrm>
            <a:custGeom>
              <a:avLst/>
              <a:gdLst>
                <a:gd name="T0" fmla="*/ 76 w 76"/>
                <a:gd name="T1" fmla="*/ 65 h 65"/>
                <a:gd name="T2" fmla="*/ 54 w 76"/>
                <a:gd name="T3" fmla="*/ 65 h 65"/>
                <a:gd name="T4" fmla="*/ 54 w 76"/>
                <a:gd name="T5" fmla="*/ 22 h 65"/>
                <a:gd name="T6" fmla="*/ 0 w 76"/>
                <a:gd name="T7" fmla="*/ 22 h 65"/>
                <a:gd name="T8" fmla="*/ 0 w 76"/>
                <a:gd name="T9" fmla="*/ 0 h 65"/>
                <a:gd name="T10" fmla="*/ 76 w 76"/>
                <a:gd name="T11" fmla="*/ 0 h 65"/>
                <a:gd name="T12" fmla="*/ 76 w 76"/>
                <a:gd name="T13" fmla="*/ 65 h 65"/>
              </a:gdLst>
              <a:ahLst/>
              <a:cxnLst>
                <a:cxn ang="0">
                  <a:pos x="T0" y="T1"/>
                </a:cxn>
                <a:cxn ang="0">
                  <a:pos x="T2" y="T3"/>
                </a:cxn>
                <a:cxn ang="0">
                  <a:pos x="T4" y="T5"/>
                </a:cxn>
                <a:cxn ang="0">
                  <a:pos x="T6" y="T7"/>
                </a:cxn>
                <a:cxn ang="0">
                  <a:pos x="T8" y="T9"/>
                </a:cxn>
                <a:cxn ang="0">
                  <a:pos x="T10" y="T11"/>
                </a:cxn>
                <a:cxn ang="0">
                  <a:pos x="T12" y="T13"/>
                </a:cxn>
              </a:cxnLst>
              <a:rect l="0" t="0" r="r" b="b"/>
              <a:pathLst>
                <a:path w="76" h="65">
                  <a:moveTo>
                    <a:pt x="76" y="65"/>
                  </a:moveTo>
                  <a:lnTo>
                    <a:pt x="54" y="65"/>
                  </a:lnTo>
                  <a:lnTo>
                    <a:pt x="54" y="22"/>
                  </a:lnTo>
                  <a:lnTo>
                    <a:pt x="0" y="22"/>
                  </a:lnTo>
                  <a:lnTo>
                    <a:pt x="0" y="0"/>
                  </a:lnTo>
                  <a:lnTo>
                    <a:pt x="76" y="0"/>
                  </a:lnTo>
                  <a:lnTo>
                    <a:pt x="76" y="65"/>
                  </a:lnTo>
                  <a:close/>
                </a:path>
              </a:pathLst>
            </a:custGeom>
            <a:grpFill/>
            <a:ln w="9525">
              <a:noFill/>
              <a:round/>
              <a:headEnd/>
              <a:tailEnd/>
            </a:ln>
          </p:spPr>
          <p:txBody>
            <a:bodyPr vert="horz" wrap="square" lIns="45693" tIns="22847" rIns="45693" bIns="22847"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112" rtl="0" eaLnBrk="1" fontAlgn="ctr" latinLnBrk="0" hangingPunct="1">
                <a:lnSpc>
                  <a:spcPct val="100000"/>
                </a:lnSpc>
                <a:spcBef>
                  <a:spcPts val="0"/>
                </a:spcBef>
                <a:spcAft>
                  <a:spcPts val="0"/>
                </a:spcAft>
                <a:buClrTx/>
                <a:buSzTx/>
                <a:buFontTx/>
                <a:buNone/>
                <a:tabLst/>
                <a:defRPr/>
              </a:pPr>
              <a:endParaRPr kumimoji="0" lang="en-US" altLang="zh-CN" sz="12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2" name="Rectangle 33">
              <a:extLst>
                <a:ext uri="{FF2B5EF4-FFF2-40B4-BE49-F238E27FC236}">
                  <a16:creationId xmlns:a16="http://schemas.microsoft.com/office/drawing/2014/main" xmlns="" id="{0D3094D6-E251-4460-9C68-06E6D5C37D7E}"/>
                </a:ext>
              </a:extLst>
            </p:cNvPr>
            <p:cNvSpPr>
              <a:spLocks noChangeArrowheads="1"/>
            </p:cNvSpPr>
            <p:nvPr/>
          </p:nvSpPr>
          <p:spPr bwMode="gray">
            <a:xfrm>
              <a:off x="15977" y="1598"/>
              <a:ext cx="75" cy="21"/>
            </a:xfrm>
            <a:prstGeom prst="rect">
              <a:avLst/>
            </a:prstGeom>
            <a:grpFill/>
            <a:ln w="9525">
              <a:noFill/>
              <a:miter lim="800000"/>
              <a:headEnd/>
              <a:tailEnd/>
            </a:ln>
          </p:spPr>
          <p:txBody>
            <a:bodyPr vert="horz" wrap="square" lIns="45693" tIns="22847" rIns="45693" bIns="22847"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112" rtl="0" eaLnBrk="1" fontAlgn="ctr" latinLnBrk="0" hangingPunct="1">
                <a:lnSpc>
                  <a:spcPct val="100000"/>
                </a:lnSpc>
                <a:spcBef>
                  <a:spcPts val="0"/>
                </a:spcBef>
                <a:spcAft>
                  <a:spcPts val="0"/>
                </a:spcAft>
                <a:buClrTx/>
                <a:buSzTx/>
                <a:buFontTx/>
                <a:buNone/>
                <a:tabLst/>
                <a:defRPr/>
              </a:pPr>
              <a:endParaRPr kumimoji="0" lang="en-US" altLang="zh-CN" sz="12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3" name="Freeform 34">
              <a:extLst>
                <a:ext uri="{FF2B5EF4-FFF2-40B4-BE49-F238E27FC236}">
                  <a16:creationId xmlns:a16="http://schemas.microsoft.com/office/drawing/2014/main" xmlns="" id="{DD2B8393-FBB2-4741-8603-5A0B339F8D8C}"/>
                </a:ext>
              </a:extLst>
            </p:cNvPr>
            <p:cNvSpPr>
              <a:spLocks noEditPoints="1"/>
            </p:cNvSpPr>
            <p:nvPr/>
          </p:nvSpPr>
          <p:spPr bwMode="gray">
            <a:xfrm>
              <a:off x="15772" y="1533"/>
              <a:ext cx="64" cy="65"/>
            </a:xfrm>
            <a:custGeom>
              <a:avLst/>
              <a:gdLst>
                <a:gd name="T0" fmla="*/ 64 w 64"/>
                <a:gd name="T1" fmla="*/ 65 h 65"/>
                <a:gd name="T2" fmla="*/ 0 w 64"/>
                <a:gd name="T3" fmla="*/ 65 h 65"/>
                <a:gd name="T4" fmla="*/ 0 w 64"/>
                <a:gd name="T5" fmla="*/ 0 h 65"/>
                <a:gd name="T6" fmla="*/ 64 w 64"/>
                <a:gd name="T7" fmla="*/ 0 h 65"/>
                <a:gd name="T8" fmla="*/ 64 w 64"/>
                <a:gd name="T9" fmla="*/ 65 h 65"/>
                <a:gd name="T10" fmla="*/ 21 w 64"/>
                <a:gd name="T11" fmla="*/ 43 h 65"/>
                <a:gd name="T12" fmla="*/ 43 w 64"/>
                <a:gd name="T13" fmla="*/ 43 h 65"/>
                <a:gd name="T14" fmla="*/ 43 w 64"/>
                <a:gd name="T15" fmla="*/ 21 h 65"/>
                <a:gd name="T16" fmla="*/ 21 w 64"/>
                <a:gd name="T17" fmla="*/ 21 h 65"/>
                <a:gd name="T18" fmla="*/ 21 w 64"/>
                <a:gd name="T19" fmla="*/ 4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5">
                  <a:moveTo>
                    <a:pt x="64" y="65"/>
                  </a:moveTo>
                  <a:lnTo>
                    <a:pt x="0" y="65"/>
                  </a:lnTo>
                  <a:lnTo>
                    <a:pt x="0" y="0"/>
                  </a:lnTo>
                  <a:lnTo>
                    <a:pt x="64" y="0"/>
                  </a:lnTo>
                  <a:lnTo>
                    <a:pt x="64" y="65"/>
                  </a:lnTo>
                  <a:close/>
                  <a:moveTo>
                    <a:pt x="21" y="43"/>
                  </a:moveTo>
                  <a:lnTo>
                    <a:pt x="43" y="43"/>
                  </a:lnTo>
                  <a:lnTo>
                    <a:pt x="43" y="21"/>
                  </a:lnTo>
                  <a:lnTo>
                    <a:pt x="21" y="21"/>
                  </a:lnTo>
                  <a:lnTo>
                    <a:pt x="21" y="43"/>
                  </a:lnTo>
                  <a:close/>
                </a:path>
              </a:pathLst>
            </a:custGeom>
            <a:solidFill>
              <a:srgbClr val="FFC000"/>
            </a:solidFill>
            <a:ln w="9525">
              <a:noFill/>
              <a:round/>
              <a:headEnd/>
              <a:tailEnd/>
            </a:ln>
          </p:spPr>
          <p:txBody>
            <a:bodyPr vert="horz" wrap="square" lIns="45693" tIns="22847" rIns="45693" bIns="22847"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112" rtl="0" eaLnBrk="1" fontAlgn="ctr" latinLnBrk="0" hangingPunct="1">
                <a:lnSpc>
                  <a:spcPct val="100000"/>
                </a:lnSpc>
                <a:spcBef>
                  <a:spcPts val="0"/>
                </a:spcBef>
                <a:spcAft>
                  <a:spcPts val="0"/>
                </a:spcAft>
                <a:buClrTx/>
                <a:buSzTx/>
                <a:buFontTx/>
                <a:buNone/>
                <a:tabLst/>
                <a:defRPr/>
              </a:pPr>
              <a:endParaRPr kumimoji="0" lang="en-US" altLang="zh-CN" sz="12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4" name="Freeform 35">
              <a:extLst>
                <a:ext uri="{FF2B5EF4-FFF2-40B4-BE49-F238E27FC236}">
                  <a16:creationId xmlns:a16="http://schemas.microsoft.com/office/drawing/2014/main" xmlns="" id="{1AC9DE83-2A67-4BBF-BA12-5A4411D1F388}"/>
                </a:ext>
              </a:extLst>
            </p:cNvPr>
            <p:cNvSpPr>
              <a:spLocks/>
            </p:cNvSpPr>
            <p:nvPr/>
          </p:nvSpPr>
          <p:spPr bwMode="gray">
            <a:xfrm>
              <a:off x="15847" y="1857"/>
              <a:ext cx="54" cy="215"/>
            </a:xfrm>
            <a:custGeom>
              <a:avLst/>
              <a:gdLst>
                <a:gd name="T0" fmla="*/ 54 w 54"/>
                <a:gd name="T1" fmla="*/ 215 h 215"/>
                <a:gd name="T2" fmla="*/ 33 w 54"/>
                <a:gd name="T3" fmla="*/ 215 h 215"/>
                <a:gd name="T4" fmla="*/ 33 w 54"/>
                <a:gd name="T5" fmla="*/ 21 h 215"/>
                <a:gd name="T6" fmla="*/ 0 w 54"/>
                <a:gd name="T7" fmla="*/ 21 h 215"/>
                <a:gd name="T8" fmla="*/ 0 w 54"/>
                <a:gd name="T9" fmla="*/ 0 h 215"/>
                <a:gd name="T10" fmla="*/ 54 w 54"/>
                <a:gd name="T11" fmla="*/ 0 h 215"/>
                <a:gd name="T12" fmla="*/ 54 w 54"/>
                <a:gd name="T13" fmla="*/ 215 h 215"/>
              </a:gdLst>
              <a:ahLst/>
              <a:cxnLst>
                <a:cxn ang="0">
                  <a:pos x="T0" y="T1"/>
                </a:cxn>
                <a:cxn ang="0">
                  <a:pos x="T2" y="T3"/>
                </a:cxn>
                <a:cxn ang="0">
                  <a:pos x="T4" y="T5"/>
                </a:cxn>
                <a:cxn ang="0">
                  <a:pos x="T6" y="T7"/>
                </a:cxn>
                <a:cxn ang="0">
                  <a:pos x="T8" y="T9"/>
                </a:cxn>
                <a:cxn ang="0">
                  <a:pos x="T10" y="T11"/>
                </a:cxn>
                <a:cxn ang="0">
                  <a:pos x="T12" y="T13"/>
                </a:cxn>
              </a:cxnLst>
              <a:rect l="0" t="0" r="r" b="b"/>
              <a:pathLst>
                <a:path w="54" h="215">
                  <a:moveTo>
                    <a:pt x="54" y="215"/>
                  </a:moveTo>
                  <a:lnTo>
                    <a:pt x="33" y="215"/>
                  </a:lnTo>
                  <a:lnTo>
                    <a:pt x="33" y="21"/>
                  </a:lnTo>
                  <a:lnTo>
                    <a:pt x="0" y="21"/>
                  </a:lnTo>
                  <a:lnTo>
                    <a:pt x="0" y="0"/>
                  </a:lnTo>
                  <a:lnTo>
                    <a:pt x="54" y="0"/>
                  </a:lnTo>
                  <a:lnTo>
                    <a:pt x="54" y="215"/>
                  </a:lnTo>
                  <a:close/>
                </a:path>
              </a:pathLst>
            </a:custGeom>
            <a:grpFill/>
            <a:ln w="9525">
              <a:noFill/>
              <a:round/>
              <a:headEnd/>
              <a:tailEnd/>
            </a:ln>
          </p:spPr>
          <p:txBody>
            <a:bodyPr vert="horz" wrap="square" lIns="45693" tIns="22847" rIns="45693" bIns="22847"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112" rtl="0" eaLnBrk="1" fontAlgn="ctr" latinLnBrk="0" hangingPunct="1">
                <a:lnSpc>
                  <a:spcPct val="100000"/>
                </a:lnSpc>
                <a:spcBef>
                  <a:spcPts val="0"/>
                </a:spcBef>
                <a:spcAft>
                  <a:spcPts val="0"/>
                </a:spcAft>
                <a:buClrTx/>
                <a:buSzTx/>
                <a:buFontTx/>
                <a:buNone/>
                <a:tabLst/>
                <a:defRPr/>
              </a:pPr>
              <a:endParaRPr kumimoji="0" lang="en-US" altLang="zh-CN" sz="12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5" name="Freeform 36">
              <a:extLst>
                <a:ext uri="{FF2B5EF4-FFF2-40B4-BE49-F238E27FC236}">
                  <a16:creationId xmlns:a16="http://schemas.microsoft.com/office/drawing/2014/main" xmlns="" id="{9259252E-F880-4110-B7CA-74BFB43796A3}"/>
                </a:ext>
              </a:extLst>
            </p:cNvPr>
            <p:cNvSpPr>
              <a:spLocks/>
            </p:cNvSpPr>
            <p:nvPr/>
          </p:nvSpPr>
          <p:spPr bwMode="gray">
            <a:xfrm>
              <a:off x="15750" y="1382"/>
              <a:ext cx="475" cy="690"/>
            </a:xfrm>
            <a:custGeom>
              <a:avLst/>
              <a:gdLst>
                <a:gd name="T0" fmla="*/ 104 w 176"/>
                <a:gd name="T1" fmla="*/ 256 h 256"/>
                <a:gd name="T2" fmla="*/ 96 w 176"/>
                <a:gd name="T3" fmla="*/ 256 h 256"/>
                <a:gd name="T4" fmla="*/ 96 w 176"/>
                <a:gd name="T5" fmla="*/ 208 h 256"/>
                <a:gd name="T6" fmla="*/ 100 w 176"/>
                <a:gd name="T7" fmla="*/ 204 h 256"/>
                <a:gd name="T8" fmla="*/ 124 w 176"/>
                <a:gd name="T9" fmla="*/ 204 h 256"/>
                <a:gd name="T10" fmla="*/ 144 w 176"/>
                <a:gd name="T11" fmla="*/ 184 h 256"/>
                <a:gd name="T12" fmla="*/ 144 w 176"/>
                <a:gd name="T13" fmla="*/ 148 h 256"/>
                <a:gd name="T14" fmla="*/ 148 w 176"/>
                <a:gd name="T15" fmla="*/ 144 h 256"/>
                <a:gd name="T16" fmla="*/ 168 w 176"/>
                <a:gd name="T17" fmla="*/ 144 h 256"/>
                <a:gd name="T18" fmla="*/ 168 w 176"/>
                <a:gd name="T19" fmla="*/ 141 h 256"/>
                <a:gd name="T20" fmla="*/ 144 w 176"/>
                <a:gd name="T21" fmla="*/ 90 h 256"/>
                <a:gd name="T22" fmla="*/ 144 w 176"/>
                <a:gd name="T23" fmla="*/ 88 h 256"/>
                <a:gd name="T24" fmla="*/ 64 w 176"/>
                <a:gd name="T25" fmla="*/ 8 h 256"/>
                <a:gd name="T26" fmla="*/ 0 w 176"/>
                <a:gd name="T27" fmla="*/ 8 h 256"/>
                <a:gd name="T28" fmla="*/ 0 w 176"/>
                <a:gd name="T29" fmla="*/ 0 h 256"/>
                <a:gd name="T30" fmla="*/ 64 w 176"/>
                <a:gd name="T31" fmla="*/ 0 h 256"/>
                <a:gd name="T32" fmla="*/ 152 w 176"/>
                <a:gd name="T33" fmla="*/ 87 h 256"/>
                <a:gd name="T34" fmla="*/ 176 w 176"/>
                <a:gd name="T35" fmla="*/ 138 h 256"/>
                <a:gd name="T36" fmla="*/ 176 w 176"/>
                <a:gd name="T37" fmla="*/ 140 h 256"/>
                <a:gd name="T38" fmla="*/ 176 w 176"/>
                <a:gd name="T39" fmla="*/ 148 h 256"/>
                <a:gd name="T40" fmla="*/ 172 w 176"/>
                <a:gd name="T41" fmla="*/ 152 h 256"/>
                <a:gd name="T42" fmla="*/ 152 w 176"/>
                <a:gd name="T43" fmla="*/ 152 h 256"/>
                <a:gd name="T44" fmla="*/ 152 w 176"/>
                <a:gd name="T45" fmla="*/ 184 h 256"/>
                <a:gd name="T46" fmla="*/ 124 w 176"/>
                <a:gd name="T47" fmla="*/ 212 h 256"/>
                <a:gd name="T48" fmla="*/ 104 w 176"/>
                <a:gd name="T49" fmla="*/ 212 h 256"/>
                <a:gd name="T50" fmla="*/ 104 w 176"/>
                <a:gd name="T51" fmla="*/ 256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6" h="256">
                  <a:moveTo>
                    <a:pt x="104" y="256"/>
                  </a:moveTo>
                  <a:cubicBezTo>
                    <a:pt x="96" y="256"/>
                    <a:pt x="96" y="256"/>
                    <a:pt x="96" y="256"/>
                  </a:cubicBezTo>
                  <a:cubicBezTo>
                    <a:pt x="96" y="208"/>
                    <a:pt x="96" y="208"/>
                    <a:pt x="96" y="208"/>
                  </a:cubicBezTo>
                  <a:cubicBezTo>
                    <a:pt x="96" y="206"/>
                    <a:pt x="98" y="204"/>
                    <a:pt x="100" y="204"/>
                  </a:cubicBezTo>
                  <a:cubicBezTo>
                    <a:pt x="124" y="204"/>
                    <a:pt x="124" y="204"/>
                    <a:pt x="124" y="204"/>
                  </a:cubicBezTo>
                  <a:cubicBezTo>
                    <a:pt x="135" y="204"/>
                    <a:pt x="144" y="195"/>
                    <a:pt x="144" y="184"/>
                  </a:cubicBezTo>
                  <a:cubicBezTo>
                    <a:pt x="144" y="148"/>
                    <a:pt x="144" y="148"/>
                    <a:pt x="144" y="148"/>
                  </a:cubicBezTo>
                  <a:cubicBezTo>
                    <a:pt x="144" y="146"/>
                    <a:pt x="146" y="144"/>
                    <a:pt x="148" y="144"/>
                  </a:cubicBezTo>
                  <a:cubicBezTo>
                    <a:pt x="168" y="144"/>
                    <a:pt x="168" y="144"/>
                    <a:pt x="168" y="144"/>
                  </a:cubicBezTo>
                  <a:cubicBezTo>
                    <a:pt x="168" y="141"/>
                    <a:pt x="168" y="141"/>
                    <a:pt x="168" y="141"/>
                  </a:cubicBezTo>
                  <a:cubicBezTo>
                    <a:pt x="144" y="90"/>
                    <a:pt x="144" y="90"/>
                    <a:pt x="144" y="90"/>
                  </a:cubicBezTo>
                  <a:cubicBezTo>
                    <a:pt x="144" y="89"/>
                    <a:pt x="144" y="89"/>
                    <a:pt x="144" y="88"/>
                  </a:cubicBezTo>
                  <a:cubicBezTo>
                    <a:pt x="144" y="44"/>
                    <a:pt x="108" y="8"/>
                    <a:pt x="64" y="8"/>
                  </a:cubicBezTo>
                  <a:cubicBezTo>
                    <a:pt x="0" y="8"/>
                    <a:pt x="0" y="8"/>
                    <a:pt x="0" y="8"/>
                  </a:cubicBezTo>
                  <a:cubicBezTo>
                    <a:pt x="0" y="0"/>
                    <a:pt x="0" y="0"/>
                    <a:pt x="0" y="0"/>
                  </a:cubicBezTo>
                  <a:cubicBezTo>
                    <a:pt x="64" y="0"/>
                    <a:pt x="64" y="0"/>
                    <a:pt x="64" y="0"/>
                  </a:cubicBezTo>
                  <a:cubicBezTo>
                    <a:pt x="112" y="0"/>
                    <a:pt x="152" y="39"/>
                    <a:pt x="152" y="87"/>
                  </a:cubicBezTo>
                  <a:cubicBezTo>
                    <a:pt x="176" y="138"/>
                    <a:pt x="176" y="138"/>
                    <a:pt x="176" y="138"/>
                  </a:cubicBezTo>
                  <a:cubicBezTo>
                    <a:pt x="176" y="139"/>
                    <a:pt x="176" y="139"/>
                    <a:pt x="176" y="140"/>
                  </a:cubicBezTo>
                  <a:cubicBezTo>
                    <a:pt x="176" y="148"/>
                    <a:pt x="176" y="148"/>
                    <a:pt x="176" y="148"/>
                  </a:cubicBezTo>
                  <a:cubicBezTo>
                    <a:pt x="176" y="150"/>
                    <a:pt x="174" y="152"/>
                    <a:pt x="172" y="152"/>
                  </a:cubicBezTo>
                  <a:cubicBezTo>
                    <a:pt x="152" y="152"/>
                    <a:pt x="152" y="152"/>
                    <a:pt x="152" y="152"/>
                  </a:cubicBezTo>
                  <a:cubicBezTo>
                    <a:pt x="152" y="184"/>
                    <a:pt x="152" y="184"/>
                    <a:pt x="152" y="184"/>
                  </a:cubicBezTo>
                  <a:cubicBezTo>
                    <a:pt x="152" y="199"/>
                    <a:pt x="139" y="212"/>
                    <a:pt x="124" y="212"/>
                  </a:cubicBezTo>
                  <a:cubicBezTo>
                    <a:pt x="104" y="212"/>
                    <a:pt x="104" y="212"/>
                    <a:pt x="104" y="212"/>
                  </a:cubicBezTo>
                  <a:lnTo>
                    <a:pt x="104" y="256"/>
                  </a:lnTo>
                  <a:close/>
                </a:path>
              </a:pathLst>
            </a:custGeom>
            <a:grpFill/>
            <a:ln w="9525">
              <a:noFill/>
              <a:round/>
              <a:headEnd/>
              <a:tailEnd/>
            </a:ln>
          </p:spPr>
          <p:txBody>
            <a:bodyPr vert="horz" wrap="square" lIns="45693" tIns="22847" rIns="45693" bIns="22847"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112" rtl="0" eaLnBrk="1" fontAlgn="ctr" latinLnBrk="0" hangingPunct="1">
                <a:lnSpc>
                  <a:spcPct val="100000"/>
                </a:lnSpc>
                <a:spcBef>
                  <a:spcPts val="0"/>
                </a:spcBef>
                <a:spcAft>
                  <a:spcPts val="0"/>
                </a:spcAft>
                <a:buClrTx/>
                <a:buSzTx/>
                <a:buFontTx/>
                <a:buNone/>
                <a:tabLst/>
                <a:defRPr/>
              </a:pPr>
              <a:endParaRPr kumimoji="0" lang="en-US" altLang="zh-CN" sz="12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668" name="矩形 667">
            <a:extLst>
              <a:ext uri="{FF2B5EF4-FFF2-40B4-BE49-F238E27FC236}">
                <a16:creationId xmlns:a16="http://schemas.microsoft.com/office/drawing/2014/main" xmlns="" id="{CDEF6ED0-C2F4-418C-A3EA-5CDEFC1A7563}"/>
              </a:ext>
            </a:extLst>
          </p:cNvPr>
          <p:cNvSpPr/>
          <p:nvPr/>
        </p:nvSpPr>
        <p:spPr bwMode="gray">
          <a:xfrm>
            <a:off x="8329226" y="1537955"/>
            <a:ext cx="2581588" cy="64633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112" rtl="0" eaLnBrk="1" fontAlgn="ctr" latinLnBrk="0" hangingPunct="1">
              <a:lnSpc>
                <a:spcPct val="100000"/>
              </a:lnSpc>
              <a:spcBef>
                <a:spcPts val="0"/>
              </a:spcBef>
              <a:spcAft>
                <a:spcPts val="0"/>
              </a:spcAft>
              <a:buClrTx/>
              <a:buSzTx/>
              <a:buFontTx/>
              <a:buNone/>
              <a:tabLst/>
              <a:defRPr/>
            </a:pPr>
            <a:r>
              <a:rPr lang="en-US" b="1" dirty="0" smtClean="0">
                <a:solidFill>
                  <a:srgbClr val="C7000B"/>
                </a:solidFill>
                <a:latin typeface="Huawei Sans" panose="020C0503030203020204" pitchFamily="34" charset="0"/>
              </a:rPr>
              <a:t>Network-wide intelligent O&amp;M</a:t>
            </a:r>
            <a:endParaRPr kumimoji="0" lang="en-US" altLang="zh-CN" sz="1600" b="1" i="0" u="none" strike="noStrike" kern="1200" cap="none" spc="0" normalizeH="0" baseline="0" noProof="0" dirty="0">
              <a:ln>
                <a:noFill/>
              </a:ln>
              <a:solidFill>
                <a:srgbClr val="C7000B"/>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9" name="文本框 439">
            <a:extLst>
              <a:ext uri="{FF2B5EF4-FFF2-40B4-BE49-F238E27FC236}">
                <a16:creationId xmlns:a16="http://schemas.microsoft.com/office/drawing/2014/main" xmlns="" id="{AA300E2D-453A-4AA2-B33F-B3513C1891D2}"/>
              </a:ext>
            </a:extLst>
          </p:cNvPr>
          <p:cNvSpPr txBox="1"/>
          <p:nvPr/>
        </p:nvSpPr>
        <p:spPr bwMode="gray">
          <a:xfrm>
            <a:off x="8329226" y="2188878"/>
            <a:ext cx="2454918" cy="276999"/>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3853" rtl="0" eaLnBrk="1" fontAlgn="ctr" latinLnBrk="0" hangingPunct="1">
              <a:lnSpc>
                <a:spcPct val="100000"/>
              </a:lnSpc>
              <a:spcBef>
                <a:spcPts val="0"/>
              </a:spcBef>
              <a:spcAft>
                <a:spcPts val="0"/>
              </a:spcAft>
              <a:buClrTx/>
              <a:buSzTx/>
              <a:buFontTx/>
              <a:buNone/>
              <a:tabLst/>
              <a:defRPr/>
            </a:pPr>
            <a:r>
              <a:rPr lang="en-US" sz="1200" b="0" dirty="0" smtClean="0">
                <a:solidFill>
                  <a:srgbClr val="1D1D1A"/>
                </a:solidFill>
                <a:latin typeface="Huawei Sans" panose="020C0503030203020204" pitchFamily="34" charset="0"/>
              </a:rPr>
              <a:t>Complaints reduced by </a:t>
            </a:r>
            <a:r>
              <a:rPr lang="en-US" sz="1200" b="1" dirty="0" smtClean="0">
                <a:solidFill>
                  <a:srgbClr val="1D1D1A"/>
                </a:solidFill>
                <a:latin typeface="Huawei Sans" panose="020C0503030203020204" pitchFamily="34" charset="0"/>
              </a:rPr>
              <a:t>75%</a:t>
            </a:r>
            <a:endParaRPr kumimoji="0" lang="en-US" altLang="zh-CN" sz="1200" b="1"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70" name="组合 669">
            <a:extLst>
              <a:ext uri="{FF2B5EF4-FFF2-40B4-BE49-F238E27FC236}">
                <a16:creationId xmlns:a16="http://schemas.microsoft.com/office/drawing/2014/main" xmlns="" id="{A70B5BEC-FEE7-42BA-87A4-3F2E06973BE3}"/>
              </a:ext>
            </a:extLst>
          </p:cNvPr>
          <p:cNvGrpSpPr/>
          <p:nvPr/>
        </p:nvGrpSpPr>
        <p:grpSpPr bwMode="gray">
          <a:xfrm>
            <a:off x="7806691" y="1649610"/>
            <a:ext cx="527414" cy="474232"/>
            <a:chOff x="5341265" y="1445559"/>
            <a:chExt cx="678761" cy="610307"/>
          </a:xfrm>
        </p:grpSpPr>
        <p:grpSp>
          <p:nvGrpSpPr>
            <p:cNvPr id="671" name="组合 670">
              <a:extLst>
                <a:ext uri="{FF2B5EF4-FFF2-40B4-BE49-F238E27FC236}">
                  <a16:creationId xmlns:a16="http://schemas.microsoft.com/office/drawing/2014/main" xmlns="" id="{3276F397-C3D5-4975-8278-86D4FE83B2A7}"/>
                </a:ext>
              </a:extLst>
            </p:cNvPr>
            <p:cNvGrpSpPr/>
            <p:nvPr/>
          </p:nvGrpSpPr>
          <p:grpSpPr bwMode="gray">
            <a:xfrm>
              <a:off x="5341265" y="1445559"/>
              <a:ext cx="678761" cy="610307"/>
              <a:chOff x="1255" y="6490"/>
              <a:chExt cx="2013" cy="1810"/>
            </a:xfrm>
            <a:solidFill>
              <a:srgbClr val="666666"/>
            </a:solidFill>
          </p:grpSpPr>
          <p:sp>
            <p:nvSpPr>
              <p:cNvPr id="673" name="任意多边形 259">
                <a:extLst>
                  <a:ext uri="{FF2B5EF4-FFF2-40B4-BE49-F238E27FC236}">
                    <a16:creationId xmlns:a16="http://schemas.microsoft.com/office/drawing/2014/main" xmlns="" id="{6F8D7980-7AB1-4F8C-99A2-D5143F592634}"/>
                  </a:ext>
                </a:extLst>
              </p:cNvPr>
              <p:cNvSpPr/>
              <p:nvPr/>
            </p:nvSpPr>
            <p:spPr bwMode="gray">
              <a:xfrm>
                <a:off x="2500" y="7340"/>
                <a:ext cx="345" cy="693"/>
              </a:xfrm>
              <a:custGeom>
                <a:avLst/>
                <a:gdLst/>
                <a:ahLst/>
                <a:cxnLst/>
                <a:rect l="0" t="0" r="0" b="0"/>
                <a:pathLst>
                  <a:path w="610" h="1221">
                    <a:moveTo>
                      <a:pt x="332" y="361"/>
                    </a:moveTo>
                    <a:cubicBezTo>
                      <a:pt x="178" y="361"/>
                      <a:pt x="51" y="235"/>
                      <a:pt x="51" y="80"/>
                    </a:cubicBezTo>
                    <a:cubicBezTo>
                      <a:pt x="51" y="53"/>
                      <a:pt x="55" y="27"/>
                      <a:pt x="62" y="0"/>
                    </a:cubicBezTo>
                    <a:lnTo>
                      <a:pt x="129" y="22"/>
                    </a:lnTo>
                    <a:cubicBezTo>
                      <a:pt x="122" y="43"/>
                      <a:pt x="122" y="62"/>
                      <a:pt x="122" y="82"/>
                    </a:cubicBezTo>
                    <a:cubicBezTo>
                      <a:pt x="122" y="196"/>
                      <a:pt x="217" y="291"/>
                      <a:pt x="332" y="291"/>
                    </a:cubicBezTo>
                    <a:lnTo>
                      <a:pt x="332" y="361"/>
                    </a:lnTo>
                    <a:close/>
                    <a:moveTo>
                      <a:pt x="87" y="720"/>
                    </a:moveTo>
                    <a:cubicBezTo>
                      <a:pt x="55" y="720"/>
                      <a:pt x="27" y="714"/>
                      <a:pt x="0" y="695"/>
                    </a:cubicBezTo>
                    <a:lnTo>
                      <a:pt x="34" y="636"/>
                    </a:lnTo>
                    <a:cubicBezTo>
                      <a:pt x="96" y="675"/>
                      <a:pt x="170" y="629"/>
                      <a:pt x="220" y="574"/>
                    </a:cubicBezTo>
                    <a:cubicBezTo>
                      <a:pt x="275" y="506"/>
                      <a:pt x="353" y="468"/>
                      <a:pt x="423" y="468"/>
                    </a:cubicBezTo>
                    <a:cubicBezTo>
                      <a:pt x="479" y="468"/>
                      <a:pt x="529" y="493"/>
                      <a:pt x="567" y="536"/>
                    </a:cubicBezTo>
                    <a:cubicBezTo>
                      <a:pt x="586" y="557"/>
                      <a:pt x="599" y="578"/>
                      <a:pt x="609" y="598"/>
                    </a:cubicBezTo>
                    <a:lnTo>
                      <a:pt x="547" y="625"/>
                    </a:lnTo>
                    <a:cubicBezTo>
                      <a:pt x="541" y="607"/>
                      <a:pt x="529" y="591"/>
                      <a:pt x="516" y="576"/>
                    </a:cubicBezTo>
                    <a:cubicBezTo>
                      <a:pt x="491" y="549"/>
                      <a:pt x="460" y="534"/>
                      <a:pt x="423" y="534"/>
                    </a:cubicBezTo>
                    <a:cubicBezTo>
                      <a:pt x="370" y="534"/>
                      <a:pt x="315" y="566"/>
                      <a:pt x="273" y="615"/>
                    </a:cubicBezTo>
                    <a:cubicBezTo>
                      <a:pt x="216" y="685"/>
                      <a:pt x="150" y="720"/>
                      <a:pt x="87" y="720"/>
                    </a:cubicBezTo>
                    <a:close/>
                    <a:moveTo>
                      <a:pt x="533" y="225"/>
                    </a:moveTo>
                    <a:cubicBezTo>
                      <a:pt x="431" y="225"/>
                      <a:pt x="340" y="163"/>
                      <a:pt x="302" y="58"/>
                    </a:cubicBezTo>
                    <a:lnTo>
                      <a:pt x="369" y="33"/>
                    </a:lnTo>
                    <a:cubicBezTo>
                      <a:pt x="401" y="120"/>
                      <a:pt x="484" y="169"/>
                      <a:pt x="572" y="148"/>
                    </a:cubicBezTo>
                    <a:lnTo>
                      <a:pt x="587" y="217"/>
                    </a:lnTo>
                    <a:cubicBezTo>
                      <a:pt x="564" y="225"/>
                      <a:pt x="549" y="225"/>
                      <a:pt x="533" y="225"/>
                    </a:cubicBezTo>
                    <a:close/>
                    <a:moveTo>
                      <a:pt x="364" y="1220"/>
                    </a:moveTo>
                    <a:lnTo>
                      <a:pt x="297" y="1195"/>
                    </a:lnTo>
                    <a:cubicBezTo>
                      <a:pt x="339" y="1075"/>
                      <a:pt x="458" y="1009"/>
                      <a:pt x="580" y="1034"/>
                    </a:cubicBezTo>
                    <a:lnTo>
                      <a:pt x="566" y="1104"/>
                    </a:lnTo>
                    <a:cubicBezTo>
                      <a:pt x="480" y="1084"/>
                      <a:pt x="398" y="1133"/>
                      <a:pt x="364" y="1220"/>
                    </a:cubicBezTo>
                    <a:close/>
                  </a:path>
                </a:pathLst>
              </a:custGeom>
              <a:grpFill/>
              <a:ln w="9525">
                <a:noFill/>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112" rtl="0" eaLnBrk="1" fontAlgn="ctr" latinLnBrk="0" hangingPunct="1">
                  <a:lnSpc>
                    <a:spcPct val="100000"/>
                  </a:lnSpc>
                  <a:spcBef>
                    <a:spcPts val="0"/>
                  </a:spcBef>
                  <a:spcAft>
                    <a:spcPts val="0"/>
                  </a:spcAft>
                  <a:buClrTx/>
                  <a:buSzTx/>
                  <a:buFontTx/>
                  <a:buNone/>
                  <a:tabLst/>
                  <a:defRPr/>
                </a:pPr>
                <a:endParaRPr kumimoji="0" lang="en-US" altLang="zh-CN" sz="16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4" name="任意多边形 260">
                <a:extLst>
                  <a:ext uri="{FF2B5EF4-FFF2-40B4-BE49-F238E27FC236}">
                    <a16:creationId xmlns:a16="http://schemas.microsoft.com/office/drawing/2014/main" xmlns="" id="{429CF658-3FDB-462D-A8D2-4A2E756F4444}"/>
                  </a:ext>
                </a:extLst>
              </p:cNvPr>
              <p:cNvSpPr/>
              <p:nvPr/>
            </p:nvSpPr>
            <p:spPr bwMode="gray">
              <a:xfrm>
                <a:off x="2430" y="7468"/>
                <a:ext cx="165" cy="497"/>
              </a:xfrm>
              <a:custGeom>
                <a:avLst/>
                <a:gdLst/>
                <a:ahLst/>
                <a:cxnLst/>
                <a:rect l="0" t="0" r="0" b="0"/>
                <a:pathLst>
                  <a:path w="291" h="877">
                    <a:moveTo>
                      <a:pt x="174" y="175"/>
                    </a:moveTo>
                    <a:lnTo>
                      <a:pt x="104" y="175"/>
                    </a:lnTo>
                    <a:cubicBezTo>
                      <a:pt x="104" y="83"/>
                      <a:pt x="189" y="21"/>
                      <a:pt x="272" y="0"/>
                    </a:cubicBezTo>
                    <a:lnTo>
                      <a:pt x="290" y="67"/>
                    </a:lnTo>
                    <a:cubicBezTo>
                      <a:pt x="234" y="83"/>
                      <a:pt x="174" y="122"/>
                      <a:pt x="174" y="175"/>
                    </a:cubicBezTo>
                    <a:close/>
                    <a:moveTo>
                      <a:pt x="168" y="876"/>
                    </a:moveTo>
                    <a:cubicBezTo>
                      <a:pt x="83" y="855"/>
                      <a:pt x="0" y="792"/>
                      <a:pt x="0" y="700"/>
                    </a:cubicBezTo>
                    <a:lnTo>
                      <a:pt x="70" y="700"/>
                    </a:lnTo>
                    <a:cubicBezTo>
                      <a:pt x="70" y="753"/>
                      <a:pt x="129" y="793"/>
                      <a:pt x="182" y="806"/>
                    </a:cubicBezTo>
                    <a:lnTo>
                      <a:pt x="168" y="876"/>
                    </a:lnTo>
                    <a:close/>
                  </a:path>
                </a:pathLst>
              </a:custGeom>
              <a:grpFill/>
              <a:ln w="9525">
                <a:noFill/>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112" rtl="0" eaLnBrk="1" fontAlgn="ctr" latinLnBrk="0" hangingPunct="1">
                  <a:lnSpc>
                    <a:spcPct val="100000"/>
                  </a:lnSpc>
                  <a:spcBef>
                    <a:spcPts val="0"/>
                  </a:spcBef>
                  <a:spcAft>
                    <a:spcPts val="0"/>
                  </a:spcAft>
                  <a:buClrTx/>
                  <a:buSzTx/>
                  <a:buFontTx/>
                  <a:buNone/>
                  <a:tabLst/>
                  <a:defRPr/>
                </a:pPr>
                <a:endParaRPr kumimoji="0" lang="en-US" altLang="zh-CN" sz="16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5" name="任意多边形 261">
                <a:extLst>
                  <a:ext uri="{FF2B5EF4-FFF2-40B4-BE49-F238E27FC236}">
                    <a16:creationId xmlns:a16="http://schemas.microsoft.com/office/drawing/2014/main" xmlns="" id="{CAE1F89B-5B16-4D70-83DF-A0EC5EF94063}"/>
                  </a:ext>
                </a:extLst>
              </p:cNvPr>
              <p:cNvSpPr/>
              <p:nvPr/>
            </p:nvSpPr>
            <p:spPr bwMode="gray">
              <a:xfrm>
                <a:off x="2430" y="7628"/>
                <a:ext cx="320" cy="490"/>
              </a:xfrm>
              <a:custGeom>
                <a:avLst/>
                <a:gdLst/>
                <a:ahLst/>
                <a:cxnLst/>
                <a:rect l="0" t="0" r="0" b="0"/>
                <a:pathLst>
                  <a:path w="563" h="865">
                    <a:moveTo>
                      <a:pt x="145" y="864"/>
                    </a:moveTo>
                    <a:cubicBezTo>
                      <a:pt x="120" y="818"/>
                      <a:pt x="105" y="769"/>
                      <a:pt x="105" y="720"/>
                    </a:cubicBezTo>
                    <a:cubicBezTo>
                      <a:pt x="105" y="566"/>
                      <a:pt x="228" y="439"/>
                      <a:pt x="386" y="426"/>
                    </a:cubicBezTo>
                    <a:lnTo>
                      <a:pt x="386" y="422"/>
                    </a:lnTo>
                    <a:cubicBezTo>
                      <a:pt x="386" y="338"/>
                      <a:pt x="488" y="247"/>
                      <a:pt x="562" y="247"/>
                    </a:cubicBezTo>
                    <a:lnTo>
                      <a:pt x="562" y="317"/>
                    </a:lnTo>
                    <a:cubicBezTo>
                      <a:pt x="527" y="317"/>
                      <a:pt x="456" y="379"/>
                      <a:pt x="456" y="422"/>
                    </a:cubicBezTo>
                    <a:lnTo>
                      <a:pt x="456" y="492"/>
                    </a:lnTo>
                    <a:lnTo>
                      <a:pt x="422" y="492"/>
                    </a:lnTo>
                    <a:cubicBezTo>
                      <a:pt x="286" y="492"/>
                      <a:pt x="176" y="594"/>
                      <a:pt x="176" y="720"/>
                    </a:cubicBezTo>
                    <a:cubicBezTo>
                      <a:pt x="176" y="759"/>
                      <a:pt x="187" y="797"/>
                      <a:pt x="208" y="829"/>
                    </a:cubicBezTo>
                    <a:lnTo>
                      <a:pt x="145" y="864"/>
                    </a:lnTo>
                    <a:close/>
                    <a:moveTo>
                      <a:pt x="0" y="314"/>
                    </a:moveTo>
                    <a:lnTo>
                      <a:pt x="0" y="244"/>
                    </a:lnTo>
                    <a:cubicBezTo>
                      <a:pt x="48" y="244"/>
                      <a:pt x="87" y="204"/>
                      <a:pt x="87" y="157"/>
                    </a:cubicBezTo>
                    <a:cubicBezTo>
                      <a:pt x="87" y="108"/>
                      <a:pt x="47" y="70"/>
                      <a:pt x="0" y="70"/>
                    </a:cubicBezTo>
                    <a:lnTo>
                      <a:pt x="0" y="0"/>
                    </a:lnTo>
                    <a:cubicBezTo>
                      <a:pt x="87" y="0"/>
                      <a:pt x="157" y="70"/>
                      <a:pt x="157" y="157"/>
                    </a:cubicBezTo>
                    <a:cubicBezTo>
                      <a:pt x="158" y="244"/>
                      <a:pt x="88" y="314"/>
                      <a:pt x="0" y="314"/>
                    </a:cubicBezTo>
                    <a:close/>
                  </a:path>
                </a:pathLst>
              </a:custGeom>
              <a:grpFill/>
              <a:ln w="9525">
                <a:noFill/>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112" rtl="0" eaLnBrk="1" fontAlgn="ctr" latinLnBrk="0" hangingPunct="1">
                  <a:lnSpc>
                    <a:spcPct val="100000"/>
                  </a:lnSpc>
                  <a:spcBef>
                    <a:spcPts val="0"/>
                  </a:spcBef>
                  <a:spcAft>
                    <a:spcPts val="0"/>
                  </a:spcAft>
                  <a:buClrTx/>
                  <a:buSzTx/>
                  <a:buFontTx/>
                  <a:buNone/>
                  <a:tabLst/>
                  <a:defRPr/>
                </a:pPr>
                <a:endParaRPr kumimoji="0" lang="en-US" altLang="zh-CN" sz="16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6" name="任意多边形 262">
                <a:extLst>
                  <a:ext uri="{FF2B5EF4-FFF2-40B4-BE49-F238E27FC236}">
                    <a16:creationId xmlns:a16="http://schemas.microsoft.com/office/drawing/2014/main" xmlns="" id="{60AC27EA-3054-4EB6-BA97-4D60A4AE9531}"/>
                  </a:ext>
                </a:extLst>
              </p:cNvPr>
              <p:cNvSpPr/>
              <p:nvPr/>
            </p:nvSpPr>
            <p:spPr bwMode="gray">
              <a:xfrm>
                <a:off x="2820" y="7563"/>
                <a:ext cx="193" cy="307"/>
              </a:xfrm>
              <a:custGeom>
                <a:avLst/>
                <a:gdLst/>
                <a:ahLst/>
                <a:cxnLst/>
                <a:rect l="0" t="0" r="0" b="0"/>
                <a:pathLst>
                  <a:path w="339" h="542">
                    <a:moveTo>
                      <a:pt x="65" y="541"/>
                    </a:moveTo>
                    <a:cubicBezTo>
                      <a:pt x="46" y="541"/>
                      <a:pt x="28" y="540"/>
                      <a:pt x="11" y="536"/>
                    </a:cubicBezTo>
                    <a:lnTo>
                      <a:pt x="27" y="461"/>
                    </a:lnTo>
                    <a:cubicBezTo>
                      <a:pt x="40" y="463"/>
                      <a:pt x="53" y="465"/>
                      <a:pt x="66" y="465"/>
                    </a:cubicBezTo>
                    <a:cubicBezTo>
                      <a:pt x="173" y="465"/>
                      <a:pt x="260" y="377"/>
                      <a:pt x="260" y="271"/>
                    </a:cubicBezTo>
                    <a:cubicBezTo>
                      <a:pt x="260" y="164"/>
                      <a:pt x="173" y="77"/>
                      <a:pt x="66" y="77"/>
                    </a:cubicBezTo>
                    <a:cubicBezTo>
                      <a:pt x="50" y="77"/>
                      <a:pt x="34" y="79"/>
                      <a:pt x="19" y="83"/>
                    </a:cubicBezTo>
                    <a:lnTo>
                      <a:pt x="0" y="8"/>
                    </a:lnTo>
                    <a:cubicBezTo>
                      <a:pt x="23" y="3"/>
                      <a:pt x="45" y="0"/>
                      <a:pt x="67" y="0"/>
                    </a:cubicBezTo>
                    <a:cubicBezTo>
                      <a:pt x="217" y="0"/>
                      <a:pt x="338" y="121"/>
                      <a:pt x="338" y="271"/>
                    </a:cubicBezTo>
                    <a:cubicBezTo>
                      <a:pt x="337" y="420"/>
                      <a:pt x="214" y="541"/>
                      <a:pt x="65" y="541"/>
                    </a:cubicBezTo>
                  </a:path>
                </a:pathLst>
              </a:custGeom>
              <a:solidFill>
                <a:srgbClr val="FFC000"/>
              </a:solidFill>
              <a:ln w="9525">
                <a:noFill/>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112" rtl="0" eaLnBrk="1" fontAlgn="ctr" latinLnBrk="0" hangingPunct="1">
                  <a:lnSpc>
                    <a:spcPct val="100000"/>
                  </a:lnSpc>
                  <a:spcBef>
                    <a:spcPts val="0"/>
                  </a:spcBef>
                  <a:spcAft>
                    <a:spcPts val="0"/>
                  </a:spcAft>
                  <a:buClrTx/>
                  <a:buSzTx/>
                  <a:buFontTx/>
                  <a:buNone/>
                  <a:tabLst/>
                  <a:defRPr/>
                </a:pPr>
                <a:endParaRPr kumimoji="0" lang="en-US" altLang="zh-CN" sz="16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7" name="任意多边形 263">
                <a:extLst>
                  <a:ext uri="{FF2B5EF4-FFF2-40B4-BE49-F238E27FC236}">
                    <a16:creationId xmlns:a16="http://schemas.microsoft.com/office/drawing/2014/main" xmlns="" id="{54E6F2AC-B3A8-424D-BBA5-7CC5089B4C27}"/>
                  </a:ext>
                </a:extLst>
              </p:cNvPr>
              <p:cNvSpPr/>
              <p:nvPr/>
            </p:nvSpPr>
            <p:spPr bwMode="gray">
              <a:xfrm>
                <a:off x="2823" y="7640"/>
                <a:ext cx="110" cy="153"/>
              </a:xfrm>
              <a:custGeom>
                <a:avLst/>
                <a:gdLst/>
                <a:ahLst/>
                <a:cxnLst/>
                <a:rect l="0" t="0" r="0" b="0"/>
                <a:pathLst>
                  <a:path w="192" h="268">
                    <a:moveTo>
                      <a:pt x="58" y="267"/>
                    </a:moveTo>
                    <a:cubicBezTo>
                      <a:pt x="39" y="267"/>
                      <a:pt x="22" y="263"/>
                      <a:pt x="6" y="256"/>
                    </a:cubicBezTo>
                    <a:lnTo>
                      <a:pt x="37" y="185"/>
                    </a:lnTo>
                    <a:cubicBezTo>
                      <a:pt x="43" y="188"/>
                      <a:pt x="51" y="189"/>
                      <a:pt x="59" y="189"/>
                    </a:cubicBezTo>
                    <a:cubicBezTo>
                      <a:pt x="89" y="189"/>
                      <a:pt x="115" y="164"/>
                      <a:pt x="115" y="134"/>
                    </a:cubicBezTo>
                    <a:cubicBezTo>
                      <a:pt x="115" y="103"/>
                      <a:pt x="89" y="78"/>
                      <a:pt x="59" y="78"/>
                    </a:cubicBezTo>
                    <a:cubicBezTo>
                      <a:pt x="50" y="78"/>
                      <a:pt x="42" y="79"/>
                      <a:pt x="34" y="83"/>
                    </a:cubicBezTo>
                    <a:lnTo>
                      <a:pt x="0" y="13"/>
                    </a:lnTo>
                    <a:cubicBezTo>
                      <a:pt x="18" y="4"/>
                      <a:pt x="38" y="0"/>
                      <a:pt x="58" y="0"/>
                    </a:cubicBezTo>
                    <a:cubicBezTo>
                      <a:pt x="132" y="0"/>
                      <a:pt x="191" y="60"/>
                      <a:pt x="191" y="134"/>
                    </a:cubicBezTo>
                    <a:cubicBezTo>
                      <a:pt x="191" y="206"/>
                      <a:pt x="132" y="267"/>
                      <a:pt x="58" y="267"/>
                    </a:cubicBezTo>
                  </a:path>
                </a:pathLst>
              </a:custGeom>
              <a:solidFill>
                <a:srgbClr val="FFC000"/>
              </a:solidFill>
              <a:ln w="9525">
                <a:noFill/>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112" rtl="0" eaLnBrk="1" fontAlgn="ctr" latinLnBrk="0" hangingPunct="1">
                  <a:lnSpc>
                    <a:spcPct val="100000"/>
                  </a:lnSpc>
                  <a:spcBef>
                    <a:spcPts val="0"/>
                  </a:spcBef>
                  <a:spcAft>
                    <a:spcPts val="0"/>
                  </a:spcAft>
                  <a:buClrTx/>
                  <a:buSzTx/>
                  <a:buFontTx/>
                  <a:buNone/>
                  <a:tabLst/>
                  <a:defRPr/>
                </a:pPr>
                <a:endParaRPr kumimoji="0" lang="en-US" altLang="zh-CN" sz="16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8" name="任意多边形 264">
                <a:extLst>
                  <a:ext uri="{FF2B5EF4-FFF2-40B4-BE49-F238E27FC236}">
                    <a16:creationId xmlns:a16="http://schemas.microsoft.com/office/drawing/2014/main" xmlns="" id="{90323535-5536-45E5-B111-F46AB2074DDA}"/>
                  </a:ext>
                </a:extLst>
              </p:cNvPr>
              <p:cNvSpPr/>
              <p:nvPr/>
            </p:nvSpPr>
            <p:spPr bwMode="gray">
              <a:xfrm>
                <a:off x="2835" y="7290"/>
                <a:ext cx="175" cy="305"/>
              </a:xfrm>
              <a:custGeom>
                <a:avLst/>
                <a:gdLst/>
                <a:ahLst/>
                <a:cxnLst/>
                <a:rect l="0" t="0" r="0" b="0"/>
                <a:pathLst>
                  <a:path w="309" h="537">
                    <a:moveTo>
                      <a:pt x="189" y="285"/>
                    </a:moveTo>
                    <a:lnTo>
                      <a:pt x="70" y="536"/>
                    </a:lnTo>
                    <a:lnTo>
                      <a:pt x="0" y="503"/>
                    </a:lnTo>
                    <a:lnTo>
                      <a:pt x="237" y="0"/>
                    </a:lnTo>
                    <a:lnTo>
                      <a:pt x="308" y="34"/>
                    </a:lnTo>
                    <a:lnTo>
                      <a:pt x="189" y="285"/>
                    </a:lnTo>
                  </a:path>
                </a:pathLst>
              </a:custGeom>
              <a:solidFill>
                <a:srgbClr val="FFC000"/>
              </a:solidFill>
              <a:ln w="9525">
                <a:noFill/>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112" rtl="0" eaLnBrk="1" fontAlgn="ctr" latinLnBrk="0" hangingPunct="1">
                  <a:lnSpc>
                    <a:spcPct val="100000"/>
                  </a:lnSpc>
                  <a:spcBef>
                    <a:spcPts val="0"/>
                  </a:spcBef>
                  <a:spcAft>
                    <a:spcPts val="0"/>
                  </a:spcAft>
                  <a:buClrTx/>
                  <a:buSzTx/>
                  <a:buFontTx/>
                  <a:buNone/>
                  <a:tabLst/>
                  <a:defRPr/>
                </a:pPr>
                <a:endParaRPr kumimoji="0" lang="en-US" altLang="zh-CN" sz="16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9" name="任意多边形 265">
                <a:extLst>
                  <a:ext uri="{FF2B5EF4-FFF2-40B4-BE49-F238E27FC236}">
                    <a16:creationId xmlns:a16="http://schemas.microsoft.com/office/drawing/2014/main" xmlns="" id="{9CE84D79-28A4-4E3D-B62D-7D755DD85EDB}"/>
                  </a:ext>
                </a:extLst>
              </p:cNvPr>
              <p:cNvSpPr/>
              <p:nvPr/>
            </p:nvSpPr>
            <p:spPr bwMode="gray">
              <a:xfrm>
                <a:off x="2893" y="7323"/>
                <a:ext cx="170" cy="292"/>
              </a:xfrm>
              <a:custGeom>
                <a:avLst/>
                <a:gdLst/>
                <a:ahLst/>
                <a:cxnLst/>
                <a:rect l="0" t="0" r="0" b="0"/>
                <a:pathLst>
                  <a:path w="302" h="517">
                    <a:moveTo>
                      <a:pt x="186" y="275"/>
                    </a:moveTo>
                    <a:lnTo>
                      <a:pt x="71" y="516"/>
                    </a:lnTo>
                    <a:lnTo>
                      <a:pt x="0" y="482"/>
                    </a:lnTo>
                    <a:lnTo>
                      <a:pt x="231" y="0"/>
                    </a:lnTo>
                    <a:lnTo>
                      <a:pt x="301" y="34"/>
                    </a:lnTo>
                    <a:lnTo>
                      <a:pt x="186" y="275"/>
                    </a:lnTo>
                  </a:path>
                </a:pathLst>
              </a:custGeom>
              <a:solidFill>
                <a:srgbClr val="FFC000"/>
              </a:solidFill>
              <a:ln w="9525">
                <a:noFill/>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112" rtl="0" eaLnBrk="1" fontAlgn="ctr" latinLnBrk="0" hangingPunct="1">
                  <a:lnSpc>
                    <a:spcPct val="100000"/>
                  </a:lnSpc>
                  <a:spcBef>
                    <a:spcPts val="0"/>
                  </a:spcBef>
                  <a:spcAft>
                    <a:spcPts val="0"/>
                  </a:spcAft>
                  <a:buClrTx/>
                  <a:buSzTx/>
                  <a:buFontTx/>
                  <a:buNone/>
                  <a:tabLst/>
                  <a:defRPr/>
                </a:pPr>
                <a:endParaRPr kumimoji="0" lang="en-US" altLang="zh-CN" sz="16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0" name="任意多边形 266">
                <a:extLst>
                  <a:ext uri="{FF2B5EF4-FFF2-40B4-BE49-F238E27FC236}">
                    <a16:creationId xmlns:a16="http://schemas.microsoft.com/office/drawing/2014/main" xmlns="" id="{DC676FDE-B919-4FE2-AFCF-72A219CEAF48}"/>
                  </a:ext>
                </a:extLst>
              </p:cNvPr>
              <p:cNvSpPr/>
              <p:nvPr/>
            </p:nvSpPr>
            <p:spPr bwMode="gray">
              <a:xfrm>
                <a:off x="2845" y="7833"/>
                <a:ext cx="250" cy="267"/>
              </a:xfrm>
              <a:custGeom>
                <a:avLst/>
                <a:gdLst/>
                <a:ahLst/>
                <a:cxnLst/>
                <a:rect l="0" t="0" r="0" b="0"/>
                <a:pathLst>
                  <a:path w="443" h="473">
                    <a:moveTo>
                      <a:pt x="413" y="446"/>
                    </a:moveTo>
                    <a:lnTo>
                      <a:pt x="384" y="472"/>
                    </a:lnTo>
                    <a:lnTo>
                      <a:pt x="0" y="53"/>
                    </a:lnTo>
                    <a:lnTo>
                      <a:pt x="58" y="0"/>
                    </a:lnTo>
                    <a:lnTo>
                      <a:pt x="442" y="419"/>
                    </a:lnTo>
                    <a:lnTo>
                      <a:pt x="413" y="446"/>
                    </a:lnTo>
                  </a:path>
                </a:pathLst>
              </a:custGeom>
              <a:solidFill>
                <a:srgbClr val="FFC000"/>
              </a:solidFill>
              <a:ln w="9525">
                <a:noFill/>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112" rtl="0" eaLnBrk="1" fontAlgn="ctr" latinLnBrk="0" hangingPunct="1">
                  <a:lnSpc>
                    <a:spcPct val="100000"/>
                  </a:lnSpc>
                  <a:spcBef>
                    <a:spcPts val="0"/>
                  </a:spcBef>
                  <a:spcAft>
                    <a:spcPts val="0"/>
                  </a:spcAft>
                  <a:buClrTx/>
                  <a:buSzTx/>
                  <a:buFontTx/>
                  <a:buNone/>
                  <a:tabLst/>
                  <a:defRPr/>
                </a:pPr>
                <a:endParaRPr kumimoji="0" lang="en-US" altLang="zh-CN" sz="16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1" name="任意多边形 267">
                <a:extLst>
                  <a:ext uri="{FF2B5EF4-FFF2-40B4-BE49-F238E27FC236}">
                    <a16:creationId xmlns:a16="http://schemas.microsoft.com/office/drawing/2014/main" xmlns="" id="{ED532A2A-E64B-4977-8A4A-B59381456A31}"/>
                  </a:ext>
                </a:extLst>
              </p:cNvPr>
              <p:cNvSpPr/>
              <p:nvPr/>
            </p:nvSpPr>
            <p:spPr bwMode="gray">
              <a:xfrm>
                <a:off x="2905" y="7813"/>
                <a:ext cx="230" cy="245"/>
              </a:xfrm>
              <a:custGeom>
                <a:avLst/>
                <a:gdLst/>
                <a:ahLst/>
                <a:cxnLst/>
                <a:rect l="0" t="0" r="0" b="0"/>
                <a:pathLst>
                  <a:path w="406" h="433">
                    <a:moveTo>
                      <a:pt x="376" y="406"/>
                    </a:moveTo>
                    <a:lnTo>
                      <a:pt x="347" y="432"/>
                    </a:lnTo>
                    <a:lnTo>
                      <a:pt x="0" y="53"/>
                    </a:lnTo>
                    <a:lnTo>
                      <a:pt x="57" y="0"/>
                    </a:lnTo>
                    <a:lnTo>
                      <a:pt x="405" y="380"/>
                    </a:lnTo>
                    <a:lnTo>
                      <a:pt x="376" y="406"/>
                    </a:lnTo>
                  </a:path>
                </a:pathLst>
              </a:custGeom>
              <a:solidFill>
                <a:srgbClr val="FFC000"/>
              </a:solidFill>
              <a:ln w="9525">
                <a:noFill/>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112" rtl="0" eaLnBrk="1" fontAlgn="ctr" latinLnBrk="0" hangingPunct="1">
                  <a:lnSpc>
                    <a:spcPct val="100000"/>
                  </a:lnSpc>
                  <a:spcBef>
                    <a:spcPts val="0"/>
                  </a:spcBef>
                  <a:spcAft>
                    <a:spcPts val="0"/>
                  </a:spcAft>
                  <a:buClrTx/>
                  <a:buSzTx/>
                  <a:buFontTx/>
                  <a:buNone/>
                  <a:tabLst/>
                  <a:defRPr/>
                </a:pPr>
                <a:endParaRPr kumimoji="0" lang="en-US" altLang="zh-CN" sz="16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2" name="任意多边形 268">
                <a:extLst>
                  <a:ext uri="{FF2B5EF4-FFF2-40B4-BE49-F238E27FC236}">
                    <a16:creationId xmlns:a16="http://schemas.microsoft.com/office/drawing/2014/main" xmlns="" id="{128C2899-634A-43B8-8972-FA0E26A6E98F}"/>
                  </a:ext>
                </a:extLst>
              </p:cNvPr>
              <p:cNvSpPr/>
              <p:nvPr/>
            </p:nvSpPr>
            <p:spPr bwMode="gray">
              <a:xfrm>
                <a:off x="2978" y="7675"/>
                <a:ext cx="267" cy="45"/>
              </a:xfrm>
              <a:custGeom>
                <a:avLst/>
                <a:gdLst/>
                <a:ahLst/>
                <a:cxnLst/>
                <a:rect l="0" t="0" r="0" b="0"/>
                <a:pathLst>
                  <a:path w="471" h="78">
                    <a:moveTo>
                      <a:pt x="235" y="77"/>
                    </a:moveTo>
                    <a:lnTo>
                      <a:pt x="0" y="77"/>
                    </a:lnTo>
                    <a:lnTo>
                      <a:pt x="0" y="0"/>
                    </a:lnTo>
                    <a:lnTo>
                      <a:pt x="470" y="0"/>
                    </a:lnTo>
                    <a:lnTo>
                      <a:pt x="470" y="77"/>
                    </a:lnTo>
                    <a:lnTo>
                      <a:pt x="235" y="77"/>
                    </a:lnTo>
                  </a:path>
                </a:pathLst>
              </a:custGeom>
              <a:solidFill>
                <a:srgbClr val="FFC000"/>
              </a:solidFill>
              <a:ln w="9525">
                <a:noFill/>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112" rtl="0" eaLnBrk="1" fontAlgn="ctr" latinLnBrk="0" hangingPunct="1">
                  <a:lnSpc>
                    <a:spcPct val="100000"/>
                  </a:lnSpc>
                  <a:spcBef>
                    <a:spcPts val="0"/>
                  </a:spcBef>
                  <a:spcAft>
                    <a:spcPts val="0"/>
                  </a:spcAft>
                  <a:buClrTx/>
                  <a:buSzTx/>
                  <a:buFontTx/>
                  <a:buNone/>
                  <a:tabLst/>
                  <a:defRPr/>
                </a:pPr>
                <a:endParaRPr kumimoji="0" lang="en-US" altLang="zh-CN" sz="16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3" name="任意多边形 269">
                <a:extLst>
                  <a:ext uri="{FF2B5EF4-FFF2-40B4-BE49-F238E27FC236}">
                    <a16:creationId xmlns:a16="http://schemas.microsoft.com/office/drawing/2014/main" xmlns="" id="{B682A14C-7018-46FE-8027-0FAED9D5F922}"/>
                  </a:ext>
                </a:extLst>
              </p:cNvPr>
              <p:cNvSpPr/>
              <p:nvPr/>
            </p:nvSpPr>
            <p:spPr bwMode="gray">
              <a:xfrm>
                <a:off x="2978" y="7733"/>
                <a:ext cx="267" cy="45"/>
              </a:xfrm>
              <a:custGeom>
                <a:avLst/>
                <a:gdLst/>
                <a:ahLst/>
                <a:cxnLst/>
                <a:rect l="0" t="0" r="0" b="0"/>
                <a:pathLst>
                  <a:path w="471" h="79">
                    <a:moveTo>
                      <a:pt x="235" y="78"/>
                    </a:moveTo>
                    <a:lnTo>
                      <a:pt x="0" y="78"/>
                    </a:lnTo>
                    <a:lnTo>
                      <a:pt x="0" y="0"/>
                    </a:lnTo>
                    <a:lnTo>
                      <a:pt x="470" y="0"/>
                    </a:lnTo>
                    <a:lnTo>
                      <a:pt x="470" y="78"/>
                    </a:lnTo>
                    <a:lnTo>
                      <a:pt x="235" y="78"/>
                    </a:lnTo>
                  </a:path>
                </a:pathLst>
              </a:custGeom>
              <a:solidFill>
                <a:srgbClr val="FFC000"/>
              </a:solidFill>
              <a:ln w="9525">
                <a:noFill/>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112" rtl="0" eaLnBrk="1" fontAlgn="ctr" latinLnBrk="0" hangingPunct="1">
                  <a:lnSpc>
                    <a:spcPct val="100000"/>
                  </a:lnSpc>
                  <a:spcBef>
                    <a:spcPts val="0"/>
                  </a:spcBef>
                  <a:spcAft>
                    <a:spcPts val="0"/>
                  </a:spcAft>
                  <a:buClrTx/>
                  <a:buSzTx/>
                  <a:buFontTx/>
                  <a:buNone/>
                  <a:tabLst/>
                  <a:defRPr/>
                </a:pPr>
                <a:endParaRPr kumimoji="0" lang="en-US" altLang="zh-CN" sz="16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4" name="任意多边形 270">
                <a:extLst>
                  <a:ext uri="{FF2B5EF4-FFF2-40B4-BE49-F238E27FC236}">
                    <a16:creationId xmlns:a16="http://schemas.microsoft.com/office/drawing/2014/main" xmlns="" id="{CA280438-833B-443B-AD4F-6BBA26FBC2D9}"/>
                  </a:ext>
                </a:extLst>
              </p:cNvPr>
              <p:cNvSpPr/>
              <p:nvPr/>
            </p:nvSpPr>
            <p:spPr bwMode="gray">
              <a:xfrm>
                <a:off x="2690" y="7225"/>
                <a:ext cx="578" cy="978"/>
              </a:xfrm>
              <a:custGeom>
                <a:avLst/>
                <a:gdLst/>
                <a:ahLst/>
                <a:cxnLst/>
                <a:rect l="0" t="0" r="0" b="0"/>
                <a:pathLst>
                  <a:path w="1018" h="1726">
                    <a:moveTo>
                      <a:pt x="155" y="1725"/>
                    </a:moveTo>
                    <a:cubicBezTo>
                      <a:pt x="117" y="1725"/>
                      <a:pt x="77" y="1722"/>
                      <a:pt x="39" y="1717"/>
                    </a:cubicBezTo>
                    <a:cubicBezTo>
                      <a:pt x="18" y="1714"/>
                      <a:pt x="3" y="1694"/>
                      <a:pt x="6" y="1673"/>
                    </a:cubicBezTo>
                    <a:cubicBezTo>
                      <a:pt x="8" y="1651"/>
                      <a:pt x="28" y="1638"/>
                      <a:pt x="49" y="1640"/>
                    </a:cubicBezTo>
                    <a:cubicBezTo>
                      <a:pt x="84" y="1646"/>
                      <a:pt x="119" y="1647"/>
                      <a:pt x="155" y="1647"/>
                    </a:cubicBezTo>
                    <a:cubicBezTo>
                      <a:pt x="588" y="1647"/>
                      <a:pt x="940" y="1295"/>
                      <a:pt x="940" y="862"/>
                    </a:cubicBezTo>
                    <a:cubicBezTo>
                      <a:pt x="940" y="429"/>
                      <a:pt x="588" y="77"/>
                      <a:pt x="155" y="77"/>
                    </a:cubicBezTo>
                    <a:cubicBezTo>
                      <a:pt x="119" y="77"/>
                      <a:pt x="82" y="79"/>
                      <a:pt x="47" y="85"/>
                    </a:cubicBezTo>
                    <a:cubicBezTo>
                      <a:pt x="26" y="87"/>
                      <a:pt x="6" y="73"/>
                      <a:pt x="3" y="52"/>
                    </a:cubicBezTo>
                    <a:cubicBezTo>
                      <a:pt x="0" y="31"/>
                      <a:pt x="15" y="11"/>
                      <a:pt x="36" y="8"/>
                    </a:cubicBezTo>
                    <a:cubicBezTo>
                      <a:pt x="74" y="3"/>
                      <a:pt x="115" y="0"/>
                      <a:pt x="155" y="0"/>
                    </a:cubicBezTo>
                    <a:cubicBezTo>
                      <a:pt x="630" y="0"/>
                      <a:pt x="1017" y="387"/>
                      <a:pt x="1017" y="862"/>
                    </a:cubicBezTo>
                    <a:cubicBezTo>
                      <a:pt x="1017" y="1338"/>
                      <a:pt x="630" y="1725"/>
                      <a:pt x="155" y="1725"/>
                    </a:cubicBezTo>
                  </a:path>
                </a:pathLst>
              </a:custGeom>
              <a:solidFill>
                <a:srgbClr val="FFC000"/>
              </a:solidFill>
              <a:ln w="9525">
                <a:noFill/>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112" rtl="0" eaLnBrk="1" fontAlgn="ctr" latinLnBrk="0" hangingPunct="1">
                  <a:lnSpc>
                    <a:spcPct val="100000"/>
                  </a:lnSpc>
                  <a:spcBef>
                    <a:spcPts val="0"/>
                  </a:spcBef>
                  <a:spcAft>
                    <a:spcPts val="0"/>
                  </a:spcAft>
                  <a:buClrTx/>
                  <a:buSzTx/>
                  <a:buFontTx/>
                  <a:buNone/>
                  <a:tabLst/>
                  <a:defRPr/>
                </a:pPr>
                <a:endParaRPr kumimoji="0" lang="en-US" altLang="zh-CN" sz="16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5" name="任意多边形 271">
                <a:extLst>
                  <a:ext uri="{FF2B5EF4-FFF2-40B4-BE49-F238E27FC236}">
                    <a16:creationId xmlns:a16="http://schemas.microsoft.com/office/drawing/2014/main" xmlns="" id="{484BCFF1-7CE3-47E4-BC0A-A687EAFA51C3}"/>
                  </a:ext>
                </a:extLst>
              </p:cNvPr>
              <p:cNvSpPr/>
              <p:nvPr/>
            </p:nvSpPr>
            <p:spPr bwMode="gray">
              <a:xfrm>
                <a:off x="1615" y="6523"/>
                <a:ext cx="735" cy="1642"/>
              </a:xfrm>
              <a:custGeom>
                <a:avLst/>
                <a:gdLst/>
                <a:ahLst/>
                <a:cxnLst/>
                <a:rect l="0" t="0" r="0" b="0"/>
                <a:pathLst>
                  <a:path w="1295" h="2895">
                    <a:moveTo>
                      <a:pt x="309" y="2894"/>
                    </a:moveTo>
                    <a:cubicBezTo>
                      <a:pt x="87" y="2627"/>
                      <a:pt x="0" y="1980"/>
                      <a:pt x="103" y="1388"/>
                    </a:cubicBezTo>
                    <a:cubicBezTo>
                      <a:pt x="167" y="1019"/>
                      <a:pt x="336" y="668"/>
                      <a:pt x="577" y="399"/>
                    </a:cubicBezTo>
                    <a:cubicBezTo>
                      <a:pt x="807" y="141"/>
                      <a:pt x="1069" y="0"/>
                      <a:pt x="1294" y="12"/>
                    </a:cubicBezTo>
                    <a:lnTo>
                      <a:pt x="1289" y="115"/>
                    </a:lnTo>
                    <a:cubicBezTo>
                      <a:pt x="896" y="94"/>
                      <a:pt x="336" y="653"/>
                      <a:pt x="204" y="1407"/>
                    </a:cubicBezTo>
                    <a:cubicBezTo>
                      <a:pt x="95" y="2027"/>
                      <a:pt x="212" y="2617"/>
                      <a:pt x="388" y="2829"/>
                    </a:cubicBezTo>
                    <a:lnTo>
                      <a:pt x="309" y="2894"/>
                    </a:lnTo>
                  </a:path>
                </a:pathLst>
              </a:custGeom>
              <a:grpFill/>
              <a:ln w="9525">
                <a:noFill/>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112" rtl="0" eaLnBrk="1" fontAlgn="ctr" latinLnBrk="0" hangingPunct="1">
                  <a:lnSpc>
                    <a:spcPct val="100000"/>
                  </a:lnSpc>
                  <a:spcBef>
                    <a:spcPts val="0"/>
                  </a:spcBef>
                  <a:spcAft>
                    <a:spcPts val="0"/>
                  </a:spcAft>
                  <a:buClrTx/>
                  <a:buSzTx/>
                  <a:buFontTx/>
                  <a:buNone/>
                  <a:tabLst/>
                  <a:defRPr/>
                </a:pPr>
                <a:endParaRPr kumimoji="0" lang="en-US" altLang="zh-CN" sz="16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6" name="任意多边形 272">
                <a:extLst>
                  <a:ext uri="{FF2B5EF4-FFF2-40B4-BE49-F238E27FC236}">
                    <a16:creationId xmlns:a16="http://schemas.microsoft.com/office/drawing/2014/main" xmlns="" id="{0DE24681-0A6B-44F4-9338-371CDF1BC412}"/>
                  </a:ext>
                </a:extLst>
              </p:cNvPr>
              <p:cNvSpPr/>
              <p:nvPr/>
            </p:nvSpPr>
            <p:spPr bwMode="gray">
              <a:xfrm>
                <a:off x="2760" y="6753"/>
                <a:ext cx="150" cy="150"/>
              </a:xfrm>
              <a:custGeom>
                <a:avLst/>
                <a:gdLst/>
                <a:ahLst/>
                <a:cxnLst/>
                <a:rect l="0" t="0" r="0" b="0"/>
                <a:pathLst>
                  <a:path w="265" h="265">
                    <a:moveTo>
                      <a:pt x="264" y="132"/>
                    </a:moveTo>
                    <a:cubicBezTo>
                      <a:pt x="264" y="156"/>
                      <a:pt x="258" y="177"/>
                      <a:pt x="246" y="198"/>
                    </a:cubicBezTo>
                    <a:cubicBezTo>
                      <a:pt x="234" y="219"/>
                      <a:pt x="219" y="233"/>
                      <a:pt x="198" y="246"/>
                    </a:cubicBezTo>
                    <a:cubicBezTo>
                      <a:pt x="177" y="258"/>
                      <a:pt x="156" y="264"/>
                      <a:pt x="132" y="264"/>
                    </a:cubicBezTo>
                    <a:cubicBezTo>
                      <a:pt x="108" y="264"/>
                      <a:pt x="87" y="258"/>
                      <a:pt x="66" y="246"/>
                    </a:cubicBezTo>
                    <a:cubicBezTo>
                      <a:pt x="45" y="233"/>
                      <a:pt x="30" y="219"/>
                      <a:pt x="18" y="198"/>
                    </a:cubicBezTo>
                    <a:cubicBezTo>
                      <a:pt x="5" y="177"/>
                      <a:pt x="0" y="156"/>
                      <a:pt x="0" y="132"/>
                    </a:cubicBezTo>
                    <a:cubicBezTo>
                      <a:pt x="0" y="108"/>
                      <a:pt x="5" y="87"/>
                      <a:pt x="18" y="66"/>
                    </a:cubicBezTo>
                    <a:cubicBezTo>
                      <a:pt x="30" y="45"/>
                      <a:pt x="45" y="30"/>
                      <a:pt x="66" y="18"/>
                    </a:cubicBezTo>
                    <a:cubicBezTo>
                      <a:pt x="87" y="6"/>
                      <a:pt x="108" y="0"/>
                      <a:pt x="132" y="0"/>
                    </a:cubicBezTo>
                    <a:cubicBezTo>
                      <a:pt x="156" y="0"/>
                      <a:pt x="177" y="6"/>
                      <a:pt x="198" y="18"/>
                    </a:cubicBezTo>
                    <a:cubicBezTo>
                      <a:pt x="219" y="30"/>
                      <a:pt x="234" y="45"/>
                      <a:pt x="246" y="66"/>
                    </a:cubicBezTo>
                    <a:cubicBezTo>
                      <a:pt x="258" y="87"/>
                      <a:pt x="264" y="108"/>
                      <a:pt x="264" y="132"/>
                    </a:cubicBezTo>
                  </a:path>
                </a:pathLst>
              </a:custGeom>
              <a:grpFill/>
              <a:ln w="9525">
                <a:noFill/>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112" rtl="0" eaLnBrk="1" fontAlgn="ctr" latinLnBrk="0" hangingPunct="1">
                  <a:lnSpc>
                    <a:spcPct val="100000"/>
                  </a:lnSpc>
                  <a:spcBef>
                    <a:spcPts val="0"/>
                  </a:spcBef>
                  <a:spcAft>
                    <a:spcPts val="0"/>
                  </a:spcAft>
                  <a:buClrTx/>
                  <a:buSzTx/>
                  <a:buFontTx/>
                  <a:buNone/>
                  <a:tabLst/>
                  <a:defRPr/>
                </a:pPr>
                <a:endParaRPr kumimoji="0" lang="en-US" altLang="zh-CN" sz="16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7" name="任意多边形 273">
                <a:extLst>
                  <a:ext uri="{FF2B5EF4-FFF2-40B4-BE49-F238E27FC236}">
                    <a16:creationId xmlns:a16="http://schemas.microsoft.com/office/drawing/2014/main" xmlns="" id="{1EECE8EA-D7F6-4E23-9652-5F7BAE246283}"/>
                  </a:ext>
                </a:extLst>
              </p:cNvPr>
              <p:cNvSpPr/>
              <p:nvPr/>
            </p:nvSpPr>
            <p:spPr bwMode="gray">
              <a:xfrm>
                <a:off x="2013" y="8150"/>
                <a:ext cx="150" cy="150"/>
              </a:xfrm>
              <a:custGeom>
                <a:avLst/>
                <a:gdLst/>
                <a:ahLst/>
                <a:cxnLst/>
                <a:rect l="0" t="0" r="0" b="0"/>
                <a:pathLst>
                  <a:path w="265" h="265">
                    <a:moveTo>
                      <a:pt x="264" y="132"/>
                    </a:moveTo>
                    <a:cubicBezTo>
                      <a:pt x="264" y="156"/>
                      <a:pt x="258" y="177"/>
                      <a:pt x="246" y="198"/>
                    </a:cubicBezTo>
                    <a:cubicBezTo>
                      <a:pt x="233" y="219"/>
                      <a:pt x="219" y="234"/>
                      <a:pt x="198" y="246"/>
                    </a:cubicBezTo>
                    <a:cubicBezTo>
                      <a:pt x="177" y="258"/>
                      <a:pt x="156" y="264"/>
                      <a:pt x="132" y="264"/>
                    </a:cubicBezTo>
                    <a:cubicBezTo>
                      <a:pt x="108" y="264"/>
                      <a:pt x="87" y="258"/>
                      <a:pt x="66" y="246"/>
                    </a:cubicBezTo>
                    <a:cubicBezTo>
                      <a:pt x="45" y="234"/>
                      <a:pt x="30" y="219"/>
                      <a:pt x="18" y="198"/>
                    </a:cubicBezTo>
                    <a:cubicBezTo>
                      <a:pt x="6" y="177"/>
                      <a:pt x="0" y="156"/>
                      <a:pt x="0" y="132"/>
                    </a:cubicBezTo>
                    <a:cubicBezTo>
                      <a:pt x="0" y="108"/>
                      <a:pt x="6" y="87"/>
                      <a:pt x="18" y="66"/>
                    </a:cubicBezTo>
                    <a:cubicBezTo>
                      <a:pt x="30" y="45"/>
                      <a:pt x="45" y="30"/>
                      <a:pt x="66" y="18"/>
                    </a:cubicBezTo>
                    <a:cubicBezTo>
                      <a:pt x="87" y="5"/>
                      <a:pt x="108" y="0"/>
                      <a:pt x="132" y="0"/>
                    </a:cubicBezTo>
                    <a:cubicBezTo>
                      <a:pt x="156" y="0"/>
                      <a:pt x="177" y="5"/>
                      <a:pt x="198" y="18"/>
                    </a:cubicBezTo>
                    <a:cubicBezTo>
                      <a:pt x="219" y="30"/>
                      <a:pt x="233" y="45"/>
                      <a:pt x="246" y="66"/>
                    </a:cubicBezTo>
                    <a:cubicBezTo>
                      <a:pt x="258" y="87"/>
                      <a:pt x="264" y="108"/>
                      <a:pt x="264" y="132"/>
                    </a:cubicBezTo>
                  </a:path>
                </a:pathLst>
              </a:custGeom>
              <a:grpFill/>
              <a:ln w="9525">
                <a:noFill/>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112" rtl="0" eaLnBrk="1" fontAlgn="ctr" latinLnBrk="0" hangingPunct="1">
                  <a:lnSpc>
                    <a:spcPct val="100000"/>
                  </a:lnSpc>
                  <a:spcBef>
                    <a:spcPts val="0"/>
                  </a:spcBef>
                  <a:spcAft>
                    <a:spcPts val="0"/>
                  </a:spcAft>
                  <a:buClrTx/>
                  <a:buSzTx/>
                  <a:buFontTx/>
                  <a:buNone/>
                  <a:tabLst/>
                  <a:defRPr/>
                </a:pPr>
                <a:endParaRPr kumimoji="0" lang="en-US" altLang="zh-CN" sz="16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8" name="任意多边形 274">
                <a:extLst>
                  <a:ext uri="{FF2B5EF4-FFF2-40B4-BE49-F238E27FC236}">
                    <a16:creationId xmlns:a16="http://schemas.microsoft.com/office/drawing/2014/main" xmlns="" id="{B9821543-ECE1-4BB6-B9EF-83E92193908A}"/>
                  </a:ext>
                </a:extLst>
              </p:cNvPr>
              <p:cNvSpPr/>
              <p:nvPr/>
            </p:nvSpPr>
            <p:spPr bwMode="gray">
              <a:xfrm>
                <a:off x="1400" y="6568"/>
                <a:ext cx="1105" cy="1220"/>
              </a:xfrm>
              <a:custGeom>
                <a:avLst/>
                <a:gdLst/>
                <a:ahLst/>
                <a:cxnLst/>
                <a:rect l="0" t="0" r="0" b="0"/>
                <a:pathLst>
                  <a:path w="1949" h="2153">
                    <a:moveTo>
                      <a:pt x="628" y="2152"/>
                    </a:moveTo>
                    <a:cubicBezTo>
                      <a:pt x="431" y="2152"/>
                      <a:pt x="221" y="2111"/>
                      <a:pt x="0" y="2031"/>
                    </a:cubicBezTo>
                    <a:lnTo>
                      <a:pt x="35" y="1934"/>
                    </a:lnTo>
                    <a:cubicBezTo>
                      <a:pt x="481" y="2098"/>
                      <a:pt x="880" y="2088"/>
                      <a:pt x="1189" y="1903"/>
                    </a:cubicBezTo>
                    <a:cubicBezTo>
                      <a:pt x="1515" y="1707"/>
                      <a:pt x="1734" y="1321"/>
                      <a:pt x="1806" y="814"/>
                    </a:cubicBezTo>
                    <a:cubicBezTo>
                      <a:pt x="1845" y="549"/>
                      <a:pt x="1816" y="281"/>
                      <a:pt x="1723" y="37"/>
                    </a:cubicBezTo>
                    <a:lnTo>
                      <a:pt x="1820" y="0"/>
                    </a:lnTo>
                    <a:cubicBezTo>
                      <a:pt x="1917" y="259"/>
                      <a:pt x="1948" y="545"/>
                      <a:pt x="1908" y="827"/>
                    </a:cubicBezTo>
                    <a:cubicBezTo>
                      <a:pt x="1831" y="1366"/>
                      <a:pt x="1595" y="1779"/>
                      <a:pt x="1242" y="1990"/>
                    </a:cubicBezTo>
                    <a:cubicBezTo>
                      <a:pt x="1061" y="2098"/>
                      <a:pt x="855" y="2152"/>
                      <a:pt x="628" y="2152"/>
                    </a:cubicBezTo>
                  </a:path>
                </a:pathLst>
              </a:custGeom>
              <a:grpFill/>
              <a:ln w="9525">
                <a:noFill/>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112" rtl="0" eaLnBrk="1" fontAlgn="ctr" latinLnBrk="0" hangingPunct="1">
                  <a:lnSpc>
                    <a:spcPct val="100000"/>
                  </a:lnSpc>
                  <a:spcBef>
                    <a:spcPts val="0"/>
                  </a:spcBef>
                  <a:spcAft>
                    <a:spcPts val="0"/>
                  </a:spcAft>
                  <a:buClrTx/>
                  <a:buSzTx/>
                  <a:buFontTx/>
                  <a:buNone/>
                  <a:tabLst/>
                  <a:defRPr/>
                </a:pPr>
                <a:endParaRPr kumimoji="0" lang="en-US" altLang="zh-CN" sz="16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9" name="任意多边形 275">
                <a:extLst>
                  <a:ext uri="{FF2B5EF4-FFF2-40B4-BE49-F238E27FC236}">
                    <a16:creationId xmlns:a16="http://schemas.microsoft.com/office/drawing/2014/main" xmlns="" id="{9D77B6D8-4430-4C5C-BF83-203F17BF55EB}"/>
                  </a:ext>
                </a:extLst>
              </p:cNvPr>
              <p:cNvSpPr/>
              <p:nvPr/>
            </p:nvSpPr>
            <p:spPr bwMode="gray">
              <a:xfrm>
                <a:off x="1423" y="6983"/>
                <a:ext cx="885" cy="477"/>
              </a:xfrm>
              <a:custGeom>
                <a:avLst/>
                <a:gdLst/>
                <a:ahLst/>
                <a:cxnLst/>
                <a:rect l="0" t="0" r="0" b="0"/>
                <a:pathLst>
                  <a:path w="1563" h="844">
                    <a:moveTo>
                      <a:pt x="1482" y="843"/>
                    </a:moveTo>
                    <a:cubicBezTo>
                      <a:pt x="1147" y="410"/>
                      <a:pt x="579" y="127"/>
                      <a:pt x="0" y="103"/>
                    </a:cubicBezTo>
                    <a:lnTo>
                      <a:pt x="4" y="0"/>
                    </a:lnTo>
                    <a:cubicBezTo>
                      <a:pt x="612" y="25"/>
                      <a:pt x="1210" y="325"/>
                      <a:pt x="1562" y="781"/>
                    </a:cubicBezTo>
                    <a:lnTo>
                      <a:pt x="1482" y="843"/>
                    </a:lnTo>
                  </a:path>
                </a:pathLst>
              </a:custGeom>
              <a:grpFill/>
              <a:ln w="9525">
                <a:noFill/>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112" rtl="0" eaLnBrk="1" fontAlgn="ctr" latinLnBrk="0" hangingPunct="1">
                  <a:lnSpc>
                    <a:spcPct val="100000"/>
                  </a:lnSpc>
                  <a:spcBef>
                    <a:spcPts val="0"/>
                  </a:spcBef>
                  <a:spcAft>
                    <a:spcPts val="0"/>
                  </a:spcAft>
                  <a:buClrTx/>
                  <a:buSzTx/>
                  <a:buFontTx/>
                  <a:buNone/>
                  <a:tabLst/>
                  <a:defRPr/>
                </a:pPr>
                <a:endParaRPr kumimoji="0" lang="en-US" altLang="zh-CN" sz="16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0" name="任意多边形 276">
                <a:extLst>
                  <a:ext uri="{FF2B5EF4-FFF2-40B4-BE49-F238E27FC236}">
                    <a16:creationId xmlns:a16="http://schemas.microsoft.com/office/drawing/2014/main" xmlns="" id="{9FBBE7F6-E064-41D3-8489-6316B3527185}"/>
                  </a:ext>
                </a:extLst>
              </p:cNvPr>
              <p:cNvSpPr/>
              <p:nvPr/>
            </p:nvSpPr>
            <p:spPr bwMode="gray">
              <a:xfrm>
                <a:off x="1255" y="6490"/>
                <a:ext cx="1608" cy="1765"/>
              </a:xfrm>
              <a:custGeom>
                <a:avLst/>
                <a:gdLst/>
                <a:ahLst/>
                <a:cxnLst/>
                <a:rect l="0" t="0" r="0" b="0"/>
                <a:pathLst>
                  <a:path w="2834" h="3115">
                    <a:moveTo>
                      <a:pt x="1402" y="3114"/>
                    </a:moveTo>
                    <a:cubicBezTo>
                      <a:pt x="562" y="2967"/>
                      <a:pt x="0" y="2164"/>
                      <a:pt x="148" y="1325"/>
                    </a:cubicBezTo>
                    <a:cubicBezTo>
                      <a:pt x="219" y="918"/>
                      <a:pt x="445" y="565"/>
                      <a:pt x="783" y="327"/>
                    </a:cubicBezTo>
                    <a:cubicBezTo>
                      <a:pt x="1120" y="91"/>
                      <a:pt x="1531" y="0"/>
                      <a:pt x="1937" y="71"/>
                    </a:cubicBezTo>
                    <a:cubicBezTo>
                      <a:pt x="2284" y="132"/>
                      <a:pt x="2602" y="311"/>
                      <a:pt x="2833" y="577"/>
                    </a:cubicBezTo>
                    <a:lnTo>
                      <a:pt x="2756" y="644"/>
                    </a:lnTo>
                    <a:cubicBezTo>
                      <a:pt x="2540" y="397"/>
                      <a:pt x="2243" y="230"/>
                      <a:pt x="1919" y="173"/>
                    </a:cubicBezTo>
                    <a:cubicBezTo>
                      <a:pt x="1540" y="106"/>
                      <a:pt x="1157" y="191"/>
                      <a:pt x="842" y="412"/>
                    </a:cubicBezTo>
                    <a:cubicBezTo>
                      <a:pt x="527" y="633"/>
                      <a:pt x="317" y="963"/>
                      <a:pt x="249" y="1342"/>
                    </a:cubicBezTo>
                    <a:cubicBezTo>
                      <a:pt x="112" y="2125"/>
                      <a:pt x="636" y="2874"/>
                      <a:pt x="1420" y="3011"/>
                    </a:cubicBezTo>
                    <a:lnTo>
                      <a:pt x="1402" y="3114"/>
                    </a:lnTo>
                  </a:path>
                </a:pathLst>
              </a:custGeom>
              <a:grpFill/>
              <a:ln w="9525">
                <a:noFill/>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112" rtl="0" eaLnBrk="1" fontAlgn="ctr" latinLnBrk="0" hangingPunct="1">
                  <a:lnSpc>
                    <a:spcPct val="100000"/>
                  </a:lnSpc>
                  <a:spcBef>
                    <a:spcPts val="0"/>
                  </a:spcBef>
                  <a:spcAft>
                    <a:spcPts val="0"/>
                  </a:spcAft>
                  <a:buClrTx/>
                  <a:buSzTx/>
                  <a:buFontTx/>
                  <a:buNone/>
                  <a:tabLst/>
                  <a:defRPr/>
                </a:pPr>
                <a:endParaRPr kumimoji="0" lang="en-US" altLang="zh-CN" sz="16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672" name="任意多边形 258">
              <a:extLst>
                <a:ext uri="{FF2B5EF4-FFF2-40B4-BE49-F238E27FC236}">
                  <a16:creationId xmlns:a16="http://schemas.microsoft.com/office/drawing/2014/main" xmlns="" id="{D9FC7BD4-7EBA-49CE-A7CC-A38CDCB2CA65}"/>
                </a:ext>
              </a:extLst>
            </p:cNvPr>
            <p:cNvSpPr/>
            <p:nvPr/>
          </p:nvSpPr>
          <p:spPr bwMode="gray">
            <a:xfrm>
              <a:off x="5691263" y="1695095"/>
              <a:ext cx="187814" cy="328085"/>
            </a:xfrm>
            <a:custGeom>
              <a:avLst/>
              <a:gdLst/>
              <a:ahLst/>
              <a:cxnLst/>
              <a:rect l="0" t="0" r="0" b="0"/>
              <a:pathLst>
                <a:path w="984" h="1717">
                  <a:moveTo>
                    <a:pt x="665" y="1716"/>
                  </a:moveTo>
                  <a:cubicBezTo>
                    <a:pt x="538" y="1716"/>
                    <a:pt x="426" y="1646"/>
                    <a:pt x="377" y="1540"/>
                  </a:cubicBezTo>
                  <a:cubicBezTo>
                    <a:pt x="227" y="1544"/>
                    <a:pt x="90" y="1414"/>
                    <a:pt x="72" y="1244"/>
                  </a:cubicBezTo>
                  <a:cubicBezTo>
                    <a:pt x="68" y="1209"/>
                    <a:pt x="68" y="1170"/>
                    <a:pt x="76" y="1135"/>
                  </a:cubicBezTo>
                  <a:cubicBezTo>
                    <a:pt x="28" y="1065"/>
                    <a:pt x="0" y="974"/>
                    <a:pt x="0" y="879"/>
                  </a:cubicBezTo>
                  <a:cubicBezTo>
                    <a:pt x="0" y="725"/>
                    <a:pt x="70" y="589"/>
                    <a:pt x="175" y="528"/>
                  </a:cubicBezTo>
                  <a:lnTo>
                    <a:pt x="175" y="510"/>
                  </a:lnTo>
                  <a:cubicBezTo>
                    <a:pt x="175" y="337"/>
                    <a:pt x="290" y="198"/>
                    <a:pt x="442" y="180"/>
                  </a:cubicBezTo>
                  <a:cubicBezTo>
                    <a:pt x="484" y="74"/>
                    <a:pt x="590" y="0"/>
                    <a:pt x="702" y="0"/>
                  </a:cubicBezTo>
                  <a:cubicBezTo>
                    <a:pt x="856" y="0"/>
                    <a:pt x="983" y="127"/>
                    <a:pt x="983" y="282"/>
                  </a:cubicBezTo>
                  <a:lnTo>
                    <a:pt x="983" y="1422"/>
                  </a:lnTo>
                  <a:cubicBezTo>
                    <a:pt x="980" y="1583"/>
                    <a:pt x="839" y="1716"/>
                    <a:pt x="665" y="1716"/>
                  </a:cubicBezTo>
                  <a:close/>
                  <a:moveTo>
                    <a:pt x="422" y="1467"/>
                  </a:moveTo>
                  <a:lnTo>
                    <a:pt x="433" y="1492"/>
                  </a:lnTo>
                  <a:cubicBezTo>
                    <a:pt x="467" y="1584"/>
                    <a:pt x="559" y="1646"/>
                    <a:pt x="664" y="1646"/>
                  </a:cubicBezTo>
                  <a:cubicBezTo>
                    <a:pt x="800" y="1646"/>
                    <a:pt x="909" y="1544"/>
                    <a:pt x="909" y="1418"/>
                  </a:cubicBezTo>
                  <a:lnTo>
                    <a:pt x="909" y="278"/>
                  </a:lnTo>
                  <a:cubicBezTo>
                    <a:pt x="909" y="163"/>
                    <a:pt x="814" y="68"/>
                    <a:pt x="699" y="68"/>
                  </a:cubicBezTo>
                  <a:cubicBezTo>
                    <a:pt x="606" y="66"/>
                    <a:pt x="522" y="130"/>
                    <a:pt x="495" y="218"/>
                  </a:cubicBezTo>
                  <a:lnTo>
                    <a:pt x="488" y="243"/>
                  </a:lnTo>
                  <a:lnTo>
                    <a:pt x="463" y="243"/>
                  </a:lnTo>
                  <a:cubicBezTo>
                    <a:pt x="340" y="247"/>
                    <a:pt x="241" y="366"/>
                    <a:pt x="241" y="506"/>
                  </a:cubicBezTo>
                  <a:cubicBezTo>
                    <a:pt x="241" y="516"/>
                    <a:pt x="241" y="527"/>
                    <a:pt x="245" y="538"/>
                  </a:cubicBezTo>
                  <a:lnTo>
                    <a:pt x="249" y="563"/>
                  </a:lnTo>
                  <a:lnTo>
                    <a:pt x="224" y="573"/>
                  </a:lnTo>
                  <a:cubicBezTo>
                    <a:pt x="129" y="615"/>
                    <a:pt x="67" y="738"/>
                    <a:pt x="67" y="870"/>
                  </a:cubicBezTo>
                  <a:cubicBezTo>
                    <a:pt x="67" y="957"/>
                    <a:pt x="92" y="1038"/>
                    <a:pt x="137" y="1098"/>
                  </a:cubicBezTo>
                  <a:lnTo>
                    <a:pt x="148" y="1113"/>
                  </a:lnTo>
                  <a:lnTo>
                    <a:pt x="144" y="1131"/>
                  </a:lnTo>
                  <a:cubicBezTo>
                    <a:pt x="137" y="1163"/>
                    <a:pt x="133" y="1199"/>
                    <a:pt x="137" y="1233"/>
                  </a:cubicBezTo>
                  <a:cubicBezTo>
                    <a:pt x="156" y="1377"/>
                    <a:pt x="270" y="1482"/>
                    <a:pt x="393" y="1468"/>
                  </a:cubicBezTo>
                  <a:lnTo>
                    <a:pt x="421" y="1468"/>
                  </a:lnTo>
                  <a:lnTo>
                    <a:pt x="421" y="1467"/>
                  </a:lnTo>
                  <a:lnTo>
                    <a:pt x="422" y="1467"/>
                  </a:lnTo>
                  <a:close/>
                </a:path>
              </a:pathLst>
            </a:custGeom>
            <a:solidFill>
              <a:srgbClr val="666666"/>
            </a:solidFill>
            <a:ln w="9525">
              <a:noFill/>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112" rtl="0" eaLnBrk="1" fontAlgn="ctr" latinLnBrk="0" hangingPunct="1">
                <a:lnSpc>
                  <a:spcPct val="100000"/>
                </a:lnSpc>
                <a:spcBef>
                  <a:spcPts val="0"/>
                </a:spcBef>
                <a:spcAft>
                  <a:spcPts val="0"/>
                </a:spcAft>
                <a:buClrTx/>
                <a:buSzTx/>
                <a:buFontTx/>
                <a:buNone/>
                <a:tabLst/>
                <a:defRPr/>
              </a:pPr>
              <a:endParaRPr kumimoji="0" lang="en-US" altLang="zh-CN" sz="16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662" name="矩形 661">
            <a:extLst>
              <a:ext uri="{FF2B5EF4-FFF2-40B4-BE49-F238E27FC236}">
                <a16:creationId xmlns:a16="http://schemas.microsoft.com/office/drawing/2014/main" xmlns="" id="{05557E25-8A46-42E9-8766-E51F7A5F9356}"/>
              </a:ext>
            </a:extLst>
          </p:cNvPr>
          <p:cNvSpPr/>
          <p:nvPr/>
        </p:nvSpPr>
        <p:spPr bwMode="gray">
          <a:xfrm>
            <a:off x="8329226" y="3690027"/>
            <a:ext cx="2996733" cy="64633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112" rtl="0" eaLnBrk="1" fontAlgn="ctr" latinLnBrk="0" hangingPunct="1">
              <a:lnSpc>
                <a:spcPct val="100000"/>
              </a:lnSpc>
              <a:spcBef>
                <a:spcPts val="0"/>
              </a:spcBef>
              <a:spcAft>
                <a:spcPts val="0"/>
              </a:spcAft>
              <a:buClrTx/>
              <a:buSzTx/>
              <a:buFontTx/>
              <a:buNone/>
              <a:tabLst/>
              <a:defRPr/>
            </a:pPr>
            <a:r>
              <a:rPr lang="en-US" b="1" dirty="0" smtClean="0">
                <a:solidFill>
                  <a:srgbClr val="C7000B"/>
                </a:solidFill>
                <a:latin typeface="Huawei Sans" panose="020C0503030203020204" pitchFamily="34" charset="0"/>
              </a:rPr>
              <a:t>Active-active all-Ethernet storage network </a:t>
            </a:r>
            <a:endParaRPr kumimoji="0" lang="en-US" altLang="zh-CN" sz="1600" b="1" i="0" u="none" strike="noStrike" kern="1200" cap="none" spc="0" normalizeH="0" baseline="0" noProof="0" dirty="0">
              <a:ln>
                <a:noFill/>
              </a:ln>
              <a:solidFill>
                <a:srgbClr val="C7000B"/>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3" name="文本框 443">
            <a:extLst>
              <a:ext uri="{FF2B5EF4-FFF2-40B4-BE49-F238E27FC236}">
                <a16:creationId xmlns:a16="http://schemas.microsoft.com/office/drawing/2014/main" xmlns="" id="{FB42FD7D-D553-4FF9-8D00-2CABFAFF7369}"/>
              </a:ext>
            </a:extLst>
          </p:cNvPr>
          <p:cNvSpPr txBox="1"/>
          <p:nvPr/>
        </p:nvSpPr>
        <p:spPr bwMode="gray">
          <a:xfrm>
            <a:off x="8329226" y="4339891"/>
            <a:ext cx="2387030" cy="276999"/>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3853" rtl="0" eaLnBrk="1" fontAlgn="ctr" latinLnBrk="0" hangingPunct="1">
              <a:lnSpc>
                <a:spcPct val="100000"/>
              </a:lnSpc>
              <a:spcBef>
                <a:spcPts val="0"/>
              </a:spcBef>
              <a:spcAft>
                <a:spcPts val="0"/>
              </a:spcAft>
              <a:buClrTx/>
              <a:buSzTx/>
              <a:buFontTx/>
              <a:buNone/>
              <a:tabLst/>
              <a:defRPr/>
            </a:pPr>
            <a:r>
              <a:rPr lang="en-US" sz="1200" b="0" dirty="0" smtClean="0">
                <a:solidFill>
                  <a:srgbClr val="1D1D1A"/>
                </a:solidFill>
                <a:latin typeface="Huawei Sans" panose="020C0503030203020204" pitchFamily="34" charset="0"/>
              </a:rPr>
              <a:t>Cross-DC links reduced by </a:t>
            </a:r>
            <a:r>
              <a:rPr lang="en-US" sz="1200" b="1" dirty="0" smtClean="0">
                <a:solidFill>
                  <a:srgbClr val="1D1D1A"/>
                </a:solidFill>
                <a:latin typeface="Huawei Sans" panose="020C0503030203020204" pitchFamily="34" charset="0"/>
              </a:rPr>
              <a:t>90%</a:t>
            </a:r>
            <a:endParaRPr kumimoji="0" lang="en-US" altLang="zh-CN" sz="1200" b="1"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64" name="组合 663">
            <a:extLst>
              <a:ext uri="{FF2B5EF4-FFF2-40B4-BE49-F238E27FC236}">
                <a16:creationId xmlns:a16="http://schemas.microsoft.com/office/drawing/2014/main" xmlns="" id="{A68EF110-39C0-4D83-8134-2ED4455C3EC8}"/>
              </a:ext>
            </a:extLst>
          </p:cNvPr>
          <p:cNvGrpSpPr/>
          <p:nvPr/>
        </p:nvGrpSpPr>
        <p:grpSpPr bwMode="gray">
          <a:xfrm>
            <a:off x="7785894" y="3885680"/>
            <a:ext cx="402849" cy="356207"/>
            <a:chOff x="9653599" y="5212596"/>
            <a:chExt cx="284372" cy="251447"/>
          </a:xfrm>
        </p:grpSpPr>
        <p:sp>
          <p:nvSpPr>
            <p:cNvPr id="665" name="hexagonal-interconnections_83803">
              <a:extLst>
                <a:ext uri="{FF2B5EF4-FFF2-40B4-BE49-F238E27FC236}">
                  <a16:creationId xmlns:a16="http://schemas.microsoft.com/office/drawing/2014/main" xmlns="" id="{A3F989AF-255E-4281-88C0-BD98C3208D7E}"/>
                </a:ext>
              </a:extLst>
            </p:cNvPr>
            <p:cNvSpPr>
              <a:spLocks noChangeAspect="1"/>
            </p:cNvSpPr>
            <p:nvPr/>
          </p:nvSpPr>
          <p:spPr bwMode="gray">
            <a:xfrm>
              <a:off x="9653599" y="5214457"/>
              <a:ext cx="282421" cy="249586"/>
            </a:xfrm>
            <a:custGeom>
              <a:avLst/>
              <a:gdLst>
                <a:gd name="connsiteX0" fmla="*/ 433837 w 608769"/>
                <a:gd name="connsiteY0" fmla="*/ 451337 h 537991"/>
                <a:gd name="connsiteX1" fmla="*/ 477235 w 608769"/>
                <a:gd name="connsiteY1" fmla="*/ 494664 h 537991"/>
                <a:gd name="connsiteX2" fmla="*/ 433837 w 608769"/>
                <a:gd name="connsiteY2" fmla="*/ 537991 h 537991"/>
                <a:gd name="connsiteX3" fmla="*/ 390439 w 608769"/>
                <a:gd name="connsiteY3" fmla="*/ 494664 h 537991"/>
                <a:gd name="connsiteX4" fmla="*/ 433837 w 608769"/>
                <a:gd name="connsiteY4" fmla="*/ 451337 h 537991"/>
                <a:gd name="connsiteX5" fmla="*/ 174862 w 608769"/>
                <a:gd name="connsiteY5" fmla="*/ 451337 h 537991"/>
                <a:gd name="connsiteX6" fmla="*/ 218331 w 608769"/>
                <a:gd name="connsiteY6" fmla="*/ 494664 h 537991"/>
                <a:gd name="connsiteX7" fmla="*/ 174862 w 608769"/>
                <a:gd name="connsiteY7" fmla="*/ 537991 h 537991"/>
                <a:gd name="connsiteX8" fmla="*/ 131393 w 608769"/>
                <a:gd name="connsiteY8" fmla="*/ 494664 h 537991"/>
                <a:gd name="connsiteX9" fmla="*/ 174862 w 608769"/>
                <a:gd name="connsiteY9" fmla="*/ 451337 h 537991"/>
                <a:gd name="connsiteX10" fmla="*/ 303863 w 608769"/>
                <a:gd name="connsiteY10" fmla="*/ 435344 h 537991"/>
                <a:gd name="connsiteX11" fmla="*/ 239590 w 608769"/>
                <a:gd name="connsiteY11" fmla="*/ 477394 h 537991"/>
                <a:gd name="connsiteX12" fmla="*/ 368267 w 608769"/>
                <a:gd name="connsiteY12" fmla="*/ 477394 h 537991"/>
                <a:gd name="connsiteX13" fmla="*/ 521078 w 608769"/>
                <a:gd name="connsiteY13" fmla="*/ 310770 h 537991"/>
                <a:gd name="connsiteX14" fmla="*/ 551187 w 608769"/>
                <a:gd name="connsiteY14" fmla="*/ 328209 h 537991"/>
                <a:gd name="connsiteX15" fmla="*/ 478716 w 608769"/>
                <a:gd name="connsiteY15" fmla="*/ 453665 h 537991"/>
                <a:gd name="connsiteX16" fmla="*/ 448867 w 608769"/>
                <a:gd name="connsiteY16" fmla="*/ 435836 h 537991"/>
                <a:gd name="connsiteX17" fmla="*/ 87624 w 608769"/>
                <a:gd name="connsiteY17" fmla="*/ 310770 h 537991"/>
                <a:gd name="connsiteX18" fmla="*/ 159972 w 608769"/>
                <a:gd name="connsiteY18" fmla="*/ 435836 h 537991"/>
                <a:gd name="connsiteX19" fmla="*/ 130120 w 608769"/>
                <a:gd name="connsiteY19" fmla="*/ 453665 h 537991"/>
                <a:gd name="connsiteX20" fmla="*/ 57511 w 608769"/>
                <a:gd name="connsiteY20" fmla="*/ 328209 h 537991"/>
                <a:gd name="connsiteX21" fmla="*/ 87624 w 608769"/>
                <a:gd name="connsiteY21" fmla="*/ 310770 h 537991"/>
                <a:gd name="connsiteX22" fmla="*/ 303993 w 608769"/>
                <a:gd name="connsiteY22" fmla="*/ 294092 h 537991"/>
                <a:gd name="connsiteX23" fmla="*/ 258103 w 608769"/>
                <a:gd name="connsiteY23" fmla="*/ 374286 h 537991"/>
                <a:gd name="connsiteX24" fmla="*/ 303863 w 608769"/>
                <a:gd name="connsiteY24" fmla="*/ 404229 h 537991"/>
                <a:gd name="connsiteX25" fmla="*/ 350145 w 608769"/>
                <a:gd name="connsiteY25" fmla="*/ 374026 h 537991"/>
                <a:gd name="connsiteX26" fmla="*/ 447011 w 608769"/>
                <a:gd name="connsiteY26" fmla="*/ 282115 h 537991"/>
                <a:gd name="connsiteX27" fmla="*/ 447011 w 608769"/>
                <a:gd name="connsiteY27" fmla="*/ 310756 h 537991"/>
                <a:gd name="connsiteX28" fmla="*/ 490946 w 608769"/>
                <a:gd name="connsiteY28" fmla="*/ 282115 h 537991"/>
                <a:gd name="connsiteX29" fmla="*/ 327069 w 608769"/>
                <a:gd name="connsiteY29" fmla="*/ 282115 h 537991"/>
                <a:gd name="connsiteX30" fmla="*/ 372047 w 608769"/>
                <a:gd name="connsiteY30" fmla="*/ 359706 h 537991"/>
                <a:gd name="connsiteX31" fmla="*/ 420937 w 608769"/>
                <a:gd name="connsiteY31" fmla="*/ 327810 h 537991"/>
                <a:gd name="connsiteX32" fmla="*/ 420937 w 608769"/>
                <a:gd name="connsiteY32" fmla="*/ 282115 h 537991"/>
                <a:gd name="connsiteX33" fmla="*/ 186789 w 608769"/>
                <a:gd name="connsiteY33" fmla="*/ 282115 h 537991"/>
                <a:gd name="connsiteX34" fmla="*/ 186789 w 608769"/>
                <a:gd name="connsiteY34" fmla="*/ 327810 h 537991"/>
                <a:gd name="connsiteX35" fmla="*/ 236200 w 608769"/>
                <a:gd name="connsiteY35" fmla="*/ 359966 h 537991"/>
                <a:gd name="connsiteX36" fmla="*/ 280787 w 608769"/>
                <a:gd name="connsiteY36" fmla="*/ 282115 h 537991"/>
                <a:gd name="connsiteX37" fmla="*/ 116910 w 608769"/>
                <a:gd name="connsiteY37" fmla="*/ 282115 h 537991"/>
                <a:gd name="connsiteX38" fmla="*/ 160715 w 608769"/>
                <a:gd name="connsiteY38" fmla="*/ 310756 h 537991"/>
                <a:gd name="connsiteX39" fmla="*/ 160715 w 608769"/>
                <a:gd name="connsiteY39" fmla="*/ 282115 h 537991"/>
                <a:gd name="connsiteX40" fmla="*/ 447011 w 608769"/>
                <a:gd name="connsiteY40" fmla="*/ 227437 h 537991"/>
                <a:gd name="connsiteX41" fmla="*/ 447011 w 608769"/>
                <a:gd name="connsiteY41" fmla="*/ 256078 h 537991"/>
                <a:gd name="connsiteX42" fmla="*/ 490946 w 608769"/>
                <a:gd name="connsiteY42" fmla="*/ 256078 h 537991"/>
                <a:gd name="connsiteX43" fmla="*/ 160715 w 608769"/>
                <a:gd name="connsiteY43" fmla="*/ 227437 h 537991"/>
                <a:gd name="connsiteX44" fmla="*/ 116910 w 608769"/>
                <a:gd name="connsiteY44" fmla="*/ 256078 h 537991"/>
                <a:gd name="connsiteX45" fmla="*/ 160715 w 608769"/>
                <a:gd name="connsiteY45" fmla="*/ 256078 h 537991"/>
                <a:gd name="connsiteX46" fmla="*/ 565300 w 608769"/>
                <a:gd name="connsiteY46" fmla="*/ 225598 h 537991"/>
                <a:gd name="connsiteX47" fmla="*/ 608769 w 608769"/>
                <a:gd name="connsiteY47" fmla="*/ 269031 h 537991"/>
                <a:gd name="connsiteX48" fmla="*/ 565300 w 608769"/>
                <a:gd name="connsiteY48" fmla="*/ 312464 h 537991"/>
                <a:gd name="connsiteX49" fmla="*/ 521831 w 608769"/>
                <a:gd name="connsiteY49" fmla="*/ 269031 h 537991"/>
                <a:gd name="connsiteX50" fmla="*/ 565300 w 608769"/>
                <a:gd name="connsiteY50" fmla="*/ 225598 h 537991"/>
                <a:gd name="connsiteX51" fmla="*/ 43469 w 608769"/>
                <a:gd name="connsiteY51" fmla="*/ 225598 h 537991"/>
                <a:gd name="connsiteX52" fmla="*/ 86938 w 608769"/>
                <a:gd name="connsiteY52" fmla="*/ 269031 h 537991"/>
                <a:gd name="connsiteX53" fmla="*/ 43469 w 608769"/>
                <a:gd name="connsiteY53" fmla="*/ 312464 h 537991"/>
                <a:gd name="connsiteX54" fmla="*/ 0 w 608769"/>
                <a:gd name="connsiteY54" fmla="*/ 269031 h 537991"/>
                <a:gd name="connsiteX55" fmla="*/ 43469 w 608769"/>
                <a:gd name="connsiteY55" fmla="*/ 225598 h 537991"/>
                <a:gd name="connsiteX56" fmla="*/ 236722 w 608769"/>
                <a:gd name="connsiteY56" fmla="*/ 177836 h 537991"/>
                <a:gd name="connsiteX57" fmla="*/ 186789 w 608769"/>
                <a:gd name="connsiteY57" fmla="*/ 210382 h 537991"/>
                <a:gd name="connsiteX58" fmla="*/ 186789 w 608769"/>
                <a:gd name="connsiteY58" fmla="*/ 256078 h 537991"/>
                <a:gd name="connsiteX59" fmla="*/ 281961 w 608769"/>
                <a:gd name="connsiteY59" fmla="*/ 256078 h 537991"/>
                <a:gd name="connsiteX60" fmla="*/ 370744 w 608769"/>
                <a:gd name="connsiteY60" fmla="*/ 177575 h 537991"/>
                <a:gd name="connsiteX61" fmla="*/ 325765 w 608769"/>
                <a:gd name="connsiteY61" fmla="*/ 256078 h 537991"/>
                <a:gd name="connsiteX62" fmla="*/ 420937 w 608769"/>
                <a:gd name="connsiteY62" fmla="*/ 256078 h 537991"/>
                <a:gd name="connsiteX63" fmla="*/ 420937 w 608769"/>
                <a:gd name="connsiteY63" fmla="*/ 210382 h 537991"/>
                <a:gd name="connsiteX64" fmla="*/ 303863 w 608769"/>
                <a:gd name="connsiteY64" fmla="*/ 133963 h 537991"/>
                <a:gd name="connsiteX65" fmla="*/ 258494 w 608769"/>
                <a:gd name="connsiteY65" fmla="*/ 163515 h 537991"/>
                <a:gd name="connsiteX66" fmla="*/ 303863 w 608769"/>
                <a:gd name="connsiteY66" fmla="*/ 241887 h 537991"/>
                <a:gd name="connsiteX67" fmla="*/ 348841 w 608769"/>
                <a:gd name="connsiteY67" fmla="*/ 163255 h 537991"/>
                <a:gd name="connsiteX68" fmla="*/ 478716 w 608769"/>
                <a:gd name="connsiteY68" fmla="*/ 84537 h 537991"/>
                <a:gd name="connsiteX69" fmla="*/ 551187 w 608769"/>
                <a:gd name="connsiteY69" fmla="*/ 209984 h 537991"/>
                <a:gd name="connsiteX70" fmla="*/ 521078 w 608769"/>
                <a:gd name="connsiteY70" fmla="*/ 227291 h 537991"/>
                <a:gd name="connsiteX71" fmla="*/ 448867 w 608769"/>
                <a:gd name="connsiteY71" fmla="*/ 102365 h 537991"/>
                <a:gd name="connsiteX72" fmla="*/ 478716 w 608769"/>
                <a:gd name="connsiteY72" fmla="*/ 84537 h 537991"/>
                <a:gd name="connsiteX73" fmla="*/ 130120 w 608769"/>
                <a:gd name="connsiteY73" fmla="*/ 84537 h 537991"/>
                <a:gd name="connsiteX74" fmla="*/ 159972 w 608769"/>
                <a:gd name="connsiteY74" fmla="*/ 102365 h 537991"/>
                <a:gd name="connsiteX75" fmla="*/ 87624 w 608769"/>
                <a:gd name="connsiteY75" fmla="*/ 227291 h 537991"/>
                <a:gd name="connsiteX76" fmla="*/ 57511 w 608769"/>
                <a:gd name="connsiteY76" fmla="*/ 209984 h 537991"/>
                <a:gd name="connsiteX77" fmla="*/ 239590 w 608769"/>
                <a:gd name="connsiteY77" fmla="*/ 60799 h 537991"/>
                <a:gd name="connsiteX78" fmla="*/ 303863 w 608769"/>
                <a:gd name="connsiteY78" fmla="*/ 102849 h 537991"/>
                <a:gd name="connsiteX79" fmla="*/ 368267 w 608769"/>
                <a:gd name="connsiteY79" fmla="*/ 60799 h 537991"/>
                <a:gd name="connsiteX80" fmla="*/ 233332 w 608769"/>
                <a:gd name="connsiteY80" fmla="*/ 26039 h 537991"/>
                <a:gd name="connsiteX81" fmla="*/ 375698 w 608769"/>
                <a:gd name="connsiteY81" fmla="*/ 26039 h 537991"/>
                <a:gd name="connsiteX82" fmla="*/ 373221 w 608769"/>
                <a:gd name="connsiteY82" fmla="*/ 43354 h 537991"/>
                <a:gd name="connsiteX83" fmla="*/ 385867 w 608769"/>
                <a:gd name="connsiteY83" fmla="*/ 80457 h 537991"/>
                <a:gd name="connsiteX84" fmla="*/ 327721 w 608769"/>
                <a:gd name="connsiteY84" fmla="*/ 118341 h 537991"/>
                <a:gd name="connsiteX85" fmla="*/ 361878 w 608769"/>
                <a:gd name="connsiteY85" fmla="*/ 140603 h 537991"/>
                <a:gd name="connsiteX86" fmla="*/ 392255 w 608769"/>
                <a:gd name="connsiteY86" fmla="*/ 87487 h 537991"/>
                <a:gd name="connsiteX87" fmla="*/ 414549 w 608769"/>
                <a:gd name="connsiteY87" fmla="*/ 101026 h 537991"/>
                <a:gd name="connsiteX88" fmla="*/ 383650 w 608769"/>
                <a:gd name="connsiteY88" fmla="*/ 154923 h 537991"/>
                <a:gd name="connsiteX89" fmla="*/ 420937 w 608769"/>
                <a:gd name="connsiteY89" fmla="*/ 179268 h 537991"/>
                <a:gd name="connsiteX90" fmla="*/ 420937 w 608769"/>
                <a:gd name="connsiteY90" fmla="*/ 102718 h 537991"/>
                <a:gd name="connsiteX91" fmla="*/ 433974 w 608769"/>
                <a:gd name="connsiteY91" fmla="*/ 104151 h 537991"/>
                <a:gd name="connsiteX92" fmla="*/ 447011 w 608769"/>
                <a:gd name="connsiteY92" fmla="*/ 102718 h 537991"/>
                <a:gd name="connsiteX93" fmla="*/ 447011 w 608769"/>
                <a:gd name="connsiteY93" fmla="*/ 196322 h 537991"/>
                <a:gd name="connsiteX94" fmla="*/ 512588 w 608769"/>
                <a:gd name="connsiteY94" fmla="*/ 239023 h 537991"/>
                <a:gd name="connsiteX95" fmla="*/ 504635 w 608769"/>
                <a:gd name="connsiteY95" fmla="*/ 269096 h 537991"/>
                <a:gd name="connsiteX96" fmla="*/ 512588 w 608769"/>
                <a:gd name="connsiteY96" fmla="*/ 299039 h 537991"/>
                <a:gd name="connsiteX97" fmla="*/ 447011 w 608769"/>
                <a:gd name="connsiteY97" fmla="*/ 341870 h 537991"/>
                <a:gd name="connsiteX98" fmla="*/ 447011 w 608769"/>
                <a:gd name="connsiteY98" fmla="*/ 435344 h 537991"/>
                <a:gd name="connsiteX99" fmla="*/ 433974 w 608769"/>
                <a:gd name="connsiteY99" fmla="*/ 433911 h 537991"/>
                <a:gd name="connsiteX100" fmla="*/ 420937 w 608769"/>
                <a:gd name="connsiteY100" fmla="*/ 435344 h 537991"/>
                <a:gd name="connsiteX101" fmla="*/ 420937 w 608769"/>
                <a:gd name="connsiteY101" fmla="*/ 358924 h 537991"/>
                <a:gd name="connsiteX102" fmla="*/ 385085 w 608769"/>
                <a:gd name="connsiteY102" fmla="*/ 382358 h 537991"/>
                <a:gd name="connsiteX103" fmla="*/ 416374 w 608769"/>
                <a:gd name="connsiteY103" fmla="*/ 436515 h 537991"/>
                <a:gd name="connsiteX104" fmla="*/ 393689 w 608769"/>
                <a:gd name="connsiteY104" fmla="*/ 449273 h 537991"/>
                <a:gd name="connsiteX105" fmla="*/ 363182 w 608769"/>
                <a:gd name="connsiteY105" fmla="*/ 396548 h 537991"/>
                <a:gd name="connsiteX106" fmla="*/ 327721 w 608769"/>
                <a:gd name="connsiteY106" fmla="*/ 419721 h 537991"/>
                <a:gd name="connsiteX107" fmla="*/ 385867 w 608769"/>
                <a:gd name="connsiteY107" fmla="*/ 457735 h 537991"/>
                <a:gd name="connsiteX108" fmla="*/ 373221 w 608769"/>
                <a:gd name="connsiteY108" fmla="*/ 494708 h 537991"/>
                <a:gd name="connsiteX109" fmla="*/ 375698 w 608769"/>
                <a:gd name="connsiteY109" fmla="*/ 512023 h 537991"/>
                <a:gd name="connsiteX110" fmla="*/ 233332 w 608769"/>
                <a:gd name="connsiteY110" fmla="*/ 512023 h 537991"/>
                <a:gd name="connsiteX111" fmla="*/ 235809 w 608769"/>
                <a:gd name="connsiteY111" fmla="*/ 494708 h 537991"/>
                <a:gd name="connsiteX112" fmla="*/ 222772 w 608769"/>
                <a:gd name="connsiteY112" fmla="*/ 457215 h 537991"/>
                <a:gd name="connsiteX113" fmla="*/ 280135 w 608769"/>
                <a:gd name="connsiteY113" fmla="*/ 419721 h 537991"/>
                <a:gd name="connsiteX114" fmla="*/ 245065 w 608769"/>
                <a:gd name="connsiteY114" fmla="*/ 396939 h 537991"/>
                <a:gd name="connsiteX115" fmla="*/ 215210 w 608769"/>
                <a:gd name="connsiteY115" fmla="*/ 449143 h 537991"/>
                <a:gd name="connsiteX116" fmla="*/ 192395 w 608769"/>
                <a:gd name="connsiteY116" fmla="*/ 436515 h 537991"/>
                <a:gd name="connsiteX117" fmla="*/ 223163 w 608769"/>
                <a:gd name="connsiteY117" fmla="*/ 382618 h 537991"/>
                <a:gd name="connsiteX118" fmla="*/ 186789 w 608769"/>
                <a:gd name="connsiteY118" fmla="*/ 358924 h 537991"/>
                <a:gd name="connsiteX119" fmla="*/ 186789 w 608769"/>
                <a:gd name="connsiteY119" fmla="*/ 435083 h 537991"/>
                <a:gd name="connsiteX120" fmla="*/ 175056 w 608769"/>
                <a:gd name="connsiteY120" fmla="*/ 433911 h 537991"/>
                <a:gd name="connsiteX121" fmla="*/ 160715 w 608769"/>
                <a:gd name="connsiteY121" fmla="*/ 435734 h 537991"/>
                <a:gd name="connsiteX122" fmla="*/ 160715 w 608769"/>
                <a:gd name="connsiteY122" fmla="*/ 341870 h 537991"/>
                <a:gd name="connsiteX123" fmla="*/ 96181 w 608769"/>
                <a:gd name="connsiteY123" fmla="*/ 299690 h 537991"/>
                <a:gd name="connsiteX124" fmla="*/ 104394 w 608769"/>
                <a:gd name="connsiteY124" fmla="*/ 269096 h 537991"/>
                <a:gd name="connsiteX125" fmla="*/ 96181 w 608769"/>
                <a:gd name="connsiteY125" fmla="*/ 238502 h 537991"/>
                <a:gd name="connsiteX126" fmla="*/ 160715 w 608769"/>
                <a:gd name="connsiteY126" fmla="*/ 196322 h 537991"/>
                <a:gd name="connsiteX127" fmla="*/ 160715 w 608769"/>
                <a:gd name="connsiteY127" fmla="*/ 102458 h 537991"/>
                <a:gd name="connsiteX128" fmla="*/ 175056 w 608769"/>
                <a:gd name="connsiteY128" fmla="*/ 104151 h 537991"/>
                <a:gd name="connsiteX129" fmla="*/ 186789 w 608769"/>
                <a:gd name="connsiteY129" fmla="*/ 102979 h 537991"/>
                <a:gd name="connsiteX130" fmla="*/ 186789 w 608769"/>
                <a:gd name="connsiteY130" fmla="*/ 179268 h 537991"/>
                <a:gd name="connsiteX131" fmla="*/ 223684 w 608769"/>
                <a:gd name="connsiteY131" fmla="*/ 155183 h 537991"/>
                <a:gd name="connsiteX132" fmla="*/ 192656 w 608769"/>
                <a:gd name="connsiteY132" fmla="*/ 101547 h 537991"/>
                <a:gd name="connsiteX133" fmla="*/ 215341 w 608769"/>
                <a:gd name="connsiteY133" fmla="*/ 88789 h 537991"/>
                <a:gd name="connsiteX134" fmla="*/ 245457 w 608769"/>
                <a:gd name="connsiteY134" fmla="*/ 140993 h 537991"/>
                <a:gd name="connsiteX135" fmla="*/ 280135 w 608769"/>
                <a:gd name="connsiteY135" fmla="*/ 118341 h 537991"/>
                <a:gd name="connsiteX136" fmla="*/ 222772 w 608769"/>
                <a:gd name="connsiteY136" fmla="*/ 80977 h 537991"/>
                <a:gd name="connsiteX137" fmla="*/ 235809 w 608769"/>
                <a:gd name="connsiteY137" fmla="*/ 43354 h 537991"/>
                <a:gd name="connsiteX138" fmla="*/ 233332 w 608769"/>
                <a:gd name="connsiteY138" fmla="*/ 26039 h 537991"/>
                <a:gd name="connsiteX139" fmla="*/ 433837 w 608769"/>
                <a:gd name="connsiteY139" fmla="*/ 0 h 537991"/>
                <a:gd name="connsiteX140" fmla="*/ 477235 w 608769"/>
                <a:gd name="connsiteY140" fmla="*/ 43433 h 537991"/>
                <a:gd name="connsiteX141" fmla="*/ 433837 w 608769"/>
                <a:gd name="connsiteY141" fmla="*/ 86866 h 537991"/>
                <a:gd name="connsiteX142" fmla="*/ 390439 w 608769"/>
                <a:gd name="connsiteY142" fmla="*/ 43433 h 537991"/>
                <a:gd name="connsiteX143" fmla="*/ 433837 w 608769"/>
                <a:gd name="connsiteY143" fmla="*/ 0 h 537991"/>
                <a:gd name="connsiteX144" fmla="*/ 174862 w 608769"/>
                <a:gd name="connsiteY144" fmla="*/ 0 h 537991"/>
                <a:gd name="connsiteX145" fmla="*/ 218331 w 608769"/>
                <a:gd name="connsiteY145" fmla="*/ 43433 h 537991"/>
                <a:gd name="connsiteX146" fmla="*/ 174862 w 608769"/>
                <a:gd name="connsiteY146" fmla="*/ 86866 h 537991"/>
                <a:gd name="connsiteX147" fmla="*/ 131393 w 608769"/>
                <a:gd name="connsiteY147" fmla="*/ 43433 h 537991"/>
                <a:gd name="connsiteX148" fmla="*/ 174862 w 608769"/>
                <a:gd name="connsiteY148" fmla="*/ 0 h 537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Lst>
              <a:rect l="l" t="t" r="r" b="b"/>
              <a:pathLst>
                <a:path w="608769" h="537991">
                  <a:moveTo>
                    <a:pt x="433837" y="451337"/>
                  </a:moveTo>
                  <a:cubicBezTo>
                    <a:pt x="457805" y="451337"/>
                    <a:pt x="477235" y="470735"/>
                    <a:pt x="477235" y="494664"/>
                  </a:cubicBezTo>
                  <a:cubicBezTo>
                    <a:pt x="477235" y="518593"/>
                    <a:pt x="457805" y="537991"/>
                    <a:pt x="433837" y="537991"/>
                  </a:cubicBezTo>
                  <a:cubicBezTo>
                    <a:pt x="409869" y="537991"/>
                    <a:pt x="390439" y="518593"/>
                    <a:pt x="390439" y="494664"/>
                  </a:cubicBezTo>
                  <a:cubicBezTo>
                    <a:pt x="390439" y="470735"/>
                    <a:pt x="409869" y="451337"/>
                    <a:pt x="433837" y="451337"/>
                  </a:cubicBezTo>
                  <a:close/>
                  <a:moveTo>
                    <a:pt x="174862" y="451337"/>
                  </a:moveTo>
                  <a:cubicBezTo>
                    <a:pt x="198869" y="451337"/>
                    <a:pt x="218331" y="470735"/>
                    <a:pt x="218331" y="494664"/>
                  </a:cubicBezTo>
                  <a:cubicBezTo>
                    <a:pt x="218331" y="518593"/>
                    <a:pt x="198869" y="537991"/>
                    <a:pt x="174862" y="537991"/>
                  </a:cubicBezTo>
                  <a:cubicBezTo>
                    <a:pt x="150855" y="537991"/>
                    <a:pt x="131393" y="518593"/>
                    <a:pt x="131393" y="494664"/>
                  </a:cubicBezTo>
                  <a:cubicBezTo>
                    <a:pt x="131393" y="470735"/>
                    <a:pt x="150855" y="451337"/>
                    <a:pt x="174862" y="451337"/>
                  </a:cubicBezTo>
                  <a:close/>
                  <a:moveTo>
                    <a:pt x="303863" y="435344"/>
                  </a:moveTo>
                  <a:lnTo>
                    <a:pt x="239590" y="477394"/>
                  </a:lnTo>
                  <a:lnTo>
                    <a:pt x="368267" y="477394"/>
                  </a:lnTo>
                  <a:close/>
                  <a:moveTo>
                    <a:pt x="521078" y="310770"/>
                  </a:moveTo>
                  <a:cubicBezTo>
                    <a:pt x="529159" y="319229"/>
                    <a:pt x="539456" y="325346"/>
                    <a:pt x="551187" y="328209"/>
                  </a:cubicBezTo>
                  <a:lnTo>
                    <a:pt x="478716" y="453665"/>
                  </a:lnTo>
                  <a:cubicBezTo>
                    <a:pt x="470765" y="445076"/>
                    <a:pt x="460468" y="438699"/>
                    <a:pt x="448867" y="435836"/>
                  </a:cubicBezTo>
                  <a:close/>
                  <a:moveTo>
                    <a:pt x="87624" y="310770"/>
                  </a:moveTo>
                  <a:lnTo>
                    <a:pt x="159972" y="435836"/>
                  </a:lnTo>
                  <a:cubicBezTo>
                    <a:pt x="148370" y="438699"/>
                    <a:pt x="137942" y="445076"/>
                    <a:pt x="130120" y="453665"/>
                  </a:cubicBezTo>
                  <a:lnTo>
                    <a:pt x="57511" y="328209"/>
                  </a:lnTo>
                  <a:cubicBezTo>
                    <a:pt x="69243" y="325346"/>
                    <a:pt x="79672" y="319229"/>
                    <a:pt x="87624" y="310770"/>
                  </a:cubicBezTo>
                  <a:close/>
                  <a:moveTo>
                    <a:pt x="303993" y="294092"/>
                  </a:moveTo>
                  <a:lnTo>
                    <a:pt x="258103" y="374286"/>
                  </a:lnTo>
                  <a:lnTo>
                    <a:pt x="303863" y="404229"/>
                  </a:lnTo>
                  <a:lnTo>
                    <a:pt x="350145" y="374026"/>
                  </a:lnTo>
                  <a:close/>
                  <a:moveTo>
                    <a:pt x="447011" y="282115"/>
                  </a:moveTo>
                  <a:lnTo>
                    <a:pt x="447011" y="310756"/>
                  </a:lnTo>
                  <a:lnTo>
                    <a:pt x="490946" y="282115"/>
                  </a:lnTo>
                  <a:close/>
                  <a:moveTo>
                    <a:pt x="327069" y="282115"/>
                  </a:moveTo>
                  <a:lnTo>
                    <a:pt x="372047" y="359706"/>
                  </a:lnTo>
                  <a:lnTo>
                    <a:pt x="420937" y="327810"/>
                  </a:lnTo>
                  <a:lnTo>
                    <a:pt x="420937" y="282115"/>
                  </a:lnTo>
                  <a:close/>
                  <a:moveTo>
                    <a:pt x="186789" y="282115"/>
                  </a:moveTo>
                  <a:lnTo>
                    <a:pt x="186789" y="327810"/>
                  </a:lnTo>
                  <a:lnTo>
                    <a:pt x="236200" y="359966"/>
                  </a:lnTo>
                  <a:lnTo>
                    <a:pt x="280787" y="282115"/>
                  </a:lnTo>
                  <a:close/>
                  <a:moveTo>
                    <a:pt x="116910" y="282115"/>
                  </a:moveTo>
                  <a:lnTo>
                    <a:pt x="160715" y="310756"/>
                  </a:lnTo>
                  <a:lnTo>
                    <a:pt x="160715" y="282115"/>
                  </a:lnTo>
                  <a:close/>
                  <a:moveTo>
                    <a:pt x="447011" y="227437"/>
                  </a:moveTo>
                  <a:lnTo>
                    <a:pt x="447011" y="256078"/>
                  </a:lnTo>
                  <a:lnTo>
                    <a:pt x="490946" y="256078"/>
                  </a:lnTo>
                  <a:close/>
                  <a:moveTo>
                    <a:pt x="160715" y="227437"/>
                  </a:moveTo>
                  <a:lnTo>
                    <a:pt x="116910" y="256078"/>
                  </a:lnTo>
                  <a:lnTo>
                    <a:pt x="160715" y="256078"/>
                  </a:lnTo>
                  <a:close/>
                  <a:moveTo>
                    <a:pt x="565300" y="225598"/>
                  </a:moveTo>
                  <a:cubicBezTo>
                    <a:pt x="589307" y="225598"/>
                    <a:pt x="608769" y="245044"/>
                    <a:pt x="608769" y="269031"/>
                  </a:cubicBezTo>
                  <a:cubicBezTo>
                    <a:pt x="608769" y="293018"/>
                    <a:pt x="589307" y="312464"/>
                    <a:pt x="565300" y="312464"/>
                  </a:cubicBezTo>
                  <a:cubicBezTo>
                    <a:pt x="541293" y="312464"/>
                    <a:pt x="521831" y="293018"/>
                    <a:pt x="521831" y="269031"/>
                  </a:cubicBezTo>
                  <a:cubicBezTo>
                    <a:pt x="521831" y="245044"/>
                    <a:pt x="541293" y="225598"/>
                    <a:pt x="565300" y="225598"/>
                  </a:cubicBezTo>
                  <a:close/>
                  <a:moveTo>
                    <a:pt x="43469" y="225598"/>
                  </a:moveTo>
                  <a:cubicBezTo>
                    <a:pt x="67476" y="225598"/>
                    <a:pt x="86938" y="245044"/>
                    <a:pt x="86938" y="269031"/>
                  </a:cubicBezTo>
                  <a:cubicBezTo>
                    <a:pt x="86938" y="293018"/>
                    <a:pt x="67476" y="312464"/>
                    <a:pt x="43469" y="312464"/>
                  </a:cubicBezTo>
                  <a:cubicBezTo>
                    <a:pt x="19462" y="312464"/>
                    <a:pt x="0" y="293018"/>
                    <a:pt x="0" y="269031"/>
                  </a:cubicBezTo>
                  <a:cubicBezTo>
                    <a:pt x="0" y="245044"/>
                    <a:pt x="19462" y="225598"/>
                    <a:pt x="43469" y="225598"/>
                  </a:cubicBezTo>
                  <a:close/>
                  <a:moveTo>
                    <a:pt x="236722" y="177836"/>
                  </a:moveTo>
                  <a:lnTo>
                    <a:pt x="186789" y="210382"/>
                  </a:lnTo>
                  <a:lnTo>
                    <a:pt x="186789" y="256078"/>
                  </a:lnTo>
                  <a:lnTo>
                    <a:pt x="281961" y="256078"/>
                  </a:lnTo>
                  <a:close/>
                  <a:moveTo>
                    <a:pt x="370744" y="177575"/>
                  </a:moveTo>
                  <a:lnTo>
                    <a:pt x="325765" y="256078"/>
                  </a:lnTo>
                  <a:lnTo>
                    <a:pt x="420937" y="256078"/>
                  </a:lnTo>
                  <a:lnTo>
                    <a:pt x="420937" y="210382"/>
                  </a:lnTo>
                  <a:close/>
                  <a:moveTo>
                    <a:pt x="303863" y="133963"/>
                  </a:moveTo>
                  <a:lnTo>
                    <a:pt x="258494" y="163515"/>
                  </a:lnTo>
                  <a:lnTo>
                    <a:pt x="303863" y="241887"/>
                  </a:lnTo>
                  <a:lnTo>
                    <a:pt x="348841" y="163255"/>
                  </a:lnTo>
                  <a:close/>
                  <a:moveTo>
                    <a:pt x="478716" y="84537"/>
                  </a:moveTo>
                  <a:lnTo>
                    <a:pt x="551187" y="209984"/>
                  </a:lnTo>
                  <a:cubicBezTo>
                    <a:pt x="539456" y="212716"/>
                    <a:pt x="529159" y="218963"/>
                    <a:pt x="521078" y="227291"/>
                  </a:cubicBezTo>
                  <a:lnTo>
                    <a:pt x="448867" y="102365"/>
                  </a:lnTo>
                  <a:cubicBezTo>
                    <a:pt x="460468" y="99372"/>
                    <a:pt x="470765" y="93126"/>
                    <a:pt x="478716" y="84537"/>
                  </a:cubicBezTo>
                  <a:close/>
                  <a:moveTo>
                    <a:pt x="130120" y="84537"/>
                  </a:moveTo>
                  <a:cubicBezTo>
                    <a:pt x="137942" y="93126"/>
                    <a:pt x="148370" y="99372"/>
                    <a:pt x="159972" y="102365"/>
                  </a:cubicBezTo>
                  <a:lnTo>
                    <a:pt x="87624" y="227291"/>
                  </a:lnTo>
                  <a:cubicBezTo>
                    <a:pt x="79672" y="218963"/>
                    <a:pt x="69243" y="212716"/>
                    <a:pt x="57511" y="209984"/>
                  </a:cubicBezTo>
                  <a:close/>
                  <a:moveTo>
                    <a:pt x="239590" y="60799"/>
                  </a:moveTo>
                  <a:lnTo>
                    <a:pt x="303863" y="102849"/>
                  </a:lnTo>
                  <a:lnTo>
                    <a:pt x="368267" y="60799"/>
                  </a:lnTo>
                  <a:close/>
                  <a:moveTo>
                    <a:pt x="233332" y="26039"/>
                  </a:moveTo>
                  <a:lnTo>
                    <a:pt x="375698" y="26039"/>
                  </a:lnTo>
                  <a:cubicBezTo>
                    <a:pt x="374133" y="31507"/>
                    <a:pt x="373221" y="37365"/>
                    <a:pt x="373221" y="43354"/>
                  </a:cubicBezTo>
                  <a:cubicBezTo>
                    <a:pt x="373221" y="57284"/>
                    <a:pt x="377914" y="70172"/>
                    <a:pt x="385867" y="80457"/>
                  </a:cubicBezTo>
                  <a:lnTo>
                    <a:pt x="327721" y="118341"/>
                  </a:lnTo>
                  <a:lnTo>
                    <a:pt x="361878" y="140603"/>
                  </a:lnTo>
                  <a:lnTo>
                    <a:pt x="392255" y="87487"/>
                  </a:lnTo>
                  <a:cubicBezTo>
                    <a:pt x="398513" y="93475"/>
                    <a:pt x="406205" y="98162"/>
                    <a:pt x="414549" y="101026"/>
                  </a:cubicBezTo>
                  <a:lnTo>
                    <a:pt x="383650" y="154923"/>
                  </a:lnTo>
                  <a:lnTo>
                    <a:pt x="420937" y="179268"/>
                  </a:lnTo>
                  <a:lnTo>
                    <a:pt x="420937" y="102718"/>
                  </a:lnTo>
                  <a:cubicBezTo>
                    <a:pt x="425239" y="103630"/>
                    <a:pt x="429541" y="104151"/>
                    <a:pt x="433974" y="104151"/>
                  </a:cubicBezTo>
                  <a:cubicBezTo>
                    <a:pt x="438537" y="104151"/>
                    <a:pt x="442839" y="103630"/>
                    <a:pt x="447011" y="102718"/>
                  </a:cubicBezTo>
                  <a:lnTo>
                    <a:pt x="447011" y="196322"/>
                  </a:lnTo>
                  <a:lnTo>
                    <a:pt x="512588" y="239023"/>
                  </a:lnTo>
                  <a:cubicBezTo>
                    <a:pt x="507504" y="247876"/>
                    <a:pt x="504635" y="258160"/>
                    <a:pt x="504635" y="269096"/>
                  </a:cubicBezTo>
                  <a:cubicBezTo>
                    <a:pt x="504635" y="280032"/>
                    <a:pt x="507504" y="290186"/>
                    <a:pt x="512588" y="299039"/>
                  </a:cubicBezTo>
                  <a:lnTo>
                    <a:pt x="447011" y="341870"/>
                  </a:lnTo>
                  <a:lnTo>
                    <a:pt x="447011" y="435344"/>
                  </a:lnTo>
                  <a:cubicBezTo>
                    <a:pt x="442839" y="434432"/>
                    <a:pt x="438537" y="433911"/>
                    <a:pt x="433974" y="433911"/>
                  </a:cubicBezTo>
                  <a:cubicBezTo>
                    <a:pt x="429541" y="433911"/>
                    <a:pt x="425239" y="434432"/>
                    <a:pt x="420937" y="435344"/>
                  </a:cubicBezTo>
                  <a:lnTo>
                    <a:pt x="420937" y="358924"/>
                  </a:lnTo>
                  <a:lnTo>
                    <a:pt x="385085" y="382358"/>
                  </a:lnTo>
                  <a:lnTo>
                    <a:pt x="416374" y="436515"/>
                  </a:lnTo>
                  <a:cubicBezTo>
                    <a:pt x="407900" y="439119"/>
                    <a:pt x="400208" y="443545"/>
                    <a:pt x="393689" y="449273"/>
                  </a:cubicBezTo>
                  <a:lnTo>
                    <a:pt x="363182" y="396548"/>
                  </a:lnTo>
                  <a:lnTo>
                    <a:pt x="327721" y="419721"/>
                  </a:lnTo>
                  <a:lnTo>
                    <a:pt x="385867" y="457735"/>
                  </a:lnTo>
                  <a:cubicBezTo>
                    <a:pt x="377914" y="468020"/>
                    <a:pt x="373221" y="480778"/>
                    <a:pt x="373221" y="494708"/>
                  </a:cubicBezTo>
                  <a:cubicBezTo>
                    <a:pt x="373221" y="500697"/>
                    <a:pt x="374133" y="506555"/>
                    <a:pt x="375698" y="512023"/>
                  </a:cubicBezTo>
                  <a:lnTo>
                    <a:pt x="233332" y="512023"/>
                  </a:lnTo>
                  <a:cubicBezTo>
                    <a:pt x="235027" y="506555"/>
                    <a:pt x="235809" y="500697"/>
                    <a:pt x="235809" y="494708"/>
                  </a:cubicBezTo>
                  <a:cubicBezTo>
                    <a:pt x="235809" y="480518"/>
                    <a:pt x="230985" y="467499"/>
                    <a:pt x="222772" y="457215"/>
                  </a:cubicBezTo>
                  <a:lnTo>
                    <a:pt x="280135" y="419721"/>
                  </a:lnTo>
                  <a:lnTo>
                    <a:pt x="245065" y="396939"/>
                  </a:lnTo>
                  <a:lnTo>
                    <a:pt x="215210" y="449143"/>
                  </a:lnTo>
                  <a:cubicBezTo>
                    <a:pt x="208692" y="443415"/>
                    <a:pt x="200869" y="438989"/>
                    <a:pt x="192395" y="436515"/>
                  </a:cubicBezTo>
                  <a:lnTo>
                    <a:pt x="223163" y="382618"/>
                  </a:lnTo>
                  <a:lnTo>
                    <a:pt x="186789" y="358924"/>
                  </a:lnTo>
                  <a:lnTo>
                    <a:pt x="186789" y="435083"/>
                  </a:lnTo>
                  <a:cubicBezTo>
                    <a:pt x="183009" y="434432"/>
                    <a:pt x="179097" y="433911"/>
                    <a:pt x="175056" y="433911"/>
                  </a:cubicBezTo>
                  <a:cubicBezTo>
                    <a:pt x="170102" y="433911"/>
                    <a:pt x="165278" y="434562"/>
                    <a:pt x="160715" y="435734"/>
                  </a:cubicBezTo>
                  <a:lnTo>
                    <a:pt x="160715" y="341870"/>
                  </a:lnTo>
                  <a:lnTo>
                    <a:pt x="96181" y="299690"/>
                  </a:lnTo>
                  <a:cubicBezTo>
                    <a:pt x="101396" y="290707"/>
                    <a:pt x="104394" y="280162"/>
                    <a:pt x="104394" y="269096"/>
                  </a:cubicBezTo>
                  <a:cubicBezTo>
                    <a:pt x="104394" y="257900"/>
                    <a:pt x="101396" y="247485"/>
                    <a:pt x="96181" y="238502"/>
                  </a:cubicBezTo>
                  <a:lnTo>
                    <a:pt x="160715" y="196322"/>
                  </a:lnTo>
                  <a:lnTo>
                    <a:pt x="160715" y="102458"/>
                  </a:lnTo>
                  <a:cubicBezTo>
                    <a:pt x="165278" y="103630"/>
                    <a:pt x="170102" y="104151"/>
                    <a:pt x="175056" y="104151"/>
                  </a:cubicBezTo>
                  <a:cubicBezTo>
                    <a:pt x="179097" y="104151"/>
                    <a:pt x="183009" y="103760"/>
                    <a:pt x="186789" y="102979"/>
                  </a:cubicBezTo>
                  <a:lnTo>
                    <a:pt x="186789" y="179268"/>
                  </a:lnTo>
                  <a:lnTo>
                    <a:pt x="223684" y="155183"/>
                  </a:lnTo>
                  <a:lnTo>
                    <a:pt x="192656" y="101547"/>
                  </a:lnTo>
                  <a:cubicBezTo>
                    <a:pt x="201130" y="98943"/>
                    <a:pt x="208822" y="94647"/>
                    <a:pt x="215341" y="88789"/>
                  </a:cubicBezTo>
                  <a:lnTo>
                    <a:pt x="245457" y="140993"/>
                  </a:lnTo>
                  <a:lnTo>
                    <a:pt x="280135" y="118341"/>
                  </a:lnTo>
                  <a:lnTo>
                    <a:pt x="222772" y="80977"/>
                  </a:lnTo>
                  <a:cubicBezTo>
                    <a:pt x="230985" y="70563"/>
                    <a:pt x="235809" y="57544"/>
                    <a:pt x="235809" y="43354"/>
                  </a:cubicBezTo>
                  <a:cubicBezTo>
                    <a:pt x="235809" y="37365"/>
                    <a:pt x="235027" y="31507"/>
                    <a:pt x="233332" y="26039"/>
                  </a:cubicBezTo>
                  <a:close/>
                  <a:moveTo>
                    <a:pt x="433837" y="0"/>
                  </a:moveTo>
                  <a:cubicBezTo>
                    <a:pt x="457805" y="0"/>
                    <a:pt x="477235" y="19446"/>
                    <a:pt x="477235" y="43433"/>
                  </a:cubicBezTo>
                  <a:cubicBezTo>
                    <a:pt x="477235" y="67420"/>
                    <a:pt x="457805" y="86866"/>
                    <a:pt x="433837" y="86866"/>
                  </a:cubicBezTo>
                  <a:cubicBezTo>
                    <a:pt x="409869" y="86866"/>
                    <a:pt x="390439" y="67420"/>
                    <a:pt x="390439" y="43433"/>
                  </a:cubicBezTo>
                  <a:cubicBezTo>
                    <a:pt x="390439" y="19446"/>
                    <a:pt x="409869" y="0"/>
                    <a:pt x="433837" y="0"/>
                  </a:cubicBezTo>
                  <a:close/>
                  <a:moveTo>
                    <a:pt x="174862" y="0"/>
                  </a:moveTo>
                  <a:cubicBezTo>
                    <a:pt x="198869" y="0"/>
                    <a:pt x="218331" y="19446"/>
                    <a:pt x="218331" y="43433"/>
                  </a:cubicBezTo>
                  <a:cubicBezTo>
                    <a:pt x="218331" y="67420"/>
                    <a:pt x="198869" y="86866"/>
                    <a:pt x="174862" y="86866"/>
                  </a:cubicBezTo>
                  <a:cubicBezTo>
                    <a:pt x="150855" y="86866"/>
                    <a:pt x="131393" y="67420"/>
                    <a:pt x="131393" y="43433"/>
                  </a:cubicBezTo>
                  <a:cubicBezTo>
                    <a:pt x="131393" y="19446"/>
                    <a:pt x="150855" y="0"/>
                    <a:pt x="174862" y="0"/>
                  </a:cubicBezTo>
                  <a:close/>
                </a:path>
              </a:pathLst>
            </a:custGeom>
            <a:solidFill>
              <a:srgbClr val="666666"/>
            </a:solidFill>
            <a:ln>
              <a:noFill/>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112" rtl="0" eaLnBrk="1" fontAlgn="ctr" latinLnBrk="0" hangingPunct="1">
                <a:lnSpc>
                  <a:spcPct val="100000"/>
                </a:lnSpc>
                <a:spcBef>
                  <a:spcPts val="0"/>
                </a:spcBef>
                <a:spcAft>
                  <a:spcPts val="0"/>
                </a:spcAft>
                <a:buClrTx/>
                <a:buSzTx/>
                <a:buFontTx/>
                <a:buNone/>
                <a:tabLst/>
                <a:defRPr/>
              </a:pPr>
              <a:endParaRPr kumimoji="0" lang="en-US" altLang="zh-CN" sz="12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6" name="椭圆 665">
              <a:extLst>
                <a:ext uri="{FF2B5EF4-FFF2-40B4-BE49-F238E27FC236}">
                  <a16:creationId xmlns:a16="http://schemas.microsoft.com/office/drawing/2014/main" xmlns="" id="{92CCA4E3-092F-4873-824A-820F195C4889}"/>
                </a:ext>
              </a:extLst>
            </p:cNvPr>
            <p:cNvSpPr/>
            <p:nvPr/>
          </p:nvSpPr>
          <p:spPr bwMode="gray">
            <a:xfrm>
              <a:off x="9712836" y="5212596"/>
              <a:ext cx="42497" cy="42497"/>
            </a:xfrm>
            <a:prstGeom prst="ellipse">
              <a:avLst/>
            </a:prstGeom>
            <a:solidFill>
              <a:srgbClr val="FFC000"/>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Arial"/>
                  <a:ea typeface="+mn-ea"/>
                  <a:cs typeface="+mn-cs"/>
                </a:defRPr>
              </a:lvl1pPr>
              <a:lvl2pPr marL="457200" algn="l" defTabSz="914400" rtl="0" eaLnBrk="1" latinLnBrk="0" hangingPunct="1">
                <a:defRPr sz="1800" kern="1200">
                  <a:solidFill>
                    <a:schemeClr val="lt1"/>
                  </a:solidFill>
                  <a:latin typeface="Arial"/>
                  <a:ea typeface="+mn-ea"/>
                  <a:cs typeface="+mn-cs"/>
                </a:defRPr>
              </a:lvl2pPr>
              <a:lvl3pPr marL="914400" algn="l" defTabSz="914400" rtl="0" eaLnBrk="1" latinLnBrk="0" hangingPunct="1">
                <a:defRPr sz="1800" kern="1200">
                  <a:solidFill>
                    <a:schemeClr val="lt1"/>
                  </a:solidFill>
                  <a:latin typeface="Arial"/>
                  <a:ea typeface="+mn-ea"/>
                  <a:cs typeface="+mn-cs"/>
                </a:defRPr>
              </a:lvl3pPr>
              <a:lvl4pPr marL="1371600" algn="l" defTabSz="914400" rtl="0" eaLnBrk="1" latinLnBrk="0" hangingPunct="1">
                <a:defRPr sz="1800" kern="1200">
                  <a:solidFill>
                    <a:schemeClr val="lt1"/>
                  </a:solidFill>
                  <a:latin typeface="Arial"/>
                  <a:ea typeface="+mn-ea"/>
                  <a:cs typeface="+mn-cs"/>
                </a:defRPr>
              </a:lvl4pPr>
              <a:lvl5pPr marL="1828800" algn="l" defTabSz="914400" rtl="0" eaLnBrk="1" latinLnBrk="0" hangingPunct="1">
                <a:defRPr sz="1800" kern="1200">
                  <a:solidFill>
                    <a:schemeClr val="lt1"/>
                  </a:solidFill>
                  <a:latin typeface="Arial"/>
                  <a:ea typeface="+mn-ea"/>
                  <a:cs typeface="+mn-cs"/>
                </a:defRPr>
              </a:lvl5pPr>
              <a:lvl6pPr marL="2286000" algn="l" defTabSz="914400" rtl="0" eaLnBrk="1" latinLnBrk="0" hangingPunct="1">
                <a:defRPr sz="1800" kern="1200">
                  <a:solidFill>
                    <a:schemeClr val="lt1"/>
                  </a:solidFill>
                  <a:latin typeface="Arial"/>
                  <a:ea typeface="+mn-ea"/>
                  <a:cs typeface="+mn-cs"/>
                </a:defRPr>
              </a:lvl6pPr>
              <a:lvl7pPr marL="2743200" algn="l" defTabSz="914400" rtl="0" eaLnBrk="1" latinLnBrk="0" hangingPunct="1">
                <a:defRPr sz="1800" kern="1200">
                  <a:solidFill>
                    <a:schemeClr val="lt1"/>
                  </a:solidFill>
                  <a:latin typeface="Arial"/>
                  <a:ea typeface="+mn-ea"/>
                  <a:cs typeface="+mn-cs"/>
                </a:defRPr>
              </a:lvl7pPr>
              <a:lvl8pPr marL="3200400" algn="l" defTabSz="914400" rtl="0" eaLnBrk="1" latinLnBrk="0" hangingPunct="1">
                <a:defRPr sz="1800" kern="1200">
                  <a:solidFill>
                    <a:schemeClr val="lt1"/>
                  </a:solidFill>
                  <a:latin typeface="Arial"/>
                  <a:ea typeface="+mn-ea"/>
                  <a:cs typeface="+mn-cs"/>
                </a:defRPr>
              </a:lvl8pPr>
              <a:lvl9pPr marL="3657600" algn="l" defTabSz="914400" rtl="0" eaLnBrk="1" latinLnBrk="0" hangingPunct="1">
                <a:defRPr sz="1800" kern="1200">
                  <a:solidFill>
                    <a:schemeClr val="lt1"/>
                  </a:solidFill>
                  <a:latin typeface="Arial"/>
                  <a:ea typeface="+mn-ea"/>
                  <a:cs typeface="+mn-cs"/>
                </a:defRPr>
              </a:lvl9pPr>
            </a:lstStyle>
            <a:p>
              <a:pPr marL="0" marR="0" lvl="0" indent="0" algn="ctr" defTabSz="914112" rtl="0" eaLnBrk="1" fontAlgn="ctr" latinLnBrk="0" hangingPunct="1">
                <a:lnSpc>
                  <a:spcPct val="100000"/>
                </a:lnSpc>
                <a:spcBef>
                  <a:spcPts val="0"/>
                </a:spcBef>
                <a:spcAft>
                  <a:spcPts val="0"/>
                </a:spcAft>
                <a:buClrTx/>
                <a:buSzTx/>
                <a:buFontTx/>
                <a:buNone/>
                <a:tabLst/>
                <a:defRPr/>
              </a:pPr>
              <a:endParaRPr kumimoji="0" lang="en-US" altLang="zh-CN" sz="1200" b="0" i="0" u="none" strike="noStrike" kern="1200" cap="none" spc="0" normalizeH="0" baseline="0" noProof="0" dirty="0">
                <a:ln>
                  <a:noFill/>
                </a:ln>
                <a:solidFill>
                  <a:srgbClr val="666666"/>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7" name="椭圆 666">
              <a:extLst>
                <a:ext uri="{FF2B5EF4-FFF2-40B4-BE49-F238E27FC236}">
                  <a16:creationId xmlns:a16="http://schemas.microsoft.com/office/drawing/2014/main" xmlns="" id="{6E4E8CED-DB08-4751-816D-BB358100B108}"/>
                </a:ext>
              </a:extLst>
            </p:cNvPr>
            <p:cNvSpPr/>
            <p:nvPr/>
          </p:nvSpPr>
          <p:spPr bwMode="gray">
            <a:xfrm>
              <a:off x="9895474" y="5317184"/>
              <a:ext cx="42497" cy="42497"/>
            </a:xfrm>
            <a:prstGeom prst="ellipse">
              <a:avLst/>
            </a:prstGeom>
            <a:solidFill>
              <a:srgbClr val="FFC000"/>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Arial"/>
                  <a:ea typeface="+mn-ea"/>
                  <a:cs typeface="+mn-cs"/>
                </a:defRPr>
              </a:lvl1pPr>
              <a:lvl2pPr marL="457200" algn="l" defTabSz="914400" rtl="0" eaLnBrk="1" latinLnBrk="0" hangingPunct="1">
                <a:defRPr sz="1800" kern="1200">
                  <a:solidFill>
                    <a:schemeClr val="lt1"/>
                  </a:solidFill>
                  <a:latin typeface="Arial"/>
                  <a:ea typeface="+mn-ea"/>
                  <a:cs typeface="+mn-cs"/>
                </a:defRPr>
              </a:lvl2pPr>
              <a:lvl3pPr marL="914400" algn="l" defTabSz="914400" rtl="0" eaLnBrk="1" latinLnBrk="0" hangingPunct="1">
                <a:defRPr sz="1800" kern="1200">
                  <a:solidFill>
                    <a:schemeClr val="lt1"/>
                  </a:solidFill>
                  <a:latin typeface="Arial"/>
                  <a:ea typeface="+mn-ea"/>
                  <a:cs typeface="+mn-cs"/>
                </a:defRPr>
              </a:lvl3pPr>
              <a:lvl4pPr marL="1371600" algn="l" defTabSz="914400" rtl="0" eaLnBrk="1" latinLnBrk="0" hangingPunct="1">
                <a:defRPr sz="1800" kern="1200">
                  <a:solidFill>
                    <a:schemeClr val="lt1"/>
                  </a:solidFill>
                  <a:latin typeface="Arial"/>
                  <a:ea typeface="+mn-ea"/>
                  <a:cs typeface="+mn-cs"/>
                </a:defRPr>
              </a:lvl4pPr>
              <a:lvl5pPr marL="1828800" algn="l" defTabSz="914400" rtl="0" eaLnBrk="1" latinLnBrk="0" hangingPunct="1">
                <a:defRPr sz="1800" kern="1200">
                  <a:solidFill>
                    <a:schemeClr val="lt1"/>
                  </a:solidFill>
                  <a:latin typeface="Arial"/>
                  <a:ea typeface="+mn-ea"/>
                  <a:cs typeface="+mn-cs"/>
                </a:defRPr>
              </a:lvl5pPr>
              <a:lvl6pPr marL="2286000" algn="l" defTabSz="914400" rtl="0" eaLnBrk="1" latinLnBrk="0" hangingPunct="1">
                <a:defRPr sz="1800" kern="1200">
                  <a:solidFill>
                    <a:schemeClr val="lt1"/>
                  </a:solidFill>
                  <a:latin typeface="Arial"/>
                  <a:ea typeface="+mn-ea"/>
                  <a:cs typeface="+mn-cs"/>
                </a:defRPr>
              </a:lvl6pPr>
              <a:lvl7pPr marL="2743200" algn="l" defTabSz="914400" rtl="0" eaLnBrk="1" latinLnBrk="0" hangingPunct="1">
                <a:defRPr sz="1800" kern="1200">
                  <a:solidFill>
                    <a:schemeClr val="lt1"/>
                  </a:solidFill>
                  <a:latin typeface="Arial"/>
                  <a:ea typeface="+mn-ea"/>
                  <a:cs typeface="+mn-cs"/>
                </a:defRPr>
              </a:lvl7pPr>
              <a:lvl8pPr marL="3200400" algn="l" defTabSz="914400" rtl="0" eaLnBrk="1" latinLnBrk="0" hangingPunct="1">
                <a:defRPr sz="1800" kern="1200">
                  <a:solidFill>
                    <a:schemeClr val="lt1"/>
                  </a:solidFill>
                  <a:latin typeface="Arial"/>
                  <a:ea typeface="+mn-ea"/>
                  <a:cs typeface="+mn-cs"/>
                </a:defRPr>
              </a:lvl8pPr>
              <a:lvl9pPr marL="3657600" algn="l" defTabSz="914400" rtl="0" eaLnBrk="1" latinLnBrk="0" hangingPunct="1">
                <a:defRPr sz="1800" kern="1200">
                  <a:solidFill>
                    <a:schemeClr val="lt1"/>
                  </a:solidFill>
                  <a:latin typeface="Arial"/>
                  <a:ea typeface="+mn-ea"/>
                  <a:cs typeface="+mn-cs"/>
                </a:defRPr>
              </a:lvl9pPr>
            </a:lstStyle>
            <a:p>
              <a:pPr marL="0" marR="0" lvl="0" indent="0" algn="ctr" defTabSz="914112" rtl="0" eaLnBrk="1" fontAlgn="ctr" latinLnBrk="0" hangingPunct="1">
                <a:lnSpc>
                  <a:spcPct val="100000"/>
                </a:lnSpc>
                <a:spcBef>
                  <a:spcPts val="0"/>
                </a:spcBef>
                <a:spcAft>
                  <a:spcPts val="0"/>
                </a:spcAft>
                <a:buClrTx/>
                <a:buSzTx/>
                <a:buFontTx/>
                <a:buNone/>
                <a:tabLst/>
                <a:defRPr/>
              </a:pPr>
              <a:endParaRPr kumimoji="0" lang="en-US" altLang="zh-CN" sz="1200" b="0" i="0" u="none" strike="noStrike" kern="1200" cap="none" spc="0" normalizeH="0" baseline="0" noProof="0" dirty="0">
                <a:ln>
                  <a:noFill/>
                </a:ln>
                <a:solidFill>
                  <a:srgbClr val="666666"/>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656" name="文本框 442">
            <a:extLst>
              <a:ext uri="{FF2B5EF4-FFF2-40B4-BE49-F238E27FC236}">
                <a16:creationId xmlns:a16="http://schemas.microsoft.com/office/drawing/2014/main" xmlns="" id="{1F9FCFDE-775D-47D6-895C-5D46050B15A2}"/>
              </a:ext>
            </a:extLst>
          </p:cNvPr>
          <p:cNvSpPr txBox="1"/>
          <p:nvPr/>
        </p:nvSpPr>
        <p:spPr bwMode="gray">
          <a:xfrm>
            <a:off x="8329226" y="5272948"/>
            <a:ext cx="3399913" cy="276999"/>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3853" rtl="0" eaLnBrk="1" fontAlgn="ctr" latinLnBrk="0" hangingPunct="1">
              <a:lnSpc>
                <a:spcPct val="100000"/>
              </a:lnSpc>
              <a:spcBef>
                <a:spcPts val="0"/>
              </a:spcBef>
              <a:spcAft>
                <a:spcPts val="0"/>
              </a:spcAft>
              <a:buClrTx/>
              <a:buSzTx/>
              <a:buFontTx/>
              <a:buNone/>
              <a:tabLst/>
              <a:defRPr/>
            </a:pPr>
            <a:r>
              <a:rPr lang="en-US" sz="1200" dirty="0" smtClean="0">
                <a:solidFill>
                  <a:srgbClr val="1D1D1A"/>
                </a:solidFill>
                <a:latin typeface="Huawei Sans" panose="020C0503030203020204" pitchFamily="34" charset="0"/>
              </a:rPr>
              <a:t>Unleashes </a:t>
            </a:r>
            <a:r>
              <a:rPr lang="en-US" sz="1200" b="1" dirty="0" smtClean="0">
                <a:solidFill>
                  <a:srgbClr val="1D1D1A"/>
                </a:solidFill>
                <a:latin typeface="Huawei Sans" panose="020C0503030203020204" pitchFamily="34" charset="0"/>
              </a:rPr>
              <a:t>100%</a:t>
            </a:r>
            <a:r>
              <a:rPr lang="en-US" sz="1200" dirty="0" smtClean="0">
                <a:solidFill>
                  <a:srgbClr val="1D1D1A"/>
                </a:solidFill>
                <a:latin typeface="Huawei Sans" panose="020C0503030203020204" pitchFamily="34" charset="0"/>
              </a:rPr>
              <a:t> of computing power </a:t>
            </a:r>
            <a:endParaRPr lang="en-US" sz="1200" dirty="0">
              <a:solidFill>
                <a:srgbClr val="1D1D1A"/>
              </a:solidFill>
              <a:latin typeface="Huawei Sans" panose="020C0503030203020204" pitchFamily="34" charset="0"/>
            </a:endParaRPr>
          </a:p>
        </p:txBody>
      </p:sp>
      <p:sp>
        <p:nvSpPr>
          <p:cNvPr id="658" name="矩形 657">
            <a:extLst>
              <a:ext uri="{FF2B5EF4-FFF2-40B4-BE49-F238E27FC236}">
                <a16:creationId xmlns:a16="http://schemas.microsoft.com/office/drawing/2014/main" xmlns="" id="{9981797D-3151-407B-A71B-3B9DE7597CAB}"/>
              </a:ext>
            </a:extLst>
          </p:cNvPr>
          <p:cNvSpPr/>
          <p:nvPr/>
        </p:nvSpPr>
        <p:spPr bwMode="gray">
          <a:xfrm>
            <a:off x="8329226" y="4897925"/>
            <a:ext cx="3141801" cy="369332"/>
          </a:xfrm>
          <a:prstGeom prst="rect">
            <a:avLst/>
          </a:prstGeom>
        </p:spPr>
        <p:txBody>
          <a:bodyPr wrap="square">
            <a:spAutoFit/>
          </a:bodyPr>
          <a:lstStyle/>
          <a:p>
            <a:pPr defTabSz="914112" fontAlgn="ctr"/>
            <a:r>
              <a:rPr lang="en-US" b="1" dirty="0" smtClean="0">
                <a:solidFill>
                  <a:srgbClr val="C7000B"/>
                </a:solidFill>
                <a:latin typeface="Huawei Sans" panose="020C0503030203020204" pitchFamily="34" charset="0"/>
              </a:rPr>
              <a:t>All-Ethernet HPC network</a:t>
            </a:r>
            <a:endParaRPr lang="en-US" b="1" dirty="0">
              <a:solidFill>
                <a:srgbClr val="C7000B"/>
              </a:solidFill>
              <a:latin typeface="Huawei Sans" panose="020C0503030203020204" pitchFamily="34" charset="0"/>
            </a:endParaRPr>
          </a:p>
        </p:txBody>
      </p:sp>
      <p:grpSp>
        <p:nvGrpSpPr>
          <p:cNvPr id="659" name="组合 658">
            <a:extLst>
              <a:ext uri="{FF2B5EF4-FFF2-40B4-BE49-F238E27FC236}">
                <a16:creationId xmlns:a16="http://schemas.microsoft.com/office/drawing/2014/main" xmlns="" id="{95C8D3D4-4307-4FEE-A519-6414D6139A32}"/>
              </a:ext>
            </a:extLst>
          </p:cNvPr>
          <p:cNvGrpSpPr/>
          <p:nvPr/>
        </p:nvGrpSpPr>
        <p:grpSpPr bwMode="gray">
          <a:xfrm>
            <a:off x="7853390" y="5058890"/>
            <a:ext cx="434027" cy="393000"/>
            <a:chOff x="9653599" y="4291216"/>
            <a:chExt cx="270740" cy="245148"/>
          </a:xfrm>
        </p:grpSpPr>
        <p:sp>
          <p:nvSpPr>
            <p:cNvPr id="660" name="Freeform 169">
              <a:extLst>
                <a:ext uri="{FF2B5EF4-FFF2-40B4-BE49-F238E27FC236}">
                  <a16:creationId xmlns:a16="http://schemas.microsoft.com/office/drawing/2014/main" xmlns="" id="{27A1DF63-3CBA-4F43-9A2F-B4C3EA066F91}"/>
                </a:ext>
              </a:extLst>
            </p:cNvPr>
            <p:cNvSpPr>
              <a:spLocks noEditPoints="1"/>
            </p:cNvSpPr>
            <p:nvPr/>
          </p:nvSpPr>
          <p:spPr bwMode="gray">
            <a:xfrm>
              <a:off x="9653599" y="4291216"/>
              <a:ext cx="270740" cy="245148"/>
            </a:xfrm>
            <a:custGeom>
              <a:avLst/>
              <a:gdLst>
                <a:gd name="T0" fmla="*/ 55 w 170"/>
                <a:gd name="T1" fmla="*/ 41 h 154"/>
                <a:gd name="T2" fmla="*/ 58 w 170"/>
                <a:gd name="T3" fmla="*/ 154 h 154"/>
                <a:gd name="T4" fmla="*/ 61 w 170"/>
                <a:gd name="T5" fmla="*/ 41 h 154"/>
                <a:gd name="T6" fmla="*/ 3 w 170"/>
                <a:gd name="T7" fmla="*/ 84 h 154"/>
                <a:gd name="T8" fmla="*/ 0 w 170"/>
                <a:gd name="T9" fmla="*/ 151 h 154"/>
                <a:gd name="T10" fmla="*/ 6 w 170"/>
                <a:gd name="T11" fmla="*/ 151 h 154"/>
                <a:gd name="T12" fmla="*/ 3 w 170"/>
                <a:gd name="T13" fmla="*/ 84 h 154"/>
                <a:gd name="T14" fmla="*/ 27 w 170"/>
                <a:gd name="T15" fmla="*/ 66 h 154"/>
                <a:gd name="T16" fmla="*/ 30 w 170"/>
                <a:gd name="T17" fmla="*/ 154 h 154"/>
                <a:gd name="T18" fmla="*/ 33 w 170"/>
                <a:gd name="T19" fmla="*/ 66 h 154"/>
                <a:gd name="T20" fmla="*/ 85 w 170"/>
                <a:gd name="T21" fmla="*/ 64 h 154"/>
                <a:gd name="T22" fmla="*/ 82 w 170"/>
                <a:gd name="T23" fmla="*/ 151 h 154"/>
                <a:gd name="T24" fmla="*/ 88 w 170"/>
                <a:gd name="T25" fmla="*/ 151 h 154"/>
                <a:gd name="T26" fmla="*/ 85 w 170"/>
                <a:gd name="T27" fmla="*/ 64 h 154"/>
                <a:gd name="T28" fmla="*/ 169 w 170"/>
                <a:gd name="T29" fmla="*/ 23 h 154"/>
                <a:gd name="T30" fmla="*/ 168 w 170"/>
                <a:gd name="T31" fmla="*/ 1 h 154"/>
                <a:gd name="T32" fmla="*/ 146 w 170"/>
                <a:gd name="T33" fmla="*/ 2 h 154"/>
                <a:gd name="T34" fmla="*/ 147 w 170"/>
                <a:gd name="T35" fmla="*/ 8 h 154"/>
                <a:gd name="T36" fmla="*/ 112 w 170"/>
                <a:gd name="T37" fmla="*/ 58 h 154"/>
                <a:gd name="T38" fmla="*/ 55 w 170"/>
                <a:gd name="T39" fmla="*/ 6 h 154"/>
                <a:gd name="T40" fmla="*/ 1 w 170"/>
                <a:gd name="T41" fmla="*/ 60 h 154"/>
                <a:gd name="T42" fmla="*/ 57 w 170"/>
                <a:gd name="T43" fmla="*/ 13 h 154"/>
                <a:gd name="T44" fmla="*/ 112 w 170"/>
                <a:gd name="T45" fmla="*/ 65 h 154"/>
                <a:gd name="T46" fmla="*/ 115 w 170"/>
                <a:gd name="T47" fmla="*/ 64 h 154"/>
                <a:gd name="T48" fmla="*/ 163 w 170"/>
                <a:gd name="T49" fmla="*/ 23 h 154"/>
                <a:gd name="T50" fmla="*/ 166 w 170"/>
                <a:gd name="T51" fmla="*/ 26 h 154"/>
                <a:gd name="T52" fmla="*/ 109 w 170"/>
                <a:gd name="T53" fmla="*/ 87 h 154"/>
                <a:gd name="T54" fmla="*/ 112 w 170"/>
                <a:gd name="T55" fmla="*/ 154 h 154"/>
                <a:gd name="T56" fmla="*/ 115 w 170"/>
                <a:gd name="T57" fmla="*/ 87 h 154"/>
                <a:gd name="T58" fmla="*/ 167 w 170"/>
                <a:gd name="T59" fmla="*/ 46 h 154"/>
                <a:gd name="T60" fmla="*/ 164 w 170"/>
                <a:gd name="T61" fmla="*/ 151 h 154"/>
                <a:gd name="T62" fmla="*/ 170 w 170"/>
                <a:gd name="T63" fmla="*/ 151 h 154"/>
                <a:gd name="T64" fmla="*/ 167 w 170"/>
                <a:gd name="T65" fmla="*/ 46 h 154"/>
                <a:gd name="T66" fmla="*/ 137 w 170"/>
                <a:gd name="T67" fmla="*/ 66 h 154"/>
                <a:gd name="T68" fmla="*/ 140 w 170"/>
                <a:gd name="T69" fmla="*/ 154 h 154"/>
                <a:gd name="T70" fmla="*/ 143 w 170"/>
                <a:gd name="T71" fmla="*/ 6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0" h="154">
                  <a:moveTo>
                    <a:pt x="58" y="38"/>
                  </a:moveTo>
                  <a:cubicBezTo>
                    <a:pt x="56" y="38"/>
                    <a:pt x="55" y="39"/>
                    <a:pt x="55" y="41"/>
                  </a:cubicBezTo>
                  <a:cubicBezTo>
                    <a:pt x="55" y="151"/>
                    <a:pt x="55" y="151"/>
                    <a:pt x="55" y="151"/>
                  </a:cubicBezTo>
                  <a:cubicBezTo>
                    <a:pt x="55" y="153"/>
                    <a:pt x="56" y="154"/>
                    <a:pt x="58" y="154"/>
                  </a:cubicBezTo>
                  <a:cubicBezTo>
                    <a:pt x="59" y="154"/>
                    <a:pt x="61" y="153"/>
                    <a:pt x="61" y="151"/>
                  </a:cubicBezTo>
                  <a:cubicBezTo>
                    <a:pt x="61" y="41"/>
                    <a:pt x="61" y="41"/>
                    <a:pt x="61" y="41"/>
                  </a:cubicBezTo>
                  <a:cubicBezTo>
                    <a:pt x="61" y="39"/>
                    <a:pt x="59" y="38"/>
                    <a:pt x="58" y="38"/>
                  </a:cubicBezTo>
                  <a:close/>
                  <a:moveTo>
                    <a:pt x="3" y="84"/>
                  </a:moveTo>
                  <a:cubicBezTo>
                    <a:pt x="1" y="84"/>
                    <a:pt x="0" y="85"/>
                    <a:pt x="0" y="87"/>
                  </a:cubicBezTo>
                  <a:cubicBezTo>
                    <a:pt x="0" y="151"/>
                    <a:pt x="0" y="151"/>
                    <a:pt x="0" y="151"/>
                  </a:cubicBezTo>
                  <a:cubicBezTo>
                    <a:pt x="0" y="153"/>
                    <a:pt x="1" y="154"/>
                    <a:pt x="3" y="154"/>
                  </a:cubicBezTo>
                  <a:cubicBezTo>
                    <a:pt x="5" y="154"/>
                    <a:pt x="6" y="153"/>
                    <a:pt x="6" y="151"/>
                  </a:cubicBezTo>
                  <a:cubicBezTo>
                    <a:pt x="6" y="87"/>
                    <a:pt x="6" y="87"/>
                    <a:pt x="6" y="87"/>
                  </a:cubicBezTo>
                  <a:cubicBezTo>
                    <a:pt x="6" y="85"/>
                    <a:pt x="5" y="84"/>
                    <a:pt x="3" y="84"/>
                  </a:cubicBezTo>
                  <a:close/>
                  <a:moveTo>
                    <a:pt x="30" y="63"/>
                  </a:moveTo>
                  <a:cubicBezTo>
                    <a:pt x="29" y="63"/>
                    <a:pt x="27" y="64"/>
                    <a:pt x="27" y="66"/>
                  </a:cubicBezTo>
                  <a:cubicBezTo>
                    <a:pt x="27" y="151"/>
                    <a:pt x="27" y="151"/>
                    <a:pt x="27" y="151"/>
                  </a:cubicBezTo>
                  <a:cubicBezTo>
                    <a:pt x="27" y="153"/>
                    <a:pt x="29" y="154"/>
                    <a:pt x="30" y="154"/>
                  </a:cubicBezTo>
                  <a:cubicBezTo>
                    <a:pt x="32" y="154"/>
                    <a:pt x="33" y="153"/>
                    <a:pt x="33" y="151"/>
                  </a:cubicBezTo>
                  <a:cubicBezTo>
                    <a:pt x="33" y="66"/>
                    <a:pt x="33" y="66"/>
                    <a:pt x="33" y="66"/>
                  </a:cubicBezTo>
                  <a:cubicBezTo>
                    <a:pt x="33" y="64"/>
                    <a:pt x="32" y="63"/>
                    <a:pt x="30" y="63"/>
                  </a:cubicBezTo>
                  <a:close/>
                  <a:moveTo>
                    <a:pt x="85" y="64"/>
                  </a:moveTo>
                  <a:cubicBezTo>
                    <a:pt x="83" y="64"/>
                    <a:pt x="82" y="65"/>
                    <a:pt x="82" y="67"/>
                  </a:cubicBezTo>
                  <a:cubicBezTo>
                    <a:pt x="82" y="151"/>
                    <a:pt x="82" y="151"/>
                    <a:pt x="82" y="151"/>
                  </a:cubicBezTo>
                  <a:cubicBezTo>
                    <a:pt x="82" y="153"/>
                    <a:pt x="83" y="154"/>
                    <a:pt x="85" y="154"/>
                  </a:cubicBezTo>
                  <a:cubicBezTo>
                    <a:pt x="87" y="154"/>
                    <a:pt x="88" y="153"/>
                    <a:pt x="88" y="151"/>
                  </a:cubicBezTo>
                  <a:cubicBezTo>
                    <a:pt x="88" y="67"/>
                    <a:pt x="88" y="67"/>
                    <a:pt x="88" y="67"/>
                  </a:cubicBezTo>
                  <a:cubicBezTo>
                    <a:pt x="88" y="65"/>
                    <a:pt x="87" y="64"/>
                    <a:pt x="85" y="64"/>
                  </a:cubicBezTo>
                  <a:close/>
                  <a:moveTo>
                    <a:pt x="166" y="26"/>
                  </a:moveTo>
                  <a:cubicBezTo>
                    <a:pt x="168" y="26"/>
                    <a:pt x="169" y="25"/>
                    <a:pt x="169" y="23"/>
                  </a:cubicBezTo>
                  <a:cubicBezTo>
                    <a:pt x="169" y="4"/>
                    <a:pt x="169" y="4"/>
                    <a:pt x="169" y="4"/>
                  </a:cubicBezTo>
                  <a:cubicBezTo>
                    <a:pt x="169" y="3"/>
                    <a:pt x="168" y="2"/>
                    <a:pt x="168" y="1"/>
                  </a:cubicBezTo>
                  <a:cubicBezTo>
                    <a:pt x="167" y="1"/>
                    <a:pt x="166" y="0"/>
                    <a:pt x="165" y="1"/>
                  </a:cubicBezTo>
                  <a:cubicBezTo>
                    <a:pt x="146" y="2"/>
                    <a:pt x="146" y="2"/>
                    <a:pt x="146" y="2"/>
                  </a:cubicBezTo>
                  <a:cubicBezTo>
                    <a:pt x="144" y="2"/>
                    <a:pt x="143" y="4"/>
                    <a:pt x="143" y="5"/>
                  </a:cubicBezTo>
                  <a:cubicBezTo>
                    <a:pt x="143" y="7"/>
                    <a:pt x="145" y="8"/>
                    <a:pt x="147" y="8"/>
                  </a:cubicBezTo>
                  <a:cubicBezTo>
                    <a:pt x="158" y="7"/>
                    <a:pt x="158" y="7"/>
                    <a:pt x="158" y="7"/>
                  </a:cubicBezTo>
                  <a:cubicBezTo>
                    <a:pt x="112" y="58"/>
                    <a:pt x="112" y="58"/>
                    <a:pt x="112" y="58"/>
                  </a:cubicBezTo>
                  <a:cubicBezTo>
                    <a:pt x="60" y="6"/>
                    <a:pt x="60" y="6"/>
                    <a:pt x="60" y="6"/>
                  </a:cubicBezTo>
                  <a:cubicBezTo>
                    <a:pt x="58" y="5"/>
                    <a:pt x="57" y="5"/>
                    <a:pt x="55" y="6"/>
                  </a:cubicBezTo>
                  <a:cubicBezTo>
                    <a:pt x="1" y="56"/>
                    <a:pt x="1" y="56"/>
                    <a:pt x="1" y="56"/>
                  </a:cubicBezTo>
                  <a:cubicBezTo>
                    <a:pt x="0" y="57"/>
                    <a:pt x="0" y="59"/>
                    <a:pt x="1" y="60"/>
                  </a:cubicBezTo>
                  <a:cubicBezTo>
                    <a:pt x="2" y="61"/>
                    <a:pt x="4" y="61"/>
                    <a:pt x="5" y="60"/>
                  </a:cubicBezTo>
                  <a:cubicBezTo>
                    <a:pt x="57" y="13"/>
                    <a:pt x="57" y="13"/>
                    <a:pt x="57" y="13"/>
                  </a:cubicBezTo>
                  <a:cubicBezTo>
                    <a:pt x="110" y="64"/>
                    <a:pt x="110" y="64"/>
                    <a:pt x="110" y="64"/>
                  </a:cubicBezTo>
                  <a:cubicBezTo>
                    <a:pt x="111" y="65"/>
                    <a:pt x="112" y="65"/>
                    <a:pt x="112" y="65"/>
                  </a:cubicBezTo>
                  <a:cubicBezTo>
                    <a:pt x="112" y="65"/>
                    <a:pt x="112" y="65"/>
                    <a:pt x="112" y="65"/>
                  </a:cubicBezTo>
                  <a:cubicBezTo>
                    <a:pt x="113" y="65"/>
                    <a:pt x="114" y="65"/>
                    <a:pt x="115" y="64"/>
                  </a:cubicBezTo>
                  <a:cubicBezTo>
                    <a:pt x="163" y="11"/>
                    <a:pt x="163" y="11"/>
                    <a:pt x="163" y="11"/>
                  </a:cubicBezTo>
                  <a:cubicBezTo>
                    <a:pt x="163" y="23"/>
                    <a:pt x="163" y="23"/>
                    <a:pt x="163" y="23"/>
                  </a:cubicBezTo>
                  <a:cubicBezTo>
                    <a:pt x="163" y="25"/>
                    <a:pt x="164" y="26"/>
                    <a:pt x="166" y="26"/>
                  </a:cubicBezTo>
                  <a:cubicBezTo>
                    <a:pt x="166" y="26"/>
                    <a:pt x="166" y="26"/>
                    <a:pt x="166" y="26"/>
                  </a:cubicBezTo>
                  <a:close/>
                  <a:moveTo>
                    <a:pt x="112" y="84"/>
                  </a:moveTo>
                  <a:cubicBezTo>
                    <a:pt x="111" y="84"/>
                    <a:pt x="109" y="85"/>
                    <a:pt x="109" y="87"/>
                  </a:cubicBezTo>
                  <a:cubicBezTo>
                    <a:pt x="109" y="151"/>
                    <a:pt x="109" y="151"/>
                    <a:pt x="109" y="151"/>
                  </a:cubicBezTo>
                  <a:cubicBezTo>
                    <a:pt x="109" y="153"/>
                    <a:pt x="111" y="154"/>
                    <a:pt x="112" y="154"/>
                  </a:cubicBezTo>
                  <a:cubicBezTo>
                    <a:pt x="114" y="154"/>
                    <a:pt x="115" y="153"/>
                    <a:pt x="115" y="151"/>
                  </a:cubicBezTo>
                  <a:cubicBezTo>
                    <a:pt x="115" y="87"/>
                    <a:pt x="115" y="87"/>
                    <a:pt x="115" y="87"/>
                  </a:cubicBezTo>
                  <a:cubicBezTo>
                    <a:pt x="115" y="85"/>
                    <a:pt x="114" y="84"/>
                    <a:pt x="112" y="84"/>
                  </a:cubicBezTo>
                  <a:close/>
                  <a:moveTo>
                    <a:pt x="167" y="46"/>
                  </a:moveTo>
                  <a:cubicBezTo>
                    <a:pt x="165" y="46"/>
                    <a:pt x="164" y="48"/>
                    <a:pt x="164" y="49"/>
                  </a:cubicBezTo>
                  <a:cubicBezTo>
                    <a:pt x="164" y="151"/>
                    <a:pt x="164" y="151"/>
                    <a:pt x="164" y="151"/>
                  </a:cubicBezTo>
                  <a:cubicBezTo>
                    <a:pt x="164" y="153"/>
                    <a:pt x="165" y="154"/>
                    <a:pt x="167" y="154"/>
                  </a:cubicBezTo>
                  <a:cubicBezTo>
                    <a:pt x="169" y="154"/>
                    <a:pt x="170" y="153"/>
                    <a:pt x="170" y="151"/>
                  </a:cubicBezTo>
                  <a:cubicBezTo>
                    <a:pt x="170" y="49"/>
                    <a:pt x="170" y="49"/>
                    <a:pt x="170" y="49"/>
                  </a:cubicBezTo>
                  <a:cubicBezTo>
                    <a:pt x="170" y="48"/>
                    <a:pt x="169" y="46"/>
                    <a:pt x="167" y="46"/>
                  </a:cubicBezTo>
                  <a:close/>
                  <a:moveTo>
                    <a:pt x="140" y="63"/>
                  </a:moveTo>
                  <a:cubicBezTo>
                    <a:pt x="138" y="63"/>
                    <a:pt x="137" y="64"/>
                    <a:pt x="137" y="66"/>
                  </a:cubicBezTo>
                  <a:cubicBezTo>
                    <a:pt x="137" y="151"/>
                    <a:pt x="137" y="151"/>
                    <a:pt x="137" y="151"/>
                  </a:cubicBezTo>
                  <a:cubicBezTo>
                    <a:pt x="137" y="153"/>
                    <a:pt x="138" y="154"/>
                    <a:pt x="140" y="154"/>
                  </a:cubicBezTo>
                  <a:cubicBezTo>
                    <a:pt x="141" y="154"/>
                    <a:pt x="143" y="153"/>
                    <a:pt x="143" y="151"/>
                  </a:cubicBezTo>
                  <a:cubicBezTo>
                    <a:pt x="143" y="66"/>
                    <a:pt x="143" y="66"/>
                    <a:pt x="143" y="66"/>
                  </a:cubicBezTo>
                  <a:cubicBezTo>
                    <a:pt x="143" y="64"/>
                    <a:pt x="141" y="63"/>
                    <a:pt x="140" y="63"/>
                  </a:cubicBezTo>
                  <a:close/>
                </a:path>
              </a:pathLst>
            </a:custGeom>
            <a:solidFill>
              <a:srgbClr val="6262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112" rtl="0" eaLnBrk="1" fontAlgn="ctr" latinLnBrk="0" hangingPunct="1">
                <a:lnSpc>
                  <a:spcPct val="100000"/>
                </a:lnSpc>
                <a:spcBef>
                  <a:spcPts val="0"/>
                </a:spcBef>
                <a:spcAft>
                  <a:spcPts val="0"/>
                </a:spcAft>
                <a:buClrTx/>
                <a:buSzTx/>
                <a:buFontTx/>
                <a:buNone/>
                <a:tabLst/>
                <a:defRPr/>
              </a:pPr>
              <a:endParaRPr kumimoji="0" lang="en-US" altLang="zh-CN" sz="12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61" name="直接连接符 660">
              <a:extLst>
                <a:ext uri="{FF2B5EF4-FFF2-40B4-BE49-F238E27FC236}">
                  <a16:creationId xmlns:a16="http://schemas.microsoft.com/office/drawing/2014/main" xmlns="" id="{C7C02A7E-D212-47EC-B759-7A68D8E311AB}"/>
                </a:ext>
              </a:extLst>
            </p:cNvPr>
            <p:cNvCxnSpPr>
              <a:cxnSpLocks/>
            </p:cNvCxnSpPr>
            <p:nvPr/>
          </p:nvCxnSpPr>
          <p:spPr bwMode="gray">
            <a:xfrm>
              <a:off x="9917730" y="4363445"/>
              <a:ext cx="0" cy="169614"/>
            </a:xfrm>
            <a:prstGeom prst="line">
              <a:avLst/>
            </a:prstGeom>
            <a:noFill/>
            <a:ln w="12700" cap="flat" cmpd="sng" algn="ctr">
              <a:solidFill>
                <a:srgbClr val="FFC000"/>
              </a:solidFill>
              <a:prstDash val="solid"/>
              <a:miter lim="800000"/>
            </a:ln>
            <a:effectLst/>
          </p:spPr>
        </p:cxnSp>
      </p:grpSp>
      <p:cxnSp>
        <p:nvCxnSpPr>
          <p:cNvPr id="653" name="直接连接符 652">
            <a:extLst>
              <a:ext uri="{FF2B5EF4-FFF2-40B4-BE49-F238E27FC236}">
                <a16:creationId xmlns:a16="http://schemas.microsoft.com/office/drawing/2014/main" xmlns="" id="{00785CDF-91BA-4A95-8E10-E893453ED9D6}"/>
              </a:ext>
            </a:extLst>
          </p:cNvPr>
          <p:cNvCxnSpPr>
            <a:cxnSpLocks/>
          </p:cNvCxnSpPr>
          <p:nvPr/>
        </p:nvCxnSpPr>
        <p:spPr bwMode="gray">
          <a:xfrm flipV="1">
            <a:off x="8237632" y="2494966"/>
            <a:ext cx="1118400" cy="1"/>
          </a:xfrm>
          <a:prstGeom prst="line">
            <a:avLst/>
          </a:prstGeom>
          <a:noFill/>
          <a:ln w="6350" cap="flat" cmpd="sng" algn="ctr">
            <a:gradFill flip="none" rotWithShape="1">
              <a:gsLst>
                <a:gs pos="0">
                  <a:srgbClr val="C7000A">
                    <a:lumMod val="5000"/>
                    <a:lumOff val="95000"/>
                  </a:srgbClr>
                </a:gs>
                <a:gs pos="50800">
                  <a:srgbClr val="C00000"/>
                </a:gs>
                <a:gs pos="100000">
                  <a:srgbClr val="C00000">
                    <a:alpha val="0"/>
                  </a:srgbClr>
                </a:gs>
              </a:gsLst>
              <a:lin ang="0" scaled="1"/>
              <a:tileRect/>
            </a:gradFill>
            <a:prstDash val="solid"/>
            <a:miter lim="800000"/>
          </a:ln>
          <a:effectLst/>
        </p:spPr>
      </p:cxnSp>
      <p:cxnSp>
        <p:nvCxnSpPr>
          <p:cNvPr id="654" name="直接连接符 653">
            <a:extLst>
              <a:ext uri="{FF2B5EF4-FFF2-40B4-BE49-F238E27FC236}">
                <a16:creationId xmlns:a16="http://schemas.microsoft.com/office/drawing/2014/main" xmlns="" id="{F924E65A-4832-49E2-A559-B73B43B5987D}"/>
              </a:ext>
            </a:extLst>
          </p:cNvPr>
          <p:cNvCxnSpPr>
            <a:cxnSpLocks/>
          </p:cNvCxnSpPr>
          <p:nvPr/>
        </p:nvCxnSpPr>
        <p:spPr bwMode="gray">
          <a:xfrm flipV="1">
            <a:off x="8237632" y="4674658"/>
            <a:ext cx="1118400" cy="1"/>
          </a:xfrm>
          <a:prstGeom prst="line">
            <a:avLst/>
          </a:prstGeom>
          <a:noFill/>
          <a:ln w="6350" cap="flat" cmpd="sng" algn="ctr">
            <a:gradFill flip="none" rotWithShape="1">
              <a:gsLst>
                <a:gs pos="0">
                  <a:srgbClr val="C7000A">
                    <a:lumMod val="5000"/>
                    <a:lumOff val="95000"/>
                  </a:srgbClr>
                </a:gs>
                <a:gs pos="50800">
                  <a:srgbClr val="C00000"/>
                </a:gs>
                <a:gs pos="100000">
                  <a:srgbClr val="C00000">
                    <a:alpha val="0"/>
                  </a:srgbClr>
                </a:gs>
              </a:gsLst>
              <a:lin ang="0" scaled="1"/>
              <a:tileRect/>
            </a:gradFill>
            <a:prstDash val="solid"/>
            <a:miter lim="800000"/>
          </a:ln>
          <a:effectLst/>
        </p:spPr>
      </p:cxnSp>
      <p:cxnSp>
        <p:nvCxnSpPr>
          <p:cNvPr id="655" name="直接连接符 654">
            <a:extLst>
              <a:ext uri="{FF2B5EF4-FFF2-40B4-BE49-F238E27FC236}">
                <a16:creationId xmlns:a16="http://schemas.microsoft.com/office/drawing/2014/main" xmlns="" id="{4CD50F94-8F70-412B-8E8B-94C1FF3B572A}"/>
              </a:ext>
            </a:extLst>
          </p:cNvPr>
          <p:cNvCxnSpPr>
            <a:cxnSpLocks/>
          </p:cNvCxnSpPr>
          <p:nvPr/>
        </p:nvCxnSpPr>
        <p:spPr bwMode="gray">
          <a:xfrm flipV="1">
            <a:off x="8237632" y="3585316"/>
            <a:ext cx="1118400" cy="1"/>
          </a:xfrm>
          <a:prstGeom prst="line">
            <a:avLst/>
          </a:prstGeom>
          <a:noFill/>
          <a:ln w="6350" cap="flat" cmpd="sng" algn="ctr">
            <a:gradFill flip="none" rotWithShape="1">
              <a:gsLst>
                <a:gs pos="0">
                  <a:srgbClr val="C7000A">
                    <a:lumMod val="5000"/>
                    <a:lumOff val="95000"/>
                  </a:srgbClr>
                </a:gs>
                <a:gs pos="50800">
                  <a:srgbClr val="C00000"/>
                </a:gs>
                <a:gs pos="100000">
                  <a:srgbClr val="C00000">
                    <a:alpha val="0"/>
                  </a:srgbClr>
                </a:gs>
              </a:gsLst>
              <a:lin ang="0" scaled="1"/>
              <a:tileRect/>
            </a:gradFill>
            <a:prstDash val="solid"/>
            <a:miter lim="800000"/>
          </a:ln>
          <a:effectLst/>
        </p:spPr>
      </p:cxnSp>
      <p:pic>
        <p:nvPicPr>
          <p:cNvPr id="726" name="图片 725">
            <a:extLst>
              <a:ext uri="{FF2B5EF4-FFF2-40B4-BE49-F238E27FC236}">
                <a16:creationId xmlns:a16="http://schemas.microsoft.com/office/drawing/2014/main" xmlns="" id="{F77A1FF0-2E1E-43F9-98A1-1CE09F17C3B6}"/>
              </a:ext>
            </a:extLst>
          </p:cNvPr>
          <p:cNvPicPr>
            <a:picLocks noChangeAspect="1"/>
          </p:cNvPicPr>
          <p:nvPr/>
        </p:nvPicPr>
        <p:blipFill rotWithShape="1">
          <a:blip r:embed="rId3" cstate="print">
            <a:duotone>
              <a:srgbClr val="666666">
                <a:shade val="45000"/>
                <a:satMod val="135000"/>
              </a:srgbClr>
              <a:prstClr val="white"/>
            </a:duotone>
            <a:extLst>
              <a:ext uri="{28A0092B-C50C-407E-A947-70E740481C1C}">
                <a14:useLocalDpi xmlns:a14="http://schemas.microsoft.com/office/drawing/2010/main" val="0"/>
              </a:ext>
            </a:extLst>
          </a:blip>
          <a:srcRect t="32736" b="33617"/>
          <a:stretch/>
        </p:blipFill>
        <p:spPr bwMode="gray">
          <a:xfrm rot="16200000">
            <a:off x="4900007" y="3500824"/>
            <a:ext cx="2949849" cy="823329"/>
          </a:xfrm>
          <a:prstGeom prst="rect">
            <a:avLst/>
          </a:prstGeom>
        </p:spPr>
      </p:pic>
      <p:sp>
        <p:nvSpPr>
          <p:cNvPr id="727" name="Freeform 151">
            <a:extLst>
              <a:ext uri="{FF2B5EF4-FFF2-40B4-BE49-F238E27FC236}">
                <a16:creationId xmlns:a16="http://schemas.microsoft.com/office/drawing/2014/main" xmlns="" id="{EC46E596-BC16-4C70-B93A-8A1816699009}"/>
              </a:ext>
            </a:extLst>
          </p:cNvPr>
          <p:cNvSpPr>
            <a:spLocks noEditPoints="1"/>
          </p:cNvSpPr>
          <p:nvPr/>
        </p:nvSpPr>
        <p:spPr bwMode="gray">
          <a:xfrm>
            <a:off x="5553328" y="5253413"/>
            <a:ext cx="124412" cy="168384"/>
          </a:xfrm>
          <a:custGeom>
            <a:avLst/>
            <a:gdLst/>
            <a:ahLst/>
            <a:cxnLst>
              <a:cxn ang="0">
                <a:pos x="7285" y="81"/>
              </a:cxn>
              <a:cxn ang="0">
                <a:pos x="7441" y="325"/>
              </a:cxn>
              <a:cxn ang="0">
                <a:pos x="7400" y="16492"/>
              </a:cxn>
              <a:cxn ang="0">
                <a:pos x="7183" y="16680"/>
              </a:cxn>
              <a:cxn ang="0">
                <a:pos x="266" y="16680"/>
              </a:cxn>
              <a:cxn ang="0">
                <a:pos x="49" y="16492"/>
              </a:cxn>
              <a:cxn ang="0">
                <a:pos x="8" y="325"/>
              </a:cxn>
              <a:cxn ang="0">
                <a:pos x="163" y="81"/>
              </a:cxn>
              <a:cxn ang="0">
                <a:pos x="5939" y="1613"/>
              </a:cxn>
              <a:cxn ang="0">
                <a:pos x="6201" y="1711"/>
              </a:cxn>
              <a:cxn ang="0">
                <a:pos x="6328" y="1952"/>
              </a:cxn>
              <a:cxn ang="0">
                <a:pos x="6263" y="3222"/>
              </a:cxn>
              <a:cxn ang="0">
                <a:pos x="6036" y="3376"/>
              </a:cxn>
              <a:cxn ang="0">
                <a:pos x="1341" y="3351"/>
              </a:cxn>
              <a:cxn ang="0">
                <a:pos x="1150" y="3157"/>
              </a:cxn>
              <a:cxn ang="0">
                <a:pos x="1137" y="1878"/>
              </a:cxn>
              <a:cxn ang="0">
                <a:pos x="1307" y="1667"/>
              </a:cxn>
              <a:cxn ang="0">
                <a:pos x="5979" y="3879"/>
              </a:cxn>
              <a:cxn ang="0">
                <a:pos x="6228" y="4001"/>
              </a:cxn>
              <a:cxn ang="0">
                <a:pos x="6330" y="4255"/>
              </a:cxn>
              <a:cxn ang="0">
                <a:pos x="6240" y="5515"/>
              </a:cxn>
              <a:cxn ang="0">
                <a:pos x="5999" y="5647"/>
              </a:cxn>
              <a:cxn ang="0">
                <a:pos x="1307" y="5597"/>
              </a:cxn>
              <a:cxn ang="0">
                <a:pos x="1137" y="5386"/>
              </a:cxn>
              <a:cxn ang="0">
                <a:pos x="1150" y="4107"/>
              </a:cxn>
              <a:cxn ang="0">
                <a:pos x="1341" y="3914"/>
              </a:cxn>
              <a:cxn ang="0">
                <a:pos x="6018" y="6147"/>
              </a:cxn>
              <a:cxn ang="0">
                <a:pos x="6252" y="6293"/>
              </a:cxn>
              <a:cxn ang="0">
                <a:pos x="6329" y="7557"/>
              </a:cxn>
              <a:cxn ang="0">
                <a:pos x="6215" y="7804"/>
              </a:cxn>
              <a:cxn ang="0">
                <a:pos x="5959" y="7915"/>
              </a:cxn>
              <a:cxn ang="0">
                <a:pos x="1277" y="7841"/>
              </a:cxn>
              <a:cxn ang="0">
                <a:pos x="1128" y="7614"/>
              </a:cxn>
              <a:cxn ang="0">
                <a:pos x="1166" y="6339"/>
              </a:cxn>
              <a:cxn ang="0">
                <a:pos x="1376" y="6163"/>
              </a:cxn>
              <a:cxn ang="0">
                <a:pos x="6055" y="8420"/>
              </a:cxn>
              <a:cxn ang="0">
                <a:pos x="6272" y="8586"/>
              </a:cxn>
              <a:cxn ang="0">
                <a:pos x="6325" y="9859"/>
              </a:cxn>
              <a:cxn ang="0">
                <a:pos x="6187" y="10093"/>
              </a:cxn>
              <a:cxn ang="0">
                <a:pos x="1510" y="10180"/>
              </a:cxn>
              <a:cxn ang="0">
                <a:pos x="1248" y="10081"/>
              </a:cxn>
              <a:cxn ang="0">
                <a:pos x="1121" y="9840"/>
              </a:cxn>
              <a:cxn ang="0">
                <a:pos x="1186" y="8571"/>
              </a:cxn>
              <a:cxn ang="0">
                <a:pos x="1413" y="8415"/>
              </a:cxn>
              <a:cxn ang="0">
                <a:pos x="3942" y="14477"/>
              </a:cxn>
              <a:cxn ang="0">
                <a:pos x="4188" y="14735"/>
              </a:cxn>
              <a:cxn ang="0">
                <a:pos x="4196" y="15102"/>
              </a:cxn>
              <a:cxn ang="0">
                <a:pos x="3964" y="15372"/>
              </a:cxn>
              <a:cxn ang="0">
                <a:pos x="3599" y="15417"/>
              </a:cxn>
              <a:cxn ang="0">
                <a:pos x="3308" y="15211"/>
              </a:cxn>
              <a:cxn ang="0">
                <a:pos x="3228" y="14854"/>
              </a:cxn>
              <a:cxn ang="0">
                <a:pos x="3406" y="14543"/>
              </a:cxn>
              <a:cxn ang="0">
                <a:pos x="1277" y="12777"/>
              </a:cxn>
              <a:cxn ang="0">
                <a:pos x="6299" y="12881"/>
              </a:cxn>
              <a:cxn ang="0">
                <a:pos x="6222" y="13140"/>
              </a:cxn>
              <a:cxn ang="0">
                <a:pos x="1169" y="13093"/>
              </a:cxn>
              <a:cxn ang="0">
                <a:pos x="1186" y="12815"/>
              </a:cxn>
              <a:cxn ang="0">
                <a:pos x="6234" y="12232"/>
              </a:cxn>
              <a:cxn ang="0">
                <a:pos x="6295" y="12500"/>
              </a:cxn>
              <a:cxn ang="0">
                <a:pos x="1263" y="12589"/>
              </a:cxn>
              <a:cxn ang="0">
                <a:pos x="1147" y="12461"/>
              </a:cxn>
              <a:cxn ang="0">
                <a:pos x="1251" y="12220"/>
              </a:cxn>
            </a:cxnLst>
            <a:rect l="0" t="0" r="r" b="b"/>
            <a:pathLst>
              <a:path w="7449" h="16705">
                <a:moveTo>
                  <a:pt x="406" y="0"/>
                </a:moveTo>
                <a:lnTo>
                  <a:pt x="7043" y="0"/>
                </a:lnTo>
                <a:lnTo>
                  <a:pt x="7064" y="1"/>
                </a:lnTo>
                <a:lnTo>
                  <a:pt x="7085" y="2"/>
                </a:lnTo>
                <a:lnTo>
                  <a:pt x="7104" y="5"/>
                </a:lnTo>
                <a:lnTo>
                  <a:pt x="7124" y="8"/>
                </a:lnTo>
                <a:lnTo>
                  <a:pt x="7144" y="13"/>
                </a:lnTo>
                <a:lnTo>
                  <a:pt x="7164" y="19"/>
                </a:lnTo>
                <a:lnTo>
                  <a:pt x="7183" y="25"/>
                </a:lnTo>
                <a:lnTo>
                  <a:pt x="7201" y="32"/>
                </a:lnTo>
                <a:lnTo>
                  <a:pt x="7218" y="41"/>
                </a:lnTo>
                <a:lnTo>
                  <a:pt x="7236" y="49"/>
                </a:lnTo>
                <a:lnTo>
                  <a:pt x="7253" y="60"/>
                </a:lnTo>
                <a:lnTo>
                  <a:pt x="7269" y="70"/>
                </a:lnTo>
                <a:lnTo>
                  <a:pt x="7285" y="81"/>
                </a:lnTo>
                <a:lnTo>
                  <a:pt x="7301" y="93"/>
                </a:lnTo>
                <a:lnTo>
                  <a:pt x="7315" y="105"/>
                </a:lnTo>
                <a:lnTo>
                  <a:pt x="7330" y="119"/>
                </a:lnTo>
                <a:lnTo>
                  <a:pt x="7344" y="134"/>
                </a:lnTo>
                <a:lnTo>
                  <a:pt x="7356" y="148"/>
                </a:lnTo>
                <a:lnTo>
                  <a:pt x="7368" y="164"/>
                </a:lnTo>
                <a:lnTo>
                  <a:pt x="7379" y="180"/>
                </a:lnTo>
                <a:lnTo>
                  <a:pt x="7389" y="196"/>
                </a:lnTo>
                <a:lnTo>
                  <a:pt x="7400" y="213"/>
                </a:lnTo>
                <a:lnTo>
                  <a:pt x="7408" y="231"/>
                </a:lnTo>
                <a:lnTo>
                  <a:pt x="7417" y="248"/>
                </a:lnTo>
                <a:lnTo>
                  <a:pt x="7424" y="266"/>
                </a:lnTo>
                <a:lnTo>
                  <a:pt x="7430" y="285"/>
                </a:lnTo>
                <a:lnTo>
                  <a:pt x="7436" y="305"/>
                </a:lnTo>
                <a:lnTo>
                  <a:pt x="7441" y="325"/>
                </a:lnTo>
                <a:lnTo>
                  <a:pt x="7444" y="345"/>
                </a:lnTo>
                <a:lnTo>
                  <a:pt x="7447" y="364"/>
                </a:lnTo>
                <a:lnTo>
                  <a:pt x="7448" y="385"/>
                </a:lnTo>
                <a:lnTo>
                  <a:pt x="7449" y="406"/>
                </a:lnTo>
                <a:lnTo>
                  <a:pt x="7449" y="16299"/>
                </a:lnTo>
                <a:lnTo>
                  <a:pt x="7448" y="16320"/>
                </a:lnTo>
                <a:lnTo>
                  <a:pt x="7447" y="16341"/>
                </a:lnTo>
                <a:lnTo>
                  <a:pt x="7444" y="16362"/>
                </a:lnTo>
                <a:lnTo>
                  <a:pt x="7441" y="16381"/>
                </a:lnTo>
                <a:lnTo>
                  <a:pt x="7436" y="16400"/>
                </a:lnTo>
                <a:lnTo>
                  <a:pt x="7430" y="16420"/>
                </a:lnTo>
                <a:lnTo>
                  <a:pt x="7424" y="16439"/>
                </a:lnTo>
                <a:lnTo>
                  <a:pt x="7417" y="16457"/>
                </a:lnTo>
                <a:lnTo>
                  <a:pt x="7408" y="16475"/>
                </a:lnTo>
                <a:lnTo>
                  <a:pt x="7400" y="16492"/>
                </a:lnTo>
                <a:lnTo>
                  <a:pt x="7389" y="16510"/>
                </a:lnTo>
                <a:lnTo>
                  <a:pt x="7379" y="16525"/>
                </a:lnTo>
                <a:lnTo>
                  <a:pt x="7368" y="16542"/>
                </a:lnTo>
                <a:lnTo>
                  <a:pt x="7356" y="16557"/>
                </a:lnTo>
                <a:lnTo>
                  <a:pt x="7344" y="16571"/>
                </a:lnTo>
                <a:lnTo>
                  <a:pt x="7330" y="16586"/>
                </a:lnTo>
                <a:lnTo>
                  <a:pt x="7315" y="16600"/>
                </a:lnTo>
                <a:lnTo>
                  <a:pt x="7301" y="16612"/>
                </a:lnTo>
                <a:lnTo>
                  <a:pt x="7285" y="16625"/>
                </a:lnTo>
                <a:lnTo>
                  <a:pt x="7269" y="16635"/>
                </a:lnTo>
                <a:lnTo>
                  <a:pt x="7253" y="16647"/>
                </a:lnTo>
                <a:lnTo>
                  <a:pt x="7236" y="16656"/>
                </a:lnTo>
                <a:lnTo>
                  <a:pt x="7218" y="16665"/>
                </a:lnTo>
                <a:lnTo>
                  <a:pt x="7201" y="16673"/>
                </a:lnTo>
                <a:lnTo>
                  <a:pt x="7183" y="16680"/>
                </a:lnTo>
                <a:lnTo>
                  <a:pt x="7164" y="16686"/>
                </a:lnTo>
                <a:lnTo>
                  <a:pt x="7144" y="16692"/>
                </a:lnTo>
                <a:lnTo>
                  <a:pt x="7124" y="16697"/>
                </a:lnTo>
                <a:lnTo>
                  <a:pt x="7104" y="16701"/>
                </a:lnTo>
                <a:lnTo>
                  <a:pt x="7085" y="16703"/>
                </a:lnTo>
                <a:lnTo>
                  <a:pt x="7064" y="16705"/>
                </a:lnTo>
                <a:lnTo>
                  <a:pt x="7043" y="16705"/>
                </a:lnTo>
                <a:lnTo>
                  <a:pt x="406" y="16705"/>
                </a:lnTo>
                <a:lnTo>
                  <a:pt x="385" y="16705"/>
                </a:lnTo>
                <a:lnTo>
                  <a:pt x="364" y="16703"/>
                </a:lnTo>
                <a:lnTo>
                  <a:pt x="345" y="16701"/>
                </a:lnTo>
                <a:lnTo>
                  <a:pt x="324" y="16697"/>
                </a:lnTo>
                <a:lnTo>
                  <a:pt x="305" y="16692"/>
                </a:lnTo>
                <a:lnTo>
                  <a:pt x="285" y="16686"/>
                </a:lnTo>
                <a:lnTo>
                  <a:pt x="266" y="16680"/>
                </a:lnTo>
                <a:lnTo>
                  <a:pt x="248" y="16673"/>
                </a:lnTo>
                <a:lnTo>
                  <a:pt x="230" y="16665"/>
                </a:lnTo>
                <a:lnTo>
                  <a:pt x="213" y="16656"/>
                </a:lnTo>
                <a:lnTo>
                  <a:pt x="195" y="16647"/>
                </a:lnTo>
                <a:lnTo>
                  <a:pt x="180" y="16635"/>
                </a:lnTo>
                <a:lnTo>
                  <a:pt x="163" y="16625"/>
                </a:lnTo>
                <a:lnTo>
                  <a:pt x="148" y="16612"/>
                </a:lnTo>
                <a:lnTo>
                  <a:pt x="134" y="16600"/>
                </a:lnTo>
                <a:lnTo>
                  <a:pt x="119" y="16586"/>
                </a:lnTo>
                <a:lnTo>
                  <a:pt x="105" y="16571"/>
                </a:lnTo>
                <a:lnTo>
                  <a:pt x="93" y="16557"/>
                </a:lnTo>
                <a:lnTo>
                  <a:pt x="80" y="16542"/>
                </a:lnTo>
                <a:lnTo>
                  <a:pt x="70" y="16525"/>
                </a:lnTo>
                <a:lnTo>
                  <a:pt x="58" y="16510"/>
                </a:lnTo>
                <a:lnTo>
                  <a:pt x="49" y="16492"/>
                </a:lnTo>
                <a:lnTo>
                  <a:pt x="40" y="16475"/>
                </a:lnTo>
                <a:lnTo>
                  <a:pt x="32" y="16457"/>
                </a:lnTo>
                <a:lnTo>
                  <a:pt x="25" y="16439"/>
                </a:lnTo>
                <a:lnTo>
                  <a:pt x="19" y="16420"/>
                </a:lnTo>
                <a:lnTo>
                  <a:pt x="13" y="16400"/>
                </a:lnTo>
                <a:lnTo>
                  <a:pt x="8" y="16381"/>
                </a:lnTo>
                <a:lnTo>
                  <a:pt x="4" y="16362"/>
                </a:lnTo>
                <a:lnTo>
                  <a:pt x="2" y="16341"/>
                </a:lnTo>
                <a:lnTo>
                  <a:pt x="0" y="16320"/>
                </a:lnTo>
                <a:lnTo>
                  <a:pt x="0" y="16299"/>
                </a:lnTo>
                <a:lnTo>
                  <a:pt x="0" y="406"/>
                </a:lnTo>
                <a:lnTo>
                  <a:pt x="0" y="385"/>
                </a:lnTo>
                <a:lnTo>
                  <a:pt x="2" y="364"/>
                </a:lnTo>
                <a:lnTo>
                  <a:pt x="4" y="345"/>
                </a:lnTo>
                <a:lnTo>
                  <a:pt x="8" y="325"/>
                </a:lnTo>
                <a:lnTo>
                  <a:pt x="13" y="305"/>
                </a:lnTo>
                <a:lnTo>
                  <a:pt x="19" y="285"/>
                </a:lnTo>
                <a:lnTo>
                  <a:pt x="25" y="266"/>
                </a:lnTo>
                <a:lnTo>
                  <a:pt x="32" y="248"/>
                </a:lnTo>
                <a:lnTo>
                  <a:pt x="40" y="231"/>
                </a:lnTo>
                <a:lnTo>
                  <a:pt x="49" y="213"/>
                </a:lnTo>
                <a:lnTo>
                  <a:pt x="58" y="196"/>
                </a:lnTo>
                <a:lnTo>
                  <a:pt x="70" y="180"/>
                </a:lnTo>
                <a:lnTo>
                  <a:pt x="80" y="164"/>
                </a:lnTo>
                <a:lnTo>
                  <a:pt x="93" y="148"/>
                </a:lnTo>
                <a:lnTo>
                  <a:pt x="105" y="134"/>
                </a:lnTo>
                <a:lnTo>
                  <a:pt x="119" y="119"/>
                </a:lnTo>
                <a:lnTo>
                  <a:pt x="134" y="105"/>
                </a:lnTo>
                <a:lnTo>
                  <a:pt x="148" y="93"/>
                </a:lnTo>
                <a:lnTo>
                  <a:pt x="163" y="81"/>
                </a:lnTo>
                <a:lnTo>
                  <a:pt x="180" y="70"/>
                </a:lnTo>
                <a:lnTo>
                  <a:pt x="195" y="60"/>
                </a:lnTo>
                <a:lnTo>
                  <a:pt x="213" y="49"/>
                </a:lnTo>
                <a:lnTo>
                  <a:pt x="230" y="41"/>
                </a:lnTo>
                <a:lnTo>
                  <a:pt x="248" y="32"/>
                </a:lnTo>
                <a:lnTo>
                  <a:pt x="266" y="25"/>
                </a:lnTo>
                <a:lnTo>
                  <a:pt x="285" y="19"/>
                </a:lnTo>
                <a:lnTo>
                  <a:pt x="305" y="13"/>
                </a:lnTo>
                <a:lnTo>
                  <a:pt x="324" y="8"/>
                </a:lnTo>
                <a:lnTo>
                  <a:pt x="345" y="5"/>
                </a:lnTo>
                <a:lnTo>
                  <a:pt x="364" y="2"/>
                </a:lnTo>
                <a:lnTo>
                  <a:pt x="385" y="1"/>
                </a:lnTo>
                <a:lnTo>
                  <a:pt x="406" y="0"/>
                </a:lnTo>
                <a:close/>
                <a:moveTo>
                  <a:pt x="1510" y="1613"/>
                </a:moveTo>
                <a:lnTo>
                  <a:pt x="5939" y="1613"/>
                </a:lnTo>
                <a:lnTo>
                  <a:pt x="5959" y="1613"/>
                </a:lnTo>
                <a:lnTo>
                  <a:pt x="5979" y="1615"/>
                </a:lnTo>
                <a:lnTo>
                  <a:pt x="5999" y="1617"/>
                </a:lnTo>
                <a:lnTo>
                  <a:pt x="6018" y="1620"/>
                </a:lnTo>
                <a:lnTo>
                  <a:pt x="6036" y="1625"/>
                </a:lnTo>
                <a:lnTo>
                  <a:pt x="6055" y="1630"/>
                </a:lnTo>
                <a:lnTo>
                  <a:pt x="6073" y="1636"/>
                </a:lnTo>
                <a:lnTo>
                  <a:pt x="6091" y="1642"/>
                </a:lnTo>
                <a:lnTo>
                  <a:pt x="6108" y="1650"/>
                </a:lnTo>
                <a:lnTo>
                  <a:pt x="6125" y="1658"/>
                </a:lnTo>
                <a:lnTo>
                  <a:pt x="6141" y="1667"/>
                </a:lnTo>
                <a:lnTo>
                  <a:pt x="6158" y="1678"/>
                </a:lnTo>
                <a:lnTo>
                  <a:pt x="6172" y="1688"/>
                </a:lnTo>
                <a:lnTo>
                  <a:pt x="6187" y="1700"/>
                </a:lnTo>
                <a:lnTo>
                  <a:pt x="6201" y="1711"/>
                </a:lnTo>
                <a:lnTo>
                  <a:pt x="6215" y="1724"/>
                </a:lnTo>
                <a:lnTo>
                  <a:pt x="6228" y="1737"/>
                </a:lnTo>
                <a:lnTo>
                  <a:pt x="6240" y="1751"/>
                </a:lnTo>
                <a:lnTo>
                  <a:pt x="6252" y="1764"/>
                </a:lnTo>
                <a:lnTo>
                  <a:pt x="6263" y="1780"/>
                </a:lnTo>
                <a:lnTo>
                  <a:pt x="6272" y="1795"/>
                </a:lnTo>
                <a:lnTo>
                  <a:pt x="6282" y="1810"/>
                </a:lnTo>
                <a:lnTo>
                  <a:pt x="6291" y="1827"/>
                </a:lnTo>
                <a:lnTo>
                  <a:pt x="6299" y="1844"/>
                </a:lnTo>
                <a:lnTo>
                  <a:pt x="6306" y="1861"/>
                </a:lnTo>
                <a:lnTo>
                  <a:pt x="6312" y="1878"/>
                </a:lnTo>
                <a:lnTo>
                  <a:pt x="6317" y="1896"/>
                </a:lnTo>
                <a:lnTo>
                  <a:pt x="6321" y="1915"/>
                </a:lnTo>
                <a:lnTo>
                  <a:pt x="6325" y="1934"/>
                </a:lnTo>
                <a:lnTo>
                  <a:pt x="6328" y="1952"/>
                </a:lnTo>
                <a:lnTo>
                  <a:pt x="6329" y="1971"/>
                </a:lnTo>
                <a:lnTo>
                  <a:pt x="6330" y="1990"/>
                </a:lnTo>
                <a:lnTo>
                  <a:pt x="6330" y="3011"/>
                </a:lnTo>
                <a:lnTo>
                  <a:pt x="6329" y="3030"/>
                </a:lnTo>
                <a:lnTo>
                  <a:pt x="6328" y="3049"/>
                </a:lnTo>
                <a:lnTo>
                  <a:pt x="6325" y="3068"/>
                </a:lnTo>
                <a:lnTo>
                  <a:pt x="6321" y="3086"/>
                </a:lnTo>
                <a:lnTo>
                  <a:pt x="6317" y="3105"/>
                </a:lnTo>
                <a:lnTo>
                  <a:pt x="6312" y="3123"/>
                </a:lnTo>
                <a:lnTo>
                  <a:pt x="6306" y="3141"/>
                </a:lnTo>
                <a:lnTo>
                  <a:pt x="6299" y="3157"/>
                </a:lnTo>
                <a:lnTo>
                  <a:pt x="6291" y="3174"/>
                </a:lnTo>
                <a:lnTo>
                  <a:pt x="6282" y="3191"/>
                </a:lnTo>
                <a:lnTo>
                  <a:pt x="6272" y="3206"/>
                </a:lnTo>
                <a:lnTo>
                  <a:pt x="6263" y="3222"/>
                </a:lnTo>
                <a:lnTo>
                  <a:pt x="6252" y="3237"/>
                </a:lnTo>
                <a:lnTo>
                  <a:pt x="6240" y="3250"/>
                </a:lnTo>
                <a:lnTo>
                  <a:pt x="6228" y="3265"/>
                </a:lnTo>
                <a:lnTo>
                  <a:pt x="6215" y="3277"/>
                </a:lnTo>
                <a:lnTo>
                  <a:pt x="6201" y="3290"/>
                </a:lnTo>
                <a:lnTo>
                  <a:pt x="6187" y="3302"/>
                </a:lnTo>
                <a:lnTo>
                  <a:pt x="6172" y="3313"/>
                </a:lnTo>
                <a:lnTo>
                  <a:pt x="6158" y="3323"/>
                </a:lnTo>
                <a:lnTo>
                  <a:pt x="6141" y="3334"/>
                </a:lnTo>
                <a:lnTo>
                  <a:pt x="6125" y="3343"/>
                </a:lnTo>
                <a:lnTo>
                  <a:pt x="6108" y="3351"/>
                </a:lnTo>
                <a:lnTo>
                  <a:pt x="6091" y="3359"/>
                </a:lnTo>
                <a:lnTo>
                  <a:pt x="6073" y="3365"/>
                </a:lnTo>
                <a:lnTo>
                  <a:pt x="6055" y="3371"/>
                </a:lnTo>
                <a:lnTo>
                  <a:pt x="6036" y="3376"/>
                </a:lnTo>
                <a:lnTo>
                  <a:pt x="6018" y="3381"/>
                </a:lnTo>
                <a:lnTo>
                  <a:pt x="5999" y="3384"/>
                </a:lnTo>
                <a:lnTo>
                  <a:pt x="5979" y="3387"/>
                </a:lnTo>
                <a:lnTo>
                  <a:pt x="5959" y="3388"/>
                </a:lnTo>
                <a:lnTo>
                  <a:pt x="5939" y="3388"/>
                </a:lnTo>
                <a:lnTo>
                  <a:pt x="1510" y="3388"/>
                </a:lnTo>
                <a:lnTo>
                  <a:pt x="1490" y="3388"/>
                </a:lnTo>
                <a:lnTo>
                  <a:pt x="1470" y="3387"/>
                </a:lnTo>
                <a:lnTo>
                  <a:pt x="1450" y="3384"/>
                </a:lnTo>
                <a:lnTo>
                  <a:pt x="1431" y="3381"/>
                </a:lnTo>
                <a:lnTo>
                  <a:pt x="1413" y="3376"/>
                </a:lnTo>
                <a:lnTo>
                  <a:pt x="1394" y="3371"/>
                </a:lnTo>
                <a:lnTo>
                  <a:pt x="1376" y="3365"/>
                </a:lnTo>
                <a:lnTo>
                  <a:pt x="1358" y="3359"/>
                </a:lnTo>
                <a:lnTo>
                  <a:pt x="1341" y="3351"/>
                </a:lnTo>
                <a:lnTo>
                  <a:pt x="1324" y="3343"/>
                </a:lnTo>
                <a:lnTo>
                  <a:pt x="1307" y="3334"/>
                </a:lnTo>
                <a:lnTo>
                  <a:pt x="1291" y="3323"/>
                </a:lnTo>
                <a:lnTo>
                  <a:pt x="1277" y="3313"/>
                </a:lnTo>
                <a:lnTo>
                  <a:pt x="1262" y="3302"/>
                </a:lnTo>
                <a:lnTo>
                  <a:pt x="1248" y="3290"/>
                </a:lnTo>
                <a:lnTo>
                  <a:pt x="1234" y="3277"/>
                </a:lnTo>
                <a:lnTo>
                  <a:pt x="1221" y="3265"/>
                </a:lnTo>
                <a:lnTo>
                  <a:pt x="1209" y="3250"/>
                </a:lnTo>
                <a:lnTo>
                  <a:pt x="1197" y="3237"/>
                </a:lnTo>
                <a:lnTo>
                  <a:pt x="1186" y="3222"/>
                </a:lnTo>
                <a:lnTo>
                  <a:pt x="1176" y="3206"/>
                </a:lnTo>
                <a:lnTo>
                  <a:pt x="1166" y="3191"/>
                </a:lnTo>
                <a:lnTo>
                  <a:pt x="1158" y="3174"/>
                </a:lnTo>
                <a:lnTo>
                  <a:pt x="1150" y="3157"/>
                </a:lnTo>
                <a:lnTo>
                  <a:pt x="1143" y="3141"/>
                </a:lnTo>
                <a:lnTo>
                  <a:pt x="1137" y="3123"/>
                </a:lnTo>
                <a:lnTo>
                  <a:pt x="1132" y="3105"/>
                </a:lnTo>
                <a:lnTo>
                  <a:pt x="1128" y="3086"/>
                </a:lnTo>
                <a:lnTo>
                  <a:pt x="1123" y="3068"/>
                </a:lnTo>
                <a:lnTo>
                  <a:pt x="1121" y="3049"/>
                </a:lnTo>
                <a:lnTo>
                  <a:pt x="1120" y="3030"/>
                </a:lnTo>
                <a:lnTo>
                  <a:pt x="1119" y="3011"/>
                </a:lnTo>
                <a:lnTo>
                  <a:pt x="1119" y="1990"/>
                </a:lnTo>
                <a:lnTo>
                  <a:pt x="1120" y="1971"/>
                </a:lnTo>
                <a:lnTo>
                  <a:pt x="1121" y="1952"/>
                </a:lnTo>
                <a:lnTo>
                  <a:pt x="1123" y="1934"/>
                </a:lnTo>
                <a:lnTo>
                  <a:pt x="1128" y="1915"/>
                </a:lnTo>
                <a:lnTo>
                  <a:pt x="1132" y="1896"/>
                </a:lnTo>
                <a:lnTo>
                  <a:pt x="1137" y="1878"/>
                </a:lnTo>
                <a:lnTo>
                  <a:pt x="1143" y="1861"/>
                </a:lnTo>
                <a:lnTo>
                  <a:pt x="1150" y="1844"/>
                </a:lnTo>
                <a:lnTo>
                  <a:pt x="1158" y="1827"/>
                </a:lnTo>
                <a:lnTo>
                  <a:pt x="1166" y="1810"/>
                </a:lnTo>
                <a:lnTo>
                  <a:pt x="1176" y="1795"/>
                </a:lnTo>
                <a:lnTo>
                  <a:pt x="1186" y="1780"/>
                </a:lnTo>
                <a:lnTo>
                  <a:pt x="1197" y="1764"/>
                </a:lnTo>
                <a:lnTo>
                  <a:pt x="1209" y="1751"/>
                </a:lnTo>
                <a:lnTo>
                  <a:pt x="1221" y="1737"/>
                </a:lnTo>
                <a:lnTo>
                  <a:pt x="1234" y="1724"/>
                </a:lnTo>
                <a:lnTo>
                  <a:pt x="1248" y="1711"/>
                </a:lnTo>
                <a:lnTo>
                  <a:pt x="1262" y="1700"/>
                </a:lnTo>
                <a:lnTo>
                  <a:pt x="1277" y="1688"/>
                </a:lnTo>
                <a:lnTo>
                  <a:pt x="1291" y="1678"/>
                </a:lnTo>
                <a:lnTo>
                  <a:pt x="1307" y="1667"/>
                </a:lnTo>
                <a:lnTo>
                  <a:pt x="1324" y="1658"/>
                </a:lnTo>
                <a:lnTo>
                  <a:pt x="1341" y="1650"/>
                </a:lnTo>
                <a:lnTo>
                  <a:pt x="1358" y="1642"/>
                </a:lnTo>
                <a:lnTo>
                  <a:pt x="1376" y="1636"/>
                </a:lnTo>
                <a:lnTo>
                  <a:pt x="1394" y="1630"/>
                </a:lnTo>
                <a:lnTo>
                  <a:pt x="1413" y="1625"/>
                </a:lnTo>
                <a:lnTo>
                  <a:pt x="1431" y="1620"/>
                </a:lnTo>
                <a:lnTo>
                  <a:pt x="1450" y="1617"/>
                </a:lnTo>
                <a:lnTo>
                  <a:pt x="1470" y="1615"/>
                </a:lnTo>
                <a:lnTo>
                  <a:pt x="1490" y="1613"/>
                </a:lnTo>
                <a:lnTo>
                  <a:pt x="1510" y="1613"/>
                </a:lnTo>
                <a:close/>
                <a:moveTo>
                  <a:pt x="1510" y="3877"/>
                </a:moveTo>
                <a:lnTo>
                  <a:pt x="5939" y="3877"/>
                </a:lnTo>
                <a:lnTo>
                  <a:pt x="5959" y="3877"/>
                </a:lnTo>
                <a:lnTo>
                  <a:pt x="5979" y="3879"/>
                </a:lnTo>
                <a:lnTo>
                  <a:pt x="5999" y="3881"/>
                </a:lnTo>
                <a:lnTo>
                  <a:pt x="6018" y="3884"/>
                </a:lnTo>
                <a:lnTo>
                  <a:pt x="6036" y="3888"/>
                </a:lnTo>
                <a:lnTo>
                  <a:pt x="6055" y="3893"/>
                </a:lnTo>
                <a:lnTo>
                  <a:pt x="6073" y="3900"/>
                </a:lnTo>
                <a:lnTo>
                  <a:pt x="6091" y="3906"/>
                </a:lnTo>
                <a:lnTo>
                  <a:pt x="6108" y="3914"/>
                </a:lnTo>
                <a:lnTo>
                  <a:pt x="6125" y="3923"/>
                </a:lnTo>
                <a:lnTo>
                  <a:pt x="6141" y="3931"/>
                </a:lnTo>
                <a:lnTo>
                  <a:pt x="6158" y="3941"/>
                </a:lnTo>
                <a:lnTo>
                  <a:pt x="6172" y="3952"/>
                </a:lnTo>
                <a:lnTo>
                  <a:pt x="6187" y="3963"/>
                </a:lnTo>
                <a:lnTo>
                  <a:pt x="6201" y="3975"/>
                </a:lnTo>
                <a:lnTo>
                  <a:pt x="6215" y="3987"/>
                </a:lnTo>
                <a:lnTo>
                  <a:pt x="6228" y="4001"/>
                </a:lnTo>
                <a:lnTo>
                  <a:pt x="6240" y="4014"/>
                </a:lnTo>
                <a:lnTo>
                  <a:pt x="6252" y="4029"/>
                </a:lnTo>
                <a:lnTo>
                  <a:pt x="6263" y="4044"/>
                </a:lnTo>
                <a:lnTo>
                  <a:pt x="6272" y="4058"/>
                </a:lnTo>
                <a:lnTo>
                  <a:pt x="6282" y="4075"/>
                </a:lnTo>
                <a:lnTo>
                  <a:pt x="6291" y="4091"/>
                </a:lnTo>
                <a:lnTo>
                  <a:pt x="6299" y="4107"/>
                </a:lnTo>
                <a:lnTo>
                  <a:pt x="6306" y="4125"/>
                </a:lnTo>
                <a:lnTo>
                  <a:pt x="6312" y="4142"/>
                </a:lnTo>
                <a:lnTo>
                  <a:pt x="6317" y="4160"/>
                </a:lnTo>
                <a:lnTo>
                  <a:pt x="6321" y="4178"/>
                </a:lnTo>
                <a:lnTo>
                  <a:pt x="6325" y="4197"/>
                </a:lnTo>
                <a:lnTo>
                  <a:pt x="6328" y="4216"/>
                </a:lnTo>
                <a:lnTo>
                  <a:pt x="6329" y="4235"/>
                </a:lnTo>
                <a:lnTo>
                  <a:pt x="6330" y="4255"/>
                </a:lnTo>
                <a:lnTo>
                  <a:pt x="6330" y="5275"/>
                </a:lnTo>
                <a:lnTo>
                  <a:pt x="6329" y="5293"/>
                </a:lnTo>
                <a:lnTo>
                  <a:pt x="6328" y="5313"/>
                </a:lnTo>
                <a:lnTo>
                  <a:pt x="6325" y="5332"/>
                </a:lnTo>
                <a:lnTo>
                  <a:pt x="6321" y="5350"/>
                </a:lnTo>
                <a:lnTo>
                  <a:pt x="6317" y="5369"/>
                </a:lnTo>
                <a:lnTo>
                  <a:pt x="6312" y="5386"/>
                </a:lnTo>
                <a:lnTo>
                  <a:pt x="6306" y="5404"/>
                </a:lnTo>
                <a:lnTo>
                  <a:pt x="6299" y="5421"/>
                </a:lnTo>
                <a:lnTo>
                  <a:pt x="6291" y="5437"/>
                </a:lnTo>
                <a:lnTo>
                  <a:pt x="6282" y="5454"/>
                </a:lnTo>
                <a:lnTo>
                  <a:pt x="6272" y="5470"/>
                </a:lnTo>
                <a:lnTo>
                  <a:pt x="6263" y="5486"/>
                </a:lnTo>
                <a:lnTo>
                  <a:pt x="6252" y="5500"/>
                </a:lnTo>
                <a:lnTo>
                  <a:pt x="6240" y="5515"/>
                </a:lnTo>
                <a:lnTo>
                  <a:pt x="6228" y="5528"/>
                </a:lnTo>
                <a:lnTo>
                  <a:pt x="6215" y="5541"/>
                </a:lnTo>
                <a:lnTo>
                  <a:pt x="6201" y="5553"/>
                </a:lnTo>
                <a:lnTo>
                  <a:pt x="6187" y="5566"/>
                </a:lnTo>
                <a:lnTo>
                  <a:pt x="6172" y="5576"/>
                </a:lnTo>
                <a:lnTo>
                  <a:pt x="6158" y="5588"/>
                </a:lnTo>
                <a:lnTo>
                  <a:pt x="6141" y="5597"/>
                </a:lnTo>
                <a:lnTo>
                  <a:pt x="6125" y="5607"/>
                </a:lnTo>
                <a:lnTo>
                  <a:pt x="6108" y="5615"/>
                </a:lnTo>
                <a:lnTo>
                  <a:pt x="6091" y="5622"/>
                </a:lnTo>
                <a:lnTo>
                  <a:pt x="6073" y="5630"/>
                </a:lnTo>
                <a:lnTo>
                  <a:pt x="6055" y="5635"/>
                </a:lnTo>
                <a:lnTo>
                  <a:pt x="6036" y="5640"/>
                </a:lnTo>
                <a:lnTo>
                  <a:pt x="6018" y="5644"/>
                </a:lnTo>
                <a:lnTo>
                  <a:pt x="5999" y="5647"/>
                </a:lnTo>
                <a:lnTo>
                  <a:pt x="5979" y="5650"/>
                </a:lnTo>
                <a:lnTo>
                  <a:pt x="5959" y="5652"/>
                </a:lnTo>
                <a:lnTo>
                  <a:pt x="5939" y="5653"/>
                </a:lnTo>
                <a:lnTo>
                  <a:pt x="1510" y="5653"/>
                </a:lnTo>
                <a:lnTo>
                  <a:pt x="1490" y="5652"/>
                </a:lnTo>
                <a:lnTo>
                  <a:pt x="1470" y="5650"/>
                </a:lnTo>
                <a:lnTo>
                  <a:pt x="1450" y="5647"/>
                </a:lnTo>
                <a:lnTo>
                  <a:pt x="1431" y="5644"/>
                </a:lnTo>
                <a:lnTo>
                  <a:pt x="1413" y="5640"/>
                </a:lnTo>
                <a:lnTo>
                  <a:pt x="1394" y="5635"/>
                </a:lnTo>
                <a:lnTo>
                  <a:pt x="1376" y="5630"/>
                </a:lnTo>
                <a:lnTo>
                  <a:pt x="1358" y="5622"/>
                </a:lnTo>
                <a:lnTo>
                  <a:pt x="1341" y="5615"/>
                </a:lnTo>
                <a:lnTo>
                  <a:pt x="1324" y="5607"/>
                </a:lnTo>
                <a:lnTo>
                  <a:pt x="1307" y="5597"/>
                </a:lnTo>
                <a:lnTo>
                  <a:pt x="1291" y="5588"/>
                </a:lnTo>
                <a:lnTo>
                  <a:pt x="1277" y="5576"/>
                </a:lnTo>
                <a:lnTo>
                  <a:pt x="1262" y="5566"/>
                </a:lnTo>
                <a:lnTo>
                  <a:pt x="1248" y="5553"/>
                </a:lnTo>
                <a:lnTo>
                  <a:pt x="1234" y="5541"/>
                </a:lnTo>
                <a:lnTo>
                  <a:pt x="1221" y="5528"/>
                </a:lnTo>
                <a:lnTo>
                  <a:pt x="1209" y="5515"/>
                </a:lnTo>
                <a:lnTo>
                  <a:pt x="1197" y="5500"/>
                </a:lnTo>
                <a:lnTo>
                  <a:pt x="1186" y="5486"/>
                </a:lnTo>
                <a:lnTo>
                  <a:pt x="1176" y="5470"/>
                </a:lnTo>
                <a:lnTo>
                  <a:pt x="1166" y="5454"/>
                </a:lnTo>
                <a:lnTo>
                  <a:pt x="1158" y="5437"/>
                </a:lnTo>
                <a:lnTo>
                  <a:pt x="1150" y="5421"/>
                </a:lnTo>
                <a:lnTo>
                  <a:pt x="1143" y="5404"/>
                </a:lnTo>
                <a:lnTo>
                  <a:pt x="1137" y="5386"/>
                </a:lnTo>
                <a:lnTo>
                  <a:pt x="1132" y="5369"/>
                </a:lnTo>
                <a:lnTo>
                  <a:pt x="1128" y="5350"/>
                </a:lnTo>
                <a:lnTo>
                  <a:pt x="1123" y="5332"/>
                </a:lnTo>
                <a:lnTo>
                  <a:pt x="1121" y="5313"/>
                </a:lnTo>
                <a:lnTo>
                  <a:pt x="1120" y="5293"/>
                </a:lnTo>
                <a:lnTo>
                  <a:pt x="1119" y="5275"/>
                </a:lnTo>
                <a:lnTo>
                  <a:pt x="1119" y="4255"/>
                </a:lnTo>
                <a:lnTo>
                  <a:pt x="1120" y="4235"/>
                </a:lnTo>
                <a:lnTo>
                  <a:pt x="1121" y="4216"/>
                </a:lnTo>
                <a:lnTo>
                  <a:pt x="1123" y="4197"/>
                </a:lnTo>
                <a:lnTo>
                  <a:pt x="1128" y="4178"/>
                </a:lnTo>
                <a:lnTo>
                  <a:pt x="1132" y="4160"/>
                </a:lnTo>
                <a:lnTo>
                  <a:pt x="1137" y="4142"/>
                </a:lnTo>
                <a:lnTo>
                  <a:pt x="1143" y="4125"/>
                </a:lnTo>
                <a:lnTo>
                  <a:pt x="1150" y="4107"/>
                </a:lnTo>
                <a:lnTo>
                  <a:pt x="1158" y="4091"/>
                </a:lnTo>
                <a:lnTo>
                  <a:pt x="1166" y="4075"/>
                </a:lnTo>
                <a:lnTo>
                  <a:pt x="1176" y="4058"/>
                </a:lnTo>
                <a:lnTo>
                  <a:pt x="1186" y="4044"/>
                </a:lnTo>
                <a:lnTo>
                  <a:pt x="1197" y="4029"/>
                </a:lnTo>
                <a:lnTo>
                  <a:pt x="1209" y="4014"/>
                </a:lnTo>
                <a:lnTo>
                  <a:pt x="1221" y="4001"/>
                </a:lnTo>
                <a:lnTo>
                  <a:pt x="1234" y="3987"/>
                </a:lnTo>
                <a:lnTo>
                  <a:pt x="1248" y="3975"/>
                </a:lnTo>
                <a:lnTo>
                  <a:pt x="1262" y="3963"/>
                </a:lnTo>
                <a:lnTo>
                  <a:pt x="1277" y="3952"/>
                </a:lnTo>
                <a:lnTo>
                  <a:pt x="1291" y="3941"/>
                </a:lnTo>
                <a:lnTo>
                  <a:pt x="1307" y="3931"/>
                </a:lnTo>
                <a:lnTo>
                  <a:pt x="1324" y="3923"/>
                </a:lnTo>
                <a:lnTo>
                  <a:pt x="1341" y="3914"/>
                </a:lnTo>
                <a:lnTo>
                  <a:pt x="1358" y="3906"/>
                </a:lnTo>
                <a:lnTo>
                  <a:pt x="1376" y="3900"/>
                </a:lnTo>
                <a:lnTo>
                  <a:pt x="1394" y="3893"/>
                </a:lnTo>
                <a:lnTo>
                  <a:pt x="1413" y="3888"/>
                </a:lnTo>
                <a:lnTo>
                  <a:pt x="1431" y="3884"/>
                </a:lnTo>
                <a:lnTo>
                  <a:pt x="1450" y="3881"/>
                </a:lnTo>
                <a:lnTo>
                  <a:pt x="1470" y="3879"/>
                </a:lnTo>
                <a:lnTo>
                  <a:pt x="1490" y="3877"/>
                </a:lnTo>
                <a:lnTo>
                  <a:pt x="1510" y="3877"/>
                </a:lnTo>
                <a:close/>
                <a:moveTo>
                  <a:pt x="1510" y="6140"/>
                </a:moveTo>
                <a:lnTo>
                  <a:pt x="5939" y="6140"/>
                </a:lnTo>
                <a:lnTo>
                  <a:pt x="5959" y="6140"/>
                </a:lnTo>
                <a:lnTo>
                  <a:pt x="5979" y="6142"/>
                </a:lnTo>
                <a:lnTo>
                  <a:pt x="5999" y="6144"/>
                </a:lnTo>
                <a:lnTo>
                  <a:pt x="6018" y="6147"/>
                </a:lnTo>
                <a:lnTo>
                  <a:pt x="6036" y="6152"/>
                </a:lnTo>
                <a:lnTo>
                  <a:pt x="6055" y="6157"/>
                </a:lnTo>
                <a:lnTo>
                  <a:pt x="6073" y="6163"/>
                </a:lnTo>
                <a:lnTo>
                  <a:pt x="6091" y="6169"/>
                </a:lnTo>
                <a:lnTo>
                  <a:pt x="6108" y="6178"/>
                </a:lnTo>
                <a:lnTo>
                  <a:pt x="6125" y="6186"/>
                </a:lnTo>
                <a:lnTo>
                  <a:pt x="6141" y="6194"/>
                </a:lnTo>
                <a:lnTo>
                  <a:pt x="6158" y="6205"/>
                </a:lnTo>
                <a:lnTo>
                  <a:pt x="6172" y="6215"/>
                </a:lnTo>
                <a:lnTo>
                  <a:pt x="6187" y="6227"/>
                </a:lnTo>
                <a:lnTo>
                  <a:pt x="6201" y="6238"/>
                </a:lnTo>
                <a:lnTo>
                  <a:pt x="6215" y="6251"/>
                </a:lnTo>
                <a:lnTo>
                  <a:pt x="6228" y="6264"/>
                </a:lnTo>
                <a:lnTo>
                  <a:pt x="6240" y="6278"/>
                </a:lnTo>
                <a:lnTo>
                  <a:pt x="6252" y="6293"/>
                </a:lnTo>
                <a:lnTo>
                  <a:pt x="6263" y="6307"/>
                </a:lnTo>
                <a:lnTo>
                  <a:pt x="6272" y="6322"/>
                </a:lnTo>
                <a:lnTo>
                  <a:pt x="6282" y="6339"/>
                </a:lnTo>
                <a:lnTo>
                  <a:pt x="6291" y="6354"/>
                </a:lnTo>
                <a:lnTo>
                  <a:pt x="6299" y="6371"/>
                </a:lnTo>
                <a:lnTo>
                  <a:pt x="6306" y="6389"/>
                </a:lnTo>
                <a:lnTo>
                  <a:pt x="6312" y="6405"/>
                </a:lnTo>
                <a:lnTo>
                  <a:pt x="6317" y="6424"/>
                </a:lnTo>
                <a:lnTo>
                  <a:pt x="6321" y="6442"/>
                </a:lnTo>
                <a:lnTo>
                  <a:pt x="6325" y="6461"/>
                </a:lnTo>
                <a:lnTo>
                  <a:pt x="6328" y="6479"/>
                </a:lnTo>
                <a:lnTo>
                  <a:pt x="6329" y="6498"/>
                </a:lnTo>
                <a:lnTo>
                  <a:pt x="6330" y="6518"/>
                </a:lnTo>
                <a:lnTo>
                  <a:pt x="6330" y="7538"/>
                </a:lnTo>
                <a:lnTo>
                  <a:pt x="6329" y="7557"/>
                </a:lnTo>
                <a:lnTo>
                  <a:pt x="6328" y="7577"/>
                </a:lnTo>
                <a:lnTo>
                  <a:pt x="6325" y="7596"/>
                </a:lnTo>
                <a:lnTo>
                  <a:pt x="6321" y="7614"/>
                </a:lnTo>
                <a:lnTo>
                  <a:pt x="6317" y="7632"/>
                </a:lnTo>
                <a:lnTo>
                  <a:pt x="6312" y="7650"/>
                </a:lnTo>
                <a:lnTo>
                  <a:pt x="6306" y="7668"/>
                </a:lnTo>
                <a:lnTo>
                  <a:pt x="6299" y="7684"/>
                </a:lnTo>
                <a:lnTo>
                  <a:pt x="6291" y="7701"/>
                </a:lnTo>
                <a:lnTo>
                  <a:pt x="6282" y="7718"/>
                </a:lnTo>
                <a:lnTo>
                  <a:pt x="6272" y="7733"/>
                </a:lnTo>
                <a:lnTo>
                  <a:pt x="6263" y="7749"/>
                </a:lnTo>
                <a:lnTo>
                  <a:pt x="6252" y="7764"/>
                </a:lnTo>
                <a:lnTo>
                  <a:pt x="6240" y="7778"/>
                </a:lnTo>
                <a:lnTo>
                  <a:pt x="6228" y="7792"/>
                </a:lnTo>
                <a:lnTo>
                  <a:pt x="6215" y="7804"/>
                </a:lnTo>
                <a:lnTo>
                  <a:pt x="6201" y="7817"/>
                </a:lnTo>
                <a:lnTo>
                  <a:pt x="6187" y="7829"/>
                </a:lnTo>
                <a:lnTo>
                  <a:pt x="6172" y="7841"/>
                </a:lnTo>
                <a:lnTo>
                  <a:pt x="6158" y="7851"/>
                </a:lnTo>
                <a:lnTo>
                  <a:pt x="6141" y="7861"/>
                </a:lnTo>
                <a:lnTo>
                  <a:pt x="6125" y="7870"/>
                </a:lnTo>
                <a:lnTo>
                  <a:pt x="6108" y="7878"/>
                </a:lnTo>
                <a:lnTo>
                  <a:pt x="6091" y="7886"/>
                </a:lnTo>
                <a:lnTo>
                  <a:pt x="6073" y="7893"/>
                </a:lnTo>
                <a:lnTo>
                  <a:pt x="6055" y="7898"/>
                </a:lnTo>
                <a:lnTo>
                  <a:pt x="6036" y="7904"/>
                </a:lnTo>
                <a:lnTo>
                  <a:pt x="6018" y="7908"/>
                </a:lnTo>
                <a:lnTo>
                  <a:pt x="5999" y="7912"/>
                </a:lnTo>
                <a:lnTo>
                  <a:pt x="5979" y="7914"/>
                </a:lnTo>
                <a:lnTo>
                  <a:pt x="5959" y="7915"/>
                </a:lnTo>
                <a:lnTo>
                  <a:pt x="5939" y="7916"/>
                </a:lnTo>
                <a:lnTo>
                  <a:pt x="1510" y="7916"/>
                </a:lnTo>
                <a:lnTo>
                  <a:pt x="1490" y="7915"/>
                </a:lnTo>
                <a:lnTo>
                  <a:pt x="1470" y="7914"/>
                </a:lnTo>
                <a:lnTo>
                  <a:pt x="1450" y="7912"/>
                </a:lnTo>
                <a:lnTo>
                  <a:pt x="1431" y="7908"/>
                </a:lnTo>
                <a:lnTo>
                  <a:pt x="1413" y="7904"/>
                </a:lnTo>
                <a:lnTo>
                  <a:pt x="1394" y="7898"/>
                </a:lnTo>
                <a:lnTo>
                  <a:pt x="1376" y="7893"/>
                </a:lnTo>
                <a:lnTo>
                  <a:pt x="1358" y="7886"/>
                </a:lnTo>
                <a:lnTo>
                  <a:pt x="1341" y="7878"/>
                </a:lnTo>
                <a:lnTo>
                  <a:pt x="1324" y="7870"/>
                </a:lnTo>
                <a:lnTo>
                  <a:pt x="1307" y="7861"/>
                </a:lnTo>
                <a:lnTo>
                  <a:pt x="1291" y="7851"/>
                </a:lnTo>
                <a:lnTo>
                  <a:pt x="1277" y="7841"/>
                </a:lnTo>
                <a:lnTo>
                  <a:pt x="1262" y="7829"/>
                </a:lnTo>
                <a:lnTo>
                  <a:pt x="1248" y="7817"/>
                </a:lnTo>
                <a:lnTo>
                  <a:pt x="1234" y="7804"/>
                </a:lnTo>
                <a:lnTo>
                  <a:pt x="1221" y="7792"/>
                </a:lnTo>
                <a:lnTo>
                  <a:pt x="1209" y="7778"/>
                </a:lnTo>
                <a:lnTo>
                  <a:pt x="1197" y="7764"/>
                </a:lnTo>
                <a:lnTo>
                  <a:pt x="1186" y="7749"/>
                </a:lnTo>
                <a:lnTo>
                  <a:pt x="1176" y="7733"/>
                </a:lnTo>
                <a:lnTo>
                  <a:pt x="1166" y="7718"/>
                </a:lnTo>
                <a:lnTo>
                  <a:pt x="1158" y="7701"/>
                </a:lnTo>
                <a:lnTo>
                  <a:pt x="1150" y="7684"/>
                </a:lnTo>
                <a:lnTo>
                  <a:pt x="1143" y="7668"/>
                </a:lnTo>
                <a:lnTo>
                  <a:pt x="1137" y="7650"/>
                </a:lnTo>
                <a:lnTo>
                  <a:pt x="1132" y="7632"/>
                </a:lnTo>
                <a:lnTo>
                  <a:pt x="1128" y="7614"/>
                </a:lnTo>
                <a:lnTo>
                  <a:pt x="1123" y="7596"/>
                </a:lnTo>
                <a:lnTo>
                  <a:pt x="1121" y="7577"/>
                </a:lnTo>
                <a:lnTo>
                  <a:pt x="1120" y="7557"/>
                </a:lnTo>
                <a:lnTo>
                  <a:pt x="1119" y="7538"/>
                </a:lnTo>
                <a:lnTo>
                  <a:pt x="1119" y="6518"/>
                </a:lnTo>
                <a:lnTo>
                  <a:pt x="1120" y="6498"/>
                </a:lnTo>
                <a:lnTo>
                  <a:pt x="1121" y="6479"/>
                </a:lnTo>
                <a:lnTo>
                  <a:pt x="1123" y="6461"/>
                </a:lnTo>
                <a:lnTo>
                  <a:pt x="1128" y="6442"/>
                </a:lnTo>
                <a:lnTo>
                  <a:pt x="1132" y="6424"/>
                </a:lnTo>
                <a:lnTo>
                  <a:pt x="1137" y="6405"/>
                </a:lnTo>
                <a:lnTo>
                  <a:pt x="1143" y="6389"/>
                </a:lnTo>
                <a:lnTo>
                  <a:pt x="1150" y="6371"/>
                </a:lnTo>
                <a:lnTo>
                  <a:pt x="1158" y="6354"/>
                </a:lnTo>
                <a:lnTo>
                  <a:pt x="1166" y="6339"/>
                </a:lnTo>
                <a:lnTo>
                  <a:pt x="1176" y="6322"/>
                </a:lnTo>
                <a:lnTo>
                  <a:pt x="1186" y="6307"/>
                </a:lnTo>
                <a:lnTo>
                  <a:pt x="1197" y="6293"/>
                </a:lnTo>
                <a:lnTo>
                  <a:pt x="1209" y="6278"/>
                </a:lnTo>
                <a:lnTo>
                  <a:pt x="1221" y="6264"/>
                </a:lnTo>
                <a:lnTo>
                  <a:pt x="1234" y="6251"/>
                </a:lnTo>
                <a:lnTo>
                  <a:pt x="1248" y="6238"/>
                </a:lnTo>
                <a:lnTo>
                  <a:pt x="1262" y="6227"/>
                </a:lnTo>
                <a:lnTo>
                  <a:pt x="1277" y="6215"/>
                </a:lnTo>
                <a:lnTo>
                  <a:pt x="1291" y="6205"/>
                </a:lnTo>
                <a:lnTo>
                  <a:pt x="1307" y="6194"/>
                </a:lnTo>
                <a:lnTo>
                  <a:pt x="1324" y="6186"/>
                </a:lnTo>
                <a:lnTo>
                  <a:pt x="1341" y="6178"/>
                </a:lnTo>
                <a:lnTo>
                  <a:pt x="1358" y="6169"/>
                </a:lnTo>
                <a:lnTo>
                  <a:pt x="1376" y="6163"/>
                </a:lnTo>
                <a:lnTo>
                  <a:pt x="1394" y="6157"/>
                </a:lnTo>
                <a:lnTo>
                  <a:pt x="1413" y="6152"/>
                </a:lnTo>
                <a:lnTo>
                  <a:pt x="1431" y="6147"/>
                </a:lnTo>
                <a:lnTo>
                  <a:pt x="1450" y="6144"/>
                </a:lnTo>
                <a:lnTo>
                  <a:pt x="1470" y="6142"/>
                </a:lnTo>
                <a:lnTo>
                  <a:pt x="1490" y="6140"/>
                </a:lnTo>
                <a:lnTo>
                  <a:pt x="1510" y="6140"/>
                </a:lnTo>
                <a:close/>
                <a:moveTo>
                  <a:pt x="1510" y="8404"/>
                </a:moveTo>
                <a:lnTo>
                  <a:pt x="5939" y="8404"/>
                </a:lnTo>
                <a:lnTo>
                  <a:pt x="5959" y="8404"/>
                </a:lnTo>
                <a:lnTo>
                  <a:pt x="5979" y="8406"/>
                </a:lnTo>
                <a:lnTo>
                  <a:pt x="5999" y="8408"/>
                </a:lnTo>
                <a:lnTo>
                  <a:pt x="6018" y="8411"/>
                </a:lnTo>
                <a:lnTo>
                  <a:pt x="6036" y="8415"/>
                </a:lnTo>
                <a:lnTo>
                  <a:pt x="6055" y="8420"/>
                </a:lnTo>
                <a:lnTo>
                  <a:pt x="6073" y="8427"/>
                </a:lnTo>
                <a:lnTo>
                  <a:pt x="6091" y="8433"/>
                </a:lnTo>
                <a:lnTo>
                  <a:pt x="6108" y="8441"/>
                </a:lnTo>
                <a:lnTo>
                  <a:pt x="6125" y="8450"/>
                </a:lnTo>
                <a:lnTo>
                  <a:pt x="6141" y="8459"/>
                </a:lnTo>
                <a:lnTo>
                  <a:pt x="6158" y="8468"/>
                </a:lnTo>
                <a:lnTo>
                  <a:pt x="6172" y="8479"/>
                </a:lnTo>
                <a:lnTo>
                  <a:pt x="6187" y="8490"/>
                </a:lnTo>
                <a:lnTo>
                  <a:pt x="6201" y="8502"/>
                </a:lnTo>
                <a:lnTo>
                  <a:pt x="6215" y="8514"/>
                </a:lnTo>
                <a:lnTo>
                  <a:pt x="6228" y="8528"/>
                </a:lnTo>
                <a:lnTo>
                  <a:pt x="6240" y="8541"/>
                </a:lnTo>
                <a:lnTo>
                  <a:pt x="6252" y="8556"/>
                </a:lnTo>
                <a:lnTo>
                  <a:pt x="6263" y="8571"/>
                </a:lnTo>
                <a:lnTo>
                  <a:pt x="6272" y="8586"/>
                </a:lnTo>
                <a:lnTo>
                  <a:pt x="6282" y="8602"/>
                </a:lnTo>
                <a:lnTo>
                  <a:pt x="6291" y="8618"/>
                </a:lnTo>
                <a:lnTo>
                  <a:pt x="6299" y="8634"/>
                </a:lnTo>
                <a:lnTo>
                  <a:pt x="6306" y="8652"/>
                </a:lnTo>
                <a:lnTo>
                  <a:pt x="6312" y="8670"/>
                </a:lnTo>
                <a:lnTo>
                  <a:pt x="6317" y="8688"/>
                </a:lnTo>
                <a:lnTo>
                  <a:pt x="6321" y="8705"/>
                </a:lnTo>
                <a:lnTo>
                  <a:pt x="6325" y="8724"/>
                </a:lnTo>
                <a:lnTo>
                  <a:pt x="6328" y="8743"/>
                </a:lnTo>
                <a:lnTo>
                  <a:pt x="6329" y="8762"/>
                </a:lnTo>
                <a:lnTo>
                  <a:pt x="6330" y="8782"/>
                </a:lnTo>
                <a:lnTo>
                  <a:pt x="6330" y="9802"/>
                </a:lnTo>
                <a:lnTo>
                  <a:pt x="6329" y="9820"/>
                </a:lnTo>
                <a:lnTo>
                  <a:pt x="6328" y="9840"/>
                </a:lnTo>
                <a:lnTo>
                  <a:pt x="6325" y="9859"/>
                </a:lnTo>
                <a:lnTo>
                  <a:pt x="6321" y="9878"/>
                </a:lnTo>
                <a:lnTo>
                  <a:pt x="6317" y="9896"/>
                </a:lnTo>
                <a:lnTo>
                  <a:pt x="6312" y="9913"/>
                </a:lnTo>
                <a:lnTo>
                  <a:pt x="6306" y="9931"/>
                </a:lnTo>
                <a:lnTo>
                  <a:pt x="6299" y="9948"/>
                </a:lnTo>
                <a:lnTo>
                  <a:pt x="6291" y="9965"/>
                </a:lnTo>
                <a:lnTo>
                  <a:pt x="6282" y="9981"/>
                </a:lnTo>
                <a:lnTo>
                  <a:pt x="6272" y="9997"/>
                </a:lnTo>
                <a:lnTo>
                  <a:pt x="6263" y="10013"/>
                </a:lnTo>
                <a:lnTo>
                  <a:pt x="6252" y="10027"/>
                </a:lnTo>
                <a:lnTo>
                  <a:pt x="6240" y="10042"/>
                </a:lnTo>
                <a:lnTo>
                  <a:pt x="6228" y="10055"/>
                </a:lnTo>
                <a:lnTo>
                  <a:pt x="6215" y="10068"/>
                </a:lnTo>
                <a:lnTo>
                  <a:pt x="6201" y="10081"/>
                </a:lnTo>
                <a:lnTo>
                  <a:pt x="6187" y="10093"/>
                </a:lnTo>
                <a:lnTo>
                  <a:pt x="6172" y="10104"/>
                </a:lnTo>
                <a:lnTo>
                  <a:pt x="6158" y="10115"/>
                </a:lnTo>
                <a:lnTo>
                  <a:pt x="6141" y="10124"/>
                </a:lnTo>
                <a:lnTo>
                  <a:pt x="6125" y="10134"/>
                </a:lnTo>
                <a:lnTo>
                  <a:pt x="6108" y="10142"/>
                </a:lnTo>
                <a:lnTo>
                  <a:pt x="6091" y="10149"/>
                </a:lnTo>
                <a:lnTo>
                  <a:pt x="6073" y="10157"/>
                </a:lnTo>
                <a:lnTo>
                  <a:pt x="6055" y="10162"/>
                </a:lnTo>
                <a:lnTo>
                  <a:pt x="6036" y="10167"/>
                </a:lnTo>
                <a:lnTo>
                  <a:pt x="6018" y="10171"/>
                </a:lnTo>
                <a:lnTo>
                  <a:pt x="5999" y="10175"/>
                </a:lnTo>
                <a:lnTo>
                  <a:pt x="5979" y="10178"/>
                </a:lnTo>
                <a:lnTo>
                  <a:pt x="5959" y="10179"/>
                </a:lnTo>
                <a:lnTo>
                  <a:pt x="5939" y="10180"/>
                </a:lnTo>
                <a:lnTo>
                  <a:pt x="1510" y="10180"/>
                </a:lnTo>
                <a:lnTo>
                  <a:pt x="1490" y="10179"/>
                </a:lnTo>
                <a:lnTo>
                  <a:pt x="1470" y="10178"/>
                </a:lnTo>
                <a:lnTo>
                  <a:pt x="1450" y="10175"/>
                </a:lnTo>
                <a:lnTo>
                  <a:pt x="1431" y="10171"/>
                </a:lnTo>
                <a:lnTo>
                  <a:pt x="1413" y="10167"/>
                </a:lnTo>
                <a:lnTo>
                  <a:pt x="1394" y="10162"/>
                </a:lnTo>
                <a:lnTo>
                  <a:pt x="1376" y="10157"/>
                </a:lnTo>
                <a:lnTo>
                  <a:pt x="1358" y="10149"/>
                </a:lnTo>
                <a:lnTo>
                  <a:pt x="1341" y="10142"/>
                </a:lnTo>
                <a:lnTo>
                  <a:pt x="1324" y="10134"/>
                </a:lnTo>
                <a:lnTo>
                  <a:pt x="1307" y="10124"/>
                </a:lnTo>
                <a:lnTo>
                  <a:pt x="1291" y="10115"/>
                </a:lnTo>
                <a:lnTo>
                  <a:pt x="1277" y="10104"/>
                </a:lnTo>
                <a:lnTo>
                  <a:pt x="1262" y="10093"/>
                </a:lnTo>
                <a:lnTo>
                  <a:pt x="1248" y="10081"/>
                </a:lnTo>
                <a:lnTo>
                  <a:pt x="1234" y="10068"/>
                </a:lnTo>
                <a:lnTo>
                  <a:pt x="1221" y="10055"/>
                </a:lnTo>
                <a:lnTo>
                  <a:pt x="1209" y="10042"/>
                </a:lnTo>
                <a:lnTo>
                  <a:pt x="1197" y="10027"/>
                </a:lnTo>
                <a:lnTo>
                  <a:pt x="1186" y="10013"/>
                </a:lnTo>
                <a:lnTo>
                  <a:pt x="1176" y="9997"/>
                </a:lnTo>
                <a:lnTo>
                  <a:pt x="1166" y="9981"/>
                </a:lnTo>
                <a:lnTo>
                  <a:pt x="1158" y="9965"/>
                </a:lnTo>
                <a:lnTo>
                  <a:pt x="1150" y="9948"/>
                </a:lnTo>
                <a:lnTo>
                  <a:pt x="1143" y="9931"/>
                </a:lnTo>
                <a:lnTo>
                  <a:pt x="1137" y="9913"/>
                </a:lnTo>
                <a:lnTo>
                  <a:pt x="1132" y="9896"/>
                </a:lnTo>
                <a:lnTo>
                  <a:pt x="1128" y="9878"/>
                </a:lnTo>
                <a:lnTo>
                  <a:pt x="1123" y="9859"/>
                </a:lnTo>
                <a:lnTo>
                  <a:pt x="1121" y="9840"/>
                </a:lnTo>
                <a:lnTo>
                  <a:pt x="1120" y="9820"/>
                </a:lnTo>
                <a:lnTo>
                  <a:pt x="1119" y="9802"/>
                </a:lnTo>
                <a:lnTo>
                  <a:pt x="1119" y="8782"/>
                </a:lnTo>
                <a:lnTo>
                  <a:pt x="1120" y="8762"/>
                </a:lnTo>
                <a:lnTo>
                  <a:pt x="1121" y="8743"/>
                </a:lnTo>
                <a:lnTo>
                  <a:pt x="1123" y="8724"/>
                </a:lnTo>
                <a:lnTo>
                  <a:pt x="1128" y="8705"/>
                </a:lnTo>
                <a:lnTo>
                  <a:pt x="1132" y="8688"/>
                </a:lnTo>
                <a:lnTo>
                  <a:pt x="1137" y="8670"/>
                </a:lnTo>
                <a:lnTo>
                  <a:pt x="1143" y="8652"/>
                </a:lnTo>
                <a:lnTo>
                  <a:pt x="1150" y="8634"/>
                </a:lnTo>
                <a:lnTo>
                  <a:pt x="1158" y="8618"/>
                </a:lnTo>
                <a:lnTo>
                  <a:pt x="1166" y="8602"/>
                </a:lnTo>
                <a:lnTo>
                  <a:pt x="1176" y="8586"/>
                </a:lnTo>
                <a:lnTo>
                  <a:pt x="1186" y="8571"/>
                </a:lnTo>
                <a:lnTo>
                  <a:pt x="1197" y="8556"/>
                </a:lnTo>
                <a:lnTo>
                  <a:pt x="1209" y="8541"/>
                </a:lnTo>
                <a:lnTo>
                  <a:pt x="1221" y="8528"/>
                </a:lnTo>
                <a:lnTo>
                  <a:pt x="1234" y="8514"/>
                </a:lnTo>
                <a:lnTo>
                  <a:pt x="1248" y="8502"/>
                </a:lnTo>
                <a:lnTo>
                  <a:pt x="1262" y="8490"/>
                </a:lnTo>
                <a:lnTo>
                  <a:pt x="1277" y="8479"/>
                </a:lnTo>
                <a:lnTo>
                  <a:pt x="1291" y="8468"/>
                </a:lnTo>
                <a:lnTo>
                  <a:pt x="1307" y="8459"/>
                </a:lnTo>
                <a:lnTo>
                  <a:pt x="1324" y="8450"/>
                </a:lnTo>
                <a:lnTo>
                  <a:pt x="1341" y="8441"/>
                </a:lnTo>
                <a:lnTo>
                  <a:pt x="1358" y="8433"/>
                </a:lnTo>
                <a:lnTo>
                  <a:pt x="1376" y="8427"/>
                </a:lnTo>
                <a:lnTo>
                  <a:pt x="1394" y="8420"/>
                </a:lnTo>
                <a:lnTo>
                  <a:pt x="1413" y="8415"/>
                </a:lnTo>
                <a:lnTo>
                  <a:pt x="1431" y="8411"/>
                </a:lnTo>
                <a:lnTo>
                  <a:pt x="1450" y="8408"/>
                </a:lnTo>
                <a:lnTo>
                  <a:pt x="1470" y="8406"/>
                </a:lnTo>
                <a:lnTo>
                  <a:pt x="1490" y="8404"/>
                </a:lnTo>
                <a:lnTo>
                  <a:pt x="1510" y="8404"/>
                </a:lnTo>
                <a:close/>
                <a:moveTo>
                  <a:pt x="3725" y="14428"/>
                </a:moveTo>
                <a:lnTo>
                  <a:pt x="3750" y="14428"/>
                </a:lnTo>
                <a:lnTo>
                  <a:pt x="3776" y="14430"/>
                </a:lnTo>
                <a:lnTo>
                  <a:pt x="3801" y="14433"/>
                </a:lnTo>
                <a:lnTo>
                  <a:pt x="3825" y="14438"/>
                </a:lnTo>
                <a:lnTo>
                  <a:pt x="3849" y="14444"/>
                </a:lnTo>
                <a:lnTo>
                  <a:pt x="3873" y="14451"/>
                </a:lnTo>
                <a:lnTo>
                  <a:pt x="3897" y="14458"/>
                </a:lnTo>
                <a:lnTo>
                  <a:pt x="3919" y="14468"/>
                </a:lnTo>
                <a:lnTo>
                  <a:pt x="3942" y="14477"/>
                </a:lnTo>
                <a:lnTo>
                  <a:pt x="3964" y="14488"/>
                </a:lnTo>
                <a:lnTo>
                  <a:pt x="3985" y="14501"/>
                </a:lnTo>
                <a:lnTo>
                  <a:pt x="4005" y="14514"/>
                </a:lnTo>
                <a:lnTo>
                  <a:pt x="4025" y="14528"/>
                </a:lnTo>
                <a:lnTo>
                  <a:pt x="4043" y="14543"/>
                </a:lnTo>
                <a:lnTo>
                  <a:pt x="4062" y="14558"/>
                </a:lnTo>
                <a:lnTo>
                  <a:pt x="4080" y="14575"/>
                </a:lnTo>
                <a:lnTo>
                  <a:pt x="4096" y="14593"/>
                </a:lnTo>
                <a:lnTo>
                  <a:pt x="4112" y="14611"/>
                </a:lnTo>
                <a:lnTo>
                  <a:pt x="4127" y="14630"/>
                </a:lnTo>
                <a:lnTo>
                  <a:pt x="4141" y="14649"/>
                </a:lnTo>
                <a:lnTo>
                  <a:pt x="4154" y="14670"/>
                </a:lnTo>
                <a:lnTo>
                  <a:pt x="4166" y="14691"/>
                </a:lnTo>
                <a:lnTo>
                  <a:pt x="4177" y="14713"/>
                </a:lnTo>
                <a:lnTo>
                  <a:pt x="4188" y="14735"/>
                </a:lnTo>
                <a:lnTo>
                  <a:pt x="4196" y="14758"/>
                </a:lnTo>
                <a:lnTo>
                  <a:pt x="4204" y="14781"/>
                </a:lnTo>
                <a:lnTo>
                  <a:pt x="4212" y="14805"/>
                </a:lnTo>
                <a:lnTo>
                  <a:pt x="4217" y="14829"/>
                </a:lnTo>
                <a:lnTo>
                  <a:pt x="4221" y="14854"/>
                </a:lnTo>
                <a:lnTo>
                  <a:pt x="4224" y="14879"/>
                </a:lnTo>
                <a:lnTo>
                  <a:pt x="4226" y="14904"/>
                </a:lnTo>
                <a:lnTo>
                  <a:pt x="4227" y="14930"/>
                </a:lnTo>
                <a:lnTo>
                  <a:pt x="4226" y="14956"/>
                </a:lnTo>
                <a:lnTo>
                  <a:pt x="4224" y="14981"/>
                </a:lnTo>
                <a:lnTo>
                  <a:pt x="4221" y="15006"/>
                </a:lnTo>
                <a:lnTo>
                  <a:pt x="4217" y="15031"/>
                </a:lnTo>
                <a:lnTo>
                  <a:pt x="4212" y="15055"/>
                </a:lnTo>
                <a:lnTo>
                  <a:pt x="4204" y="15079"/>
                </a:lnTo>
                <a:lnTo>
                  <a:pt x="4196" y="15102"/>
                </a:lnTo>
                <a:lnTo>
                  <a:pt x="4188" y="15125"/>
                </a:lnTo>
                <a:lnTo>
                  <a:pt x="4177" y="15147"/>
                </a:lnTo>
                <a:lnTo>
                  <a:pt x="4166" y="15169"/>
                </a:lnTo>
                <a:lnTo>
                  <a:pt x="4154" y="15190"/>
                </a:lnTo>
                <a:lnTo>
                  <a:pt x="4141" y="15211"/>
                </a:lnTo>
                <a:lnTo>
                  <a:pt x="4127" y="15231"/>
                </a:lnTo>
                <a:lnTo>
                  <a:pt x="4112" y="15250"/>
                </a:lnTo>
                <a:lnTo>
                  <a:pt x="4096" y="15267"/>
                </a:lnTo>
                <a:lnTo>
                  <a:pt x="4080" y="15285"/>
                </a:lnTo>
                <a:lnTo>
                  <a:pt x="4062" y="15302"/>
                </a:lnTo>
                <a:lnTo>
                  <a:pt x="4043" y="15317"/>
                </a:lnTo>
                <a:lnTo>
                  <a:pt x="4025" y="15333"/>
                </a:lnTo>
                <a:lnTo>
                  <a:pt x="4005" y="15347"/>
                </a:lnTo>
                <a:lnTo>
                  <a:pt x="3985" y="15360"/>
                </a:lnTo>
                <a:lnTo>
                  <a:pt x="3964" y="15372"/>
                </a:lnTo>
                <a:lnTo>
                  <a:pt x="3942" y="15383"/>
                </a:lnTo>
                <a:lnTo>
                  <a:pt x="3919" y="15393"/>
                </a:lnTo>
                <a:lnTo>
                  <a:pt x="3897" y="15402"/>
                </a:lnTo>
                <a:lnTo>
                  <a:pt x="3873" y="15410"/>
                </a:lnTo>
                <a:lnTo>
                  <a:pt x="3849" y="15417"/>
                </a:lnTo>
                <a:lnTo>
                  <a:pt x="3825" y="15423"/>
                </a:lnTo>
                <a:lnTo>
                  <a:pt x="3801" y="15427"/>
                </a:lnTo>
                <a:lnTo>
                  <a:pt x="3776" y="15430"/>
                </a:lnTo>
                <a:lnTo>
                  <a:pt x="3750" y="15432"/>
                </a:lnTo>
                <a:lnTo>
                  <a:pt x="3725" y="15432"/>
                </a:lnTo>
                <a:lnTo>
                  <a:pt x="3699" y="15432"/>
                </a:lnTo>
                <a:lnTo>
                  <a:pt x="3673" y="15430"/>
                </a:lnTo>
                <a:lnTo>
                  <a:pt x="3648" y="15427"/>
                </a:lnTo>
                <a:lnTo>
                  <a:pt x="3624" y="15423"/>
                </a:lnTo>
                <a:lnTo>
                  <a:pt x="3599" y="15417"/>
                </a:lnTo>
                <a:lnTo>
                  <a:pt x="3576" y="15410"/>
                </a:lnTo>
                <a:lnTo>
                  <a:pt x="3552" y="15402"/>
                </a:lnTo>
                <a:lnTo>
                  <a:pt x="3529" y="15393"/>
                </a:lnTo>
                <a:lnTo>
                  <a:pt x="3507" y="15383"/>
                </a:lnTo>
                <a:lnTo>
                  <a:pt x="3485" y="15372"/>
                </a:lnTo>
                <a:lnTo>
                  <a:pt x="3464" y="15360"/>
                </a:lnTo>
                <a:lnTo>
                  <a:pt x="3444" y="15347"/>
                </a:lnTo>
                <a:lnTo>
                  <a:pt x="3424" y="15333"/>
                </a:lnTo>
                <a:lnTo>
                  <a:pt x="3406" y="15317"/>
                </a:lnTo>
                <a:lnTo>
                  <a:pt x="3387" y="15302"/>
                </a:lnTo>
                <a:lnTo>
                  <a:pt x="3369" y="15285"/>
                </a:lnTo>
                <a:lnTo>
                  <a:pt x="3352" y="15267"/>
                </a:lnTo>
                <a:lnTo>
                  <a:pt x="3337" y="15250"/>
                </a:lnTo>
                <a:lnTo>
                  <a:pt x="3322" y="15231"/>
                </a:lnTo>
                <a:lnTo>
                  <a:pt x="3308" y="15211"/>
                </a:lnTo>
                <a:lnTo>
                  <a:pt x="3295" y="15190"/>
                </a:lnTo>
                <a:lnTo>
                  <a:pt x="3282" y="15169"/>
                </a:lnTo>
                <a:lnTo>
                  <a:pt x="3272" y="15147"/>
                </a:lnTo>
                <a:lnTo>
                  <a:pt x="3261" y="15125"/>
                </a:lnTo>
                <a:lnTo>
                  <a:pt x="3252" y="15102"/>
                </a:lnTo>
                <a:lnTo>
                  <a:pt x="3245" y="15079"/>
                </a:lnTo>
                <a:lnTo>
                  <a:pt x="3237" y="15055"/>
                </a:lnTo>
                <a:lnTo>
                  <a:pt x="3232" y="15031"/>
                </a:lnTo>
                <a:lnTo>
                  <a:pt x="3228" y="15006"/>
                </a:lnTo>
                <a:lnTo>
                  <a:pt x="3225" y="14981"/>
                </a:lnTo>
                <a:lnTo>
                  <a:pt x="3223" y="14956"/>
                </a:lnTo>
                <a:lnTo>
                  <a:pt x="3222" y="14930"/>
                </a:lnTo>
                <a:lnTo>
                  <a:pt x="3223" y="14904"/>
                </a:lnTo>
                <a:lnTo>
                  <a:pt x="3225" y="14879"/>
                </a:lnTo>
                <a:lnTo>
                  <a:pt x="3228" y="14854"/>
                </a:lnTo>
                <a:lnTo>
                  <a:pt x="3232" y="14829"/>
                </a:lnTo>
                <a:lnTo>
                  <a:pt x="3237" y="14805"/>
                </a:lnTo>
                <a:lnTo>
                  <a:pt x="3245" y="14781"/>
                </a:lnTo>
                <a:lnTo>
                  <a:pt x="3252" y="14758"/>
                </a:lnTo>
                <a:lnTo>
                  <a:pt x="3261" y="14735"/>
                </a:lnTo>
                <a:lnTo>
                  <a:pt x="3272" y="14713"/>
                </a:lnTo>
                <a:lnTo>
                  <a:pt x="3282" y="14691"/>
                </a:lnTo>
                <a:lnTo>
                  <a:pt x="3295" y="14670"/>
                </a:lnTo>
                <a:lnTo>
                  <a:pt x="3308" y="14649"/>
                </a:lnTo>
                <a:lnTo>
                  <a:pt x="3322" y="14630"/>
                </a:lnTo>
                <a:lnTo>
                  <a:pt x="3337" y="14611"/>
                </a:lnTo>
                <a:lnTo>
                  <a:pt x="3352" y="14593"/>
                </a:lnTo>
                <a:lnTo>
                  <a:pt x="3369" y="14575"/>
                </a:lnTo>
                <a:lnTo>
                  <a:pt x="3387" y="14558"/>
                </a:lnTo>
                <a:lnTo>
                  <a:pt x="3406" y="14543"/>
                </a:lnTo>
                <a:lnTo>
                  <a:pt x="3424" y="14528"/>
                </a:lnTo>
                <a:lnTo>
                  <a:pt x="3444" y="14514"/>
                </a:lnTo>
                <a:lnTo>
                  <a:pt x="3464" y="14501"/>
                </a:lnTo>
                <a:lnTo>
                  <a:pt x="3485" y="14488"/>
                </a:lnTo>
                <a:lnTo>
                  <a:pt x="3507" y="14477"/>
                </a:lnTo>
                <a:lnTo>
                  <a:pt x="3529" y="14468"/>
                </a:lnTo>
                <a:lnTo>
                  <a:pt x="3552" y="14458"/>
                </a:lnTo>
                <a:lnTo>
                  <a:pt x="3576" y="14451"/>
                </a:lnTo>
                <a:lnTo>
                  <a:pt x="3599" y="14444"/>
                </a:lnTo>
                <a:lnTo>
                  <a:pt x="3624" y="14438"/>
                </a:lnTo>
                <a:lnTo>
                  <a:pt x="3648" y="14433"/>
                </a:lnTo>
                <a:lnTo>
                  <a:pt x="3673" y="14430"/>
                </a:lnTo>
                <a:lnTo>
                  <a:pt x="3699" y="14428"/>
                </a:lnTo>
                <a:lnTo>
                  <a:pt x="3725" y="14428"/>
                </a:lnTo>
                <a:close/>
                <a:moveTo>
                  <a:pt x="1277" y="12777"/>
                </a:moveTo>
                <a:lnTo>
                  <a:pt x="6172" y="12777"/>
                </a:lnTo>
                <a:lnTo>
                  <a:pt x="6186" y="12777"/>
                </a:lnTo>
                <a:lnTo>
                  <a:pt x="6198" y="12779"/>
                </a:lnTo>
                <a:lnTo>
                  <a:pt x="6211" y="12782"/>
                </a:lnTo>
                <a:lnTo>
                  <a:pt x="6222" y="12787"/>
                </a:lnTo>
                <a:lnTo>
                  <a:pt x="6234" y="12793"/>
                </a:lnTo>
                <a:lnTo>
                  <a:pt x="6244" y="12799"/>
                </a:lnTo>
                <a:lnTo>
                  <a:pt x="6255" y="12806"/>
                </a:lnTo>
                <a:lnTo>
                  <a:pt x="6263" y="12815"/>
                </a:lnTo>
                <a:lnTo>
                  <a:pt x="6271" y="12824"/>
                </a:lnTo>
                <a:lnTo>
                  <a:pt x="6279" y="12834"/>
                </a:lnTo>
                <a:lnTo>
                  <a:pt x="6286" y="12845"/>
                </a:lnTo>
                <a:lnTo>
                  <a:pt x="6291" y="12856"/>
                </a:lnTo>
                <a:lnTo>
                  <a:pt x="6295" y="12868"/>
                </a:lnTo>
                <a:lnTo>
                  <a:pt x="6299" y="12881"/>
                </a:lnTo>
                <a:lnTo>
                  <a:pt x="6301" y="12893"/>
                </a:lnTo>
                <a:lnTo>
                  <a:pt x="6302" y="12906"/>
                </a:lnTo>
                <a:lnTo>
                  <a:pt x="6302" y="13021"/>
                </a:lnTo>
                <a:lnTo>
                  <a:pt x="6301" y="13034"/>
                </a:lnTo>
                <a:lnTo>
                  <a:pt x="6299" y="13047"/>
                </a:lnTo>
                <a:lnTo>
                  <a:pt x="6295" y="13059"/>
                </a:lnTo>
                <a:lnTo>
                  <a:pt x="6291" y="13071"/>
                </a:lnTo>
                <a:lnTo>
                  <a:pt x="6286" y="13082"/>
                </a:lnTo>
                <a:lnTo>
                  <a:pt x="6279" y="13093"/>
                </a:lnTo>
                <a:lnTo>
                  <a:pt x="6271" y="13103"/>
                </a:lnTo>
                <a:lnTo>
                  <a:pt x="6263" y="13112"/>
                </a:lnTo>
                <a:lnTo>
                  <a:pt x="6255" y="13121"/>
                </a:lnTo>
                <a:lnTo>
                  <a:pt x="6244" y="13128"/>
                </a:lnTo>
                <a:lnTo>
                  <a:pt x="6234" y="13134"/>
                </a:lnTo>
                <a:lnTo>
                  <a:pt x="6222" y="13140"/>
                </a:lnTo>
                <a:lnTo>
                  <a:pt x="6211" y="13145"/>
                </a:lnTo>
                <a:lnTo>
                  <a:pt x="6198" y="13148"/>
                </a:lnTo>
                <a:lnTo>
                  <a:pt x="6186" y="13149"/>
                </a:lnTo>
                <a:lnTo>
                  <a:pt x="6172" y="13150"/>
                </a:lnTo>
                <a:lnTo>
                  <a:pt x="1277" y="13150"/>
                </a:lnTo>
                <a:lnTo>
                  <a:pt x="1263" y="13149"/>
                </a:lnTo>
                <a:lnTo>
                  <a:pt x="1251" y="13148"/>
                </a:lnTo>
                <a:lnTo>
                  <a:pt x="1238" y="13145"/>
                </a:lnTo>
                <a:lnTo>
                  <a:pt x="1227" y="13140"/>
                </a:lnTo>
                <a:lnTo>
                  <a:pt x="1215" y="13134"/>
                </a:lnTo>
                <a:lnTo>
                  <a:pt x="1205" y="13128"/>
                </a:lnTo>
                <a:lnTo>
                  <a:pt x="1194" y="13121"/>
                </a:lnTo>
                <a:lnTo>
                  <a:pt x="1186" y="13112"/>
                </a:lnTo>
                <a:lnTo>
                  <a:pt x="1178" y="13103"/>
                </a:lnTo>
                <a:lnTo>
                  <a:pt x="1169" y="13093"/>
                </a:lnTo>
                <a:lnTo>
                  <a:pt x="1163" y="13082"/>
                </a:lnTo>
                <a:lnTo>
                  <a:pt x="1158" y="13071"/>
                </a:lnTo>
                <a:lnTo>
                  <a:pt x="1154" y="13059"/>
                </a:lnTo>
                <a:lnTo>
                  <a:pt x="1150" y="13047"/>
                </a:lnTo>
                <a:lnTo>
                  <a:pt x="1148" y="13034"/>
                </a:lnTo>
                <a:lnTo>
                  <a:pt x="1147" y="13021"/>
                </a:lnTo>
                <a:lnTo>
                  <a:pt x="1147" y="12906"/>
                </a:lnTo>
                <a:lnTo>
                  <a:pt x="1148" y="12893"/>
                </a:lnTo>
                <a:lnTo>
                  <a:pt x="1150" y="12881"/>
                </a:lnTo>
                <a:lnTo>
                  <a:pt x="1154" y="12868"/>
                </a:lnTo>
                <a:lnTo>
                  <a:pt x="1158" y="12856"/>
                </a:lnTo>
                <a:lnTo>
                  <a:pt x="1163" y="12845"/>
                </a:lnTo>
                <a:lnTo>
                  <a:pt x="1169" y="12834"/>
                </a:lnTo>
                <a:lnTo>
                  <a:pt x="1178" y="12824"/>
                </a:lnTo>
                <a:lnTo>
                  <a:pt x="1186" y="12815"/>
                </a:lnTo>
                <a:lnTo>
                  <a:pt x="1194" y="12806"/>
                </a:lnTo>
                <a:lnTo>
                  <a:pt x="1205" y="12799"/>
                </a:lnTo>
                <a:lnTo>
                  <a:pt x="1215" y="12793"/>
                </a:lnTo>
                <a:lnTo>
                  <a:pt x="1227" y="12787"/>
                </a:lnTo>
                <a:lnTo>
                  <a:pt x="1238" y="12782"/>
                </a:lnTo>
                <a:lnTo>
                  <a:pt x="1251" y="12779"/>
                </a:lnTo>
                <a:lnTo>
                  <a:pt x="1263" y="12777"/>
                </a:lnTo>
                <a:lnTo>
                  <a:pt x="1277" y="12777"/>
                </a:lnTo>
                <a:close/>
                <a:moveTo>
                  <a:pt x="1277" y="12217"/>
                </a:moveTo>
                <a:lnTo>
                  <a:pt x="6172" y="12217"/>
                </a:lnTo>
                <a:lnTo>
                  <a:pt x="6186" y="12218"/>
                </a:lnTo>
                <a:lnTo>
                  <a:pt x="6198" y="12220"/>
                </a:lnTo>
                <a:lnTo>
                  <a:pt x="6211" y="12223"/>
                </a:lnTo>
                <a:lnTo>
                  <a:pt x="6222" y="12227"/>
                </a:lnTo>
                <a:lnTo>
                  <a:pt x="6234" y="12232"/>
                </a:lnTo>
                <a:lnTo>
                  <a:pt x="6244" y="12240"/>
                </a:lnTo>
                <a:lnTo>
                  <a:pt x="6255" y="12247"/>
                </a:lnTo>
                <a:lnTo>
                  <a:pt x="6263" y="12255"/>
                </a:lnTo>
                <a:lnTo>
                  <a:pt x="6271" y="12265"/>
                </a:lnTo>
                <a:lnTo>
                  <a:pt x="6279" y="12274"/>
                </a:lnTo>
                <a:lnTo>
                  <a:pt x="6286" y="12284"/>
                </a:lnTo>
                <a:lnTo>
                  <a:pt x="6291" y="12296"/>
                </a:lnTo>
                <a:lnTo>
                  <a:pt x="6295" y="12307"/>
                </a:lnTo>
                <a:lnTo>
                  <a:pt x="6299" y="12320"/>
                </a:lnTo>
                <a:lnTo>
                  <a:pt x="6301" y="12334"/>
                </a:lnTo>
                <a:lnTo>
                  <a:pt x="6302" y="12346"/>
                </a:lnTo>
                <a:lnTo>
                  <a:pt x="6302" y="12461"/>
                </a:lnTo>
                <a:lnTo>
                  <a:pt x="6301" y="12474"/>
                </a:lnTo>
                <a:lnTo>
                  <a:pt x="6299" y="12487"/>
                </a:lnTo>
                <a:lnTo>
                  <a:pt x="6295" y="12500"/>
                </a:lnTo>
                <a:lnTo>
                  <a:pt x="6291" y="12511"/>
                </a:lnTo>
                <a:lnTo>
                  <a:pt x="6286" y="12522"/>
                </a:lnTo>
                <a:lnTo>
                  <a:pt x="6279" y="12533"/>
                </a:lnTo>
                <a:lnTo>
                  <a:pt x="6271" y="12543"/>
                </a:lnTo>
                <a:lnTo>
                  <a:pt x="6263" y="12552"/>
                </a:lnTo>
                <a:lnTo>
                  <a:pt x="6255" y="12561"/>
                </a:lnTo>
                <a:lnTo>
                  <a:pt x="6244" y="12568"/>
                </a:lnTo>
                <a:lnTo>
                  <a:pt x="6234" y="12575"/>
                </a:lnTo>
                <a:lnTo>
                  <a:pt x="6222" y="12580"/>
                </a:lnTo>
                <a:lnTo>
                  <a:pt x="6211" y="12584"/>
                </a:lnTo>
                <a:lnTo>
                  <a:pt x="6198" y="12587"/>
                </a:lnTo>
                <a:lnTo>
                  <a:pt x="6186" y="12589"/>
                </a:lnTo>
                <a:lnTo>
                  <a:pt x="6172" y="12590"/>
                </a:lnTo>
                <a:lnTo>
                  <a:pt x="1277" y="12590"/>
                </a:lnTo>
                <a:lnTo>
                  <a:pt x="1263" y="12589"/>
                </a:lnTo>
                <a:lnTo>
                  <a:pt x="1251" y="12587"/>
                </a:lnTo>
                <a:lnTo>
                  <a:pt x="1238" y="12584"/>
                </a:lnTo>
                <a:lnTo>
                  <a:pt x="1227" y="12580"/>
                </a:lnTo>
                <a:lnTo>
                  <a:pt x="1215" y="12575"/>
                </a:lnTo>
                <a:lnTo>
                  <a:pt x="1205" y="12568"/>
                </a:lnTo>
                <a:lnTo>
                  <a:pt x="1194" y="12561"/>
                </a:lnTo>
                <a:lnTo>
                  <a:pt x="1186" y="12552"/>
                </a:lnTo>
                <a:lnTo>
                  <a:pt x="1178" y="12543"/>
                </a:lnTo>
                <a:lnTo>
                  <a:pt x="1169" y="12533"/>
                </a:lnTo>
                <a:lnTo>
                  <a:pt x="1163" y="12522"/>
                </a:lnTo>
                <a:lnTo>
                  <a:pt x="1158" y="12511"/>
                </a:lnTo>
                <a:lnTo>
                  <a:pt x="1154" y="12500"/>
                </a:lnTo>
                <a:lnTo>
                  <a:pt x="1150" y="12487"/>
                </a:lnTo>
                <a:lnTo>
                  <a:pt x="1148" y="12474"/>
                </a:lnTo>
                <a:lnTo>
                  <a:pt x="1147" y="12461"/>
                </a:lnTo>
                <a:lnTo>
                  <a:pt x="1147" y="12346"/>
                </a:lnTo>
                <a:lnTo>
                  <a:pt x="1148" y="12334"/>
                </a:lnTo>
                <a:lnTo>
                  <a:pt x="1150" y="12320"/>
                </a:lnTo>
                <a:lnTo>
                  <a:pt x="1154" y="12307"/>
                </a:lnTo>
                <a:lnTo>
                  <a:pt x="1158" y="12296"/>
                </a:lnTo>
                <a:lnTo>
                  <a:pt x="1163" y="12284"/>
                </a:lnTo>
                <a:lnTo>
                  <a:pt x="1169" y="12274"/>
                </a:lnTo>
                <a:lnTo>
                  <a:pt x="1178" y="12265"/>
                </a:lnTo>
                <a:lnTo>
                  <a:pt x="1186" y="12255"/>
                </a:lnTo>
                <a:lnTo>
                  <a:pt x="1194" y="12247"/>
                </a:lnTo>
                <a:lnTo>
                  <a:pt x="1205" y="12240"/>
                </a:lnTo>
                <a:lnTo>
                  <a:pt x="1215" y="12232"/>
                </a:lnTo>
                <a:lnTo>
                  <a:pt x="1227" y="12227"/>
                </a:lnTo>
                <a:lnTo>
                  <a:pt x="1238" y="12223"/>
                </a:lnTo>
                <a:lnTo>
                  <a:pt x="1251" y="12220"/>
                </a:lnTo>
                <a:lnTo>
                  <a:pt x="1263" y="12218"/>
                </a:lnTo>
                <a:lnTo>
                  <a:pt x="1277" y="12217"/>
                </a:lnTo>
                <a:close/>
              </a:path>
            </a:pathLst>
          </a:custGeom>
          <a:solidFill>
            <a:srgbClr val="8A9295"/>
          </a:solidFill>
          <a:ln w="9525">
            <a:noFill/>
            <a:round/>
            <a:headEnd/>
            <a:tailEnd/>
          </a:ln>
        </p:spPr>
        <p:txBody>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defTabSz="914400" fontAlgn="ctr">
              <a:defRPr/>
            </a:pPr>
            <a:endParaRPr lang="en-US" altLang="zh-CN" sz="15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29" name="梯形 728">
            <a:extLst>
              <a:ext uri="{FF2B5EF4-FFF2-40B4-BE49-F238E27FC236}">
                <a16:creationId xmlns:a16="http://schemas.microsoft.com/office/drawing/2014/main" xmlns="" id="{05A0288C-BC1C-4C87-B3E9-2D1FEB848DEA}"/>
              </a:ext>
            </a:extLst>
          </p:cNvPr>
          <p:cNvSpPr/>
          <p:nvPr/>
        </p:nvSpPr>
        <p:spPr bwMode="gray">
          <a:xfrm>
            <a:off x="2347982" y="3526085"/>
            <a:ext cx="3504448" cy="637734"/>
          </a:xfrm>
          <a:prstGeom prst="trapezoid">
            <a:avLst>
              <a:gd name="adj" fmla="val 69565"/>
            </a:avLst>
          </a:prstGeom>
          <a:gradFill flip="none" rotWithShape="1">
            <a:gsLst>
              <a:gs pos="0">
                <a:srgbClr val="EBEBEB">
                  <a:alpha val="50000"/>
                </a:srgbClr>
              </a:gs>
              <a:gs pos="50000">
                <a:srgbClr val="EBEBEB">
                  <a:alpha val="20000"/>
                </a:srgbClr>
              </a:gs>
              <a:gs pos="100000">
                <a:srgbClr val="EBEBEB">
                  <a:alpha val="0"/>
                </a:srgbClr>
              </a:gs>
            </a:gsLst>
            <a:lin ang="16200000" scaled="1"/>
            <a:tileRect/>
          </a:gradFill>
          <a:ln w="12700" cap="flat" cmpd="sng" algn="ctr">
            <a:gradFill>
              <a:gsLst>
                <a:gs pos="5000">
                  <a:srgbClr val="C7000B">
                    <a:alpha val="0"/>
                  </a:srgbClr>
                </a:gs>
                <a:gs pos="47000">
                  <a:srgbClr val="C7000B"/>
                </a:gs>
                <a:gs pos="100000">
                  <a:srgbClr val="C7000B"/>
                </a:gs>
              </a:gsLst>
              <a:lin ang="5400000" scaled="0"/>
            </a:gradFill>
            <a:prstDash val="solid"/>
            <a:miter lim="800000"/>
          </a:ln>
          <a:effectLst/>
        </p:spPr>
        <p:txBody>
          <a:bodyPr rtlCol="0" anchor="ctr"/>
          <a:lstStyle/>
          <a:p>
            <a:pPr marL="0" marR="0" lvl="0" indent="0" algn="ctr" defTabSz="958273"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srgbClr val="C7000B"/>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30" name="组合 729">
            <a:extLst>
              <a:ext uri="{FF2B5EF4-FFF2-40B4-BE49-F238E27FC236}">
                <a16:creationId xmlns:a16="http://schemas.microsoft.com/office/drawing/2014/main" xmlns="" id="{F5DA8041-468C-4017-9F59-1DB23B01D6CB}"/>
              </a:ext>
            </a:extLst>
          </p:cNvPr>
          <p:cNvGrpSpPr>
            <a:grpSpLocks noChangeAspect="1"/>
          </p:cNvGrpSpPr>
          <p:nvPr/>
        </p:nvGrpSpPr>
        <p:grpSpPr bwMode="gray">
          <a:xfrm>
            <a:off x="1625011" y="2038334"/>
            <a:ext cx="4718559" cy="2052487"/>
            <a:chOff x="2261900" y="4093186"/>
            <a:chExt cx="2759007" cy="1672444"/>
          </a:xfrm>
        </p:grpSpPr>
        <p:sp>
          <p:nvSpPr>
            <p:cNvPr id="984" name="椭圆 983">
              <a:extLst>
                <a:ext uri="{FF2B5EF4-FFF2-40B4-BE49-F238E27FC236}">
                  <a16:creationId xmlns:a16="http://schemas.microsoft.com/office/drawing/2014/main" xmlns="" id="{157BDBDD-E448-43C2-B834-C3873D7B42AA}"/>
                </a:ext>
              </a:extLst>
            </p:cNvPr>
            <p:cNvSpPr>
              <a:spLocks noChangeAspect="1"/>
            </p:cNvSpPr>
            <p:nvPr/>
          </p:nvSpPr>
          <p:spPr bwMode="gray">
            <a:xfrm>
              <a:off x="2261900" y="4093186"/>
              <a:ext cx="2719640" cy="650616"/>
            </a:xfrm>
            <a:prstGeom prst="ellipse">
              <a:avLst/>
            </a:prstGeom>
            <a:noFill/>
            <a:ln w="12700" cap="flat" cmpd="sng" algn="ctr">
              <a:solidFill>
                <a:srgbClr val="1D1D1A"/>
              </a:solidFill>
              <a:prstDash val="dashDot"/>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srgbClr val="666666"/>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85" name="图片 984">
              <a:extLst>
                <a:ext uri="{FF2B5EF4-FFF2-40B4-BE49-F238E27FC236}">
                  <a16:creationId xmlns:a16="http://schemas.microsoft.com/office/drawing/2014/main" xmlns="" id="{7B3C0F70-F94E-481B-8453-B5F8800ACFDF}"/>
                </a:ext>
              </a:extLst>
            </p:cNvPr>
            <p:cNvPicPr>
              <a:picLocks noChangeAspect="1"/>
            </p:cNvPicPr>
            <p:nvPr/>
          </p:nvPicPr>
          <p:blipFill>
            <a:blip r:embed="rId4">
              <a:duotone>
                <a:srgbClr val="EBEBEB">
                  <a:shade val="45000"/>
                  <a:satMod val="135000"/>
                </a:srgbClr>
                <a:prstClr val="white"/>
              </a:duotone>
            </a:blip>
            <a:stretch>
              <a:fillRect/>
            </a:stretch>
          </p:blipFill>
          <p:spPr bwMode="gray">
            <a:xfrm>
              <a:off x="2292944" y="4096771"/>
              <a:ext cx="2727832" cy="716467"/>
            </a:xfrm>
            <a:prstGeom prst="rect">
              <a:avLst/>
            </a:prstGeom>
            <a:effectLst>
              <a:outerShdw dist="50800" dir="15120000" sx="57000" sy="57000" algn="ctr" rotWithShape="0">
                <a:srgbClr val="000000">
                  <a:alpha val="23000"/>
                </a:srgbClr>
              </a:outerShdw>
            </a:effectLst>
          </p:spPr>
        </p:pic>
        <p:sp>
          <p:nvSpPr>
            <p:cNvPr id="986" name="椭圆 985">
              <a:extLst>
                <a:ext uri="{FF2B5EF4-FFF2-40B4-BE49-F238E27FC236}">
                  <a16:creationId xmlns:a16="http://schemas.microsoft.com/office/drawing/2014/main" xmlns="" id="{46D1CEBF-978C-40AE-9EFD-B4999B48BCDA}"/>
                </a:ext>
              </a:extLst>
            </p:cNvPr>
            <p:cNvSpPr/>
            <p:nvPr/>
          </p:nvSpPr>
          <p:spPr bwMode="gray">
            <a:xfrm>
              <a:off x="2452302" y="4178349"/>
              <a:ext cx="2288541" cy="440116"/>
            </a:xfrm>
            <a:prstGeom prst="ellipse">
              <a:avLst/>
            </a:prstGeom>
            <a:noFill/>
            <a:ln w="12700" cap="flat" cmpd="sng" algn="ctr">
              <a:solidFill>
                <a:srgbClr val="1D1D1A"/>
              </a:solidFill>
              <a:prstDash val="dashDot"/>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srgbClr val="666666"/>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7" name="任意多边形 29">
              <a:extLst>
                <a:ext uri="{FF2B5EF4-FFF2-40B4-BE49-F238E27FC236}">
                  <a16:creationId xmlns:a16="http://schemas.microsoft.com/office/drawing/2014/main" xmlns="" id="{CA198755-41E6-4084-AB65-D6DD16C6E2FA}"/>
                </a:ext>
              </a:extLst>
            </p:cNvPr>
            <p:cNvSpPr/>
            <p:nvPr/>
          </p:nvSpPr>
          <p:spPr bwMode="gray">
            <a:xfrm flipV="1">
              <a:off x="2700313" y="4677512"/>
              <a:ext cx="2106612" cy="1088118"/>
            </a:xfrm>
            <a:custGeom>
              <a:avLst/>
              <a:gdLst>
                <a:gd name="connsiteX0" fmla="*/ 2836201 w 2836201"/>
                <a:gd name="connsiteY0" fmla="*/ 3789428 h 3789428"/>
                <a:gd name="connsiteX1" fmla="*/ 2711787 w 2836201"/>
                <a:gd name="connsiteY1" fmla="*/ 3682142 h 3789428"/>
                <a:gd name="connsiteX2" fmla="*/ 1888961 w 2836201"/>
                <a:gd name="connsiteY2" fmla="*/ 1207373 h 3789428"/>
                <a:gd name="connsiteX3" fmla="*/ 1897078 w 2836201"/>
                <a:gd name="connsiteY3" fmla="*/ 919610 h 3789428"/>
                <a:gd name="connsiteX4" fmla="*/ 1902386 w 2836201"/>
                <a:gd name="connsiteY4" fmla="*/ 857358 h 3789428"/>
                <a:gd name="connsiteX5" fmla="*/ 2275459 w 2836201"/>
                <a:gd name="connsiteY5" fmla="*/ 857358 h 3789428"/>
                <a:gd name="connsiteX6" fmla="*/ 1418101 w 2836201"/>
                <a:gd name="connsiteY6" fmla="*/ 0 h 3789428"/>
                <a:gd name="connsiteX7" fmla="*/ 560743 w 2836201"/>
                <a:gd name="connsiteY7" fmla="*/ 857358 h 3789428"/>
                <a:gd name="connsiteX8" fmla="*/ 933815 w 2836201"/>
                <a:gd name="connsiteY8" fmla="*/ 857358 h 3789428"/>
                <a:gd name="connsiteX9" fmla="*/ 939123 w 2836201"/>
                <a:gd name="connsiteY9" fmla="*/ 919610 h 3789428"/>
                <a:gd name="connsiteX10" fmla="*/ 947240 w 2836201"/>
                <a:gd name="connsiteY10" fmla="*/ 1207373 h 3789428"/>
                <a:gd name="connsiteX11" fmla="*/ 124414 w 2836201"/>
                <a:gd name="connsiteY11" fmla="*/ 3682142 h 3789428"/>
                <a:gd name="connsiteX12" fmla="*/ 0 w 2836201"/>
                <a:gd name="connsiteY12" fmla="*/ 3789428 h 3789428"/>
                <a:gd name="connsiteX13" fmla="*/ 56160 w 2836201"/>
                <a:gd name="connsiteY13" fmla="*/ 3789428 h 3789428"/>
                <a:gd name="connsiteX14" fmla="*/ 2780041 w 2836201"/>
                <a:gd name="connsiteY14" fmla="*/ 3789428 h 3789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836201" h="3789428">
                  <a:moveTo>
                    <a:pt x="2836201" y="3789428"/>
                  </a:moveTo>
                  <a:lnTo>
                    <a:pt x="2711787" y="3682142"/>
                  </a:lnTo>
                  <a:cubicBezTo>
                    <a:pt x="2221675" y="3205543"/>
                    <a:pt x="1888961" y="2276012"/>
                    <a:pt x="1888961" y="1207373"/>
                  </a:cubicBezTo>
                  <a:cubicBezTo>
                    <a:pt x="1888961" y="1110224"/>
                    <a:pt x="1891711" y="1014224"/>
                    <a:pt x="1897078" y="919610"/>
                  </a:cubicBezTo>
                  <a:lnTo>
                    <a:pt x="1902386" y="857358"/>
                  </a:lnTo>
                  <a:lnTo>
                    <a:pt x="2275459" y="857358"/>
                  </a:lnTo>
                  <a:lnTo>
                    <a:pt x="1418101" y="0"/>
                  </a:lnTo>
                  <a:lnTo>
                    <a:pt x="560743" y="857358"/>
                  </a:lnTo>
                  <a:lnTo>
                    <a:pt x="933815" y="857358"/>
                  </a:lnTo>
                  <a:lnTo>
                    <a:pt x="939123" y="919610"/>
                  </a:lnTo>
                  <a:cubicBezTo>
                    <a:pt x="944490" y="1014224"/>
                    <a:pt x="947240" y="1110224"/>
                    <a:pt x="947240" y="1207373"/>
                  </a:cubicBezTo>
                  <a:cubicBezTo>
                    <a:pt x="947240" y="2276012"/>
                    <a:pt x="614527" y="3205543"/>
                    <a:pt x="124414" y="3682142"/>
                  </a:cubicBezTo>
                  <a:lnTo>
                    <a:pt x="0" y="3789428"/>
                  </a:lnTo>
                  <a:lnTo>
                    <a:pt x="56160" y="3789428"/>
                  </a:lnTo>
                  <a:lnTo>
                    <a:pt x="2780041" y="3789428"/>
                  </a:lnTo>
                  <a:close/>
                </a:path>
              </a:pathLst>
            </a:custGeom>
            <a:gradFill flip="none" rotWithShape="1">
              <a:gsLst>
                <a:gs pos="19000">
                  <a:srgbClr val="666666">
                    <a:alpha val="78000"/>
                    <a:lumMod val="0"/>
                    <a:lumOff val="100000"/>
                  </a:srgbClr>
                </a:gs>
                <a:gs pos="38000">
                  <a:srgbClr val="D3D3D3">
                    <a:alpha val="38000"/>
                  </a:srgbClr>
                </a:gs>
                <a:gs pos="68000">
                  <a:srgbClr val="FFFFFF">
                    <a:lumMod val="78000"/>
                    <a:alpha val="38000"/>
                  </a:srgbClr>
                </a:gs>
                <a:gs pos="90000">
                  <a:srgbClr val="EBEBEB">
                    <a:lumMod val="44000"/>
                    <a:lumOff val="56000"/>
                    <a:alpha val="44000"/>
                  </a:srgbClr>
                </a:gs>
                <a:gs pos="53000">
                  <a:srgbClr val="FFFFFF"/>
                </a:gs>
              </a:gsLst>
              <a:lin ang="5400000" scaled="0"/>
              <a:tileRect/>
            </a:gradFill>
            <a:ln w="12700" cap="flat" cmpd="sng" algn="ctr">
              <a:noFill/>
              <a:prstDash val="solid"/>
              <a:miter lim="800000"/>
            </a:ln>
            <a:effectLst/>
          </p:spPr>
          <p:txBody>
            <a:bodyPr wrap="square" lIns="68562" tIns="34281" rIns="68562" bIns="34281" anchor="ctr">
              <a:noAutofit/>
            </a:bodyPr>
            <a:lstStyle/>
            <a:p>
              <a:pPr marL="0" marR="0" lvl="0" indent="0" algn="ctr" defTabSz="309449"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8" name="Freeform 5">
              <a:extLst>
                <a:ext uri="{FF2B5EF4-FFF2-40B4-BE49-F238E27FC236}">
                  <a16:creationId xmlns:a16="http://schemas.microsoft.com/office/drawing/2014/main" xmlns="" id="{7E746420-CBCC-4DE4-8863-4F9DC51655E7}"/>
                </a:ext>
              </a:extLst>
            </p:cNvPr>
            <p:cNvSpPr>
              <a:spLocks noChangeAspect="1"/>
            </p:cNvSpPr>
            <p:nvPr/>
          </p:nvSpPr>
          <p:spPr bwMode="gray">
            <a:xfrm rot="380735" flipH="1" flipV="1">
              <a:off x="4526305" y="4438372"/>
              <a:ext cx="494602" cy="286543"/>
            </a:xfrm>
            <a:custGeom>
              <a:avLst/>
              <a:gdLst>
                <a:gd name="T0" fmla="*/ 768 w 768"/>
                <a:gd name="T1" fmla="*/ 100 h 744"/>
                <a:gd name="T2" fmla="*/ 609 w 768"/>
                <a:gd name="T3" fmla="*/ 283 h 744"/>
                <a:gd name="T4" fmla="*/ 589 w 768"/>
                <a:gd name="T5" fmla="*/ 202 h 744"/>
                <a:gd name="T6" fmla="*/ 36 w 768"/>
                <a:gd name="T7" fmla="*/ 744 h 744"/>
                <a:gd name="T8" fmla="*/ 560 w 768"/>
                <a:gd name="T9" fmla="*/ 83 h 744"/>
                <a:gd name="T10" fmla="*/ 540 w 768"/>
                <a:gd name="T11" fmla="*/ 0 h 744"/>
                <a:gd name="T12" fmla="*/ 768 w 768"/>
                <a:gd name="T13" fmla="*/ 100 h 744"/>
              </a:gdLst>
              <a:ahLst/>
              <a:cxnLst>
                <a:cxn ang="0">
                  <a:pos x="T0" y="T1"/>
                </a:cxn>
                <a:cxn ang="0">
                  <a:pos x="T2" y="T3"/>
                </a:cxn>
                <a:cxn ang="0">
                  <a:pos x="T4" y="T5"/>
                </a:cxn>
                <a:cxn ang="0">
                  <a:pos x="T6" y="T7"/>
                </a:cxn>
                <a:cxn ang="0">
                  <a:pos x="T8" y="T9"/>
                </a:cxn>
                <a:cxn ang="0">
                  <a:pos x="T10" y="T11"/>
                </a:cxn>
                <a:cxn ang="0">
                  <a:pos x="T12" y="T13"/>
                </a:cxn>
              </a:cxnLst>
              <a:rect l="0" t="0" r="r" b="b"/>
              <a:pathLst>
                <a:path w="768" h="744">
                  <a:moveTo>
                    <a:pt x="768" y="100"/>
                  </a:moveTo>
                  <a:cubicBezTo>
                    <a:pt x="609" y="283"/>
                    <a:pt x="609" y="283"/>
                    <a:pt x="609" y="283"/>
                  </a:cubicBezTo>
                  <a:cubicBezTo>
                    <a:pt x="609" y="283"/>
                    <a:pt x="590" y="202"/>
                    <a:pt x="589" y="202"/>
                  </a:cubicBezTo>
                  <a:cubicBezTo>
                    <a:pt x="65" y="361"/>
                    <a:pt x="36" y="744"/>
                    <a:pt x="36" y="744"/>
                  </a:cubicBezTo>
                  <a:cubicBezTo>
                    <a:pt x="36" y="744"/>
                    <a:pt x="0" y="260"/>
                    <a:pt x="560" y="83"/>
                  </a:cubicBezTo>
                  <a:cubicBezTo>
                    <a:pt x="561" y="80"/>
                    <a:pt x="540" y="0"/>
                    <a:pt x="540" y="0"/>
                  </a:cubicBezTo>
                  <a:lnTo>
                    <a:pt x="768" y="100"/>
                  </a:lnTo>
                  <a:close/>
                </a:path>
              </a:pathLst>
            </a:custGeom>
            <a:solidFill>
              <a:srgbClr val="C7000A">
                <a:alpha val="70000"/>
              </a:srgbClr>
            </a:solidFill>
            <a:ln w="12700" cap="flat" cmpd="sng" algn="ctr">
              <a:solidFill>
                <a:srgbClr val="666666">
                  <a:alpha val="38000"/>
                </a:srgbClr>
              </a:solidFill>
              <a:prstDash val="solid"/>
              <a:miter lim="800000"/>
            </a:ln>
            <a:effectLst/>
          </p:spPr>
          <p:txBody>
            <a:bodyPr lIns="26991" tIns="45715" rIns="26991" bIns="45715" anchor="ctr"/>
            <a:lstStyle/>
            <a:p>
              <a:pPr marL="0" marR="0" lvl="0" indent="0" defTabSz="914354" eaLnBrk="1" fontAlgn="ctr" latinLnBrk="0" hangingPunct="1">
                <a:lnSpc>
                  <a:spcPct val="100000"/>
                </a:lnSpc>
                <a:spcBef>
                  <a:spcPts val="0"/>
                </a:spcBef>
                <a:spcAft>
                  <a:spcPts val="0"/>
                </a:spcAft>
                <a:buClrTx/>
                <a:buSzTx/>
                <a:buFontTx/>
                <a:buNone/>
                <a:tabLst/>
                <a:defRPr/>
              </a:pPr>
              <a:endParaRPr kumimoji="0" lang="en-US" altLang="zh-CN" sz="20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sp>
        <p:nvSpPr>
          <p:cNvPr id="981" name="Freeform 8">
            <a:extLst>
              <a:ext uri="{FF2B5EF4-FFF2-40B4-BE49-F238E27FC236}">
                <a16:creationId xmlns:a16="http://schemas.microsoft.com/office/drawing/2014/main" xmlns="" id="{614C62C1-F0CB-43AC-9BF1-539625604587}"/>
              </a:ext>
            </a:extLst>
          </p:cNvPr>
          <p:cNvSpPr>
            <a:spLocks/>
          </p:cNvSpPr>
          <p:nvPr/>
        </p:nvSpPr>
        <p:spPr bwMode="gray">
          <a:xfrm>
            <a:off x="2944762" y="1099111"/>
            <a:ext cx="2574804" cy="1498526"/>
          </a:xfrm>
          <a:custGeom>
            <a:avLst/>
            <a:gdLst/>
            <a:ahLst/>
            <a:cxnLst>
              <a:cxn ang="0">
                <a:pos x="5492" y="1876"/>
              </a:cxn>
              <a:cxn ang="0">
                <a:pos x="5426" y="1682"/>
              </a:cxn>
              <a:cxn ang="0">
                <a:pos x="5326" y="1506"/>
              </a:cxn>
              <a:cxn ang="0">
                <a:pos x="5198" y="1350"/>
              </a:cxn>
              <a:cxn ang="0">
                <a:pos x="5046" y="1220"/>
              </a:cxn>
              <a:cxn ang="0">
                <a:pos x="4874" y="1116"/>
              </a:cxn>
              <a:cxn ang="0">
                <a:pos x="4682" y="1042"/>
              </a:cxn>
              <a:cxn ang="0">
                <a:pos x="4476" y="1004"/>
              </a:cxn>
              <a:cxn ang="0">
                <a:pos x="4302" y="1002"/>
              </a:cxn>
              <a:cxn ang="0">
                <a:pos x="4184" y="898"/>
              </a:cxn>
              <a:cxn ang="0">
                <a:pos x="4060" y="694"/>
              </a:cxn>
              <a:cxn ang="0">
                <a:pos x="3908" y="512"/>
              </a:cxn>
              <a:cxn ang="0">
                <a:pos x="3732" y="352"/>
              </a:cxn>
              <a:cxn ang="0">
                <a:pos x="3534" y="218"/>
              </a:cxn>
              <a:cxn ang="0">
                <a:pos x="3316" y="114"/>
              </a:cxn>
              <a:cxn ang="0">
                <a:pos x="3084" y="42"/>
              </a:cxn>
              <a:cxn ang="0">
                <a:pos x="2838" y="4"/>
              </a:cxn>
              <a:cxn ang="0">
                <a:pos x="2630" y="2"/>
              </a:cxn>
              <a:cxn ang="0">
                <a:pos x="2318" y="46"/>
              </a:cxn>
              <a:cxn ang="0">
                <a:pos x="2026" y="146"/>
              </a:cxn>
              <a:cxn ang="0">
                <a:pos x="1764" y="296"/>
              </a:cxn>
              <a:cxn ang="0">
                <a:pos x="1532" y="490"/>
              </a:cxn>
              <a:cxn ang="0">
                <a:pos x="1340" y="724"/>
              </a:cxn>
              <a:cxn ang="0">
                <a:pos x="1194" y="988"/>
              </a:cxn>
              <a:cxn ang="0">
                <a:pos x="1096" y="1280"/>
              </a:cxn>
              <a:cxn ang="0">
                <a:pos x="1058" y="1514"/>
              </a:cxn>
              <a:cxn ang="0">
                <a:pos x="908" y="1500"/>
              </a:cxn>
              <a:cxn ang="0">
                <a:pos x="770" y="1510"/>
              </a:cxn>
              <a:cxn ang="0">
                <a:pos x="596" y="1556"/>
              </a:cxn>
              <a:cxn ang="0">
                <a:pos x="436" y="1632"/>
              </a:cxn>
              <a:cxn ang="0">
                <a:pos x="296" y="1736"/>
              </a:cxn>
              <a:cxn ang="0">
                <a:pos x="180" y="1864"/>
              </a:cxn>
              <a:cxn ang="0">
                <a:pos x="90" y="2014"/>
              </a:cxn>
              <a:cxn ang="0">
                <a:pos x="28" y="2182"/>
              </a:cxn>
              <a:cxn ang="0">
                <a:pos x="0" y="2362"/>
              </a:cxn>
              <a:cxn ang="0">
                <a:pos x="4" y="2500"/>
              </a:cxn>
              <a:cxn ang="0">
                <a:pos x="40" y="2678"/>
              </a:cxn>
              <a:cxn ang="0">
                <a:pos x="110" y="2840"/>
              </a:cxn>
              <a:cxn ang="0">
                <a:pos x="206" y="2986"/>
              </a:cxn>
              <a:cxn ang="0">
                <a:pos x="330" y="3108"/>
              </a:cxn>
              <a:cxn ang="0">
                <a:pos x="474" y="3206"/>
              </a:cxn>
              <a:cxn ang="0">
                <a:pos x="638" y="3276"/>
              </a:cxn>
              <a:cxn ang="0">
                <a:pos x="814" y="3312"/>
              </a:cxn>
              <a:cxn ang="0">
                <a:pos x="5486" y="3316"/>
              </a:cxn>
              <a:cxn ang="0">
                <a:pos x="5620" y="3302"/>
              </a:cxn>
              <a:cxn ang="0">
                <a:pos x="5746" y="3264"/>
              </a:cxn>
              <a:cxn ang="0">
                <a:pos x="5860" y="3202"/>
              </a:cxn>
              <a:cxn ang="0">
                <a:pos x="5958" y="3120"/>
              </a:cxn>
              <a:cxn ang="0">
                <a:pos x="6040" y="3022"/>
              </a:cxn>
              <a:cxn ang="0">
                <a:pos x="6102" y="2908"/>
              </a:cxn>
              <a:cxn ang="0">
                <a:pos x="6140" y="2782"/>
              </a:cxn>
              <a:cxn ang="0">
                <a:pos x="6154" y="2646"/>
              </a:cxn>
              <a:cxn ang="0">
                <a:pos x="6146" y="2548"/>
              </a:cxn>
              <a:cxn ang="0">
                <a:pos x="6116" y="2422"/>
              </a:cxn>
              <a:cxn ang="0">
                <a:pos x="6062" y="2308"/>
              </a:cxn>
              <a:cxn ang="0">
                <a:pos x="5988" y="2206"/>
              </a:cxn>
              <a:cxn ang="0">
                <a:pos x="5898" y="2120"/>
              </a:cxn>
              <a:cxn ang="0">
                <a:pos x="5792" y="2054"/>
              </a:cxn>
              <a:cxn ang="0">
                <a:pos x="5674" y="2006"/>
              </a:cxn>
              <a:cxn ang="0">
                <a:pos x="5546" y="1982"/>
              </a:cxn>
            </a:cxnLst>
            <a:rect l="0" t="0" r="r" b="b"/>
            <a:pathLst>
              <a:path w="6154" h="3316">
                <a:moveTo>
                  <a:pt x="5512" y="1980"/>
                </a:moveTo>
                <a:lnTo>
                  <a:pt x="5512" y="1980"/>
                </a:lnTo>
                <a:lnTo>
                  <a:pt x="5504" y="1928"/>
                </a:lnTo>
                <a:lnTo>
                  <a:pt x="5492" y="1876"/>
                </a:lnTo>
                <a:lnTo>
                  <a:pt x="5478" y="1826"/>
                </a:lnTo>
                <a:lnTo>
                  <a:pt x="5462" y="1778"/>
                </a:lnTo>
                <a:lnTo>
                  <a:pt x="5446" y="1730"/>
                </a:lnTo>
                <a:lnTo>
                  <a:pt x="5426" y="1682"/>
                </a:lnTo>
                <a:lnTo>
                  <a:pt x="5404" y="1636"/>
                </a:lnTo>
                <a:lnTo>
                  <a:pt x="5380" y="1592"/>
                </a:lnTo>
                <a:lnTo>
                  <a:pt x="5354" y="1548"/>
                </a:lnTo>
                <a:lnTo>
                  <a:pt x="5326" y="1506"/>
                </a:lnTo>
                <a:lnTo>
                  <a:pt x="5296" y="1466"/>
                </a:lnTo>
                <a:lnTo>
                  <a:pt x="5266" y="1426"/>
                </a:lnTo>
                <a:lnTo>
                  <a:pt x="5234" y="1388"/>
                </a:lnTo>
                <a:lnTo>
                  <a:pt x="5198" y="1350"/>
                </a:lnTo>
                <a:lnTo>
                  <a:pt x="5162" y="1316"/>
                </a:lnTo>
                <a:lnTo>
                  <a:pt x="5126" y="1282"/>
                </a:lnTo>
                <a:lnTo>
                  <a:pt x="5086" y="1250"/>
                </a:lnTo>
                <a:lnTo>
                  <a:pt x="5046" y="1220"/>
                </a:lnTo>
                <a:lnTo>
                  <a:pt x="5006" y="1190"/>
                </a:lnTo>
                <a:lnTo>
                  <a:pt x="4962" y="1164"/>
                </a:lnTo>
                <a:lnTo>
                  <a:pt x="4918" y="1138"/>
                </a:lnTo>
                <a:lnTo>
                  <a:pt x="4874" y="1116"/>
                </a:lnTo>
                <a:lnTo>
                  <a:pt x="4826" y="1094"/>
                </a:lnTo>
                <a:lnTo>
                  <a:pt x="4780" y="1074"/>
                </a:lnTo>
                <a:lnTo>
                  <a:pt x="4732" y="1058"/>
                </a:lnTo>
                <a:lnTo>
                  <a:pt x="4682" y="1042"/>
                </a:lnTo>
                <a:lnTo>
                  <a:pt x="4632" y="1030"/>
                </a:lnTo>
                <a:lnTo>
                  <a:pt x="4580" y="1020"/>
                </a:lnTo>
                <a:lnTo>
                  <a:pt x="4528" y="1010"/>
                </a:lnTo>
                <a:lnTo>
                  <a:pt x="4476" y="1004"/>
                </a:lnTo>
                <a:lnTo>
                  <a:pt x="4422" y="1002"/>
                </a:lnTo>
                <a:lnTo>
                  <a:pt x="4368" y="1000"/>
                </a:lnTo>
                <a:lnTo>
                  <a:pt x="4368" y="1000"/>
                </a:lnTo>
                <a:lnTo>
                  <a:pt x="4302" y="1002"/>
                </a:lnTo>
                <a:lnTo>
                  <a:pt x="4236" y="1008"/>
                </a:lnTo>
                <a:lnTo>
                  <a:pt x="4236" y="1008"/>
                </a:lnTo>
                <a:lnTo>
                  <a:pt x="4212" y="952"/>
                </a:lnTo>
                <a:lnTo>
                  <a:pt x="4184" y="898"/>
                </a:lnTo>
                <a:lnTo>
                  <a:pt x="4156" y="846"/>
                </a:lnTo>
                <a:lnTo>
                  <a:pt x="4126" y="794"/>
                </a:lnTo>
                <a:lnTo>
                  <a:pt x="4094" y="744"/>
                </a:lnTo>
                <a:lnTo>
                  <a:pt x="4060" y="694"/>
                </a:lnTo>
                <a:lnTo>
                  <a:pt x="4024" y="646"/>
                </a:lnTo>
                <a:lnTo>
                  <a:pt x="3988" y="600"/>
                </a:lnTo>
                <a:lnTo>
                  <a:pt x="3948" y="554"/>
                </a:lnTo>
                <a:lnTo>
                  <a:pt x="3908" y="512"/>
                </a:lnTo>
                <a:lnTo>
                  <a:pt x="3866" y="470"/>
                </a:lnTo>
                <a:lnTo>
                  <a:pt x="3822" y="428"/>
                </a:lnTo>
                <a:lnTo>
                  <a:pt x="3778" y="390"/>
                </a:lnTo>
                <a:lnTo>
                  <a:pt x="3732" y="352"/>
                </a:lnTo>
                <a:lnTo>
                  <a:pt x="3684" y="316"/>
                </a:lnTo>
                <a:lnTo>
                  <a:pt x="3636" y="282"/>
                </a:lnTo>
                <a:lnTo>
                  <a:pt x="3586" y="248"/>
                </a:lnTo>
                <a:lnTo>
                  <a:pt x="3534" y="218"/>
                </a:lnTo>
                <a:lnTo>
                  <a:pt x="3482" y="190"/>
                </a:lnTo>
                <a:lnTo>
                  <a:pt x="3428" y="162"/>
                </a:lnTo>
                <a:lnTo>
                  <a:pt x="3372" y="138"/>
                </a:lnTo>
                <a:lnTo>
                  <a:pt x="3316" y="114"/>
                </a:lnTo>
                <a:lnTo>
                  <a:pt x="3260" y="92"/>
                </a:lnTo>
                <a:lnTo>
                  <a:pt x="3202" y="74"/>
                </a:lnTo>
                <a:lnTo>
                  <a:pt x="3144" y="56"/>
                </a:lnTo>
                <a:lnTo>
                  <a:pt x="3084" y="42"/>
                </a:lnTo>
                <a:lnTo>
                  <a:pt x="3024" y="30"/>
                </a:lnTo>
                <a:lnTo>
                  <a:pt x="2962" y="18"/>
                </a:lnTo>
                <a:lnTo>
                  <a:pt x="2900" y="10"/>
                </a:lnTo>
                <a:lnTo>
                  <a:pt x="2838" y="4"/>
                </a:lnTo>
                <a:lnTo>
                  <a:pt x="2774" y="0"/>
                </a:lnTo>
                <a:lnTo>
                  <a:pt x="2710" y="0"/>
                </a:lnTo>
                <a:lnTo>
                  <a:pt x="2710" y="0"/>
                </a:lnTo>
                <a:lnTo>
                  <a:pt x="2630" y="2"/>
                </a:lnTo>
                <a:lnTo>
                  <a:pt x="2550" y="8"/>
                </a:lnTo>
                <a:lnTo>
                  <a:pt x="2472" y="16"/>
                </a:lnTo>
                <a:lnTo>
                  <a:pt x="2394" y="30"/>
                </a:lnTo>
                <a:lnTo>
                  <a:pt x="2318" y="46"/>
                </a:lnTo>
                <a:lnTo>
                  <a:pt x="2242" y="66"/>
                </a:lnTo>
                <a:lnTo>
                  <a:pt x="2168" y="90"/>
                </a:lnTo>
                <a:lnTo>
                  <a:pt x="2096" y="116"/>
                </a:lnTo>
                <a:lnTo>
                  <a:pt x="2026" y="146"/>
                </a:lnTo>
                <a:lnTo>
                  <a:pt x="1958" y="180"/>
                </a:lnTo>
                <a:lnTo>
                  <a:pt x="1892" y="216"/>
                </a:lnTo>
                <a:lnTo>
                  <a:pt x="1826" y="256"/>
                </a:lnTo>
                <a:lnTo>
                  <a:pt x="1764" y="296"/>
                </a:lnTo>
                <a:lnTo>
                  <a:pt x="1702" y="342"/>
                </a:lnTo>
                <a:lnTo>
                  <a:pt x="1644" y="388"/>
                </a:lnTo>
                <a:lnTo>
                  <a:pt x="1586" y="438"/>
                </a:lnTo>
                <a:lnTo>
                  <a:pt x="1532" y="490"/>
                </a:lnTo>
                <a:lnTo>
                  <a:pt x="1480" y="546"/>
                </a:lnTo>
                <a:lnTo>
                  <a:pt x="1432" y="602"/>
                </a:lnTo>
                <a:lnTo>
                  <a:pt x="1386" y="662"/>
                </a:lnTo>
                <a:lnTo>
                  <a:pt x="1340" y="724"/>
                </a:lnTo>
                <a:lnTo>
                  <a:pt x="1300" y="786"/>
                </a:lnTo>
                <a:lnTo>
                  <a:pt x="1262" y="852"/>
                </a:lnTo>
                <a:lnTo>
                  <a:pt x="1226" y="920"/>
                </a:lnTo>
                <a:lnTo>
                  <a:pt x="1194" y="988"/>
                </a:lnTo>
                <a:lnTo>
                  <a:pt x="1164" y="1058"/>
                </a:lnTo>
                <a:lnTo>
                  <a:pt x="1138" y="1132"/>
                </a:lnTo>
                <a:lnTo>
                  <a:pt x="1116" y="1204"/>
                </a:lnTo>
                <a:lnTo>
                  <a:pt x="1096" y="1280"/>
                </a:lnTo>
                <a:lnTo>
                  <a:pt x="1080" y="1356"/>
                </a:lnTo>
                <a:lnTo>
                  <a:pt x="1068" y="1434"/>
                </a:lnTo>
                <a:lnTo>
                  <a:pt x="1058" y="1514"/>
                </a:lnTo>
                <a:lnTo>
                  <a:pt x="1058" y="1514"/>
                </a:lnTo>
                <a:lnTo>
                  <a:pt x="1022" y="1508"/>
                </a:lnTo>
                <a:lnTo>
                  <a:pt x="984" y="1504"/>
                </a:lnTo>
                <a:lnTo>
                  <a:pt x="946" y="1500"/>
                </a:lnTo>
                <a:lnTo>
                  <a:pt x="908" y="1500"/>
                </a:lnTo>
                <a:lnTo>
                  <a:pt x="908" y="1500"/>
                </a:lnTo>
                <a:lnTo>
                  <a:pt x="860" y="1502"/>
                </a:lnTo>
                <a:lnTo>
                  <a:pt x="814" y="1504"/>
                </a:lnTo>
                <a:lnTo>
                  <a:pt x="770" y="1510"/>
                </a:lnTo>
                <a:lnTo>
                  <a:pt x="724" y="1518"/>
                </a:lnTo>
                <a:lnTo>
                  <a:pt x="680" y="1528"/>
                </a:lnTo>
                <a:lnTo>
                  <a:pt x="638" y="1540"/>
                </a:lnTo>
                <a:lnTo>
                  <a:pt x="596" y="1556"/>
                </a:lnTo>
                <a:lnTo>
                  <a:pt x="554" y="1572"/>
                </a:lnTo>
                <a:lnTo>
                  <a:pt x="514" y="1590"/>
                </a:lnTo>
                <a:lnTo>
                  <a:pt x="474" y="1610"/>
                </a:lnTo>
                <a:lnTo>
                  <a:pt x="436" y="1632"/>
                </a:lnTo>
                <a:lnTo>
                  <a:pt x="400" y="1656"/>
                </a:lnTo>
                <a:lnTo>
                  <a:pt x="364" y="1680"/>
                </a:lnTo>
                <a:lnTo>
                  <a:pt x="330" y="1708"/>
                </a:lnTo>
                <a:lnTo>
                  <a:pt x="296" y="1736"/>
                </a:lnTo>
                <a:lnTo>
                  <a:pt x="266" y="1766"/>
                </a:lnTo>
                <a:lnTo>
                  <a:pt x="236" y="1798"/>
                </a:lnTo>
                <a:lnTo>
                  <a:pt x="206" y="1830"/>
                </a:lnTo>
                <a:lnTo>
                  <a:pt x="180" y="1864"/>
                </a:lnTo>
                <a:lnTo>
                  <a:pt x="154" y="1900"/>
                </a:lnTo>
                <a:lnTo>
                  <a:pt x="130" y="1938"/>
                </a:lnTo>
                <a:lnTo>
                  <a:pt x="110" y="1976"/>
                </a:lnTo>
                <a:lnTo>
                  <a:pt x="90" y="2014"/>
                </a:lnTo>
                <a:lnTo>
                  <a:pt x="70" y="2054"/>
                </a:lnTo>
                <a:lnTo>
                  <a:pt x="54" y="2096"/>
                </a:lnTo>
                <a:lnTo>
                  <a:pt x="40" y="2138"/>
                </a:lnTo>
                <a:lnTo>
                  <a:pt x="28" y="2182"/>
                </a:lnTo>
                <a:lnTo>
                  <a:pt x="18" y="2224"/>
                </a:lnTo>
                <a:lnTo>
                  <a:pt x="10" y="2270"/>
                </a:lnTo>
                <a:lnTo>
                  <a:pt x="4" y="2316"/>
                </a:lnTo>
                <a:lnTo>
                  <a:pt x="0" y="2362"/>
                </a:lnTo>
                <a:lnTo>
                  <a:pt x="0" y="2408"/>
                </a:lnTo>
                <a:lnTo>
                  <a:pt x="0" y="2408"/>
                </a:lnTo>
                <a:lnTo>
                  <a:pt x="0" y="2454"/>
                </a:lnTo>
                <a:lnTo>
                  <a:pt x="4" y="2500"/>
                </a:lnTo>
                <a:lnTo>
                  <a:pt x="10" y="2546"/>
                </a:lnTo>
                <a:lnTo>
                  <a:pt x="18" y="2590"/>
                </a:lnTo>
                <a:lnTo>
                  <a:pt x="28" y="2634"/>
                </a:lnTo>
                <a:lnTo>
                  <a:pt x="40" y="2678"/>
                </a:lnTo>
                <a:lnTo>
                  <a:pt x="54" y="2720"/>
                </a:lnTo>
                <a:lnTo>
                  <a:pt x="70" y="2762"/>
                </a:lnTo>
                <a:lnTo>
                  <a:pt x="90" y="2802"/>
                </a:lnTo>
                <a:lnTo>
                  <a:pt x="110" y="2840"/>
                </a:lnTo>
                <a:lnTo>
                  <a:pt x="130" y="2878"/>
                </a:lnTo>
                <a:lnTo>
                  <a:pt x="154" y="2916"/>
                </a:lnTo>
                <a:lnTo>
                  <a:pt x="180" y="2952"/>
                </a:lnTo>
                <a:lnTo>
                  <a:pt x="206" y="2986"/>
                </a:lnTo>
                <a:lnTo>
                  <a:pt x="236" y="3018"/>
                </a:lnTo>
                <a:lnTo>
                  <a:pt x="266" y="3050"/>
                </a:lnTo>
                <a:lnTo>
                  <a:pt x="296" y="3080"/>
                </a:lnTo>
                <a:lnTo>
                  <a:pt x="330" y="3108"/>
                </a:lnTo>
                <a:lnTo>
                  <a:pt x="364" y="3136"/>
                </a:lnTo>
                <a:lnTo>
                  <a:pt x="400" y="3160"/>
                </a:lnTo>
                <a:lnTo>
                  <a:pt x="436" y="3184"/>
                </a:lnTo>
                <a:lnTo>
                  <a:pt x="474" y="3206"/>
                </a:lnTo>
                <a:lnTo>
                  <a:pt x="514" y="3226"/>
                </a:lnTo>
                <a:lnTo>
                  <a:pt x="554" y="3244"/>
                </a:lnTo>
                <a:lnTo>
                  <a:pt x="596" y="3260"/>
                </a:lnTo>
                <a:lnTo>
                  <a:pt x="638" y="3276"/>
                </a:lnTo>
                <a:lnTo>
                  <a:pt x="680" y="3288"/>
                </a:lnTo>
                <a:lnTo>
                  <a:pt x="724" y="3298"/>
                </a:lnTo>
                <a:lnTo>
                  <a:pt x="770" y="3306"/>
                </a:lnTo>
                <a:lnTo>
                  <a:pt x="814" y="3312"/>
                </a:lnTo>
                <a:lnTo>
                  <a:pt x="860" y="3314"/>
                </a:lnTo>
                <a:lnTo>
                  <a:pt x="908" y="3316"/>
                </a:lnTo>
                <a:lnTo>
                  <a:pt x="5486" y="3316"/>
                </a:lnTo>
                <a:lnTo>
                  <a:pt x="5486" y="3316"/>
                </a:lnTo>
                <a:lnTo>
                  <a:pt x="5520" y="3316"/>
                </a:lnTo>
                <a:lnTo>
                  <a:pt x="5554" y="3312"/>
                </a:lnTo>
                <a:lnTo>
                  <a:pt x="5588" y="3308"/>
                </a:lnTo>
                <a:lnTo>
                  <a:pt x="5620" y="3302"/>
                </a:lnTo>
                <a:lnTo>
                  <a:pt x="5652" y="3294"/>
                </a:lnTo>
                <a:lnTo>
                  <a:pt x="5684" y="3286"/>
                </a:lnTo>
                <a:lnTo>
                  <a:pt x="5716" y="3276"/>
                </a:lnTo>
                <a:lnTo>
                  <a:pt x="5746" y="3264"/>
                </a:lnTo>
                <a:lnTo>
                  <a:pt x="5776" y="3250"/>
                </a:lnTo>
                <a:lnTo>
                  <a:pt x="5804" y="3236"/>
                </a:lnTo>
                <a:lnTo>
                  <a:pt x="5832" y="3220"/>
                </a:lnTo>
                <a:lnTo>
                  <a:pt x="5860" y="3202"/>
                </a:lnTo>
                <a:lnTo>
                  <a:pt x="5886" y="3184"/>
                </a:lnTo>
                <a:lnTo>
                  <a:pt x="5910" y="3164"/>
                </a:lnTo>
                <a:lnTo>
                  <a:pt x="5934" y="3142"/>
                </a:lnTo>
                <a:lnTo>
                  <a:pt x="5958" y="3120"/>
                </a:lnTo>
                <a:lnTo>
                  <a:pt x="5980" y="3096"/>
                </a:lnTo>
                <a:lnTo>
                  <a:pt x="6002" y="3072"/>
                </a:lnTo>
                <a:lnTo>
                  <a:pt x="6022" y="3048"/>
                </a:lnTo>
                <a:lnTo>
                  <a:pt x="6040" y="3022"/>
                </a:lnTo>
                <a:lnTo>
                  <a:pt x="6058" y="2994"/>
                </a:lnTo>
                <a:lnTo>
                  <a:pt x="6074" y="2966"/>
                </a:lnTo>
                <a:lnTo>
                  <a:pt x="6088" y="2938"/>
                </a:lnTo>
                <a:lnTo>
                  <a:pt x="6102" y="2908"/>
                </a:lnTo>
                <a:lnTo>
                  <a:pt x="6114" y="2878"/>
                </a:lnTo>
                <a:lnTo>
                  <a:pt x="6124" y="2846"/>
                </a:lnTo>
                <a:lnTo>
                  <a:pt x="6134" y="2814"/>
                </a:lnTo>
                <a:lnTo>
                  <a:pt x="6140" y="2782"/>
                </a:lnTo>
                <a:lnTo>
                  <a:pt x="6146" y="2748"/>
                </a:lnTo>
                <a:lnTo>
                  <a:pt x="6150" y="2716"/>
                </a:lnTo>
                <a:lnTo>
                  <a:pt x="6154" y="2682"/>
                </a:lnTo>
                <a:lnTo>
                  <a:pt x="6154" y="2646"/>
                </a:lnTo>
                <a:lnTo>
                  <a:pt x="6154" y="2646"/>
                </a:lnTo>
                <a:lnTo>
                  <a:pt x="6154" y="2614"/>
                </a:lnTo>
                <a:lnTo>
                  <a:pt x="6150" y="2580"/>
                </a:lnTo>
                <a:lnTo>
                  <a:pt x="6146" y="2548"/>
                </a:lnTo>
                <a:lnTo>
                  <a:pt x="6142" y="2516"/>
                </a:lnTo>
                <a:lnTo>
                  <a:pt x="6134" y="2484"/>
                </a:lnTo>
                <a:lnTo>
                  <a:pt x="6126" y="2452"/>
                </a:lnTo>
                <a:lnTo>
                  <a:pt x="6116" y="2422"/>
                </a:lnTo>
                <a:lnTo>
                  <a:pt x="6104" y="2392"/>
                </a:lnTo>
                <a:lnTo>
                  <a:pt x="6092" y="2364"/>
                </a:lnTo>
                <a:lnTo>
                  <a:pt x="6078" y="2336"/>
                </a:lnTo>
                <a:lnTo>
                  <a:pt x="6062" y="2308"/>
                </a:lnTo>
                <a:lnTo>
                  <a:pt x="6046" y="2282"/>
                </a:lnTo>
                <a:lnTo>
                  <a:pt x="6028" y="2256"/>
                </a:lnTo>
                <a:lnTo>
                  <a:pt x="6008" y="2230"/>
                </a:lnTo>
                <a:lnTo>
                  <a:pt x="5988" y="2206"/>
                </a:lnTo>
                <a:lnTo>
                  <a:pt x="5968" y="2184"/>
                </a:lnTo>
                <a:lnTo>
                  <a:pt x="5946" y="2162"/>
                </a:lnTo>
                <a:lnTo>
                  <a:pt x="5922" y="2140"/>
                </a:lnTo>
                <a:lnTo>
                  <a:pt x="5898" y="2120"/>
                </a:lnTo>
                <a:lnTo>
                  <a:pt x="5872" y="2102"/>
                </a:lnTo>
                <a:lnTo>
                  <a:pt x="5846" y="2084"/>
                </a:lnTo>
                <a:lnTo>
                  <a:pt x="5820" y="2068"/>
                </a:lnTo>
                <a:lnTo>
                  <a:pt x="5792" y="2054"/>
                </a:lnTo>
                <a:lnTo>
                  <a:pt x="5764" y="2040"/>
                </a:lnTo>
                <a:lnTo>
                  <a:pt x="5734" y="2026"/>
                </a:lnTo>
                <a:lnTo>
                  <a:pt x="5704" y="2016"/>
                </a:lnTo>
                <a:lnTo>
                  <a:pt x="5674" y="2006"/>
                </a:lnTo>
                <a:lnTo>
                  <a:pt x="5642" y="1998"/>
                </a:lnTo>
                <a:lnTo>
                  <a:pt x="5612" y="1990"/>
                </a:lnTo>
                <a:lnTo>
                  <a:pt x="5578" y="1986"/>
                </a:lnTo>
                <a:lnTo>
                  <a:pt x="5546" y="1982"/>
                </a:lnTo>
                <a:lnTo>
                  <a:pt x="5512" y="1980"/>
                </a:lnTo>
                <a:lnTo>
                  <a:pt x="5512" y="1980"/>
                </a:lnTo>
                <a:close/>
              </a:path>
            </a:pathLst>
          </a:custGeom>
          <a:gradFill flip="none" rotWithShape="1">
            <a:gsLst>
              <a:gs pos="22000">
                <a:srgbClr val="FFFFFF"/>
              </a:gs>
              <a:gs pos="100000">
                <a:srgbClr val="EBEBEB"/>
              </a:gs>
            </a:gsLst>
            <a:path path="circle">
              <a:fillToRect l="50000" t="50000" r="50000" b="50000"/>
            </a:path>
            <a:tileRect/>
          </a:gradFill>
          <a:ln w="25400" cap="flat" cmpd="sng" algn="ctr">
            <a:noFill/>
            <a:prstDash val="solid"/>
          </a:ln>
          <a:effectLst/>
        </p:spPr>
        <p:txBody>
          <a:bodyPr anchor="ctr"/>
          <a:lstStyle/>
          <a:p>
            <a:pPr marL="0" marR="0" lvl="0" indent="0" algn="ctr" defTabSz="914339" eaLnBrk="1" fontAlgn="ctr" latinLnBrk="0" hangingPunct="1">
              <a:lnSpc>
                <a:spcPct val="100000"/>
              </a:lnSpc>
              <a:spcBef>
                <a:spcPts val="0"/>
              </a:spcBef>
              <a:spcAft>
                <a:spcPts val="0"/>
              </a:spcAft>
              <a:buClrTx/>
              <a:buSzTx/>
              <a:buFontTx/>
              <a:buNone/>
              <a:tabLst/>
              <a:defRPr/>
            </a:pPr>
            <a:endParaRPr kumimoji="0" lang="en-US" altLang="zh-CN" sz="1100" b="0"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2" name="Freeform 8">
            <a:extLst>
              <a:ext uri="{FF2B5EF4-FFF2-40B4-BE49-F238E27FC236}">
                <a16:creationId xmlns:a16="http://schemas.microsoft.com/office/drawing/2014/main" xmlns="" id="{72BCC30C-3816-4908-AEFD-4A40224A5E4C}"/>
              </a:ext>
            </a:extLst>
          </p:cNvPr>
          <p:cNvSpPr>
            <a:spLocks/>
          </p:cNvSpPr>
          <p:nvPr/>
        </p:nvSpPr>
        <p:spPr bwMode="gray">
          <a:xfrm>
            <a:off x="2923501" y="1103535"/>
            <a:ext cx="2574804" cy="1498525"/>
          </a:xfrm>
          <a:custGeom>
            <a:avLst/>
            <a:gdLst/>
            <a:ahLst/>
            <a:cxnLst>
              <a:cxn ang="0">
                <a:pos x="5492" y="1876"/>
              </a:cxn>
              <a:cxn ang="0">
                <a:pos x="5426" y="1682"/>
              </a:cxn>
              <a:cxn ang="0">
                <a:pos x="5326" y="1506"/>
              </a:cxn>
              <a:cxn ang="0">
                <a:pos x="5198" y="1350"/>
              </a:cxn>
              <a:cxn ang="0">
                <a:pos x="5046" y="1220"/>
              </a:cxn>
              <a:cxn ang="0">
                <a:pos x="4874" y="1116"/>
              </a:cxn>
              <a:cxn ang="0">
                <a:pos x="4682" y="1042"/>
              </a:cxn>
              <a:cxn ang="0">
                <a:pos x="4476" y="1004"/>
              </a:cxn>
              <a:cxn ang="0">
                <a:pos x="4302" y="1002"/>
              </a:cxn>
              <a:cxn ang="0">
                <a:pos x="4184" y="898"/>
              </a:cxn>
              <a:cxn ang="0">
                <a:pos x="4060" y="694"/>
              </a:cxn>
              <a:cxn ang="0">
                <a:pos x="3908" y="512"/>
              </a:cxn>
              <a:cxn ang="0">
                <a:pos x="3732" y="352"/>
              </a:cxn>
              <a:cxn ang="0">
                <a:pos x="3534" y="218"/>
              </a:cxn>
              <a:cxn ang="0">
                <a:pos x="3316" y="114"/>
              </a:cxn>
              <a:cxn ang="0">
                <a:pos x="3084" y="42"/>
              </a:cxn>
              <a:cxn ang="0">
                <a:pos x="2838" y="4"/>
              </a:cxn>
              <a:cxn ang="0">
                <a:pos x="2630" y="2"/>
              </a:cxn>
              <a:cxn ang="0">
                <a:pos x="2318" y="46"/>
              </a:cxn>
              <a:cxn ang="0">
                <a:pos x="2026" y="146"/>
              </a:cxn>
              <a:cxn ang="0">
                <a:pos x="1764" y="296"/>
              </a:cxn>
              <a:cxn ang="0">
                <a:pos x="1532" y="490"/>
              </a:cxn>
              <a:cxn ang="0">
                <a:pos x="1340" y="724"/>
              </a:cxn>
              <a:cxn ang="0">
                <a:pos x="1194" y="988"/>
              </a:cxn>
              <a:cxn ang="0">
                <a:pos x="1096" y="1280"/>
              </a:cxn>
              <a:cxn ang="0">
                <a:pos x="1058" y="1514"/>
              </a:cxn>
              <a:cxn ang="0">
                <a:pos x="908" y="1500"/>
              </a:cxn>
              <a:cxn ang="0">
                <a:pos x="770" y="1510"/>
              </a:cxn>
              <a:cxn ang="0">
                <a:pos x="596" y="1556"/>
              </a:cxn>
              <a:cxn ang="0">
                <a:pos x="436" y="1632"/>
              </a:cxn>
              <a:cxn ang="0">
                <a:pos x="296" y="1736"/>
              </a:cxn>
              <a:cxn ang="0">
                <a:pos x="180" y="1864"/>
              </a:cxn>
              <a:cxn ang="0">
                <a:pos x="90" y="2014"/>
              </a:cxn>
              <a:cxn ang="0">
                <a:pos x="28" y="2182"/>
              </a:cxn>
              <a:cxn ang="0">
                <a:pos x="0" y="2362"/>
              </a:cxn>
              <a:cxn ang="0">
                <a:pos x="4" y="2500"/>
              </a:cxn>
              <a:cxn ang="0">
                <a:pos x="40" y="2678"/>
              </a:cxn>
              <a:cxn ang="0">
                <a:pos x="110" y="2840"/>
              </a:cxn>
              <a:cxn ang="0">
                <a:pos x="206" y="2986"/>
              </a:cxn>
              <a:cxn ang="0">
                <a:pos x="330" y="3108"/>
              </a:cxn>
              <a:cxn ang="0">
                <a:pos x="474" y="3206"/>
              </a:cxn>
              <a:cxn ang="0">
                <a:pos x="638" y="3276"/>
              </a:cxn>
              <a:cxn ang="0">
                <a:pos x="814" y="3312"/>
              </a:cxn>
              <a:cxn ang="0">
                <a:pos x="5486" y="3316"/>
              </a:cxn>
              <a:cxn ang="0">
                <a:pos x="5620" y="3302"/>
              </a:cxn>
              <a:cxn ang="0">
                <a:pos x="5746" y="3264"/>
              </a:cxn>
              <a:cxn ang="0">
                <a:pos x="5860" y="3202"/>
              </a:cxn>
              <a:cxn ang="0">
                <a:pos x="5958" y="3120"/>
              </a:cxn>
              <a:cxn ang="0">
                <a:pos x="6040" y="3022"/>
              </a:cxn>
              <a:cxn ang="0">
                <a:pos x="6102" y="2908"/>
              </a:cxn>
              <a:cxn ang="0">
                <a:pos x="6140" y="2782"/>
              </a:cxn>
              <a:cxn ang="0">
                <a:pos x="6154" y="2646"/>
              </a:cxn>
              <a:cxn ang="0">
                <a:pos x="6146" y="2548"/>
              </a:cxn>
              <a:cxn ang="0">
                <a:pos x="6116" y="2422"/>
              </a:cxn>
              <a:cxn ang="0">
                <a:pos x="6062" y="2308"/>
              </a:cxn>
              <a:cxn ang="0">
                <a:pos x="5988" y="2206"/>
              </a:cxn>
              <a:cxn ang="0">
                <a:pos x="5898" y="2120"/>
              </a:cxn>
              <a:cxn ang="0">
                <a:pos x="5792" y="2054"/>
              </a:cxn>
              <a:cxn ang="0">
                <a:pos x="5674" y="2006"/>
              </a:cxn>
              <a:cxn ang="0">
                <a:pos x="5546" y="1982"/>
              </a:cxn>
            </a:cxnLst>
            <a:rect l="0" t="0" r="r" b="b"/>
            <a:pathLst>
              <a:path w="6154" h="3316">
                <a:moveTo>
                  <a:pt x="5512" y="1980"/>
                </a:moveTo>
                <a:lnTo>
                  <a:pt x="5512" y="1980"/>
                </a:lnTo>
                <a:lnTo>
                  <a:pt x="5504" y="1928"/>
                </a:lnTo>
                <a:lnTo>
                  <a:pt x="5492" y="1876"/>
                </a:lnTo>
                <a:lnTo>
                  <a:pt x="5478" y="1826"/>
                </a:lnTo>
                <a:lnTo>
                  <a:pt x="5462" y="1778"/>
                </a:lnTo>
                <a:lnTo>
                  <a:pt x="5446" y="1730"/>
                </a:lnTo>
                <a:lnTo>
                  <a:pt x="5426" y="1682"/>
                </a:lnTo>
                <a:lnTo>
                  <a:pt x="5404" y="1636"/>
                </a:lnTo>
                <a:lnTo>
                  <a:pt x="5380" y="1592"/>
                </a:lnTo>
                <a:lnTo>
                  <a:pt x="5354" y="1548"/>
                </a:lnTo>
                <a:lnTo>
                  <a:pt x="5326" y="1506"/>
                </a:lnTo>
                <a:lnTo>
                  <a:pt x="5296" y="1466"/>
                </a:lnTo>
                <a:lnTo>
                  <a:pt x="5266" y="1426"/>
                </a:lnTo>
                <a:lnTo>
                  <a:pt x="5234" y="1388"/>
                </a:lnTo>
                <a:lnTo>
                  <a:pt x="5198" y="1350"/>
                </a:lnTo>
                <a:lnTo>
                  <a:pt x="5162" y="1316"/>
                </a:lnTo>
                <a:lnTo>
                  <a:pt x="5126" y="1282"/>
                </a:lnTo>
                <a:lnTo>
                  <a:pt x="5086" y="1250"/>
                </a:lnTo>
                <a:lnTo>
                  <a:pt x="5046" y="1220"/>
                </a:lnTo>
                <a:lnTo>
                  <a:pt x="5006" y="1190"/>
                </a:lnTo>
                <a:lnTo>
                  <a:pt x="4962" y="1164"/>
                </a:lnTo>
                <a:lnTo>
                  <a:pt x="4918" y="1138"/>
                </a:lnTo>
                <a:lnTo>
                  <a:pt x="4874" y="1116"/>
                </a:lnTo>
                <a:lnTo>
                  <a:pt x="4826" y="1094"/>
                </a:lnTo>
                <a:lnTo>
                  <a:pt x="4780" y="1074"/>
                </a:lnTo>
                <a:lnTo>
                  <a:pt x="4732" y="1058"/>
                </a:lnTo>
                <a:lnTo>
                  <a:pt x="4682" y="1042"/>
                </a:lnTo>
                <a:lnTo>
                  <a:pt x="4632" y="1030"/>
                </a:lnTo>
                <a:lnTo>
                  <a:pt x="4580" y="1020"/>
                </a:lnTo>
                <a:lnTo>
                  <a:pt x="4528" y="1010"/>
                </a:lnTo>
                <a:lnTo>
                  <a:pt x="4476" y="1004"/>
                </a:lnTo>
                <a:lnTo>
                  <a:pt x="4422" y="1002"/>
                </a:lnTo>
                <a:lnTo>
                  <a:pt x="4368" y="1000"/>
                </a:lnTo>
                <a:lnTo>
                  <a:pt x="4368" y="1000"/>
                </a:lnTo>
                <a:lnTo>
                  <a:pt x="4302" y="1002"/>
                </a:lnTo>
                <a:lnTo>
                  <a:pt x="4236" y="1008"/>
                </a:lnTo>
                <a:lnTo>
                  <a:pt x="4236" y="1008"/>
                </a:lnTo>
                <a:lnTo>
                  <a:pt x="4212" y="952"/>
                </a:lnTo>
                <a:lnTo>
                  <a:pt x="4184" y="898"/>
                </a:lnTo>
                <a:lnTo>
                  <a:pt x="4156" y="846"/>
                </a:lnTo>
                <a:lnTo>
                  <a:pt x="4126" y="794"/>
                </a:lnTo>
                <a:lnTo>
                  <a:pt x="4094" y="744"/>
                </a:lnTo>
                <a:lnTo>
                  <a:pt x="4060" y="694"/>
                </a:lnTo>
                <a:lnTo>
                  <a:pt x="4024" y="646"/>
                </a:lnTo>
                <a:lnTo>
                  <a:pt x="3988" y="600"/>
                </a:lnTo>
                <a:lnTo>
                  <a:pt x="3948" y="554"/>
                </a:lnTo>
                <a:lnTo>
                  <a:pt x="3908" y="512"/>
                </a:lnTo>
                <a:lnTo>
                  <a:pt x="3866" y="470"/>
                </a:lnTo>
                <a:lnTo>
                  <a:pt x="3822" y="428"/>
                </a:lnTo>
                <a:lnTo>
                  <a:pt x="3778" y="390"/>
                </a:lnTo>
                <a:lnTo>
                  <a:pt x="3732" y="352"/>
                </a:lnTo>
                <a:lnTo>
                  <a:pt x="3684" y="316"/>
                </a:lnTo>
                <a:lnTo>
                  <a:pt x="3636" y="282"/>
                </a:lnTo>
                <a:lnTo>
                  <a:pt x="3586" y="248"/>
                </a:lnTo>
                <a:lnTo>
                  <a:pt x="3534" y="218"/>
                </a:lnTo>
                <a:lnTo>
                  <a:pt x="3482" y="190"/>
                </a:lnTo>
                <a:lnTo>
                  <a:pt x="3428" y="162"/>
                </a:lnTo>
                <a:lnTo>
                  <a:pt x="3372" y="138"/>
                </a:lnTo>
                <a:lnTo>
                  <a:pt x="3316" y="114"/>
                </a:lnTo>
                <a:lnTo>
                  <a:pt x="3260" y="92"/>
                </a:lnTo>
                <a:lnTo>
                  <a:pt x="3202" y="74"/>
                </a:lnTo>
                <a:lnTo>
                  <a:pt x="3144" y="56"/>
                </a:lnTo>
                <a:lnTo>
                  <a:pt x="3084" y="42"/>
                </a:lnTo>
                <a:lnTo>
                  <a:pt x="3024" y="30"/>
                </a:lnTo>
                <a:lnTo>
                  <a:pt x="2962" y="18"/>
                </a:lnTo>
                <a:lnTo>
                  <a:pt x="2900" y="10"/>
                </a:lnTo>
                <a:lnTo>
                  <a:pt x="2838" y="4"/>
                </a:lnTo>
                <a:lnTo>
                  <a:pt x="2774" y="0"/>
                </a:lnTo>
                <a:lnTo>
                  <a:pt x="2710" y="0"/>
                </a:lnTo>
                <a:lnTo>
                  <a:pt x="2710" y="0"/>
                </a:lnTo>
                <a:lnTo>
                  <a:pt x="2630" y="2"/>
                </a:lnTo>
                <a:lnTo>
                  <a:pt x="2550" y="8"/>
                </a:lnTo>
                <a:lnTo>
                  <a:pt x="2472" y="16"/>
                </a:lnTo>
                <a:lnTo>
                  <a:pt x="2394" y="30"/>
                </a:lnTo>
                <a:lnTo>
                  <a:pt x="2318" y="46"/>
                </a:lnTo>
                <a:lnTo>
                  <a:pt x="2242" y="66"/>
                </a:lnTo>
                <a:lnTo>
                  <a:pt x="2168" y="90"/>
                </a:lnTo>
                <a:lnTo>
                  <a:pt x="2096" y="116"/>
                </a:lnTo>
                <a:lnTo>
                  <a:pt x="2026" y="146"/>
                </a:lnTo>
                <a:lnTo>
                  <a:pt x="1958" y="180"/>
                </a:lnTo>
                <a:lnTo>
                  <a:pt x="1892" y="216"/>
                </a:lnTo>
                <a:lnTo>
                  <a:pt x="1826" y="256"/>
                </a:lnTo>
                <a:lnTo>
                  <a:pt x="1764" y="296"/>
                </a:lnTo>
                <a:lnTo>
                  <a:pt x="1702" y="342"/>
                </a:lnTo>
                <a:lnTo>
                  <a:pt x="1644" y="388"/>
                </a:lnTo>
                <a:lnTo>
                  <a:pt x="1586" y="438"/>
                </a:lnTo>
                <a:lnTo>
                  <a:pt x="1532" y="490"/>
                </a:lnTo>
                <a:lnTo>
                  <a:pt x="1480" y="546"/>
                </a:lnTo>
                <a:lnTo>
                  <a:pt x="1432" y="602"/>
                </a:lnTo>
                <a:lnTo>
                  <a:pt x="1386" y="662"/>
                </a:lnTo>
                <a:lnTo>
                  <a:pt x="1340" y="724"/>
                </a:lnTo>
                <a:lnTo>
                  <a:pt x="1300" y="786"/>
                </a:lnTo>
                <a:lnTo>
                  <a:pt x="1262" y="852"/>
                </a:lnTo>
                <a:lnTo>
                  <a:pt x="1226" y="920"/>
                </a:lnTo>
                <a:lnTo>
                  <a:pt x="1194" y="988"/>
                </a:lnTo>
                <a:lnTo>
                  <a:pt x="1164" y="1058"/>
                </a:lnTo>
                <a:lnTo>
                  <a:pt x="1138" y="1132"/>
                </a:lnTo>
                <a:lnTo>
                  <a:pt x="1116" y="1204"/>
                </a:lnTo>
                <a:lnTo>
                  <a:pt x="1096" y="1280"/>
                </a:lnTo>
                <a:lnTo>
                  <a:pt x="1080" y="1356"/>
                </a:lnTo>
                <a:lnTo>
                  <a:pt x="1068" y="1434"/>
                </a:lnTo>
                <a:lnTo>
                  <a:pt x="1058" y="1514"/>
                </a:lnTo>
                <a:lnTo>
                  <a:pt x="1058" y="1514"/>
                </a:lnTo>
                <a:lnTo>
                  <a:pt x="1022" y="1508"/>
                </a:lnTo>
                <a:lnTo>
                  <a:pt x="984" y="1504"/>
                </a:lnTo>
                <a:lnTo>
                  <a:pt x="946" y="1500"/>
                </a:lnTo>
                <a:lnTo>
                  <a:pt x="908" y="1500"/>
                </a:lnTo>
                <a:lnTo>
                  <a:pt x="908" y="1500"/>
                </a:lnTo>
                <a:lnTo>
                  <a:pt x="860" y="1502"/>
                </a:lnTo>
                <a:lnTo>
                  <a:pt x="814" y="1504"/>
                </a:lnTo>
                <a:lnTo>
                  <a:pt x="770" y="1510"/>
                </a:lnTo>
                <a:lnTo>
                  <a:pt x="724" y="1518"/>
                </a:lnTo>
                <a:lnTo>
                  <a:pt x="680" y="1528"/>
                </a:lnTo>
                <a:lnTo>
                  <a:pt x="638" y="1540"/>
                </a:lnTo>
                <a:lnTo>
                  <a:pt x="596" y="1556"/>
                </a:lnTo>
                <a:lnTo>
                  <a:pt x="554" y="1572"/>
                </a:lnTo>
                <a:lnTo>
                  <a:pt x="514" y="1590"/>
                </a:lnTo>
                <a:lnTo>
                  <a:pt x="474" y="1610"/>
                </a:lnTo>
                <a:lnTo>
                  <a:pt x="436" y="1632"/>
                </a:lnTo>
                <a:lnTo>
                  <a:pt x="400" y="1656"/>
                </a:lnTo>
                <a:lnTo>
                  <a:pt x="364" y="1680"/>
                </a:lnTo>
                <a:lnTo>
                  <a:pt x="330" y="1708"/>
                </a:lnTo>
                <a:lnTo>
                  <a:pt x="296" y="1736"/>
                </a:lnTo>
                <a:lnTo>
                  <a:pt x="266" y="1766"/>
                </a:lnTo>
                <a:lnTo>
                  <a:pt x="236" y="1798"/>
                </a:lnTo>
                <a:lnTo>
                  <a:pt x="206" y="1830"/>
                </a:lnTo>
                <a:lnTo>
                  <a:pt x="180" y="1864"/>
                </a:lnTo>
                <a:lnTo>
                  <a:pt x="154" y="1900"/>
                </a:lnTo>
                <a:lnTo>
                  <a:pt x="130" y="1938"/>
                </a:lnTo>
                <a:lnTo>
                  <a:pt x="110" y="1976"/>
                </a:lnTo>
                <a:lnTo>
                  <a:pt x="90" y="2014"/>
                </a:lnTo>
                <a:lnTo>
                  <a:pt x="70" y="2054"/>
                </a:lnTo>
                <a:lnTo>
                  <a:pt x="54" y="2096"/>
                </a:lnTo>
                <a:lnTo>
                  <a:pt x="40" y="2138"/>
                </a:lnTo>
                <a:lnTo>
                  <a:pt x="28" y="2182"/>
                </a:lnTo>
                <a:lnTo>
                  <a:pt x="18" y="2224"/>
                </a:lnTo>
                <a:lnTo>
                  <a:pt x="10" y="2270"/>
                </a:lnTo>
                <a:lnTo>
                  <a:pt x="4" y="2316"/>
                </a:lnTo>
                <a:lnTo>
                  <a:pt x="0" y="2362"/>
                </a:lnTo>
                <a:lnTo>
                  <a:pt x="0" y="2408"/>
                </a:lnTo>
                <a:lnTo>
                  <a:pt x="0" y="2408"/>
                </a:lnTo>
                <a:lnTo>
                  <a:pt x="0" y="2454"/>
                </a:lnTo>
                <a:lnTo>
                  <a:pt x="4" y="2500"/>
                </a:lnTo>
                <a:lnTo>
                  <a:pt x="10" y="2546"/>
                </a:lnTo>
                <a:lnTo>
                  <a:pt x="18" y="2590"/>
                </a:lnTo>
                <a:lnTo>
                  <a:pt x="28" y="2634"/>
                </a:lnTo>
                <a:lnTo>
                  <a:pt x="40" y="2678"/>
                </a:lnTo>
                <a:lnTo>
                  <a:pt x="54" y="2720"/>
                </a:lnTo>
                <a:lnTo>
                  <a:pt x="70" y="2762"/>
                </a:lnTo>
                <a:lnTo>
                  <a:pt x="90" y="2802"/>
                </a:lnTo>
                <a:lnTo>
                  <a:pt x="110" y="2840"/>
                </a:lnTo>
                <a:lnTo>
                  <a:pt x="130" y="2878"/>
                </a:lnTo>
                <a:lnTo>
                  <a:pt x="154" y="2916"/>
                </a:lnTo>
                <a:lnTo>
                  <a:pt x="180" y="2952"/>
                </a:lnTo>
                <a:lnTo>
                  <a:pt x="206" y="2986"/>
                </a:lnTo>
                <a:lnTo>
                  <a:pt x="236" y="3018"/>
                </a:lnTo>
                <a:lnTo>
                  <a:pt x="266" y="3050"/>
                </a:lnTo>
                <a:lnTo>
                  <a:pt x="296" y="3080"/>
                </a:lnTo>
                <a:lnTo>
                  <a:pt x="330" y="3108"/>
                </a:lnTo>
                <a:lnTo>
                  <a:pt x="364" y="3136"/>
                </a:lnTo>
                <a:lnTo>
                  <a:pt x="400" y="3160"/>
                </a:lnTo>
                <a:lnTo>
                  <a:pt x="436" y="3184"/>
                </a:lnTo>
                <a:lnTo>
                  <a:pt x="474" y="3206"/>
                </a:lnTo>
                <a:lnTo>
                  <a:pt x="514" y="3226"/>
                </a:lnTo>
                <a:lnTo>
                  <a:pt x="554" y="3244"/>
                </a:lnTo>
                <a:lnTo>
                  <a:pt x="596" y="3260"/>
                </a:lnTo>
                <a:lnTo>
                  <a:pt x="638" y="3276"/>
                </a:lnTo>
                <a:lnTo>
                  <a:pt x="680" y="3288"/>
                </a:lnTo>
                <a:lnTo>
                  <a:pt x="724" y="3298"/>
                </a:lnTo>
                <a:lnTo>
                  <a:pt x="770" y="3306"/>
                </a:lnTo>
                <a:lnTo>
                  <a:pt x="814" y="3312"/>
                </a:lnTo>
                <a:lnTo>
                  <a:pt x="860" y="3314"/>
                </a:lnTo>
                <a:lnTo>
                  <a:pt x="908" y="3316"/>
                </a:lnTo>
                <a:lnTo>
                  <a:pt x="5486" y="3316"/>
                </a:lnTo>
                <a:lnTo>
                  <a:pt x="5486" y="3316"/>
                </a:lnTo>
                <a:lnTo>
                  <a:pt x="5520" y="3316"/>
                </a:lnTo>
                <a:lnTo>
                  <a:pt x="5554" y="3312"/>
                </a:lnTo>
                <a:lnTo>
                  <a:pt x="5588" y="3308"/>
                </a:lnTo>
                <a:lnTo>
                  <a:pt x="5620" y="3302"/>
                </a:lnTo>
                <a:lnTo>
                  <a:pt x="5652" y="3294"/>
                </a:lnTo>
                <a:lnTo>
                  <a:pt x="5684" y="3286"/>
                </a:lnTo>
                <a:lnTo>
                  <a:pt x="5716" y="3276"/>
                </a:lnTo>
                <a:lnTo>
                  <a:pt x="5746" y="3264"/>
                </a:lnTo>
                <a:lnTo>
                  <a:pt x="5776" y="3250"/>
                </a:lnTo>
                <a:lnTo>
                  <a:pt x="5804" y="3236"/>
                </a:lnTo>
                <a:lnTo>
                  <a:pt x="5832" y="3220"/>
                </a:lnTo>
                <a:lnTo>
                  <a:pt x="5860" y="3202"/>
                </a:lnTo>
                <a:lnTo>
                  <a:pt x="5886" y="3184"/>
                </a:lnTo>
                <a:lnTo>
                  <a:pt x="5910" y="3164"/>
                </a:lnTo>
                <a:lnTo>
                  <a:pt x="5934" y="3142"/>
                </a:lnTo>
                <a:lnTo>
                  <a:pt x="5958" y="3120"/>
                </a:lnTo>
                <a:lnTo>
                  <a:pt x="5980" y="3096"/>
                </a:lnTo>
                <a:lnTo>
                  <a:pt x="6002" y="3072"/>
                </a:lnTo>
                <a:lnTo>
                  <a:pt x="6022" y="3048"/>
                </a:lnTo>
                <a:lnTo>
                  <a:pt x="6040" y="3022"/>
                </a:lnTo>
                <a:lnTo>
                  <a:pt x="6058" y="2994"/>
                </a:lnTo>
                <a:lnTo>
                  <a:pt x="6074" y="2966"/>
                </a:lnTo>
                <a:lnTo>
                  <a:pt x="6088" y="2938"/>
                </a:lnTo>
                <a:lnTo>
                  <a:pt x="6102" y="2908"/>
                </a:lnTo>
                <a:lnTo>
                  <a:pt x="6114" y="2878"/>
                </a:lnTo>
                <a:lnTo>
                  <a:pt x="6124" y="2846"/>
                </a:lnTo>
                <a:lnTo>
                  <a:pt x="6134" y="2814"/>
                </a:lnTo>
                <a:lnTo>
                  <a:pt x="6140" y="2782"/>
                </a:lnTo>
                <a:lnTo>
                  <a:pt x="6146" y="2748"/>
                </a:lnTo>
                <a:lnTo>
                  <a:pt x="6150" y="2716"/>
                </a:lnTo>
                <a:lnTo>
                  <a:pt x="6154" y="2682"/>
                </a:lnTo>
                <a:lnTo>
                  <a:pt x="6154" y="2646"/>
                </a:lnTo>
                <a:lnTo>
                  <a:pt x="6154" y="2646"/>
                </a:lnTo>
                <a:lnTo>
                  <a:pt x="6154" y="2614"/>
                </a:lnTo>
                <a:lnTo>
                  <a:pt x="6150" y="2580"/>
                </a:lnTo>
                <a:lnTo>
                  <a:pt x="6146" y="2548"/>
                </a:lnTo>
                <a:lnTo>
                  <a:pt x="6142" y="2516"/>
                </a:lnTo>
                <a:lnTo>
                  <a:pt x="6134" y="2484"/>
                </a:lnTo>
                <a:lnTo>
                  <a:pt x="6126" y="2452"/>
                </a:lnTo>
                <a:lnTo>
                  <a:pt x="6116" y="2422"/>
                </a:lnTo>
                <a:lnTo>
                  <a:pt x="6104" y="2392"/>
                </a:lnTo>
                <a:lnTo>
                  <a:pt x="6092" y="2364"/>
                </a:lnTo>
                <a:lnTo>
                  <a:pt x="6078" y="2336"/>
                </a:lnTo>
                <a:lnTo>
                  <a:pt x="6062" y="2308"/>
                </a:lnTo>
                <a:lnTo>
                  <a:pt x="6046" y="2282"/>
                </a:lnTo>
                <a:lnTo>
                  <a:pt x="6028" y="2256"/>
                </a:lnTo>
                <a:lnTo>
                  <a:pt x="6008" y="2230"/>
                </a:lnTo>
                <a:lnTo>
                  <a:pt x="5988" y="2206"/>
                </a:lnTo>
                <a:lnTo>
                  <a:pt x="5968" y="2184"/>
                </a:lnTo>
                <a:lnTo>
                  <a:pt x="5946" y="2162"/>
                </a:lnTo>
                <a:lnTo>
                  <a:pt x="5922" y="2140"/>
                </a:lnTo>
                <a:lnTo>
                  <a:pt x="5898" y="2120"/>
                </a:lnTo>
                <a:lnTo>
                  <a:pt x="5872" y="2102"/>
                </a:lnTo>
                <a:lnTo>
                  <a:pt x="5846" y="2084"/>
                </a:lnTo>
                <a:lnTo>
                  <a:pt x="5820" y="2068"/>
                </a:lnTo>
                <a:lnTo>
                  <a:pt x="5792" y="2054"/>
                </a:lnTo>
                <a:lnTo>
                  <a:pt x="5764" y="2040"/>
                </a:lnTo>
                <a:lnTo>
                  <a:pt x="5734" y="2026"/>
                </a:lnTo>
                <a:lnTo>
                  <a:pt x="5704" y="2016"/>
                </a:lnTo>
                <a:lnTo>
                  <a:pt x="5674" y="2006"/>
                </a:lnTo>
                <a:lnTo>
                  <a:pt x="5642" y="1998"/>
                </a:lnTo>
                <a:lnTo>
                  <a:pt x="5612" y="1990"/>
                </a:lnTo>
                <a:lnTo>
                  <a:pt x="5578" y="1986"/>
                </a:lnTo>
                <a:lnTo>
                  <a:pt x="5546" y="1982"/>
                </a:lnTo>
                <a:lnTo>
                  <a:pt x="5512" y="1980"/>
                </a:lnTo>
                <a:lnTo>
                  <a:pt x="5512" y="1980"/>
                </a:lnTo>
                <a:close/>
              </a:path>
            </a:pathLst>
          </a:custGeom>
          <a:noFill/>
          <a:ln w="25400" cap="flat" cmpd="sng" algn="ctr">
            <a:gradFill>
              <a:gsLst>
                <a:gs pos="0">
                  <a:srgbClr val="FFFFFF"/>
                </a:gs>
                <a:gs pos="50000">
                  <a:srgbClr val="EBEBEB">
                    <a:lumMod val="75000"/>
                  </a:srgbClr>
                </a:gs>
                <a:gs pos="100000">
                  <a:srgbClr val="EBEBEB"/>
                </a:gs>
              </a:gsLst>
              <a:lin ang="5400000" scaled="0"/>
            </a:gradFill>
            <a:prstDash val="solid"/>
          </a:ln>
          <a:effectLst>
            <a:glow>
              <a:srgbClr val="267DE6"/>
            </a:glow>
          </a:effectLst>
        </p:spPr>
        <p:txBody>
          <a:bodyPr anchor="ctr"/>
          <a:lstStyle/>
          <a:p>
            <a:pPr marL="0" marR="0" lvl="0" indent="0" algn="ctr" defTabSz="914339" eaLnBrk="1" fontAlgn="ctr" latinLnBrk="0" hangingPunct="1">
              <a:lnSpc>
                <a:spcPct val="100000"/>
              </a:lnSpc>
              <a:spcBef>
                <a:spcPts val="0"/>
              </a:spcBef>
              <a:spcAft>
                <a:spcPts val="0"/>
              </a:spcAft>
              <a:buClrTx/>
              <a:buSzTx/>
              <a:buFontTx/>
              <a:buNone/>
              <a:tabLst/>
              <a:defRPr/>
            </a:pPr>
            <a:endParaRPr kumimoji="0" lang="en-US" altLang="zh-CN" sz="1100" b="0"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83" name="Picture 10" descr="C:\Users\Administrator\Desktop\云2-02.png">
            <a:extLst>
              <a:ext uri="{FF2B5EF4-FFF2-40B4-BE49-F238E27FC236}">
                <a16:creationId xmlns:a16="http://schemas.microsoft.com/office/drawing/2014/main" xmlns="" id="{F3BA6FF0-3FBE-41CC-AB28-5A2CC5C36B81}"/>
              </a:ext>
            </a:extLst>
          </p:cNvPr>
          <p:cNvPicPr>
            <a:picLocks noChangeAspect="1" noChangeArrowheads="1"/>
          </p:cNvPicPr>
          <p:nvPr/>
        </p:nvPicPr>
        <p:blipFill>
          <a:blip r:embed="rId5">
            <a:grayscl/>
            <a:extLst>
              <a:ext uri="{28A0092B-C50C-407E-A947-70E740481C1C}">
                <a14:useLocalDpi xmlns:a14="http://schemas.microsoft.com/office/drawing/2010/main" val="0"/>
              </a:ext>
            </a:extLst>
          </a:blip>
          <a:srcRect/>
          <a:stretch>
            <a:fillRect/>
          </a:stretch>
        </p:blipFill>
        <p:spPr bwMode="gray">
          <a:xfrm>
            <a:off x="2972710" y="1120350"/>
            <a:ext cx="2493291" cy="1451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2" name="Picture 7" descr="I:\2019\73 数通2020年F3实验室DEMO制作-DCN\PPT\底座.png">
            <a:extLst>
              <a:ext uri="{FF2B5EF4-FFF2-40B4-BE49-F238E27FC236}">
                <a16:creationId xmlns:a16="http://schemas.microsoft.com/office/drawing/2014/main" xmlns="" id="{DA28743C-364B-4D27-8DDF-91B2A3ED1C6B}"/>
              </a:ext>
            </a:extLst>
          </p:cNvPr>
          <p:cNvPicPr>
            <a:picLocks noChangeAspect="1" noChangeArrowheads="1"/>
          </p:cNvPicPr>
          <p:nvPr/>
        </p:nvPicPr>
        <p:blipFill>
          <a:blip r:embed="rId6" cstate="print"/>
          <a:srcRect/>
          <a:stretch>
            <a:fillRect/>
          </a:stretch>
        </p:blipFill>
        <p:spPr bwMode="gray">
          <a:xfrm>
            <a:off x="1701393" y="5330117"/>
            <a:ext cx="4881636" cy="795322"/>
          </a:xfrm>
          <a:prstGeom prst="rect">
            <a:avLst/>
          </a:prstGeom>
          <a:noFill/>
        </p:spPr>
      </p:pic>
      <p:sp>
        <p:nvSpPr>
          <p:cNvPr id="733" name="Freeform 151">
            <a:extLst>
              <a:ext uri="{FF2B5EF4-FFF2-40B4-BE49-F238E27FC236}">
                <a16:creationId xmlns:a16="http://schemas.microsoft.com/office/drawing/2014/main" xmlns="" id="{44C946AE-D074-4792-9CB5-7B83BEFCBA1C}"/>
              </a:ext>
            </a:extLst>
          </p:cNvPr>
          <p:cNvSpPr>
            <a:spLocks noEditPoints="1"/>
          </p:cNvSpPr>
          <p:nvPr/>
        </p:nvSpPr>
        <p:spPr bwMode="gray">
          <a:xfrm>
            <a:off x="5116712" y="5312241"/>
            <a:ext cx="213171" cy="358333"/>
          </a:xfrm>
          <a:custGeom>
            <a:avLst/>
            <a:gdLst/>
            <a:ahLst/>
            <a:cxnLst>
              <a:cxn ang="0">
                <a:pos x="7285" y="81"/>
              </a:cxn>
              <a:cxn ang="0">
                <a:pos x="7441" y="325"/>
              </a:cxn>
              <a:cxn ang="0">
                <a:pos x="7400" y="16492"/>
              </a:cxn>
              <a:cxn ang="0">
                <a:pos x="7183" y="16680"/>
              </a:cxn>
              <a:cxn ang="0">
                <a:pos x="266" y="16680"/>
              </a:cxn>
              <a:cxn ang="0">
                <a:pos x="49" y="16492"/>
              </a:cxn>
              <a:cxn ang="0">
                <a:pos x="8" y="325"/>
              </a:cxn>
              <a:cxn ang="0">
                <a:pos x="163" y="81"/>
              </a:cxn>
              <a:cxn ang="0">
                <a:pos x="5939" y="1613"/>
              </a:cxn>
              <a:cxn ang="0">
                <a:pos x="6201" y="1711"/>
              </a:cxn>
              <a:cxn ang="0">
                <a:pos x="6328" y="1952"/>
              </a:cxn>
              <a:cxn ang="0">
                <a:pos x="6263" y="3222"/>
              </a:cxn>
              <a:cxn ang="0">
                <a:pos x="6036" y="3376"/>
              </a:cxn>
              <a:cxn ang="0">
                <a:pos x="1341" y="3351"/>
              </a:cxn>
              <a:cxn ang="0">
                <a:pos x="1150" y="3157"/>
              </a:cxn>
              <a:cxn ang="0">
                <a:pos x="1137" y="1878"/>
              </a:cxn>
              <a:cxn ang="0">
                <a:pos x="1307" y="1667"/>
              </a:cxn>
              <a:cxn ang="0">
                <a:pos x="5979" y="3879"/>
              </a:cxn>
              <a:cxn ang="0">
                <a:pos x="6228" y="4001"/>
              </a:cxn>
              <a:cxn ang="0">
                <a:pos x="6330" y="4255"/>
              </a:cxn>
              <a:cxn ang="0">
                <a:pos x="6240" y="5515"/>
              </a:cxn>
              <a:cxn ang="0">
                <a:pos x="5999" y="5647"/>
              </a:cxn>
              <a:cxn ang="0">
                <a:pos x="1307" y="5597"/>
              </a:cxn>
              <a:cxn ang="0">
                <a:pos x="1137" y="5386"/>
              </a:cxn>
              <a:cxn ang="0">
                <a:pos x="1150" y="4107"/>
              </a:cxn>
              <a:cxn ang="0">
                <a:pos x="1341" y="3914"/>
              </a:cxn>
              <a:cxn ang="0">
                <a:pos x="6018" y="6147"/>
              </a:cxn>
              <a:cxn ang="0">
                <a:pos x="6252" y="6293"/>
              </a:cxn>
              <a:cxn ang="0">
                <a:pos x="6329" y="7557"/>
              </a:cxn>
              <a:cxn ang="0">
                <a:pos x="6215" y="7804"/>
              </a:cxn>
              <a:cxn ang="0">
                <a:pos x="5959" y="7915"/>
              </a:cxn>
              <a:cxn ang="0">
                <a:pos x="1277" y="7841"/>
              </a:cxn>
              <a:cxn ang="0">
                <a:pos x="1128" y="7614"/>
              </a:cxn>
              <a:cxn ang="0">
                <a:pos x="1166" y="6339"/>
              </a:cxn>
              <a:cxn ang="0">
                <a:pos x="1376" y="6163"/>
              </a:cxn>
              <a:cxn ang="0">
                <a:pos x="6055" y="8420"/>
              </a:cxn>
              <a:cxn ang="0">
                <a:pos x="6272" y="8586"/>
              </a:cxn>
              <a:cxn ang="0">
                <a:pos x="6325" y="9859"/>
              </a:cxn>
              <a:cxn ang="0">
                <a:pos x="6187" y="10093"/>
              </a:cxn>
              <a:cxn ang="0">
                <a:pos x="1510" y="10180"/>
              </a:cxn>
              <a:cxn ang="0">
                <a:pos x="1248" y="10081"/>
              </a:cxn>
              <a:cxn ang="0">
                <a:pos x="1121" y="9840"/>
              </a:cxn>
              <a:cxn ang="0">
                <a:pos x="1186" y="8571"/>
              </a:cxn>
              <a:cxn ang="0">
                <a:pos x="1413" y="8415"/>
              </a:cxn>
              <a:cxn ang="0">
                <a:pos x="3942" y="14477"/>
              </a:cxn>
              <a:cxn ang="0">
                <a:pos x="4188" y="14735"/>
              </a:cxn>
              <a:cxn ang="0">
                <a:pos x="4196" y="15102"/>
              </a:cxn>
              <a:cxn ang="0">
                <a:pos x="3964" y="15372"/>
              </a:cxn>
              <a:cxn ang="0">
                <a:pos x="3599" y="15417"/>
              </a:cxn>
              <a:cxn ang="0">
                <a:pos x="3308" y="15211"/>
              </a:cxn>
              <a:cxn ang="0">
                <a:pos x="3228" y="14854"/>
              </a:cxn>
              <a:cxn ang="0">
                <a:pos x="3406" y="14543"/>
              </a:cxn>
              <a:cxn ang="0">
                <a:pos x="1277" y="12777"/>
              </a:cxn>
              <a:cxn ang="0">
                <a:pos x="6299" y="12881"/>
              </a:cxn>
              <a:cxn ang="0">
                <a:pos x="6222" y="13140"/>
              </a:cxn>
              <a:cxn ang="0">
                <a:pos x="1169" y="13093"/>
              </a:cxn>
              <a:cxn ang="0">
                <a:pos x="1186" y="12815"/>
              </a:cxn>
              <a:cxn ang="0">
                <a:pos x="6234" y="12232"/>
              </a:cxn>
              <a:cxn ang="0">
                <a:pos x="6295" y="12500"/>
              </a:cxn>
              <a:cxn ang="0">
                <a:pos x="1263" y="12589"/>
              </a:cxn>
              <a:cxn ang="0">
                <a:pos x="1147" y="12461"/>
              </a:cxn>
              <a:cxn ang="0">
                <a:pos x="1251" y="12220"/>
              </a:cxn>
            </a:cxnLst>
            <a:rect l="0" t="0" r="r" b="b"/>
            <a:pathLst>
              <a:path w="7449" h="16705">
                <a:moveTo>
                  <a:pt x="406" y="0"/>
                </a:moveTo>
                <a:lnTo>
                  <a:pt x="7043" y="0"/>
                </a:lnTo>
                <a:lnTo>
                  <a:pt x="7064" y="1"/>
                </a:lnTo>
                <a:lnTo>
                  <a:pt x="7085" y="2"/>
                </a:lnTo>
                <a:lnTo>
                  <a:pt x="7104" y="5"/>
                </a:lnTo>
                <a:lnTo>
                  <a:pt x="7124" y="8"/>
                </a:lnTo>
                <a:lnTo>
                  <a:pt x="7144" y="13"/>
                </a:lnTo>
                <a:lnTo>
                  <a:pt x="7164" y="19"/>
                </a:lnTo>
                <a:lnTo>
                  <a:pt x="7183" y="25"/>
                </a:lnTo>
                <a:lnTo>
                  <a:pt x="7201" y="32"/>
                </a:lnTo>
                <a:lnTo>
                  <a:pt x="7218" y="41"/>
                </a:lnTo>
                <a:lnTo>
                  <a:pt x="7236" y="49"/>
                </a:lnTo>
                <a:lnTo>
                  <a:pt x="7253" y="60"/>
                </a:lnTo>
                <a:lnTo>
                  <a:pt x="7269" y="70"/>
                </a:lnTo>
                <a:lnTo>
                  <a:pt x="7285" y="81"/>
                </a:lnTo>
                <a:lnTo>
                  <a:pt x="7301" y="93"/>
                </a:lnTo>
                <a:lnTo>
                  <a:pt x="7315" y="105"/>
                </a:lnTo>
                <a:lnTo>
                  <a:pt x="7330" y="119"/>
                </a:lnTo>
                <a:lnTo>
                  <a:pt x="7344" y="134"/>
                </a:lnTo>
                <a:lnTo>
                  <a:pt x="7356" y="148"/>
                </a:lnTo>
                <a:lnTo>
                  <a:pt x="7368" y="164"/>
                </a:lnTo>
                <a:lnTo>
                  <a:pt x="7379" y="180"/>
                </a:lnTo>
                <a:lnTo>
                  <a:pt x="7389" y="196"/>
                </a:lnTo>
                <a:lnTo>
                  <a:pt x="7400" y="213"/>
                </a:lnTo>
                <a:lnTo>
                  <a:pt x="7408" y="231"/>
                </a:lnTo>
                <a:lnTo>
                  <a:pt x="7417" y="248"/>
                </a:lnTo>
                <a:lnTo>
                  <a:pt x="7424" y="266"/>
                </a:lnTo>
                <a:lnTo>
                  <a:pt x="7430" y="285"/>
                </a:lnTo>
                <a:lnTo>
                  <a:pt x="7436" y="305"/>
                </a:lnTo>
                <a:lnTo>
                  <a:pt x="7441" y="325"/>
                </a:lnTo>
                <a:lnTo>
                  <a:pt x="7444" y="345"/>
                </a:lnTo>
                <a:lnTo>
                  <a:pt x="7447" y="364"/>
                </a:lnTo>
                <a:lnTo>
                  <a:pt x="7448" y="385"/>
                </a:lnTo>
                <a:lnTo>
                  <a:pt x="7449" y="406"/>
                </a:lnTo>
                <a:lnTo>
                  <a:pt x="7449" y="16299"/>
                </a:lnTo>
                <a:lnTo>
                  <a:pt x="7448" y="16320"/>
                </a:lnTo>
                <a:lnTo>
                  <a:pt x="7447" y="16341"/>
                </a:lnTo>
                <a:lnTo>
                  <a:pt x="7444" y="16362"/>
                </a:lnTo>
                <a:lnTo>
                  <a:pt x="7441" y="16381"/>
                </a:lnTo>
                <a:lnTo>
                  <a:pt x="7436" y="16400"/>
                </a:lnTo>
                <a:lnTo>
                  <a:pt x="7430" y="16420"/>
                </a:lnTo>
                <a:lnTo>
                  <a:pt x="7424" y="16439"/>
                </a:lnTo>
                <a:lnTo>
                  <a:pt x="7417" y="16457"/>
                </a:lnTo>
                <a:lnTo>
                  <a:pt x="7408" y="16475"/>
                </a:lnTo>
                <a:lnTo>
                  <a:pt x="7400" y="16492"/>
                </a:lnTo>
                <a:lnTo>
                  <a:pt x="7389" y="16510"/>
                </a:lnTo>
                <a:lnTo>
                  <a:pt x="7379" y="16525"/>
                </a:lnTo>
                <a:lnTo>
                  <a:pt x="7368" y="16542"/>
                </a:lnTo>
                <a:lnTo>
                  <a:pt x="7356" y="16557"/>
                </a:lnTo>
                <a:lnTo>
                  <a:pt x="7344" y="16571"/>
                </a:lnTo>
                <a:lnTo>
                  <a:pt x="7330" y="16586"/>
                </a:lnTo>
                <a:lnTo>
                  <a:pt x="7315" y="16600"/>
                </a:lnTo>
                <a:lnTo>
                  <a:pt x="7301" y="16612"/>
                </a:lnTo>
                <a:lnTo>
                  <a:pt x="7285" y="16625"/>
                </a:lnTo>
                <a:lnTo>
                  <a:pt x="7269" y="16635"/>
                </a:lnTo>
                <a:lnTo>
                  <a:pt x="7253" y="16647"/>
                </a:lnTo>
                <a:lnTo>
                  <a:pt x="7236" y="16656"/>
                </a:lnTo>
                <a:lnTo>
                  <a:pt x="7218" y="16665"/>
                </a:lnTo>
                <a:lnTo>
                  <a:pt x="7201" y="16673"/>
                </a:lnTo>
                <a:lnTo>
                  <a:pt x="7183" y="16680"/>
                </a:lnTo>
                <a:lnTo>
                  <a:pt x="7164" y="16686"/>
                </a:lnTo>
                <a:lnTo>
                  <a:pt x="7144" y="16692"/>
                </a:lnTo>
                <a:lnTo>
                  <a:pt x="7124" y="16697"/>
                </a:lnTo>
                <a:lnTo>
                  <a:pt x="7104" y="16701"/>
                </a:lnTo>
                <a:lnTo>
                  <a:pt x="7085" y="16703"/>
                </a:lnTo>
                <a:lnTo>
                  <a:pt x="7064" y="16705"/>
                </a:lnTo>
                <a:lnTo>
                  <a:pt x="7043" y="16705"/>
                </a:lnTo>
                <a:lnTo>
                  <a:pt x="406" y="16705"/>
                </a:lnTo>
                <a:lnTo>
                  <a:pt x="385" y="16705"/>
                </a:lnTo>
                <a:lnTo>
                  <a:pt x="364" y="16703"/>
                </a:lnTo>
                <a:lnTo>
                  <a:pt x="345" y="16701"/>
                </a:lnTo>
                <a:lnTo>
                  <a:pt x="324" y="16697"/>
                </a:lnTo>
                <a:lnTo>
                  <a:pt x="305" y="16692"/>
                </a:lnTo>
                <a:lnTo>
                  <a:pt x="285" y="16686"/>
                </a:lnTo>
                <a:lnTo>
                  <a:pt x="266" y="16680"/>
                </a:lnTo>
                <a:lnTo>
                  <a:pt x="248" y="16673"/>
                </a:lnTo>
                <a:lnTo>
                  <a:pt x="230" y="16665"/>
                </a:lnTo>
                <a:lnTo>
                  <a:pt x="213" y="16656"/>
                </a:lnTo>
                <a:lnTo>
                  <a:pt x="195" y="16647"/>
                </a:lnTo>
                <a:lnTo>
                  <a:pt x="180" y="16635"/>
                </a:lnTo>
                <a:lnTo>
                  <a:pt x="163" y="16625"/>
                </a:lnTo>
                <a:lnTo>
                  <a:pt x="148" y="16612"/>
                </a:lnTo>
                <a:lnTo>
                  <a:pt x="134" y="16600"/>
                </a:lnTo>
                <a:lnTo>
                  <a:pt x="119" y="16586"/>
                </a:lnTo>
                <a:lnTo>
                  <a:pt x="105" y="16571"/>
                </a:lnTo>
                <a:lnTo>
                  <a:pt x="93" y="16557"/>
                </a:lnTo>
                <a:lnTo>
                  <a:pt x="80" y="16542"/>
                </a:lnTo>
                <a:lnTo>
                  <a:pt x="70" y="16525"/>
                </a:lnTo>
                <a:lnTo>
                  <a:pt x="58" y="16510"/>
                </a:lnTo>
                <a:lnTo>
                  <a:pt x="49" y="16492"/>
                </a:lnTo>
                <a:lnTo>
                  <a:pt x="40" y="16475"/>
                </a:lnTo>
                <a:lnTo>
                  <a:pt x="32" y="16457"/>
                </a:lnTo>
                <a:lnTo>
                  <a:pt x="25" y="16439"/>
                </a:lnTo>
                <a:lnTo>
                  <a:pt x="19" y="16420"/>
                </a:lnTo>
                <a:lnTo>
                  <a:pt x="13" y="16400"/>
                </a:lnTo>
                <a:lnTo>
                  <a:pt x="8" y="16381"/>
                </a:lnTo>
                <a:lnTo>
                  <a:pt x="4" y="16362"/>
                </a:lnTo>
                <a:lnTo>
                  <a:pt x="2" y="16341"/>
                </a:lnTo>
                <a:lnTo>
                  <a:pt x="0" y="16320"/>
                </a:lnTo>
                <a:lnTo>
                  <a:pt x="0" y="16299"/>
                </a:lnTo>
                <a:lnTo>
                  <a:pt x="0" y="406"/>
                </a:lnTo>
                <a:lnTo>
                  <a:pt x="0" y="385"/>
                </a:lnTo>
                <a:lnTo>
                  <a:pt x="2" y="364"/>
                </a:lnTo>
                <a:lnTo>
                  <a:pt x="4" y="345"/>
                </a:lnTo>
                <a:lnTo>
                  <a:pt x="8" y="325"/>
                </a:lnTo>
                <a:lnTo>
                  <a:pt x="13" y="305"/>
                </a:lnTo>
                <a:lnTo>
                  <a:pt x="19" y="285"/>
                </a:lnTo>
                <a:lnTo>
                  <a:pt x="25" y="266"/>
                </a:lnTo>
                <a:lnTo>
                  <a:pt x="32" y="248"/>
                </a:lnTo>
                <a:lnTo>
                  <a:pt x="40" y="231"/>
                </a:lnTo>
                <a:lnTo>
                  <a:pt x="49" y="213"/>
                </a:lnTo>
                <a:lnTo>
                  <a:pt x="58" y="196"/>
                </a:lnTo>
                <a:lnTo>
                  <a:pt x="70" y="180"/>
                </a:lnTo>
                <a:lnTo>
                  <a:pt x="80" y="164"/>
                </a:lnTo>
                <a:lnTo>
                  <a:pt x="93" y="148"/>
                </a:lnTo>
                <a:lnTo>
                  <a:pt x="105" y="134"/>
                </a:lnTo>
                <a:lnTo>
                  <a:pt x="119" y="119"/>
                </a:lnTo>
                <a:lnTo>
                  <a:pt x="134" y="105"/>
                </a:lnTo>
                <a:lnTo>
                  <a:pt x="148" y="93"/>
                </a:lnTo>
                <a:lnTo>
                  <a:pt x="163" y="81"/>
                </a:lnTo>
                <a:lnTo>
                  <a:pt x="180" y="70"/>
                </a:lnTo>
                <a:lnTo>
                  <a:pt x="195" y="60"/>
                </a:lnTo>
                <a:lnTo>
                  <a:pt x="213" y="49"/>
                </a:lnTo>
                <a:lnTo>
                  <a:pt x="230" y="41"/>
                </a:lnTo>
                <a:lnTo>
                  <a:pt x="248" y="32"/>
                </a:lnTo>
                <a:lnTo>
                  <a:pt x="266" y="25"/>
                </a:lnTo>
                <a:lnTo>
                  <a:pt x="285" y="19"/>
                </a:lnTo>
                <a:lnTo>
                  <a:pt x="305" y="13"/>
                </a:lnTo>
                <a:lnTo>
                  <a:pt x="324" y="8"/>
                </a:lnTo>
                <a:lnTo>
                  <a:pt x="345" y="5"/>
                </a:lnTo>
                <a:lnTo>
                  <a:pt x="364" y="2"/>
                </a:lnTo>
                <a:lnTo>
                  <a:pt x="385" y="1"/>
                </a:lnTo>
                <a:lnTo>
                  <a:pt x="406" y="0"/>
                </a:lnTo>
                <a:close/>
                <a:moveTo>
                  <a:pt x="1510" y="1613"/>
                </a:moveTo>
                <a:lnTo>
                  <a:pt x="5939" y="1613"/>
                </a:lnTo>
                <a:lnTo>
                  <a:pt x="5959" y="1613"/>
                </a:lnTo>
                <a:lnTo>
                  <a:pt x="5979" y="1615"/>
                </a:lnTo>
                <a:lnTo>
                  <a:pt x="5999" y="1617"/>
                </a:lnTo>
                <a:lnTo>
                  <a:pt x="6018" y="1620"/>
                </a:lnTo>
                <a:lnTo>
                  <a:pt x="6036" y="1625"/>
                </a:lnTo>
                <a:lnTo>
                  <a:pt x="6055" y="1630"/>
                </a:lnTo>
                <a:lnTo>
                  <a:pt x="6073" y="1636"/>
                </a:lnTo>
                <a:lnTo>
                  <a:pt x="6091" y="1642"/>
                </a:lnTo>
                <a:lnTo>
                  <a:pt x="6108" y="1650"/>
                </a:lnTo>
                <a:lnTo>
                  <a:pt x="6125" y="1658"/>
                </a:lnTo>
                <a:lnTo>
                  <a:pt x="6141" y="1667"/>
                </a:lnTo>
                <a:lnTo>
                  <a:pt x="6158" y="1678"/>
                </a:lnTo>
                <a:lnTo>
                  <a:pt x="6172" y="1688"/>
                </a:lnTo>
                <a:lnTo>
                  <a:pt x="6187" y="1700"/>
                </a:lnTo>
                <a:lnTo>
                  <a:pt x="6201" y="1711"/>
                </a:lnTo>
                <a:lnTo>
                  <a:pt x="6215" y="1724"/>
                </a:lnTo>
                <a:lnTo>
                  <a:pt x="6228" y="1737"/>
                </a:lnTo>
                <a:lnTo>
                  <a:pt x="6240" y="1751"/>
                </a:lnTo>
                <a:lnTo>
                  <a:pt x="6252" y="1764"/>
                </a:lnTo>
                <a:lnTo>
                  <a:pt x="6263" y="1780"/>
                </a:lnTo>
                <a:lnTo>
                  <a:pt x="6272" y="1795"/>
                </a:lnTo>
                <a:lnTo>
                  <a:pt x="6282" y="1810"/>
                </a:lnTo>
                <a:lnTo>
                  <a:pt x="6291" y="1827"/>
                </a:lnTo>
                <a:lnTo>
                  <a:pt x="6299" y="1844"/>
                </a:lnTo>
                <a:lnTo>
                  <a:pt x="6306" y="1861"/>
                </a:lnTo>
                <a:lnTo>
                  <a:pt x="6312" y="1878"/>
                </a:lnTo>
                <a:lnTo>
                  <a:pt x="6317" y="1896"/>
                </a:lnTo>
                <a:lnTo>
                  <a:pt x="6321" y="1915"/>
                </a:lnTo>
                <a:lnTo>
                  <a:pt x="6325" y="1934"/>
                </a:lnTo>
                <a:lnTo>
                  <a:pt x="6328" y="1952"/>
                </a:lnTo>
                <a:lnTo>
                  <a:pt x="6329" y="1971"/>
                </a:lnTo>
                <a:lnTo>
                  <a:pt x="6330" y="1990"/>
                </a:lnTo>
                <a:lnTo>
                  <a:pt x="6330" y="3011"/>
                </a:lnTo>
                <a:lnTo>
                  <a:pt x="6329" y="3030"/>
                </a:lnTo>
                <a:lnTo>
                  <a:pt x="6328" y="3049"/>
                </a:lnTo>
                <a:lnTo>
                  <a:pt x="6325" y="3068"/>
                </a:lnTo>
                <a:lnTo>
                  <a:pt x="6321" y="3086"/>
                </a:lnTo>
                <a:lnTo>
                  <a:pt x="6317" y="3105"/>
                </a:lnTo>
                <a:lnTo>
                  <a:pt x="6312" y="3123"/>
                </a:lnTo>
                <a:lnTo>
                  <a:pt x="6306" y="3141"/>
                </a:lnTo>
                <a:lnTo>
                  <a:pt x="6299" y="3157"/>
                </a:lnTo>
                <a:lnTo>
                  <a:pt x="6291" y="3174"/>
                </a:lnTo>
                <a:lnTo>
                  <a:pt x="6282" y="3191"/>
                </a:lnTo>
                <a:lnTo>
                  <a:pt x="6272" y="3206"/>
                </a:lnTo>
                <a:lnTo>
                  <a:pt x="6263" y="3222"/>
                </a:lnTo>
                <a:lnTo>
                  <a:pt x="6252" y="3237"/>
                </a:lnTo>
                <a:lnTo>
                  <a:pt x="6240" y="3250"/>
                </a:lnTo>
                <a:lnTo>
                  <a:pt x="6228" y="3265"/>
                </a:lnTo>
                <a:lnTo>
                  <a:pt x="6215" y="3277"/>
                </a:lnTo>
                <a:lnTo>
                  <a:pt x="6201" y="3290"/>
                </a:lnTo>
                <a:lnTo>
                  <a:pt x="6187" y="3302"/>
                </a:lnTo>
                <a:lnTo>
                  <a:pt x="6172" y="3313"/>
                </a:lnTo>
                <a:lnTo>
                  <a:pt x="6158" y="3323"/>
                </a:lnTo>
                <a:lnTo>
                  <a:pt x="6141" y="3334"/>
                </a:lnTo>
                <a:lnTo>
                  <a:pt x="6125" y="3343"/>
                </a:lnTo>
                <a:lnTo>
                  <a:pt x="6108" y="3351"/>
                </a:lnTo>
                <a:lnTo>
                  <a:pt x="6091" y="3359"/>
                </a:lnTo>
                <a:lnTo>
                  <a:pt x="6073" y="3365"/>
                </a:lnTo>
                <a:lnTo>
                  <a:pt x="6055" y="3371"/>
                </a:lnTo>
                <a:lnTo>
                  <a:pt x="6036" y="3376"/>
                </a:lnTo>
                <a:lnTo>
                  <a:pt x="6018" y="3381"/>
                </a:lnTo>
                <a:lnTo>
                  <a:pt x="5999" y="3384"/>
                </a:lnTo>
                <a:lnTo>
                  <a:pt x="5979" y="3387"/>
                </a:lnTo>
                <a:lnTo>
                  <a:pt x="5959" y="3388"/>
                </a:lnTo>
                <a:lnTo>
                  <a:pt x="5939" y="3388"/>
                </a:lnTo>
                <a:lnTo>
                  <a:pt x="1510" y="3388"/>
                </a:lnTo>
                <a:lnTo>
                  <a:pt x="1490" y="3388"/>
                </a:lnTo>
                <a:lnTo>
                  <a:pt x="1470" y="3387"/>
                </a:lnTo>
                <a:lnTo>
                  <a:pt x="1450" y="3384"/>
                </a:lnTo>
                <a:lnTo>
                  <a:pt x="1431" y="3381"/>
                </a:lnTo>
                <a:lnTo>
                  <a:pt x="1413" y="3376"/>
                </a:lnTo>
                <a:lnTo>
                  <a:pt x="1394" y="3371"/>
                </a:lnTo>
                <a:lnTo>
                  <a:pt x="1376" y="3365"/>
                </a:lnTo>
                <a:lnTo>
                  <a:pt x="1358" y="3359"/>
                </a:lnTo>
                <a:lnTo>
                  <a:pt x="1341" y="3351"/>
                </a:lnTo>
                <a:lnTo>
                  <a:pt x="1324" y="3343"/>
                </a:lnTo>
                <a:lnTo>
                  <a:pt x="1307" y="3334"/>
                </a:lnTo>
                <a:lnTo>
                  <a:pt x="1291" y="3323"/>
                </a:lnTo>
                <a:lnTo>
                  <a:pt x="1277" y="3313"/>
                </a:lnTo>
                <a:lnTo>
                  <a:pt x="1262" y="3302"/>
                </a:lnTo>
                <a:lnTo>
                  <a:pt x="1248" y="3290"/>
                </a:lnTo>
                <a:lnTo>
                  <a:pt x="1234" y="3277"/>
                </a:lnTo>
                <a:lnTo>
                  <a:pt x="1221" y="3265"/>
                </a:lnTo>
                <a:lnTo>
                  <a:pt x="1209" y="3250"/>
                </a:lnTo>
                <a:lnTo>
                  <a:pt x="1197" y="3237"/>
                </a:lnTo>
                <a:lnTo>
                  <a:pt x="1186" y="3222"/>
                </a:lnTo>
                <a:lnTo>
                  <a:pt x="1176" y="3206"/>
                </a:lnTo>
                <a:lnTo>
                  <a:pt x="1166" y="3191"/>
                </a:lnTo>
                <a:lnTo>
                  <a:pt x="1158" y="3174"/>
                </a:lnTo>
                <a:lnTo>
                  <a:pt x="1150" y="3157"/>
                </a:lnTo>
                <a:lnTo>
                  <a:pt x="1143" y="3141"/>
                </a:lnTo>
                <a:lnTo>
                  <a:pt x="1137" y="3123"/>
                </a:lnTo>
                <a:lnTo>
                  <a:pt x="1132" y="3105"/>
                </a:lnTo>
                <a:lnTo>
                  <a:pt x="1128" y="3086"/>
                </a:lnTo>
                <a:lnTo>
                  <a:pt x="1123" y="3068"/>
                </a:lnTo>
                <a:lnTo>
                  <a:pt x="1121" y="3049"/>
                </a:lnTo>
                <a:lnTo>
                  <a:pt x="1120" y="3030"/>
                </a:lnTo>
                <a:lnTo>
                  <a:pt x="1119" y="3011"/>
                </a:lnTo>
                <a:lnTo>
                  <a:pt x="1119" y="1990"/>
                </a:lnTo>
                <a:lnTo>
                  <a:pt x="1120" y="1971"/>
                </a:lnTo>
                <a:lnTo>
                  <a:pt x="1121" y="1952"/>
                </a:lnTo>
                <a:lnTo>
                  <a:pt x="1123" y="1934"/>
                </a:lnTo>
                <a:lnTo>
                  <a:pt x="1128" y="1915"/>
                </a:lnTo>
                <a:lnTo>
                  <a:pt x="1132" y="1896"/>
                </a:lnTo>
                <a:lnTo>
                  <a:pt x="1137" y="1878"/>
                </a:lnTo>
                <a:lnTo>
                  <a:pt x="1143" y="1861"/>
                </a:lnTo>
                <a:lnTo>
                  <a:pt x="1150" y="1844"/>
                </a:lnTo>
                <a:lnTo>
                  <a:pt x="1158" y="1827"/>
                </a:lnTo>
                <a:lnTo>
                  <a:pt x="1166" y="1810"/>
                </a:lnTo>
                <a:lnTo>
                  <a:pt x="1176" y="1795"/>
                </a:lnTo>
                <a:lnTo>
                  <a:pt x="1186" y="1780"/>
                </a:lnTo>
                <a:lnTo>
                  <a:pt x="1197" y="1764"/>
                </a:lnTo>
                <a:lnTo>
                  <a:pt x="1209" y="1751"/>
                </a:lnTo>
                <a:lnTo>
                  <a:pt x="1221" y="1737"/>
                </a:lnTo>
                <a:lnTo>
                  <a:pt x="1234" y="1724"/>
                </a:lnTo>
                <a:lnTo>
                  <a:pt x="1248" y="1711"/>
                </a:lnTo>
                <a:lnTo>
                  <a:pt x="1262" y="1700"/>
                </a:lnTo>
                <a:lnTo>
                  <a:pt x="1277" y="1688"/>
                </a:lnTo>
                <a:lnTo>
                  <a:pt x="1291" y="1678"/>
                </a:lnTo>
                <a:lnTo>
                  <a:pt x="1307" y="1667"/>
                </a:lnTo>
                <a:lnTo>
                  <a:pt x="1324" y="1658"/>
                </a:lnTo>
                <a:lnTo>
                  <a:pt x="1341" y="1650"/>
                </a:lnTo>
                <a:lnTo>
                  <a:pt x="1358" y="1642"/>
                </a:lnTo>
                <a:lnTo>
                  <a:pt x="1376" y="1636"/>
                </a:lnTo>
                <a:lnTo>
                  <a:pt x="1394" y="1630"/>
                </a:lnTo>
                <a:lnTo>
                  <a:pt x="1413" y="1625"/>
                </a:lnTo>
                <a:lnTo>
                  <a:pt x="1431" y="1620"/>
                </a:lnTo>
                <a:lnTo>
                  <a:pt x="1450" y="1617"/>
                </a:lnTo>
                <a:lnTo>
                  <a:pt x="1470" y="1615"/>
                </a:lnTo>
                <a:lnTo>
                  <a:pt x="1490" y="1613"/>
                </a:lnTo>
                <a:lnTo>
                  <a:pt x="1510" y="1613"/>
                </a:lnTo>
                <a:close/>
                <a:moveTo>
                  <a:pt x="1510" y="3877"/>
                </a:moveTo>
                <a:lnTo>
                  <a:pt x="5939" y="3877"/>
                </a:lnTo>
                <a:lnTo>
                  <a:pt x="5959" y="3877"/>
                </a:lnTo>
                <a:lnTo>
                  <a:pt x="5979" y="3879"/>
                </a:lnTo>
                <a:lnTo>
                  <a:pt x="5999" y="3881"/>
                </a:lnTo>
                <a:lnTo>
                  <a:pt x="6018" y="3884"/>
                </a:lnTo>
                <a:lnTo>
                  <a:pt x="6036" y="3888"/>
                </a:lnTo>
                <a:lnTo>
                  <a:pt x="6055" y="3893"/>
                </a:lnTo>
                <a:lnTo>
                  <a:pt x="6073" y="3900"/>
                </a:lnTo>
                <a:lnTo>
                  <a:pt x="6091" y="3906"/>
                </a:lnTo>
                <a:lnTo>
                  <a:pt x="6108" y="3914"/>
                </a:lnTo>
                <a:lnTo>
                  <a:pt x="6125" y="3923"/>
                </a:lnTo>
                <a:lnTo>
                  <a:pt x="6141" y="3931"/>
                </a:lnTo>
                <a:lnTo>
                  <a:pt x="6158" y="3941"/>
                </a:lnTo>
                <a:lnTo>
                  <a:pt x="6172" y="3952"/>
                </a:lnTo>
                <a:lnTo>
                  <a:pt x="6187" y="3963"/>
                </a:lnTo>
                <a:lnTo>
                  <a:pt x="6201" y="3975"/>
                </a:lnTo>
                <a:lnTo>
                  <a:pt x="6215" y="3987"/>
                </a:lnTo>
                <a:lnTo>
                  <a:pt x="6228" y="4001"/>
                </a:lnTo>
                <a:lnTo>
                  <a:pt x="6240" y="4014"/>
                </a:lnTo>
                <a:lnTo>
                  <a:pt x="6252" y="4029"/>
                </a:lnTo>
                <a:lnTo>
                  <a:pt x="6263" y="4044"/>
                </a:lnTo>
                <a:lnTo>
                  <a:pt x="6272" y="4058"/>
                </a:lnTo>
                <a:lnTo>
                  <a:pt x="6282" y="4075"/>
                </a:lnTo>
                <a:lnTo>
                  <a:pt x="6291" y="4091"/>
                </a:lnTo>
                <a:lnTo>
                  <a:pt x="6299" y="4107"/>
                </a:lnTo>
                <a:lnTo>
                  <a:pt x="6306" y="4125"/>
                </a:lnTo>
                <a:lnTo>
                  <a:pt x="6312" y="4142"/>
                </a:lnTo>
                <a:lnTo>
                  <a:pt x="6317" y="4160"/>
                </a:lnTo>
                <a:lnTo>
                  <a:pt x="6321" y="4178"/>
                </a:lnTo>
                <a:lnTo>
                  <a:pt x="6325" y="4197"/>
                </a:lnTo>
                <a:lnTo>
                  <a:pt x="6328" y="4216"/>
                </a:lnTo>
                <a:lnTo>
                  <a:pt x="6329" y="4235"/>
                </a:lnTo>
                <a:lnTo>
                  <a:pt x="6330" y="4255"/>
                </a:lnTo>
                <a:lnTo>
                  <a:pt x="6330" y="5275"/>
                </a:lnTo>
                <a:lnTo>
                  <a:pt x="6329" y="5293"/>
                </a:lnTo>
                <a:lnTo>
                  <a:pt x="6328" y="5313"/>
                </a:lnTo>
                <a:lnTo>
                  <a:pt x="6325" y="5332"/>
                </a:lnTo>
                <a:lnTo>
                  <a:pt x="6321" y="5350"/>
                </a:lnTo>
                <a:lnTo>
                  <a:pt x="6317" y="5369"/>
                </a:lnTo>
                <a:lnTo>
                  <a:pt x="6312" y="5386"/>
                </a:lnTo>
                <a:lnTo>
                  <a:pt x="6306" y="5404"/>
                </a:lnTo>
                <a:lnTo>
                  <a:pt x="6299" y="5421"/>
                </a:lnTo>
                <a:lnTo>
                  <a:pt x="6291" y="5437"/>
                </a:lnTo>
                <a:lnTo>
                  <a:pt x="6282" y="5454"/>
                </a:lnTo>
                <a:lnTo>
                  <a:pt x="6272" y="5470"/>
                </a:lnTo>
                <a:lnTo>
                  <a:pt x="6263" y="5486"/>
                </a:lnTo>
                <a:lnTo>
                  <a:pt x="6252" y="5500"/>
                </a:lnTo>
                <a:lnTo>
                  <a:pt x="6240" y="5515"/>
                </a:lnTo>
                <a:lnTo>
                  <a:pt x="6228" y="5528"/>
                </a:lnTo>
                <a:lnTo>
                  <a:pt x="6215" y="5541"/>
                </a:lnTo>
                <a:lnTo>
                  <a:pt x="6201" y="5553"/>
                </a:lnTo>
                <a:lnTo>
                  <a:pt x="6187" y="5566"/>
                </a:lnTo>
                <a:lnTo>
                  <a:pt x="6172" y="5576"/>
                </a:lnTo>
                <a:lnTo>
                  <a:pt x="6158" y="5588"/>
                </a:lnTo>
                <a:lnTo>
                  <a:pt x="6141" y="5597"/>
                </a:lnTo>
                <a:lnTo>
                  <a:pt x="6125" y="5607"/>
                </a:lnTo>
                <a:lnTo>
                  <a:pt x="6108" y="5615"/>
                </a:lnTo>
                <a:lnTo>
                  <a:pt x="6091" y="5622"/>
                </a:lnTo>
                <a:lnTo>
                  <a:pt x="6073" y="5630"/>
                </a:lnTo>
                <a:lnTo>
                  <a:pt x="6055" y="5635"/>
                </a:lnTo>
                <a:lnTo>
                  <a:pt x="6036" y="5640"/>
                </a:lnTo>
                <a:lnTo>
                  <a:pt x="6018" y="5644"/>
                </a:lnTo>
                <a:lnTo>
                  <a:pt x="5999" y="5647"/>
                </a:lnTo>
                <a:lnTo>
                  <a:pt x="5979" y="5650"/>
                </a:lnTo>
                <a:lnTo>
                  <a:pt x="5959" y="5652"/>
                </a:lnTo>
                <a:lnTo>
                  <a:pt x="5939" y="5653"/>
                </a:lnTo>
                <a:lnTo>
                  <a:pt x="1510" y="5653"/>
                </a:lnTo>
                <a:lnTo>
                  <a:pt x="1490" y="5652"/>
                </a:lnTo>
                <a:lnTo>
                  <a:pt x="1470" y="5650"/>
                </a:lnTo>
                <a:lnTo>
                  <a:pt x="1450" y="5647"/>
                </a:lnTo>
                <a:lnTo>
                  <a:pt x="1431" y="5644"/>
                </a:lnTo>
                <a:lnTo>
                  <a:pt x="1413" y="5640"/>
                </a:lnTo>
                <a:lnTo>
                  <a:pt x="1394" y="5635"/>
                </a:lnTo>
                <a:lnTo>
                  <a:pt x="1376" y="5630"/>
                </a:lnTo>
                <a:lnTo>
                  <a:pt x="1358" y="5622"/>
                </a:lnTo>
                <a:lnTo>
                  <a:pt x="1341" y="5615"/>
                </a:lnTo>
                <a:lnTo>
                  <a:pt x="1324" y="5607"/>
                </a:lnTo>
                <a:lnTo>
                  <a:pt x="1307" y="5597"/>
                </a:lnTo>
                <a:lnTo>
                  <a:pt x="1291" y="5588"/>
                </a:lnTo>
                <a:lnTo>
                  <a:pt x="1277" y="5576"/>
                </a:lnTo>
                <a:lnTo>
                  <a:pt x="1262" y="5566"/>
                </a:lnTo>
                <a:lnTo>
                  <a:pt x="1248" y="5553"/>
                </a:lnTo>
                <a:lnTo>
                  <a:pt x="1234" y="5541"/>
                </a:lnTo>
                <a:lnTo>
                  <a:pt x="1221" y="5528"/>
                </a:lnTo>
                <a:lnTo>
                  <a:pt x="1209" y="5515"/>
                </a:lnTo>
                <a:lnTo>
                  <a:pt x="1197" y="5500"/>
                </a:lnTo>
                <a:lnTo>
                  <a:pt x="1186" y="5486"/>
                </a:lnTo>
                <a:lnTo>
                  <a:pt x="1176" y="5470"/>
                </a:lnTo>
                <a:lnTo>
                  <a:pt x="1166" y="5454"/>
                </a:lnTo>
                <a:lnTo>
                  <a:pt x="1158" y="5437"/>
                </a:lnTo>
                <a:lnTo>
                  <a:pt x="1150" y="5421"/>
                </a:lnTo>
                <a:lnTo>
                  <a:pt x="1143" y="5404"/>
                </a:lnTo>
                <a:lnTo>
                  <a:pt x="1137" y="5386"/>
                </a:lnTo>
                <a:lnTo>
                  <a:pt x="1132" y="5369"/>
                </a:lnTo>
                <a:lnTo>
                  <a:pt x="1128" y="5350"/>
                </a:lnTo>
                <a:lnTo>
                  <a:pt x="1123" y="5332"/>
                </a:lnTo>
                <a:lnTo>
                  <a:pt x="1121" y="5313"/>
                </a:lnTo>
                <a:lnTo>
                  <a:pt x="1120" y="5293"/>
                </a:lnTo>
                <a:lnTo>
                  <a:pt x="1119" y="5275"/>
                </a:lnTo>
                <a:lnTo>
                  <a:pt x="1119" y="4255"/>
                </a:lnTo>
                <a:lnTo>
                  <a:pt x="1120" y="4235"/>
                </a:lnTo>
                <a:lnTo>
                  <a:pt x="1121" y="4216"/>
                </a:lnTo>
                <a:lnTo>
                  <a:pt x="1123" y="4197"/>
                </a:lnTo>
                <a:lnTo>
                  <a:pt x="1128" y="4178"/>
                </a:lnTo>
                <a:lnTo>
                  <a:pt x="1132" y="4160"/>
                </a:lnTo>
                <a:lnTo>
                  <a:pt x="1137" y="4142"/>
                </a:lnTo>
                <a:lnTo>
                  <a:pt x="1143" y="4125"/>
                </a:lnTo>
                <a:lnTo>
                  <a:pt x="1150" y="4107"/>
                </a:lnTo>
                <a:lnTo>
                  <a:pt x="1158" y="4091"/>
                </a:lnTo>
                <a:lnTo>
                  <a:pt x="1166" y="4075"/>
                </a:lnTo>
                <a:lnTo>
                  <a:pt x="1176" y="4058"/>
                </a:lnTo>
                <a:lnTo>
                  <a:pt x="1186" y="4044"/>
                </a:lnTo>
                <a:lnTo>
                  <a:pt x="1197" y="4029"/>
                </a:lnTo>
                <a:lnTo>
                  <a:pt x="1209" y="4014"/>
                </a:lnTo>
                <a:lnTo>
                  <a:pt x="1221" y="4001"/>
                </a:lnTo>
                <a:lnTo>
                  <a:pt x="1234" y="3987"/>
                </a:lnTo>
                <a:lnTo>
                  <a:pt x="1248" y="3975"/>
                </a:lnTo>
                <a:lnTo>
                  <a:pt x="1262" y="3963"/>
                </a:lnTo>
                <a:lnTo>
                  <a:pt x="1277" y="3952"/>
                </a:lnTo>
                <a:lnTo>
                  <a:pt x="1291" y="3941"/>
                </a:lnTo>
                <a:lnTo>
                  <a:pt x="1307" y="3931"/>
                </a:lnTo>
                <a:lnTo>
                  <a:pt x="1324" y="3923"/>
                </a:lnTo>
                <a:lnTo>
                  <a:pt x="1341" y="3914"/>
                </a:lnTo>
                <a:lnTo>
                  <a:pt x="1358" y="3906"/>
                </a:lnTo>
                <a:lnTo>
                  <a:pt x="1376" y="3900"/>
                </a:lnTo>
                <a:lnTo>
                  <a:pt x="1394" y="3893"/>
                </a:lnTo>
                <a:lnTo>
                  <a:pt x="1413" y="3888"/>
                </a:lnTo>
                <a:lnTo>
                  <a:pt x="1431" y="3884"/>
                </a:lnTo>
                <a:lnTo>
                  <a:pt x="1450" y="3881"/>
                </a:lnTo>
                <a:lnTo>
                  <a:pt x="1470" y="3879"/>
                </a:lnTo>
                <a:lnTo>
                  <a:pt x="1490" y="3877"/>
                </a:lnTo>
                <a:lnTo>
                  <a:pt x="1510" y="3877"/>
                </a:lnTo>
                <a:close/>
                <a:moveTo>
                  <a:pt x="1510" y="6140"/>
                </a:moveTo>
                <a:lnTo>
                  <a:pt x="5939" y="6140"/>
                </a:lnTo>
                <a:lnTo>
                  <a:pt x="5959" y="6140"/>
                </a:lnTo>
                <a:lnTo>
                  <a:pt x="5979" y="6142"/>
                </a:lnTo>
                <a:lnTo>
                  <a:pt x="5999" y="6144"/>
                </a:lnTo>
                <a:lnTo>
                  <a:pt x="6018" y="6147"/>
                </a:lnTo>
                <a:lnTo>
                  <a:pt x="6036" y="6152"/>
                </a:lnTo>
                <a:lnTo>
                  <a:pt x="6055" y="6157"/>
                </a:lnTo>
                <a:lnTo>
                  <a:pt x="6073" y="6163"/>
                </a:lnTo>
                <a:lnTo>
                  <a:pt x="6091" y="6169"/>
                </a:lnTo>
                <a:lnTo>
                  <a:pt x="6108" y="6178"/>
                </a:lnTo>
                <a:lnTo>
                  <a:pt x="6125" y="6186"/>
                </a:lnTo>
                <a:lnTo>
                  <a:pt x="6141" y="6194"/>
                </a:lnTo>
                <a:lnTo>
                  <a:pt x="6158" y="6205"/>
                </a:lnTo>
                <a:lnTo>
                  <a:pt x="6172" y="6215"/>
                </a:lnTo>
                <a:lnTo>
                  <a:pt x="6187" y="6227"/>
                </a:lnTo>
                <a:lnTo>
                  <a:pt x="6201" y="6238"/>
                </a:lnTo>
                <a:lnTo>
                  <a:pt x="6215" y="6251"/>
                </a:lnTo>
                <a:lnTo>
                  <a:pt x="6228" y="6264"/>
                </a:lnTo>
                <a:lnTo>
                  <a:pt x="6240" y="6278"/>
                </a:lnTo>
                <a:lnTo>
                  <a:pt x="6252" y="6293"/>
                </a:lnTo>
                <a:lnTo>
                  <a:pt x="6263" y="6307"/>
                </a:lnTo>
                <a:lnTo>
                  <a:pt x="6272" y="6322"/>
                </a:lnTo>
                <a:lnTo>
                  <a:pt x="6282" y="6339"/>
                </a:lnTo>
                <a:lnTo>
                  <a:pt x="6291" y="6354"/>
                </a:lnTo>
                <a:lnTo>
                  <a:pt x="6299" y="6371"/>
                </a:lnTo>
                <a:lnTo>
                  <a:pt x="6306" y="6389"/>
                </a:lnTo>
                <a:lnTo>
                  <a:pt x="6312" y="6405"/>
                </a:lnTo>
                <a:lnTo>
                  <a:pt x="6317" y="6424"/>
                </a:lnTo>
                <a:lnTo>
                  <a:pt x="6321" y="6442"/>
                </a:lnTo>
                <a:lnTo>
                  <a:pt x="6325" y="6461"/>
                </a:lnTo>
                <a:lnTo>
                  <a:pt x="6328" y="6479"/>
                </a:lnTo>
                <a:lnTo>
                  <a:pt x="6329" y="6498"/>
                </a:lnTo>
                <a:lnTo>
                  <a:pt x="6330" y="6518"/>
                </a:lnTo>
                <a:lnTo>
                  <a:pt x="6330" y="7538"/>
                </a:lnTo>
                <a:lnTo>
                  <a:pt x="6329" y="7557"/>
                </a:lnTo>
                <a:lnTo>
                  <a:pt x="6328" y="7577"/>
                </a:lnTo>
                <a:lnTo>
                  <a:pt x="6325" y="7596"/>
                </a:lnTo>
                <a:lnTo>
                  <a:pt x="6321" y="7614"/>
                </a:lnTo>
                <a:lnTo>
                  <a:pt x="6317" y="7632"/>
                </a:lnTo>
                <a:lnTo>
                  <a:pt x="6312" y="7650"/>
                </a:lnTo>
                <a:lnTo>
                  <a:pt x="6306" y="7668"/>
                </a:lnTo>
                <a:lnTo>
                  <a:pt x="6299" y="7684"/>
                </a:lnTo>
                <a:lnTo>
                  <a:pt x="6291" y="7701"/>
                </a:lnTo>
                <a:lnTo>
                  <a:pt x="6282" y="7718"/>
                </a:lnTo>
                <a:lnTo>
                  <a:pt x="6272" y="7733"/>
                </a:lnTo>
                <a:lnTo>
                  <a:pt x="6263" y="7749"/>
                </a:lnTo>
                <a:lnTo>
                  <a:pt x="6252" y="7764"/>
                </a:lnTo>
                <a:lnTo>
                  <a:pt x="6240" y="7778"/>
                </a:lnTo>
                <a:lnTo>
                  <a:pt x="6228" y="7792"/>
                </a:lnTo>
                <a:lnTo>
                  <a:pt x="6215" y="7804"/>
                </a:lnTo>
                <a:lnTo>
                  <a:pt x="6201" y="7817"/>
                </a:lnTo>
                <a:lnTo>
                  <a:pt x="6187" y="7829"/>
                </a:lnTo>
                <a:lnTo>
                  <a:pt x="6172" y="7841"/>
                </a:lnTo>
                <a:lnTo>
                  <a:pt x="6158" y="7851"/>
                </a:lnTo>
                <a:lnTo>
                  <a:pt x="6141" y="7861"/>
                </a:lnTo>
                <a:lnTo>
                  <a:pt x="6125" y="7870"/>
                </a:lnTo>
                <a:lnTo>
                  <a:pt x="6108" y="7878"/>
                </a:lnTo>
                <a:lnTo>
                  <a:pt x="6091" y="7886"/>
                </a:lnTo>
                <a:lnTo>
                  <a:pt x="6073" y="7893"/>
                </a:lnTo>
                <a:lnTo>
                  <a:pt x="6055" y="7898"/>
                </a:lnTo>
                <a:lnTo>
                  <a:pt x="6036" y="7904"/>
                </a:lnTo>
                <a:lnTo>
                  <a:pt x="6018" y="7908"/>
                </a:lnTo>
                <a:lnTo>
                  <a:pt x="5999" y="7912"/>
                </a:lnTo>
                <a:lnTo>
                  <a:pt x="5979" y="7914"/>
                </a:lnTo>
                <a:lnTo>
                  <a:pt x="5959" y="7915"/>
                </a:lnTo>
                <a:lnTo>
                  <a:pt x="5939" y="7916"/>
                </a:lnTo>
                <a:lnTo>
                  <a:pt x="1510" y="7916"/>
                </a:lnTo>
                <a:lnTo>
                  <a:pt x="1490" y="7915"/>
                </a:lnTo>
                <a:lnTo>
                  <a:pt x="1470" y="7914"/>
                </a:lnTo>
                <a:lnTo>
                  <a:pt x="1450" y="7912"/>
                </a:lnTo>
                <a:lnTo>
                  <a:pt x="1431" y="7908"/>
                </a:lnTo>
                <a:lnTo>
                  <a:pt x="1413" y="7904"/>
                </a:lnTo>
                <a:lnTo>
                  <a:pt x="1394" y="7898"/>
                </a:lnTo>
                <a:lnTo>
                  <a:pt x="1376" y="7893"/>
                </a:lnTo>
                <a:lnTo>
                  <a:pt x="1358" y="7886"/>
                </a:lnTo>
                <a:lnTo>
                  <a:pt x="1341" y="7878"/>
                </a:lnTo>
                <a:lnTo>
                  <a:pt x="1324" y="7870"/>
                </a:lnTo>
                <a:lnTo>
                  <a:pt x="1307" y="7861"/>
                </a:lnTo>
                <a:lnTo>
                  <a:pt x="1291" y="7851"/>
                </a:lnTo>
                <a:lnTo>
                  <a:pt x="1277" y="7841"/>
                </a:lnTo>
                <a:lnTo>
                  <a:pt x="1262" y="7829"/>
                </a:lnTo>
                <a:lnTo>
                  <a:pt x="1248" y="7817"/>
                </a:lnTo>
                <a:lnTo>
                  <a:pt x="1234" y="7804"/>
                </a:lnTo>
                <a:lnTo>
                  <a:pt x="1221" y="7792"/>
                </a:lnTo>
                <a:lnTo>
                  <a:pt x="1209" y="7778"/>
                </a:lnTo>
                <a:lnTo>
                  <a:pt x="1197" y="7764"/>
                </a:lnTo>
                <a:lnTo>
                  <a:pt x="1186" y="7749"/>
                </a:lnTo>
                <a:lnTo>
                  <a:pt x="1176" y="7733"/>
                </a:lnTo>
                <a:lnTo>
                  <a:pt x="1166" y="7718"/>
                </a:lnTo>
                <a:lnTo>
                  <a:pt x="1158" y="7701"/>
                </a:lnTo>
                <a:lnTo>
                  <a:pt x="1150" y="7684"/>
                </a:lnTo>
                <a:lnTo>
                  <a:pt x="1143" y="7668"/>
                </a:lnTo>
                <a:lnTo>
                  <a:pt x="1137" y="7650"/>
                </a:lnTo>
                <a:lnTo>
                  <a:pt x="1132" y="7632"/>
                </a:lnTo>
                <a:lnTo>
                  <a:pt x="1128" y="7614"/>
                </a:lnTo>
                <a:lnTo>
                  <a:pt x="1123" y="7596"/>
                </a:lnTo>
                <a:lnTo>
                  <a:pt x="1121" y="7577"/>
                </a:lnTo>
                <a:lnTo>
                  <a:pt x="1120" y="7557"/>
                </a:lnTo>
                <a:lnTo>
                  <a:pt x="1119" y="7538"/>
                </a:lnTo>
                <a:lnTo>
                  <a:pt x="1119" y="6518"/>
                </a:lnTo>
                <a:lnTo>
                  <a:pt x="1120" y="6498"/>
                </a:lnTo>
                <a:lnTo>
                  <a:pt x="1121" y="6479"/>
                </a:lnTo>
                <a:lnTo>
                  <a:pt x="1123" y="6461"/>
                </a:lnTo>
                <a:lnTo>
                  <a:pt x="1128" y="6442"/>
                </a:lnTo>
                <a:lnTo>
                  <a:pt x="1132" y="6424"/>
                </a:lnTo>
                <a:lnTo>
                  <a:pt x="1137" y="6405"/>
                </a:lnTo>
                <a:lnTo>
                  <a:pt x="1143" y="6389"/>
                </a:lnTo>
                <a:lnTo>
                  <a:pt x="1150" y="6371"/>
                </a:lnTo>
                <a:lnTo>
                  <a:pt x="1158" y="6354"/>
                </a:lnTo>
                <a:lnTo>
                  <a:pt x="1166" y="6339"/>
                </a:lnTo>
                <a:lnTo>
                  <a:pt x="1176" y="6322"/>
                </a:lnTo>
                <a:lnTo>
                  <a:pt x="1186" y="6307"/>
                </a:lnTo>
                <a:lnTo>
                  <a:pt x="1197" y="6293"/>
                </a:lnTo>
                <a:lnTo>
                  <a:pt x="1209" y="6278"/>
                </a:lnTo>
                <a:lnTo>
                  <a:pt x="1221" y="6264"/>
                </a:lnTo>
                <a:lnTo>
                  <a:pt x="1234" y="6251"/>
                </a:lnTo>
                <a:lnTo>
                  <a:pt x="1248" y="6238"/>
                </a:lnTo>
                <a:lnTo>
                  <a:pt x="1262" y="6227"/>
                </a:lnTo>
                <a:lnTo>
                  <a:pt x="1277" y="6215"/>
                </a:lnTo>
                <a:lnTo>
                  <a:pt x="1291" y="6205"/>
                </a:lnTo>
                <a:lnTo>
                  <a:pt x="1307" y="6194"/>
                </a:lnTo>
                <a:lnTo>
                  <a:pt x="1324" y="6186"/>
                </a:lnTo>
                <a:lnTo>
                  <a:pt x="1341" y="6178"/>
                </a:lnTo>
                <a:lnTo>
                  <a:pt x="1358" y="6169"/>
                </a:lnTo>
                <a:lnTo>
                  <a:pt x="1376" y="6163"/>
                </a:lnTo>
                <a:lnTo>
                  <a:pt x="1394" y="6157"/>
                </a:lnTo>
                <a:lnTo>
                  <a:pt x="1413" y="6152"/>
                </a:lnTo>
                <a:lnTo>
                  <a:pt x="1431" y="6147"/>
                </a:lnTo>
                <a:lnTo>
                  <a:pt x="1450" y="6144"/>
                </a:lnTo>
                <a:lnTo>
                  <a:pt x="1470" y="6142"/>
                </a:lnTo>
                <a:lnTo>
                  <a:pt x="1490" y="6140"/>
                </a:lnTo>
                <a:lnTo>
                  <a:pt x="1510" y="6140"/>
                </a:lnTo>
                <a:close/>
                <a:moveTo>
                  <a:pt x="1510" y="8404"/>
                </a:moveTo>
                <a:lnTo>
                  <a:pt x="5939" y="8404"/>
                </a:lnTo>
                <a:lnTo>
                  <a:pt x="5959" y="8404"/>
                </a:lnTo>
                <a:lnTo>
                  <a:pt x="5979" y="8406"/>
                </a:lnTo>
                <a:lnTo>
                  <a:pt x="5999" y="8408"/>
                </a:lnTo>
                <a:lnTo>
                  <a:pt x="6018" y="8411"/>
                </a:lnTo>
                <a:lnTo>
                  <a:pt x="6036" y="8415"/>
                </a:lnTo>
                <a:lnTo>
                  <a:pt x="6055" y="8420"/>
                </a:lnTo>
                <a:lnTo>
                  <a:pt x="6073" y="8427"/>
                </a:lnTo>
                <a:lnTo>
                  <a:pt x="6091" y="8433"/>
                </a:lnTo>
                <a:lnTo>
                  <a:pt x="6108" y="8441"/>
                </a:lnTo>
                <a:lnTo>
                  <a:pt x="6125" y="8450"/>
                </a:lnTo>
                <a:lnTo>
                  <a:pt x="6141" y="8459"/>
                </a:lnTo>
                <a:lnTo>
                  <a:pt x="6158" y="8468"/>
                </a:lnTo>
                <a:lnTo>
                  <a:pt x="6172" y="8479"/>
                </a:lnTo>
                <a:lnTo>
                  <a:pt x="6187" y="8490"/>
                </a:lnTo>
                <a:lnTo>
                  <a:pt x="6201" y="8502"/>
                </a:lnTo>
                <a:lnTo>
                  <a:pt x="6215" y="8514"/>
                </a:lnTo>
                <a:lnTo>
                  <a:pt x="6228" y="8528"/>
                </a:lnTo>
                <a:lnTo>
                  <a:pt x="6240" y="8541"/>
                </a:lnTo>
                <a:lnTo>
                  <a:pt x="6252" y="8556"/>
                </a:lnTo>
                <a:lnTo>
                  <a:pt x="6263" y="8571"/>
                </a:lnTo>
                <a:lnTo>
                  <a:pt x="6272" y="8586"/>
                </a:lnTo>
                <a:lnTo>
                  <a:pt x="6282" y="8602"/>
                </a:lnTo>
                <a:lnTo>
                  <a:pt x="6291" y="8618"/>
                </a:lnTo>
                <a:lnTo>
                  <a:pt x="6299" y="8634"/>
                </a:lnTo>
                <a:lnTo>
                  <a:pt x="6306" y="8652"/>
                </a:lnTo>
                <a:lnTo>
                  <a:pt x="6312" y="8670"/>
                </a:lnTo>
                <a:lnTo>
                  <a:pt x="6317" y="8688"/>
                </a:lnTo>
                <a:lnTo>
                  <a:pt x="6321" y="8705"/>
                </a:lnTo>
                <a:lnTo>
                  <a:pt x="6325" y="8724"/>
                </a:lnTo>
                <a:lnTo>
                  <a:pt x="6328" y="8743"/>
                </a:lnTo>
                <a:lnTo>
                  <a:pt x="6329" y="8762"/>
                </a:lnTo>
                <a:lnTo>
                  <a:pt x="6330" y="8782"/>
                </a:lnTo>
                <a:lnTo>
                  <a:pt x="6330" y="9802"/>
                </a:lnTo>
                <a:lnTo>
                  <a:pt x="6329" y="9820"/>
                </a:lnTo>
                <a:lnTo>
                  <a:pt x="6328" y="9840"/>
                </a:lnTo>
                <a:lnTo>
                  <a:pt x="6325" y="9859"/>
                </a:lnTo>
                <a:lnTo>
                  <a:pt x="6321" y="9878"/>
                </a:lnTo>
                <a:lnTo>
                  <a:pt x="6317" y="9896"/>
                </a:lnTo>
                <a:lnTo>
                  <a:pt x="6312" y="9913"/>
                </a:lnTo>
                <a:lnTo>
                  <a:pt x="6306" y="9931"/>
                </a:lnTo>
                <a:lnTo>
                  <a:pt x="6299" y="9948"/>
                </a:lnTo>
                <a:lnTo>
                  <a:pt x="6291" y="9965"/>
                </a:lnTo>
                <a:lnTo>
                  <a:pt x="6282" y="9981"/>
                </a:lnTo>
                <a:lnTo>
                  <a:pt x="6272" y="9997"/>
                </a:lnTo>
                <a:lnTo>
                  <a:pt x="6263" y="10013"/>
                </a:lnTo>
                <a:lnTo>
                  <a:pt x="6252" y="10027"/>
                </a:lnTo>
                <a:lnTo>
                  <a:pt x="6240" y="10042"/>
                </a:lnTo>
                <a:lnTo>
                  <a:pt x="6228" y="10055"/>
                </a:lnTo>
                <a:lnTo>
                  <a:pt x="6215" y="10068"/>
                </a:lnTo>
                <a:lnTo>
                  <a:pt x="6201" y="10081"/>
                </a:lnTo>
                <a:lnTo>
                  <a:pt x="6187" y="10093"/>
                </a:lnTo>
                <a:lnTo>
                  <a:pt x="6172" y="10104"/>
                </a:lnTo>
                <a:lnTo>
                  <a:pt x="6158" y="10115"/>
                </a:lnTo>
                <a:lnTo>
                  <a:pt x="6141" y="10124"/>
                </a:lnTo>
                <a:lnTo>
                  <a:pt x="6125" y="10134"/>
                </a:lnTo>
                <a:lnTo>
                  <a:pt x="6108" y="10142"/>
                </a:lnTo>
                <a:lnTo>
                  <a:pt x="6091" y="10149"/>
                </a:lnTo>
                <a:lnTo>
                  <a:pt x="6073" y="10157"/>
                </a:lnTo>
                <a:lnTo>
                  <a:pt x="6055" y="10162"/>
                </a:lnTo>
                <a:lnTo>
                  <a:pt x="6036" y="10167"/>
                </a:lnTo>
                <a:lnTo>
                  <a:pt x="6018" y="10171"/>
                </a:lnTo>
                <a:lnTo>
                  <a:pt x="5999" y="10175"/>
                </a:lnTo>
                <a:lnTo>
                  <a:pt x="5979" y="10178"/>
                </a:lnTo>
                <a:lnTo>
                  <a:pt x="5959" y="10179"/>
                </a:lnTo>
                <a:lnTo>
                  <a:pt x="5939" y="10180"/>
                </a:lnTo>
                <a:lnTo>
                  <a:pt x="1510" y="10180"/>
                </a:lnTo>
                <a:lnTo>
                  <a:pt x="1490" y="10179"/>
                </a:lnTo>
                <a:lnTo>
                  <a:pt x="1470" y="10178"/>
                </a:lnTo>
                <a:lnTo>
                  <a:pt x="1450" y="10175"/>
                </a:lnTo>
                <a:lnTo>
                  <a:pt x="1431" y="10171"/>
                </a:lnTo>
                <a:lnTo>
                  <a:pt x="1413" y="10167"/>
                </a:lnTo>
                <a:lnTo>
                  <a:pt x="1394" y="10162"/>
                </a:lnTo>
                <a:lnTo>
                  <a:pt x="1376" y="10157"/>
                </a:lnTo>
                <a:lnTo>
                  <a:pt x="1358" y="10149"/>
                </a:lnTo>
                <a:lnTo>
                  <a:pt x="1341" y="10142"/>
                </a:lnTo>
                <a:lnTo>
                  <a:pt x="1324" y="10134"/>
                </a:lnTo>
                <a:lnTo>
                  <a:pt x="1307" y="10124"/>
                </a:lnTo>
                <a:lnTo>
                  <a:pt x="1291" y="10115"/>
                </a:lnTo>
                <a:lnTo>
                  <a:pt x="1277" y="10104"/>
                </a:lnTo>
                <a:lnTo>
                  <a:pt x="1262" y="10093"/>
                </a:lnTo>
                <a:lnTo>
                  <a:pt x="1248" y="10081"/>
                </a:lnTo>
                <a:lnTo>
                  <a:pt x="1234" y="10068"/>
                </a:lnTo>
                <a:lnTo>
                  <a:pt x="1221" y="10055"/>
                </a:lnTo>
                <a:lnTo>
                  <a:pt x="1209" y="10042"/>
                </a:lnTo>
                <a:lnTo>
                  <a:pt x="1197" y="10027"/>
                </a:lnTo>
                <a:lnTo>
                  <a:pt x="1186" y="10013"/>
                </a:lnTo>
                <a:lnTo>
                  <a:pt x="1176" y="9997"/>
                </a:lnTo>
                <a:lnTo>
                  <a:pt x="1166" y="9981"/>
                </a:lnTo>
                <a:lnTo>
                  <a:pt x="1158" y="9965"/>
                </a:lnTo>
                <a:lnTo>
                  <a:pt x="1150" y="9948"/>
                </a:lnTo>
                <a:lnTo>
                  <a:pt x="1143" y="9931"/>
                </a:lnTo>
                <a:lnTo>
                  <a:pt x="1137" y="9913"/>
                </a:lnTo>
                <a:lnTo>
                  <a:pt x="1132" y="9896"/>
                </a:lnTo>
                <a:lnTo>
                  <a:pt x="1128" y="9878"/>
                </a:lnTo>
                <a:lnTo>
                  <a:pt x="1123" y="9859"/>
                </a:lnTo>
                <a:lnTo>
                  <a:pt x="1121" y="9840"/>
                </a:lnTo>
                <a:lnTo>
                  <a:pt x="1120" y="9820"/>
                </a:lnTo>
                <a:lnTo>
                  <a:pt x="1119" y="9802"/>
                </a:lnTo>
                <a:lnTo>
                  <a:pt x="1119" y="8782"/>
                </a:lnTo>
                <a:lnTo>
                  <a:pt x="1120" y="8762"/>
                </a:lnTo>
                <a:lnTo>
                  <a:pt x="1121" y="8743"/>
                </a:lnTo>
                <a:lnTo>
                  <a:pt x="1123" y="8724"/>
                </a:lnTo>
                <a:lnTo>
                  <a:pt x="1128" y="8705"/>
                </a:lnTo>
                <a:lnTo>
                  <a:pt x="1132" y="8688"/>
                </a:lnTo>
                <a:lnTo>
                  <a:pt x="1137" y="8670"/>
                </a:lnTo>
                <a:lnTo>
                  <a:pt x="1143" y="8652"/>
                </a:lnTo>
                <a:lnTo>
                  <a:pt x="1150" y="8634"/>
                </a:lnTo>
                <a:lnTo>
                  <a:pt x="1158" y="8618"/>
                </a:lnTo>
                <a:lnTo>
                  <a:pt x="1166" y="8602"/>
                </a:lnTo>
                <a:lnTo>
                  <a:pt x="1176" y="8586"/>
                </a:lnTo>
                <a:lnTo>
                  <a:pt x="1186" y="8571"/>
                </a:lnTo>
                <a:lnTo>
                  <a:pt x="1197" y="8556"/>
                </a:lnTo>
                <a:lnTo>
                  <a:pt x="1209" y="8541"/>
                </a:lnTo>
                <a:lnTo>
                  <a:pt x="1221" y="8528"/>
                </a:lnTo>
                <a:lnTo>
                  <a:pt x="1234" y="8514"/>
                </a:lnTo>
                <a:lnTo>
                  <a:pt x="1248" y="8502"/>
                </a:lnTo>
                <a:lnTo>
                  <a:pt x="1262" y="8490"/>
                </a:lnTo>
                <a:lnTo>
                  <a:pt x="1277" y="8479"/>
                </a:lnTo>
                <a:lnTo>
                  <a:pt x="1291" y="8468"/>
                </a:lnTo>
                <a:lnTo>
                  <a:pt x="1307" y="8459"/>
                </a:lnTo>
                <a:lnTo>
                  <a:pt x="1324" y="8450"/>
                </a:lnTo>
                <a:lnTo>
                  <a:pt x="1341" y="8441"/>
                </a:lnTo>
                <a:lnTo>
                  <a:pt x="1358" y="8433"/>
                </a:lnTo>
                <a:lnTo>
                  <a:pt x="1376" y="8427"/>
                </a:lnTo>
                <a:lnTo>
                  <a:pt x="1394" y="8420"/>
                </a:lnTo>
                <a:lnTo>
                  <a:pt x="1413" y="8415"/>
                </a:lnTo>
                <a:lnTo>
                  <a:pt x="1431" y="8411"/>
                </a:lnTo>
                <a:lnTo>
                  <a:pt x="1450" y="8408"/>
                </a:lnTo>
                <a:lnTo>
                  <a:pt x="1470" y="8406"/>
                </a:lnTo>
                <a:lnTo>
                  <a:pt x="1490" y="8404"/>
                </a:lnTo>
                <a:lnTo>
                  <a:pt x="1510" y="8404"/>
                </a:lnTo>
                <a:close/>
                <a:moveTo>
                  <a:pt x="3725" y="14428"/>
                </a:moveTo>
                <a:lnTo>
                  <a:pt x="3750" y="14428"/>
                </a:lnTo>
                <a:lnTo>
                  <a:pt x="3776" y="14430"/>
                </a:lnTo>
                <a:lnTo>
                  <a:pt x="3801" y="14433"/>
                </a:lnTo>
                <a:lnTo>
                  <a:pt x="3825" y="14438"/>
                </a:lnTo>
                <a:lnTo>
                  <a:pt x="3849" y="14444"/>
                </a:lnTo>
                <a:lnTo>
                  <a:pt x="3873" y="14451"/>
                </a:lnTo>
                <a:lnTo>
                  <a:pt x="3897" y="14458"/>
                </a:lnTo>
                <a:lnTo>
                  <a:pt x="3919" y="14468"/>
                </a:lnTo>
                <a:lnTo>
                  <a:pt x="3942" y="14477"/>
                </a:lnTo>
                <a:lnTo>
                  <a:pt x="3964" y="14488"/>
                </a:lnTo>
                <a:lnTo>
                  <a:pt x="3985" y="14501"/>
                </a:lnTo>
                <a:lnTo>
                  <a:pt x="4005" y="14514"/>
                </a:lnTo>
                <a:lnTo>
                  <a:pt x="4025" y="14528"/>
                </a:lnTo>
                <a:lnTo>
                  <a:pt x="4043" y="14543"/>
                </a:lnTo>
                <a:lnTo>
                  <a:pt x="4062" y="14558"/>
                </a:lnTo>
                <a:lnTo>
                  <a:pt x="4080" y="14575"/>
                </a:lnTo>
                <a:lnTo>
                  <a:pt x="4096" y="14593"/>
                </a:lnTo>
                <a:lnTo>
                  <a:pt x="4112" y="14611"/>
                </a:lnTo>
                <a:lnTo>
                  <a:pt x="4127" y="14630"/>
                </a:lnTo>
                <a:lnTo>
                  <a:pt x="4141" y="14649"/>
                </a:lnTo>
                <a:lnTo>
                  <a:pt x="4154" y="14670"/>
                </a:lnTo>
                <a:lnTo>
                  <a:pt x="4166" y="14691"/>
                </a:lnTo>
                <a:lnTo>
                  <a:pt x="4177" y="14713"/>
                </a:lnTo>
                <a:lnTo>
                  <a:pt x="4188" y="14735"/>
                </a:lnTo>
                <a:lnTo>
                  <a:pt x="4196" y="14758"/>
                </a:lnTo>
                <a:lnTo>
                  <a:pt x="4204" y="14781"/>
                </a:lnTo>
                <a:lnTo>
                  <a:pt x="4212" y="14805"/>
                </a:lnTo>
                <a:lnTo>
                  <a:pt x="4217" y="14829"/>
                </a:lnTo>
                <a:lnTo>
                  <a:pt x="4221" y="14854"/>
                </a:lnTo>
                <a:lnTo>
                  <a:pt x="4224" y="14879"/>
                </a:lnTo>
                <a:lnTo>
                  <a:pt x="4226" y="14904"/>
                </a:lnTo>
                <a:lnTo>
                  <a:pt x="4227" y="14930"/>
                </a:lnTo>
                <a:lnTo>
                  <a:pt x="4226" y="14956"/>
                </a:lnTo>
                <a:lnTo>
                  <a:pt x="4224" y="14981"/>
                </a:lnTo>
                <a:lnTo>
                  <a:pt x="4221" y="15006"/>
                </a:lnTo>
                <a:lnTo>
                  <a:pt x="4217" y="15031"/>
                </a:lnTo>
                <a:lnTo>
                  <a:pt x="4212" y="15055"/>
                </a:lnTo>
                <a:lnTo>
                  <a:pt x="4204" y="15079"/>
                </a:lnTo>
                <a:lnTo>
                  <a:pt x="4196" y="15102"/>
                </a:lnTo>
                <a:lnTo>
                  <a:pt x="4188" y="15125"/>
                </a:lnTo>
                <a:lnTo>
                  <a:pt x="4177" y="15147"/>
                </a:lnTo>
                <a:lnTo>
                  <a:pt x="4166" y="15169"/>
                </a:lnTo>
                <a:lnTo>
                  <a:pt x="4154" y="15190"/>
                </a:lnTo>
                <a:lnTo>
                  <a:pt x="4141" y="15211"/>
                </a:lnTo>
                <a:lnTo>
                  <a:pt x="4127" y="15231"/>
                </a:lnTo>
                <a:lnTo>
                  <a:pt x="4112" y="15250"/>
                </a:lnTo>
                <a:lnTo>
                  <a:pt x="4096" y="15267"/>
                </a:lnTo>
                <a:lnTo>
                  <a:pt x="4080" y="15285"/>
                </a:lnTo>
                <a:lnTo>
                  <a:pt x="4062" y="15302"/>
                </a:lnTo>
                <a:lnTo>
                  <a:pt x="4043" y="15317"/>
                </a:lnTo>
                <a:lnTo>
                  <a:pt x="4025" y="15333"/>
                </a:lnTo>
                <a:lnTo>
                  <a:pt x="4005" y="15347"/>
                </a:lnTo>
                <a:lnTo>
                  <a:pt x="3985" y="15360"/>
                </a:lnTo>
                <a:lnTo>
                  <a:pt x="3964" y="15372"/>
                </a:lnTo>
                <a:lnTo>
                  <a:pt x="3942" y="15383"/>
                </a:lnTo>
                <a:lnTo>
                  <a:pt x="3919" y="15393"/>
                </a:lnTo>
                <a:lnTo>
                  <a:pt x="3897" y="15402"/>
                </a:lnTo>
                <a:lnTo>
                  <a:pt x="3873" y="15410"/>
                </a:lnTo>
                <a:lnTo>
                  <a:pt x="3849" y="15417"/>
                </a:lnTo>
                <a:lnTo>
                  <a:pt x="3825" y="15423"/>
                </a:lnTo>
                <a:lnTo>
                  <a:pt x="3801" y="15427"/>
                </a:lnTo>
                <a:lnTo>
                  <a:pt x="3776" y="15430"/>
                </a:lnTo>
                <a:lnTo>
                  <a:pt x="3750" y="15432"/>
                </a:lnTo>
                <a:lnTo>
                  <a:pt x="3725" y="15432"/>
                </a:lnTo>
                <a:lnTo>
                  <a:pt x="3699" y="15432"/>
                </a:lnTo>
                <a:lnTo>
                  <a:pt x="3673" y="15430"/>
                </a:lnTo>
                <a:lnTo>
                  <a:pt x="3648" y="15427"/>
                </a:lnTo>
                <a:lnTo>
                  <a:pt x="3624" y="15423"/>
                </a:lnTo>
                <a:lnTo>
                  <a:pt x="3599" y="15417"/>
                </a:lnTo>
                <a:lnTo>
                  <a:pt x="3576" y="15410"/>
                </a:lnTo>
                <a:lnTo>
                  <a:pt x="3552" y="15402"/>
                </a:lnTo>
                <a:lnTo>
                  <a:pt x="3529" y="15393"/>
                </a:lnTo>
                <a:lnTo>
                  <a:pt x="3507" y="15383"/>
                </a:lnTo>
                <a:lnTo>
                  <a:pt x="3485" y="15372"/>
                </a:lnTo>
                <a:lnTo>
                  <a:pt x="3464" y="15360"/>
                </a:lnTo>
                <a:lnTo>
                  <a:pt x="3444" y="15347"/>
                </a:lnTo>
                <a:lnTo>
                  <a:pt x="3424" y="15333"/>
                </a:lnTo>
                <a:lnTo>
                  <a:pt x="3406" y="15317"/>
                </a:lnTo>
                <a:lnTo>
                  <a:pt x="3387" y="15302"/>
                </a:lnTo>
                <a:lnTo>
                  <a:pt x="3369" y="15285"/>
                </a:lnTo>
                <a:lnTo>
                  <a:pt x="3352" y="15267"/>
                </a:lnTo>
                <a:lnTo>
                  <a:pt x="3337" y="15250"/>
                </a:lnTo>
                <a:lnTo>
                  <a:pt x="3322" y="15231"/>
                </a:lnTo>
                <a:lnTo>
                  <a:pt x="3308" y="15211"/>
                </a:lnTo>
                <a:lnTo>
                  <a:pt x="3295" y="15190"/>
                </a:lnTo>
                <a:lnTo>
                  <a:pt x="3282" y="15169"/>
                </a:lnTo>
                <a:lnTo>
                  <a:pt x="3272" y="15147"/>
                </a:lnTo>
                <a:lnTo>
                  <a:pt x="3261" y="15125"/>
                </a:lnTo>
                <a:lnTo>
                  <a:pt x="3252" y="15102"/>
                </a:lnTo>
                <a:lnTo>
                  <a:pt x="3245" y="15079"/>
                </a:lnTo>
                <a:lnTo>
                  <a:pt x="3237" y="15055"/>
                </a:lnTo>
                <a:lnTo>
                  <a:pt x="3232" y="15031"/>
                </a:lnTo>
                <a:lnTo>
                  <a:pt x="3228" y="15006"/>
                </a:lnTo>
                <a:lnTo>
                  <a:pt x="3225" y="14981"/>
                </a:lnTo>
                <a:lnTo>
                  <a:pt x="3223" y="14956"/>
                </a:lnTo>
                <a:lnTo>
                  <a:pt x="3222" y="14930"/>
                </a:lnTo>
                <a:lnTo>
                  <a:pt x="3223" y="14904"/>
                </a:lnTo>
                <a:lnTo>
                  <a:pt x="3225" y="14879"/>
                </a:lnTo>
                <a:lnTo>
                  <a:pt x="3228" y="14854"/>
                </a:lnTo>
                <a:lnTo>
                  <a:pt x="3232" y="14829"/>
                </a:lnTo>
                <a:lnTo>
                  <a:pt x="3237" y="14805"/>
                </a:lnTo>
                <a:lnTo>
                  <a:pt x="3245" y="14781"/>
                </a:lnTo>
                <a:lnTo>
                  <a:pt x="3252" y="14758"/>
                </a:lnTo>
                <a:lnTo>
                  <a:pt x="3261" y="14735"/>
                </a:lnTo>
                <a:lnTo>
                  <a:pt x="3272" y="14713"/>
                </a:lnTo>
                <a:lnTo>
                  <a:pt x="3282" y="14691"/>
                </a:lnTo>
                <a:lnTo>
                  <a:pt x="3295" y="14670"/>
                </a:lnTo>
                <a:lnTo>
                  <a:pt x="3308" y="14649"/>
                </a:lnTo>
                <a:lnTo>
                  <a:pt x="3322" y="14630"/>
                </a:lnTo>
                <a:lnTo>
                  <a:pt x="3337" y="14611"/>
                </a:lnTo>
                <a:lnTo>
                  <a:pt x="3352" y="14593"/>
                </a:lnTo>
                <a:lnTo>
                  <a:pt x="3369" y="14575"/>
                </a:lnTo>
                <a:lnTo>
                  <a:pt x="3387" y="14558"/>
                </a:lnTo>
                <a:lnTo>
                  <a:pt x="3406" y="14543"/>
                </a:lnTo>
                <a:lnTo>
                  <a:pt x="3424" y="14528"/>
                </a:lnTo>
                <a:lnTo>
                  <a:pt x="3444" y="14514"/>
                </a:lnTo>
                <a:lnTo>
                  <a:pt x="3464" y="14501"/>
                </a:lnTo>
                <a:lnTo>
                  <a:pt x="3485" y="14488"/>
                </a:lnTo>
                <a:lnTo>
                  <a:pt x="3507" y="14477"/>
                </a:lnTo>
                <a:lnTo>
                  <a:pt x="3529" y="14468"/>
                </a:lnTo>
                <a:lnTo>
                  <a:pt x="3552" y="14458"/>
                </a:lnTo>
                <a:lnTo>
                  <a:pt x="3576" y="14451"/>
                </a:lnTo>
                <a:lnTo>
                  <a:pt x="3599" y="14444"/>
                </a:lnTo>
                <a:lnTo>
                  <a:pt x="3624" y="14438"/>
                </a:lnTo>
                <a:lnTo>
                  <a:pt x="3648" y="14433"/>
                </a:lnTo>
                <a:lnTo>
                  <a:pt x="3673" y="14430"/>
                </a:lnTo>
                <a:lnTo>
                  <a:pt x="3699" y="14428"/>
                </a:lnTo>
                <a:lnTo>
                  <a:pt x="3725" y="14428"/>
                </a:lnTo>
                <a:close/>
                <a:moveTo>
                  <a:pt x="1277" y="12777"/>
                </a:moveTo>
                <a:lnTo>
                  <a:pt x="6172" y="12777"/>
                </a:lnTo>
                <a:lnTo>
                  <a:pt x="6186" y="12777"/>
                </a:lnTo>
                <a:lnTo>
                  <a:pt x="6198" y="12779"/>
                </a:lnTo>
                <a:lnTo>
                  <a:pt x="6211" y="12782"/>
                </a:lnTo>
                <a:lnTo>
                  <a:pt x="6222" y="12787"/>
                </a:lnTo>
                <a:lnTo>
                  <a:pt x="6234" y="12793"/>
                </a:lnTo>
                <a:lnTo>
                  <a:pt x="6244" y="12799"/>
                </a:lnTo>
                <a:lnTo>
                  <a:pt x="6255" y="12806"/>
                </a:lnTo>
                <a:lnTo>
                  <a:pt x="6263" y="12815"/>
                </a:lnTo>
                <a:lnTo>
                  <a:pt x="6271" y="12824"/>
                </a:lnTo>
                <a:lnTo>
                  <a:pt x="6279" y="12834"/>
                </a:lnTo>
                <a:lnTo>
                  <a:pt x="6286" y="12845"/>
                </a:lnTo>
                <a:lnTo>
                  <a:pt x="6291" y="12856"/>
                </a:lnTo>
                <a:lnTo>
                  <a:pt x="6295" y="12868"/>
                </a:lnTo>
                <a:lnTo>
                  <a:pt x="6299" y="12881"/>
                </a:lnTo>
                <a:lnTo>
                  <a:pt x="6301" y="12893"/>
                </a:lnTo>
                <a:lnTo>
                  <a:pt x="6302" y="12906"/>
                </a:lnTo>
                <a:lnTo>
                  <a:pt x="6302" y="13021"/>
                </a:lnTo>
                <a:lnTo>
                  <a:pt x="6301" y="13034"/>
                </a:lnTo>
                <a:lnTo>
                  <a:pt x="6299" y="13047"/>
                </a:lnTo>
                <a:lnTo>
                  <a:pt x="6295" y="13059"/>
                </a:lnTo>
                <a:lnTo>
                  <a:pt x="6291" y="13071"/>
                </a:lnTo>
                <a:lnTo>
                  <a:pt x="6286" y="13082"/>
                </a:lnTo>
                <a:lnTo>
                  <a:pt x="6279" y="13093"/>
                </a:lnTo>
                <a:lnTo>
                  <a:pt x="6271" y="13103"/>
                </a:lnTo>
                <a:lnTo>
                  <a:pt x="6263" y="13112"/>
                </a:lnTo>
                <a:lnTo>
                  <a:pt x="6255" y="13121"/>
                </a:lnTo>
                <a:lnTo>
                  <a:pt x="6244" y="13128"/>
                </a:lnTo>
                <a:lnTo>
                  <a:pt x="6234" y="13134"/>
                </a:lnTo>
                <a:lnTo>
                  <a:pt x="6222" y="13140"/>
                </a:lnTo>
                <a:lnTo>
                  <a:pt x="6211" y="13145"/>
                </a:lnTo>
                <a:lnTo>
                  <a:pt x="6198" y="13148"/>
                </a:lnTo>
                <a:lnTo>
                  <a:pt x="6186" y="13149"/>
                </a:lnTo>
                <a:lnTo>
                  <a:pt x="6172" y="13150"/>
                </a:lnTo>
                <a:lnTo>
                  <a:pt x="1277" y="13150"/>
                </a:lnTo>
                <a:lnTo>
                  <a:pt x="1263" y="13149"/>
                </a:lnTo>
                <a:lnTo>
                  <a:pt x="1251" y="13148"/>
                </a:lnTo>
                <a:lnTo>
                  <a:pt x="1238" y="13145"/>
                </a:lnTo>
                <a:lnTo>
                  <a:pt x="1227" y="13140"/>
                </a:lnTo>
                <a:lnTo>
                  <a:pt x="1215" y="13134"/>
                </a:lnTo>
                <a:lnTo>
                  <a:pt x="1205" y="13128"/>
                </a:lnTo>
                <a:lnTo>
                  <a:pt x="1194" y="13121"/>
                </a:lnTo>
                <a:lnTo>
                  <a:pt x="1186" y="13112"/>
                </a:lnTo>
                <a:lnTo>
                  <a:pt x="1178" y="13103"/>
                </a:lnTo>
                <a:lnTo>
                  <a:pt x="1169" y="13093"/>
                </a:lnTo>
                <a:lnTo>
                  <a:pt x="1163" y="13082"/>
                </a:lnTo>
                <a:lnTo>
                  <a:pt x="1158" y="13071"/>
                </a:lnTo>
                <a:lnTo>
                  <a:pt x="1154" y="13059"/>
                </a:lnTo>
                <a:lnTo>
                  <a:pt x="1150" y="13047"/>
                </a:lnTo>
                <a:lnTo>
                  <a:pt x="1148" y="13034"/>
                </a:lnTo>
                <a:lnTo>
                  <a:pt x="1147" y="13021"/>
                </a:lnTo>
                <a:lnTo>
                  <a:pt x="1147" y="12906"/>
                </a:lnTo>
                <a:lnTo>
                  <a:pt x="1148" y="12893"/>
                </a:lnTo>
                <a:lnTo>
                  <a:pt x="1150" y="12881"/>
                </a:lnTo>
                <a:lnTo>
                  <a:pt x="1154" y="12868"/>
                </a:lnTo>
                <a:lnTo>
                  <a:pt x="1158" y="12856"/>
                </a:lnTo>
                <a:lnTo>
                  <a:pt x="1163" y="12845"/>
                </a:lnTo>
                <a:lnTo>
                  <a:pt x="1169" y="12834"/>
                </a:lnTo>
                <a:lnTo>
                  <a:pt x="1178" y="12824"/>
                </a:lnTo>
                <a:lnTo>
                  <a:pt x="1186" y="12815"/>
                </a:lnTo>
                <a:lnTo>
                  <a:pt x="1194" y="12806"/>
                </a:lnTo>
                <a:lnTo>
                  <a:pt x="1205" y="12799"/>
                </a:lnTo>
                <a:lnTo>
                  <a:pt x="1215" y="12793"/>
                </a:lnTo>
                <a:lnTo>
                  <a:pt x="1227" y="12787"/>
                </a:lnTo>
                <a:lnTo>
                  <a:pt x="1238" y="12782"/>
                </a:lnTo>
                <a:lnTo>
                  <a:pt x="1251" y="12779"/>
                </a:lnTo>
                <a:lnTo>
                  <a:pt x="1263" y="12777"/>
                </a:lnTo>
                <a:lnTo>
                  <a:pt x="1277" y="12777"/>
                </a:lnTo>
                <a:close/>
                <a:moveTo>
                  <a:pt x="1277" y="12217"/>
                </a:moveTo>
                <a:lnTo>
                  <a:pt x="6172" y="12217"/>
                </a:lnTo>
                <a:lnTo>
                  <a:pt x="6186" y="12218"/>
                </a:lnTo>
                <a:lnTo>
                  <a:pt x="6198" y="12220"/>
                </a:lnTo>
                <a:lnTo>
                  <a:pt x="6211" y="12223"/>
                </a:lnTo>
                <a:lnTo>
                  <a:pt x="6222" y="12227"/>
                </a:lnTo>
                <a:lnTo>
                  <a:pt x="6234" y="12232"/>
                </a:lnTo>
                <a:lnTo>
                  <a:pt x="6244" y="12240"/>
                </a:lnTo>
                <a:lnTo>
                  <a:pt x="6255" y="12247"/>
                </a:lnTo>
                <a:lnTo>
                  <a:pt x="6263" y="12255"/>
                </a:lnTo>
                <a:lnTo>
                  <a:pt x="6271" y="12265"/>
                </a:lnTo>
                <a:lnTo>
                  <a:pt x="6279" y="12274"/>
                </a:lnTo>
                <a:lnTo>
                  <a:pt x="6286" y="12284"/>
                </a:lnTo>
                <a:lnTo>
                  <a:pt x="6291" y="12296"/>
                </a:lnTo>
                <a:lnTo>
                  <a:pt x="6295" y="12307"/>
                </a:lnTo>
                <a:lnTo>
                  <a:pt x="6299" y="12320"/>
                </a:lnTo>
                <a:lnTo>
                  <a:pt x="6301" y="12334"/>
                </a:lnTo>
                <a:lnTo>
                  <a:pt x="6302" y="12346"/>
                </a:lnTo>
                <a:lnTo>
                  <a:pt x="6302" y="12461"/>
                </a:lnTo>
                <a:lnTo>
                  <a:pt x="6301" y="12474"/>
                </a:lnTo>
                <a:lnTo>
                  <a:pt x="6299" y="12487"/>
                </a:lnTo>
                <a:lnTo>
                  <a:pt x="6295" y="12500"/>
                </a:lnTo>
                <a:lnTo>
                  <a:pt x="6291" y="12511"/>
                </a:lnTo>
                <a:lnTo>
                  <a:pt x="6286" y="12522"/>
                </a:lnTo>
                <a:lnTo>
                  <a:pt x="6279" y="12533"/>
                </a:lnTo>
                <a:lnTo>
                  <a:pt x="6271" y="12543"/>
                </a:lnTo>
                <a:lnTo>
                  <a:pt x="6263" y="12552"/>
                </a:lnTo>
                <a:lnTo>
                  <a:pt x="6255" y="12561"/>
                </a:lnTo>
                <a:lnTo>
                  <a:pt x="6244" y="12568"/>
                </a:lnTo>
                <a:lnTo>
                  <a:pt x="6234" y="12575"/>
                </a:lnTo>
                <a:lnTo>
                  <a:pt x="6222" y="12580"/>
                </a:lnTo>
                <a:lnTo>
                  <a:pt x="6211" y="12584"/>
                </a:lnTo>
                <a:lnTo>
                  <a:pt x="6198" y="12587"/>
                </a:lnTo>
                <a:lnTo>
                  <a:pt x="6186" y="12589"/>
                </a:lnTo>
                <a:lnTo>
                  <a:pt x="6172" y="12590"/>
                </a:lnTo>
                <a:lnTo>
                  <a:pt x="1277" y="12590"/>
                </a:lnTo>
                <a:lnTo>
                  <a:pt x="1263" y="12589"/>
                </a:lnTo>
                <a:lnTo>
                  <a:pt x="1251" y="12587"/>
                </a:lnTo>
                <a:lnTo>
                  <a:pt x="1238" y="12584"/>
                </a:lnTo>
                <a:lnTo>
                  <a:pt x="1227" y="12580"/>
                </a:lnTo>
                <a:lnTo>
                  <a:pt x="1215" y="12575"/>
                </a:lnTo>
                <a:lnTo>
                  <a:pt x="1205" y="12568"/>
                </a:lnTo>
                <a:lnTo>
                  <a:pt x="1194" y="12561"/>
                </a:lnTo>
                <a:lnTo>
                  <a:pt x="1186" y="12552"/>
                </a:lnTo>
                <a:lnTo>
                  <a:pt x="1178" y="12543"/>
                </a:lnTo>
                <a:lnTo>
                  <a:pt x="1169" y="12533"/>
                </a:lnTo>
                <a:lnTo>
                  <a:pt x="1163" y="12522"/>
                </a:lnTo>
                <a:lnTo>
                  <a:pt x="1158" y="12511"/>
                </a:lnTo>
                <a:lnTo>
                  <a:pt x="1154" y="12500"/>
                </a:lnTo>
                <a:lnTo>
                  <a:pt x="1150" y="12487"/>
                </a:lnTo>
                <a:lnTo>
                  <a:pt x="1148" y="12474"/>
                </a:lnTo>
                <a:lnTo>
                  <a:pt x="1147" y="12461"/>
                </a:lnTo>
                <a:lnTo>
                  <a:pt x="1147" y="12346"/>
                </a:lnTo>
                <a:lnTo>
                  <a:pt x="1148" y="12334"/>
                </a:lnTo>
                <a:lnTo>
                  <a:pt x="1150" y="12320"/>
                </a:lnTo>
                <a:lnTo>
                  <a:pt x="1154" y="12307"/>
                </a:lnTo>
                <a:lnTo>
                  <a:pt x="1158" y="12296"/>
                </a:lnTo>
                <a:lnTo>
                  <a:pt x="1163" y="12284"/>
                </a:lnTo>
                <a:lnTo>
                  <a:pt x="1169" y="12274"/>
                </a:lnTo>
                <a:lnTo>
                  <a:pt x="1178" y="12265"/>
                </a:lnTo>
                <a:lnTo>
                  <a:pt x="1186" y="12255"/>
                </a:lnTo>
                <a:lnTo>
                  <a:pt x="1194" y="12247"/>
                </a:lnTo>
                <a:lnTo>
                  <a:pt x="1205" y="12240"/>
                </a:lnTo>
                <a:lnTo>
                  <a:pt x="1215" y="12232"/>
                </a:lnTo>
                <a:lnTo>
                  <a:pt x="1227" y="12227"/>
                </a:lnTo>
                <a:lnTo>
                  <a:pt x="1238" y="12223"/>
                </a:lnTo>
                <a:lnTo>
                  <a:pt x="1251" y="12220"/>
                </a:lnTo>
                <a:lnTo>
                  <a:pt x="1263" y="12218"/>
                </a:lnTo>
                <a:lnTo>
                  <a:pt x="1277" y="12217"/>
                </a:lnTo>
                <a:close/>
              </a:path>
            </a:pathLst>
          </a:custGeom>
          <a:solidFill>
            <a:srgbClr val="666666">
              <a:lumMod val="60000"/>
              <a:lumOff val="40000"/>
            </a:srgbClr>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ctr" defTabSz="913851" rtl="0"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a:ln>
                <a:noFill/>
              </a:ln>
              <a:solidFill>
                <a:srgbClr val="666666"/>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4" name="Freeform 30">
            <a:extLst>
              <a:ext uri="{FF2B5EF4-FFF2-40B4-BE49-F238E27FC236}">
                <a16:creationId xmlns:a16="http://schemas.microsoft.com/office/drawing/2014/main" xmlns="" id="{D5B8E09E-F72B-4E7A-A3D4-A638B5E99B52}"/>
              </a:ext>
            </a:extLst>
          </p:cNvPr>
          <p:cNvSpPr>
            <a:spLocks noEditPoints="1"/>
          </p:cNvSpPr>
          <p:nvPr/>
        </p:nvSpPr>
        <p:spPr bwMode="gray">
          <a:xfrm>
            <a:off x="3917031" y="5409523"/>
            <a:ext cx="191385" cy="258624"/>
          </a:xfrm>
          <a:custGeom>
            <a:avLst/>
            <a:gdLst/>
            <a:ahLst/>
            <a:cxnLst>
              <a:cxn ang="0">
                <a:pos x="0" y="248"/>
              </a:cxn>
              <a:cxn ang="0">
                <a:pos x="22" y="404"/>
              </a:cxn>
              <a:cxn ang="0">
                <a:pos x="194" y="468"/>
              </a:cxn>
              <a:cxn ang="0">
                <a:pos x="440" y="474"/>
              </a:cxn>
              <a:cxn ang="0">
                <a:pos x="656" y="404"/>
              </a:cxn>
              <a:cxn ang="0">
                <a:pos x="680" y="248"/>
              </a:cxn>
              <a:cxn ang="0">
                <a:pos x="660" y="238"/>
              </a:cxn>
              <a:cxn ang="0">
                <a:pos x="438" y="312"/>
              </a:cxn>
              <a:cxn ang="0">
                <a:pos x="196" y="304"/>
              </a:cxn>
              <a:cxn ang="0">
                <a:pos x="20" y="238"/>
              </a:cxn>
              <a:cxn ang="0">
                <a:pos x="56" y="364"/>
              </a:cxn>
              <a:cxn ang="0">
                <a:pos x="70" y="316"/>
              </a:cxn>
              <a:cxn ang="0">
                <a:pos x="94" y="336"/>
              </a:cxn>
              <a:cxn ang="0">
                <a:pos x="80" y="384"/>
              </a:cxn>
              <a:cxn ang="0">
                <a:pos x="412" y="270"/>
              </a:cxn>
              <a:cxn ang="0">
                <a:pos x="584" y="230"/>
              </a:cxn>
              <a:cxn ang="0">
                <a:pos x="674" y="162"/>
              </a:cxn>
              <a:cxn ang="0">
                <a:pos x="666" y="100"/>
              </a:cxn>
              <a:cxn ang="0">
                <a:pos x="562" y="34"/>
              </a:cxn>
              <a:cxn ang="0">
                <a:pos x="376" y="0"/>
              </a:cxn>
              <a:cxn ang="0">
                <a:pos x="202" y="12"/>
              </a:cxn>
              <a:cxn ang="0">
                <a:pos x="54" y="64"/>
              </a:cxn>
              <a:cxn ang="0">
                <a:pos x="0" y="138"/>
              </a:cxn>
              <a:cxn ang="0">
                <a:pos x="38" y="198"/>
              </a:cxn>
              <a:cxn ang="0">
                <a:pos x="172" y="256"/>
              </a:cxn>
              <a:cxn ang="0">
                <a:pos x="340" y="274"/>
              </a:cxn>
              <a:cxn ang="0">
                <a:pos x="2" y="470"/>
              </a:cxn>
              <a:cxn ang="0">
                <a:pos x="24" y="608"/>
              </a:cxn>
              <a:cxn ang="0">
                <a:pos x="196" y="670"/>
              </a:cxn>
              <a:cxn ang="0">
                <a:pos x="440" y="678"/>
              </a:cxn>
              <a:cxn ang="0">
                <a:pos x="654" y="608"/>
              </a:cxn>
              <a:cxn ang="0">
                <a:pos x="676" y="470"/>
              </a:cxn>
              <a:cxn ang="0">
                <a:pos x="654" y="456"/>
              </a:cxn>
              <a:cxn ang="0">
                <a:pos x="432" y="518"/>
              </a:cxn>
              <a:cxn ang="0">
                <a:pos x="204" y="512"/>
              </a:cxn>
              <a:cxn ang="0">
                <a:pos x="24" y="456"/>
              </a:cxn>
              <a:cxn ang="0">
                <a:pos x="58" y="566"/>
              </a:cxn>
              <a:cxn ang="0">
                <a:pos x="72" y="518"/>
              </a:cxn>
              <a:cxn ang="0">
                <a:pos x="96" y="538"/>
              </a:cxn>
              <a:cxn ang="0">
                <a:pos x="82" y="586"/>
              </a:cxn>
              <a:cxn ang="0">
                <a:pos x="12" y="660"/>
              </a:cxn>
              <a:cxn ang="0">
                <a:pos x="12" y="792"/>
              </a:cxn>
              <a:cxn ang="0">
                <a:pos x="116" y="852"/>
              </a:cxn>
              <a:cxn ang="0">
                <a:pos x="340" y="884"/>
              </a:cxn>
              <a:cxn ang="0">
                <a:pos x="598" y="840"/>
              </a:cxn>
              <a:cxn ang="0">
                <a:pos x="672" y="780"/>
              </a:cxn>
              <a:cxn ang="0">
                <a:pos x="660" y="658"/>
              </a:cxn>
              <a:cxn ang="0">
                <a:pos x="516" y="708"/>
              </a:cxn>
              <a:cxn ang="0">
                <a:pos x="292" y="724"/>
              </a:cxn>
              <a:cxn ang="0">
                <a:pos x="56" y="674"/>
              </a:cxn>
              <a:cxn ang="0">
                <a:pos x="70" y="784"/>
              </a:cxn>
              <a:cxn ang="0">
                <a:pos x="64" y="728"/>
              </a:cxn>
              <a:cxn ang="0">
                <a:pos x="86" y="720"/>
              </a:cxn>
              <a:cxn ang="0">
                <a:pos x="94" y="776"/>
              </a:cxn>
            </a:cxnLst>
            <a:rect l="0" t="0" r="r" b="b"/>
            <a:pathLst>
              <a:path w="680" h="884">
                <a:moveTo>
                  <a:pt x="20" y="238"/>
                </a:moveTo>
                <a:lnTo>
                  <a:pt x="20" y="238"/>
                </a:lnTo>
                <a:lnTo>
                  <a:pt x="14" y="234"/>
                </a:lnTo>
                <a:lnTo>
                  <a:pt x="6" y="236"/>
                </a:lnTo>
                <a:lnTo>
                  <a:pt x="2" y="242"/>
                </a:lnTo>
                <a:lnTo>
                  <a:pt x="0" y="248"/>
                </a:lnTo>
                <a:lnTo>
                  <a:pt x="2" y="362"/>
                </a:lnTo>
                <a:lnTo>
                  <a:pt x="2" y="362"/>
                </a:lnTo>
                <a:lnTo>
                  <a:pt x="2" y="374"/>
                </a:lnTo>
                <a:lnTo>
                  <a:pt x="6" y="386"/>
                </a:lnTo>
                <a:lnTo>
                  <a:pt x="14" y="396"/>
                </a:lnTo>
                <a:lnTo>
                  <a:pt x="22" y="404"/>
                </a:lnTo>
                <a:lnTo>
                  <a:pt x="22" y="404"/>
                </a:lnTo>
                <a:lnTo>
                  <a:pt x="48" y="420"/>
                </a:lnTo>
                <a:lnTo>
                  <a:pt x="80" y="434"/>
                </a:lnTo>
                <a:lnTo>
                  <a:pt x="114" y="448"/>
                </a:lnTo>
                <a:lnTo>
                  <a:pt x="152" y="458"/>
                </a:lnTo>
                <a:lnTo>
                  <a:pt x="194" y="468"/>
                </a:lnTo>
                <a:lnTo>
                  <a:pt x="240" y="474"/>
                </a:lnTo>
                <a:lnTo>
                  <a:pt x="288" y="478"/>
                </a:lnTo>
                <a:lnTo>
                  <a:pt x="340" y="480"/>
                </a:lnTo>
                <a:lnTo>
                  <a:pt x="340" y="480"/>
                </a:lnTo>
                <a:lnTo>
                  <a:pt x="392" y="478"/>
                </a:lnTo>
                <a:lnTo>
                  <a:pt x="440" y="474"/>
                </a:lnTo>
                <a:lnTo>
                  <a:pt x="486" y="468"/>
                </a:lnTo>
                <a:lnTo>
                  <a:pt x="528" y="458"/>
                </a:lnTo>
                <a:lnTo>
                  <a:pt x="566" y="448"/>
                </a:lnTo>
                <a:lnTo>
                  <a:pt x="600" y="434"/>
                </a:lnTo>
                <a:lnTo>
                  <a:pt x="630" y="420"/>
                </a:lnTo>
                <a:lnTo>
                  <a:pt x="656" y="404"/>
                </a:lnTo>
                <a:lnTo>
                  <a:pt x="656" y="404"/>
                </a:lnTo>
                <a:lnTo>
                  <a:pt x="666" y="396"/>
                </a:lnTo>
                <a:lnTo>
                  <a:pt x="672" y="386"/>
                </a:lnTo>
                <a:lnTo>
                  <a:pt x="676" y="374"/>
                </a:lnTo>
                <a:lnTo>
                  <a:pt x="678" y="362"/>
                </a:lnTo>
                <a:lnTo>
                  <a:pt x="680" y="248"/>
                </a:lnTo>
                <a:lnTo>
                  <a:pt x="680" y="248"/>
                </a:lnTo>
                <a:lnTo>
                  <a:pt x="678" y="242"/>
                </a:lnTo>
                <a:lnTo>
                  <a:pt x="672" y="236"/>
                </a:lnTo>
                <a:lnTo>
                  <a:pt x="666" y="234"/>
                </a:lnTo>
                <a:lnTo>
                  <a:pt x="660" y="238"/>
                </a:lnTo>
                <a:lnTo>
                  <a:pt x="660" y="238"/>
                </a:lnTo>
                <a:lnTo>
                  <a:pt x="632" y="254"/>
                </a:lnTo>
                <a:lnTo>
                  <a:pt x="600" y="270"/>
                </a:lnTo>
                <a:lnTo>
                  <a:pt x="564" y="284"/>
                </a:lnTo>
                <a:lnTo>
                  <a:pt x="526" y="296"/>
                </a:lnTo>
                <a:lnTo>
                  <a:pt x="482" y="304"/>
                </a:lnTo>
                <a:lnTo>
                  <a:pt x="438" y="312"/>
                </a:lnTo>
                <a:lnTo>
                  <a:pt x="390" y="316"/>
                </a:lnTo>
                <a:lnTo>
                  <a:pt x="340" y="318"/>
                </a:lnTo>
                <a:lnTo>
                  <a:pt x="340" y="318"/>
                </a:lnTo>
                <a:lnTo>
                  <a:pt x="290" y="316"/>
                </a:lnTo>
                <a:lnTo>
                  <a:pt x="242" y="312"/>
                </a:lnTo>
                <a:lnTo>
                  <a:pt x="196" y="304"/>
                </a:lnTo>
                <a:lnTo>
                  <a:pt x="154" y="296"/>
                </a:lnTo>
                <a:lnTo>
                  <a:pt x="116" y="284"/>
                </a:lnTo>
                <a:lnTo>
                  <a:pt x="80" y="270"/>
                </a:lnTo>
                <a:lnTo>
                  <a:pt x="48" y="254"/>
                </a:lnTo>
                <a:lnTo>
                  <a:pt x="20" y="238"/>
                </a:lnTo>
                <a:lnTo>
                  <a:pt x="20" y="238"/>
                </a:lnTo>
                <a:close/>
                <a:moveTo>
                  <a:pt x="76" y="386"/>
                </a:moveTo>
                <a:lnTo>
                  <a:pt x="76" y="386"/>
                </a:lnTo>
                <a:lnTo>
                  <a:pt x="72" y="384"/>
                </a:lnTo>
                <a:lnTo>
                  <a:pt x="68" y="382"/>
                </a:lnTo>
                <a:lnTo>
                  <a:pt x="60" y="374"/>
                </a:lnTo>
                <a:lnTo>
                  <a:pt x="56" y="364"/>
                </a:lnTo>
                <a:lnTo>
                  <a:pt x="54" y="350"/>
                </a:lnTo>
                <a:lnTo>
                  <a:pt x="54" y="350"/>
                </a:lnTo>
                <a:lnTo>
                  <a:pt x="56" y="336"/>
                </a:lnTo>
                <a:lnTo>
                  <a:pt x="60" y="326"/>
                </a:lnTo>
                <a:lnTo>
                  <a:pt x="66" y="318"/>
                </a:lnTo>
                <a:lnTo>
                  <a:pt x="70" y="316"/>
                </a:lnTo>
                <a:lnTo>
                  <a:pt x="74" y="316"/>
                </a:lnTo>
                <a:lnTo>
                  <a:pt x="74" y="316"/>
                </a:lnTo>
                <a:lnTo>
                  <a:pt x="80" y="316"/>
                </a:lnTo>
                <a:lnTo>
                  <a:pt x="84" y="318"/>
                </a:lnTo>
                <a:lnTo>
                  <a:pt x="90" y="326"/>
                </a:lnTo>
                <a:lnTo>
                  <a:pt x="94" y="336"/>
                </a:lnTo>
                <a:lnTo>
                  <a:pt x="96" y="350"/>
                </a:lnTo>
                <a:lnTo>
                  <a:pt x="96" y="350"/>
                </a:lnTo>
                <a:lnTo>
                  <a:pt x="94" y="364"/>
                </a:lnTo>
                <a:lnTo>
                  <a:pt x="90" y="374"/>
                </a:lnTo>
                <a:lnTo>
                  <a:pt x="84" y="382"/>
                </a:lnTo>
                <a:lnTo>
                  <a:pt x="80" y="384"/>
                </a:lnTo>
                <a:lnTo>
                  <a:pt x="76" y="386"/>
                </a:lnTo>
                <a:lnTo>
                  <a:pt x="76" y="386"/>
                </a:lnTo>
                <a:close/>
                <a:moveTo>
                  <a:pt x="340" y="274"/>
                </a:moveTo>
                <a:lnTo>
                  <a:pt x="340" y="274"/>
                </a:lnTo>
                <a:lnTo>
                  <a:pt x="376" y="274"/>
                </a:lnTo>
                <a:lnTo>
                  <a:pt x="412" y="270"/>
                </a:lnTo>
                <a:lnTo>
                  <a:pt x="446" y="266"/>
                </a:lnTo>
                <a:lnTo>
                  <a:pt x="478" y="262"/>
                </a:lnTo>
                <a:lnTo>
                  <a:pt x="508" y="256"/>
                </a:lnTo>
                <a:lnTo>
                  <a:pt x="536" y="248"/>
                </a:lnTo>
                <a:lnTo>
                  <a:pt x="562" y="240"/>
                </a:lnTo>
                <a:lnTo>
                  <a:pt x="584" y="230"/>
                </a:lnTo>
                <a:lnTo>
                  <a:pt x="606" y="220"/>
                </a:lnTo>
                <a:lnTo>
                  <a:pt x="624" y="208"/>
                </a:lnTo>
                <a:lnTo>
                  <a:pt x="642" y="198"/>
                </a:lnTo>
                <a:lnTo>
                  <a:pt x="654" y="186"/>
                </a:lnTo>
                <a:lnTo>
                  <a:pt x="666" y="174"/>
                </a:lnTo>
                <a:lnTo>
                  <a:pt x="674" y="162"/>
                </a:lnTo>
                <a:lnTo>
                  <a:pt x="678" y="150"/>
                </a:lnTo>
                <a:lnTo>
                  <a:pt x="680" y="138"/>
                </a:lnTo>
                <a:lnTo>
                  <a:pt x="680" y="138"/>
                </a:lnTo>
                <a:lnTo>
                  <a:pt x="678" y="124"/>
                </a:lnTo>
                <a:lnTo>
                  <a:pt x="674" y="112"/>
                </a:lnTo>
                <a:lnTo>
                  <a:pt x="666" y="100"/>
                </a:lnTo>
                <a:lnTo>
                  <a:pt x="656" y="88"/>
                </a:lnTo>
                <a:lnTo>
                  <a:pt x="642" y="76"/>
                </a:lnTo>
                <a:lnTo>
                  <a:pt x="626" y="64"/>
                </a:lnTo>
                <a:lnTo>
                  <a:pt x="608" y="54"/>
                </a:lnTo>
                <a:lnTo>
                  <a:pt x="586" y="44"/>
                </a:lnTo>
                <a:lnTo>
                  <a:pt x="562" y="34"/>
                </a:lnTo>
                <a:lnTo>
                  <a:pt x="536" y="26"/>
                </a:lnTo>
                <a:lnTo>
                  <a:pt x="508" y="18"/>
                </a:lnTo>
                <a:lnTo>
                  <a:pt x="478" y="12"/>
                </a:lnTo>
                <a:lnTo>
                  <a:pt x="446" y="6"/>
                </a:lnTo>
                <a:lnTo>
                  <a:pt x="412" y="2"/>
                </a:lnTo>
                <a:lnTo>
                  <a:pt x="376" y="0"/>
                </a:lnTo>
                <a:lnTo>
                  <a:pt x="340" y="0"/>
                </a:lnTo>
                <a:lnTo>
                  <a:pt x="340" y="0"/>
                </a:lnTo>
                <a:lnTo>
                  <a:pt x="302" y="0"/>
                </a:lnTo>
                <a:lnTo>
                  <a:pt x="268" y="2"/>
                </a:lnTo>
                <a:lnTo>
                  <a:pt x="234" y="6"/>
                </a:lnTo>
                <a:lnTo>
                  <a:pt x="202" y="12"/>
                </a:lnTo>
                <a:lnTo>
                  <a:pt x="172" y="18"/>
                </a:lnTo>
                <a:lnTo>
                  <a:pt x="144" y="26"/>
                </a:lnTo>
                <a:lnTo>
                  <a:pt x="118" y="34"/>
                </a:lnTo>
                <a:lnTo>
                  <a:pt x="94" y="44"/>
                </a:lnTo>
                <a:lnTo>
                  <a:pt x="72" y="54"/>
                </a:lnTo>
                <a:lnTo>
                  <a:pt x="54" y="64"/>
                </a:lnTo>
                <a:lnTo>
                  <a:pt x="38" y="76"/>
                </a:lnTo>
                <a:lnTo>
                  <a:pt x="24" y="88"/>
                </a:lnTo>
                <a:lnTo>
                  <a:pt x="14" y="100"/>
                </a:lnTo>
                <a:lnTo>
                  <a:pt x="6" y="112"/>
                </a:lnTo>
                <a:lnTo>
                  <a:pt x="0" y="124"/>
                </a:lnTo>
                <a:lnTo>
                  <a:pt x="0" y="138"/>
                </a:lnTo>
                <a:lnTo>
                  <a:pt x="0" y="138"/>
                </a:lnTo>
                <a:lnTo>
                  <a:pt x="0" y="150"/>
                </a:lnTo>
                <a:lnTo>
                  <a:pt x="6" y="162"/>
                </a:lnTo>
                <a:lnTo>
                  <a:pt x="14" y="174"/>
                </a:lnTo>
                <a:lnTo>
                  <a:pt x="24" y="186"/>
                </a:lnTo>
                <a:lnTo>
                  <a:pt x="38" y="198"/>
                </a:lnTo>
                <a:lnTo>
                  <a:pt x="54" y="208"/>
                </a:lnTo>
                <a:lnTo>
                  <a:pt x="74" y="220"/>
                </a:lnTo>
                <a:lnTo>
                  <a:pt x="94" y="230"/>
                </a:lnTo>
                <a:lnTo>
                  <a:pt x="118" y="240"/>
                </a:lnTo>
                <a:lnTo>
                  <a:pt x="144" y="248"/>
                </a:lnTo>
                <a:lnTo>
                  <a:pt x="172" y="256"/>
                </a:lnTo>
                <a:lnTo>
                  <a:pt x="202" y="262"/>
                </a:lnTo>
                <a:lnTo>
                  <a:pt x="234" y="266"/>
                </a:lnTo>
                <a:lnTo>
                  <a:pt x="268" y="270"/>
                </a:lnTo>
                <a:lnTo>
                  <a:pt x="302" y="274"/>
                </a:lnTo>
                <a:lnTo>
                  <a:pt x="340" y="274"/>
                </a:lnTo>
                <a:lnTo>
                  <a:pt x="340" y="274"/>
                </a:lnTo>
                <a:close/>
                <a:moveTo>
                  <a:pt x="24" y="456"/>
                </a:moveTo>
                <a:lnTo>
                  <a:pt x="24" y="456"/>
                </a:lnTo>
                <a:lnTo>
                  <a:pt x="16" y="454"/>
                </a:lnTo>
                <a:lnTo>
                  <a:pt x="10" y="456"/>
                </a:lnTo>
                <a:lnTo>
                  <a:pt x="4" y="462"/>
                </a:lnTo>
                <a:lnTo>
                  <a:pt x="2" y="470"/>
                </a:lnTo>
                <a:lnTo>
                  <a:pt x="4" y="566"/>
                </a:lnTo>
                <a:lnTo>
                  <a:pt x="4" y="566"/>
                </a:lnTo>
                <a:lnTo>
                  <a:pt x="6" y="578"/>
                </a:lnTo>
                <a:lnTo>
                  <a:pt x="10" y="590"/>
                </a:lnTo>
                <a:lnTo>
                  <a:pt x="16" y="600"/>
                </a:lnTo>
                <a:lnTo>
                  <a:pt x="24" y="608"/>
                </a:lnTo>
                <a:lnTo>
                  <a:pt x="24" y="608"/>
                </a:lnTo>
                <a:lnTo>
                  <a:pt x="50" y="624"/>
                </a:lnTo>
                <a:lnTo>
                  <a:pt x="80" y="638"/>
                </a:lnTo>
                <a:lnTo>
                  <a:pt x="116" y="650"/>
                </a:lnTo>
                <a:lnTo>
                  <a:pt x="154" y="662"/>
                </a:lnTo>
                <a:lnTo>
                  <a:pt x="196" y="670"/>
                </a:lnTo>
                <a:lnTo>
                  <a:pt x="240" y="678"/>
                </a:lnTo>
                <a:lnTo>
                  <a:pt x="288" y="682"/>
                </a:lnTo>
                <a:lnTo>
                  <a:pt x="340" y="682"/>
                </a:lnTo>
                <a:lnTo>
                  <a:pt x="340" y="682"/>
                </a:lnTo>
                <a:lnTo>
                  <a:pt x="390" y="682"/>
                </a:lnTo>
                <a:lnTo>
                  <a:pt x="440" y="678"/>
                </a:lnTo>
                <a:lnTo>
                  <a:pt x="484" y="670"/>
                </a:lnTo>
                <a:lnTo>
                  <a:pt x="526" y="662"/>
                </a:lnTo>
                <a:lnTo>
                  <a:pt x="564" y="650"/>
                </a:lnTo>
                <a:lnTo>
                  <a:pt x="598" y="638"/>
                </a:lnTo>
                <a:lnTo>
                  <a:pt x="628" y="624"/>
                </a:lnTo>
                <a:lnTo>
                  <a:pt x="654" y="608"/>
                </a:lnTo>
                <a:lnTo>
                  <a:pt x="654" y="608"/>
                </a:lnTo>
                <a:lnTo>
                  <a:pt x="664" y="600"/>
                </a:lnTo>
                <a:lnTo>
                  <a:pt x="670" y="590"/>
                </a:lnTo>
                <a:lnTo>
                  <a:pt x="674" y="578"/>
                </a:lnTo>
                <a:lnTo>
                  <a:pt x="676" y="566"/>
                </a:lnTo>
                <a:lnTo>
                  <a:pt x="676" y="470"/>
                </a:lnTo>
                <a:lnTo>
                  <a:pt x="676" y="470"/>
                </a:lnTo>
                <a:lnTo>
                  <a:pt x="674" y="462"/>
                </a:lnTo>
                <a:lnTo>
                  <a:pt x="670" y="456"/>
                </a:lnTo>
                <a:lnTo>
                  <a:pt x="662" y="454"/>
                </a:lnTo>
                <a:lnTo>
                  <a:pt x="654" y="456"/>
                </a:lnTo>
                <a:lnTo>
                  <a:pt x="654" y="456"/>
                </a:lnTo>
                <a:lnTo>
                  <a:pt x="624" y="470"/>
                </a:lnTo>
                <a:lnTo>
                  <a:pt x="592" y="484"/>
                </a:lnTo>
                <a:lnTo>
                  <a:pt x="556" y="496"/>
                </a:lnTo>
                <a:lnTo>
                  <a:pt x="516" y="504"/>
                </a:lnTo>
                <a:lnTo>
                  <a:pt x="476" y="512"/>
                </a:lnTo>
                <a:lnTo>
                  <a:pt x="432" y="518"/>
                </a:lnTo>
                <a:lnTo>
                  <a:pt x="386" y="522"/>
                </a:lnTo>
                <a:lnTo>
                  <a:pt x="340" y="522"/>
                </a:lnTo>
                <a:lnTo>
                  <a:pt x="340" y="522"/>
                </a:lnTo>
                <a:lnTo>
                  <a:pt x="292" y="522"/>
                </a:lnTo>
                <a:lnTo>
                  <a:pt x="248" y="518"/>
                </a:lnTo>
                <a:lnTo>
                  <a:pt x="204" y="512"/>
                </a:lnTo>
                <a:lnTo>
                  <a:pt x="162" y="504"/>
                </a:lnTo>
                <a:lnTo>
                  <a:pt x="124" y="496"/>
                </a:lnTo>
                <a:lnTo>
                  <a:pt x="88" y="484"/>
                </a:lnTo>
                <a:lnTo>
                  <a:pt x="54" y="470"/>
                </a:lnTo>
                <a:lnTo>
                  <a:pt x="24" y="456"/>
                </a:lnTo>
                <a:lnTo>
                  <a:pt x="24" y="456"/>
                </a:lnTo>
                <a:close/>
                <a:moveTo>
                  <a:pt x="78" y="586"/>
                </a:moveTo>
                <a:lnTo>
                  <a:pt x="78" y="586"/>
                </a:lnTo>
                <a:lnTo>
                  <a:pt x="72" y="586"/>
                </a:lnTo>
                <a:lnTo>
                  <a:pt x="68" y="584"/>
                </a:lnTo>
                <a:lnTo>
                  <a:pt x="62" y="576"/>
                </a:lnTo>
                <a:lnTo>
                  <a:pt x="58" y="566"/>
                </a:lnTo>
                <a:lnTo>
                  <a:pt x="56" y="552"/>
                </a:lnTo>
                <a:lnTo>
                  <a:pt x="56" y="552"/>
                </a:lnTo>
                <a:lnTo>
                  <a:pt x="58" y="538"/>
                </a:lnTo>
                <a:lnTo>
                  <a:pt x="62" y="528"/>
                </a:lnTo>
                <a:lnTo>
                  <a:pt x="68" y="520"/>
                </a:lnTo>
                <a:lnTo>
                  <a:pt x="72" y="518"/>
                </a:lnTo>
                <a:lnTo>
                  <a:pt x="76" y="518"/>
                </a:lnTo>
                <a:lnTo>
                  <a:pt x="76" y="518"/>
                </a:lnTo>
                <a:lnTo>
                  <a:pt x="80" y="518"/>
                </a:lnTo>
                <a:lnTo>
                  <a:pt x="84" y="520"/>
                </a:lnTo>
                <a:lnTo>
                  <a:pt x="92" y="528"/>
                </a:lnTo>
                <a:lnTo>
                  <a:pt x="96" y="538"/>
                </a:lnTo>
                <a:lnTo>
                  <a:pt x="98" y="552"/>
                </a:lnTo>
                <a:lnTo>
                  <a:pt x="98" y="552"/>
                </a:lnTo>
                <a:lnTo>
                  <a:pt x="96" y="566"/>
                </a:lnTo>
                <a:lnTo>
                  <a:pt x="92" y="576"/>
                </a:lnTo>
                <a:lnTo>
                  <a:pt x="86" y="584"/>
                </a:lnTo>
                <a:lnTo>
                  <a:pt x="82" y="586"/>
                </a:lnTo>
                <a:lnTo>
                  <a:pt x="78" y="586"/>
                </a:lnTo>
                <a:lnTo>
                  <a:pt x="78" y="586"/>
                </a:lnTo>
                <a:close/>
                <a:moveTo>
                  <a:pt x="26" y="660"/>
                </a:moveTo>
                <a:lnTo>
                  <a:pt x="26" y="660"/>
                </a:lnTo>
                <a:lnTo>
                  <a:pt x="18" y="658"/>
                </a:lnTo>
                <a:lnTo>
                  <a:pt x="12" y="660"/>
                </a:lnTo>
                <a:lnTo>
                  <a:pt x="6" y="666"/>
                </a:lnTo>
                <a:lnTo>
                  <a:pt x="4" y="672"/>
                </a:lnTo>
                <a:lnTo>
                  <a:pt x="6" y="768"/>
                </a:lnTo>
                <a:lnTo>
                  <a:pt x="6" y="768"/>
                </a:lnTo>
                <a:lnTo>
                  <a:pt x="8" y="780"/>
                </a:lnTo>
                <a:lnTo>
                  <a:pt x="12" y="792"/>
                </a:lnTo>
                <a:lnTo>
                  <a:pt x="18" y="802"/>
                </a:lnTo>
                <a:lnTo>
                  <a:pt x="26" y="810"/>
                </a:lnTo>
                <a:lnTo>
                  <a:pt x="26" y="810"/>
                </a:lnTo>
                <a:lnTo>
                  <a:pt x="52" y="826"/>
                </a:lnTo>
                <a:lnTo>
                  <a:pt x="82" y="840"/>
                </a:lnTo>
                <a:lnTo>
                  <a:pt x="116" y="852"/>
                </a:lnTo>
                <a:lnTo>
                  <a:pt x="154" y="862"/>
                </a:lnTo>
                <a:lnTo>
                  <a:pt x="196" y="872"/>
                </a:lnTo>
                <a:lnTo>
                  <a:pt x="242" y="878"/>
                </a:lnTo>
                <a:lnTo>
                  <a:pt x="288" y="882"/>
                </a:lnTo>
                <a:lnTo>
                  <a:pt x="340" y="884"/>
                </a:lnTo>
                <a:lnTo>
                  <a:pt x="340" y="884"/>
                </a:lnTo>
                <a:lnTo>
                  <a:pt x="390" y="882"/>
                </a:lnTo>
                <a:lnTo>
                  <a:pt x="438" y="878"/>
                </a:lnTo>
                <a:lnTo>
                  <a:pt x="484" y="872"/>
                </a:lnTo>
                <a:lnTo>
                  <a:pt x="524" y="862"/>
                </a:lnTo>
                <a:lnTo>
                  <a:pt x="562" y="852"/>
                </a:lnTo>
                <a:lnTo>
                  <a:pt x="598" y="840"/>
                </a:lnTo>
                <a:lnTo>
                  <a:pt x="628" y="826"/>
                </a:lnTo>
                <a:lnTo>
                  <a:pt x="652" y="810"/>
                </a:lnTo>
                <a:lnTo>
                  <a:pt x="652" y="810"/>
                </a:lnTo>
                <a:lnTo>
                  <a:pt x="662" y="802"/>
                </a:lnTo>
                <a:lnTo>
                  <a:pt x="668" y="792"/>
                </a:lnTo>
                <a:lnTo>
                  <a:pt x="672" y="780"/>
                </a:lnTo>
                <a:lnTo>
                  <a:pt x="674" y="768"/>
                </a:lnTo>
                <a:lnTo>
                  <a:pt x="674" y="672"/>
                </a:lnTo>
                <a:lnTo>
                  <a:pt x="674" y="672"/>
                </a:lnTo>
                <a:lnTo>
                  <a:pt x="672" y="666"/>
                </a:lnTo>
                <a:lnTo>
                  <a:pt x="668" y="660"/>
                </a:lnTo>
                <a:lnTo>
                  <a:pt x="660" y="658"/>
                </a:lnTo>
                <a:lnTo>
                  <a:pt x="652" y="660"/>
                </a:lnTo>
                <a:lnTo>
                  <a:pt x="652" y="660"/>
                </a:lnTo>
                <a:lnTo>
                  <a:pt x="624" y="674"/>
                </a:lnTo>
                <a:lnTo>
                  <a:pt x="590" y="686"/>
                </a:lnTo>
                <a:lnTo>
                  <a:pt x="554" y="698"/>
                </a:lnTo>
                <a:lnTo>
                  <a:pt x="516" y="708"/>
                </a:lnTo>
                <a:lnTo>
                  <a:pt x="474" y="716"/>
                </a:lnTo>
                <a:lnTo>
                  <a:pt x="432" y="720"/>
                </a:lnTo>
                <a:lnTo>
                  <a:pt x="386" y="724"/>
                </a:lnTo>
                <a:lnTo>
                  <a:pt x="340" y="726"/>
                </a:lnTo>
                <a:lnTo>
                  <a:pt x="340" y="726"/>
                </a:lnTo>
                <a:lnTo>
                  <a:pt x="292" y="724"/>
                </a:lnTo>
                <a:lnTo>
                  <a:pt x="248" y="720"/>
                </a:lnTo>
                <a:lnTo>
                  <a:pt x="204" y="716"/>
                </a:lnTo>
                <a:lnTo>
                  <a:pt x="164" y="708"/>
                </a:lnTo>
                <a:lnTo>
                  <a:pt x="126" y="698"/>
                </a:lnTo>
                <a:lnTo>
                  <a:pt x="90" y="686"/>
                </a:lnTo>
                <a:lnTo>
                  <a:pt x="56" y="674"/>
                </a:lnTo>
                <a:lnTo>
                  <a:pt x="26" y="660"/>
                </a:lnTo>
                <a:lnTo>
                  <a:pt x="26" y="660"/>
                </a:lnTo>
                <a:close/>
                <a:moveTo>
                  <a:pt x="78" y="786"/>
                </a:moveTo>
                <a:lnTo>
                  <a:pt x="78" y="786"/>
                </a:lnTo>
                <a:lnTo>
                  <a:pt x="74" y="786"/>
                </a:lnTo>
                <a:lnTo>
                  <a:pt x="70" y="784"/>
                </a:lnTo>
                <a:lnTo>
                  <a:pt x="64" y="776"/>
                </a:lnTo>
                <a:lnTo>
                  <a:pt x="60" y="766"/>
                </a:lnTo>
                <a:lnTo>
                  <a:pt x="58" y="752"/>
                </a:lnTo>
                <a:lnTo>
                  <a:pt x="58" y="752"/>
                </a:lnTo>
                <a:lnTo>
                  <a:pt x="58" y="738"/>
                </a:lnTo>
                <a:lnTo>
                  <a:pt x="64" y="728"/>
                </a:lnTo>
                <a:lnTo>
                  <a:pt x="70" y="720"/>
                </a:lnTo>
                <a:lnTo>
                  <a:pt x="74" y="718"/>
                </a:lnTo>
                <a:lnTo>
                  <a:pt x="78" y="718"/>
                </a:lnTo>
                <a:lnTo>
                  <a:pt x="78" y="718"/>
                </a:lnTo>
                <a:lnTo>
                  <a:pt x="82" y="718"/>
                </a:lnTo>
                <a:lnTo>
                  <a:pt x="86" y="720"/>
                </a:lnTo>
                <a:lnTo>
                  <a:pt x="94" y="728"/>
                </a:lnTo>
                <a:lnTo>
                  <a:pt x="98" y="738"/>
                </a:lnTo>
                <a:lnTo>
                  <a:pt x="100" y="752"/>
                </a:lnTo>
                <a:lnTo>
                  <a:pt x="100" y="752"/>
                </a:lnTo>
                <a:lnTo>
                  <a:pt x="98" y="766"/>
                </a:lnTo>
                <a:lnTo>
                  <a:pt x="94" y="776"/>
                </a:lnTo>
                <a:lnTo>
                  <a:pt x="86" y="784"/>
                </a:lnTo>
                <a:lnTo>
                  <a:pt x="82" y="786"/>
                </a:lnTo>
                <a:lnTo>
                  <a:pt x="78" y="786"/>
                </a:lnTo>
                <a:lnTo>
                  <a:pt x="78" y="786"/>
                </a:lnTo>
                <a:close/>
              </a:path>
            </a:pathLst>
          </a:custGeom>
          <a:solidFill>
            <a:srgbClr val="666666">
              <a:lumMod val="60000"/>
              <a:lumOff val="40000"/>
            </a:srgbClr>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ctr" defTabSz="913851" rtl="0"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a:ln>
                <a:noFill/>
              </a:ln>
              <a:solidFill>
                <a:srgbClr val="666666"/>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6" name="Freeform 30">
            <a:extLst>
              <a:ext uri="{FF2B5EF4-FFF2-40B4-BE49-F238E27FC236}">
                <a16:creationId xmlns:a16="http://schemas.microsoft.com/office/drawing/2014/main" xmlns="" id="{D3490330-6C45-4B22-9325-51C30318CD4F}"/>
              </a:ext>
            </a:extLst>
          </p:cNvPr>
          <p:cNvSpPr>
            <a:spLocks noEditPoints="1"/>
          </p:cNvSpPr>
          <p:nvPr/>
        </p:nvSpPr>
        <p:spPr bwMode="gray">
          <a:xfrm>
            <a:off x="4131785" y="5409523"/>
            <a:ext cx="191385" cy="258624"/>
          </a:xfrm>
          <a:custGeom>
            <a:avLst/>
            <a:gdLst/>
            <a:ahLst/>
            <a:cxnLst>
              <a:cxn ang="0">
                <a:pos x="0" y="248"/>
              </a:cxn>
              <a:cxn ang="0">
                <a:pos x="22" y="404"/>
              </a:cxn>
              <a:cxn ang="0">
                <a:pos x="194" y="468"/>
              </a:cxn>
              <a:cxn ang="0">
                <a:pos x="440" y="474"/>
              </a:cxn>
              <a:cxn ang="0">
                <a:pos x="656" y="404"/>
              </a:cxn>
              <a:cxn ang="0">
                <a:pos x="680" y="248"/>
              </a:cxn>
              <a:cxn ang="0">
                <a:pos x="660" y="238"/>
              </a:cxn>
              <a:cxn ang="0">
                <a:pos x="438" y="312"/>
              </a:cxn>
              <a:cxn ang="0">
                <a:pos x="196" y="304"/>
              </a:cxn>
              <a:cxn ang="0">
                <a:pos x="20" y="238"/>
              </a:cxn>
              <a:cxn ang="0">
                <a:pos x="56" y="364"/>
              </a:cxn>
              <a:cxn ang="0">
                <a:pos x="70" y="316"/>
              </a:cxn>
              <a:cxn ang="0">
                <a:pos x="94" y="336"/>
              </a:cxn>
              <a:cxn ang="0">
                <a:pos x="80" y="384"/>
              </a:cxn>
              <a:cxn ang="0">
                <a:pos x="412" y="270"/>
              </a:cxn>
              <a:cxn ang="0">
                <a:pos x="584" y="230"/>
              </a:cxn>
              <a:cxn ang="0">
                <a:pos x="674" y="162"/>
              </a:cxn>
              <a:cxn ang="0">
                <a:pos x="666" y="100"/>
              </a:cxn>
              <a:cxn ang="0">
                <a:pos x="562" y="34"/>
              </a:cxn>
              <a:cxn ang="0">
                <a:pos x="376" y="0"/>
              </a:cxn>
              <a:cxn ang="0">
                <a:pos x="202" y="12"/>
              </a:cxn>
              <a:cxn ang="0">
                <a:pos x="54" y="64"/>
              </a:cxn>
              <a:cxn ang="0">
                <a:pos x="0" y="138"/>
              </a:cxn>
              <a:cxn ang="0">
                <a:pos x="38" y="198"/>
              </a:cxn>
              <a:cxn ang="0">
                <a:pos x="172" y="256"/>
              </a:cxn>
              <a:cxn ang="0">
                <a:pos x="340" y="274"/>
              </a:cxn>
              <a:cxn ang="0">
                <a:pos x="2" y="470"/>
              </a:cxn>
              <a:cxn ang="0">
                <a:pos x="24" y="608"/>
              </a:cxn>
              <a:cxn ang="0">
                <a:pos x="196" y="670"/>
              </a:cxn>
              <a:cxn ang="0">
                <a:pos x="440" y="678"/>
              </a:cxn>
              <a:cxn ang="0">
                <a:pos x="654" y="608"/>
              </a:cxn>
              <a:cxn ang="0">
                <a:pos x="676" y="470"/>
              </a:cxn>
              <a:cxn ang="0">
                <a:pos x="654" y="456"/>
              </a:cxn>
              <a:cxn ang="0">
                <a:pos x="432" y="518"/>
              </a:cxn>
              <a:cxn ang="0">
                <a:pos x="204" y="512"/>
              </a:cxn>
              <a:cxn ang="0">
                <a:pos x="24" y="456"/>
              </a:cxn>
              <a:cxn ang="0">
                <a:pos x="58" y="566"/>
              </a:cxn>
              <a:cxn ang="0">
                <a:pos x="72" y="518"/>
              </a:cxn>
              <a:cxn ang="0">
                <a:pos x="96" y="538"/>
              </a:cxn>
              <a:cxn ang="0">
                <a:pos x="82" y="586"/>
              </a:cxn>
              <a:cxn ang="0">
                <a:pos x="12" y="660"/>
              </a:cxn>
              <a:cxn ang="0">
                <a:pos x="12" y="792"/>
              </a:cxn>
              <a:cxn ang="0">
                <a:pos x="116" y="852"/>
              </a:cxn>
              <a:cxn ang="0">
                <a:pos x="340" y="884"/>
              </a:cxn>
              <a:cxn ang="0">
                <a:pos x="598" y="840"/>
              </a:cxn>
              <a:cxn ang="0">
                <a:pos x="672" y="780"/>
              </a:cxn>
              <a:cxn ang="0">
                <a:pos x="660" y="658"/>
              </a:cxn>
              <a:cxn ang="0">
                <a:pos x="516" y="708"/>
              </a:cxn>
              <a:cxn ang="0">
                <a:pos x="292" y="724"/>
              </a:cxn>
              <a:cxn ang="0">
                <a:pos x="56" y="674"/>
              </a:cxn>
              <a:cxn ang="0">
                <a:pos x="70" y="784"/>
              </a:cxn>
              <a:cxn ang="0">
                <a:pos x="64" y="728"/>
              </a:cxn>
              <a:cxn ang="0">
                <a:pos x="86" y="720"/>
              </a:cxn>
              <a:cxn ang="0">
                <a:pos x="94" y="776"/>
              </a:cxn>
            </a:cxnLst>
            <a:rect l="0" t="0" r="r" b="b"/>
            <a:pathLst>
              <a:path w="680" h="884">
                <a:moveTo>
                  <a:pt x="20" y="238"/>
                </a:moveTo>
                <a:lnTo>
                  <a:pt x="20" y="238"/>
                </a:lnTo>
                <a:lnTo>
                  <a:pt x="14" y="234"/>
                </a:lnTo>
                <a:lnTo>
                  <a:pt x="6" y="236"/>
                </a:lnTo>
                <a:lnTo>
                  <a:pt x="2" y="242"/>
                </a:lnTo>
                <a:lnTo>
                  <a:pt x="0" y="248"/>
                </a:lnTo>
                <a:lnTo>
                  <a:pt x="2" y="362"/>
                </a:lnTo>
                <a:lnTo>
                  <a:pt x="2" y="362"/>
                </a:lnTo>
                <a:lnTo>
                  <a:pt x="2" y="374"/>
                </a:lnTo>
                <a:lnTo>
                  <a:pt x="6" y="386"/>
                </a:lnTo>
                <a:lnTo>
                  <a:pt x="14" y="396"/>
                </a:lnTo>
                <a:lnTo>
                  <a:pt x="22" y="404"/>
                </a:lnTo>
                <a:lnTo>
                  <a:pt x="22" y="404"/>
                </a:lnTo>
                <a:lnTo>
                  <a:pt x="48" y="420"/>
                </a:lnTo>
                <a:lnTo>
                  <a:pt x="80" y="434"/>
                </a:lnTo>
                <a:lnTo>
                  <a:pt x="114" y="448"/>
                </a:lnTo>
                <a:lnTo>
                  <a:pt x="152" y="458"/>
                </a:lnTo>
                <a:lnTo>
                  <a:pt x="194" y="468"/>
                </a:lnTo>
                <a:lnTo>
                  <a:pt x="240" y="474"/>
                </a:lnTo>
                <a:lnTo>
                  <a:pt x="288" y="478"/>
                </a:lnTo>
                <a:lnTo>
                  <a:pt x="340" y="480"/>
                </a:lnTo>
                <a:lnTo>
                  <a:pt x="340" y="480"/>
                </a:lnTo>
                <a:lnTo>
                  <a:pt x="392" y="478"/>
                </a:lnTo>
                <a:lnTo>
                  <a:pt x="440" y="474"/>
                </a:lnTo>
                <a:lnTo>
                  <a:pt x="486" y="468"/>
                </a:lnTo>
                <a:lnTo>
                  <a:pt x="528" y="458"/>
                </a:lnTo>
                <a:lnTo>
                  <a:pt x="566" y="448"/>
                </a:lnTo>
                <a:lnTo>
                  <a:pt x="600" y="434"/>
                </a:lnTo>
                <a:lnTo>
                  <a:pt x="630" y="420"/>
                </a:lnTo>
                <a:lnTo>
                  <a:pt x="656" y="404"/>
                </a:lnTo>
                <a:lnTo>
                  <a:pt x="656" y="404"/>
                </a:lnTo>
                <a:lnTo>
                  <a:pt x="666" y="396"/>
                </a:lnTo>
                <a:lnTo>
                  <a:pt x="672" y="386"/>
                </a:lnTo>
                <a:lnTo>
                  <a:pt x="676" y="374"/>
                </a:lnTo>
                <a:lnTo>
                  <a:pt x="678" y="362"/>
                </a:lnTo>
                <a:lnTo>
                  <a:pt x="680" y="248"/>
                </a:lnTo>
                <a:lnTo>
                  <a:pt x="680" y="248"/>
                </a:lnTo>
                <a:lnTo>
                  <a:pt x="678" y="242"/>
                </a:lnTo>
                <a:lnTo>
                  <a:pt x="672" y="236"/>
                </a:lnTo>
                <a:lnTo>
                  <a:pt x="666" y="234"/>
                </a:lnTo>
                <a:lnTo>
                  <a:pt x="660" y="238"/>
                </a:lnTo>
                <a:lnTo>
                  <a:pt x="660" y="238"/>
                </a:lnTo>
                <a:lnTo>
                  <a:pt x="632" y="254"/>
                </a:lnTo>
                <a:lnTo>
                  <a:pt x="600" y="270"/>
                </a:lnTo>
                <a:lnTo>
                  <a:pt x="564" y="284"/>
                </a:lnTo>
                <a:lnTo>
                  <a:pt x="526" y="296"/>
                </a:lnTo>
                <a:lnTo>
                  <a:pt x="482" y="304"/>
                </a:lnTo>
                <a:lnTo>
                  <a:pt x="438" y="312"/>
                </a:lnTo>
                <a:lnTo>
                  <a:pt x="390" y="316"/>
                </a:lnTo>
                <a:lnTo>
                  <a:pt x="340" y="318"/>
                </a:lnTo>
                <a:lnTo>
                  <a:pt x="340" y="318"/>
                </a:lnTo>
                <a:lnTo>
                  <a:pt x="290" y="316"/>
                </a:lnTo>
                <a:lnTo>
                  <a:pt x="242" y="312"/>
                </a:lnTo>
                <a:lnTo>
                  <a:pt x="196" y="304"/>
                </a:lnTo>
                <a:lnTo>
                  <a:pt x="154" y="296"/>
                </a:lnTo>
                <a:lnTo>
                  <a:pt x="116" y="284"/>
                </a:lnTo>
                <a:lnTo>
                  <a:pt x="80" y="270"/>
                </a:lnTo>
                <a:lnTo>
                  <a:pt x="48" y="254"/>
                </a:lnTo>
                <a:lnTo>
                  <a:pt x="20" y="238"/>
                </a:lnTo>
                <a:lnTo>
                  <a:pt x="20" y="238"/>
                </a:lnTo>
                <a:close/>
                <a:moveTo>
                  <a:pt x="76" y="386"/>
                </a:moveTo>
                <a:lnTo>
                  <a:pt x="76" y="386"/>
                </a:lnTo>
                <a:lnTo>
                  <a:pt x="72" y="384"/>
                </a:lnTo>
                <a:lnTo>
                  <a:pt x="68" y="382"/>
                </a:lnTo>
                <a:lnTo>
                  <a:pt x="60" y="374"/>
                </a:lnTo>
                <a:lnTo>
                  <a:pt x="56" y="364"/>
                </a:lnTo>
                <a:lnTo>
                  <a:pt x="54" y="350"/>
                </a:lnTo>
                <a:lnTo>
                  <a:pt x="54" y="350"/>
                </a:lnTo>
                <a:lnTo>
                  <a:pt x="56" y="336"/>
                </a:lnTo>
                <a:lnTo>
                  <a:pt x="60" y="326"/>
                </a:lnTo>
                <a:lnTo>
                  <a:pt x="66" y="318"/>
                </a:lnTo>
                <a:lnTo>
                  <a:pt x="70" y="316"/>
                </a:lnTo>
                <a:lnTo>
                  <a:pt x="74" y="316"/>
                </a:lnTo>
                <a:lnTo>
                  <a:pt x="74" y="316"/>
                </a:lnTo>
                <a:lnTo>
                  <a:pt x="80" y="316"/>
                </a:lnTo>
                <a:lnTo>
                  <a:pt x="84" y="318"/>
                </a:lnTo>
                <a:lnTo>
                  <a:pt x="90" y="326"/>
                </a:lnTo>
                <a:lnTo>
                  <a:pt x="94" y="336"/>
                </a:lnTo>
                <a:lnTo>
                  <a:pt x="96" y="350"/>
                </a:lnTo>
                <a:lnTo>
                  <a:pt x="96" y="350"/>
                </a:lnTo>
                <a:lnTo>
                  <a:pt x="94" y="364"/>
                </a:lnTo>
                <a:lnTo>
                  <a:pt x="90" y="374"/>
                </a:lnTo>
                <a:lnTo>
                  <a:pt x="84" y="382"/>
                </a:lnTo>
                <a:lnTo>
                  <a:pt x="80" y="384"/>
                </a:lnTo>
                <a:lnTo>
                  <a:pt x="76" y="386"/>
                </a:lnTo>
                <a:lnTo>
                  <a:pt x="76" y="386"/>
                </a:lnTo>
                <a:close/>
                <a:moveTo>
                  <a:pt x="340" y="274"/>
                </a:moveTo>
                <a:lnTo>
                  <a:pt x="340" y="274"/>
                </a:lnTo>
                <a:lnTo>
                  <a:pt x="376" y="274"/>
                </a:lnTo>
                <a:lnTo>
                  <a:pt x="412" y="270"/>
                </a:lnTo>
                <a:lnTo>
                  <a:pt x="446" y="266"/>
                </a:lnTo>
                <a:lnTo>
                  <a:pt x="478" y="262"/>
                </a:lnTo>
                <a:lnTo>
                  <a:pt x="508" y="256"/>
                </a:lnTo>
                <a:lnTo>
                  <a:pt x="536" y="248"/>
                </a:lnTo>
                <a:lnTo>
                  <a:pt x="562" y="240"/>
                </a:lnTo>
                <a:lnTo>
                  <a:pt x="584" y="230"/>
                </a:lnTo>
                <a:lnTo>
                  <a:pt x="606" y="220"/>
                </a:lnTo>
                <a:lnTo>
                  <a:pt x="624" y="208"/>
                </a:lnTo>
                <a:lnTo>
                  <a:pt x="642" y="198"/>
                </a:lnTo>
                <a:lnTo>
                  <a:pt x="654" y="186"/>
                </a:lnTo>
                <a:lnTo>
                  <a:pt x="666" y="174"/>
                </a:lnTo>
                <a:lnTo>
                  <a:pt x="674" y="162"/>
                </a:lnTo>
                <a:lnTo>
                  <a:pt x="678" y="150"/>
                </a:lnTo>
                <a:lnTo>
                  <a:pt x="680" y="138"/>
                </a:lnTo>
                <a:lnTo>
                  <a:pt x="680" y="138"/>
                </a:lnTo>
                <a:lnTo>
                  <a:pt x="678" y="124"/>
                </a:lnTo>
                <a:lnTo>
                  <a:pt x="674" y="112"/>
                </a:lnTo>
                <a:lnTo>
                  <a:pt x="666" y="100"/>
                </a:lnTo>
                <a:lnTo>
                  <a:pt x="656" y="88"/>
                </a:lnTo>
                <a:lnTo>
                  <a:pt x="642" y="76"/>
                </a:lnTo>
                <a:lnTo>
                  <a:pt x="626" y="64"/>
                </a:lnTo>
                <a:lnTo>
                  <a:pt x="608" y="54"/>
                </a:lnTo>
                <a:lnTo>
                  <a:pt x="586" y="44"/>
                </a:lnTo>
                <a:lnTo>
                  <a:pt x="562" y="34"/>
                </a:lnTo>
                <a:lnTo>
                  <a:pt x="536" y="26"/>
                </a:lnTo>
                <a:lnTo>
                  <a:pt x="508" y="18"/>
                </a:lnTo>
                <a:lnTo>
                  <a:pt x="478" y="12"/>
                </a:lnTo>
                <a:lnTo>
                  <a:pt x="446" y="6"/>
                </a:lnTo>
                <a:lnTo>
                  <a:pt x="412" y="2"/>
                </a:lnTo>
                <a:lnTo>
                  <a:pt x="376" y="0"/>
                </a:lnTo>
                <a:lnTo>
                  <a:pt x="340" y="0"/>
                </a:lnTo>
                <a:lnTo>
                  <a:pt x="340" y="0"/>
                </a:lnTo>
                <a:lnTo>
                  <a:pt x="302" y="0"/>
                </a:lnTo>
                <a:lnTo>
                  <a:pt x="268" y="2"/>
                </a:lnTo>
                <a:lnTo>
                  <a:pt x="234" y="6"/>
                </a:lnTo>
                <a:lnTo>
                  <a:pt x="202" y="12"/>
                </a:lnTo>
                <a:lnTo>
                  <a:pt x="172" y="18"/>
                </a:lnTo>
                <a:lnTo>
                  <a:pt x="144" y="26"/>
                </a:lnTo>
                <a:lnTo>
                  <a:pt x="118" y="34"/>
                </a:lnTo>
                <a:lnTo>
                  <a:pt x="94" y="44"/>
                </a:lnTo>
                <a:lnTo>
                  <a:pt x="72" y="54"/>
                </a:lnTo>
                <a:lnTo>
                  <a:pt x="54" y="64"/>
                </a:lnTo>
                <a:lnTo>
                  <a:pt x="38" y="76"/>
                </a:lnTo>
                <a:lnTo>
                  <a:pt x="24" y="88"/>
                </a:lnTo>
                <a:lnTo>
                  <a:pt x="14" y="100"/>
                </a:lnTo>
                <a:lnTo>
                  <a:pt x="6" y="112"/>
                </a:lnTo>
                <a:lnTo>
                  <a:pt x="0" y="124"/>
                </a:lnTo>
                <a:lnTo>
                  <a:pt x="0" y="138"/>
                </a:lnTo>
                <a:lnTo>
                  <a:pt x="0" y="138"/>
                </a:lnTo>
                <a:lnTo>
                  <a:pt x="0" y="150"/>
                </a:lnTo>
                <a:lnTo>
                  <a:pt x="6" y="162"/>
                </a:lnTo>
                <a:lnTo>
                  <a:pt x="14" y="174"/>
                </a:lnTo>
                <a:lnTo>
                  <a:pt x="24" y="186"/>
                </a:lnTo>
                <a:lnTo>
                  <a:pt x="38" y="198"/>
                </a:lnTo>
                <a:lnTo>
                  <a:pt x="54" y="208"/>
                </a:lnTo>
                <a:lnTo>
                  <a:pt x="74" y="220"/>
                </a:lnTo>
                <a:lnTo>
                  <a:pt x="94" y="230"/>
                </a:lnTo>
                <a:lnTo>
                  <a:pt x="118" y="240"/>
                </a:lnTo>
                <a:lnTo>
                  <a:pt x="144" y="248"/>
                </a:lnTo>
                <a:lnTo>
                  <a:pt x="172" y="256"/>
                </a:lnTo>
                <a:lnTo>
                  <a:pt x="202" y="262"/>
                </a:lnTo>
                <a:lnTo>
                  <a:pt x="234" y="266"/>
                </a:lnTo>
                <a:lnTo>
                  <a:pt x="268" y="270"/>
                </a:lnTo>
                <a:lnTo>
                  <a:pt x="302" y="274"/>
                </a:lnTo>
                <a:lnTo>
                  <a:pt x="340" y="274"/>
                </a:lnTo>
                <a:lnTo>
                  <a:pt x="340" y="274"/>
                </a:lnTo>
                <a:close/>
                <a:moveTo>
                  <a:pt x="24" y="456"/>
                </a:moveTo>
                <a:lnTo>
                  <a:pt x="24" y="456"/>
                </a:lnTo>
                <a:lnTo>
                  <a:pt x="16" y="454"/>
                </a:lnTo>
                <a:lnTo>
                  <a:pt x="10" y="456"/>
                </a:lnTo>
                <a:lnTo>
                  <a:pt x="4" y="462"/>
                </a:lnTo>
                <a:lnTo>
                  <a:pt x="2" y="470"/>
                </a:lnTo>
                <a:lnTo>
                  <a:pt x="4" y="566"/>
                </a:lnTo>
                <a:lnTo>
                  <a:pt x="4" y="566"/>
                </a:lnTo>
                <a:lnTo>
                  <a:pt x="6" y="578"/>
                </a:lnTo>
                <a:lnTo>
                  <a:pt x="10" y="590"/>
                </a:lnTo>
                <a:lnTo>
                  <a:pt x="16" y="600"/>
                </a:lnTo>
                <a:lnTo>
                  <a:pt x="24" y="608"/>
                </a:lnTo>
                <a:lnTo>
                  <a:pt x="24" y="608"/>
                </a:lnTo>
                <a:lnTo>
                  <a:pt x="50" y="624"/>
                </a:lnTo>
                <a:lnTo>
                  <a:pt x="80" y="638"/>
                </a:lnTo>
                <a:lnTo>
                  <a:pt x="116" y="650"/>
                </a:lnTo>
                <a:lnTo>
                  <a:pt x="154" y="662"/>
                </a:lnTo>
                <a:lnTo>
                  <a:pt x="196" y="670"/>
                </a:lnTo>
                <a:lnTo>
                  <a:pt x="240" y="678"/>
                </a:lnTo>
                <a:lnTo>
                  <a:pt x="288" y="682"/>
                </a:lnTo>
                <a:lnTo>
                  <a:pt x="340" y="682"/>
                </a:lnTo>
                <a:lnTo>
                  <a:pt x="340" y="682"/>
                </a:lnTo>
                <a:lnTo>
                  <a:pt x="390" y="682"/>
                </a:lnTo>
                <a:lnTo>
                  <a:pt x="440" y="678"/>
                </a:lnTo>
                <a:lnTo>
                  <a:pt x="484" y="670"/>
                </a:lnTo>
                <a:lnTo>
                  <a:pt x="526" y="662"/>
                </a:lnTo>
                <a:lnTo>
                  <a:pt x="564" y="650"/>
                </a:lnTo>
                <a:lnTo>
                  <a:pt x="598" y="638"/>
                </a:lnTo>
                <a:lnTo>
                  <a:pt x="628" y="624"/>
                </a:lnTo>
                <a:lnTo>
                  <a:pt x="654" y="608"/>
                </a:lnTo>
                <a:lnTo>
                  <a:pt x="654" y="608"/>
                </a:lnTo>
                <a:lnTo>
                  <a:pt x="664" y="600"/>
                </a:lnTo>
                <a:lnTo>
                  <a:pt x="670" y="590"/>
                </a:lnTo>
                <a:lnTo>
                  <a:pt x="674" y="578"/>
                </a:lnTo>
                <a:lnTo>
                  <a:pt x="676" y="566"/>
                </a:lnTo>
                <a:lnTo>
                  <a:pt x="676" y="470"/>
                </a:lnTo>
                <a:lnTo>
                  <a:pt x="676" y="470"/>
                </a:lnTo>
                <a:lnTo>
                  <a:pt x="674" y="462"/>
                </a:lnTo>
                <a:lnTo>
                  <a:pt x="670" y="456"/>
                </a:lnTo>
                <a:lnTo>
                  <a:pt x="662" y="454"/>
                </a:lnTo>
                <a:lnTo>
                  <a:pt x="654" y="456"/>
                </a:lnTo>
                <a:lnTo>
                  <a:pt x="654" y="456"/>
                </a:lnTo>
                <a:lnTo>
                  <a:pt x="624" y="470"/>
                </a:lnTo>
                <a:lnTo>
                  <a:pt x="592" y="484"/>
                </a:lnTo>
                <a:lnTo>
                  <a:pt x="556" y="496"/>
                </a:lnTo>
                <a:lnTo>
                  <a:pt x="516" y="504"/>
                </a:lnTo>
                <a:lnTo>
                  <a:pt x="476" y="512"/>
                </a:lnTo>
                <a:lnTo>
                  <a:pt x="432" y="518"/>
                </a:lnTo>
                <a:lnTo>
                  <a:pt x="386" y="522"/>
                </a:lnTo>
                <a:lnTo>
                  <a:pt x="340" y="522"/>
                </a:lnTo>
                <a:lnTo>
                  <a:pt x="340" y="522"/>
                </a:lnTo>
                <a:lnTo>
                  <a:pt x="292" y="522"/>
                </a:lnTo>
                <a:lnTo>
                  <a:pt x="248" y="518"/>
                </a:lnTo>
                <a:lnTo>
                  <a:pt x="204" y="512"/>
                </a:lnTo>
                <a:lnTo>
                  <a:pt x="162" y="504"/>
                </a:lnTo>
                <a:lnTo>
                  <a:pt x="124" y="496"/>
                </a:lnTo>
                <a:lnTo>
                  <a:pt x="88" y="484"/>
                </a:lnTo>
                <a:lnTo>
                  <a:pt x="54" y="470"/>
                </a:lnTo>
                <a:lnTo>
                  <a:pt x="24" y="456"/>
                </a:lnTo>
                <a:lnTo>
                  <a:pt x="24" y="456"/>
                </a:lnTo>
                <a:close/>
                <a:moveTo>
                  <a:pt x="78" y="586"/>
                </a:moveTo>
                <a:lnTo>
                  <a:pt x="78" y="586"/>
                </a:lnTo>
                <a:lnTo>
                  <a:pt x="72" y="586"/>
                </a:lnTo>
                <a:lnTo>
                  <a:pt x="68" y="584"/>
                </a:lnTo>
                <a:lnTo>
                  <a:pt x="62" y="576"/>
                </a:lnTo>
                <a:lnTo>
                  <a:pt x="58" y="566"/>
                </a:lnTo>
                <a:lnTo>
                  <a:pt x="56" y="552"/>
                </a:lnTo>
                <a:lnTo>
                  <a:pt x="56" y="552"/>
                </a:lnTo>
                <a:lnTo>
                  <a:pt x="58" y="538"/>
                </a:lnTo>
                <a:lnTo>
                  <a:pt x="62" y="528"/>
                </a:lnTo>
                <a:lnTo>
                  <a:pt x="68" y="520"/>
                </a:lnTo>
                <a:lnTo>
                  <a:pt x="72" y="518"/>
                </a:lnTo>
                <a:lnTo>
                  <a:pt x="76" y="518"/>
                </a:lnTo>
                <a:lnTo>
                  <a:pt x="76" y="518"/>
                </a:lnTo>
                <a:lnTo>
                  <a:pt x="80" y="518"/>
                </a:lnTo>
                <a:lnTo>
                  <a:pt x="84" y="520"/>
                </a:lnTo>
                <a:lnTo>
                  <a:pt x="92" y="528"/>
                </a:lnTo>
                <a:lnTo>
                  <a:pt x="96" y="538"/>
                </a:lnTo>
                <a:lnTo>
                  <a:pt x="98" y="552"/>
                </a:lnTo>
                <a:lnTo>
                  <a:pt x="98" y="552"/>
                </a:lnTo>
                <a:lnTo>
                  <a:pt x="96" y="566"/>
                </a:lnTo>
                <a:lnTo>
                  <a:pt x="92" y="576"/>
                </a:lnTo>
                <a:lnTo>
                  <a:pt x="86" y="584"/>
                </a:lnTo>
                <a:lnTo>
                  <a:pt x="82" y="586"/>
                </a:lnTo>
                <a:lnTo>
                  <a:pt x="78" y="586"/>
                </a:lnTo>
                <a:lnTo>
                  <a:pt x="78" y="586"/>
                </a:lnTo>
                <a:close/>
                <a:moveTo>
                  <a:pt x="26" y="660"/>
                </a:moveTo>
                <a:lnTo>
                  <a:pt x="26" y="660"/>
                </a:lnTo>
                <a:lnTo>
                  <a:pt x="18" y="658"/>
                </a:lnTo>
                <a:lnTo>
                  <a:pt x="12" y="660"/>
                </a:lnTo>
                <a:lnTo>
                  <a:pt x="6" y="666"/>
                </a:lnTo>
                <a:lnTo>
                  <a:pt x="4" y="672"/>
                </a:lnTo>
                <a:lnTo>
                  <a:pt x="6" y="768"/>
                </a:lnTo>
                <a:lnTo>
                  <a:pt x="6" y="768"/>
                </a:lnTo>
                <a:lnTo>
                  <a:pt x="8" y="780"/>
                </a:lnTo>
                <a:lnTo>
                  <a:pt x="12" y="792"/>
                </a:lnTo>
                <a:lnTo>
                  <a:pt x="18" y="802"/>
                </a:lnTo>
                <a:lnTo>
                  <a:pt x="26" y="810"/>
                </a:lnTo>
                <a:lnTo>
                  <a:pt x="26" y="810"/>
                </a:lnTo>
                <a:lnTo>
                  <a:pt x="52" y="826"/>
                </a:lnTo>
                <a:lnTo>
                  <a:pt x="82" y="840"/>
                </a:lnTo>
                <a:lnTo>
                  <a:pt x="116" y="852"/>
                </a:lnTo>
                <a:lnTo>
                  <a:pt x="154" y="862"/>
                </a:lnTo>
                <a:lnTo>
                  <a:pt x="196" y="872"/>
                </a:lnTo>
                <a:lnTo>
                  <a:pt x="242" y="878"/>
                </a:lnTo>
                <a:lnTo>
                  <a:pt x="288" y="882"/>
                </a:lnTo>
                <a:lnTo>
                  <a:pt x="340" y="884"/>
                </a:lnTo>
                <a:lnTo>
                  <a:pt x="340" y="884"/>
                </a:lnTo>
                <a:lnTo>
                  <a:pt x="390" y="882"/>
                </a:lnTo>
                <a:lnTo>
                  <a:pt x="438" y="878"/>
                </a:lnTo>
                <a:lnTo>
                  <a:pt x="484" y="872"/>
                </a:lnTo>
                <a:lnTo>
                  <a:pt x="524" y="862"/>
                </a:lnTo>
                <a:lnTo>
                  <a:pt x="562" y="852"/>
                </a:lnTo>
                <a:lnTo>
                  <a:pt x="598" y="840"/>
                </a:lnTo>
                <a:lnTo>
                  <a:pt x="628" y="826"/>
                </a:lnTo>
                <a:lnTo>
                  <a:pt x="652" y="810"/>
                </a:lnTo>
                <a:lnTo>
                  <a:pt x="652" y="810"/>
                </a:lnTo>
                <a:lnTo>
                  <a:pt x="662" y="802"/>
                </a:lnTo>
                <a:lnTo>
                  <a:pt x="668" y="792"/>
                </a:lnTo>
                <a:lnTo>
                  <a:pt x="672" y="780"/>
                </a:lnTo>
                <a:lnTo>
                  <a:pt x="674" y="768"/>
                </a:lnTo>
                <a:lnTo>
                  <a:pt x="674" y="672"/>
                </a:lnTo>
                <a:lnTo>
                  <a:pt x="674" y="672"/>
                </a:lnTo>
                <a:lnTo>
                  <a:pt x="672" y="666"/>
                </a:lnTo>
                <a:lnTo>
                  <a:pt x="668" y="660"/>
                </a:lnTo>
                <a:lnTo>
                  <a:pt x="660" y="658"/>
                </a:lnTo>
                <a:lnTo>
                  <a:pt x="652" y="660"/>
                </a:lnTo>
                <a:lnTo>
                  <a:pt x="652" y="660"/>
                </a:lnTo>
                <a:lnTo>
                  <a:pt x="624" y="674"/>
                </a:lnTo>
                <a:lnTo>
                  <a:pt x="590" y="686"/>
                </a:lnTo>
                <a:lnTo>
                  <a:pt x="554" y="698"/>
                </a:lnTo>
                <a:lnTo>
                  <a:pt x="516" y="708"/>
                </a:lnTo>
                <a:lnTo>
                  <a:pt x="474" y="716"/>
                </a:lnTo>
                <a:lnTo>
                  <a:pt x="432" y="720"/>
                </a:lnTo>
                <a:lnTo>
                  <a:pt x="386" y="724"/>
                </a:lnTo>
                <a:lnTo>
                  <a:pt x="340" y="726"/>
                </a:lnTo>
                <a:lnTo>
                  <a:pt x="340" y="726"/>
                </a:lnTo>
                <a:lnTo>
                  <a:pt x="292" y="724"/>
                </a:lnTo>
                <a:lnTo>
                  <a:pt x="248" y="720"/>
                </a:lnTo>
                <a:lnTo>
                  <a:pt x="204" y="716"/>
                </a:lnTo>
                <a:lnTo>
                  <a:pt x="164" y="708"/>
                </a:lnTo>
                <a:lnTo>
                  <a:pt x="126" y="698"/>
                </a:lnTo>
                <a:lnTo>
                  <a:pt x="90" y="686"/>
                </a:lnTo>
                <a:lnTo>
                  <a:pt x="56" y="674"/>
                </a:lnTo>
                <a:lnTo>
                  <a:pt x="26" y="660"/>
                </a:lnTo>
                <a:lnTo>
                  <a:pt x="26" y="660"/>
                </a:lnTo>
                <a:close/>
                <a:moveTo>
                  <a:pt x="78" y="786"/>
                </a:moveTo>
                <a:lnTo>
                  <a:pt x="78" y="786"/>
                </a:lnTo>
                <a:lnTo>
                  <a:pt x="74" y="786"/>
                </a:lnTo>
                <a:lnTo>
                  <a:pt x="70" y="784"/>
                </a:lnTo>
                <a:lnTo>
                  <a:pt x="64" y="776"/>
                </a:lnTo>
                <a:lnTo>
                  <a:pt x="60" y="766"/>
                </a:lnTo>
                <a:lnTo>
                  <a:pt x="58" y="752"/>
                </a:lnTo>
                <a:lnTo>
                  <a:pt x="58" y="752"/>
                </a:lnTo>
                <a:lnTo>
                  <a:pt x="58" y="738"/>
                </a:lnTo>
                <a:lnTo>
                  <a:pt x="64" y="728"/>
                </a:lnTo>
                <a:lnTo>
                  <a:pt x="70" y="720"/>
                </a:lnTo>
                <a:lnTo>
                  <a:pt x="74" y="718"/>
                </a:lnTo>
                <a:lnTo>
                  <a:pt x="78" y="718"/>
                </a:lnTo>
                <a:lnTo>
                  <a:pt x="78" y="718"/>
                </a:lnTo>
                <a:lnTo>
                  <a:pt x="82" y="718"/>
                </a:lnTo>
                <a:lnTo>
                  <a:pt x="86" y="720"/>
                </a:lnTo>
                <a:lnTo>
                  <a:pt x="94" y="728"/>
                </a:lnTo>
                <a:lnTo>
                  <a:pt x="98" y="738"/>
                </a:lnTo>
                <a:lnTo>
                  <a:pt x="100" y="752"/>
                </a:lnTo>
                <a:lnTo>
                  <a:pt x="100" y="752"/>
                </a:lnTo>
                <a:lnTo>
                  <a:pt x="98" y="766"/>
                </a:lnTo>
                <a:lnTo>
                  <a:pt x="94" y="776"/>
                </a:lnTo>
                <a:lnTo>
                  <a:pt x="86" y="784"/>
                </a:lnTo>
                <a:lnTo>
                  <a:pt x="82" y="786"/>
                </a:lnTo>
                <a:lnTo>
                  <a:pt x="78" y="786"/>
                </a:lnTo>
                <a:lnTo>
                  <a:pt x="78" y="786"/>
                </a:lnTo>
                <a:close/>
              </a:path>
            </a:pathLst>
          </a:custGeom>
          <a:solidFill>
            <a:srgbClr val="666666">
              <a:lumMod val="60000"/>
              <a:lumOff val="40000"/>
            </a:srgbClr>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ctr" defTabSz="913851" rtl="0"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a:ln>
                <a:noFill/>
              </a:ln>
              <a:solidFill>
                <a:srgbClr val="666666"/>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7" name="Freeform 151">
            <a:extLst>
              <a:ext uri="{FF2B5EF4-FFF2-40B4-BE49-F238E27FC236}">
                <a16:creationId xmlns:a16="http://schemas.microsoft.com/office/drawing/2014/main" xmlns="" id="{40FB8EC7-8AD8-4942-9EC5-7EBA9B067A35}"/>
              </a:ext>
            </a:extLst>
          </p:cNvPr>
          <p:cNvSpPr>
            <a:spLocks noEditPoints="1"/>
          </p:cNvSpPr>
          <p:nvPr/>
        </p:nvSpPr>
        <p:spPr bwMode="gray">
          <a:xfrm>
            <a:off x="5344225" y="5312241"/>
            <a:ext cx="213171" cy="358333"/>
          </a:xfrm>
          <a:custGeom>
            <a:avLst/>
            <a:gdLst/>
            <a:ahLst/>
            <a:cxnLst>
              <a:cxn ang="0">
                <a:pos x="7285" y="81"/>
              </a:cxn>
              <a:cxn ang="0">
                <a:pos x="7441" y="325"/>
              </a:cxn>
              <a:cxn ang="0">
                <a:pos x="7400" y="16492"/>
              </a:cxn>
              <a:cxn ang="0">
                <a:pos x="7183" y="16680"/>
              </a:cxn>
              <a:cxn ang="0">
                <a:pos x="266" y="16680"/>
              </a:cxn>
              <a:cxn ang="0">
                <a:pos x="49" y="16492"/>
              </a:cxn>
              <a:cxn ang="0">
                <a:pos x="8" y="325"/>
              </a:cxn>
              <a:cxn ang="0">
                <a:pos x="163" y="81"/>
              </a:cxn>
              <a:cxn ang="0">
                <a:pos x="5939" y="1613"/>
              </a:cxn>
              <a:cxn ang="0">
                <a:pos x="6201" y="1711"/>
              </a:cxn>
              <a:cxn ang="0">
                <a:pos x="6328" y="1952"/>
              </a:cxn>
              <a:cxn ang="0">
                <a:pos x="6263" y="3222"/>
              </a:cxn>
              <a:cxn ang="0">
                <a:pos x="6036" y="3376"/>
              </a:cxn>
              <a:cxn ang="0">
                <a:pos x="1341" y="3351"/>
              </a:cxn>
              <a:cxn ang="0">
                <a:pos x="1150" y="3157"/>
              </a:cxn>
              <a:cxn ang="0">
                <a:pos x="1137" y="1878"/>
              </a:cxn>
              <a:cxn ang="0">
                <a:pos x="1307" y="1667"/>
              </a:cxn>
              <a:cxn ang="0">
                <a:pos x="5979" y="3879"/>
              </a:cxn>
              <a:cxn ang="0">
                <a:pos x="6228" y="4001"/>
              </a:cxn>
              <a:cxn ang="0">
                <a:pos x="6330" y="4255"/>
              </a:cxn>
              <a:cxn ang="0">
                <a:pos x="6240" y="5515"/>
              </a:cxn>
              <a:cxn ang="0">
                <a:pos x="5999" y="5647"/>
              </a:cxn>
              <a:cxn ang="0">
                <a:pos x="1307" y="5597"/>
              </a:cxn>
              <a:cxn ang="0">
                <a:pos x="1137" y="5386"/>
              </a:cxn>
              <a:cxn ang="0">
                <a:pos x="1150" y="4107"/>
              </a:cxn>
              <a:cxn ang="0">
                <a:pos x="1341" y="3914"/>
              </a:cxn>
              <a:cxn ang="0">
                <a:pos x="6018" y="6147"/>
              </a:cxn>
              <a:cxn ang="0">
                <a:pos x="6252" y="6293"/>
              </a:cxn>
              <a:cxn ang="0">
                <a:pos x="6329" y="7557"/>
              </a:cxn>
              <a:cxn ang="0">
                <a:pos x="6215" y="7804"/>
              </a:cxn>
              <a:cxn ang="0">
                <a:pos x="5959" y="7915"/>
              </a:cxn>
              <a:cxn ang="0">
                <a:pos x="1277" y="7841"/>
              </a:cxn>
              <a:cxn ang="0">
                <a:pos x="1128" y="7614"/>
              </a:cxn>
              <a:cxn ang="0">
                <a:pos x="1166" y="6339"/>
              </a:cxn>
              <a:cxn ang="0">
                <a:pos x="1376" y="6163"/>
              </a:cxn>
              <a:cxn ang="0">
                <a:pos x="6055" y="8420"/>
              </a:cxn>
              <a:cxn ang="0">
                <a:pos x="6272" y="8586"/>
              </a:cxn>
              <a:cxn ang="0">
                <a:pos x="6325" y="9859"/>
              </a:cxn>
              <a:cxn ang="0">
                <a:pos x="6187" y="10093"/>
              </a:cxn>
              <a:cxn ang="0">
                <a:pos x="1510" y="10180"/>
              </a:cxn>
              <a:cxn ang="0">
                <a:pos x="1248" y="10081"/>
              </a:cxn>
              <a:cxn ang="0">
                <a:pos x="1121" y="9840"/>
              </a:cxn>
              <a:cxn ang="0">
                <a:pos x="1186" y="8571"/>
              </a:cxn>
              <a:cxn ang="0">
                <a:pos x="1413" y="8415"/>
              </a:cxn>
              <a:cxn ang="0">
                <a:pos x="3942" y="14477"/>
              </a:cxn>
              <a:cxn ang="0">
                <a:pos x="4188" y="14735"/>
              </a:cxn>
              <a:cxn ang="0">
                <a:pos x="4196" y="15102"/>
              </a:cxn>
              <a:cxn ang="0">
                <a:pos x="3964" y="15372"/>
              </a:cxn>
              <a:cxn ang="0">
                <a:pos x="3599" y="15417"/>
              </a:cxn>
              <a:cxn ang="0">
                <a:pos x="3308" y="15211"/>
              </a:cxn>
              <a:cxn ang="0">
                <a:pos x="3228" y="14854"/>
              </a:cxn>
              <a:cxn ang="0">
                <a:pos x="3406" y="14543"/>
              </a:cxn>
              <a:cxn ang="0">
                <a:pos x="1277" y="12777"/>
              </a:cxn>
              <a:cxn ang="0">
                <a:pos x="6299" y="12881"/>
              </a:cxn>
              <a:cxn ang="0">
                <a:pos x="6222" y="13140"/>
              </a:cxn>
              <a:cxn ang="0">
                <a:pos x="1169" y="13093"/>
              </a:cxn>
              <a:cxn ang="0">
                <a:pos x="1186" y="12815"/>
              </a:cxn>
              <a:cxn ang="0">
                <a:pos x="6234" y="12232"/>
              </a:cxn>
              <a:cxn ang="0">
                <a:pos x="6295" y="12500"/>
              </a:cxn>
              <a:cxn ang="0">
                <a:pos x="1263" y="12589"/>
              </a:cxn>
              <a:cxn ang="0">
                <a:pos x="1147" y="12461"/>
              </a:cxn>
              <a:cxn ang="0">
                <a:pos x="1251" y="12220"/>
              </a:cxn>
            </a:cxnLst>
            <a:rect l="0" t="0" r="r" b="b"/>
            <a:pathLst>
              <a:path w="7449" h="16705">
                <a:moveTo>
                  <a:pt x="406" y="0"/>
                </a:moveTo>
                <a:lnTo>
                  <a:pt x="7043" y="0"/>
                </a:lnTo>
                <a:lnTo>
                  <a:pt x="7064" y="1"/>
                </a:lnTo>
                <a:lnTo>
                  <a:pt x="7085" y="2"/>
                </a:lnTo>
                <a:lnTo>
                  <a:pt x="7104" y="5"/>
                </a:lnTo>
                <a:lnTo>
                  <a:pt x="7124" y="8"/>
                </a:lnTo>
                <a:lnTo>
                  <a:pt x="7144" y="13"/>
                </a:lnTo>
                <a:lnTo>
                  <a:pt x="7164" y="19"/>
                </a:lnTo>
                <a:lnTo>
                  <a:pt x="7183" y="25"/>
                </a:lnTo>
                <a:lnTo>
                  <a:pt x="7201" y="32"/>
                </a:lnTo>
                <a:lnTo>
                  <a:pt x="7218" y="41"/>
                </a:lnTo>
                <a:lnTo>
                  <a:pt x="7236" y="49"/>
                </a:lnTo>
                <a:lnTo>
                  <a:pt x="7253" y="60"/>
                </a:lnTo>
                <a:lnTo>
                  <a:pt x="7269" y="70"/>
                </a:lnTo>
                <a:lnTo>
                  <a:pt x="7285" y="81"/>
                </a:lnTo>
                <a:lnTo>
                  <a:pt x="7301" y="93"/>
                </a:lnTo>
                <a:lnTo>
                  <a:pt x="7315" y="105"/>
                </a:lnTo>
                <a:lnTo>
                  <a:pt x="7330" y="119"/>
                </a:lnTo>
                <a:lnTo>
                  <a:pt x="7344" y="134"/>
                </a:lnTo>
                <a:lnTo>
                  <a:pt x="7356" y="148"/>
                </a:lnTo>
                <a:lnTo>
                  <a:pt x="7368" y="164"/>
                </a:lnTo>
                <a:lnTo>
                  <a:pt x="7379" y="180"/>
                </a:lnTo>
                <a:lnTo>
                  <a:pt x="7389" y="196"/>
                </a:lnTo>
                <a:lnTo>
                  <a:pt x="7400" y="213"/>
                </a:lnTo>
                <a:lnTo>
                  <a:pt x="7408" y="231"/>
                </a:lnTo>
                <a:lnTo>
                  <a:pt x="7417" y="248"/>
                </a:lnTo>
                <a:lnTo>
                  <a:pt x="7424" y="266"/>
                </a:lnTo>
                <a:lnTo>
                  <a:pt x="7430" y="285"/>
                </a:lnTo>
                <a:lnTo>
                  <a:pt x="7436" y="305"/>
                </a:lnTo>
                <a:lnTo>
                  <a:pt x="7441" y="325"/>
                </a:lnTo>
                <a:lnTo>
                  <a:pt x="7444" y="345"/>
                </a:lnTo>
                <a:lnTo>
                  <a:pt x="7447" y="364"/>
                </a:lnTo>
                <a:lnTo>
                  <a:pt x="7448" y="385"/>
                </a:lnTo>
                <a:lnTo>
                  <a:pt x="7449" y="406"/>
                </a:lnTo>
                <a:lnTo>
                  <a:pt x="7449" y="16299"/>
                </a:lnTo>
                <a:lnTo>
                  <a:pt x="7448" y="16320"/>
                </a:lnTo>
                <a:lnTo>
                  <a:pt x="7447" y="16341"/>
                </a:lnTo>
                <a:lnTo>
                  <a:pt x="7444" y="16362"/>
                </a:lnTo>
                <a:lnTo>
                  <a:pt x="7441" y="16381"/>
                </a:lnTo>
                <a:lnTo>
                  <a:pt x="7436" y="16400"/>
                </a:lnTo>
                <a:lnTo>
                  <a:pt x="7430" y="16420"/>
                </a:lnTo>
                <a:lnTo>
                  <a:pt x="7424" y="16439"/>
                </a:lnTo>
                <a:lnTo>
                  <a:pt x="7417" y="16457"/>
                </a:lnTo>
                <a:lnTo>
                  <a:pt x="7408" y="16475"/>
                </a:lnTo>
                <a:lnTo>
                  <a:pt x="7400" y="16492"/>
                </a:lnTo>
                <a:lnTo>
                  <a:pt x="7389" y="16510"/>
                </a:lnTo>
                <a:lnTo>
                  <a:pt x="7379" y="16525"/>
                </a:lnTo>
                <a:lnTo>
                  <a:pt x="7368" y="16542"/>
                </a:lnTo>
                <a:lnTo>
                  <a:pt x="7356" y="16557"/>
                </a:lnTo>
                <a:lnTo>
                  <a:pt x="7344" y="16571"/>
                </a:lnTo>
                <a:lnTo>
                  <a:pt x="7330" y="16586"/>
                </a:lnTo>
                <a:lnTo>
                  <a:pt x="7315" y="16600"/>
                </a:lnTo>
                <a:lnTo>
                  <a:pt x="7301" y="16612"/>
                </a:lnTo>
                <a:lnTo>
                  <a:pt x="7285" y="16625"/>
                </a:lnTo>
                <a:lnTo>
                  <a:pt x="7269" y="16635"/>
                </a:lnTo>
                <a:lnTo>
                  <a:pt x="7253" y="16647"/>
                </a:lnTo>
                <a:lnTo>
                  <a:pt x="7236" y="16656"/>
                </a:lnTo>
                <a:lnTo>
                  <a:pt x="7218" y="16665"/>
                </a:lnTo>
                <a:lnTo>
                  <a:pt x="7201" y="16673"/>
                </a:lnTo>
                <a:lnTo>
                  <a:pt x="7183" y="16680"/>
                </a:lnTo>
                <a:lnTo>
                  <a:pt x="7164" y="16686"/>
                </a:lnTo>
                <a:lnTo>
                  <a:pt x="7144" y="16692"/>
                </a:lnTo>
                <a:lnTo>
                  <a:pt x="7124" y="16697"/>
                </a:lnTo>
                <a:lnTo>
                  <a:pt x="7104" y="16701"/>
                </a:lnTo>
                <a:lnTo>
                  <a:pt x="7085" y="16703"/>
                </a:lnTo>
                <a:lnTo>
                  <a:pt x="7064" y="16705"/>
                </a:lnTo>
                <a:lnTo>
                  <a:pt x="7043" y="16705"/>
                </a:lnTo>
                <a:lnTo>
                  <a:pt x="406" y="16705"/>
                </a:lnTo>
                <a:lnTo>
                  <a:pt x="385" y="16705"/>
                </a:lnTo>
                <a:lnTo>
                  <a:pt x="364" y="16703"/>
                </a:lnTo>
                <a:lnTo>
                  <a:pt x="345" y="16701"/>
                </a:lnTo>
                <a:lnTo>
                  <a:pt x="324" y="16697"/>
                </a:lnTo>
                <a:lnTo>
                  <a:pt x="305" y="16692"/>
                </a:lnTo>
                <a:lnTo>
                  <a:pt x="285" y="16686"/>
                </a:lnTo>
                <a:lnTo>
                  <a:pt x="266" y="16680"/>
                </a:lnTo>
                <a:lnTo>
                  <a:pt x="248" y="16673"/>
                </a:lnTo>
                <a:lnTo>
                  <a:pt x="230" y="16665"/>
                </a:lnTo>
                <a:lnTo>
                  <a:pt x="213" y="16656"/>
                </a:lnTo>
                <a:lnTo>
                  <a:pt x="195" y="16647"/>
                </a:lnTo>
                <a:lnTo>
                  <a:pt x="180" y="16635"/>
                </a:lnTo>
                <a:lnTo>
                  <a:pt x="163" y="16625"/>
                </a:lnTo>
                <a:lnTo>
                  <a:pt x="148" y="16612"/>
                </a:lnTo>
                <a:lnTo>
                  <a:pt x="134" y="16600"/>
                </a:lnTo>
                <a:lnTo>
                  <a:pt x="119" y="16586"/>
                </a:lnTo>
                <a:lnTo>
                  <a:pt x="105" y="16571"/>
                </a:lnTo>
                <a:lnTo>
                  <a:pt x="93" y="16557"/>
                </a:lnTo>
                <a:lnTo>
                  <a:pt x="80" y="16542"/>
                </a:lnTo>
                <a:lnTo>
                  <a:pt x="70" y="16525"/>
                </a:lnTo>
                <a:lnTo>
                  <a:pt x="58" y="16510"/>
                </a:lnTo>
                <a:lnTo>
                  <a:pt x="49" y="16492"/>
                </a:lnTo>
                <a:lnTo>
                  <a:pt x="40" y="16475"/>
                </a:lnTo>
                <a:lnTo>
                  <a:pt x="32" y="16457"/>
                </a:lnTo>
                <a:lnTo>
                  <a:pt x="25" y="16439"/>
                </a:lnTo>
                <a:lnTo>
                  <a:pt x="19" y="16420"/>
                </a:lnTo>
                <a:lnTo>
                  <a:pt x="13" y="16400"/>
                </a:lnTo>
                <a:lnTo>
                  <a:pt x="8" y="16381"/>
                </a:lnTo>
                <a:lnTo>
                  <a:pt x="4" y="16362"/>
                </a:lnTo>
                <a:lnTo>
                  <a:pt x="2" y="16341"/>
                </a:lnTo>
                <a:lnTo>
                  <a:pt x="0" y="16320"/>
                </a:lnTo>
                <a:lnTo>
                  <a:pt x="0" y="16299"/>
                </a:lnTo>
                <a:lnTo>
                  <a:pt x="0" y="406"/>
                </a:lnTo>
                <a:lnTo>
                  <a:pt x="0" y="385"/>
                </a:lnTo>
                <a:lnTo>
                  <a:pt x="2" y="364"/>
                </a:lnTo>
                <a:lnTo>
                  <a:pt x="4" y="345"/>
                </a:lnTo>
                <a:lnTo>
                  <a:pt x="8" y="325"/>
                </a:lnTo>
                <a:lnTo>
                  <a:pt x="13" y="305"/>
                </a:lnTo>
                <a:lnTo>
                  <a:pt x="19" y="285"/>
                </a:lnTo>
                <a:lnTo>
                  <a:pt x="25" y="266"/>
                </a:lnTo>
                <a:lnTo>
                  <a:pt x="32" y="248"/>
                </a:lnTo>
                <a:lnTo>
                  <a:pt x="40" y="231"/>
                </a:lnTo>
                <a:lnTo>
                  <a:pt x="49" y="213"/>
                </a:lnTo>
                <a:lnTo>
                  <a:pt x="58" y="196"/>
                </a:lnTo>
                <a:lnTo>
                  <a:pt x="70" y="180"/>
                </a:lnTo>
                <a:lnTo>
                  <a:pt x="80" y="164"/>
                </a:lnTo>
                <a:lnTo>
                  <a:pt x="93" y="148"/>
                </a:lnTo>
                <a:lnTo>
                  <a:pt x="105" y="134"/>
                </a:lnTo>
                <a:lnTo>
                  <a:pt x="119" y="119"/>
                </a:lnTo>
                <a:lnTo>
                  <a:pt x="134" y="105"/>
                </a:lnTo>
                <a:lnTo>
                  <a:pt x="148" y="93"/>
                </a:lnTo>
                <a:lnTo>
                  <a:pt x="163" y="81"/>
                </a:lnTo>
                <a:lnTo>
                  <a:pt x="180" y="70"/>
                </a:lnTo>
                <a:lnTo>
                  <a:pt x="195" y="60"/>
                </a:lnTo>
                <a:lnTo>
                  <a:pt x="213" y="49"/>
                </a:lnTo>
                <a:lnTo>
                  <a:pt x="230" y="41"/>
                </a:lnTo>
                <a:lnTo>
                  <a:pt x="248" y="32"/>
                </a:lnTo>
                <a:lnTo>
                  <a:pt x="266" y="25"/>
                </a:lnTo>
                <a:lnTo>
                  <a:pt x="285" y="19"/>
                </a:lnTo>
                <a:lnTo>
                  <a:pt x="305" y="13"/>
                </a:lnTo>
                <a:lnTo>
                  <a:pt x="324" y="8"/>
                </a:lnTo>
                <a:lnTo>
                  <a:pt x="345" y="5"/>
                </a:lnTo>
                <a:lnTo>
                  <a:pt x="364" y="2"/>
                </a:lnTo>
                <a:lnTo>
                  <a:pt x="385" y="1"/>
                </a:lnTo>
                <a:lnTo>
                  <a:pt x="406" y="0"/>
                </a:lnTo>
                <a:close/>
                <a:moveTo>
                  <a:pt x="1510" y="1613"/>
                </a:moveTo>
                <a:lnTo>
                  <a:pt x="5939" y="1613"/>
                </a:lnTo>
                <a:lnTo>
                  <a:pt x="5959" y="1613"/>
                </a:lnTo>
                <a:lnTo>
                  <a:pt x="5979" y="1615"/>
                </a:lnTo>
                <a:lnTo>
                  <a:pt x="5999" y="1617"/>
                </a:lnTo>
                <a:lnTo>
                  <a:pt x="6018" y="1620"/>
                </a:lnTo>
                <a:lnTo>
                  <a:pt x="6036" y="1625"/>
                </a:lnTo>
                <a:lnTo>
                  <a:pt x="6055" y="1630"/>
                </a:lnTo>
                <a:lnTo>
                  <a:pt x="6073" y="1636"/>
                </a:lnTo>
                <a:lnTo>
                  <a:pt x="6091" y="1642"/>
                </a:lnTo>
                <a:lnTo>
                  <a:pt x="6108" y="1650"/>
                </a:lnTo>
                <a:lnTo>
                  <a:pt x="6125" y="1658"/>
                </a:lnTo>
                <a:lnTo>
                  <a:pt x="6141" y="1667"/>
                </a:lnTo>
                <a:lnTo>
                  <a:pt x="6158" y="1678"/>
                </a:lnTo>
                <a:lnTo>
                  <a:pt x="6172" y="1688"/>
                </a:lnTo>
                <a:lnTo>
                  <a:pt x="6187" y="1700"/>
                </a:lnTo>
                <a:lnTo>
                  <a:pt x="6201" y="1711"/>
                </a:lnTo>
                <a:lnTo>
                  <a:pt x="6215" y="1724"/>
                </a:lnTo>
                <a:lnTo>
                  <a:pt x="6228" y="1737"/>
                </a:lnTo>
                <a:lnTo>
                  <a:pt x="6240" y="1751"/>
                </a:lnTo>
                <a:lnTo>
                  <a:pt x="6252" y="1764"/>
                </a:lnTo>
                <a:lnTo>
                  <a:pt x="6263" y="1780"/>
                </a:lnTo>
                <a:lnTo>
                  <a:pt x="6272" y="1795"/>
                </a:lnTo>
                <a:lnTo>
                  <a:pt x="6282" y="1810"/>
                </a:lnTo>
                <a:lnTo>
                  <a:pt x="6291" y="1827"/>
                </a:lnTo>
                <a:lnTo>
                  <a:pt x="6299" y="1844"/>
                </a:lnTo>
                <a:lnTo>
                  <a:pt x="6306" y="1861"/>
                </a:lnTo>
                <a:lnTo>
                  <a:pt x="6312" y="1878"/>
                </a:lnTo>
                <a:lnTo>
                  <a:pt x="6317" y="1896"/>
                </a:lnTo>
                <a:lnTo>
                  <a:pt x="6321" y="1915"/>
                </a:lnTo>
                <a:lnTo>
                  <a:pt x="6325" y="1934"/>
                </a:lnTo>
                <a:lnTo>
                  <a:pt x="6328" y="1952"/>
                </a:lnTo>
                <a:lnTo>
                  <a:pt x="6329" y="1971"/>
                </a:lnTo>
                <a:lnTo>
                  <a:pt x="6330" y="1990"/>
                </a:lnTo>
                <a:lnTo>
                  <a:pt x="6330" y="3011"/>
                </a:lnTo>
                <a:lnTo>
                  <a:pt x="6329" y="3030"/>
                </a:lnTo>
                <a:lnTo>
                  <a:pt x="6328" y="3049"/>
                </a:lnTo>
                <a:lnTo>
                  <a:pt x="6325" y="3068"/>
                </a:lnTo>
                <a:lnTo>
                  <a:pt x="6321" y="3086"/>
                </a:lnTo>
                <a:lnTo>
                  <a:pt x="6317" y="3105"/>
                </a:lnTo>
                <a:lnTo>
                  <a:pt x="6312" y="3123"/>
                </a:lnTo>
                <a:lnTo>
                  <a:pt x="6306" y="3141"/>
                </a:lnTo>
                <a:lnTo>
                  <a:pt x="6299" y="3157"/>
                </a:lnTo>
                <a:lnTo>
                  <a:pt x="6291" y="3174"/>
                </a:lnTo>
                <a:lnTo>
                  <a:pt x="6282" y="3191"/>
                </a:lnTo>
                <a:lnTo>
                  <a:pt x="6272" y="3206"/>
                </a:lnTo>
                <a:lnTo>
                  <a:pt x="6263" y="3222"/>
                </a:lnTo>
                <a:lnTo>
                  <a:pt x="6252" y="3237"/>
                </a:lnTo>
                <a:lnTo>
                  <a:pt x="6240" y="3250"/>
                </a:lnTo>
                <a:lnTo>
                  <a:pt x="6228" y="3265"/>
                </a:lnTo>
                <a:lnTo>
                  <a:pt x="6215" y="3277"/>
                </a:lnTo>
                <a:lnTo>
                  <a:pt x="6201" y="3290"/>
                </a:lnTo>
                <a:lnTo>
                  <a:pt x="6187" y="3302"/>
                </a:lnTo>
                <a:lnTo>
                  <a:pt x="6172" y="3313"/>
                </a:lnTo>
                <a:lnTo>
                  <a:pt x="6158" y="3323"/>
                </a:lnTo>
                <a:lnTo>
                  <a:pt x="6141" y="3334"/>
                </a:lnTo>
                <a:lnTo>
                  <a:pt x="6125" y="3343"/>
                </a:lnTo>
                <a:lnTo>
                  <a:pt x="6108" y="3351"/>
                </a:lnTo>
                <a:lnTo>
                  <a:pt x="6091" y="3359"/>
                </a:lnTo>
                <a:lnTo>
                  <a:pt x="6073" y="3365"/>
                </a:lnTo>
                <a:lnTo>
                  <a:pt x="6055" y="3371"/>
                </a:lnTo>
                <a:lnTo>
                  <a:pt x="6036" y="3376"/>
                </a:lnTo>
                <a:lnTo>
                  <a:pt x="6018" y="3381"/>
                </a:lnTo>
                <a:lnTo>
                  <a:pt x="5999" y="3384"/>
                </a:lnTo>
                <a:lnTo>
                  <a:pt x="5979" y="3387"/>
                </a:lnTo>
                <a:lnTo>
                  <a:pt x="5959" y="3388"/>
                </a:lnTo>
                <a:lnTo>
                  <a:pt x="5939" y="3388"/>
                </a:lnTo>
                <a:lnTo>
                  <a:pt x="1510" y="3388"/>
                </a:lnTo>
                <a:lnTo>
                  <a:pt x="1490" y="3388"/>
                </a:lnTo>
                <a:lnTo>
                  <a:pt x="1470" y="3387"/>
                </a:lnTo>
                <a:lnTo>
                  <a:pt x="1450" y="3384"/>
                </a:lnTo>
                <a:lnTo>
                  <a:pt x="1431" y="3381"/>
                </a:lnTo>
                <a:lnTo>
                  <a:pt x="1413" y="3376"/>
                </a:lnTo>
                <a:lnTo>
                  <a:pt x="1394" y="3371"/>
                </a:lnTo>
                <a:lnTo>
                  <a:pt x="1376" y="3365"/>
                </a:lnTo>
                <a:lnTo>
                  <a:pt x="1358" y="3359"/>
                </a:lnTo>
                <a:lnTo>
                  <a:pt x="1341" y="3351"/>
                </a:lnTo>
                <a:lnTo>
                  <a:pt x="1324" y="3343"/>
                </a:lnTo>
                <a:lnTo>
                  <a:pt x="1307" y="3334"/>
                </a:lnTo>
                <a:lnTo>
                  <a:pt x="1291" y="3323"/>
                </a:lnTo>
                <a:lnTo>
                  <a:pt x="1277" y="3313"/>
                </a:lnTo>
                <a:lnTo>
                  <a:pt x="1262" y="3302"/>
                </a:lnTo>
                <a:lnTo>
                  <a:pt x="1248" y="3290"/>
                </a:lnTo>
                <a:lnTo>
                  <a:pt x="1234" y="3277"/>
                </a:lnTo>
                <a:lnTo>
                  <a:pt x="1221" y="3265"/>
                </a:lnTo>
                <a:lnTo>
                  <a:pt x="1209" y="3250"/>
                </a:lnTo>
                <a:lnTo>
                  <a:pt x="1197" y="3237"/>
                </a:lnTo>
                <a:lnTo>
                  <a:pt x="1186" y="3222"/>
                </a:lnTo>
                <a:lnTo>
                  <a:pt x="1176" y="3206"/>
                </a:lnTo>
                <a:lnTo>
                  <a:pt x="1166" y="3191"/>
                </a:lnTo>
                <a:lnTo>
                  <a:pt x="1158" y="3174"/>
                </a:lnTo>
                <a:lnTo>
                  <a:pt x="1150" y="3157"/>
                </a:lnTo>
                <a:lnTo>
                  <a:pt x="1143" y="3141"/>
                </a:lnTo>
                <a:lnTo>
                  <a:pt x="1137" y="3123"/>
                </a:lnTo>
                <a:lnTo>
                  <a:pt x="1132" y="3105"/>
                </a:lnTo>
                <a:lnTo>
                  <a:pt x="1128" y="3086"/>
                </a:lnTo>
                <a:lnTo>
                  <a:pt x="1123" y="3068"/>
                </a:lnTo>
                <a:lnTo>
                  <a:pt x="1121" y="3049"/>
                </a:lnTo>
                <a:lnTo>
                  <a:pt x="1120" y="3030"/>
                </a:lnTo>
                <a:lnTo>
                  <a:pt x="1119" y="3011"/>
                </a:lnTo>
                <a:lnTo>
                  <a:pt x="1119" y="1990"/>
                </a:lnTo>
                <a:lnTo>
                  <a:pt x="1120" y="1971"/>
                </a:lnTo>
                <a:lnTo>
                  <a:pt x="1121" y="1952"/>
                </a:lnTo>
                <a:lnTo>
                  <a:pt x="1123" y="1934"/>
                </a:lnTo>
                <a:lnTo>
                  <a:pt x="1128" y="1915"/>
                </a:lnTo>
                <a:lnTo>
                  <a:pt x="1132" y="1896"/>
                </a:lnTo>
                <a:lnTo>
                  <a:pt x="1137" y="1878"/>
                </a:lnTo>
                <a:lnTo>
                  <a:pt x="1143" y="1861"/>
                </a:lnTo>
                <a:lnTo>
                  <a:pt x="1150" y="1844"/>
                </a:lnTo>
                <a:lnTo>
                  <a:pt x="1158" y="1827"/>
                </a:lnTo>
                <a:lnTo>
                  <a:pt x="1166" y="1810"/>
                </a:lnTo>
                <a:lnTo>
                  <a:pt x="1176" y="1795"/>
                </a:lnTo>
                <a:lnTo>
                  <a:pt x="1186" y="1780"/>
                </a:lnTo>
                <a:lnTo>
                  <a:pt x="1197" y="1764"/>
                </a:lnTo>
                <a:lnTo>
                  <a:pt x="1209" y="1751"/>
                </a:lnTo>
                <a:lnTo>
                  <a:pt x="1221" y="1737"/>
                </a:lnTo>
                <a:lnTo>
                  <a:pt x="1234" y="1724"/>
                </a:lnTo>
                <a:lnTo>
                  <a:pt x="1248" y="1711"/>
                </a:lnTo>
                <a:lnTo>
                  <a:pt x="1262" y="1700"/>
                </a:lnTo>
                <a:lnTo>
                  <a:pt x="1277" y="1688"/>
                </a:lnTo>
                <a:lnTo>
                  <a:pt x="1291" y="1678"/>
                </a:lnTo>
                <a:lnTo>
                  <a:pt x="1307" y="1667"/>
                </a:lnTo>
                <a:lnTo>
                  <a:pt x="1324" y="1658"/>
                </a:lnTo>
                <a:lnTo>
                  <a:pt x="1341" y="1650"/>
                </a:lnTo>
                <a:lnTo>
                  <a:pt x="1358" y="1642"/>
                </a:lnTo>
                <a:lnTo>
                  <a:pt x="1376" y="1636"/>
                </a:lnTo>
                <a:lnTo>
                  <a:pt x="1394" y="1630"/>
                </a:lnTo>
                <a:lnTo>
                  <a:pt x="1413" y="1625"/>
                </a:lnTo>
                <a:lnTo>
                  <a:pt x="1431" y="1620"/>
                </a:lnTo>
                <a:lnTo>
                  <a:pt x="1450" y="1617"/>
                </a:lnTo>
                <a:lnTo>
                  <a:pt x="1470" y="1615"/>
                </a:lnTo>
                <a:lnTo>
                  <a:pt x="1490" y="1613"/>
                </a:lnTo>
                <a:lnTo>
                  <a:pt x="1510" y="1613"/>
                </a:lnTo>
                <a:close/>
                <a:moveTo>
                  <a:pt x="1510" y="3877"/>
                </a:moveTo>
                <a:lnTo>
                  <a:pt x="5939" y="3877"/>
                </a:lnTo>
                <a:lnTo>
                  <a:pt x="5959" y="3877"/>
                </a:lnTo>
                <a:lnTo>
                  <a:pt x="5979" y="3879"/>
                </a:lnTo>
                <a:lnTo>
                  <a:pt x="5999" y="3881"/>
                </a:lnTo>
                <a:lnTo>
                  <a:pt x="6018" y="3884"/>
                </a:lnTo>
                <a:lnTo>
                  <a:pt x="6036" y="3888"/>
                </a:lnTo>
                <a:lnTo>
                  <a:pt x="6055" y="3893"/>
                </a:lnTo>
                <a:lnTo>
                  <a:pt x="6073" y="3900"/>
                </a:lnTo>
                <a:lnTo>
                  <a:pt x="6091" y="3906"/>
                </a:lnTo>
                <a:lnTo>
                  <a:pt x="6108" y="3914"/>
                </a:lnTo>
                <a:lnTo>
                  <a:pt x="6125" y="3923"/>
                </a:lnTo>
                <a:lnTo>
                  <a:pt x="6141" y="3931"/>
                </a:lnTo>
                <a:lnTo>
                  <a:pt x="6158" y="3941"/>
                </a:lnTo>
                <a:lnTo>
                  <a:pt x="6172" y="3952"/>
                </a:lnTo>
                <a:lnTo>
                  <a:pt x="6187" y="3963"/>
                </a:lnTo>
                <a:lnTo>
                  <a:pt x="6201" y="3975"/>
                </a:lnTo>
                <a:lnTo>
                  <a:pt x="6215" y="3987"/>
                </a:lnTo>
                <a:lnTo>
                  <a:pt x="6228" y="4001"/>
                </a:lnTo>
                <a:lnTo>
                  <a:pt x="6240" y="4014"/>
                </a:lnTo>
                <a:lnTo>
                  <a:pt x="6252" y="4029"/>
                </a:lnTo>
                <a:lnTo>
                  <a:pt x="6263" y="4044"/>
                </a:lnTo>
                <a:lnTo>
                  <a:pt x="6272" y="4058"/>
                </a:lnTo>
                <a:lnTo>
                  <a:pt x="6282" y="4075"/>
                </a:lnTo>
                <a:lnTo>
                  <a:pt x="6291" y="4091"/>
                </a:lnTo>
                <a:lnTo>
                  <a:pt x="6299" y="4107"/>
                </a:lnTo>
                <a:lnTo>
                  <a:pt x="6306" y="4125"/>
                </a:lnTo>
                <a:lnTo>
                  <a:pt x="6312" y="4142"/>
                </a:lnTo>
                <a:lnTo>
                  <a:pt x="6317" y="4160"/>
                </a:lnTo>
                <a:lnTo>
                  <a:pt x="6321" y="4178"/>
                </a:lnTo>
                <a:lnTo>
                  <a:pt x="6325" y="4197"/>
                </a:lnTo>
                <a:lnTo>
                  <a:pt x="6328" y="4216"/>
                </a:lnTo>
                <a:lnTo>
                  <a:pt x="6329" y="4235"/>
                </a:lnTo>
                <a:lnTo>
                  <a:pt x="6330" y="4255"/>
                </a:lnTo>
                <a:lnTo>
                  <a:pt x="6330" y="5275"/>
                </a:lnTo>
                <a:lnTo>
                  <a:pt x="6329" y="5293"/>
                </a:lnTo>
                <a:lnTo>
                  <a:pt x="6328" y="5313"/>
                </a:lnTo>
                <a:lnTo>
                  <a:pt x="6325" y="5332"/>
                </a:lnTo>
                <a:lnTo>
                  <a:pt x="6321" y="5350"/>
                </a:lnTo>
                <a:lnTo>
                  <a:pt x="6317" y="5369"/>
                </a:lnTo>
                <a:lnTo>
                  <a:pt x="6312" y="5386"/>
                </a:lnTo>
                <a:lnTo>
                  <a:pt x="6306" y="5404"/>
                </a:lnTo>
                <a:lnTo>
                  <a:pt x="6299" y="5421"/>
                </a:lnTo>
                <a:lnTo>
                  <a:pt x="6291" y="5437"/>
                </a:lnTo>
                <a:lnTo>
                  <a:pt x="6282" y="5454"/>
                </a:lnTo>
                <a:lnTo>
                  <a:pt x="6272" y="5470"/>
                </a:lnTo>
                <a:lnTo>
                  <a:pt x="6263" y="5486"/>
                </a:lnTo>
                <a:lnTo>
                  <a:pt x="6252" y="5500"/>
                </a:lnTo>
                <a:lnTo>
                  <a:pt x="6240" y="5515"/>
                </a:lnTo>
                <a:lnTo>
                  <a:pt x="6228" y="5528"/>
                </a:lnTo>
                <a:lnTo>
                  <a:pt x="6215" y="5541"/>
                </a:lnTo>
                <a:lnTo>
                  <a:pt x="6201" y="5553"/>
                </a:lnTo>
                <a:lnTo>
                  <a:pt x="6187" y="5566"/>
                </a:lnTo>
                <a:lnTo>
                  <a:pt x="6172" y="5576"/>
                </a:lnTo>
                <a:lnTo>
                  <a:pt x="6158" y="5588"/>
                </a:lnTo>
                <a:lnTo>
                  <a:pt x="6141" y="5597"/>
                </a:lnTo>
                <a:lnTo>
                  <a:pt x="6125" y="5607"/>
                </a:lnTo>
                <a:lnTo>
                  <a:pt x="6108" y="5615"/>
                </a:lnTo>
                <a:lnTo>
                  <a:pt x="6091" y="5622"/>
                </a:lnTo>
                <a:lnTo>
                  <a:pt x="6073" y="5630"/>
                </a:lnTo>
                <a:lnTo>
                  <a:pt x="6055" y="5635"/>
                </a:lnTo>
                <a:lnTo>
                  <a:pt x="6036" y="5640"/>
                </a:lnTo>
                <a:lnTo>
                  <a:pt x="6018" y="5644"/>
                </a:lnTo>
                <a:lnTo>
                  <a:pt x="5999" y="5647"/>
                </a:lnTo>
                <a:lnTo>
                  <a:pt x="5979" y="5650"/>
                </a:lnTo>
                <a:lnTo>
                  <a:pt x="5959" y="5652"/>
                </a:lnTo>
                <a:lnTo>
                  <a:pt x="5939" y="5653"/>
                </a:lnTo>
                <a:lnTo>
                  <a:pt x="1510" y="5653"/>
                </a:lnTo>
                <a:lnTo>
                  <a:pt x="1490" y="5652"/>
                </a:lnTo>
                <a:lnTo>
                  <a:pt x="1470" y="5650"/>
                </a:lnTo>
                <a:lnTo>
                  <a:pt x="1450" y="5647"/>
                </a:lnTo>
                <a:lnTo>
                  <a:pt x="1431" y="5644"/>
                </a:lnTo>
                <a:lnTo>
                  <a:pt x="1413" y="5640"/>
                </a:lnTo>
                <a:lnTo>
                  <a:pt x="1394" y="5635"/>
                </a:lnTo>
                <a:lnTo>
                  <a:pt x="1376" y="5630"/>
                </a:lnTo>
                <a:lnTo>
                  <a:pt x="1358" y="5622"/>
                </a:lnTo>
                <a:lnTo>
                  <a:pt x="1341" y="5615"/>
                </a:lnTo>
                <a:lnTo>
                  <a:pt x="1324" y="5607"/>
                </a:lnTo>
                <a:lnTo>
                  <a:pt x="1307" y="5597"/>
                </a:lnTo>
                <a:lnTo>
                  <a:pt x="1291" y="5588"/>
                </a:lnTo>
                <a:lnTo>
                  <a:pt x="1277" y="5576"/>
                </a:lnTo>
                <a:lnTo>
                  <a:pt x="1262" y="5566"/>
                </a:lnTo>
                <a:lnTo>
                  <a:pt x="1248" y="5553"/>
                </a:lnTo>
                <a:lnTo>
                  <a:pt x="1234" y="5541"/>
                </a:lnTo>
                <a:lnTo>
                  <a:pt x="1221" y="5528"/>
                </a:lnTo>
                <a:lnTo>
                  <a:pt x="1209" y="5515"/>
                </a:lnTo>
                <a:lnTo>
                  <a:pt x="1197" y="5500"/>
                </a:lnTo>
                <a:lnTo>
                  <a:pt x="1186" y="5486"/>
                </a:lnTo>
                <a:lnTo>
                  <a:pt x="1176" y="5470"/>
                </a:lnTo>
                <a:lnTo>
                  <a:pt x="1166" y="5454"/>
                </a:lnTo>
                <a:lnTo>
                  <a:pt x="1158" y="5437"/>
                </a:lnTo>
                <a:lnTo>
                  <a:pt x="1150" y="5421"/>
                </a:lnTo>
                <a:lnTo>
                  <a:pt x="1143" y="5404"/>
                </a:lnTo>
                <a:lnTo>
                  <a:pt x="1137" y="5386"/>
                </a:lnTo>
                <a:lnTo>
                  <a:pt x="1132" y="5369"/>
                </a:lnTo>
                <a:lnTo>
                  <a:pt x="1128" y="5350"/>
                </a:lnTo>
                <a:lnTo>
                  <a:pt x="1123" y="5332"/>
                </a:lnTo>
                <a:lnTo>
                  <a:pt x="1121" y="5313"/>
                </a:lnTo>
                <a:lnTo>
                  <a:pt x="1120" y="5293"/>
                </a:lnTo>
                <a:lnTo>
                  <a:pt x="1119" y="5275"/>
                </a:lnTo>
                <a:lnTo>
                  <a:pt x="1119" y="4255"/>
                </a:lnTo>
                <a:lnTo>
                  <a:pt x="1120" y="4235"/>
                </a:lnTo>
                <a:lnTo>
                  <a:pt x="1121" y="4216"/>
                </a:lnTo>
                <a:lnTo>
                  <a:pt x="1123" y="4197"/>
                </a:lnTo>
                <a:lnTo>
                  <a:pt x="1128" y="4178"/>
                </a:lnTo>
                <a:lnTo>
                  <a:pt x="1132" y="4160"/>
                </a:lnTo>
                <a:lnTo>
                  <a:pt x="1137" y="4142"/>
                </a:lnTo>
                <a:lnTo>
                  <a:pt x="1143" y="4125"/>
                </a:lnTo>
                <a:lnTo>
                  <a:pt x="1150" y="4107"/>
                </a:lnTo>
                <a:lnTo>
                  <a:pt x="1158" y="4091"/>
                </a:lnTo>
                <a:lnTo>
                  <a:pt x="1166" y="4075"/>
                </a:lnTo>
                <a:lnTo>
                  <a:pt x="1176" y="4058"/>
                </a:lnTo>
                <a:lnTo>
                  <a:pt x="1186" y="4044"/>
                </a:lnTo>
                <a:lnTo>
                  <a:pt x="1197" y="4029"/>
                </a:lnTo>
                <a:lnTo>
                  <a:pt x="1209" y="4014"/>
                </a:lnTo>
                <a:lnTo>
                  <a:pt x="1221" y="4001"/>
                </a:lnTo>
                <a:lnTo>
                  <a:pt x="1234" y="3987"/>
                </a:lnTo>
                <a:lnTo>
                  <a:pt x="1248" y="3975"/>
                </a:lnTo>
                <a:lnTo>
                  <a:pt x="1262" y="3963"/>
                </a:lnTo>
                <a:lnTo>
                  <a:pt x="1277" y="3952"/>
                </a:lnTo>
                <a:lnTo>
                  <a:pt x="1291" y="3941"/>
                </a:lnTo>
                <a:lnTo>
                  <a:pt x="1307" y="3931"/>
                </a:lnTo>
                <a:lnTo>
                  <a:pt x="1324" y="3923"/>
                </a:lnTo>
                <a:lnTo>
                  <a:pt x="1341" y="3914"/>
                </a:lnTo>
                <a:lnTo>
                  <a:pt x="1358" y="3906"/>
                </a:lnTo>
                <a:lnTo>
                  <a:pt x="1376" y="3900"/>
                </a:lnTo>
                <a:lnTo>
                  <a:pt x="1394" y="3893"/>
                </a:lnTo>
                <a:lnTo>
                  <a:pt x="1413" y="3888"/>
                </a:lnTo>
                <a:lnTo>
                  <a:pt x="1431" y="3884"/>
                </a:lnTo>
                <a:lnTo>
                  <a:pt x="1450" y="3881"/>
                </a:lnTo>
                <a:lnTo>
                  <a:pt x="1470" y="3879"/>
                </a:lnTo>
                <a:lnTo>
                  <a:pt x="1490" y="3877"/>
                </a:lnTo>
                <a:lnTo>
                  <a:pt x="1510" y="3877"/>
                </a:lnTo>
                <a:close/>
                <a:moveTo>
                  <a:pt x="1510" y="6140"/>
                </a:moveTo>
                <a:lnTo>
                  <a:pt x="5939" y="6140"/>
                </a:lnTo>
                <a:lnTo>
                  <a:pt x="5959" y="6140"/>
                </a:lnTo>
                <a:lnTo>
                  <a:pt x="5979" y="6142"/>
                </a:lnTo>
                <a:lnTo>
                  <a:pt x="5999" y="6144"/>
                </a:lnTo>
                <a:lnTo>
                  <a:pt x="6018" y="6147"/>
                </a:lnTo>
                <a:lnTo>
                  <a:pt x="6036" y="6152"/>
                </a:lnTo>
                <a:lnTo>
                  <a:pt x="6055" y="6157"/>
                </a:lnTo>
                <a:lnTo>
                  <a:pt x="6073" y="6163"/>
                </a:lnTo>
                <a:lnTo>
                  <a:pt x="6091" y="6169"/>
                </a:lnTo>
                <a:lnTo>
                  <a:pt x="6108" y="6178"/>
                </a:lnTo>
                <a:lnTo>
                  <a:pt x="6125" y="6186"/>
                </a:lnTo>
                <a:lnTo>
                  <a:pt x="6141" y="6194"/>
                </a:lnTo>
                <a:lnTo>
                  <a:pt x="6158" y="6205"/>
                </a:lnTo>
                <a:lnTo>
                  <a:pt x="6172" y="6215"/>
                </a:lnTo>
                <a:lnTo>
                  <a:pt x="6187" y="6227"/>
                </a:lnTo>
                <a:lnTo>
                  <a:pt x="6201" y="6238"/>
                </a:lnTo>
                <a:lnTo>
                  <a:pt x="6215" y="6251"/>
                </a:lnTo>
                <a:lnTo>
                  <a:pt x="6228" y="6264"/>
                </a:lnTo>
                <a:lnTo>
                  <a:pt x="6240" y="6278"/>
                </a:lnTo>
                <a:lnTo>
                  <a:pt x="6252" y="6293"/>
                </a:lnTo>
                <a:lnTo>
                  <a:pt x="6263" y="6307"/>
                </a:lnTo>
                <a:lnTo>
                  <a:pt x="6272" y="6322"/>
                </a:lnTo>
                <a:lnTo>
                  <a:pt x="6282" y="6339"/>
                </a:lnTo>
                <a:lnTo>
                  <a:pt x="6291" y="6354"/>
                </a:lnTo>
                <a:lnTo>
                  <a:pt x="6299" y="6371"/>
                </a:lnTo>
                <a:lnTo>
                  <a:pt x="6306" y="6389"/>
                </a:lnTo>
                <a:lnTo>
                  <a:pt x="6312" y="6405"/>
                </a:lnTo>
                <a:lnTo>
                  <a:pt x="6317" y="6424"/>
                </a:lnTo>
                <a:lnTo>
                  <a:pt x="6321" y="6442"/>
                </a:lnTo>
                <a:lnTo>
                  <a:pt x="6325" y="6461"/>
                </a:lnTo>
                <a:lnTo>
                  <a:pt x="6328" y="6479"/>
                </a:lnTo>
                <a:lnTo>
                  <a:pt x="6329" y="6498"/>
                </a:lnTo>
                <a:lnTo>
                  <a:pt x="6330" y="6518"/>
                </a:lnTo>
                <a:lnTo>
                  <a:pt x="6330" y="7538"/>
                </a:lnTo>
                <a:lnTo>
                  <a:pt x="6329" y="7557"/>
                </a:lnTo>
                <a:lnTo>
                  <a:pt x="6328" y="7577"/>
                </a:lnTo>
                <a:lnTo>
                  <a:pt x="6325" y="7596"/>
                </a:lnTo>
                <a:lnTo>
                  <a:pt x="6321" y="7614"/>
                </a:lnTo>
                <a:lnTo>
                  <a:pt x="6317" y="7632"/>
                </a:lnTo>
                <a:lnTo>
                  <a:pt x="6312" y="7650"/>
                </a:lnTo>
                <a:lnTo>
                  <a:pt x="6306" y="7668"/>
                </a:lnTo>
                <a:lnTo>
                  <a:pt x="6299" y="7684"/>
                </a:lnTo>
                <a:lnTo>
                  <a:pt x="6291" y="7701"/>
                </a:lnTo>
                <a:lnTo>
                  <a:pt x="6282" y="7718"/>
                </a:lnTo>
                <a:lnTo>
                  <a:pt x="6272" y="7733"/>
                </a:lnTo>
                <a:lnTo>
                  <a:pt x="6263" y="7749"/>
                </a:lnTo>
                <a:lnTo>
                  <a:pt x="6252" y="7764"/>
                </a:lnTo>
                <a:lnTo>
                  <a:pt x="6240" y="7778"/>
                </a:lnTo>
                <a:lnTo>
                  <a:pt x="6228" y="7792"/>
                </a:lnTo>
                <a:lnTo>
                  <a:pt x="6215" y="7804"/>
                </a:lnTo>
                <a:lnTo>
                  <a:pt x="6201" y="7817"/>
                </a:lnTo>
                <a:lnTo>
                  <a:pt x="6187" y="7829"/>
                </a:lnTo>
                <a:lnTo>
                  <a:pt x="6172" y="7841"/>
                </a:lnTo>
                <a:lnTo>
                  <a:pt x="6158" y="7851"/>
                </a:lnTo>
                <a:lnTo>
                  <a:pt x="6141" y="7861"/>
                </a:lnTo>
                <a:lnTo>
                  <a:pt x="6125" y="7870"/>
                </a:lnTo>
                <a:lnTo>
                  <a:pt x="6108" y="7878"/>
                </a:lnTo>
                <a:lnTo>
                  <a:pt x="6091" y="7886"/>
                </a:lnTo>
                <a:lnTo>
                  <a:pt x="6073" y="7893"/>
                </a:lnTo>
                <a:lnTo>
                  <a:pt x="6055" y="7898"/>
                </a:lnTo>
                <a:lnTo>
                  <a:pt x="6036" y="7904"/>
                </a:lnTo>
                <a:lnTo>
                  <a:pt x="6018" y="7908"/>
                </a:lnTo>
                <a:lnTo>
                  <a:pt x="5999" y="7912"/>
                </a:lnTo>
                <a:lnTo>
                  <a:pt x="5979" y="7914"/>
                </a:lnTo>
                <a:lnTo>
                  <a:pt x="5959" y="7915"/>
                </a:lnTo>
                <a:lnTo>
                  <a:pt x="5939" y="7916"/>
                </a:lnTo>
                <a:lnTo>
                  <a:pt x="1510" y="7916"/>
                </a:lnTo>
                <a:lnTo>
                  <a:pt x="1490" y="7915"/>
                </a:lnTo>
                <a:lnTo>
                  <a:pt x="1470" y="7914"/>
                </a:lnTo>
                <a:lnTo>
                  <a:pt x="1450" y="7912"/>
                </a:lnTo>
                <a:lnTo>
                  <a:pt x="1431" y="7908"/>
                </a:lnTo>
                <a:lnTo>
                  <a:pt x="1413" y="7904"/>
                </a:lnTo>
                <a:lnTo>
                  <a:pt x="1394" y="7898"/>
                </a:lnTo>
                <a:lnTo>
                  <a:pt x="1376" y="7893"/>
                </a:lnTo>
                <a:lnTo>
                  <a:pt x="1358" y="7886"/>
                </a:lnTo>
                <a:lnTo>
                  <a:pt x="1341" y="7878"/>
                </a:lnTo>
                <a:lnTo>
                  <a:pt x="1324" y="7870"/>
                </a:lnTo>
                <a:lnTo>
                  <a:pt x="1307" y="7861"/>
                </a:lnTo>
                <a:lnTo>
                  <a:pt x="1291" y="7851"/>
                </a:lnTo>
                <a:lnTo>
                  <a:pt x="1277" y="7841"/>
                </a:lnTo>
                <a:lnTo>
                  <a:pt x="1262" y="7829"/>
                </a:lnTo>
                <a:lnTo>
                  <a:pt x="1248" y="7817"/>
                </a:lnTo>
                <a:lnTo>
                  <a:pt x="1234" y="7804"/>
                </a:lnTo>
                <a:lnTo>
                  <a:pt x="1221" y="7792"/>
                </a:lnTo>
                <a:lnTo>
                  <a:pt x="1209" y="7778"/>
                </a:lnTo>
                <a:lnTo>
                  <a:pt x="1197" y="7764"/>
                </a:lnTo>
                <a:lnTo>
                  <a:pt x="1186" y="7749"/>
                </a:lnTo>
                <a:lnTo>
                  <a:pt x="1176" y="7733"/>
                </a:lnTo>
                <a:lnTo>
                  <a:pt x="1166" y="7718"/>
                </a:lnTo>
                <a:lnTo>
                  <a:pt x="1158" y="7701"/>
                </a:lnTo>
                <a:lnTo>
                  <a:pt x="1150" y="7684"/>
                </a:lnTo>
                <a:lnTo>
                  <a:pt x="1143" y="7668"/>
                </a:lnTo>
                <a:lnTo>
                  <a:pt x="1137" y="7650"/>
                </a:lnTo>
                <a:lnTo>
                  <a:pt x="1132" y="7632"/>
                </a:lnTo>
                <a:lnTo>
                  <a:pt x="1128" y="7614"/>
                </a:lnTo>
                <a:lnTo>
                  <a:pt x="1123" y="7596"/>
                </a:lnTo>
                <a:lnTo>
                  <a:pt x="1121" y="7577"/>
                </a:lnTo>
                <a:lnTo>
                  <a:pt x="1120" y="7557"/>
                </a:lnTo>
                <a:lnTo>
                  <a:pt x="1119" y="7538"/>
                </a:lnTo>
                <a:lnTo>
                  <a:pt x="1119" y="6518"/>
                </a:lnTo>
                <a:lnTo>
                  <a:pt x="1120" y="6498"/>
                </a:lnTo>
                <a:lnTo>
                  <a:pt x="1121" y="6479"/>
                </a:lnTo>
                <a:lnTo>
                  <a:pt x="1123" y="6461"/>
                </a:lnTo>
                <a:lnTo>
                  <a:pt x="1128" y="6442"/>
                </a:lnTo>
                <a:lnTo>
                  <a:pt x="1132" y="6424"/>
                </a:lnTo>
                <a:lnTo>
                  <a:pt x="1137" y="6405"/>
                </a:lnTo>
                <a:lnTo>
                  <a:pt x="1143" y="6389"/>
                </a:lnTo>
                <a:lnTo>
                  <a:pt x="1150" y="6371"/>
                </a:lnTo>
                <a:lnTo>
                  <a:pt x="1158" y="6354"/>
                </a:lnTo>
                <a:lnTo>
                  <a:pt x="1166" y="6339"/>
                </a:lnTo>
                <a:lnTo>
                  <a:pt x="1176" y="6322"/>
                </a:lnTo>
                <a:lnTo>
                  <a:pt x="1186" y="6307"/>
                </a:lnTo>
                <a:lnTo>
                  <a:pt x="1197" y="6293"/>
                </a:lnTo>
                <a:lnTo>
                  <a:pt x="1209" y="6278"/>
                </a:lnTo>
                <a:lnTo>
                  <a:pt x="1221" y="6264"/>
                </a:lnTo>
                <a:lnTo>
                  <a:pt x="1234" y="6251"/>
                </a:lnTo>
                <a:lnTo>
                  <a:pt x="1248" y="6238"/>
                </a:lnTo>
                <a:lnTo>
                  <a:pt x="1262" y="6227"/>
                </a:lnTo>
                <a:lnTo>
                  <a:pt x="1277" y="6215"/>
                </a:lnTo>
                <a:lnTo>
                  <a:pt x="1291" y="6205"/>
                </a:lnTo>
                <a:lnTo>
                  <a:pt x="1307" y="6194"/>
                </a:lnTo>
                <a:lnTo>
                  <a:pt x="1324" y="6186"/>
                </a:lnTo>
                <a:lnTo>
                  <a:pt x="1341" y="6178"/>
                </a:lnTo>
                <a:lnTo>
                  <a:pt x="1358" y="6169"/>
                </a:lnTo>
                <a:lnTo>
                  <a:pt x="1376" y="6163"/>
                </a:lnTo>
                <a:lnTo>
                  <a:pt x="1394" y="6157"/>
                </a:lnTo>
                <a:lnTo>
                  <a:pt x="1413" y="6152"/>
                </a:lnTo>
                <a:lnTo>
                  <a:pt x="1431" y="6147"/>
                </a:lnTo>
                <a:lnTo>
                  <a:pt x="1450" y="6144"/>
                </a:lnTo>
                <a:lnTo>
                  <a:pt x="1470" y="6142"/>
                </a:lnTo>
                <a:lnTo>
                  <a:pt x="1490" y="6140"/>
                </a:lnTo>
                <a:lnTo>
                  <a:pt x="1510" y="6140"/>
                </a:lnTo>
                <a:close/>
                <a:moveTo>
                  <a:pt x="1510" y="8404"/>
                </a:moveTo>
                <a:lnTo>
                  <a:pt x="5939" y="8404"/>
                </a:lnTo>
                <a:lnTo>
                  <a:pt x="5959" y="8404"/>
                </a:lnTo>
                <a:lnTo>
                  <a:pt x="5979" y="8406"/>
                </a:lnTo>
                <a:lnTo>
                  <a:pt x="5999" y="8408"/>
                </a:lnTo>
                <a:lnTo>
                  <a:pt x="6018" y="8411"/>
                </a:lnTo>
                <a:lnTo>
                  <a:pt x="6036" y="8415"/>
                </a:lnTo>
                <a:lnTo>
                  <a:pt x="6055" y="8420"/>
                </a:lnTo>
                <a:lnTo>
                  <a:pt x="6073" y="8427"/>
                </a:lnTo>
                <a:lnTo>
                  <a:pt x="6091" y="8433"/>
                </a:lnTo>
                <a:lnTo>
                  <a:pt x="6108" y="8441"/>
                </a:lnTo>
                <a:lnTo>
                  <a:pt x="6125" y="8450"/>
                </a:lnTo>
                <a:lnTo>
                  <a:pt x="6141" y="8459"/>
                </a:lnTo>
                <a:lnTo>
                  <a:pt x="6158" y="8468"/>
                </a:lnTo>
                <a:lnTo>
                  <a:pt x="6172" y="8479"/>
                </a:lnTo>
                <a:lnTo>
                  <a:pt x="6187" y="8490"/>
                </a:lnTo>
                <a:lnTo>
                  <a:pt x="6201" y="8502"/>
                </a:lnTo>
                <a:lnTo>
                  <a:pt x="6215" y="8514"/>
                </a:lnTo>
                <a:lnTo>
                  <a:pt x="6228" y="8528"/>
                </a:lnTo>
                <a:lnTo>
                  <a:pt x="6240" y="8541"/>
                </a:lnTo>
                <a:lnTo>
                  <a:pt x="6252" y="8556"/>
                </a:lnTo>
                <a:lnTo>
                  <a:pt x="6263" y="8571"/>
                </a:lnTo>
                <a:lnTo>
                  <a:pt x="6272" y="8586"/>
                </a:lnTo>
                <a:lnTo>
                  <a:pt x="6282" y="8602"/>
                </a:lnTo>
                <a:lnTo>
                  <a:pt x="6291" y="8618"/>
                </a:lnTo>
                <a:lnTo>
                  <a:pt x="6299" y="8634"/>
                </a:lnTo>
                <a:lnTo>
                  <a:pt x="6306" y="8652"/>
                </a:lnTo>
                <a:lnTo>
                  <a:pt x="6312" y="8670"/>
                </a:lnTo>
                <a:lnTo>
                  <a:pt x="6317" y="8688"/>
                </a:lnTo>
                <a:lnTo>
                  <a:pt x="6321" y="8705"/>
                </a:lnTo>
                <a:lnTo>
                  <a:pt x="6325" y="8724"/>
                </a:lnTo>
                <a:lnTo>
                  <a:pt x="6328" y="8743"/>
                </a:lnTo>
                <a:lnTo>
                  <a:pt x="6329" y="8762"/>
                </a:lnTo>
                <a:lnTo>
                  <a:pt x="6330" y="8782"/>
                </a:lnTo>
                <a:lnTo>
                  <a:pt x="6330" y="9802"/>
                </a:lnTo>
                <a:lnTo>
                  <a:pt x="6329" y="9820"/>
                </a:lnTo>
                <a:lnTo>
                  <a:pt x="6328" y="9840"/>
                </a:lnTo>
                <a:lnTo>
                  <a:pt x="6325" y="9859"/>
                </a:lnTo>
                <a:lnTo>
                  <a:pt x="6321" y="9878"/>
                </a:lnTo>
                <a:lnTo>
                  <a:pt x="6317" y="9896"/>
                </a:lnTo>
                <a:lnTo>
                  <a:pt x="6312" y="9913"/>
                </a:lnTo>
                <a:lnTo>
                  <a:pt x="6306" y="9931"/>
                </a:lnTo>
                <a:lnTo>
                  <a:pt x="6299" y="9948"/>
                </a:lnTo>
                <a:lnTo>
                  <a:pt x="6291" y="9965"/>
                </a:lnTo>
                <a:lnTo>
                  <a:pt x="6282" y="9981"/>
                </a:lnTo>
                <a:lnTo>
                  <a:pt x="6272" y="9997"/>
                </a:lnTo>
                <a:lnTo>
                  <a:pt x="6263" y="10013"/>
                </a:lnTo>
                <a:lnTo>
                  <a:pt x="6252" y="10027"/>
                </a:lnTo>
                <a:lnTo>
                  <a:pt x="6240" y="10042"/>
                </a:lnTo>
                <a:lnTo>
                  <a:pt x="6228" y="10055"/>
                </a:lnTo>
                <a:lnTo>
                  <a:pt x="6215" y="10068"/>
                </a:lnTo>
                <a:lnTo>
                  <a:pt x="6201" y="10081"/>
                </a:lnTo>
                <a:lnTo>
                  <a:pt x="6187" y="10093"/>
                </a:lnTo>
                <a:lnTo>
                  <a:pt x="6172" y="10104"/>
                </a:lnTo>
                <a:lnTo>
                  <a:pt x="6158" y="10115"/>
                </a:lnTo>
                <a:lnTo>
                  <a:pt x="6141" y="10124"/>
                </a:lnTo>
                <a:lnTo>
                  <a:pt x="6125" y="10134"/>
                </a:lnTo>
                <a:lnTo>
                  <a:pt x="6108" y="10142"/>
                </a:lnTo>
                <a:lnTo>
                  <a:pt x="6091" y="10149"/>
                </a:lnTo>
                <a:lnTo>
                  <a:pt x="6073" y="10157"/>
                </a:lnTo>
                <a:lnTo>
                  <a:pt x="6055" y="10162"/>
                </a:lnTo>
                <a:lnTo>
                  <a:pt x="6036" y="10167"/>
                </a:lnTo>
                <a:lnTo>
                  <a:pt x="6018" y="10171"/>
                </a:lnTo>
                <a:lnTo>
                  <a:pt x="5999" y="10175"/>
                </a:lnTo>
                <a:lnTo>
                  <a:pt x="5979" y="10178"/>
                </a:lnTo>
                <a:lnTo>
                  <a:pt x="5959" y="10179"/>
                </a:lnTo>
                <a:lnTo>
                  <a:pt x="5939" y="10180"/>
                </a:lnTo>
                <a:lnTo>
                  <a:pt x="1510" y="10180"/>
                </a:lnTo>
                <a:lnTo>
                  <a:pt x="1490" y="10179"/>
                </a:lnTo>
                <a:lnTo>
                  <a:pt x="1470" y="10178"/>
                </a:lnTo>
                <a:lnTo>
                  <a:pt x="1450" y="10175"/>
                </a:lnTo>
                <a:lnTo>
                  <a:pt x="1431" y="10171"/>
                </a:lnTo>
                <a:lnTo>
                  <a:pt x="1413" y="10167"/>
                </a:lnTo>
                <a:lnTo>
                  <a:pt x="1394" y="10162"/>
                </a:lnTo>
                <a:lnTo>
                  <a:pt x="1376" y="10157"/>
                </a:lnTo>
                <a:lnTo>
                  <a:pt x="1358" y="10149"/>
                </a:lnTo>
                <a:lnTo>
                  <a:pt x="1341" y="10142"/>
                </a:lnTo>
                <a:lnTo>
                  <a:pt x="1324" y="10134"/>
                </a:lnTo>
                <a:lnTo>
                  <a:pt x="1307" y="10124"/>
                </a:lnTo>
                <a:lnTo>
                  <a:pt x="1291" y="10115"/>
                </a:lnTo>
                <a:lnTo>
                  <a:pt x="1277" y="10104"/>
                </a:lnTo>
                <a:lnTo>
                  <a:pt x="1262" y="10093"/>
                </a:lnTo>
                <a:lnTo>
                  <a:pt x="1248" y="10081"/>
                </a:lnTo>
                <a:lnTo>
                  <a:pt x="1234" y="10068"/>
                </a:lnTo>
                <a:lnTo>
                  <a:pt x="1221" y="10055"/>
                </a:lnTo>
                <a:lnTo>
                  <a:pt x="1209" y="10042"/>
                </a:lnTo>
                <a:lnTo>
                  <a:pt x="1197" y="10027"/>
                </a:lnTo>
                <a:lnTo>
                  <a:pt x="1186" y="10013"/>
                </a:lnTo>
                <a:lnTo>
                  <a:pt x="1176" y="9997"/>
                </a:lnTo>
                <a:lnTo>
                  <a:pt x="1166" y="9981"/>
                </a:lnTo>
                <a:lnTo>
                  <a:pt x="1158" y="9965"/>
                </a:lnTo>
                <a:lnTo>
                  <a:pt x="1150" y="9948"/>
                </a:lnTo>
                <a:lnTo>
                  <a:pt x="1143" y="9931"/>
                </a:lnTo>
                <a:lnTo>
                  <a:pt x="1137" y="9913"/>
                </a:lnTo>
                <a:lnTo>
                  <a:pt x="1132" y="9896"/>
                </a:lnTo>
                <a:lnTo>
                  <a:pt x="1128" y="9878"/>
                </a:lnTo>
                <a:lnTo>
                  <a:pt x="1123" y="9859"/>
                </a:lnTo>
                <a:lnTo>
                  <a:pt x="1121" y="9840"/>
                </a:lnTo>
                <a:lnTo>
                  <a:pt x="1120" y="9820"/>
                </a:lnTo>
                <a:lnTo>
                  <a:pt x="1119" y="9802"/>
                </a:lnTo>
                <a:lnTo>
                  <a:pt x="1119" y="8782"/>
                </a:lnTo>
                <a:lnTo>
                  <a:pt x="1120" y="8762"/>
                </a:lnTo>
                <a:lnTo>
                  <a:pt x="1121" y="8743"/>
                </a:lnTo>
                <a:lnTo>
                  <a:pt x="1123" y="8724"/>
                </a:lnTo>
                <a:lnTo>
                  <a:pt x="1128" y="8705"/>
                </a:lnTo>
                <a:lnTo>
                  <a:pt x="1132" y="8688"/>
                </a:lnTo>
                <a:lnTo>
                  <a:pt x="1137" y="8670"/>
                </a:lnTo>
                <a:lnTo>
                  <a:pt x="1143" y="8652"/>
                </a:lnTo>
                <a:lnTo>
                  <a:pt x="1150" y="8634"/>
                </a:lnTo>
                <a:lnTo>
                  <a:pt x="1158" y="8618"/>
                </a:lnTo>
                <a:lnTo>
                  <a:pt x="1166" y="8602"/>
                </a:lnTo>
                <a:lnTo>
                  <a:pt x="1176" y="8586"/>
                </a:lnTo>
                <a:lnTo>
                  <a:pt x="1186" y="8571"/>
                </a:lnTo>
                <a:lnTo>
                  <a:pt x="1197" y="8556"/>
                </a:lnTo>
                <a:lnTo>
                  <a:pt x="1209" y="8541"/>
                </a:lnTo>
                <a:lnTo>
                  <a:pt x="1221" y="8528"/>
                </a:lnTo>
                <a:lnTo>
                  <a:pt x="1234" y="8514"/>
                </a:lnTo>
                <a:lnTo>
                  <a:pt x="1248" y="8502"/>
                </a:lnTo>
                <a:lnTo>
                  <a:pt x="1262" y="8490"/>
                </a:lnTo>
                <a:lnTo>
                  <a:pt x="1277" y="8479"/>
                </a:lnTo>
                <a:lnTo>
                  <a:pt x="1291" y="8468"/>
                </a:lnTo>
                <a:lnTo>
                  <a:pt x="1307" y="8459"/>
                </a:lnTo>
                <a:lnTo>
                  <a:pt x="1324" y="8450"/>
                </a:lnTo>
                <a:lnTo>
                  <a:pt x="1341" y="8441"/>
                </a:lnTo>
                <a:lnTo>
                  <a:pt x="1358" y="8433"/>
                </a:lnTo>
                <a:lnTo>
                  <a:pt x="1376" y="8427"/>
                </a:lnTo>
                <a:lnTo>
                  <a:pt x="1394" y="8420"/>
                </a:lnTo>
                <a:lnTo>
                  <a:pt x="1413" y="8415"/>
                </a:lnTo>
                <a:lnTo>
                  <a:pt x="1431" y="8411"/>
                </a:lnTo>
                <a:lnTo>
                  <a:pt x="1450" y="8408"/>
                </a:lnTo>
                <a:lnTo>
                  <a:pt x="1470" y="8406"/>
                </a:lnTo>
                <a:lnTo>
                  <a:pt x="1490" y="8404"/>
                </a:lnTo>
                <a:lnTo>
                  <a:pt x="1510" y="8404"/>
                </a:lnTo>
                <a:close/>
                <a:moveTo>
                  <a:pt x="3725" y="14428"/>
                </a:moveTo>
                <a:lnTo>
                  <a:pt x="3750" y="14428"/>
                </a:lnTo>
                <a:lnTo>
                  <a:pt x="3776" y="14430"/>
                </a:lnTo>
                <a:lnTo>
                  <a:pt x="3801" y="14433"/>
                </a:lnTo>
                <a:lnTo>
                  <a:pt x="3825" y="14438"/>
                </a:lnTo>
                <a:lnTo>
                  <a:pt x="3849" y="14444"/>
                </a:lnTo>
                <a:lnTo>
                  <a:pt x="3873" y="14451"/>
                </a:lnTo>
                <a:lnTo>
                  <a:pt x="3897" y="14458"/>
                </a:lnTo>
                <a:lnTo>
                  <a:pt x="3919" y="14468"/>
                </a:lnTo>
                <a:lnTo>
                  <a:pt x="3942" y="14477"/>
                </a:lnTo>
                <a:lnTo>
                  <a:pt x="3964" y="14488"/>
                </a:lnTo>
                <a:lnTo>
                  <a:pt x="3985" y="14501"/>
                </a:lnTo>
                <a:lnTo>
                  <a:pt x="4005" y="14514"/>
                </a:lnTo>
                <a:lnTo>
                  <a:pt x="4025" y="14528"/>
                </a:lnTo>
                <a:lnTo>
                  <a:pt x="4043" y="14543"/>
                </a:lnTo>
                <a:lnTo>
                  <a:pt x="4062" y="14558"/>
                </a:lnTo>
                <a:lnTo>
                  <a:pt x="4080" y="14575"/>
                </a:lnTo>
                <a:lnTo>
                  <a:pt x="4096" y="14593"/>
                </a:lnTo>
                <a:lnTo>
                  <a:pt x="4112" y="14611"/>
                </a:lnTo>
                <a:lnTo>
                  <a:pt x="4127" y="14630"/>
                </a:lnTo>
                <a:lnTo>
                  <a:pt x="4141" y="14649"/>
                </a:lnTo>
                <a:lnTo>
                  <a:pt x="4154" y="14670"/>
                </a:lnTo>
                <a:lnTo>
                  <a:pt x="4166" y="14691"/>
                </a:lnTo>
                <a:lnTo>
                  <a:pt x="4177" y="14713"/>
                </a:lnTo>
                <a:lnTo>
                  <a:pt x="4188" y="14735"/>
                </a:lnTo>
                <a:lnTo>
                  <a:pt x="4196" y="14758"/>
                </a:lnTo>
                <a:lnTo>
                  <a:pt x="4204" y="14781"/>
                </a:lnTo>
                <a:lnTo>
                  <a:pt x="4212" y="14805"/>
                </a:lnTo>
                <a:lnTo>
                  <a:pt x="4217" y="14829"/>
                </a:lnTo>
                <a:lnTo>
                  <a:pt x="4221" y="14854"/>
                </a:lnTo>
                <a:lnTo>
                  <a:pt x="4224" y="14879"/>
                </a:lnTo>
                <a:lnTo>
                  <a:pt x="4226" y="14904"/>
                </a:lnTo>
                <a:lnTo>
                  <a:pt x="4227" y="14930"/>
                </a:lnTo>
                <a:lnTo>
                  <a:pt x="4226" y="14956"/>
                </a:lnTo>
                <a:lnTo>
                  <a:pt x="4224" y="14981"/>
                </a:lnTo>
                <a:lnTo>
                  <a:pt x="4221" y="15006"/>
                </a:lnTo>
                <a:lnTo>
                  <a:pt x="4217" y="15031"/>
                </a:lnTo>
                <a:lnTo>
                  <a:pt x="4212" y="15055"/>
                </a:lnTo>
                <a:lnTo>
                  <a:pt x="4204" y="15079"/>
                </a:lnTo>
                <a:lnTo>
                  <a:pt x="4196" y="15102"/>
                </a:lnTo>
                <a:lnTo>
                  <a:pt x="4188" y="15125"/>
                </a:lnTo>
                <a:lnTo>
                  <a:pt x="4177" y="15147"/>
                </a:lnTo>
                <a:lnTo>
                  <a:pt x="4166" y="15169"/>
                </a:lnTo>
                <a:lnTo>
                  <a:pt x="4154" y="15190"/>
                </a:lnTo>
                <a:lnTo>
                  <a:pt x="4141" y="15211"/>
                </a:lnTo>
                <a:lnTo>
                  <a:pt x="4127" y="15231"/>
                </a:lnTo>
                <a:lnTo>
                  <a:pt x="4112" y="15250"/>
                </a:lnTo>
                <a:lnTo>
                  <a:pt x="4096" y="15267"/>
                </a:lnTo>
                <a:lnTo>
                  <a:pt x="4080" y="15285"/>
                </a:lnTo>
                <a:lnTo>
                  <a:pt x="4062" y="15302"/>
                </a:lnTo>
                <a:lnTo>
                  <a:pt x="4043" y="15317"/>
                </a:lnTo>
                <a:lnTo>
                  <a:pt x="4025" y="15333"/>
                </a:lnTo>
                <a:lnTo>
                  <a:pt x="4005" y="15347"/>
                </a:lnTo>
                <a:lnTo>
                  <a:pt x="3985" y="15360"/>
                </a:lnTo>
                <a:lnTo>
                  <a:pt x="3964" y="15372"/>
                </a:lnTo>
                <a:lnTo>
                  <a:pt x="3942" y="15383"/>
                </a:lnTo>
                <a:lnTo>
                  <a:pt x="3919" y="15393"/>
                </a:lnTo>
                <a:lnTo>
                  <a:pt x="3897" y="15402"/>
                </a:lnTo>
                <a:lnTo>
                  <a:pt x="3873" y="15410"/>
                </a:lnTo>
                <a:lnTo>
                  <a:pt x="3849" y="15417"/>
                </a:lnTo>
                <a:lnTo>
                  <a:pt x="3825" y="15423"/>
                </a:lnTo>
                <a:lnTo>
                  <a:pt x="3801" y="15427"/>
                </a:lnTo>
                <a:lnTo>
                  <a:pt x="3776" y="15430"/>
                </a:lnTo>
                <a:lnTo>
                  <a:pt x="3750" y="15432"/>
                </a:lnTo>
                <a:lnTo>
                  <a:pt x="3725" y="15432"/>
                </a:lnTo>
                <a:lnTo>
                  <a:pt x="3699" y="15432"/>
                </a:lnTo>
                <a:lnTo>
                  <a:pt x="3673" y="15430"/>
                </a:lnTo>
                <a:lnTo>
                  <a:pt x="3648" y="15427"/>
                </a:lnTo>
                <a:lnTo>
                  <a:pt x="3624" y="15423"/>
                </a:lnTo>
                <a:lnTo>
                  <a:pt x="3599" y="15417"/>
                </a:lnTo>
                <a:lnTo>
                  <a:pt x="3576" y="15410"/>
                </a:lnTo>
                <a:lnTo>
                  <a:pt x="3552" y="15402"/>
                </a:lnTo>
                <a:lnTo>
                  <a:pt x="3529" y="15393"/>
                </a:lnTo>
                <a:lnTo>
                  <a:pt x="3507" y="15383"/>
                </a:lnTo>
                <a:lnTo>
                  <a:pt x="3485" y="15372"/>
                </a:lnTo>
                <a:lnTo>
                  <a:pt x="3464" y="15360"/>
                </a:lnTo>
                <a:lnTo>
                  <a:pt x="3444" y="15347"/>
                </a:lnTo>
                <a:lnTo>
                  <a:pt x="3424" y="15333"/>
                </a:lnTo>
                <a:lnTo>
                  <a:pt x="3406" y="15317"/>
                </a:lnTo>
                <a:lnTo>
                  <a:pt x="3387" y="15302"/>
                </a:lnTo>
                <a:lnTo>
                  <a:pt x="3369" y="15285"/>
                </a:lnTo>
                <a:lnTo>
                  <a:pt x="3352" y="15267"/>
                </a:lnTo>
                <a:lnTo>
                  <a:pt x="3337" y="15250"/>
                </a:lnTo>
                <a:lnTo>
                  <a:pt x="3322" y="15231"/>
                </a:lnTo>
                <a:lnTo>
                  <a:pt x="3308" y="15211"/>
                </a:lnTo>
                <a:lnTo>
                  <a:pt x="3295" y="15190"/>
                </a:lnTo>
                <a:lnTo>
                  <a:pt x="3282" y="15169"/>
                </a:lnTo>
                <a:lnTo>
                  <a:pt x="3272" y="15147"/>
                </a:lnTo>
                <a:lnTo>
                  <a:pt x="3261" y="15125"/>
                </a:lnTo>
                <a:lnTo>
                  <a:pt x="3252" y="15102"/>
                </a:lnTo>
                <a:lnTo>
                  <a:pt x="3245" y="15079"/>
                </a:lnTo>
                <a:lnTo>
                  <a:pt x="3237" y="15055"/>
                </a:lnTo>
                <a:lnTo>
                  <a:pt x="3232" y="15031"/>
                </a:lnTo>
                <a:lnTo>
                  <a:pt x="3228" y="15006"/>
                </a:lnTo>
                <a:lnTo>
                  <a:pt x="3225" y="14981"/>
                </a:lnTo>
                <a:lnTo>
                  <a:pt x="3223" y="14956"/>
                </a:lnTo>
                <a:lnTo>
                  <a:pt x="3222" y="14930"/>
                </a:lnTo>
                <a:lnTo>
                  <a:pt x="3223" y="14904"/>
                </a:lnTo>
                <a:lnTo>
                  <a:pt x="3225" y="14879"/>
                </a:lnTo>
                <a:lnTo>
                  <a:pt x="3228" y="14854"/>
                </a:lnTo>
                <a:lnTo>
                  <a:pt x="3232" y="14829"/>
                </a:lnTo>
                <a:lnTo>
                  <a:pt x="3237" y="14805"/>
                </a:lnTo>
                <a:lnTo>
                  <a:pt x="3245" y="14781"/>
                </a:lnTo>
                <a:lnTo>
                  <a:pt x="3252" y="14758"/>
                </a:lnTo>
                <a:lnTo>
                  <a:pt x="3261" y="14735"/>
                </a:lnTo>
                <a:lnTo>
                  <a:pt x="3272" y="14713"/>
                </a:lnTo>
                <a:lnTo>
                  <a:pt x="3282" y="14691"/>
                </a:lnTo>
                <a:lnTo>
                  <a:pt x="3295" y="14670"/>
                </a:lnTo>
                <a:lnTo>
                  <a:pt x="3308" y="14649"/>
                </a:lnTo>
                <a:lnTo>
                  <a:pt x="3322" y="14630"/>
                </a:lnTo>
                <a:lnTo>
                  <a:pt x="3337" y="14611"/>
                </a:lnTo>
                <a:lnTo>
                  <a:pt x="3352" y="14593"/>
                </a:lnTo>
                <a:lnTo>
                  <a:pt x="3369" y="14575"/>
                </a:lnTo>
                <a:lnTo>
                  <a:pt x="3387" y="14558"/>
                </a:lnTo>
                <a:lnTo>
                  <a:pt x="3406" y="14543"/>
                </a:lnTo>
                <a:lnTo>
                  <a:pt x="3424" y="14528"/>
                </a:lnTo>
                <a:lnTo>
                  <a:pt x="3444" y="14514"/>
                </a:lnTo>
                <a:lnTo>
                  <a:pt x="3464" y="14501"/>
                </a:lnTo>
                <a:lnTo>
                  <a:pt x="3485" y="14488"/>
                </a:lnTo>
                <a:lnTo>
                  <a:pt x="3507" y="14477"/>
                </a:lnTo>
                <a:lnTo>
                  <a:pt x="3529" y="14468"/>
                </a:lnTo>
                <a:lnTo>
                  <a:pt x="3552" y="14458"/>
                </a:lnTo>
                <a:lnTo>
                  <a:pt x="3576" y="14451"/>
                </a:lnTo>
                <a:lnTo>
                  <a:pt x="3599" y="14444"/>
                </a:lnTo>
                <a:lnTo>
                  <a:pt x="3624" y="14438"/>
                </a:lnTo>
                <a:lnTo>
                  <a:pt x="3648" y="14433"/>
                </a:lnTo>
                <a:lnTo>
                  <a:pt x="3673" y="14430"/>
                </a:lnTo>
                <a:lnTo>
                  <a:pt x="3699" y="14428"/>
                </a:lnTo>
                <a:lnTo>
                  <a:pt x="3725" y="14428"/>
                </a:lnTo>
                <a:close/>
                <a:moveTo>
                  <a:pt x="1277" y="12777"/>
                </a:moveTo>
                <a:lnTo>
                  <a:pt x="6172" y="12777"/>
                </a:lnTo>
                <a:lnTo>
                  <a:pt x="6186" y="12777"/>
                </a:lnTo>
                <a:lnTo>
                  <a:pt x="6198" y="12779"/>
                </a:lnTo>
                <a:lnTo>
                  <a:pt x="6211" y="12782"/>
                </a:lnTo>
                <a:lnTo>
                  <a:pt x="6222" y="12787"/>
                </a:lnTo>
                <a:lnTo>
                  <a:pt x="6234" y="12793"/>
                </a:lnTo>
                <a:lnTo>
                  <a:pt x="6244" y="12799"/>
                </a:lnTo>
                <a:lnTo>
                  <a:pt x="6255" y="12806"/>
                </a:lnTo>
                <a:lnTo>
                  <a:pt x="6263" y="12815"/>
                </a:lnTo>
                <a:lnTo>
                  <a:pt x="6271" y="12824"/>
                </a:lnTo>
                <a:lnTo>
                  <a:pt x="6279" y="12834"/>
                </a:lnTo>
                <a:lnTo>
                  <a:pt x="6286" y="12845"/>
                </a:lnTo>
                <a:lnTo>
                  <a:pt x="6291" y="12856"/>
                </a:lnTo>
                <a:lnTo>
                  <a:pt x="6295" y="12868"/>
                </a:lnTo>
                <a:lnTo>
                  <a:pt x="6299" y="12881"/>
                </a:lnTo>
                <a:lnTo>
                  <a:pt x="6301" y="12893"/>
                </a:lnTo>
                <a:lnTo>
                  <a:pt x="6302" y="12906"/>
                </a:lnTo>
                <a:lnTo>
                  <a:pt x="6302" y="13021"/>
                </a:lnTo>
                <a:lnTo>
                  <a:pt x="6301" y="13034"/>
                </a:lnTo>
                <a:lnTo>
                  <a:pt x="6299" y="13047"/>
                </a:lnTo>
                <a:lnTo>
                  <a:pt x="6295" y="13059"/>
                </a:lnTo>
                <a:lnTo>
                  <a:pt x="6291" y="13071"/>
                </a:lnTo>
                <a:lnTo>
                  <a:pt x="6286" y="13082"/>
                </a:lnTo>
                <a:lnTo>
                  <a:pt x="6279" y="13093"/>
                </a:lnTo>
                <a:lnTo>
                  <a:pt x="6271" y="13103"/>
                </a:lnTo>
                <a:lnTo>
                  <a:pt x="6263" y="13112"/>
                </a:lnTo>
                <a:lnTo>
                  <a:pt x="6255" y="13121"/>
                </a:lnTo>
                <a:lnTo>
                  <a:pt x="6244" y="13128"/>
                </a:lnTo>
                <a:lnTo>
                  <a:pt x="6234" y="13134"/>
                </a:lnTo>
                <a:lnTo>
                  <a:pt x="6222" y="13140"/>
                </a:lnTo>
                <a:lnTo>
                  <a:pt x="6211" y="13145"/>
                </a:lnTo>
                <a:lnTo>
                  <a:pt x="6198" y="13148"/>
                </a:lnTo>
                <a:lnTo>
                  <a:pt x="6186" y="13149"/>
                </a:lnTo>
                <a:lnTo>
                  <a:pt x="6172" y="13150"/>
                </a:lnTo>
                <a:lnTo>
                  <a:pt x="1277" y="13150"/>
                </a:lnTo>
                <a:lnTo>
                  <a:pt x="1263" y="13149"/>
                </a:lnTo>
                <a:lnTo>
                  <a:pt x="1251" y="13148"/>
                </a:lnTo>
                <a:lnTo>
                  <a:pt x="1238" y="13145"/>
                </a:lnTo>
                <a:lnTo>
                  <a:pt x="1227" y="13140"/>
                </a:lnTo>
                <a:lnTo>
                  <a:pt x="1215" y="13134"/>
                </a:lnTo>
                <a:lnTo>
                  <a:pt x="1205" y="13128"/>
                </a:lnTo>
                <a:lnTo>
                  <a:pt x="1194" y="13121"/>
                </a:lnTo>
                <a:lnTo>
                  <a:pt x="1186" y="13112"/>
                </a:lnTo>
                <a:lnTo>
                  <a:pt x="1178" y="13103"/>
                </a:lnTo>
                <a:lnTo>
                  <a:pt x="1169" y="13093"/>
                </a:lnTo>
                <a:lnTo>
                  <a:pt x="1163" y="13082"/>
                </a:lnTo>
                <a:lnTo>
                  <a:pt x="1158" y="13071"/>
                </a:lnTo>
                <a:lnTo>
                  <a:pt x="1154" y="13059"/>
                </a:lnTo>
                <a:lnTo>
                  <a:pt x="1150" y="13047"/>
                </a:lnTo>
                <a:lnTo>
                  <a:pt x="1148" y="13034"/>
                </a:lnTo>
                <a:lnTo>
                  <a:pt x="1147" y="13021"/>
                </a:lnTo>
                <a:lnTo>
                  <a:pt x="1147" y="12906"/>
                </a:lnTo>
                <a:lnTo>
                  <a:pt x="1148" y="12893"/>
                </a:lnTo>
                <a:lnTo>
                  <a:pt x="1150" y="12881"/>
                </a:lnTo>
                <a:lnTo>
                  <a:pt x="1154" y="12868"/>
                </a:lnTo>
                <a:lnTo>
                  <a:pt x="1158" y="12856"/>
                </a:lnTo>
                <a:lnTo>
                  <a:pt x="1163" y="12845"/>
                </a:lnTo>
                <a:lnTo>
                  <a:pt x="1169" y="12834"/>
                </a:lnTo>
                <a:lnTo>
                  <a:pt x="1178" y="12824"/>
                </a:lnTo>
                <a:lnTo>
                  <a:pt x="1186" y="12815"/>
                </a:lnTo>
                <a:lnTo>
                  <a:pt x="1194" y="12806"/>
                </a:lnTo>
                <a:lnTo>
                  <a:pt x="1205" y="12799"/>
                </a:lnTo>
                <a:lnTo>
                  <a:pt x="1215" y="12793"/>
                </a:lnTo>
                <a:lnTo>
                  <a:pt x="1227" y="12787"/>
                </a:lnTo>
                <a:lnTo>
                  <a:pt x="1238" y="12782"/>
                </a:lnTo>
                <a:lnTo>
                  <a:pt x="1251" y="12779"/>
                </a:lnTo>
                <a:lnTo>
                  <a:pt x="1263" y="12777"/>
                </a:lnTo>
                <a:lnTo>
                  <a:pt x="1277" y="12777"/>
                </a:lnTo>
                <a:close/>
                <a:moveTo>
                  <a:pt x="1277" y="12217"/>
                </a:moveTo>
                <a:lnTo>
                  <a:pt x="6172" y="12217"/>
                </a:lnTo>
                <a:lnTo>
                  <a:pt x="6186" y="12218"/>
                </a:lnTo>
                <a:lnTo>
                  <a:pt x="6198" y="12220"/>
                </a:lnTo>
                <a:lnTo>
                  <a:pt x="6211" y="12223"/>
                </a:lnTo>
                <a:lnTo>
                  <a:pt x="6222" y="12227"/>
                </a:lnTo>
                <a:lnTo>
                  <a:pt x="6234" y="12232"/>
                </a:lnTo>
                <a:lnTo>
                  <a:pt x="6244" y="12240"/>
                </a:lnTo>
                <a:lnTo>
                  <a:pt x="6255" y="12247"/>
                </a:lnTo>
                <a:lnTo>
                  <a:pt x="6263" y="12255"/>
                </a:lnTo>
                <a:lnTo>
                  <a:pt x="6271" y="12265"/>
                </a:lnTo>
                <a:lnTo>
                  <a:pt x="6279" y="12274"/>
                </a:lnTo>
                <a:lnTo>
                  <a:pt x="6286" y="12284"/>
                </a:lnTo>
                <a:lnTo>
                  <a:pt x="6291" y="12296"/>
                </a:lnTo>
                <a:lnTo>
                  <a:pt x="6295" y="12307"/>
                </a:lnTo>
                <a:lnTo>
                  <a:pt x="6299" y="12320"/>
                </a:lnTo>
                <a:lnTo>
                  <a:pt x="6301" y="12334"/>
                </a:lnTo>
                <a:lnTo>
                  <a:pt x="6302" y="12346"/>
                </a:lnTo>
                <a:lnTo>
                  <a:pt x="6302" y="12461"/>
                </a:lnTo>
                <a:lnTo>
                  <a:pt x="6301" y="12474"/>
                </a:lnTo>
                <a:lnTo>
                  <a:pt x="6299" y="12487"/>
                </a:lnTo>
                <a:lnTo>
                  <a:pt x="6295" y="12500"/>
                </a:lnTo>
                <a:lnTo>
                  <a:pt x="6291" y="12511"/>
                </a:lnTo>
                <a:lnTo>
                  <a:pt x="6286" y="12522"/>
                </a:lnTo>
                <a:lnTo>
                  <a:pt x="6279" y="12533"/>
                </a:lnTo>
                <a:lnTo>
                  <a:pt x="6271" y="12543"/>
                </a:lnTo>
                <a:lnTo>
                  <a:pt x="6263" y="12552"/>
                </a:lnTo>
                <a:lnTo>
                  <a:pt x="6255" y="12561"/>
                </a:lnTo>
                <a:lnTo>
                  <a:pt x="6244" y="12568"/>
                </a:lnTo>
                <a:lnTo>
                  <a:pt x="6234" y="12575"/>
                </a:lnTo>
                <a:lnTo>
                  <a:pt x="6222" y="12580"/>
                </a:lnTo>
                <a:lnTo>
                  <a:pt x="6211" y="12584"/>
                </a:lnTo>
                <a:lnTo>
                  <a:pt x="6198" y="12587"/>
                </a:lnTo>
                <a:lnTo>
                  <a:pt x="6186" y="12589"/>
                </a:lnTo>
                <a:lnTo>
                  <a:pt x="6172" y="12590"/>
                </a:lnTo>
                <a:lnTo>
                  <a:pt x="1277" y="12590"/>
                </a:lnTo>
                <a:lnTo>
                  <a:pt x="1263" y="12589"/>
                </a:lnTo>
                <a:lnTo>
                  <a:pt x="1251" y="12587"/>
                </a:lnTo>
                <a:lnTo>
                  <a:pt x="1238" y="12584"/>
                </a:lnTo>
                <a:lnTo>
                  <a:pt x="1227" y="12580"/>
                </a:lnTo>
                <a:lnTo>
                  <a:pt x="1215" y="12575"/>
                </a:lnTo>
                <a:lnTo>
                  <a:pt x="1205" y="12568"/>
                </a:lnTo>
                <a:lnTo>
                  <a:pt x="1194" y="12561"/>
                </a:lnTo>
                <a:lnTo>
                  <a:pt x="1186" y="12552"/>
                </a:lnTo>
                <a:lnTo>
                  <a:pt x="1178" y="12543"/>
                </a:lnTo>
                <a:lnTo>
                  <a:pt x="1169" y="12533"/>
                </a:lnTo>
                <a:lnTo>
                  <a:pt x="1163" y="12522"/>
                </a:lnTo>
                <a:lnTo>
                  <a:pt x="1158" y="12511"/>
                </a:lnTo>
                <a:lnTo>
                  <a:pt x="1154" y="12500"/>
                </a:lnTo>
                <a:lnTo>
                  <a:pt x="1150" y="12487"/>
                </a:lnTo>
                <a:lnTo>
                  <a:pt x="1148" y="12474"/>
                </a:lnTo>
                <a:lnTo>
                  <a:pt x="1147" y="12461"/>
                </a:lnTo>
                <a:lnTo>
                  <a:pt x="1147" y="12346"/>
                </a:lnTo>
                <a:lnTo>
                  <a:pt x="1148" y="12334"/>
                </a:lnTo>
                <a:lnTo>
                  <a:pt x="1150" y="12320"/>
                </a:lnTo>
                <a:lnTo>
                  <a:pt x="1154" y="12307"/>
                </a:lnTo>
                <a:lnTo>
                  <a:pt x="1158" y="12296"/>
                </a:lnTo>
                <a:lnTo>
                  <a:pt x="1163" y="12284"/>
                </a:lnTo>
                <a:lnTo>
                  <a:pt x="1169" y="12274"/>
                </a:lnTo>
                <a:lnTo>
                  <a:pt x="1178" y="12265"/>
                </a:lnTo>
                <a:lnTo>
                  <a:pt x="1186" y="12255"/>
                </a:lnTo>
                <a:lnTo>
                  <a:pt x="1194" y="12247"/>
                </a:lnTo>
                <a:lnTo>
                  <a:pt x="1205" y="12240"/>
                </a:lnTo>
                <a:lnTo>
                  <a:pt x="1215" y="12232"/>
                </a:lnTo>
                <a:lnTo>
                  <a:pt x="1227" y="12227"/>
                </a:lnTo>
                <a:lnTo>
                  <a:pt x="1238" y="12223"/>
                </a:lnTo>
                <a:lnTo>
                  <a:pt x="1251" y="12220"/>
                </a:lnTo>
                <a:lnTo>
                  <a:pt x="1263" y="12218"/>
                </a:lnTo>
                <a:lnTo>
                  <a:pt x="1277" y="12217"/>
                </a:lnTo>
                <a:close/>
              </a:path>
            </a:pathLst>
          </a:custGeom>
          <a:solidFill>
            <a:srgbClr val="666666">
              <a:lumMod val="60000"/>
              <a:lumOff val="40000"/>
            </a:srgbClr>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ctr" defTabSz="913851" rtl="0"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a:ln>
                <a:noFill/>
              </a:ln>
              <a:solidFill>
                <a:srgbClr val="666666"/>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8" name="矩形 737">
            <a:extLst>
              <a:ext uri="{FF2B5EF4-FFF2-40B4-BE49-F238E27FC236}">
                <a16:creationId xmlns:a16="http://schemas.microsoft.com/office/drawing/2014/main" xmlns="" id="{AAF1E1E3-A43E-45DC-A3FC-E9BE93B55F0E}"/>
              </a:ext>
            </a:extLst>
          </p:cNvPr>
          <p:cNvSpPr/>
          <p:nvPr/>
        </p:nvSpPr>
        <p:spPr bwMode="gray">
          <a:xfrm>
            <a:off x="2276864" y="3407356"/>
            <a:ext cx="719008" cy="274915"/>
          </a:xfrm>
          <a:prstGeom prst="rect">
            <a:avLst/>
          </a:prstGeom>
          <a:solidFill>
            <a:srgbClr val="FFFFFF"/>
          </a:solid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srgbClr val="666666"/>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39" name="Picture 21" descr="OpenStack.png">
            <a:extLst>
              <a:ext uri="{FF2B5EF4-FFF2-40B4-BE49-F238E27FC236}">
                <a16:creationId xmlns:a16="http://schemas.microsoft.com/office/drawing/2014/main" xmlns="" id="{962DE34B-8629-4D60-A204-20838BA2DDBB}"/>
              </a:ext>
            </a:extLst>
          </p:cNvPr>
          <p:cNvPicPr>
            <a:picLocks noChangeAspect="1"/>
          </p:cNvPicPr>
          <p:nvPr/>
        </p:nvPicPr>
        <p:blipFill>
          <a:blip r:embed="rId7" cstate="print"/>
          <a:srcRect/>
          <a:stretch>
            <a:fillRect/>
          </a:stretch>
        </p:blipFill>
        <p:spPr bwMode="gray">
          <a:xfrm>
            <a:off x="3561961" y="1479654"/>
            <a:ext cx="320450" cy="259071"/>
          </a:xfrm>
          <a:prstGeom prst="rect">
            <a:avLst/>
          </a:prstGeom>
          <a:noFill/>
          <a:ln w="9525">
            <a:noFill/>
            <a:miter lim="800000"/>
            <a:headEnd/>
            <a:tailEnd/>
          </a:ln>
        </p:spPr>
      </p:pic>
      <p:pic>
        <p:nvPicPr>
          <p:cNvPr id="740" name="图片 739">
            <a:extLst>
              <a:ext uri="{FF2B5EF4-FFF2-40B4-BE49-F238E27FC236}">
                <a16:creationId xmlns:a16="http://schemas.microsoft.com/office/drawing/2014/main" xmlns="" id="{9CAB2D7B-35E8-4AE5-9014-C9891B0E633F}"/>
              </a:ext>
            </a:extLst>
          </p:cNvPr>
          <p:cNvPicPr>
            <a:picLocks noChangeAspect="1"/>
          </p:cNvPicPr>
          <p:nvPr/>
        </p:nvPicPr>
        <p:blipFill>
          <a:blip r:embed="rId8">
            <a:clrChange>
              <a:clrFrom>
                <a:srgbClr val="FFFFFF"/>
              </a:clrFrom>
              <a:clrTo>
                <a:srgbClr val="FFFFFF">
                  <a:alpha val="0"/>
                </a:srgbClr>
              </a:clrTo>
            </a:clrChange>
          </a:blip>
          <a:stretch>
            <a:fillRect/>
          </a:stretch>
        </p:blipFill>
        <p:spPr bwMode="gray">
          <a:xfrm>
            <a:off x="3223848" y="2097019"/>
            <a:ext cx="772265" cy="213433"/>
          </a:xfrm>
          <a:prstGeom prst="rect">
            <a:avLst/>
          </a:prstGeom>
        </p:spPr>
      </p:pic>
      <p:sp>
        <p:nvSpPr>
          <p:cNvPr id="741" name="文本框 740"/>
          <p:cNvSpPr txBox="1"/>
          <p:nvPr/>
        </p:nvSpPr>
        <p:spPr bwMode="gray">
          <a:xfrm>
            <a:off x="3349945" y="2337699"/>
            <a:ext cx="1738821" cy="184666"/>
          </a:xfrm>
          <a:prstGeom prst="rect">
            <a:avLst/>
          </a:prstGeom>
          <a:noFill/>
        </p:spPr>
        <p:txBody>
          <a:bodyPr wrap="square" lIns="0" tIns="0" rIns="0" bIns="0" rtlCol="0">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0" dirty="0" smtClean="0">
                <a:solidFill>
                  <a:srgbClr val="000000"/>
                </a:solidFill>
                <a:latin typeface="Huawei Sans" panose="020C0503030203020204" pitchFamily="34" charset="0"/>
              </a:rPr>
              <a:t>Multi-cloud</a:t>
            </a:r>
            <a:endParaRPr lang="en-US" sz="1200" b="0" dirty="0">
              <a:solidFill>
                <a:srgbClr val="000000"/>
              </a:solidFill>
              <a:latin typeface="Huawei Sans" panose="020C0503030203020204" pitchFamily="34" charset="0"/>
            </a:endParaRPr>
          </a:p>
        </p:txBody>
      </p:sp>
      <p:pic>
        <p:nvPicPr>
          <p:cNvPr id="742" name="图片 741"/>
          <p:cNvPicPr>
            <a:picLocks noChangeAspect="1"/>
          </p:cNvPicPr>
          <p:nvPr/>
        </p:nvPicPr>
        <p:blipFill rotWithShape="1">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rcRect t="36315" b="37258"/>
          <a:stretch/>
        </p:blipFill>
        <p:spPr bwMode="gray">
          <a:xfrm>
            <a:off x="4420173" y="2008292"/>
            <a:ext cx="794698" cy="210015"/>
          </a:xfrm>
          <a:prstGeom prst="rect">
            <a:avLst/>
          </a:prstGeom>
        </p:spPr>
      </p:pic>
      <p:sp>
        <p:nvSpPr>
          <p:cNvPr id="743" name="文本框 742">
            <a:extLst>
              <a:ext uri="{FF2B5EF4-FFF2-40B4-BE49-F238E27FC236}">
                <a16:creationId xmlns:a16="http://schemas.microsoft.com/office/drawing/2014/main" xmlns="" id="{C70DE1AE-3DE4-4DD6-A48F-62844E480A40}"/>
              </a:ext>
            </a:extLst>
          </p:cNvPr>
          <p:cNvSpPr txBox="1"/>
          <p:nvPr/>
        </p:nvSpPr>
        <p:spPr bwMode="gray">
          <a:xfrm>
            <a:off x="2557761" y="3868380"/>
            <a:ext cx="1399459" cy="307777"/>
          </a:xfrm>
          <a:prstGeom prst="rect">
            <a:avLst/>
          </a:prstGeom>
          <a:noFill/>
        </p:spPr>
        <p:txBody>
          <a:bodyPr vert="horz" wrap="square" rtlCol="0">
            <a:spAutoFit/>
          </a:bodyPr>
          <a:lstStyle/>
          <a:p>
            <a:pPr marL="0" marR="0" lvl="0" indent="0" defTabSz="914400" eaLnBrk="1" fontAlgn="ctr" latinLnBrk="0" hangingPunct="1">
              <a:spcBef>
                <a:spcPts val="0"/>
              </a:spcBef>
              <a:spcAft>
                <a:spcPts val="0"/>
              </a:spcAft>
              <a:buClrTx/>
              <a:buSzTx/>
              <a:buFontTx/>
              <a:buNone/>
              <a:tabLst/>
              <a:defRPr/>
            </a:pPr>
            <a:r>
              <a:rPr lang="en-US" sz="1400" b="1" dirty="0" smtClean="0">
                <a:solidFill>
                  <a:srgbClr val="C7000B"/>
                </a:solidFill>
                <a:latin typeface="Huawei Sans" panose="020C0503030203020204" pitchFamily="34" charset="0"/>
              </a:rPr>
              <a:t>Automation</a:t>
            </a:r>
            <a:endParaRPr lang="en-US" sz="1400" b="1" dirty="0">
              <a:solidFill>
                <a:srgbClr val="C7000B"/>
              </a:solidFill>
              <a:latin typeface="Huawei Sans" panose="020C0503030203020204" pitchFamily="34" charset="0"/>
            </a:endParaRPr>
          </a:p>
        </p:txBody>
      </p:sp>
      <p:grpSp>
        <p:nvGrpSpPr>
          <p:cNvPr id="744" name="组合 743">
            <a:extLst>
              <a:ext uri="{FF2B5EF4-FFF2-40B4-BE49-F238E27FC236}">
                <a16:creationId xmlns:a16="http://schemas.microsoft.com/office/drawing/2014/main" xmlns="" id="{26293532-C2ED-41A0-9A3C-91FEEA7E4A81}"/>
              </a:ext>
            </a:extLst>
          </p:cNvPr>
          <p:cNvGrpSpPr/>
          <p:nvPr/>
        </p:nvGrpSpPr>
        <p:grpSpPr bwMode="gray">
          <a:xfrm>
            <a:off x="4511120" y="3817433"/>
            <a:ext cx="1564899" cy="356919"/>
            <a:chOff x="12687299" y="2297430"/>
            <a:chExt cx="1691640" cy="385825"/>
          </a:xfrm>
        </p:grpSpPr>
        <p:sp>
          <p:nvSpPr>
            <p:cNvPr id="975" name="矩形 974">
              <a:extLst>
                <a:ext uri="{FF2B5EF4-FFF2-40B4-BE49-F238E27FC236}">
                  <a16:creationId xmlns:a16="http://schemas.microsoft.com/office/drawing/2014/main" xmlns="" id="{7F93D12E-AD47-45A4-8986-558A5787956D}"/>
                </a:ext>
              </a:extLst>
            </p:cNvPr>
            <p:cNvSpPr/>
            <p:nvPr/>
          </p:nvSpPr>
          <p:spPr bwMode="gray">
            <a:xfrm>
              <a:off x="13258800" y="2297430"/>
              <a:ext cx="548640" cy="228600"/>
            </a:xfrm>
            <a:prstGeom prst="rect">
              <a:avLst/>
            </a:prstGeom>
            <a:solidFill>
              <a:srgbClr val="FFFFFF"/>
            </a:solidFill>
            <a:ln w="12700" cap="flat" cmpd="sng" algn="ctr">
              <a:noFill/>
              <a:prstDash val="solid"/>
              <a:miter lim="800000"/>
            </a:ln>
            <a:effectLst/>
          </p:spPr>
          <p:txBody>
            <a:bodyPr rtlCol="0" anchor="ctr"/>
            <a:lstStyle/>
            <a:p>
              <a:pPr marL="0" marR="0" lvl="0" indent="0" algn="ctr" defTabSz="914400" eaLnBrk="1" fontAlgn="ctr" latinLnBrk="0" hangingPunct="1">
                <a:spcBef>
                  <a:spcPts val="0"/>
                </a:spcBef>
                <a:spcAft>
                  <a:spcPts val="0"/>
                </a:spcAft>
                <a:buClrTx/>
                <a:buSzTx/>
                <a:buFontTx/>
                <a:buNone/>
                <a:tabLst/>
                <a:defRPr/>
              </a:pPr>
              <a:endParaRPr kumimoji="0" lang="en-US" altLang="zh-CN" sz="2000" b="0" i="0" u="none" strike="noStrike" kern="0" cap="none" spc="0" normalizeH="0" baseline="0" noProof="0" dirty="0" smtClean="0">
                <a:ln>
                  <a:noFill/>
                </a:ln>
                <a:solidFill>
                  <a:srgbClr val="C7000B"/>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6" name="文本框 975">
              <a:extLst>
                <a:ext uri="{FF2B5EF4-FFF2-40B4-BE49-F238E27FC236}">
                  <a16:creationId xmlns:a16="http://schemas.microsoft.com/office/drawing/2014/main" xmlns="" id="{E15D66B1-C821-4746-9F2B-963FF4574D47}"/>
                </a:ext>
              </a:extLst>
            </p:cNvPr>
            <p:cNvSpPr txBox="1"/>
            <p:nvPr/>
          </p:nvSpPr>
          <p:spPr bwMode="gray">
            <a:xfrm>
              <a:off x="12687299" y="2350553"/>
              <a:ext cx="1691640" cy="332702"/>
            </a:xfrm>
            <a:prstGeom prst="rect">
              <a:avLst/>
            </a:prstGeom>
            <a:noFill/>
          </p:spPr>
          <p:txBody>
            <a:bodyPr vert="horz" wrap="square" rtlCol="0">
              <a:spAutoFit/>
            </a:bodyPr>
            <a:lstStyle/>
            <a:p>
              <a:pPr marL="0" marR="0" lvl="0" indent="0" defTabSz="914400" eaLnBrk="1" fontAlgn="ctr" latinLnBrk="0" hangingPunct="1">
                <a:spcBef>
                  <a:spcPts val="0"/>
                </a:spcBef>
                <a:spcAft>
                  <a:spcPts val="0"/>
                </a:spcAft>
                <a:buClrTx/>
                <a:buSzTx/>
                <a:buFontTx/>
                <a:buNone/>
                <a:tabLst/>
                <a:defRPr/>
              </a:pPr>
              <a:r>
                <a:rPr lang="en-US" sz="1400" b="1" dirty="0" smtClean="0">
                  <a:solidFill>
                    <a:srgbClr val="C7000B"/>
                  </a:solidFill>
                  <a:latin typeface="Huawei Sans" panose="020C0503030203020204" pitchFamily="34" charset="0"/>
                </a:rPr>
                <a:t>Intelligence</a:t>
              </a:r>
              <a:endParaRPr lang="en-US" sz="1400" b="1" dirty="0">
                <a:solidFill>
                  <a:srgbClr val="C7000B"/>
                </a:solidFill>
                <a:latin typeface="Huawei Sans" panose="020C0503030203020204" pitchFamily="34" charset="0"/>
              </a:endParaRPr>
            </a:p>
          </p:txBody>
        </p:sp>
      </p:grpSp>
      <p:grpSp>
        <p:nvGrpSpPr>
          <p:cNvPr id="745" name="组合 744">
            <a:extLst>
              <a:ext uri="{FF2B5EF4-FFF2-40B4-BE49-F238E27FC236}">
                <a16:creationId xmlns:a16="http://schemas.microsoft.com/office/drawing/2014/main" xmlns="" id="{8BF4238E-53C4-4969-A77A-F2CE70C13404}"/>
              </a:ext>
            </a:extLst>
          </p:cNvPr>
          <p:cNvGrpSpPr/>
          <p:nvPr/>
        </p:nvGrpSpPr>
        <p:grpSpPr bwMode="gray">
          <a:xfrm>
            <a:off x="2511435" y="5118297"/>
            <a:ext cx="3278536" cy="105938"/>
            <a:chOff x="2825521" y="4194338"/>
            <a:chExt cx="5892135" cy="182259"/>
          </a:xfrm>
          <a:solidFill>
            <a:srgbClr val="666666">
              <a:lumMod val="60000"/>
              <a:lumOff val="40000"/>
            </a:srgbClr>
          </a:solidFill>
        </p:grpSpPr>
        <p:grpSp>
          <p:nvGrpSpPr>
            <p:cNvPr id="897" name="组合 896">
              <a:extLst>
                <a:ext uri="{FF2B5EF4-FFF2-40B4-BE49-F238E27FC236}">
                  <a16:creationId xmlns:a16="http://schemas.microsoft.com/office/drawing/2014/main" xmlns="" id="{3E057DC9-C45C-4372-8ED9-F2FF0C2453EE}"/>
                </a:ext>
              </a:extLst>
            </p:cNvPr>
            <p:cNvGrpSpPr>
              <a:grpSpLocks noChangeAspect="1"/>
            </p:cNvGrpSpPr>
            <p:nvPr/>
          </p:nvGrpSpPr>
          <p:grpSpPr bwMode="gray">
            <a:xfrm>
              <a:off x="2825521" y="4194338"/>
              <a:ext cx="864849" cy="182259"/>
              <a:chOff x="2851150" y="1166813"/>
              <a:chExt cx="923925" cy="203200"/>
            </a:xfrm>
            <a:grpFill/>
          </p:grpSpPr>
          <p:sp>
            <p:nvSpPr>
              <p:cNvPr id="963" name="Freeform 260">
                <a:extLst>
                  <a:ext uri="{FF2B5EF4-FFF2-40B4-BE49-F238E27FC236}">
                    <a16:creationId xmlns:a16="http://schemas.microsoft.com/office/drawing/2014/main" xmlns="" id="{5B94FAA8-2286-4860-B1A0-6EBA9C8569CE}"/>
                  </a:ext>
                </a:extLst>
              </p:cNvPr>
              <p:cNvSpPr>
                <a:spLocks/>
              </p:cNvSpPr>
              <p:nvPr/>
            </p:nvSpPr>
            <p:spPr bwMode="gray">
              <a:xfrm>
                <a:off x="2851150" y="1166813"/>
                <a:ext cx="923925" cy="188913"/>
              </a:xfrm>
              <a:custGeom>
                <a:avLst/>
                <a:gdLst>
                  <a:gd name="T0" fmla="*/ 2147483647 w 2201"/>
                  <a:gd name="T1" fmla="*/ 2147483647 h 447"/>
                  <a:gd name="T2" fmla="*/ 2147483647 w 2201"/>
                  <a:gd name="T3" fmla="*/ 2147483647 h 447"/>
                  <a:gd name="T4" fmla="*/ 2147483647 w 2201"/>
                  <a:gd name="T5" fmla="*/ 2147483647 h 447"/>
                  <a:gd name="T6" fmla="*/ 2147483647 w 2201"/>
                  <a:gd name="T7" fmla="*/ 2147483647 h 447"/>
                  <a:gd name="T8" fmla="*/ 2147483647 w 2201"/>
                  <a:gd name="T9" fmla="*/ 2147483647 h 447"/>
                  <a:gd name="T10" fmla="*/ 2147483647 w 2201"/>
                  <a:gd name="T11" fmla="*/ 2147483647 h 447"/>
                  <a:gd name="T12" fmla="*/ 2147483647 w 2201"/>
                  <a:gd name="T13" fmla="*/ 2147483647 h 447"/>
                  <a:gd name="T14" fmla="*/ 2147483647 w 2201"/>
                  <a:gd name="T15" fmla="*/ 2147483647 h 447"/>
                  <a:gd name="T16" fmla="*/ 2147483647 w 2201"/>
                  <a:gd name="T17" fmla="*/ 2147483647 h 447"/>
                  <a:gd name="T18" fmla="*/ 2147483647 w 2201"/>
                  <a:gd name="T19" fmla="*/ 2147483647 h 447"/>
                  <a:gd name="T20" fmla="*/ 2147483647 w 2201"/>
                  <a:gd name="T21" fmla="*/ 2147483647 h 447"/>
                  <a:gd name="T22" fmla="*/ 2147483647 w 2201"/>
                  <a:gd name="T23" fmla="*/ 2147483647 h 447"/>
                  <a:gd name="T24" fmla="*/ 2147483647 w 2201"/>
                  <a:gd name="T25" fmla="*/ 2147483647 h 447"/>
                  <a:gd name="T26" fmla="*/ 2147483647 w 2201"/>
                  <a:gd name="T27" fmla="*/ 2147483647 h 447"/>
                  <a:gd name="T28" fmla="*/ 2147483647 w 2201"/>
                  <a:gd name="T29" fmla="*/ 2147483647 h 447"/>
                  <a:gd name="T30" fmla="*/ 2147483647 w 2201"/>
                  <a:gd name="T31" fmla="*/ 2147483647 h 447"/>
                  <a:gd name="T32" fmla="*/ 2147483647 w 2201"/>
                  <a:gd name="T33" fmla="*/ 2147483647 h 447"/>
                  <a:gd name="T34" fmla="*/ 0 w 2201"/>
                  <a:gd name="T35" fmla="*/ 2147483647 h 447"/>
                  <a:gd name="T36" fmla="*/ 0 w 2201"/>
                  <a:gd name="T37" fmla="*/ 2147483647 h 447"/>
                  <a:gd name="T38" fmla="*/ 2147483647 w 2201"/>
                  <a:gd name="T39" fmla="*/ 0 h 447"/>
                  <a:gd name="T40" fmla="*/ 2147483647 w 2201"/>
                  <a:gd name="T41" fmla="*/ 0 h 447"/>
                  <a:gd name="T42" fmla="*/ 2147483647 w 2201"/>
                  <a:gd name="T43" fmla="*/ 2147483647 h 447"/>
                  <a:gd name="T44" fmla="*/ 2147483647 w 2201"/>
                  <a:gd name="T45" fmla="*/ 2147483647 h 447"/>
                  <a:gd name="T46" fmla="*/ 2147483647 w 2201"/>
                  <a:gd name="T47" fmla="*/ 2147483647 h 44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201"/>
                  <a:gd name="T73" fmla="*/ 0 h 447"/>
                  <a:gd name="T74" fmla="*/ 2201 w 2201"/>
                  <a:gd name="T75" fmla="*/ 447 h 44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201" h="447">
                    <a:moveTo>
                      <a:pt x="2074" y="447"/>
                    </a:moveTo>
                    <a:lnTo>
                      <a:pt x="2074" y="447"/>
                    </a:lnTo>
                    <a:lnTo>
                      <a:pt x="1917" y="447"/>
                    </a:lnTo>
                    <a:cubicBezTo>
                      <a:pt x="1899" y="447"/>
                      <a:pt x="1884" y="432"/>
                      <a:pt x="1884" y="413"/>
                    </a:cubicBezTo>
                    <a:cubicBezTo>
                      <a:pt x="1884" y="395"/>
                      <a:pt x="1899" y="380"/>
                      <a:pt x="1917" y="380"/>
                    </a:cubicBezTo>
                    <a:lnTo>
                      <a:pt x="2074" y="380"/>
                    </a:lnTo>
                    <a:cubicBezTo>
                      <a:pt x="2107" y="380"/>
                      <a:pt x="2134" y="353"/>
                      <a:pt x="2134" y="319"/>
                    </a:cubicBezTo>
                    <a:lnTo>
                      <a:pt x="2134" y="127"/>
                    </a:lnTo>
                    <a:cubicBezTo>
                      <a:pt x="2134" y="94"/>
                      <a:pt x="2107" y="67"/>
                      <a:pt x="2074" y="67"/>
                    </a:cubicBezTo>
                    <a:lnTo>
                      <a:pt x="127" y="67"/>
                    </a:lnTo>
                    <a:cubicBezTo>
                      <a:pt x="94" y="67"/>
                      <a:pt x="67" y="94"/>
                      <a:pt x="67" y="127"/>
                    </a:cubicBezTo>
                    <a:lnTo>
                      <a:pt x="67" y="319"/>
                    </a:lnTo>
                    <a:cubicBezTo>
                      <a:pt x="67" y="353"/>
                      <a:pt x="94" y="380"/>
                      <a:pt x="127" y="380"/>
                    </a:cubicBezTo>
                    <a:lnTo>
                      <a:pt x="1729" y="380"/>
                    </a:lnTo>
                    <a:cubicBezTo>
                      <a:pt x="1748" y="380"/>
                      <a:pt x="1763" y="395"/>
                      <a:pt x="1763" y="413"/>
                    </a:cubicBezTo>
                    <a:cubicBezTo>
                      <a:pt x="1763" y="432"/>
                      <a:pt x="1748" y="447"/>
                      <a:pt x="1729" y="447"/>
                    </a:cubicBezTo>
                    <a:lnTo>
                      <a:pt x="127" y="447"/>
                    </a:lnTo>
                    <a:cubicBezTo>
                      <a:pt x="57" y="447"/>
                      <a:pt x="0" y="390"/>
                      <a:pt x="0" y="319"/>
                    </a:cubicBezTo>
                    <a:lnTo>
                      <a:pt x="0" y="127"/>
                    </a:lnTo>
                    <a:cubicBezTo>
                      <a:pt x="0" y="57"/>
                      <a:pt x="57" y="0"/>
                      <a:pt x="127" y="0"/>
                    </a:cubicBezTo>
                    <a:lnTo>
                      <a:pt x="2074" y="0"/>
                    </a:lnTo>
                    <a:cubicBezTo>
                      <a:pt x="2144" y="0"/>
                      <a:pt x="2201" y="57"/>
                      <a:pt x="2201" y="127"/>
                    </a:cubicBezTo>
                    <a:lnTo>
                      <a:pt x="2201" y="319"/>
                    </a:lnTo>
                    <a:cubicBezTo>
                      <a:pt x="2201" y="390"/>
                      <a:pt x="2144" y="447"/>
                      <a:pt x="2074" y="447"/>
                    </a:cubicBez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64" name="Freeform 261">
                <a:extLst>
                  <a:ext uri="{FF2B5EF4-FFF2-40B4-BE49-F238E27FC236}">
                    <a16:creationId xmlns:a16="http://schemas.microsoft.com/office/drawing/2014/main" xmlns="" id="{B5A28F9E-D27D-41C9-8A74-7BEAD697D22E}"/>
                  </a:ext>
                </a:extLst>
              </p:cNvPr>
              <p:cNvSpPr>
                <a:spLocks/>
              </p:cNvSpPr>
              <p:nvPr/>
            </p:nvSpPr>
            <p:spPr bwMode="gray">
              <a:xfrm>
                <a:off x="2940050" y="1230313"/>
                <a:ext cx="68263"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6" y="0"/>
                    </a:lnTo>
                    <a:lnTo>
                      <a:pt x="36" y="38"/>
                    </a:lnTo>
                    <a:lnTo>
                      <a:pt x="0" y="38"/>
                    </a:lnTo>
                    <a:lnTo>
                      <a:pt x="0" y="123"/>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65" name="Freeform 262">
                <a:extLst>
                  <a:ext uri="{FF2B5EF4-FFF2-40B4-BE49-F238E27FC236}">
                    <a16:creationId xmlns:a16="http://schemas.microsoft.com/office/drawing/2014/main" xmlns="" id="{1CABCF7B-A624-421D-8C0D-F90F2C78E225}"/>
                  </a:ext>
                </a:extLst>
              </p:cNvPr>
              <p:cNvSpPr>
                <a:spLocks/>
              </p:cNvSpPr>
              <p:nvPr/>
            </p:nvSpPr>
            <p:spPr bwMode="gray">
              <a:xfrm>
                <a:off x="3041650" y="1230313"/>
                <a:ext cx="68263"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5" y="0"/>
                    </a:lnTo>
                    <a:lnTo>
                      <a:pt x="35" y="38"/>
                    </a:lnTo>
                    <a:lnTo>
                      <a:pt x="0" y="38"/>
                    </a:lnTo>
                    <a:lnTo>
                      <a:pt x="0" y="123"/>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66" name="Freeform 263">
                <a:extLst>
                  <a:ext uri="{FF2B5EF4-FFF2-40B4-BE49-F238E27FC236}">
                    <a16:creationId xmlns:a16="http://schemas.microsoft.com/office/drawing/2014/main" xmlns="" id="{D58D4376-DB02-4BC0-9E80-451B0C050A56}"/>
                  </a:ext>
                </a:extLst>
              </p:cNvPr>
              <p:cNvSpPr>
                <a:spLocks/>
              </p:cNvSpPr>
              <p:nvPr/>
            </p:nvSpPr>
            <p:spPr bwMode="gray">
              <a:xfrm>
                <a:off x="3143250" y="1230313"/>
                <a:ext cx="68263" cy="50800"/>
              </a:xfrm>
              <a:custGeom>
                <a:avLst/>
                <a:gdLst>
                  <a:gd name="T0" fmla="*/ 0 w 160"/>
                  <a:gd name="T1" fmla="*/ 2147483647 h 123"/>
                  <a:gd name="T2" fmla="*/ 0 w 160"/>
                  <a:gd name="T3" fmla="*/ 2147483647 h 123"/>
                  <a:gd name="T4" fmla="*/ 2147483647 w 160"/>
                  <a:gd name="T5" fmla="*/ 2147483647 h 123"/>
                  <a:gd name="T6" fmla="*/ 2147483647 w 160"/>
                  <a:gd name="T7" fmla="*/ 2147483647 h 123"/>
                  <a:gd name="T8" fmla="*/ 2147483647 w 160"/>
                  <a:gd name="T9" fmla="*/ 2147483647 h 123"/>
                  <a:gd name="T10" fmla="*/ 2147483647 w 160"/>
                  <a:gd name="T11" fmla="*/ 0 h 123"/>
                  <a:gd name="T12" fmla="*/ 2147483647 w 160"/>
                  <a:gd name="T13" fmla="*/ 0 h 123"/>
                  <a:gd name="T14" fmla="*/ 2147483647 w 160"/>
                  <a:gd name="T15" fmla="*/ 2147483647 h 123"/>
                  <a:gd name="T16" fmla="*/ 0 w 160"/>
                  <a:gd name="T17" fmla="*/ 2147483647 h 123"/>
                  <a:gd name="T18" fmla="*/ 0 w 160"/>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0"/>
                  <a:gd name="T31" fmla="*/ 0 h 123"/>
                  <a:gd name="T32" fmla="*/ 160 w 160"/>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0" h="123">
                    <a:moveTo>
                      <a:pt x="0" y="123"/>
                    </a:moveTo>
                    <a:lnTo>
                      <a:pt x="0" y="123"/>
                    </a:lnTo>
                    <a:lnTo>
                      <a:pt x="160" y="123"/>
                    </a:lnTo>
                    <a:lnTo>
                      <a:pt x="160" y="38"/>
                    </a:lnTo>
                    <a:lnTo>
                      <a:pt x="125" y="38"/>
                    </a:lnTo>
                    <a:lnTo>
                      <a:pt x="125" y="0"/>
                    </a:lnTo>
                    <a:lnTo>
                      <a:pt x="35" y="0"/>
                    </a:lnTo>
                    <a:lnTo>
                      <a:pt x="35" y="38"/>
                    </a:lnTo>
                    <a:lnTo>
                      <a:pt x="0" y="38"/>
                    </a:lnTo>
                    <a:lnTo>
                      <a:pt x="0" y="123"/>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67" name="Freeform 264">
                <a:extLst>
                  <a:ext uri="{FF2B5EF4-FFF2-40B4-BE49-F238E27FC236}">
                    <a16:creationId xmlns:a16="http://schemas.microsoft.com/office/drawing/2014/main" xmlns="" id="{A5B7D362-0927-4741-999E-E79D6046450C}"/>
                  </a:ext>
                </a:extLst>
              </p:cNvPr>
              <p:cNvSpPr>
                <a:spLocks/>
              </p:cNvSpPr>
              <p:nvPr/>
            </p:nvSpPr>
            <p:spPr bwMode="gray">
              <a:xfrm>
                <a:off x="3244850" y="1230313"/>
                <a:ext cx="66675"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5" y="0"/>
                    </a:lnTo>
                    <a:lnTo>
                      <a:pt x="35" y="38"/>
                    </a:lnTo>
                    <a:lnTo>
                      <a:pt x="0" y="38"/>
                    </a:lnTo>
                    <a:lnTo>
                      <a:pt x="0" y="123"/>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68" name="Freeform 265">
                <a:extLst>
                  <a:ext uri="{FF2B5EF4-FFF2-40B4-BE49-F238E27FC236}">
                    <a16:creationId xmlns:a16="http://schemas.microsoft.com/office/drawing/2014/main" xmlns="" id="{4B709077-4235-4254-9030-F6E14CD17093}"/>
                  </a:ext>
                </a:extLst>
              </p:cNvPr>
              <p:cNvSpPr>
                <a:spLocks/>
              </p:cNvSpPr>
              <p:nvPr/>
            </p:nvSpPr>
            <p:spPr bwMode="gray">
              <a:xfrm>
                <a:off x="3346450" y="1230313"/>
                <a:ext cx="66675"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5" y="38"/>
                    </a:lnTo>
                    <a:lnTo>
                      <a:pt x="125" y="0"/>
                    </a:lnTo>
                    <a:lnTo>
                      <a:pt x="35" y="0"/>
                    </a:lnTo>
                    <a:lnTo>
                      <a:pt x="35" y="38"/>
                    </a:lnTo>
                    <a:lnTo>
                      <a:pt x="0" y="38"/>
                    </a:lnTo>
                    <a:lnTo>
                      <a:pt x="0" y="123"/>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69" name="Freeform 266">
                <a:extLst>
                  <a:ext uri="{FF2B5EF4-FFF2-40B4-BE49-F238E27FC236}">
                    <a16:creationId xmlns:a16="http://schemas.microsoft.com/office/drawing/2014/main" xmlns="" id="{B8844D81-B904-4C0A-9C41-D1B9268CE3F5}"/>
                  </a:ext>
                </a:extLst>
              </p:cNvPr>
              <p:cNvSpPr>
                <a:spLocks/>
              </p:cNvSpPr>
              <p:nvPr/>
            </p:nvSpPr>
            <p:spPr bwMode="gray">
              <a:xfrm>
                <a:off x="3522663" y="1219200"/>
                <a:ext cx="127000" cy="30163"/>
              </a:xfrm>
              <a:custGeom>
                <a:avLst/>
                <a:gdLst>
                  <a:gd name="T0" fmla="*/ 2147483647 w 303"/>
                  <a:gd name="T1" fmla="*/ 2147483647 h 72"/>
                  <a:gd name="T2" fmla="*/ 2147483647 w 303"/>
                  <a:gd name="T3" fmla="*/ 2147483647 h 72"/>
                  <a:gd name="T4" fmla="*/ 0 w 303"/>
                  <a:gd name="T5" fmla="*/ 2147483647 h 72"/>
                  <a:gd name="T6" fmla="*/ 0 w 303"/>
                  <a:gd name="T7" fmla="*/ 0 h 72"/>
                  <a:gd name="T8" fmla="*/ 2147483647 w 303"/>
                  <a:gd name="T9" fmla="*/ 0 h 72"/>
                  <a:gd name="T10" fmla="*/ 2147483647 w 303"/>
                  <a:gd name="T11" fmla="*/ 2147483647 h 72"/>
                  <a:gd name="T12" fmla="*/ 0 60000 65536"/>
                  <a:gd name="T13" fmla="*/ 0 60000 65536"/>
                  <a:gd name="T14" fmla="*/ 0 60000 65536"/>
                  <a:gd name="T15" fmla="*/ 0 60000 65536"/>
                  <a:gd name="T16" fmla="*/ 0 60000 65536"/>
                  <a:gd name="T17" fmla="*/ 0 60000 65536"/>
                  <a:gd name="T18" fmla="*/ 0 w 303"/>
                  <a:gd name="T19" fmla="*/ 0 h 72"/>
                  <a:gd name="T20" fmla="*/ 303 w 303"/>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303" h="72">
                    <a:moveTo>
                      <a:pt x="303" y="72"/>
                    </a:moveTo>
                    <a:lnTo>
                      <a:pt x="303" y="72"/>
                    </a:lnTo>
                    <a:lnTo>
                      <a:pt x="0" y="72"/>
                    </a:lnTo>
                    <a:lnTo>
                      <a:pt x="0" y="0"/>
                    </a:lnTo>
                    <a:lnTo>
                      <a:pt x="303" y="0"/>
                    </a:lnTo>
                    <a:lnTo>
                      <a:pt x="303" y="72"/>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70" name="Freeform 267">
                <a:extLst>
                  <a:ext uri="{FF2B5EF4-FFF2-40B4-BE49-F238E27FC236}">
                    <a16:creationId xmlns:a16="http://schemas.microsoft.com/office/drawing/2014/main" xmlns="" id="{89F37287-EB8D-4C9A-8CBC-6482F82C3575}"/>
                  </a:ext>
                </a:extLst>
              </p:cNvPr>
              <p:cNvSpPr>
                <a:spLocks/>
              </p:cNvSpPr>
              <p:nvPr/>
            </p:nvSpPr>
            <p:spPr bwMode="gray">
              <a:xfrm>
                <a:off x="3544888" y="1311275"/>
                <a:ext cx="58738" cy="58738"/>
              </a:xfrm>
              <a:custGeom>
                <a:avLst/>
                <a:gdLst>
                  <a:gd name="T0" fmla="*/ 2147483647 w 139"/>
                  <a:gd name="T1" fmla="*/ 2147483647 h 139"/>
                  <a:gd name="T2" fmla="*/ 2147483647 w 139"/>
                  <a:gd name="T3" fmla="*/ 2147483647 h 139"/>
                  <a:gd name="T4" fmla="*/ 0 w 139"/>
                  <a:gd name="T5" fmla="*/ 2147483647 h 139"/>
                  <a:gd name="T6" fmla="*/ 2147483647 w 139"/>
                  <a:gd name="T7" fmla="*/ 0 h 139"/>
                  <a:gd name="T8" fmla="*/ 2147483647 w 139"/>
                  <a:gd name="T9" fmla="*/ 2147483647 h 139"/>
                  <a:gd name="T10" fmla="*/ 2147483647 w 139"/>
                  <a:gd name="T11" fmla="*/ 2147483647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69" y="139"/>
                    </a:moveTo>
                    <a:lnTo>
                      <a:pt x="69" y="139"/>
                    </a:lnTo>
                    <a:cubicBezTo>
                      <a:pt x="30" y="139"/>
                      <a:pt x="0" y="107"/>
                      <a:pt x="0" y="69"/>
                    </a:cubicBezTo>
                    <a:cubicBezTo>
                      <a:pt x="0" y="31"/>
                      <a:pt x="30" y="0"/>
                      <a:pt x="69" y="0"/>
                    </a:cubicBezTo>
                    <a:cubicBezTo>
                      <a:pt x="107" y="0"/>
                      <a:pt x="139" y="31"/>
                      <a:pt x="139" y="69"/>
                    </a:cubicBezTo>
                    <a:cubicBezTo>
                      <a:pt x="139" y="107"/>
                      <a:pt x="107" y="139"/>
                      <a:pt x="69" y="139"/>
                    </a:cubicBez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71" name="Freeform 268">
                <a:extLst>
                  <a:ext uri="{FF2B5EF4-FFF2-40B4-BE49-F238E27FC236}">
                    <a16:creationId xmlns:a16="http://schemas.microsoft.com/office/drawing/2014/main" xmlns="" id="{15EA091E-55F6-4024-8471-13B17B0CDDAE}"/>
                  </a:ext>
                </a:extLst>
              </p:cNvPr>
              <p:cNvSpPr>
                <a:spLocks/>
              </p:cNvSpPr>
              <p:nvPr/>
            </p:nvSpPr>
            <p:spPr bwMode="gray">
              <a:xfrm>
                <a:off x="3633788" y="1311275"/>
                <a:ext cx="58738" cy="58738"/>
              </a:xfrm>
              <a:custGeom>
                <a:avLst/>
                <a:gdLst>
                  <a:gd name="T0" fmla="*/ 2147483647 w 138"/>
                  <a:gd name="T1" fmla="*/ 2147483647 h 139"/>
                  <a:gd name="T2" fmla="*/ 2147483647 w 138"/>
                  <a:gd name="T3" fmla="*/ 2147483647 h 139"/>
                  <a:gd name="T4" fmla="*/ 0 w 138"/>
                  <a:gd name="T5" fmla="*/ 2147483647 h 139"/>
                  <a:gd name="T6" fmla="*/ 2147483647 w 138"/>
                  <a:gd name="T7" fmla="*/ 0 h 139"/>
                  <a:gd name="T8" fmla="*/ 2147483647 w 138"/>
                  <a:gd name="T9" fmla="*/ 2147483647 h 139"/>
                  <a:gd name="T10" fmla="*/ 2147483647 w 138"/>
                  <a:gd name="T11" fmla="*/ 2147483647 h 139"/>
                  <a:gd name="T12" fmla="*/ 0 60000 65536"/>
                  <a:gd name="T13" fmla="*/ 0 60000 65536"/>
                  <a:gd name="T14" fmla="*/ 0 60000 65536"/>
                  <a:gd name="T15" fmla="*/ 0 60000 65536"/>
                  <a:gd name="T16" fmla="*/ 0 60000 65536"/>
                  <a:gd name="T17" fmla="*/ 0 60000 65536"/>
                  <a:gd name="T18" fmla="*/ 0 w 138"/>
                  <a:gd name="T19" fmla="*/ 0 h 139"/>
                  <a:gd name="T20" fmla="*/ 138 w 138"/>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8" h="139">
                    <a:moveTo>
                      <a:pt x="69" y="139"/>
                    </a:moveTo>
                    <a:lnTo>
                      <a:pt x="69" y="139"/>
                    </a:lnTo>
                    <a:cubicBezTo>
                      <a:pt x="30" y="139"/>
                      <a:pt x="0" y="107"/>
                      <a:pt x="0" y="69"/>
                    </a:cubicBezTo>
                    <a:cubicBezTo>
                      <a:pt x="0" y="31"/>
                      <a:pt x="30" y="0"/>
                      <a:pt x="69" y="0"/>
                    </a:cubicBezTo>
                    <a:cubicBezTo>
                      <a:pt x="107" y="0"/>
                      <a:pt x="138" y="31"/>
                      <a:pt x="138" y="69"/>
                    </a:cubicBezTo>
                    <a:cubicBezTo>
                      <a:pt x="138" y="107"/>
                      <a:pt x="107" y="139"/>
                      <a:pt x="69" y="139"/>
                    </a:cubicBez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72" name="Freeform 269">
                <a:extLst>
                  <a:ext uri="{FF2B5EF4-FFF2-40B4-BE49-F238E27FC236}">
                    <a16:creationId xmlns:a16="http://schemas.microsoft.com/office/drawing/2014/main" xmlns="" id="{8F6A736C-F1AC-4319-9B8C-5F4827DCE34D}"/>
                  </a:ext>
                </a:extLst>
              </p:cNvPr>
              <p:cNvSpPr>
                <a:spLocks/>
              </p:cNvSpPr>
              <p:nvPr/>
            </p:nvSpPr>
            <p:spPr bwMode="gray">
              <a:xfrm>
                <a:off x="3522663" y="1260475"/>
                <a:ext cx="31750" cy="31750"/>
              </a:xfrm>
              <a:custGeom>
                <a:avLst/>
                <a:gdLst>
                  <a:gd name="T0" fmla="*/ 2147483647 w 73"/>
                  <a:gd name="T1" fmla="*/ 2147483647 h 73"/>
                  <a:gd name="T2" fmla="*/ 2147483647 w 73"/>
                  <a:gd name="T3" fmla="*/ 2147483647 h 73"/>
                  <a:gd name="T4" fmla="*/ 0 w 73"/>
                  <a:gd name="T5" fmla="*/ 2147483647 h 73"/>
                  <a:gd name="T6" fmla="*/ 0 w 73"/>
                  <a:gd name="T7" fmla="*/ 0 h 73"/>
                  <a:gd name="T8" fmla="*/ 2147483647 w 73"/>
                  <a:gd name="T9" fmla="*/ 0 h 73"/>
                  <a:gd name="T10" fmla="*/ 2147483647 w 73"/>
                  <a:gd name="T11" fmla="*/ 2147483647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73" name="Freeform 270">
                <a:extLst>
                  <a:ext uri="{FF2B5EF4-FFF2-40B4-BE49-F238E27FC236}">
                    <a16:creationId xmlns:a16="http://schemas.microsoft.com/office/drawing/2014/main" xmlns="" id="{D858727A-591A-4427-AAFD-956B96DFC43B}"/>
                  </a:ext>
                </a:extLst>
              </p:cNvPr>
              <p:cNvSpPr>
                <a:spLocks/>
              </p:cNvSpPr>
              <p:nvPr/>
            </p:nvSpPr>
            <p:spPr bwMode="gray">
              <a:xfrm>
                <a:off x="3571875" y="1260475"/>
                <a:ext cx="30163" cy="31750"/>
              </a:xfrm>
              <a:custGeom>
                <a:avLst/>
                <a:gdLst>
                  <a:gd name="T0" fmla="*/ 2147483647 w 73"/>
                  <a:gd name="T1" fmla="*/ 2147483647 h 73"/>
                  <a:gd name="T2" fmla="*/ 2147483647 w 73"/>
                  <a:gd name="T3" fmla="*/ 2147483647 h 73"/>
                  <a:gd name="T4" fmla="*/ 0 w 73"/>
                  <a:gd name="T5" fmla="*/ 2147483647 h 73"/>
                  <a:gd name="T6" fmla="*/ 0 w 73"/>
                  <a:gd name="T7" fmla="*/ 0 h 73"/>
                  <a:gd name="T8" fmla="*/ 2147483647 w 73"/>
                  <a:gd name="T9" fmla="*/ 0 h 73"/>
                  <a:gd name="T10" fmla="*/ 2147483647 w 73"/>
                  <a:gd name="T11" fmla="*/ 2147483647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74" name="Freeform 271">
                <a:extLst>
                  <a:ext uri="{FF2B5EF4-FFF2-40B4-BE49-F238E27FC236}">
                    <a16:creationId xmlns:a16="http://schemas.microsoft.com/office/drawing/2014/main" xmlns="" id="{89404DAA-C2F0-4972-8D05-C263A55513E1}"/>
                  </a:ext>
                </a:extLst>
              </p:cNvPr>
              <p:cNvSpPr>
                <a:spLocks/>
              </p:cNvSpPr>
              <p:nvPr/>
            </p:nvSpPr>
            <p:spPr bwMode="gray">
              <a:xfrm>
                <a:off x="3619500" y="1260475"/>
                <a:ext cx="30163" cy="31750"/>
              </a:xfrm>
              <a:custGeom>
                <a:avLst/>
                <a:gdLst>
                  <a:gd name="T0" fmla="*/ 2147483647 w 73"/>
                  <a:gd name="T1" fmla="*/ 2147483647 h 73"/>
                  <a:gd name="T2" fmla="*/ 2147483647 w 73"/>
                  <a:gd name="T3" fmla="*/ 2147483647 h 73"/>
                  <a:gd name="T4" fmla="*/ 0 w 73"/>
                  <a:gd name="T5" fmla="*/ 2147483647 h 73"/>
                  <a:gd name="T6" fmla="*/ 0 w 73"/>
                  <a:gd name="T7" fmla="*/ 0 h 73"/>
                  <a:gd name="T8" fmla="*/ 2147483647 w 73"/>
                  <a:gd name="T9" fmla="*/ 0 h 73"/>
                  <a:gd name="T10" fmla="*/ 2147483647 w 73"/>
                  <a:gd name="T11" fmla="*/ 2147483647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898" name="组合 897">
              <a:extLst>
                <a:ext uri="{FF2B5EF4-FFF2-40B4-BE49-F238E27FC236}">
                  <a16:creationId xmlns:a16="http://schemas.microsoft.com/office/drawing/2014/main" xmlns="" id="{9F3E8781-6533-467A-9821-60EB64052772}"/>
                </a:ext>
              </a:extLst>
            </p:cNvPr>
            <p:cNvGrpSpPr>
              <a:grpSpLocks noChangeAspect="1"/>
            </p:cNvGrpSpPr>
            <p:nvPr/>
          </p:nvGrpSpPr>
          <p:grpSpPr bwMode="gray">
            <a:xfrm>
              <a:off x="3775966" y="4194338"/>
              <a:ext cx="864849" cy="182259"/>
              <a:chOff x="2851150" y="1166813"/>
              <a:chExt cx="923925" cy="203200"/>
            </a:xfrm>
            <a:grpFill/>
          </p:grpSpPr>
          <p:sp>
            <p:nvSpPr>
              <p:cNvPr id="951" name="Freeform 260">
                <a:extLst>
                  <a:ext uri="{FF2B5EF4-FFF2-40B4-BE49-F238E27FC236}">
                    <a16:creationId xmlns:a16="http://schemas.microsoft.com/office/drawing/2014/main" xmlns="" id="{2083B8AD-F953-4F35-9546-248903585792}"/>
                  </a:ext>
                </a:extLst>
              </p:cNvPr>
              <p:cNvSpPr>
                <a:spLocks/>
              </p:cNvSpPr>
              <p:nvPr/>
            </p:nvSpPr>
            <p:spPr bwMode="gray">
              <a:xfrm>
                <a:off x="2851150" y="1166813"/>
                <a:ext cx="923925" cy="188913"/>
              </a:xfrm>
              <a:custGeom>
                <a:avLst/>
                <a:gdLst>
                  <a:gd name="T0" fmla="*/ 2147483647 w 2201"/>
                  <a:gd name="T1" fmla="*/ 2147483647 h 447"/>
                  <a:gd name="T2" fmla="*/ 2147483647 w 2201"/>
                  <a:gd name="T3" fmla="*/ 2147483647 h 447"/>
                  <a:gd name="T4" fmla="*/ 2147483647 w 2201"/>
                  <a:gd name="T5" fmla="*/ 2147483647 h 447"/>
                  <a:gd name="T6" fmla="*/ 2147483647 w 2201"/>
                  <a:gd name="T7" fmla="*/ 2147483647 h 447"/>
                  <a:gd name="T8" fmla="*/ 2147483647 w 2201"/>
                  <a:gd name="T9" fmla="*/ 2147483647 h 447"/>
                  <a:gd name="T10" fmla="*/ 2147483647 w 2201"/>
                  <a:gd name="T11" fmla="*/ 2147483647 h 447"/>
                  <a:gd name="T12" fmla="*/ 2147483647 w 2201"/>
                  <a:gd name="T13" fmla="*/ 2147483647 h 447"/>
                  <a:gd name="T14" fmla="*/ 2147483647 w 2201"/>
                  <a:gd name="T15" fmla="*/ 2147483647 h 447"/>
                  <a:gd name="T16" fmla="*/ 2147483647 w 2201"/>
                  <a:gd name="T17" fmla="*/ 2147483647 h 447"/>
                  <a:gd name="T18" fmla="*/ 2147483647 w 2201"/>
                  <a:gd name="T19" fmla="*/ 2147483647 h 447"/>
                  <a:gd name="T20" fmla="*/ 2147483647 w 2201"/>
                  <a:gd name="T21" fmla="*/ 2147483647 h 447"/>
                  <a:gd name="T22" fmla="*/ 2147483647 w 2201"/>
                  <a:gd name="T23" fmla="*/ 2147483647 h 447"/>
                  <a:gd name="T24" fmla="*/ 2147483647 w 2201"/>
                  <a:gd name="T25" fmla="*/ 2147483647 h 447"/>
                  <a:gd name="T26" fmla="*/ 2147483647 w 2201"/>
                  <a:gd name="T27" fmla="*/ 2147483647 h 447"/>
                  <a:gd name="T28" fmla="*/ 2147483647 w 2201"/>
                  <a:gd name="T29" fmla="*/ 2147483647 h 447"/>
                  <a:gd name="T30" fmla="*/ 2147483647 w 2201"/>
                  <a:gd name="T31" fmla="*/ 2147483647 h 447"/>
                  <a:gd name="T32" fmla="*/ 2147483647 w 2201"/>
                  <a:gd name="T33" fmla="*/ 2147483647 h 447"/>
                  <a:gd name="T34" fmla="*/ 0 w 2201"/>
                  <a:gd name="T35" fmla="*/ 2147483647 h 447"/>
                  <a:gd name="T36" fmla="*/ 0 w 2201"/>
                  <a:gd name="T37" fmla="*/ 2147483647 h 447"/>
                  <a:gd name="T38" fmla="*/ 2147483647 w 2201"/>
                  <a:gd name="T39" fmla="*/ 0 h 447"/>
                  <a:gd name="T40" fmla="*/ 2147483647 w 2201"/>
                  <a:gd name="T41" fmla="*/ 0 h 447"/>
                  <a:gd name="T42" fmla="*/ 2147483647 w 2201"/>
                  <a:gd name="T43" fmla="*/ 2147483647 h 447"/>
                  <a:gd name="T44" fmla="*/ 2147483647 w 2201"/>
                  <a:gd name="T45" fmla="*/ 2147483647 h 447"/>
                  <a:gd name="T46" fmla="*/ 2147483647 w 2201"/>
                  <a:gd name="T47" fmla="*/ 2147483647 h 44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201"/>
                  <a:gd name="T73" fmla="*/ 0 h 447"/>
                  <a:gd name="T74" fmla="*/ 2201 w 2201"/>
                  <a:gd name="T75" fmla="*/ 447 h 44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201" h="447">
                    <a:moveTo>
                      <a:pt x="2074" y="447"/>
                    </a:moveTo>
                    <a:lnTo>
                      <a:pt x="2074" y="447"/>
                    </a:lnTo>
                    <a:lnTo>
                      <a:pt x="1917" y="447"/>
                    </a:lnTo>
                    <a:cubicBezTo>
                      <a:pt x="1899" y="447"/>
                      <a:pt x="1884" y="432"/>
                      <a:pt x="1884" y="413"/>
                    </a:cubicBezTo>
                    <a:cubicBezTo>
                      <a:pt x="1884" y="395"/>
                      <a:pt x="1899" y="380"/>
                      <a:pt x="1917" y="380"/>
                    </a:cubicBezTo>
                    <a:lnTo>
                      <a:pt x="2074" y="380"/>
                    </a:lnTo>
                    <a:cubicBezTo>
                      <a:pt x="2107" y="380"/>
                      <a:pt x="2134" y="353"/>
                      <a:pt x="2134" y="319"/>
                    </a:cubicBezTo>
                    <a:lnTo>
                      <a:pt x="2134" y="127"/>
                    </a:lnTo>
                    <a:cubicBezTo>
                      <a:pt x="2134" y="94"/>
                      <a:pt x="2107" y="67"/>
                      <a:pt x="2074" y="67"/>
                    </a:cubicBezTo>
                    <a:lnTo>
                      <a:pt x="127" y="67"/>
                    </a:lnTo>
                    <a:cubicBezTo>
                      <a:pt x="94" y="67"/>
                      <a:pt x="67" y="94"/>
                      <a:pt x="67" y="127"/>
                    </a:cubicBezTo>
                    <a:lnTo>
                      <a:pt x="67" y="319"/>
                    </a:lnTo>
                    <a:cubicBezTo>
                      <a:pt x="67" y="353"/>
                      <a:pt x="94" y="380"/>
                      <a:pt x="127" y="380"/>
                    </a:cubicBezTo>
                    <a:lnTo>
                      <a:pt x="1729" y="380"/>
                    </a:lnTo>
                    <a:cubicBezTo>
                      <a:pt x="1748" y="380"/>
                      <a:pt x="1763" y="395"/>
                      <a:pt x="1763" y="413"/>
                    </a:cubicBezTo>
                    <a:cubicBezTo>
                      <a:pt x="1763" y="432"/>
                      <a:pt x="1748" y="447"/>
                      <a:pt x="1729" y="447"/>
                    </a:cubicBezTo>
                    <a:lnTo>
                      <a:pt x="127" y="447"/>
                    </a:lnTo>
                    <a:cubicBezTo>
                      <a:pt x="57" y="447"/>
                      <a:pt x="0" y="390"/>
                      <a:pt x="0" y="319"/>
                    </a:cubicBezTo>
                    <a:lnTo>
                      <a:pt x="0" y="127"/>
                    </a:lnTo>
                    <a:cubicBezTo>
                      <a:pt x="0" y="57"/>
                      <a:pt x="57" y="0"/>
                      <a:pt x="127" y="0"/>
                    </a:cubicBezTo>
                    <a:lnTo>
                      <a:pt x="2074" y="0"/>
                    </a:lnTo>
                    <a:cubicBezTo>
                      <a:pt x="2144" y="0"/>
                      <a:pt x="2201" y="57"/>
                      <a:pt x="2201" y="127"/>
                    </a:cubicBezTo>
                    <a:lnTo>
                      <a:pt x="2201" y="319"/>
                    </a:lnTo>
                    <a:cubicBezTo>
                      <a:pt x="2201" y="390"/>
                      <a:pt x="2144" y="447"/>
                      <a:pt x="2074" y="447"/>
                    </a:cubicBez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52" name="Freeform 261">
                <a:extLst>
                  <a:ext uri="{FF2B5EF4-FFF2-40B4-BE49-F238E27FC236}">
                    <a16:creationId xmlns:a16="http://schemas.microsoft.com/office/drawing/2014/main" xmlns="" id="{475CDAF5-310A-4FEB-9418-24B3D85FA186}"/>
                  </a:ext>
                </a:extLst>
              </p:cNvPr>
              <p:cNvSpPr>
                <a:spLocks/>
              </p:cNvSpPr>
              <p:nvPr/>
            </p:nvSpPr>
            <p:spPr bwMode="gray">
              <a:xfrm>
                <a:off x="2940050" y="1230313"/>
                <a:ext cx="68263"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6" y="0"/>
                    </a:lnTo>
                    <a:lnTo>
                      <a:pt x="36" y="38"/>
                    </a:lnTo>
                    <a:lnTo>
                      <a:pt x="0" y="38"/>
                    </a:lnTo>
                    <a:lnTo>
                      <a:pt x="0" y="123"/>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53" name="Freeform 262">
                <a:extLst>
                  <a:ext uri="{FF2B5EF4-FFF2-40B4-BE49-F238E27FC236}">
                    <a16:creationId xmlns:a16="http://schemas.microsoft.com/office/drawing/2014/main" xmlns="" id="{710EE63D-780E-4FAB-A1ED-C24BE2D75F30}"/>
                  </a:ext>
                </a:extLst>
              </p:cNvPr>
              <p:cNvSpPr>
                <a:spLocks/>
              </p:cNvSpPr>
              <p:nvPr/>
            </p:nvSpPr>
            <p:spPr bwMode="gray">
              <a:xfrm>
                <a:off x="3041650" y="1230313"/>
                <a:ext cx="68263"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5" y="0"/>
                    </a:lnTo>
                    <a:lnTo>
                      <a:pt x="35" y="38"/>
                    </a:lnTo>
                    <a:lnTo>
                      <a:pt x="0" y="38"/>
                    </a:lnTo>
                    <a:lnTo>
                      <a:pt x="0" y="123"/>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54" name="Freeform 263">
                <a:extLst>
                  <a:ext uri="{FF2B5EF4-FFF2-40B4-BE49-F238E27FC236}">
                    <a16:creationId xmlns:a16="http://schemas.microsoft.com/office/drawing/2014/main" xmlns="" id="{18DC9452-4C76-450C-A094-12F256F2F0CE}"/>
                  </a:ext>
                </a:extLst>
              </p:cNvPr>
              <p:cNvSpPr>
                <a:spLocks/>
              </p:cNvSpPr>
              <p:nvPr/>
            </p:nvSpPr>
            <p:spPr bwMode="gray">
              <a:xfrm>
                <a:off x="3143250" y="1230313"/>
                <a:ext cx="68263" cy="50800"/>
              </a:xfrm>
              <a:custGeom>
                <a:avLst/>
                <a:gdLst>
                  <a:gd name="T0" fmla="*/ 0 w 160"/>
                  <a:gd name="T1" fmla="*/ 2147483647 h 123"/>
                  <a:gd name="T2" fmla="*/ 0 w 160"/>
                  <a:gd name="T3" fmla="*/ 2147483647 h 123"/>
                  <a:gd name="T4" fmla="*/ 2147483647 w 160"/>
                  <a:gd name="T5" fmla="*/ 2147483647 h 123"/>
                  <a:gd name="T6" fmla="*/ 2147483647 w 160"/>
                  <a:gd name="T7" fmla="*/ 2147483647 h 123"/>
                  <a:gd name="T8" fmla="*/ 2147483647 w 160"/>
                  <a:gd name="T9" fmla="*/ 2147483647 h 123"/>
                  <a:gd name="T10" fmla="*/ 2147483647 w 160"/>
                  <a:gd name="T11" fmla="*/ 0 h 123"/>
                  <a:gd name="T12" fmla="*/ 2147483647 w 160"/>
                  <a:gd name="T13" fmla="*/ 0 h 123"/>
                  <a:gd name="T14" fmla="*/ 2147483647 w 160"/>
                  <a:gd name="T15" fmla="*/ 2147483647 h 123"/>
                  <a:gd name="T16" fmla="*/ 0 w 160"/>
                  <a:gd name="T17" fmla="*/ 2147483647 h 123"/>
                  <a:gd name="T18" fmla="*/ 0 w 160"/>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0"/>
                  <a:gd name="T31" fmla="*/ 0 h 123"/>
                  <a:gd name="T32" fmla="*/ 160 w 160"/>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0" h="123">
                    <a:moveTo>
                      <a:pt x="0" y="123"/>
                    </a:moveTo>
                    <a:lnTo>
                      <a:pt x="0" y="123"/>
                    </a:lnTo>
                    <a:lnTo>
                      <a:pt x="160" y="123"/>
                    </a:lnTo>
                    <a:lnTo>
                      <a:pt x="160" y="38"/>
                    </a:lnTo>
                    <a:lnTo>
                      <a:pt x="125" y="38"/>
                    </a:lnTo>
                    <a:lnTo>
                      <a:pt x="125" y="0"/>
                    </a:lnTo>
                    <a:lnTo>
                      <a:pt x="35" y="0"/>
                    </a:lnTo>
                    <a:lnTo>
                      <a:pt x="35" y="38"/>
                    </a:lnTo>
                    <a:lnTo>
                      <a:pt x="0" y="38"/>
                    </a:lnTo>
                    <a:lnTo>
                      <a:pt x="0" y="123"/>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55" name="Freeform 264">
                <a:extLst>
                  <a:ext uri="{FF2B5EF4-FFF2-40B4-BE49-F238E27FC236}">
                    <a16:creationId xmlns:a16="http://schemas.microsoft.com/office/drawing/2014/main" xmlns="" id="{4F6DF384-386B-4979-83F9-D0F425836647}"/>
                  </a:ext>
                </a:extLst>
              </p:cNvPr>
              <p:cNvSpPr>
                <a:spLocks/>
              </p:cNvSpPr>
              <p:nvPr/>
            </p:nvSpPr>
            <p:spPr bwMode="gray">
              <a:xfrm>
                <a:off x="3244850" y="1230313"/>
                <a:ext cx="66675"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5" y="0"/>
                    </a:lnTo>
                    <a:lnTo>
                      <a:pt x="35" y="38"/>
                    </a:lnTo>
                    <a:lnTo>
                      <a:pt x="0" y="38"/>
                    </a:lnTo>
                    <a:lnTo>
                      <a:pt x="0" y="123"/>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56" name="Freeform 265">
                <a:extLst>
                  <a:ext uri="{FF2B5EF4-FFF2-40B4-BE49-F238E27FC236}">
                    <a16:creationId xmlns:a16="http://schemas.microsoft.com/office/drawing/2014/main" xmlns="" id="{F4A55C63-0315-43F1-88EC-95F26C1C679E}"/>
                  </a:ext>
                </a:extLst>
              </p:cNvPr>
              <p:cNvSpPr>
                <a:spLocks/>
              </p:cNvSpPr>
              <p:nvPr/>
            </p:nvSpPr>
            <p:spPr bwMode="gray">
              <a:xfrm>
                <a:off x="3346450" y="1230313"/>
                <a:ext cx="66675"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5" y="38"/>
                    </a:lnTo>
                    <a:lnTo>
                      <a:pt x="125" y="0"/>
                    </a:lnTo>
                    <a:lnTo>
                      <a:pt x="35" y="0"/>
                    </a:lnTo>
                    <a:lnTo>
                      <a:pt x="35" y="38"/>
                    </a:lnTo>
                    <a:lnTo>
                      <a:pt x="0" y="38"/>
                    </a:lnTo>
                    <a:lnTo>
                      <a:pt x="0" y="123"/>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57" name="Freeform 266">
                <a:extLst>
                  <a:ext uri="{FF2B5EF4-FFF2-40B4-BE49-F238E27FC236}">
                    <a16:creationId xmlns:a16="http://schemas.microsoft.com/office/drawing/2014/main" xmlns="" id="{76E0AB0A-6AFF-4CEB-BDE9-B913261A678E}"/>
                  </a:ext>
                </a:extLst>
              </p:cNvPr>
              <p:cNvSpPr>
                <a:spLocks/>
              </p:cNvSpPr>
              <p:nvPr/>
            </p:nvSpPr>
            <p:spPr bwMode="gray">
              <a:xfrm>
                <a:off x="3522663" y="1219200"/>
                <a:ext cx="127000" cy="30163"/>
              </a:xfrm>
              <a:custGeom>
                <a:avLst/>
                <a:gdLst>
                  <a:gd name="T0" fmla="*/ 2147483647 w 303"/>
                  <a:gd name="T1" fmla="*/ 2147483647 h 72"/>
                  <a:gd name="T2" fmla="*/ 2147483647 w 303"/>
                  <a:gd name="T3" fmla="*/ 2147483647 h 72"/>
                  <a:gd name="T4" fmla="*/ 0 w 303"/>
                  <a:gd name="T5" fmla="*/ 2147483647 h 72"/>
                  <a:gd name="T6" fmla="*/ 0 w 303"/>
                  <a:gd name="T7" fmla="*/ 0 h 72"/>
                  <a:gd name="T8" fmla="*/ 2147483647 w 303"/>
                  <a:gd name="T9" fmla="*/ 0 h 72"/>
                  <a:gd name="T10" fmla="*/ 2147483647 w 303"/>
                  <a:gd name="T11" fmla="*/ 2147483647 h 72"/>
                  <a:gd name="T12" fmla="*/ 0 60000 65536"/>
                  <a:gd name="T13" fmla="*/ 0 60000 65536"/>
                  <a:gd name="T14" fmla="*/ 0 60000 65536"/>
                  <a:gd name="T15" fmla="*/ 0 60000 65536"/>
                  <a:gd name="T16" fmla="*/ 0 60000 65536"/>
                  <a:gd name="T17" fmla="*/ 0 60000 65536"/>
                  <a:gd name="T18" fmla="*/ 0 w 303"/>
                  <a:gd name="T19" fmla="*/ 0 h 72"/>
                  <a:gd name="T20" fmla="*/ 303 w 303"/>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303" h="72">
                    <a:moveTo>
                      <a:pt x="303" y="72"/>
                    </a:moveTo>
                    <a:lnTo>
                      <a:pt x="303" y="72"/>
                    </a:lnTo>
                    <a:lnTo>
                      <a:pt x="0" y="72"/>
                    </a:lnTo>
                    <a:lnTo>
                      <a:pt x="0" y="0"/>
                    </a:lnTo>
                    <a:lnTo>
                      <a:pt x="303" y="0"/>
                    </a:lnTo>
                    <a:lnTo>
                      <a:pt x="303" y="72"/>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58" name="Freeform 267">
                <a:extLst>
                  <a:ext uri="{FF2B5EF4-FFF2-40B4-BE49-F238E27FC236}">
                    <a16:creationId xmlns:a16="http://schemas.microsoft.com/office/drawing/2014/main" xmlns="" id="{3C5BE945-4D0C-4B03-BB53-730037E77018}"/>
                  </a:ext>
                </a:extLst>
              </p:cNvPr>
              <p:cNvSpPr>
                <a:spLocks/>
              </p:cNvSpPr>
              <p:nvPr/>
            </p:nvSpPr>
            <p:spPr bwMode="gray">
              <a:xfrm>
                <a:off x="3544888" y="1311275"/>
                <a:ext cx="58738" cy="58738"/>
              </a:xfrm>
              <a:custGeom>
                <a:avLst/>
                <a:gdLst>
                  <a:gd name="T0" fmla="*/ 2147483647 w 139"/>
                  <a:gd name="T1" fmla="*/ 2147483647 h 139"/>
                  <a:gd name="T2" fmla="*/ 2147483647 w 139"/>
                  <a:gd name="T3" fmla="*/ 2147483647 h 139"/>
                  <a:gd name="T4" fmla="*/ 0 w 139"/>
                  <a:gd name="T5" fmla="*/ 2147483647 h 139"/>
                  <a:gd name="T6" fmla="*/ 2147483647 w 139"/>
                  <a:gd name="T7" fmla="*/ 0 h 139"/>
                  <a:gd name="T8" fmla="*/ 2147483647 w 139"/>
                  <a:gd name="T9" fmla="*/ 2147483647 h 139"/>
                  <a:gd name="T10" fmla="*/ 2147483647 w 139"/>
                  <a:gd name="T11" fmla="*/ 2147483647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69" y="139"/>
                    </a:moveTo>
                    <a:lnTo>
                      <a:pt x="69" y="139"/>
                    </a:lnTo>
                    <a:cubicBezTo>
                      <a:pt x="30" y="139"/>
                      <a:pt x="0" y="107"/>
                      <a:pt x="0" y="69"/>
                    </a:cubicBezTo>
                    <a:cubicBezTo>
                      <a:pt x="0" y="31"/>
                      <a:pt x="30" y="0"/>
                      <a:pt x="69" y="0"/>
                    </a:cubicBezTo>
                    <a:cubicBezTo>
                      <a:pt x="107" y="0"/>
                      <a:pt x="139" y="31"/>
                      <a:pt x="139" y="69"/>
                    </a:cubicBezTo>
                    <a:cubicBezTo>
                      <a:pt x="139" y="107"/>
                      <a:pt x="107" y="139"/>
                      <a:pt x="69" y="139"/>
                    </a:cubicBez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59" name="Freeform 268">
                <a:extLst>
                  <a:ext uri="{FF2B5EF4-FFF2-40B4-BE49-F238E27FC236}">
                    <a16:creationId xmlns:a16="http://schemas.microsoft.com/office/drawing/2014/main" xmlns="" id="{AAD2437B-724A-4D21-BB6A-608920A7ACAD}"/>
                  </a:ext>
                </a:extLst>
              </p:cNvPr>
              <p:cNvSpPr>
                <a:spLocks/>
              </p:cNvSpPr>
              <p:nvPr/>
            </p:nvSpPr>
            <p:spPr bwMode="gray">
              <a:xfrm>
                <a:off x="3633788" y="1311275"/>
                <a:ext cx="58738" cy="58738"/>
              </a:xfrm>
              <a:custGeom>
                <a:avLst/>
                <a:gdLst>
                  <a:gd name="T0" fmla="*/ 2147483647 w 138"/>
                  <a:gd name="T1" fmla="*/ 2147483647 h 139"/>
                  <a:gd name="T2" fmla="*/ 2147483647 w 138"/>
                  <a:gd name="T3" fmla="*/ 2147483647 h 139"/>
                  <a:gd name="T4" fmla="*/ 0 w 138"/>
                  <a:gd name="T5" fmla="*/ 2147483647 h 139"/>
                  <a:gd name="T6" fmla="*/ 2147483647 w 138"/>
                  <a:gd name="T7" fmla="*/ 0 h 139"/>
                  <a:gd name="T8" fmla="*/ 2147483647 w 138"/>
                  <a:gd name="T9" fmla="*/ 2147483647 h 139"/>
                  <a:gd name="T10" fmla="*/ 2147483647 w 138"/>
                  <a:gd name="T11" fmla="*/ 2147483647 h 139"/>
                  <a:gd name="T12" fmla="*/ 0 60000 65536"/>
                  <a:gd name="T13" fmla="*/ 0 60000 65536"/>
                  <a:gd name="T14" fmla="*/ 0 60000 65536"/>
                  <a:gd name="T15" fmla="*/ 0 60000 65536"/>
                  <a:gd name="T16" fmla="*/ 0 60000 65536"/>
                  <a:gd name="T17" fmla="*/ 0 60000 65536"/>
                  <a:gd name="T18" fmla="*/ 0 w 138"/>
                  <a:gd name="T19" fmla="*/ 0 h 139"/>
                  <a:gd name="T20" fmla="*/ 138 w 138"/>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8" h="139">
                    <a:moveTo>
                      <a:pt x="69" y="139"/>
                    </a:moveTo>
                    <a:lnTo>
                      <a:pt x="69" y="139"/>
                    </a:lnTo>
                    <a:cubicBezTo>
                      <a:pt x="30" y="139"/>
                      <a:pt x="0" y="107"/>
                      <a:pt x="0" y="69"/>
                    </a:cubicBezTo>
                    <a:cubicBezTo>
                      <a:pt x="0" y="31"/>
                      <a:pt x="30" y="0"/>
                      <a:pt x="69" y="0"/>
                    </a:cubicBezTo>
                    <a:cubicBezTo>
                      <a:pt x="107" y="0"/>
                      <a:pt x="138" y="31"/>
                      <a:pt x="138" y="69"/>
                    </a:cubicBezTo>
                    <a:cubicBezTo>
                      <a:pt x="138" y="107"/>
                      <a:pt x="107" y="139"/>
                      <a:pt x="69" y="139"/>
                    </a:cubicBez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60" name="Freeform 269">
                <a:extLst>
                  <a:ext uri="{FF2B5EF4-FFF2-40B4-BE49-F238E27FC236}">
                    <a16:creationId xmlns:a16="http://schemas.microsoft.com/office/drawing/2014/main" xmlns="" id="{BE36FE20-1038-4500-A432-D321AC47B0F0}"/>
                  </a:ext>
                </a:extLst>
              </p:cNvPr>
              <p:cNvSpPr>
                <a:spLocks/>
              </p:cNvSpPr>
              <p:nvPr/>
            </p:nvSpPr>
            <p:spPr bwMode="gray">
              <a:xfrm>
                <a:off x="3522663" y="1260475"/>
                <a:ext cx="31750" cy="31750"/>
              </a:xfrm>
              <a:custGeom>
                <a:avLst/>
                <a:gdLst>
                  <a:gd name="T0" fmla="*/ 2147483647 w 73"/>
                  <a:gd name="T1" fmla="*/ 2147483647 h 73"/>
                  <a:gd name="T2" fmla="*/ 2147483647 w 73"/>
                  <a:gd name="T3" fmla="*/ 2147483647 h 73"/>
                  <a:gd name="T4" fmla="*/ 0 w 73"/>
                  <a:gd name="T5" fmla="*/ 2147483647 h 73"/>
                  <a:gd name="T6" fmla="*/ 0 w 73"/>
                  <a:gd name="T7" fmla="*/ 0 h 73"/>
                  <a:gd name="T8" fmla="*/ 2147483647 w 73"/>
                  <a:gd name="T9" fmla="*/ 0 h 73"/>
                  <a:gd name="T10" fmla="*/ 2147483647 w 73"/>
                  <a:gd name="T11" fmla="*/ 2147483647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61" name="Freeform 270">
                <a:extLst>
                  <a:ext uri="{FF2B5EF4-FFF2-40B4-BE49-F238E27FC236}">
                    <a16:creationId xmlns:a16="http://schemas.microsoft.com/office/drawing/2014/main" xmlns="" id="{8E685F4F-838B-4ACA-A2A0-0EEF681878D5}"/>
                  </a:ext>
                </a:extLst>
              </p:cNvPr>
              <p:cNvSpPr>
                <a:spLocks/>
              </p:cNvSpPr>
              <p:nvPr/>
            </p:nvSpPr>
            <p:spPr bwMode="gray">
              <a:xfrm>
                <a:off x="3571875" y="1260475"/>
                <a:ext cx="30163" cy="31750"/>
              </a:xfrm>
              <a:custGeom>
                <a:avLst/>
                <a:gdLst>
                  <a:gd name="T0" fmla="*/ 2147483647 w 73"/>
                  <a:gd name="T1" fmla="*/ 2147483647 h 73"/>
                  <a:gd name="T2" fmla="*/ 2147483647 w 73"/>
                  <a:gd name="T3" fmla="*/ 2147483647 h 73"/>
                  <a:gd name="T4" fmla="*/ 0 w 73"/>
                  <a:gd name="T5" fmla="*/ 2147483647 h 73"/>
                  <a:gd name="T6" fmla="*/ 0 w 73"/>
                  <a:gd name="T7" fmla="*/ 0 h 73"/>
                  <a:gd name="T8" fmla="*/ 2147483647 w 73"/>
                  <a:gd name="T9" fmla="*/ 0 h 73"/>
                  <a:gd name="T10" fmla="*/ 2147483647 w 73"/>
                  <a:gd name="T11" fmla="*/ 2147483647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62" name="Freeform 271">
                <a:extLst>
                  <a:ext uri="{FF2B5EF4-FFF2-40B4-BE49-F238E27FC236}">
                    <a16:creationId xmlns:a16="http://schemas.microsoft.com/office/drawing/2014/main" xmlns="" id="{ACE1006A-5361-4ED7-BEF6-9BB86D1C8F93}"/>
                  </a:ext>
                </a:extLst>
              </p:cNvPr>
              <p:cNvSpPr>
                <a:spLocks/>
              </p:cNvSpPr>
              <p:nvPr/>
            </p:nvSpPr>
            <p:spPr bwMode="gray">
              <a:xfrm>
                <a:off x="3619500" y="1260475"/>
                <a:ext cx="30163" cy="31750"/>
              </a:xfrm>
              <a:custGeom>
                <a:avLst/>
                <a:gdLst>
                  <a:gd name="T0" fmla="*/ 2147483647 w 73"/>
                  <a:gd name="T1" fmla="*/ 2147483647 h 73"/>
                  <a:gd name="T2" fmla="*/ 2147483647 w 73"/>
                  <a:gd name="T3" fmla="*/ 2147483647 h 73"/>
                  <a:gd name="T4" fmla="*/ 0 w 73"/>
                  <a:gd name="T5" fmla="*/ 2147483647 h 73"/>
                  <a:gd name="T6" fmla="*/ 0 w 73"/>
                  <a:gd name="T7" fmla="*/ 0 h 73"/>
                  <a:gd name="T8" fmla="*/ 2147483647 w 73"/>
                  <a:gd name="T9" fmla="*/ 0 h 73"/>
                  <a:gd name="T10" fmla="*/ 2147483647 w 73"/>
                  <a:gd name="T11" fmla="*/ 2147483647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899" name="组合 898">
              <a:extLst>
                <a:ext uri="{FF2B5EF4-FFF2-40B4-BE49-F238E27FC236}">
                  <a16:creationId xmlns:a16="http://schemas.microsoft.com/office/drawing/2014/main" xmlns="" id="{4E6F55D6-C918-43F7-8D98-382B261EBB4B}"/>
                </a:ext>
              </a:extLst>
            </p:cNvPr>
            <p:cNvGrpSpPr>
              <a:grpSpLocks noChangeAspect="1"/>
            </p:cNvGrpSpPr>
            <p:nvPr/>
          </p:nvGrpSpPr>
          <p:grpSpPr bwMode="gray">
            <a:xfrm>
              <a:off x="4901080" y="4194338"/>
              <a:ext cx="864849" cy="182259"/>
              <a:chOff x="2851150" y="1166813"/>
              <a:chExt cx="923925" cy="203200"/>
            </a:xfrm>
            <a:grpFill/>
          </p:grpSpPr>
          <p:sp>
            <p:nvSpPr>
              <p:cNvPr id="939" name="Freeform 260">
                <a:extLst>
                  <a:ext uri="{FF2B5EF4-FFF2-40B4-BE49-F238E27FC236}">
                    <a16:creationId xmlns:a16="http://schemas.microsoft.com/office/drawing/2014/main" xmlns="" id="{AD0CEBC0-9F05-44D0-8B05-C6BC7FE6E3E0}"/>
                  </a:ext>
                </a:extLst>
              </p:cNvPr>
              <p:cNvSpPr>
                <a:spLocks/>
              </p:cNvSpPr>
              <p:nvPr/>
            </p:nvSpPr>
            <p:spPr bwMode="gray">
              <a:xfrm>
                <a:off x="2851150" y="1166813"/>
                <a:ext cx="923925" cy="188913"/>
              </a:xfrm>
              <a:custGeom>
                <a:avLst/>
                <a:gdLst>
                  <a:gd name="T0" fmla="*/ 2147483647 w 2201"/>
                  <a:gd name="T1" fmla="*/ 2147483647 h 447"/>
                  <a:gd name="T2" fmla="*/ 2147483647 w 2201"/>
                  <a:gd name="T3" fmla="*/ 2147483647 h 447"/>
                  <a:gd name="T4" fmla="*/ 2147483647 w 2201"/>
                  <a:gd name="T5" fmla="*/ 2147483647 h 447"/>
                  <a:gd name="T6" fmla="*/ 2147483647 w 2201"/>
                  <a:gd name="T7" fmla="*/ 2147483647 h 447"/>
                  <a:gd name="T8" fmla="*/ 2147483647 w 2201"/>
                  <a:gd name="T9" fmla="*/ 2147483647 h 447"/>
                  <a:gd name="T10" fmla="*/ 2147483647 w 2201"/>
                  <a:gd name="T11" fmla="*/ 2147483647 h 447"/>
                  <a:gd name="T12" fmla="*/ 2147483647 w 2201"/>
                  <a:gd name="T13" fmla="*/ 2147483647 h 447"/>
                  <a:gd name="T14" fmla="*/ 2147483647 w 2201"/>
                  <a:gd name="T15" fmla="*/ 2147483647 h 447"/>
                  <a:gd name="T16" fmla="*/ 2147483647 w 2201"/>
                  <a:gd name="T17" fmla="*/ 2147483647 h 447"/>
                  <a:gd name="T18" fmla="*/ 2147483647 w 2201"/>
                  <a:gd name="T19" fmla="*/ 2147483647 h 447"/>
                  <a:gd name="T20" fmla="*/ 2147483647 w 2201"/>
                  <a:gd name="T21" fmla="*/ 2147483647 h 447"/>
                  <a:gd name="T22" fmla="*/ 2147483647 w 2201"/>
                  <a:gd name="T23" fmla="*/ 2147483647 h 447"/>
                  <a:gd name="T24" fmla="*/ 2147483647 w 2201"/>
                  <a:gd name="T25" fmla="*/ 2147483647 h 447"/>
                  <a:gd name="T26" fmla="*/ 2147483647 w 2201"/>
                  <a:gd name="T27" fmla="*/ 2147483647 h 447"/>
                  <a:gd name="T28" fmla="*/ 2147483647 w 2201"/>
                  <a:gd name="T29" fmla="*/ 2147483647 h 447"/>
                  <a:gd name="T30" fmla="*/ 2147483647 w 2201"/>
                  <a:gd name="T31" fmla="*/ 2147483647 h 447"/>
                  <a:gd name="T32" fmla="*/ 2147483647 w 2201"/>
                  <a:gd name="T33" fmla="*/ 2147483647 h 447"/>
                  <a:gd name="T34" fmla="*/ 0 w 2201"/>
                  <a:gd name="T35" fmla="*/ 2147483647 h 447"/>
                  <a:gd name="T36" fmla="*/ 0 w 2201"/>
                  <a:gd name="T37" fmla="*/ 2147483647 h 447"/>
                  <a:gd name="T38" fmla="*/ 2147483647 w 2201"/>
                  <a:gd name="T39" fmla="*/ 0 h 447"/>
                  <a:gd name="T40" fmla="*/ 2147483647 w 2201"/>
                  <a:gd name="T41" fmla="*/ 0 h 447"/>
                  <a:gd name="T42" fmla="*/ 2147483647 w 2201"/>
                  <a:gd name="T43" fmla="*/ 2147483647 h 447"/>
                  <a:gd name="T44" fmla="*/ 2147483647 w 2201"/>
                  <a:gd name="T45" fmla="*/ 2147483647 h 447"/>
                  <a:gd name="T46" fmla="*/ 2147483647 w 2201"/>
                  <a:gd name="T47" fmla="*/ 2147483647 h 44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201"/>
                  <a:gd name="T73" fmla="*/ 0 h 447"/>
                  <a:gd name="T74" fmla="*/ 2201 w 2201"/>
                  <a:gd name="T75" fmla="*/ 447 h 44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201" h="447">
                    <a:moveTo>
                      <a:pt x="2074" y="447"/>
                    </a:moveTo>
                    <a:lnTo>
                      <a:pt x="2074" y="447"/>
                    </a:lnTo>
                    <a:lnTo>
                      <a:pt x="1917" y="447"/>
                    </a:lnTo>
                    <a:cubicBezTo>
                      <a:pt x="1899" y="447"/>
                      <a:pt x="1884" y="432"/>
                      <a:pt x="1884" y="413"/>
                    </a:cubicBezTo>
                    <a:cubicBezTo>
                      <a:pt x="1884" y="395"/>
                      <a:pt x="1899" y="380"/>
                      <a:pt x="1917" y="380"/>
                    </a:cubicBezTo>
                    <a:lnTo>
                      <a:pt x="2074" y="380"/>
                    </a:lnTo>
                    <a:cubicBezTo>
                      <a:pt x="2107" y="380"/>
                      <a:pt x="2134" y="353"/>
                      <a:pt x="2134" y="319"/>
                    </a:cubicBezTo>
                    <a:lnTo>
                      <a:pt x="2134" y="127"/>
                    </a:lnTo>
                    <a:cubicBezTo>
                      <a:pt x="2134" y="94"/>
                      <a:pt x="2107" y="67"/>
                      <a:pt x="2074" y="67"/>
                    </a:cubicBezTo>
                    <a:lnTo>
                      <a:pt x="127" y="67"/>
                    </a:lnTo>
                    <a:cubicBezTo>
                      <a:pt x="94" y="67"/>
                      <a:pt x="67" y="94"/>
                      <a:pt x="67" y="127"/>
                    </a:cubicBezTo>
                    <a:lnTo>
                      <a:pt x="67" y="319"/>
                    </a:lnTo>
                    <a:cubicBezTo>
                      <a:pt x="67" y="353"/>
                      <a:pt x="94" y="380"/>
                      <a:pt x="127" y="380"/>
                    </a:cubicBezTo>
                    <a:lnTo>
                      <a:pt x="1729" y="380"/>
                    </a:lnTo>
                    <a:cubicBezTo>
                      <a:pt x="1748" y="380"/>
                      <a:pt x="1763" y="395"/>
                      <a:pt x="1763" y="413"/>
                    </a:cubicBezTo>
                    <a:cubicBezTo>
                      <a:pt x="1763" y="432"/>
                      <a:pt x="1748" y="447"/>
                      <a:pt x="1729" y="447"/>
                    </a:cubicBezTo>
                    <a:lnTo>
                      <a:pt x="127" y="447"/>
                    </a:lnTo>
                    <a:cubicBezTo>
                      <a:pt x="57" y="447"/>
                      <a:pt x="0" y="390"/>
                      <a:pt x="0" y="319"/>
                    </a:cubicBezTo>
                    <a:lnTo>
                      <a:pt x="0" y="127"/>
                    </a:lnTo>
                    <a:cubicBezTo>
                      <a:pt x="0" y="57"/>
                      <a:pt x="57" y="0"/>
                      <a:pt x="127" y="0"/>
                    </a:cubicBezTo>
                    <a:lnTo>
                      <a:pt x="2074" y="0"/>
                    </a:lnTo>
                    <a:cubicBezTo>
                      <a:pt x="2144" y="0"/>
                      <a:pt x="2201" y="57"/>
                      <a:pt x="2201" y="127"/>
                    </a:cubicBezTo>
                    <a:lnTo>
                      <a:pt x="2201" y="319"/>
                    </a:lnTo>
                    <a:cubicBezTo>
                      <a:pt x="2201" y="390"/>
                      <a:pt x="2144" y="447"/>
                      <a:pt x="2074" y="447"/>
                    </a:cubicBez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40" name="Freeform 261">
                <a:extLst>
                  <a:ext uri="{FF2B5EF4-FFF2-40B4-BE49-F238E27FC236}">
                    <a16:creationId xmlns:a16="http://schemas.microsoft.com/office/drawing/2014/main" xmlns="" id="{96973F05-EEFD-4934-94FE-24E7FA41251A}"/>
                  </a:ext>
                </a:extLst>
              </p:cNvPr>
              <p:cNvSpPr>
                <a:spLocks/>
              </p:cNvSpPr>
              <p:nvPr/>
            </p:nvSpPr>
            <p:spPr bwMode="gray">
              <a:xfrm>
                <a:off x="2940050" y="1230313"/>
                <a:ext cx="68263"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6" y="0"/>
                    </a:lnTo>
                    <a:lnTo>
                      <a:pt x="36" y="38"/>
                    </a:lnTo>
                    <a:lnTo>
                      <a:pt x="0" y="38"/>
                    </a:lnTo>
                    <a:lnTo>
                      <a:pt x="0" y="123"/>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41" name="Freeform 262">
                <a:extLst>
                  <a:ext uri="{FF2B5EF4-FFF2-40B4-BE49-F238E27FC236}">
                    <a16:creationId xmlns:a16="http://schemas.microsoft.com/office/drawing/2014/main" xmlns="" id="{B5B3297D-30E4-4790-82AB-7A2D246D5697}"/>
                  </a:ext>
                </a:extLst>
              </p:cNvPr>
              <p:cNvSpPr>
                <a:spLocks/>
              </p:cNvSpPr>
              <p:nvPr/>
            </p:nvSpPr>
            <p:spPr bwMode="gray">
              <a:xfrm>
                <a:off x="3041650" y="1230313"/>
                <a:ext cx="68263"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5" y="0"/>
                    </a:lnTo>
                    <a:lnTo>
                      <a:pt x="35" y="38"/>
                    </a:lnTo>
                    <a:lnTo>
                      <a:pt x="0" y="38"/>
                    </a:lnTo>
                    <a:lnTo>
                      <a:pt x="0" y="123"/>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42" name="Freeform 263">
                <a:extLst>
                  <a:ext uri="{FF2B5EF4-FFF2-40B4-BE49-F238E27FC236}">
                    <a16:creationId xmlns:a16="http://schemas.microsoft.com/office/drawing/2014/main" xmlns="" id="{362E45A4-46AE-4485-9933-AD3B1D0F4C5D}"/>
                  </a:ext>
                </a:extLst>
              </p:cNvPr>
              <p:cNvSpPr>
                <a:spLocks/>
              </p:cNvSpPr>
              <p:nvPr/>
            </p:nvSpPr>
            <p:spPr bwMode="gray">
              <a:xfrm>
                <a:off x="3143250" y="1230313"/>
                <a:ext cx="68263" cy="50800"/>
              </a:xfrm>
              <a:custGeom>
                <a:avLst/>
                <a:gdLst>
                  <a:gd name="T0" fmla="*/ 0 w 160"/>
                  <a:gd name="T1" fmla="*/ 2147483647 h 123"/>
                  <a:gd name="T2" fmla="*/ 0 w 160"/>
                  <a:gd name="T3" fmla="*/ 2147483647 h 123"/>
                  <a:gd name="T4" fmla="*/ 2147483647 w 160"/>
                  <a:gd name="T5" fmla="*/ 2147483647 h 123"/>
                  <a:gd name="T6" fmla="*/ 2147483647 w 160"/>
                  <a:gd name="T7" fmla="*/ 2147483647 h 123"/>
                  <a:gd name="T8" fmla="*/ 2147483647 w 160"/>
                  <a:gd name="T9" fmla="*/ 2147483647 h 123"/>
                  <a:gd name="T10" fmla="*/ 2147483647 w 160"/>
                  <a:gd name="T11" fmla="*/ 0 h 123"/>
                  <a:gd name="T12" fmla="*/ 2147483647 w 160"/>
                  <a:gd name="T13" fmla="*/ 0 h 123"/>
                  <a:gd name="T14" fmla="*/ 2147483647 w 160"/>
                  <a:gd name="T15" fmla="*/ 2147483647 h 123"/>
                  <a:gd name="T16" fmla="*/ 0 w 160"/>
                  <a:gd name="T17" fmla="*/ 2147483647 h 123"/>
                  <a:gd name="T18" fmla="*/ 0 w 160"/>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0"/>
                  <a:gd name="T31" fmla="*/ 0 h 123"/>
                  <a:gd name="T32" fmla="*/ 160 w 160"/>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0" h="123">
                    <a:moveTo>
                      <a:pt x="0" y="123"/>
                    </a:moveTo>
                    <a:lnTo>
                      <a:pt x="0" y="123"/>
                    </a:lnTo>
                    <a:lnTo>
                      <a:pt x="160" y="123"/>
                    </a:lnTo>
                    <a:lnTo>
                      <a:pt x="160" y="38"/>
                    </a:lnTo>
                    <a:lnTo>
                      <a:pt x="125" y="38"/>
                    </a:lnTo>
                    <a:lnTo>
                      <a:pt x="125" y="0"/>
                    </a:lnTo>
                    <a:lnTo>
                      <a:pt x="35" y="0"/>
                    </a:lnTo>
                    <a:lnTo>
                      <a:pt x="35" y="38"/>
                    </a:lnTo>
                    <a:lnTo>
                      <a:pt x="0" y="38"/>
                    </a:lnTo>
                    <a:lnTo>
                      <a:pt x="0" y="123"/>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43" name="Freeform 264">
                <a:extLst>
                  <a:ext uri="{FF2B5EF4-FFF2-40B4-BE49-F238E27FC236}">
                    <a16:creationId xmlns:a16="http://schemas.microsoft.com/office/drawing/2014/main" xmlns="" id="{9DC3F96C-68F6-441E-9272-37D8D83D20AB}"/>
                  </a:ext>
                </a:extLst>
              </p:cNvPr>
              <p:cNvSpPr>
                <a:spLocks/>
              </p:cNvSpPr>
              <p:nvPr/>
            </p:nvSpPr>
            <p:spPr bwMode="gray">
              <a:xfrm>
                <a:off x="3244850" y="1230313"/>
                <a:ext cx="66675"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5" y="0"/>
                    </a:lnTo>
                    <a:lnTo>
                      <a:pt x="35" y="38"/>
                    </a:lnTo>
                    <a:lnTo>
                      <a:pt x="0" y="38"/>
                    </a:lnTo>
                    <a:lnTo>
                      <a:pt x="0" y="123"/>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44" name="Freeform 265">
                <a:extLst>
                  <a:ext uri="{FF2B5EF4-FFF2-40B4-BE49-F238E27FC236}">
                    <a16:creationId xmlns:a16="http://schemas.microsoft.com/office/drawing/2014/main" xmlns="" id="{CA7D2F4F-CB9F-4017-9771-9C2538CE6CC8}"/>
                  </a:ext>
                </a:extLst>
              </p:cNvPr>
              <p:cNvSpPr>
                <a:spLocks/>
              </p:cNvSpPr>
              <p:nvPr/>
            </p:nvSpPr>
            <p:spPr bwMode="gray">
              <a:xfrm>
                <a:off x="3346450" y="1230313"/>
                <a:ext cx="66675"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5" y="38"/>
                    </a:lnTo>
                    <a:lnTo>
                      <a:pt x="125" y="0"/>
                    </a:lnTo>
                    <a:lnTo>
                      <a:pt x="35" y="0"/>
                    </a:lnTo>
                    <a:lnTo>
                      <a:pt x="35" y="38"/>
                    </a:lnTo>
                    <a:lnTo>
                      <a:pt x="0" y="38"/>
                    </a:lnTo>
                    <a:lnTo>
                      <a:pt x="0" y="123"/>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45" name="Freeform 266">
                <a:extLst>
                  <a:ext uri="{FF2B5EF4-FFF2-40B4-BE49-F238E27FC236}">
                    <a16:creationId xmlns:a16="http://schemas.microsoft.com/office/drawing/2014/main" xmlns="" id="{6B621152-7CDE-43A6-972C-C1AA93F07BB3}"/>
                  </a:ext>
                </a:extLst>
              </p:cNvPr>
              <p:cNvSpPr>
                <a:spLocks/>
              </p:cNvSpPr>
              <p:nvPr/>
            </p:nvSpPr>
            <p:spPr bwMode="gray">
              <a:xfrm>
                <a:off x="3522663" y="1219200"/>
                <a:ext cx="127000" cy="30163"/>
              </a:xfrm>
              <a:custGeom>
                <a:avLst/>
                <a:gdLst>
                  <a:gd name="T0" fmla="*/ 2147483647 w 303"/>
                  <a:gd name="T1" fmla="*/ 2147483647 h 72"/>
                  <a:gd name="T2" fmla="*/ 2147483647 w 303"/>
                  <a:gd name="T3" fmla="*/ 2147483647 h 72"/>
                  <a:gd name="T4" fmla="*/ 0 w 303"/>
                  <a:gd name="T5" fmla="*/ 2147483647 h 72"/>
                  <a:gd name="T6" fmla="*/ 0 w 303"/>
                  <a:gd name="T7" fmla="*/ 0 h 72"/>
                  <a:gd name="T8" fmla="*/ 2147483647 w 303"/>
                  <a:gd name="T9" fmla="*/ 0 h 72"/>
                  <a:gd name="T10" fmla="*/ 2147483647 w 303"/>
                  <a:gd name="T11" fmla="*/ 2147483647 h 72"/>
                  <a:gd name="T12" fmla="*/ 0 60000 65536"/>
                  <a:gd name="T13" fmla="*/ 0 60000 65536"/>
                  <a:gd name="T14" fmla="*/ 0 60000 65536"/>
                  <a:gd name="T15" fmla="*/ 0 60000 65536"/>
                  <a:gd name="T16" fmla="*/ 0 60000 65536"/>
                  <a:gd name="T17" fmla="*/ 0 60000 65536"/>
                  <a:gd name="T18" fmla="*/ 0 w 303"/>
                  <a:gd name="T19" fmla="*/ 0 h 72"/>
                  <a:gd name="T20" fmla="*/ 303 w 303"/>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303" h="72">
                    <a:moveTo>
                      <a:pt x="303" y="72"/>
                    </a:moveTo>
                    <a:lnTo>
                      <a:pt x="303" y="72"/>
                    </a:lnTo>
                    <a:lnTo>
                      <a:pt x="0" y="72"/>
                    </a:lnTo>
                    <a:lnTo>
                      <a:pt x="0" y="0"/>
                    </a:lnTo>
                    <a:lnTo>
                      <a:pt x="303" y="0"/>
                    </a:lnTo>
                    <a:lnTo>
                      <a:pt x="303" y="72"/>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46" name="Freeform 267">
                <a:extLst>
                  <a:ext uri="{FF2B5EF4-FFF2-40B4-BE49-F238E27FC236}">
                    <a16:creationId xmlns:a16="http://schemas.microsoft.com/office/drawing/2014/main" xmlns="" id="{10451361-0824-4460-9D5A-00BDC72C4012}"/>
                  </a:ext>
                </a:extLst>
              </p:cNvPr>
              <p:cNvSpPr>
                <a:spLocks/>
              </p:cNvSpPr>
              <p:nvPr/>
            </p:nvSpPr>
            <p:spPr bwMode="gray">
              <a:xfrm>
                <a:off x="3544888" y="1311275"/>
                <a:ext cx="58738" cy="58738"/>
              </a:xfrm>
              <a:custGeom>
                <a:avLst/>
                <a:gdLst>
                  <a:gd name="T0" fmla="*/ 2147483647 w 139"/>
                  <a:gd name="T1" fmla="*/ 2147483647 h 139"/>
                  <a:gd name="T2" fmla="*/ 2147483647 w 139"/>
                  <a:gd name="T3" fmla="*/ 2147483647 h 139"/>
                  <a:gd name="T4" fmla="*/ 0 w 139"/>
                  <a:gd name="T5" fmla="*/ 2147483647 h 139"/>
                  <a:gd name="T6" fmla="*/ 2147483647 w 139"/>
                  <a:gd name="T7" fmla="*/ 0 h 139"/>
                  <a:gd name="T8" fmla="*/ 2147483647 w 139"/>
                  <a:gd name="T9" fmla="*/ 2147483647 h 139"/>
                  <a:gd name="T10" fmla="*/ 2147483647 w 139"/>
                  <a:gd name="T11" fmla="*/ 2147483647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69" y="139"/>
                    </a:moveTo>
                    <a:lnTo>
                      <a:pt x="69" y="139"/>
                    </a:lnTo>
                    <a:cubicBezTo>
                      <a:pt x="30" y="139"/>
                      <a:pt x="0" y="107"/>
                      <a:pt x="0" y="69"/>
                    </a:cubicBezTo>
                    <a:cubicBezTo>
                      <a:pt x="0" y="31"/>
                      <a:pt x="30" y="0"/>
                      <a:pt x="69" y="0"/>
                    </a:cubicBezTo>
                    <a:cubicBezTo>
                      <a:pt x="107" y="0"/>
                      <a:pt x="139" y="31"/>
                      <a:pt x="139" y="69"/>
                    </a:cubicBezTo>
                    <a:cubicBezTo>
                      <a:pt x="139" y="107"/>
                      <a:pt x="107" y="139"/>
                      <a:pt x="69" y="139"/>
                    </a:cubicBez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47" name="Freeform 268">
                <a:extLst>
                  <a:ext uri="{FF2B5EF4-FFF2-40B4-BE49-F238E27FC236}">
                    <a16:creationId xmlns:a16="http://schemas.microsoft.com/office/drawing/2014/main" xmlns="" id="{D16CA78C-CD6C-4065-A191-C02A2AAA5CED}"/>
                  </a:ext>
                </a:extLst>
              </p:cNvPr>
              <p:cNvSpPr>
                <a:spLocks/>
              </p:cNvSpPr>
              <p:nvPr/>
            </p:nvSpPr>
            <p:spPr bwMode="gray">
              <a:xfrm>
                <a:off x="3633788" y="1311275"/>
                <a:ext cx="58738" cy="58738"/>
              </a:xfrm>
              <a:custGeom>
                <a:avLst/>
                <a:gdLst>
                  <a:gd name="T0" fmla="*/ 2147483647 w 138"/>
                  <a:gd name="T1" fmla="*/ 2147483647 h 139"/>
                  <a:gd name="T2" fmla="*/ 2147483647 w 138"/>
                  <a:gd name="T3" fmla="*/ 2147483647 h 139"/>
                  <a:gd name="T4" fmla="*/ 0 w 138"/>
                  <a:gd name="T5" fmla="*/ 2147483647 h 139"/>
                  <a:gd name="T6" fmla="*/ 2147483647 w 138"/>
                  <a:gd name="T7" fmla="*/ 0 h 139"/>
                  <a:gd name="T8" fmla="*/ 2147483647 w 138"/>
                  <a:gd name="T9" fmla="*/ 2147483647 h 139"/>
                  <a:gd name="T10" fmla="*/ 2147483647 w 138"/>
                  <a:gd name="T11" fmla="*/ 2147483647 h 139"/>
                  <a:gd name="T12" fmla="*/ 0 60000 65536"/>
                  <a:gd name="T13" fmla="*/ 0 60000 65536"/>
                  <a:gd name="T14" fmla="*/ 0 60000 65536"/>
                  <a:gd name="T15" fmla="*/ 0 60000 65536"/>
                  <a:gd name="T16" fmla="*/ 0 60000 65536"/>
                  <a:gd name="T17" fmla="*/ 0 60000 65536"/>
                  <a:gd name="T18" fmla="*/ 0 w 138"/>
                  <a:gd name="T19" fmla="*/ 0 h 139"/>
                  <a:gd name="T20" fmla="*/ 138 w 138"/>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8" h="139">
                    <a:moveTo>
                      <a:pt x="69" y="139"/>
                    </a:moveTo>
                    <a:lnTo>
                      <a:pt x="69" y="139"/>
                    </a:lnTo>
                    <a:cubicBezTo>
                      <a:pt x="30" y="139"/>
                      <a:pt x="0" y="107"/>
                      <a:pt x="0" y="69"/>
                    </a:cubicBezTo>
                    <a:cubicBezTo>
                      <a:pt x="0" y="31"/>
                      <a:pt x="30" y="0"/>
                      <a:pt x="69" y="0"/>
                    </a:cubicBezTo>
                    <a:cubicBezTo>
                      <a:pt x="107" y="0"/>
                      <a:pt x="138" y="31"/>
                      <a:pt x="138" y="69"/>
                    </a:cubicBezTo>
                    <a:cubicBezTo>
                      <a:pt x="138" y="107"/>
                      <a:pt x="107" y="139"/>
                      <a:pt x="69" y="139"/>
                    </a:cubicBez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48" name="Freeform 269">
                <a:extLst>
                  <a:ext uri="{FF2B5EF4-FFF2-40B4-BE49-F238E27FC236}">
                    <a16:creationId xmlns:a16="http://schemas.microsoft.com/office/drawing/2014/main" xmlns="" id="{A6AE0244-1089-4675-9C0D-615988F57BB5}"/>
                  </a:ext>
                </a:extLst>
              </p:cNvPr>
              <p:cNvSpPr>
                <a:spLocks/>
              </p:cNvSpPr>
              <p:nvPr/>
            </p:nvSpPr>
            <p:spPr bwMode="gray">
              <a:xfrm>
                <a:off x="3522663" y="1260475"/>
                <a:ext cx="31750" cy="31750"/>
              </a:xfrm>
              <a:custGeom>
                <a:avLst/>
                <a:gdLst>
                  <a:gd name="T0" fmla="*/ 2147483647 w 73"/>
                  <a:gd name="T1" fmla="*/ 2147483647 h 73"/>
                  <a:gd name="T2" fmla="*/ 2147483647 w 73"/>
                  <a:gd name="T3" fmla="*/ 2147483647 h 73"/>
                  <a:gd name="T4" fmla="*/ 0 w 73"/>
                  <a:gd name="T5" fmla="*/ 2147483647 h 73"/>
                  <a:gd name="T6" fmla="*/ 0 w 73"/>
                  <a:gd name="T7" fmla="*/ 0 h 73"/>
                  <a:gd name="T8" fmla="*/ 2147483647 w 73"/>
                  <a:gd name="T9" fmla="*/ 0 h 73"/>
                  <a:gd name="T10" fmla="*/ 2147483647 w 73"/>
                  <a:gd name="T11" fmla="*/ 2147483647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49" name="Freeform 270">
                <a:extLst>
                  <a:ext uri="{FF2B5EF4-FFF2-40B4-BE49-F238E27FC236}">
                    <a16:creationId xmlns:a16="http://schemas.microsoft.com/office/drawing/2014/main" xmlns="" id="{98A3B87A-1DBF-4BB8-8015-FD1F43903B78}"/>
                  </a:ext>
                </a:extLst>
              </p:cNvPr>
              <p:cNvSpPr>
                <a:spLocks/>
              </p:cNvSpPr>
              <p:nvPr/>
            </p:nvSpPr>
            <p:spPr bwMode="gray">
              <a:xfrm>
                <a:off x="3571875" y="1260475"/>
                <a:ext cx="30163" cy="31750"/>
              </a:xfrm>
              <a:custGeom>
                <a:avLst/>
                <a:gdLst>
                  <a:gd name="T0" fmla="*/ 2147483647 w 73"/>
                  <a:gd name="T1" fmla="*/ 2147483647 h 73"/>
                  <a:gd name="T2" fmla="*/ 2147483647 w 73"/>
                  <a:gd name="T3" fmla="*/ 2147483647 h 73"/>
                  <a:gd name="T4" fmla="*/ 0 w 73"/>
                  <a:gd name="T5" fmla="*/ 2147483647 h 73"/>
                  <a:gd name="T6" fmla="*/ 0 w 73"/>
                  <a:gd name="T7" fmla="*/ 0 h 73"/>
                  <a:gd name="T8" fmla="*/ 2147483647 w 73"/>
                  <a:gd name="T9" fmla="*/ 0 h 73"/>
                  <a:gd name="T10" fmla="*/ 2147483647 w 73"/>
                  <a:gd name="T11" fmla="*/ 2147483647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50" name="Freeform 271">
                <a:extLst>
                  <a:ext uri="{FF2B5EF4-FFF2-40B4-BE49-F238E27FC236}">
                    <a16:creationId xmlns:a16="http://schemas.microsoft.com/office/drawing/2014/main" xmlns="" id="{E1729101-ED54-4284-8D72-99946612347F}"/>
                  </a:ext>
                </a:extLst>
              </p:cNvPr>
              <p:cNvSpPr>
                <a:spLocks/>
              </p:cNvSpPr>
              <p:nvPr/>
            </p:nvSpPr>
            <p:spPr bwMode="gray">
              <a:xfrm>
                <a:off x="3619500" y="1260475"/>
                <a:ext cx="30163" cy="31750"/>
              </a:xfrm>
              <a:custGeom>
                <a:avLst/>
                <a:gdLst>
                  <a:gd name="T0" fmla="*/ 2147483647 w 73"/>
                  <a:gd name="T1" fmla="*/ 2147483647 h 73"/>
                  <a:gd name="T2" fmla="*/ 2147483647 w 73"/>
                  <a:gd name="T3" fmla="*/ 2147483647 h 73"/>
                  <a:gd name="T4" fmla="*/ 0 w 73"/>
                  <a:gd name="T5" fmla="*/ 2147483647 h 73"/>
                  <a:gd name="T6" fmla="*/ 0 w 73"/>
                  <a:gd name="T7" fmla="*/ 0 h 73"/>
                  <a:gd name="T8" fmla="*/ 2147483647 w 73"/>
                  <a:gd name="T9" fmla="*/ 0 h 73"/>
                  <a:gd name="T10" fmla="*/ 2147483647 w 73"/>
                  <a:gd name="T11" fmla="*/ 2147483647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900" name="组合 899">
              <a:extLst>
                <a:ext uri="{FF2B5EF4-FFF2-40B4-BE49-F238E27FC236}">
                  <a16:creationId xmlns:a16="http://schemas.microsoft.com/office/drawing/2014/main" xmlns="" id="{70EB63A9-3269-4619-A493-DC4350422491}"/>
                </a:ext>
              </a:extLst>
            </p:cNvPr>
            <p:cNvGrpSpPr>
              <a:grpSpLocks noChangeAspect="1"/>
            </p:cNvGrpSpPr>
            <p:nvPr/>
          </p:nvGrpSpPr>
          <p:grpSpPr bwMode="gray">
            <a:xfrm>
              <a:off x="5833220" y="4194338"/>
              <a:ext cx="864849" cy="182259"/>
              <a:chOff x="2851150" y="1166813"/>
              <a:chExt cx="923925" cy="203200"/>
            </a:xfrm>
            <a:grpFill/>
          </p:grpSpPr>
          <p:sp>
            <p:nvSpPr>
              <p:cNvPr id="927" name="Freeform 260">
                <a:extLst>
                  <a:ext uri="{FF2B5EF4-FFF2-40B4-BE49-F238E27FC236}">
                    <a16:creationId xmlns:a16="http://schemas.microsoft.com/office/drawing/2014/main" xmlns="" id="{0076B493-2BE3-46A3-9509-01C776A57601}"/>
                  </a:ext>
                </a:extLst>
              </p:cNvPr>
              <p:cNvSpPr>
                <a:spLocks/>
              </p:cNvSpPr>
              <p:nvPr/>
            </p:nvSpPr>
            <p:spPr bwMode="gray">
              <a:xfrm>
                <a:off x="2851150" y="1166813"/>
                <a:ext cx="923925" cy="188913"/>
              </a:xfrm>
              <a:custGeom>
                <a:avLst/>
                <a:gdLst>
                  <a:gd name="T0" fmla="*/ 2147483647 w 2201"/>
                  <a:gd name="T1" fmla="*/ 2147483647 h 447"/>
                  <a:gd name="T2" fmla="*/ 2147483647 w 2201"/>
                  <a:gd name="T3" fmla="*/ 2147483647 h 447"/>
                  <a:gd name="T4" fmla="*/ 2147483647 w 2201"/>
                  <a:gd name="T5" fmla="*/ 2147483647 h 447"/>
                  <a:gd name="T6" fmla="*/ 2147483647 w 2201"/>
                  <a:gd name="T7" fmla="*/ 2147483647 h 447"/>
                  <a:gd name="T8" fmla="*/ 2147483647 w 2201"/>
                  <a:gd name="T9" fmla="*/ 2147483647 h 447"/>
                  <a:gd name="T10" fmla="*/ 2147483647 w 2201"/>
                  <a:gd name="T11" fmla="*/ 2147483647 h 447"/>
                  <a:gd name="T12" fmla="*/ 2147483647 w 2201"/>
                  <a:gd name="T13" fmla="*/ 2147483647 h 447"/>
                  <a:gd name="T14" fmla="*/ 2147483647 w 2201"/>
                  <a:gd name="T15" fmla="*/ 2147483647 h 447"/>
                  <a:gd name="T16" fmla="*/ 2147483647 w 2201"/>
                  <a:gd name="T17" fmla="*/ 2147483647 h 447"/>
                  <a:gd name="T18" fmla="*/ 2147483647 w 2201"/>
                  <a:gd name="T19" fmla="*/ 2147483647 h 447"/>
                  <a:gd name="T20" fmla="*/ 2147483647 w 2201"/>
                  <a:gd name="T21" fmla="*/ 2147483647 h 447"/>
                  <a:gd name="T22" fmla="*/ 2147483647 w 2201"/>
                  <a:gd name="T23" fmla="*/ 2147483647 h 447"/>
                  <a:gd name="T24" fmla="*/ 2147483647 w 2201"/>
                  <a:gd name="T25" fmla="*/ 2147483647 h 447"/>
                  <a:gd name="T26" fmla="*/ 2147483647 w 2201"/>
                  <a:gd name="T27" fmla="*/ 2147483647 h 447"/>
                  <a:gd name="T28" fmla="*/ 2147483647 w 2201"/>
                  <a:gd name="T29" fmla="*/ 2147483647 h 447"/>
                  <a:gd name="T30" fmla="*/ 2147483647 w 2201"/>
                  <a:gd name="T31" fmla="*/ 2147483647 h 447"/>
                  <a:gd name="T32" fmla="*/ 2147483647 w 2201"/>
                  <a:gd name="T33" fmla="*/ 2147483647 h 447"/>
                  <a:gd name="T34" fmla="*/ 0 w 2201"/>
                  <a:gd name="T35" fmla="*/ 2147483647 h 447"/>
                  <a:gd name="T36" fmla="*/ 0 w 2201"/>
                  <a:gd name="T37" fmla="*/ 2147483647 h 447"/>
                  <a:gd name="T38" fmla="*/ 2147483647 w 2201"/>
                  <a:gd name="T39" fmla="*/ 0 h 447"/>
                  <a:gd name="T40" fmla="*/ 2147483647 w 2201"/>
                  <a:gd name="T41" fmla="*/ 0 h 447"/>
                  <a:gd name="T42" fmla="*/ 2147483647 w 2201"/>
                  <a:gd name="T43" fmla="*/ 2147483647 h 447"/>
                  <a:gd name="T44" fmla="*/ 2147483647 w 2201"/>
                  <a:gd name="T45" fmla="*/ 2147483647 h 447"/>
                  <a:gd name="T46" fmla="*/ 2147483647 w 2201"/>
                  <a:gd name="T47" fmla="*/ 2147483647 h 44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201"/>
                  <a:gd name="T73" fmla="*/ 0 h 447"/>
                  <a:gd name="T74" fmla="*/ 2201 w 2201"/>
                  <a:gd name="T75" fmla="*/ 447 h 44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201" h="447">
                    <a:moveTo>
                      <a:pt x="2074" y="447"/>
                    </a:moveTo>
                    <a:lnTo>
                      <a:pt x="2074" y="447"/>
                    </a:lnTo>
                    <a:lnTo>
                      <a:pt x="1917" y="447"/>
                    </a:lnTo>
                    <a:cubicBezTo>
                      <a:pt x="1899" y="447"/>
                      <a:pt x="1884" y="432"/>
                      <a:pt x="1884" y="413"/>
                    </a:cubicBezTo>
                    <a:cubicBezTo>
                      <a:pt x="1884" y="395"/>
                      <a:pt x="1899" y="380"/>
                      <a:pt x="1917" y="380"/>
                    </a:cubicBezTo>
                    <a:lnTo>
                      <a:pt x="2074" y="380"/>
                    </a:lnTo>
                    <a:cubicBezTo>
                      <a:pt x="2107" y="380"/>
                      <a:pt x="2134" y="353"/>
                      <a:pt x="2134" y="319"/>
                    </a:cubicBezTo>
                    <a:lnTo>
                      <a:pt x="2134" y="127"/>
                    </a:lnTo>
                    <a:cubicBezTo>
                      <a:pt x="2134" y="94"/>
                      <a:pt x="2107" y="67"/>
                      <a:pt x="2074" y="67"/>
                    </a:cubicBezTo>
                    <a:lnTo>
                      <a:pt x="127" y="67"/>
                    </a:lnTo>
                    <a:cubicBezTo>
                      <a:pt x="94" y="67"/>
                      <a:pt x="67" y="94"/>
                      <a:pt x="67" y="127"/>
                    </a:cubicBezTo>
                    <a:lnTo>
                      <a:pt x="67" y="319"/>
                    </a:lnTo>
                    <a:cubicBezTo>
                      <a:pt x="67" y="353"/>
                      <a:pt x="94" y="380"/>
                      <a:pt x="127" y="380"/>
                    </a:cubicBezTo>
                    <a:lnTo>
                      <a:pt x="1729" y="380"/>
                    </a:lnTo>
                    <a:cubicBezTo>
                      <a:pt x="1748" y="380"/>
                      <a:pt x="1763" y="395"/>
                      <a:pt x="1763" y="413"/>
                    </a:cubicBezTo>
                    <a:cubicBezTo>
                      <a:pt x="1763" y="432"/>
                      <a:pt x="1748" y="447"/>
                      <a:pt x="1729" y="447"/>
                    </a:cubicBezTo>
                    <a:lnTo>
                      <a:pt x="127" y="447"/>
                    </a:lnTo>
                    <a:cubicBezTo>
                      <a:pt x="57" y="447"/>
                      <a:pt x="0" y="390"/>
                      <a:pt x="0" y="319"/>
                    </a:cubicBezTo>
                    <a:lnTo>
                      <a:pt x="0" y="127"/>
                    </a:lnTo>
                    <a:cubicBezTo>
                      <a:pt x="0" y="57"/>
                      <a:pt x="57" y="0"/>
                      <a:pt x="127" y="0"/>
                    </a:cubicBezTo>
                    <a:lnTo>
                      <a:pt x="2074" y="0"/>
                    </a:lnTo>
                    <a:cubicBezTo>
                      <a:pt x="2144" y="0"/>
                      <a:pt x="2201" y="57"/>
                      <a:pt x="2201" y="127"/>
                    </a:cubicBezTo>
                    <a:lnTo>
                      <a:pt x="2201" y="319"/>
                    </a:lnTo>
                    <a:cubicBezTo>
                      <a:pt x="2201" y="390"/>
                      <a:pt x="2144" y="447"/>
                      <a:pt x="2074" y="447"/>
                    </a:cubicBez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28" name="Freeform 261">
                <a:extLst>
                  <a:ext uri="{FF2B5EF4-FFF2-40B4-BE49-F238E27FC236}">
                    <a16:creationId xmlns:a16="http://schemas.microsoft.com/office/drawing/2014/main" xmlns="" id="{9FDFB26B-68CE-48BC-B778-E00A4CBE7AA7}"/>
                  </a:ext>
                </a:extLst>
              </p:cNvPr>
              <p:cNvSpPr>
                <a:spLocks/>
              </p:cNvSpPr>
              <p:nvPr/>
            </p:nvSpPr>
            <p:spPr bwMode="gray">
              <a:xfrm>
                <a:off x="2940050" y="1230313"/>
                <a:ext cx="68263"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6" y="0"/>
                    </a:lnTo>
                    <a:lnTo>
                      <a:pt x="36" y="38"/>
                    </a:lnTo>
                    <a:lnTo>
                      <a:pt x="0" y="38"/>
                    </a:lnTo>
                    <a:lnTo>
                      <a:pt x="0" y="123"/>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29" name="Freeform 262">
                <a:extLst>
                  <a:ext uri="{FF2B5EF4-FFF2-40B4-BE49-F238E27FC236}">
                    <a16:creationId xmlns:a16="http://schemas.microsoft.com/office/drawing/2014/main" xmlns="" id="{3BD68AB3-6E48-4F9C-A355-CFC2C780AF1B}"/>
                  </a:ext>
                </a:extLst>
              </p:cNvPr>
              <p:cNvSpPr>
                <a:spLocks/>
              </p:cNvSpPr>
              <p:nvPr/>
            </p:nvSpPr>
            <p:spPr bwMode="gray">
              <a:xfrm>
                <a:off x="3041650" y="1230313"/>
                <a:ext cx="68263"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5" y="0"/>
                    </a:lnTo>
                    <a:lnTo>
                      <a:pt x="35" y="38"/>
                    </a:lnTo>
                    <a:lnTo>
                      <a:pt x="0" y="38"/>
                    </a:lnTo>
                    <a:lnTo>
                      <a:pt x="0" y="123"/>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30" name="Freeform 263">
                <a:extLst>
                  <a:ext uri="{FF2B5EF4-FFF2-40B4-BE49-F238E27FC236}">
                    <a16:creationId xmlns:a16="http://schemas.microsoft.com/office/drawing/2014/main" xmlns="" id="{4AC8F432-53BA-478E-9A17-A726908520E2}"/>
                  </a:ext>
                </a:extLst>
              </p:cNvPr>
              <p:cNvSpPr>
                <a:spLocks/>
              </p:cNvSpPr>
              <p:nvPr/>
            </p:nvSpPr>
            <p:spPr bwMode="gray">
              <a:xfrm>
                <a:off x="3143250" y="1230313"/>
                <a:ext cx="68263" cy="50800"/>
              </a:xfrm>
              <a:custGeom>
                <a:avLst/>
                <a:gdLst>
                  <a:gd name="T0" fmla="*/ 0 w 160"/>
                  <a:gd name="T1" fmla="*/ 2147483647 h 123"/>
                  <a:gd name="T2" fmla="*/ 0 w 160"/>
                  <a:gd name="T3" fmla="*/ 2147483647 h 123"/>
                  <a:gd name="T4" fmla="*/ 2147483647 w 160"/>
                  <a:gd name="T5" fmla="*/ 2147483647 h 123"/>
                  <a:gd name="T6" fmla="*/ 2147483647 w 160"/>
                  <a:gd name="T7" fmla="*/ 2147483647 h 123"/>
                  <a:gd name="T8" fmla="*/ 2147483647 w 160"/>
                  <a:gd name="T9" fmla="*/ 2147483647 h 123"/>
                  <a:gd name="T10" fmla="*/ 2147483647 w 160"/>
                  <a:gd name="T11" fmla="*/ 0 h 123"/>
                  <a:gd name="T12" fmla="*/ 2147483647 w 160"/>
                  <a:gd name="T13" fmla="*/ 0 h 123"/>
                  <a:gd name="T14" fmla="*/ 2147483647 w 160"/>
                  <a:gd name="T15" fmla="*/ 2147483647 h 123"/>
                  <a:gd name="T16" fmla="*/ 0 w 160"/>
                  <a:gd name="T17" fmla="*/ 2147483647 h 123"/>
                  <a:gd name="T18" fmla="*/ 0 w 160"/>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0"/>
                  <a:gd name="T31" fmla="*/ 0 h 123"/>
                  <a:gd name="T32" fmla="*/ 160 w 160"/>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0" h="123">
                    <a:moveTo>
                      <a:pt x="0" y="123"/>
                    </a:moveTo>
                    <a:lnTo>
                      <a:pt x="0" y="123"/>
                    </a:lnTo>
                    <a:lnTo>
                      <a:pt x="160" y="123"/>
                    </a:lnTo>
                    <a:lnTo>
                      <a:pt x="160" y="38"/>
                    </a:lnTo>
                    <a:lnTo>
                      <a:pt x="125" y="38"/>
                    </a:lnTo>
                    <a:lnTo>
                      <a:pt x="125" y="0"/>
                    </a:lnTo>
                    <a:lnTo>
                      <a:pt x="35" y="0"/>
                    </a:lnTo>
                    <a:lnTo>
                      <a:pt x="35" y="38"/>
                    </a:lnTo>
                    <a:lnTo>
                      <a:pt x="0" y="38"/>
                    </a:lnTo>
                    <a:lnTo>
                      <a:pt x="0" y="123"/>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31" name="Freeform 264">
                <a:extLst>
                  <a:ext uri="{FF2B5EF4-FFF2-40B4-BE49-F238E27FC236}">
                    <a16:creationId xmlns:a16="http://schemas.microsoft.com/office/drawing/2014/main" xmlns="" id="{D4D88B35-53E4-454D-96C4-1557F5D5EB2F}"/>
                  </a:ext>
                </a:extLst>
              </p:cNvPr>
              <p:cNvSpPr>
                <a:spLocks/>
              </p:cNvSpPr>
              <p:nvPr/>
            </p:nvSpPr>
            <p:spPr bwMode="gray">
              <a:xfrm>
                <a:off x="3244850" y="1230313"/>
                <a:ext cx="66675"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5" y="0"/>
                    </a:lnTo>
                    <a:lnTo>
                      <a:pt x="35" y="38"/>
                    </a:lnTo>
                    <a:lnTo>
                      <a:pt x="0" y="38"/>
                    </a:lnTo>
                    <a:lnTo>
                      <a:pt x="0" y="123"/>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32" name="Freeform 265">
                <a:extLst>
                  <a:ext uri="{FF2B5EF4-FFF2-40B4-BE49-F238E27FC236}">
                    <a16:creationId xmlns:a16="http://schemas.microsoft.com/office/drawing/2014/main" xmlns="" id="{D327AD96-B19C-4B53-8FA1-8AE65C074B8D}"/>
                  </a:ext>
                </a:extLst>
              </p:cNvPr>
              <p:cNvSpPr>
                <a:spLocks/>
              </p:cNvSpPr>
              <p:nvPr/>
            </p:nvSpPr>
            <p:spPr bwMode="gray">
              <a:xfrm>
                <a:off x="3346450" y="1230313"/>
                <a:ext cx="66675"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5" y="38"/>
                    </a:lnTo>
                    <a:lnTo>
                      <a:pt x="125" y="0"/>
                    </a:lnTo>
                    <a:lnTo>
                      <a:pt x="35" y="0"/>
                    </a:lnTo>
                    <a:lnTo>
                      <a:pt x="35" y="38"/>
                    </a:lnTo>
                    <a:lnTo>
                      <a:pt x="0" y="38"/>
                    </a:lnTo>
                    <a:lnTo>
                      <a:pt x="0" y="123"/>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33" name="Freeform 266">
                <a:extLst>
                  <a:ext uri="{FF2B5EF4-FFF2-40B4-BE49-F238E27FC236}">
                    <a16:creationId xmlns:a16="http://schemas.microsoft.com/office/drawing/2014/main" xmlns="" id="{2F5F940E-0DE0-4FB7-8DB0-A5E0C8F8D481}"/>
                  </a:ext>
                </a:extLst>
              </p:cNvPr>
              <p:cNvSpPr>
                <a:spLocks/>
              </p:cNvSpPr>
              <p:nvPr/>
            </p:nvSpPr>
            <p:spPr bwMode="gray">
              <a:xfrm>
                <a:off x="3522663" y="1219200"/>
                <a:ext cx="127000" cy="30163"/>
              </a:xfrm>
              <a:custGeom>
                <a:avLst/>
                <a:gdLst>
                  <a:gd name="T0" fmla="*/ 2147483647 w 303"/>
                  <a:gd name="T1" fmla="*/ 2147483647 h 72"/>
                  <a:gd name="T2" fmla="*/ 2147483647 w 303"/>
                  <a:gd name="T3" fmla="*/ 2147483647 h 72"/>
                  <a:gd name="T4" fmla="*/ 0 w 303"/>
                  <a:gd name="T5" fmla="*/ 2147483647 h 72"/>
                  <a:gd name="T6" fmla="*/ 0 w 303"/>
                  <a:gd name="T7" fmla="*/ 0 h 72"/>
                  <a:gd name="T8" fmla="*/ 2147483647 w 303"/>
                  <a:gd name="T9" fmla="*/ 0 h 72"/>
                  <a:gd name="T10" fmla="*/ 2147483647 w 303"/>
                  <a:gd name="T11" fmla="*/ 2147483647 h 72"/>
                  <a:gd name="T12" fmla="*/ 0 60000 65536"/>
                  <a:gd name="T13" fmla="*/ 0 60000 65536"/>
                  <a:gd name="T14" fmla="*/ 0 60000 65536"/>
                  <a:gd name="T15" fmla="*/ 0 60000 65536"/>
                  <a:gd name="T16" fmla="*/ 0 60000 65536"/>
                  <a:gd name="T17" fmla="*/ 0 60000 65536"/>
                  <a:gd name="T18" fmla="*/ 0 w 303"/>
                  <a:gd name="T19" fmla="*/ 0 h 72"/>
                  <a:gd name="T20" fmla="*/ 303 w 303"/>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303" h="72">
                    <a:moveTo>
                      <a:pt x="303" y="72"/>
                    </a:moveTo>
                    <a:lnTo>
                      <a:pt x="303" y="72"/>
                    </a:lnTo>
                    <a:lnTo>
                      <a:pt x="0" y="72"/>
                    </a:lnTo>
                    <a:lnTo>
                      <a:pt x="0" y="0"/>
                    </a:lnTo>
                    <a:lnTo>
                      <a:pt x="303" y="0"/>
                    </a:lnTo>
                    <a:lnTo>
                      <a:pt x="303" y="72"/>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34" name="Freeform 267">
                <a:extLst>
                  <a:ext uri="{FF2B5EF4-FFF2-40B4-BE49-F238E27FC236}">
                    <a16:creationId xmlns:a16="http://schemas.microsoft.com/office/drawing/2014/main" xmlns="" id="{90331B48-82CC-46AC-AEDA-E04BFCB83C15}"/>
                  </a:ext>
                </a:extLst>
              </p:cNvPr>
              <p:cNvSpPr>
                <a:spLocks/>
              </p:cNvSpPr>
              <p:nvPr/>
            </p:nvSpPr>
            <p:spPr bwMode="gray">
              <a:xfrm>
                <a:off x="3544888" y="1311275"/>
                <a:ext cx="58738" cy="58738"/>
              </a:xfrm>
              <a:custGeom>
                <a:avLst/>
                <a:gdLst>
                  <a:gd name="T0" fmla="*/ 2147483647 w 139"/>
                  <a:gd name="T1" fmla="*/ 2147483647 h 139"/>
                  <a:gd name="T2" fmla="*/ 2147483647 w 139"/>
                  <a:gd name="T3" fmla="*/ 2147483647 h 139"/>
                  <a:gd name="T4" fmla="*/ 0 w 139"/>
                  <a:gd name="T5" fmla="*/ 2147483647 h 139"/>
                  <a:gd name="T6" fmla="*/ 2147483647 w 139"/>
                  <a:gd name="T7" fmla="*/ 0 h 139"/>
                  <a:gd name="T8" fmla="*/ 2147483647 w 139"/>
                  <a:gd name="T9" fmla="*/ 2147483647 h 139"/>
                  <a:gd name="T10" fmla="*/ 2147483647 w 139"/>
                  <a:gd name="T11" fmla="*/ 2147483647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69" y="139"/>
                    </a:moveTo>
                    <a:lnTo>
                      <a:pt x="69" y="139"/>
                    </a:lnTo>
                    <a:cubicBezTo>
                      <a:pt x="30" y="139"/>
                      <a:pt x="0" y="107"/>
                      <a:pt x="0" y="69"/>
                    </a:cubicBezTo>
                    <a:cubicBezTo>
                      <a:pt x="0" y="31"/>
                      <a:pt x="30" y="0"/>
                      <a:pt x="69" y="0"/>
                    </a:cubicBezTo>
                    <a:cubicBezTo>
                      <a:pt x="107" y="0"/>
                      <a:pt x="139" y="31"/>
                      <a:pt x="139" y="69"/>
                    </a:cubicBezTo>
                    <a:cubicBezTo>
                      <a:pt x="139" y="107"/>
                      <a:pt x="107" y="139"/>
                      <a:pt x="69" y="139"/>
                    </a:cubicBez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35" name="Freeform 268">
                <a:extLst>
                  <a:ext uri="{FF2B5EF4-FFF2-40B4-BE49-F238E27FC236}">
                    <a16:creationId xmlns:a16="http://schemas.microsoft.com/office/drawing/2014/main" xmlns="" id="{DEAC7679-8934-4FDF-B8AC-1F325786E76D}"/>
                  </a:ext>
                </a:extLst>
              </p:cNvPr>
              <p:cNvSpPr>
                <a:spLocks/>
              </p:cNvSpPr>
              <p:nvPr/>
            </p:nvSpPr>
            <p:spPr bwMode="gray">
              <a:xfrm>
                <a:off x="3633788" y="1311275"/>
                <a:ext cx="58738" cy="58738"/>
              </a:xfrm>
              <a:custGeom>
                <a:avLst/>
                <a:gdLst>
                  <a:gd name="T0" fmla="*/ 2147483647 w 138"/>
                  <a:gd name="T1" fmla="*/ 2147483647 h 139"/>
                  <a:gd name="T2" fmla="*/ 2147483647 w 138"/>
                  <a:gd name="T3" fmla="*/ 2147483647 h 139"/>
                  <a:gd name="T4" fmla="*/ 0 w 138"/>
                  <a:gd name="T5" fmla="*/ 2147483647 h 139"/>
                  <a:gd name="T6" fmla="*/ 2147483647 w 138"/>
                  <a:gd name="T7" fmla="*/ 0 h 139"/>
                  <a:gd name="T8" fmla="*/ 2147483647 w 138"/>
                  <a:gd name="T9" fmla="*/ 2147483647 h 139"/>
                  <a:gd name="T10" fmla="*/ 2147483647 w 138"/>
                  <a:gd name="T11" fmla="*/ 2147483647 h 139"/>
                  <a:gd name="T12" fmla="*/ 0 60000 65536"/>
                  <a:gd name="T13" fmla="*/ 0 60000 65536"/>
                  <a:gd name="T14" fmla="*/ 0 60000 65536"/>
                  <a:gd name="T15" fmla="*/ 0 60000 65536"/>
                  <a:gd name="T16" fmla="*/ 0 60000 65536"/>
                  <a:gd name="T17" fmla="*/ 0 60000 65536"/>
                  <a:gd name="T18" fmla="*/ 0 w 138"/>
                  <a:gd name="T19" fmla="*/ 0 h 139"/>
                  <a:gd name="T20" fmla="*/ 138 w 138"/>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8" h="139">
                    <a:moveTo>
                      <a:pt x="69" y="139"/>
                    </a:moveTo>
                    <a:lnTo>
                      <a:pt x="69" y="139"/>
                    </a:lnTo>
                    <a:cubicBezTo>
                      <a:pt x="30" y="139"/>
                      <a:pt x="0" y="107"/>
                      <a:pt x="0" y="69"/>
                    </a:cubicBezTo>
                    <a:cubicBezTo>
                      <a:pt x="0" y="31"/>
                      <a:pt x="30" y="0"/>
                      <a:pt x="69" y="0"/>
                    </a:cubicBezTo>
                    <a:cubicBezTo>
                      <a:pt x="107" y="0"/>
                      <a:pt x="138" y="31"/>
                      <a:pt x="138" y="69"/>
                    </a:cubicBezTo>
                    <a:cubicBezTo>
                      <a:pt x="138" y="107"/>
                      <a:pt x="107" y="139"/>
                      <a:pt x="69" y="139"/>
                    </a:cubicBez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36" name="Freeform 269">
                <a:extLst>
                  <a:ext uri="{FF2B5EF4-FFF2-40B4-BE49-F238E27FC236}">
                    <a16:creationId xmlns:a16="http://schemas.microsoft.com/office/drawing/2014/main" xmlns="" id="{DA399E3B-1D7C-49CD-A799-A2338DC098D1}"/>
                  </a:ext>
                </a:extLst>
              </p:cNvPr>
              <p:cNvSpPr>
                <a:spLocks/>
              </p:cNvSpPr>
              <p:nvPr/>
            </p:nvSpPr>
            <p:spPr bwMode="gray">
              <a:xfrm>
                <a:off x="3522663" y="1260475"/>
                <a:ext cx="31750" cy="31750"/>
              </a:xfrm>
              <a:custGeom>
                <a:avLst/>
                <a:gdLst>
                  <a:gd name="T0" fmla="*/ 2147483647 w 73"/>
                  <a:gd name="T1" fmla="*/ 2147483647 h 73"/>
                  <a:gd name="T2" fmla="*/ 2147483647 w 73"/>
                  <a:gd name="T3" fmla="*/ 2147483647 h 73"/>
                  <a:gd name="T4" fmla="*/ 0 w 73"/>
                  <a:gd name="T5" fmla="*/ 2147483647 h 73"/>
                  <a:gd name="T6" fmla="*/ 0 w 73"/>
                  <a:gd name="T7" fmla="*/ 0 h 73"/>
                  <a:gd name="T8" fmla="*/ 2147483647 w 73"/>
                  <a:gd name="T9" fmla="*/ 0 h 73"/>
                  <a:gd name="T10" fmla="*/ 2147483647 w 73"/>
                  <a:gd name="T11" fmla="*/ 2147483647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37" name="Freeform 270">
                <a:extLst>
                  <a:ext uri="{FF2B5EF4-FFF2-40B4-BE49-F238E27FC236}">
                    <a16:creationId xmlns:a16="http://schemas.microsoft.com/office/drawing/2014/main" xmlns="" id="{5F922F25-B8E4-4A23-A722-9BB0D10C43BB}"/>
                  </a:ext>
                </a:extLst>
              </p:cNvPr>
              <p:cNvSpPr>
                <a:spLocks/>
              </p:cNvSpPr>
              <p:nvPr/>
            </p:nvSpPr>
            <p:spPr bwMode="gray">
              <a:xfrm>
                <a:off x="3571875" y="1260475"/>
                <a:ext cx="30163" cy="31750"/>
              </a:xfrm>
              <a:custGeom>
                <a:avLst/>
                <a:gdLst>
                  <a:gd name="T0" fmla="*/ 2147483647 w 73"/>
                  <a:gd name="T1" fmla="*/ 2147483647 h 73"/>
                  <a:gd name="T2" fmla="*/ 2147483647 w 73"/>
                  <a:gd name="T3" fmla="*/ 2147483647 h 73"/>
                  <a:gd name="T4" fmla="*/ 0 w 73"/>
                  <a:gd name="T5" fmla="*/ 2147483647 h 73"/>
                  <a:gd name="T6" fmla="*/ 0 w 73"/>
                  <a:gd name="T7" fmla="*/ 0 h 73"/>
                  <a:gd name="T8" fmla="*/ 2147483647 w 73"/>
                  <a:gd name="T9" fmla="*/ 0 h 73"/>
                  <a:gd name="T10" fmla="*/ 2147483647 w 73"/>
                  <a:gd name="T11" fmla="*/ 2147483647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38" name="Freeform 271">
                <a:extLst>
                  <a:ext uri="{FF2B5EF4-FFF2-40B4-BE49-F238E27FC236}">
                    <a16:creationId xmlns:a16="http://schemas.microsoft.com/office/drawing/2014/main" xmlns="" id="{298E48EB-968E-42ED-BD28-F05C5525C62C}"/>
                  </a:ext>
                </a:extLst>
              </p:cNvPr>
              <p:cNvSpPr>
                <a:spLocks/>
              </p:cNvSpPr>
              <p:nvPr/>
            </p:nvSpPr>
            <p:spPr bwMode="gray">
              <a:xfrm>
                <a:off x="3619500" y="1260475"/>
                <a:ext cx="30163" cy="31750"/>
              </a:xfrm>
              <a:custGeom>
                <a:avLst/>
                <a:gdLst>
                  <a:gd name="T0" fmla="*/ 2147483647 w 73"/>
                  <a:gd name="T1" fmla="*/ 2147483647 h 73"/>
                  <a:gd name="T2" fmla="*/ 2147483647 w 73"/>
                  <a:gd name="T3" fmla="*/ 2147483647 h 73"/>
                  <a:gd name="T4" fmla="*/ 0 w 73"/>
                  <a:gd name="T5" fmla="*/ 2147483647 h 73"/>
                  <a:gd name="T6" fmla="*/ 0 w 73"/>
                  <a:gd name="T7" fmla="*/ 0 h 73"/>
                  <a:gd name="T8" fmla="*/ 2147483647 w 73"/>
                  <a:gd name="T9" fmla="*/ 0 h 73"/>
                  <a:gd name="T10" fmla="*/ 2147483647 w 73"/>
                  <a:gd name="T11" fmla="*/ 2147483647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901" name="组合 900">
              <a:extLst>
                <a:ext uri="{FF2B5EF4-FFF2-40B4-BE49-F238E27FC236}">
                  <a16:creationId xmlns:a16="http://schemas.microsoft.com/office/drawing/2014/main" xmlns="" id="{543445D7-5C29-4868-BB45-2FF455D6A0B4}"/>
                </a:ext>
              </a:extLst>
            </p:cNvPr>
            <p:cNvGrpSpPr>
              <a:grpSpLocks noChangeAspect="1"/>
            </p:cNvGrpSpPr>
            <p:nvPr/>
          </p:nvGrpSpPr>
          <p:grpSpPr bwMode="gray">
            <a:xfrm>
              <a:off x="6888399" y="4194338"/>
              <a:ext cx="864849" cy="182259"/>
              <a:chOff x="2851150" y="1166813"/>
              <a:chExt cx="923925" cy="203200"/>
            </a:xfrm>
            <a:grpFill/>
          </p:grpSpPr>
          <p:sp>
            <p:nvSpPr>
              <p:cNvPr id="915" name="Freeform 260">
                <a:extLst>
                  <a:ext uri="{FF2B5EF4-FFF2-40B4-BE49-F238E27FC236}">
                    <a16:creationId xmlns:a16="http://schemas.microsoft.com/office/drawing/2014/main" xmlns="" id="{B4F44F74-0A6B-4A78-889C-158D6016AFE3}"/>
                  </a:ext>
                </a:extLst>
              </p:cNvPr>
              <p:cNvSpPr>
                <a:spLocks/>
              </p:cNvSpPr>
              <p:nvPr/>
            </p:nvSpPr>
            <p:spPr bwMode="gray">
              <a:xfrm>
                <a:off x="2851150" y="1166813"/>
                <a:ext cx="923925" cy="188913"/>
              </a:xfrm>
              <a:custGeom>
                <a:avLst/>
                <a:gdLst>
                  <a:gd name="T0" fmla="*/ 2147483647 w 2201"/>
                  <a:gd name="T1" fmla="*/ 2147483647 h 447"/>
                  <a:gd name="T2" fmla="*/ 2147483647 w 2201"/>
                  <a:gd name="T3" fmla="*/ 2147483647 h 447"/>
                  <a:gd name="T4" fmla="*/ 2147483647 w 2201"/>
                  <a:gd name="T5" fmla="*/ 2147483647 h 447"/>
                  <a:gd name="T6" fmla="*/ 2147483647 w 2201"/>
                  <a:gd name="T7" fmla="*/ 2147483647 h 447"/>
                  <a:gd name="T8" fmla="*/ 2147483647 w 2201"/>
                  <a:gd name="T9" fmla="*/ 2147483647 h 447"/>
                  <a:gd name="T10" fmla="*/ 2147483647 w 2201"/>
                  <a:gd name="T11" fmla="*/ 2147483647 h 447"/>
                  <a:gd name="T12" fmla="*/ 2147483647 w 2201"/>
                  <a:gd name="T13" fmla="*/ 2147483647 h 447"/>
                  <a:gd name="T14" fmla="*/ 2147483647 w 2201"/>
                  <a:gd name="T15" fmla="*/ 2147483647 h 447"/>
                  <a:gd name="T16" fmla="*/ 2147483647 w 2201"/>
                  <a:gd name="T17" fmla="*/ 2147483647 h 447"/>
                  <a:gd name="T18" fmla="*/ 2147483647 w 2201"/>
                  <a:gd name="T19" fmla="*/ 2147483647 h 447"/>
                  <a:gd name="T20" fmla="*/ 2147483647 w 2201"/>
                  <a:gd name="T21" fmla="*/ 2147483647 h 447"/>
                  <a:gd name="T22" fmla="*/ 2147483647 w 2201"/>
                  <a:gd name="T23" fmla="*/ 2147483647 h 447"/>
                  <a:gd name="T24" fmla="*/ 2147483647 w 2201"/>
                  <a:gd name="T25" fmla="*/ 2147483647 h 447"/>
                  <a:gd name="T26" fmla="*/ 2147483647 w 2201"/>
                  <a:gd name="T27" fmla="*/ 2147483647 h 447"/>
                  <a:gd name="T28" fmla="*/ 2147483647 w 2201"/>
                  <a:gd name="T29" fmla="*/ 2147483647 h 447"/>
                  <a:gd name="T30" fmla="*/ 2147483647 w 2201"/>
                  <a:gd name="T31" fmla="*/ 2147483647 h 447"/>
                  <a:gd name="T32" fmla="*/ 2147483647 w 2201"/>
                  <a:gd name="T33" fmla="*/ 2147483647 h 447"/>
                  <a:gd name="T34" fmla="*/ 0 w 2201"/>
                  <a:gd name="T35" fmla="*/ 2147483647 h 447"/>
                  <a:gd name="T36" fmla="*/ 0 w 2201"/>
                  <a:gd name="T37" fmla="*/ 2147483647 h 447"/>
                  <a:gd name="T38" fmla="*/ 2147483647 w 2201"/>
                  <a:gd name="T39" fmla="*/ 0 h 447"/>
                  <a:gd name="T40" fmla="*/ 2147483647 w 2201"/>
                  <a:gd name="T41" fmla="*/ 0 h 447"/>
                  <a:gd name="T42" fmla="*/ 2147483647 w 2201"/>
                  <a:gd name="T43" fmla="*/ 2147483647 h 447"/>
                  <a:gd name="T44" fmla="*/ 2147483647 w 2201"/>
                  <a:gd name="T45" fmla="*/ 2147483647 h 447"/>
                  <a:gd name="T46" fmla="*/ 2147483647 w 2201"/>
                  <a:gd name="T47" fmla="*/ 2147483647 h 44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201"/>
                  <a:gd name="T73" fmla="*/ 0 h 447"/>
                  <a:gd name="T74" fmla="*/ 2201 w 2201"/>
                  <a:gd name="T75" fmla="*/ 447 h 44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201" h="447">
                    <a:moveTo>
                      <a:pt x="2074" y="447"/>
                    </a:moveTo>
                    <a:lnTo>
                      <a:pt x="2074" y="447"/>
                    </a:lnTo>
                    <a:lnTo>
                      <a:pt x="1917" y="447"/>
                    </a:lnTo>
                    <a:cubicBezTo>
                      <a:pt x="1899" y="447"/>
                      <a:pt x="1884" y="432"/>
                      <a:pt x="1884" y="413"/>
                    </a:cubicBezTo>
                    <a:cubicBezTo>
                      <a:pt x="1884" y="395"/>
                      <a:pt x="1899" y="380"/>
                      <a:pt x="1917" y="380"/>
                    </a:cubicBezTo>
                    <a:lnTo>
                      <a:pt x="2074" y="380"/>
                    </a:lnTo>
                    <a:cubicBezTo>
                      <a:pt x="2107" y="380"/>
                      <a:pt x="2134" y="353"/>
                      <a:pt x="2134" y="319"/>
                    </a:cubicBezTo>
                    <a:lnTo>
                      <a:pt x="2134" y="127"/>
                    </a:lnTo>
                    <a:cubicBezTo>
                      <a:pt x="2134" y="94"/>
                      <a:pt x="2107" y="67"/>
                      <a:pt x="2074" y="67"/>
                    </a:cubicBezTo>
                    <a:lnTo>
                      <a:pt x="127" y="67"/>
                    </a:lnTo>
                    <a:cubicBezTo>
                      <a:pt x="94" y="67"/>
                      <a:pt x="67" y="94"/>
                      <a:pt x="67" y="127"/>
                    </a:cubicBezTo>
                    <a:lnTo>
                      <a:pt x="67" y="319"/>
                    </a:lnTo>
                    <a:cubicBezTo>
                      <a:pt x="67" y="353"/>
                      <a:pt x="94" y="380"/>
                      <a:pt x="127" y="380"/>
                    </a:cubicBezTo>
                    <a:lnTo>
                      <a:pt x="1729" y="380"/>
                    </a:lnTo>
                    <a:cubicBezTo>
                      <a:pt x="1748" y="380"/>
                      <a:pt x="1763" y="395"/>
                      <a:pt x="1763" y="413"/>
                    </a:cubicBezTo>
                    <a:cubicBezTo>
                      <a:pt x="1763" y="432"/>
                      <a:pt x="1748" y="447"/>
                      <a:pt x="1729" y="447"/>
                    </a:cubicBezTo>
                    <a:lnTo>
                      <a:pt x="127" y="447"/>
                    </a:lnTo>
                    <a:cubicBezTo>
                      <a:pt x="57" y="447"/>
                      <a:pt x="0" y="390"/>
                      <a:pt x="0" y="319"/>
                    </a:cubicBezTo>
                    <a:lnTo>
                      <a:pt x="0" y="127"/>
                    </a:lnTo>
                    <a:cubicBezTo>
                      <a:pt x="0" y="57"/>
                      <a:pt x="57" y="0"/>
                      <a:pt x="127" y="0"/>
                    </a:cubicBezTo>
                    <a:lnTo>
                      <a:pt x="2074" y="0"/>
                    </a:lnTo>
                    <a:cubicBezTo>
                      <a:pt x="2144" y="0"/>
                      <a:pt x="2201" y="57"/>
                      <a:pt x="2201" y="127"/>
                    </a:cubicBezTo>
                    <a:lnTo>
                      <a:pt x="2201" y="319"/>
                    </a:lnTo>
                    <a:cubicBezTo>
                      <a:pt x="2201" y="390"/>
                      <a:pt x="2144" y="447"/>
                      <a:pt x="2074" y="447"/>
                    </a:cubicBez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16" name="Freeform 261">
                <a:extLst>
                  <a:ext uri="{FF2B5EF4-FFF2-40B4-BE49-F238E27FC236}">
                    <a16:creationId xmlns:a16="http://schemas.microsoft.com/office/drawing/2014/main" xmlns="" id="{4DA21305-4C73-48EF-9527-8666089398BA}"/>
                  </a:ext>
                </a:extLst>
              </p:cNvPr>
              <p:cNvSpPr>
                <a:spLocks/>
              </p:cNvSpPr>
              <p:nvPr/>
            </p:nvSpPr>
            <p:spPr bwMode="gray">
              <a:xfrm>
                <a:off x="2940050" y="1230313"/>
                <a:ext cx="68263"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6" y="0"/>
                    </a:lnTo>
                    <a:lnTo>
                      <a:pt x="36" y="38"/>
                    </a:lnTo>
                    <a:lnTo>
                      <a:pt x="0" y="38"/>
                    </a:lnTo>
                    <a:lnTo>
                      <a:pt x="0" y="123"/>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17" name="Freeform 262">
                <a:extLst>
                  <a:ext uri="{FF2B5EF4-FFF2-40B4-BE49-F238E27FC236}">
                    <a16:creationId xmlns:a16="http://schemas.microsoft.com/office/drawing/2014/main" xmlns="" id="{9334391F-A4BC-4612-A4FD-A8E84DDFCA1B}"/>
                  </a:ext>
                </a:extLst>
              </p:cNvPr>
              <p:cNvSpPr>
                <a:spLocks/>
              </p:cNvSpPr>
              <p:nvPr/>
            </p:nvSpPr>
            <p:spPr bwMode="gray">
              <a:xfrm>
                <a:off x="3041650" y="1230313"/>
                <a:ext cx="68263"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5" y="0"/>
                    </a:lnTo>
                    <a:lnTo>
                      <a:pt x="35" y="38"/>
                    </a:lnTo>
                    <a:lnTo>
                      <a:pt x="0" y="38"/>
                    </a:lnTo>
                    <a:lnTo>
                      <a:pt x="0" y="123"/>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18" name="Freeform 263">
                <a:extLst>
                  <a:ext uri="{FF2B5EF4-FFF2-40B4-BE49-F238E27FC236}">
                    <a16:creationId xmlns:a16="http://schemas.microsoft.com/office/drawing/2014/main" xmlns="" id="{0725B36B-055C-4AAF-B32D-5EE39F462EC2}"/>
                  </a:ext>
                </a:extLst>
              </p:cNvPr>
              <p:cNvSpPr>
                <a:spLocks/>
              </p:cNvSpPr>
              <p:nvPr/>
            </p:nvSpPr>
            <p:spPr bwMode="gray">
              <a:xfrm>
                <a:off x="3143250" y="1230313"/>
                <a:ext cx="68263" cy="50800"/>
              </a:xfrm>
              <a:custGeom>
                <a:avLst/>
                <a:gdLst>
                  <a:gd name="T0" fmla="*/ 0 w 160"/>
                  <a:gd name="T1" fmla="*/ 2147483647 h 123"/>
                  <a:gd name="T2" fmla="*/ 0 w 160"/>
                  <a:gd name="T3" fmla="*/ 2147483647 h 123"/>
                  <a:gd name="T4" fmla="*/ 2147483647 w 160"/>
                  <a:gd name="T5" fmla="*/ 2147483647 h 123"/>
                  <a:gd name="T6" fmla="*/ 2147483647 w 160"/>
                  <a:gd name="T7" fmla="*/ 2147483647 h 123"/>
                  <a:gd name="T8" fmla="*/ 2147483647 w 160"/>
                  <a:gd name="T9" fmla="*/ 2147483647 h 123"/>
                  <a:gd name="T10" fmla="*/ 2147483647 w 160"/>
                  <a:gd name="T11" fmla="*/ 0 h 123"/>
                  <a:gd name="T12" fmla="*/ 2147483647 w 160"/>
                  <a:gd name="T13" fmla="*/ 0 h 123"/>
                  <a:gd name="T14" fmla="*/ 2147483647 w 160"/>
                  <a:gd name="T15" fmla="*/ 2147483647 h 123"/>
                  <a:gd name="T16" fmla="*/ 0 w 160"/>
                  <a:gd name="T17" fmla="*/ 2147483647 h 123"/>
                  <a:gd name="T18" fmla="*/ 0 w 160"/>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0"/>
                  <a:gd name="T31" fmla="*/ 0 h 123"/>
                  <a:gd name="T32" fmla="*/ 160 w 160"/>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0" h="123">
                    <a:moveTo>
                      <a:pt x="0" y="123"/>
                    </a:moveTo>
                    <a:lnTo>
                      <a:pt x="0" y="123"/>
                    </a:lnTo>
                    <a:lnTo>
                      <a:pt x="160" y="123"/>
                    </a:lnTo>
                    <a:lnTo>
                      <a:pt x="160" y="38"/>
                    </a:lnTo>
                    <a:lnTo>
                      <a:pt x="125" y="38"/>
                    </a:lnTo>
                    <a:lnTo>
                      <a:pt x="125" y="0"/>
                    </a:lnTo>
                    <a:lnTo>
                      <a:pt x="35" y="0"/>
                    </a:lnTo>
                    <a:lnTo>
                      <a:pt x="35" y="38"/>
                    </a:lnTo>
                    <a:lnTo>
                      <a:pt x="0" y="38"/>
                    </a:lnTo>
                    <a:lnTo>
                      <a:pt x="0" y="123"/>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19" name="Freeform 264">
                <a:extLst>
                  <a:ext uri="{FF2B5EF4-FFF2-40B4-BE49-F238E27FC236}">
                    <a16:creationId xmlns:a16="http://schemas.microsoft.com/office/drawing/2014/main" xmlns="" id="{4113C28A-B09A-4900-B688-20B2A17D496E}"/>
                  </a:ext>
                </a:extLst>
              </p:cNvPr>
              <p:cNvSpPr>
                <a:spLocks/>
              </p:cNvSpPr>
              <p:nvPr/>
            </p:nvSpPr>
            <p:spPr bwMode="gray">
              <a:xfrm>
                <a:off x="3244850" y="1230313"/>
                <a:ext cx="66675"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5" y="0"/>
                    </a:lnTo>
                    <a:lnTo>
                      <a:pt x="35" y="38"/>
                    </a:lnTo>
                    <a:lnTo>
                      <a:pt x="0" y="38"/>
                    </a:lnTo>
                    <a:lnTo>
                      <a:pt x="0" y="123"/>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20" name="Freeform 265">
                <a:extLst>
                  <a:ext uri="{FF2B5EF4-FFF2-40B4-BE49-F238E27FC236}">
                    <a16:creationId xmlns:a16="http://schemas.microsoft.com/office/drawing/2014/main" xmlns="" id="{5894E376-C97F-4475-8224-051D0A7E3E8F}"/>
                  </a:ext>
                </a:extLst>
              </p:cNvPr>
              <p:cNvSpPr>
                <a:spLocks/>
              </p:cNvSpPr>
              <p:nvPr/>
            </p:nvSpPr>
            <p:spPr bwMode="gray">
              <a:xfrm>
                <a:off x="3346450" y="1230313"/>
                <a:ext cx="66675"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5" y="38"/>
                    </a:lnTo>
                    <a:lnTo>
                      <a:pt x="125" y="0"/>
                    </a:lnTo>
                    <a:lnTo>
                      <a:pt x="35" y="0"/>
                    </a:lnTo>
                    <a:lnTo>
                      <a:pt x="35" y="38"/>
                    </a:lnTo>
                    <a:lnTo>
                      <a:pt x="0" y="38"/>
                    </a:lnTo>
                    <a:lnTo>
                      <a:pt x="0" y="123"/>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21" name="Freeform 266">
                <a:extLst>
                  <a:ext uri="{FF2B5EF4-FFF2-40B4-BE49-F238E27FC236}">
                    <a16:creationId xmlns:a16="http://schemas.microsoft.com/office/drawing/2014/main" xmlns="" id="{9FF16318-68D5-4A8E-A4D3-39F9A1974072}"/>
                  </a:ext>
                </a:extLst>
              </p:cNvPr>
              <p:cNvSpPr>
                <a:spLocks/>
              </p:cNvSpPr>
              <p:nvPr/>
            </p:nvSpPr>
            <p:spPr bwMode="gray">
              <a:xfrm>
                <a:off x="3522663" y="1219200"/>
                <a:ext cx="127000" cy="30163"/>
              </a:xfrm>
              <a:custGeom>
                <a:avLst/>
                <a:gdLst>
                  <a:gd name="T0" fmla="*/ 2147483647 w 303"/>
                  <a:gd name="T1" fmla="*/ 2147483647 h 72"/>
                  <a:gd name="T2" fmla="*/ 2147483647 w 303"/>
                  <a:gd name="T3" fmla="*/ 2147483647 h 72"/>
                  <a:gd name="T4" fmla="*/ 0 w 303"/>
                  <a:gd name="T5" fmla="*/ 2147483647 h 72"/>
                  <a:gd name="T6" fmla="*/ 0 w 303"/>
                  <a:gd name="T7" fmla="*/ 0 h 72"/>
                  <a:gd name="T8" fmla="*/ 2147483647 w 303"/>
                  <a:gd name="T9" fmla="*/ 0 h 72"/>
                  <a:gd name="T10" fmla="*/ 2147483647 w 303"/>
                  <a:gd name="T11" fmla="*/ 2147483647 h 72"/>
                  <a:gd name="T12" fmla="*/ 0 60000 65536"/>
                  <a:gd name="T13" fmla="*/ 0 60000 65536"/>
                  <a:gd name="T14" fmla="*/ 0 60000 65536"/>
                  <a:gd name="T15" fmla="*/ 0 60000 65536"/>
                  <a:gd name="T16" fmla="*/ 0 60000 65536"/>
                  <a:gd name="T17" fmla="*/ 0 60000 65536"/>
                  <a:gd name="T18" fmla="*/ 0 w 303"/>
                  <a:gd name="T19" fmla="*/ 0 h 72"/>
                  <a:gd name="T20" fmla="*/ 303 w 303"/>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303" h="72">
                    <a:moveTo>
                      <a:pt x="303" y="72"/>
                    </a:moveTo>
                    <a:lnTo>
                      <a:pt x="303" y="72"/>
                    </a:lnTo>
                    <a:lnTo>
                      <a:pt x="0" y="72"/>
                    </a:lnTo>
                    <a:lnTo>
                      <a:pt x="0" y="0"/>
                    </a:lnTo>
                    <a:lnTo>
                      <a:pt x="303" y="0"/>
                    </a:lnTo>
                    <a:lnTo>
                      <a:pt x="303" y="72"/>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22" name="Freeform 267">
                <a:extLst>
                  <a:ext uri="{FF2B5EF4-FFF2-40B4-BE49-F238E27FC236}">
                    <a16:creationId xmlns:a16="http://schemas.microsoft.com/office/drawing/2014/main" xmlns="" id="{59EC12E9-E411-4CBD-89F1-B7F6A5733568}"/>
                  </a:ext>
                </a:extLst>
              </p:cNvPr>
              <p:cNvSpPr>
                <a:spLocks/>
              </p:cNvSpPr>
              <p:nvPr/>
            </p:nvSpPr>
            <p:spPr bwMode="gray">
              <a:xfrm>
                <a:off x="3544888" y="1311275"/>
                <a:ext cx="58738" cy="58738"/>
              </a:xfrm>
              <a:custGeom>
                <a:avLst/>
                <a:gdLst>
                  <a:gd name="T0" fmla="*/ 2147483647 w 139"/>
                  <a:gd name="T1" fmla="*/ 2147483647 h 139"/>
                  <a:gd name="T2" fmla="*/ 2147483647 w 139"/>
                  <a:gd name="T3" fmla="*/ 2147483647 h 139"/>
                  <a:gd name="T4" fmla="*/ 0 w 139"/>
                  <a:gd name="T5" fmla="*/ 2147483647 h 139"/>
                  <a:gd name="T6" fmla="*/ 2147483647 w 139"/>
                  <a:gd name="T7" fmla="*/ 0 h 139"/>
                  <a:gd name="T8" fmla="*/ 2147483647 w 139"/>
                  <a:gd name="T9" fmla="*/ 2147483647 h 139"/>
                  <a:gd name="T10" fmla="*/ 2147483647 w 139"/>
                  <a:gd name="T11" fmla="*/ 2147483647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69" y="139"/>
                    </a:moveTo>
                    <a:lnTo>
                      <a:pt x="69" y="139"/>
                    </a:lnTo>
                    <a:cubicBezTo>
                      <a:pt x="30" y="139"/>
                      <a:pt x="0" y="107"/>
                      <a:pt x="0" y="69"/>
                    </a:cubicBezTo>
                    <a:cubicBezTo>
                      <a:pt x="0" y="31"/>
                      <a:pt x="30" y="0"/>
                      <a:pt x="69" y="0"/>
                    </a:cubicBezTo>
                    <a:cubicBezTo>
                      <a:pt x="107" y="0"/>
                      <a:pt x="139" y="31"/>
                      <a:pt x="139" y="69"/>
                    </a:cubicBezTo>
                    <a:cubicBezTo>
                      <a:pt x="139" y="107"/>
                      <a:pt x="107" y="139"/>
                      <a:pt x="69" y="139"/>
                    </a:cubicBez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23" name="Freeform 268">
                <a:extLst>
                  <a:ext uri="{FF2B5EF4-FFF2-40B4-BE49-F238E27FC236}">
                    <a16:creationId xmlns:a16="http://schemas.microsoft.com/office/drawing/2014/main" xmlns="" id="{BD5AE6C2-6F31-4A6F-B7B1-07B4A8A9C2BE}"/>
                  </a:ext>
                </a:extLst>
              </p:cNvPr>
              <p:cNvSpPr>
                <a:spLocks/>
              </p:cNvSpPr>
              <p:nvPr/>
            </p:nvSpPr>
            <p:spPr bwMode="gray">
              <a:xfrm>
                <a:off x="3633788" y="1311275"/>
                <a:ext cx="58738" cy="58738"/>
              </a:xfrm>
              <a:custGeom>
                <a:avLst/>
                <a:gdLst>
                  <a:gd name="T0" fmla="*/ 2147483647 w 138"/>
                  <a:gd name="T1" fmla="*/ 2147483647 h 139"/>
                  <a:gd name="T2" fmla="*/ 2147483647 w 138"/>
                  <a:gd name="T3" fmla="*/ 2147483647 h 139"/>
                  <a:gd name="T4" fmla="*/ 0 w 138"/>
                  <a:gd name="T5" fmla="*/ 2147483647 h 139"/>
                  <a:gd name="T6" fmla="*/ 2147483647 w 138"/>
                  <a:gd name="T7" fmla="*/ 0 h 139"/>
                  <a:gd name="T8" fmla="*/ 2147483647 w 138"/>
                  <a:gd name="T9" fmla="*/ 2147483647 h 139"/>
                  <a:gd name="T10" fmla="*/ 2147483647 w 138"/>
                  <a:gd name="T11" fmla="*/ 2147483647 h 139"/>
                  <a:gd name="T12" fmla="*/ 0 60000 65536"/>
                  <a:gd name="T13" fmla="*/ 0 60000 65536"/>
                  <a:gd name="T14" fmla="*/ 0 60000 65536"/>
                  <a:gd name="T15" fmla="*/ 0 60000 65536"/>
                  <a:gd name="T16" fmla="*/ 0 60000 65536"/>
                  <a:gd name="T17" fmla="*/ 0 60000 65536"/>
                  <a:gd name="T18" fmla="*/ 0 w 138"/>
                  <a:gd name="T19" fmla="*/ 0 h 139"/>
                  <a:gd name="T20" fmla="*/ 138 w 138"/>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8" h="139">
                    <a:moveTo>
                      <a:pt x="69" y="139"/>
                    </a:moveTo>
                    <a:lnTo>
                      <a:pt x="69" y="139"/>
                    </a:lnTo>
                    <a:cubicBezTo>
                      <a:pt x="30" y="139"/>
                      <a:pt x="0" y="107"/>
                      <a:pt x="0" y="69"/>
                    </a:cubicBezTo>
                    <a:cubicBezTo>
                      <a:pt x="0" y="31"/>
                      <a:pt x="30" y="0"/>
                      <a:pt x="69" y="0"/>
                    </a:cubicBezTo>
                    <a:cubicBezTo>
                      <a:pt x="107" y="0"/>
                      <a:pt x="138" y="31"/>
                      <a:pt x="138" y="69"/>
                    </a:cubicBezTo>
                    <a:cubicBezTo>
                      <a:pt x="138" y="107"/>
                      <a:pt x="107" y="139"/>
                      <a:pt x="69" y="139"/>
                    </a:cubicBez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24" name="Freeform 269">
                <a:extLst>
                  <a:ext uri="{FF2B5EF4-FFF2-40B4-BE49-F238E27FC236}">
                    <a16:creationId xmlns:a16="http://schemas.microsoft.com/office/drawing/2014/main" xmlns="" id="{4DD7BE58-26F6-43CF-87D2-480FCDD279DD}"/>
                  </a:ext>
                </a:extLst>
              </p:cNvPr>
              <p:cNvSpPr>
                <a:spLocks/>
              </p:cNvSpPr>
              <p:nvPr/>
            </p:nvSpPr>
            <p:spPr bwMode="gray">
              <a:xfrm>
                <a:off x="3522663" y="1260475"/>
                <a:ext cx="31750" cy="31750"/>
              </a:xfrm>
              <a:custGeom>
                <a:avLst/>
                <a:gdLst>
                  <a:gd name="T0" fmla="*/ 2147483647 w 73"/>
                  <a:gd name="T1" fmla="*/ 2147483647 h 73"/>
                  <a:gd name="T2" fmla="*/ 2147483647 w 73"/>
                  <a:gd name="T3" fmla="*/ 2147483647 h 73"/>
                  <a:gd name="T4" fmla="*/ 0 w 73"/>
                  <a:gd name="T5" fmla="*/ 2147483647 h 73"/>
                  <a:gd name="T6" fmla="*/ 0 w 73"/>
                  <a:gd name="T7" fmla="*/ 0 h 73"/>
                  <a:gd name="T8" fmla="*/ 2147483647 w 73"/>
                  <a:gd name="T9" fmla="*/ 0 h 73"/>
                  <a:gd name="T10" fmla="*/ 2147483647 w 73"/>
                  <a:gd name="T11" fmla="*/ 2147483647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25" name="Freeform 270">
                <a:extLst>
                  <a:ext uri="{FF2B5EF4-FFF2-40B4-BE49-F238E27FC236}">
                    <a16:creationId xmlns:a16="http://schemas.microsoft.com/office/drawing/2014/main" xmlns="" id="{3C56C8C3-174E-4A83-9D08-D7E0A8234461}"/>
                  </a:ext>
                </a:extLst>
              </p:cNvPr>
              <p:cNvSpPr>
                <a:spLocks/>
              </p:cNvSpPr>
              <p:nvPr/>
            </p:nvSpPr>
            <p:spPr bwMode="gray">
              <a:xfrm>
                <a:off x="3571875" y="1260475"/>
                <a:ext cx="30163" cy="31750"/>
              </a:xfrm>
              <a:custGeom>
                <a:avLst/>
                <a:gdLst>
                  <a:gd name="T0" fmla="*/ 2147483647 w 73"/>
                  <a:gd name="T1" fmla="*/ 2147483647 h 73"/>
                  <a:gd name="T2" fmla="*/ 2147483647 w 73"/>
                  <a:gd name="T3" fmla="*/ 2147483647 h 73"/>
                  <a:gd name="T4" fmla="*/ 0 w 73"/>
                  <a:gd name="T5" fmla="*/ 2147483647 h 73"/>
                  <a:gd name="T6" fmla="*/ 0 w 73"/>
                  <a:gd name="T7" fmla="*/ 0 h 73"/>
                  <a:gd name="T8" fmla="*/ 2147483647 w 73"/>
                  <a:gd name="T9" fmla="*/ 0 h 73"/>
                  <a:gd name="T10" fmla="*/ 2147483647 w 73"/>
                  <a:gd name="T11" fmla="*/ 2147483647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26" name="Freeform 271">
                <a:extLst>
                  <a:ext uri="{FF2B5EF4-FFF2-40B4-BE49-F238E27FC236}">
                    <a16:creationId xmlns:a16="http://schemas.microsoft.com/office/drawing/2014/main" xmlns="" id="{DC1DA30C-8841-499C-A2F0-7807D1F16F7E}"/>
                  </a:ext>
                </a:extLst>
              </p:cNvPr>
              <p:cNvSpPr>
                <a:spLocks/>
              </p:cNvSpPr>
              <p:nvPr/>
            </p:nvSpPr>
            <p:spPr bwMode="gray">
              <a:xfrm>
                <a:off x="3619500" y="1260475"/>
                <a:ext cx="30163" cy="31750"/>
              </a:xfrm>
              <a:custGeom>
                <a:avLst/>
                <a:gdLst>
                  <a:gd name="T0" fmla="*/ 2147483647 w 73"/>
                  <a:gd name="T1" fmla="*/ 2147483647 h 73"/>
                  <a:gd name="T2" fmla="*/ 2147483647 w 73"/>
                  <a:gd name="T3" fmla="*/ 2147483647 h 73"/>
                  <a:gd name="T4" fmla="*/ 0 w 73"/>
                  <a:gd name="T5" fmla="*/ 2147483647 h 73"/>
                  <a:gd name="T6" fmla="*/ 0 w 73"/>
                  <a:gd name="T7" fmla="*/ 0 h 73"/>
                  <a:gd name="T8" fmla="*/ 2147483647 w 73"/>
                  <a:gd name="T9" fmla="*/ 0 h 73"/>
                  <a:gd name="T10" fmla="*/ 2147483647 w 73"/>
                  <a:gd name="T11" fmla="*/ 2147483647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902" name="组合 901">
              <a:extLst>
                <a:ext uri="{FF2B5EF4-FFF2-40B4-BE49-F238E27FC236}">
                  <a16:creationId xmlns:a16="http://schemas.microsoft.com/office/drawing/2014/main" xmlns="" id="{B3098D7B-725F-4E77-98AE-3D12B2E8B6EB}"/>
                </a:ext>
              </a:extLst>
            </p:cNvPr>
            <p:cNvGrpSpPr>
              <a:grpSpLocks noChangeAspect="1"/>
            </p:cNvGrpSpPr>
            <p:nvPr/>
          </p:nvGrpSpPr>
          <p:grpSpPr bwMode="gray">
            <a:xfrm>
              <a:off x="7852807" y="4194338"/>
              <a:ext cx="864849" cy="182259"/>
              <a:chOff x="2851150" y="1166813"/>
              <a:chExt cx="923925" cy="203200"/>
            </a:xfrm>
            <a:grpFill/>
          </p:grpSpPr>
          <p:sp>
            <p:nvSpPr>
              <p:cNvPr id="903" name="Freeform 260">
                <a:extLst>
                  <a:ext uri="{FF2B5EF4-FFF2-40B4-BE49-F238E27FC236}">
                    <a16:creationId xmlns:a16="http://schemas.microsoft.com/office/drawing/2014/main" xmlns="" id="{8D2E070C-36C9-4E41-A571-0E8A86F511E2}"/>
                  </a:ext>
                </a:extLst>
              </p:cNvPr>
              <p:cNvSpPr>
                <a:spLocks/>
              </p:cNvSpPr>
              <p:nvPr/>
            </p:nvSpPr>
            <p:spPr bwMode="gray">
              <a:xfrm>
                <a:off x="2851150" y="1166813"/>
                <a:ext cx="923925" cy="188913"/>
              </a:xfrm>
              <a:custGeom>
                <a:avLst/>
                <a:gdLst>
                  <a:gd name="T0" fmla="*/ 2147483647 w 2201"/>
                  <a:gd name="T1" fmla="*/ 2147483647 h 447"/>
                  <a:gd name="T2" fmla="*/ 2147483647 w 2201"/>
                  <a:gd name="T3" fmla="*/ 2147483647 h 447"/>
                  <a:gd name="T4" fmla="*/ 2147483647 w 2201"/>
                  <a:gd name="T5" fmla="*/ 2147483647 h 447"/>
                  <a:gd name="T6" fmla="*/ 2147483647 w 2201"/>
                  <a:gd name="T7" fmla="*/ 2147483647 h 447"/>
                  <a:gd name="T8" fmla="*/ 2147483647 w 2201"/>
                  <a:gd name="T9" fmla="*/ 2147483647 h 447"/>
                  <a:gd name="T10" fmla="*/ 2147483647 w 2201"/>
                  <a:gd name="T11" fmla="*/ 2147483647 h 447"/>
                  <a:gd name="T12" fmla="*/ 2147483647 w 2201"/>
                  <a:gd name="T13" fmla="*/ 2147483647 h 447"/>
                  <a:gd name="T14" fmla="*/ 2147483647 w 2201"/>
                  <a:gd name="T15" fmla="*/ 2147483647 h 447"/>
                  <a:gd name="T16" fmla="*/ 2147483647 w 2201"/>
                  <a:gd name="T17" fmla="*/ 2147483647 h 447"/>
                  <a:gd name="T18" fmla="*/ 2147483647 w 2201"/>
                  <a:gd name="T19" fmla="*/ 2147483647 h 447"/>
                  <a:gd name="T20" fmla="*/ 2147483647 w 2201"/>
                  <a:gd name="T21" fmla="*/ 2147483647 h 447"/>
                  <a:gd name="T22" fmla="*/ 2147483647 w 2201"/>
                  <a:gd name="T23" fmla="*/ 2147483647 h 447"/>
                  <a:gd name="T24" fmla="*/ 2147483647 w 2201"/>
                  <a:gd name="T25" fmla="*/ 2147483647 h 447"/>
                  <a:gd name="T26" fmla="*/ 2147483647 w 2201"/>
                  <a:gd name="T27" fmla="*/ 2147483647 h 447"/>
                  <a:gd name="T28" fmla="*/ 2147483647 w 2201"/>
                  <a:gd name="T29" fmla="*/ 2147483647 h 447"/>
                  <a:gd name="T30" fmla="*/ 2147483647 w 2201"/>
                  <a:gd name="T31" fmla="*/ 2147483647 h 447"/>
                  <a:gd name="T32" fmla="*/ 2147483647 w 2201"/>
                  <a:gd name="T33" fmla="*/ 2147483647 h 447"/>
                  <a:gd name="T34" fmla="*/ 0 w 2201"/>
                  <a:gd name="T35" fmla="*/ 2147483647 h 447"/>
                  <a:gd name="T36" fmla="*/ 0 w 2201"/>
                  <a:gd name="T37" fmla="*/ 2147483647 h 447"/>
                  <a:gd name="T38" fmla="*/ 2147483647 w 2201"/>
                  <a:gd name="T39" fmla="*/ 0 h 447"/>
                  <a:gd name="T40" fmla="*/ 2147483647 w 2201"/>
                  <a:gd name="T41" fmla="*/ 0 h 447"/>
                  <a:gd name="T42" fmla="*/ 2147483647 w 2201"/>
                  <a:gd name="T43" fmla="*/ 2147483647 h 447"/>
                  <a:gd name="T44" fmla="*/ 2147483647 w 2201"/>
                  <a:gd name="T45" fmla="*/ 2147483647 h 447"/>
                  <a:gd name="T46" fmla="*/ 2147483647 w 2201"/>
                  <a:gd name="T47" fmla="*/ 2147483647 h 44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201"/>
                  <a:gd name="T73" fmla="*/ 0 h 447"/>
                  <a:gd name="T74" fmla="*/ 2201 w 2201"/>
                  <a:gd name="T75" fmla="*/ 447 h 44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201" h="447">
                    <a:moveTo>
                      <a:pt x="2074" y="447"/>
                    </a:moveTo>
                    <a:lnTo>
                      <a:pt x="2074" y="447"/>
                    </a:lnTo>
                    <a:lnTo>
                      <a:pt x="1917" y="447"/>
                    </a:lnTo>
                    <a:cubicBezTo>
                      <a:pt x="1899" y="447"/>
                      <a:pt x="1884" y="432"/>
                      <a:pt x="1884" y="413"/>
                    </a:cubicBezTo>
                    <a:cubicBezTo>
                      <a:pt x="1884" y="395"/>
                      <a:pt x="1899" y="380"/>
                      <a:pt x="1917" y="380"/>
                    </a:cubicBezTo>
                    <a:lnTo>
                      <a:pt x="2074" y="380"/>
                    </a:lnTo>
                    <a:cubicBezTo>
                      <a:pt x="2107" y="380"/>
                      <a:pt x="2134" y="353"/>
                      <a:pt x="2134" y="319"/>
                    </a:cubicBezTo>
                    <a:lnTo>
                      <a:pt x="2134" y="127"/>
                    </a:lnTo>
                    <a:cubicBezTo>
                      <a:pt x="2134" y="94"/>
                      <a:pt x="2107" y="67"/>
                      <a:pt x="2074" y="67"/>
                    </a:cubicBezTo>
                    <a:lnTo>
                      <a:pt x="127" y="67"/>
                    </a:lnTo>
                    <a:cubicBezTo>
                      <a:pt x="94" y="67"/>
                      <a:pt x="67" y="94"/>
                      <a:pt x="67" y="127"/>
                    </a:cubicBezTo>
                    <a:lnTo>
                      <a:pt x="67" y="319"/>
                    </a:lnTo>
                    <a:cubicBezTo>
                      <a:pt x="67" y="353"/>
                      <a:pt x="94" y="380"/>
                      <a:pt x="127" y="380"/>
                    </a:cubicBezTo>
                    <a:lnTo>
                      <a:pt x="1729" y="380"/>
                    </a:lnTo>
                    <a:cubicBezTo>
                      <a:pt x="1748" y="380"/>
                      <a:pt x="1763" y="395"/>
                      <a:pt x="1763" y="413"/>
                    </a:cubicBezTo>
                    <a:cubicBezTo>
                      <a:pt x="1763" y="432"/>
                      <a:pt x="1748" y="447"/>
                      <a:pt x="1729" y="447"/>
                    </a:cubicBezTo>
                    <a:lnTo>
                      <a:pt x="127" y="447"/>
                    </a:lnTo>
                    <a:cubicBezTo>
                      <a:pt x="57" y="447"/>
                      <a:pt x="0" y="390"/>
                      <a:pt x="0" y="319"/>
                    </a:cubicBezTo>
                    <a:lnTo>
                      <a:pt x="0" y="127"/>
                    </a:lnTo>
                    <a:cubicBezTo>
                      <a:pt x="0" y="57"/>
                      <a:pt x="57" y="0"/>
                      <a:pt x="127" y="0"/>
                    </a:cubicBezTo>
                    <a:lnTo>
                      <a:pt x="2074" y="0"/>
                    </a:lnTo>
                    <a:cubicBezTo>
                      <a:pt x="2144" y="0"/>
                      <a:pt x="2201" y="57"/>
                      <a:pt x="2201" y="127"/>
                    </a:cubicBezTo>
                    <a:lnTo>
                      <a:pt x="2201" y="319"/>
                    </a:lnTo>
                    <a:cubicBezTo>
                      <a:pt x="2201" y="390"/>
                      <a:pt x="2144" y="447"/>
                      <a:pt x="2074" y="447"/>
                    </a:cubicBez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04" name="Freeform 261">
                <a:extLst>
                  <a:ext uri="{FF2B5EF4-FFF2-40B4-BE49-F238E27FC236}">
                    <a16:creationId xmlns:a16="http://schemas.microsoft.com/office/drawing/2014/main" xmlns="" id="{1B40A4A8-2A36-4724-B919-A7A1E166E549}"/>
                  </a:ext>
                </a:extLst>
              </p:cNvPr>
              <p:cNvSpPr>
                <a:spLocks/>
              </p:cNvSpPr>
              <p:nvPr/>
            </p:nvSpPr>
            <p:spPr bwMode="gray">
              <a:xfrm>
                <a:off x="2940050" y="1230313"/>
                <a:ext cx="68263"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6" y="0"/>
                    </a:lnTo>
                    <a:lnTo>
                      <a:pt x="36" y="38"/>
                    </a:lnTo>
                    <a:lnTo>
                      <a:pt x="0" y="38"/>
                    </a:lnTo>
                    <a:lnTo>
                      <a:pt x="0" y="123"/>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05" name="Freeform 262">
                <a:extLst>
                  <a:ext uri="{FF2B5EF4-FFF2-40B4-BE49-F238E27FC236}">
                    <a16:creationId xmlns:a16="http://schemas.microsoft.com/office/drawing/2014/main" xmlns="" id="{671A12CD-49ED-41D7-9823-283529D9B690}"/>
                  </a:ext>
                </a:extLst>
              </p:cNvPr>
              <p:cNvSpPr>
                <a:spLocks/>
              </p:cNvSpPr>
              <p:nvPr/>
            </p:nvSpPr>
            <p:spPr bwMode="gray">
              <a:xfrm>
                <a:off x="3041650" y="1230313"/>
                <a:ext cx="68263"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5" y="0"/>
                    </a:lnTo>
                    <a:lnTo>
                      <a:pt x="35" y="38"/>
                    </a:lnTo>
                    <a:lnTo>
                      <a:pt x="0" y="38"/>
                    </a:lnTo>
                    <a:lnTo>
                      <a:pt x="0" y="123"/>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06" name="Freeform 263">
                <a:extLst>
                  <a:ext uri="{FF2B5EF4-FFF2-40B4-BE49-F238E27FC236}">
                    <a16:creationId xmlns:a16="http://schemas.microsoft.com/office/drawing/2014/main" xmlns="" id="{9AA60849-8371-417D-A666-F19FE4D4FE8B}"/>
                  </a:ext>
                </a:extLst>
              </p:cNvPr>
              <p:cNvSpPr>
                <a:spLocks/>
              </p:cNvSpPr>
              <p:nvPr/>
            </p:nvSpPr>
            <p:spPr bwMode="gray">
              <a:xfrm>
                <a:off x="3143250" y="1230313"/>
                <a:ext cx="68263" cy="50800"/>
              </a:xfrm>
              <a:custGeom>
                <a:avLst/>
                <a:gdLst>
                  <a:gd name="T0" fmla="*/ 0 w 160"/>
                  <a:gd name="T1" fmla="*/ 2147483647 h 123"/>
                  <a:gd name="T2" fmla="*/ 0 w 160"/>
                  <a:gd name="T3" fmla="*/ 2147483647 h 123"/>
                  <a:gd name="T4" fmla="*/ 2147483647 w 160"/>
                  <a:gd name="T5" fmla="*/ 2147483647 h 123"/>
                  <a:gd name="T6" fmla="*/ 2147483647 w 160"/>
                  <a:gd name="T7" fmla="*/ 2147483647 h 123"/>
                  <a:gd name="T8" fmla="*/ 2147483647 w 160"/>
                  <a:gd name="T9" fmla="*/ 2147483647 h 123"/>
                  <a:gd name="T10" fmla="*/ 2147483647 w 160"/>
                  <a:gd name="T11" fmla="*/ 0 h 123"/>
                  <a:gd name="T12" fmla="*/ 2147483647 w 160"/>
                  <a:gd name="T13" fmla="*/ 0 h 123"/>
                  <a:gd name="T14" fmla="*/ 2147483647 w 160"/>
                  <a:gd name="T15" fmla="*/ 2147483647 h 123"/>
                  <a:gd name="T16" fmla="*/ 0 w 160"/>
                  <a:gd name="T17" fmla="*/ 2147483647 h 123"/>
                  <a:gd name="T18" fmla="*/ 0 w 160"/>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0"/>
                  <a:gd name="T31" fmla="*/ 0 h 123"/>
                  <a:gd name="T32" fmla="*/ 160 w 160"/>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0" h="123">
                    <a:moveTo>
                      <a:pt x="0" y="123"/>
                    </a:moveTo>
                    <a:lnTo>
                      <a:pt x="0" y="123"/>
                    </a:lnTo>
                    <a:lnTo>
                      <a:pt x="160" y="123"/>
                    </a:lnTo>
                    <a:lnTo>
                      <a:pt x="160" y="38"/>
                    </a:lnTo>
                    <a:lnTo>
                      <a:pt x="125" y="38"/>
                    </a:lnTo>
                    <a:lnTo>
                      <a:pt x="125" y="0"/>
                    </a:lnTo>
                    <a:lnTo>
                      <a:pt x="35" y="0"/>
                    </a:lnTo>
                    <a:lnTo>
                      <a:pt x="35" y="38"/>
                    </a:lnTo>
                    <a:lnTo>
                      <a:pt x="0" y="38"/>
                    </a:lnTo>
                    <a:lnTo>
                      <a:pt x="0" y="123"/>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07" name="Freeform 264">
                <a:extLst>
                  <a:ext uri="{FF2B5EF4-FFF2-40B4-BE49-F238E27FC236}">
                    <a16:creationId xmlns:a16="http://schemas.microsoft.com/office/drawing/2014/main" xmlns="" id="{0F2B119D-DC1A-4CF2-B1DA-49CAB97ECF29}"/>
                  </a:ext>
                </a:extLst>
              </p:cNvPr>
              <p:cNvSpPr>
                <a:spLocks/>
              </p:cNvSpPr>
              <p:nvPr/>
            </p:nvSpPr>
            <p:spPr bwMode="gray">
              <a:xfrm>
                <a:off x="3244850" y="1230313"/>
                <a:ext cx="66675"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6" y="38"/>
                    </a:lnTo>
                    <a:lnTo>
                      <a:pt x="126" y="0"/>
                    </a:lnTo>
                    <a:lnTo>
                      <a:pt x="35" y="0"/>
                    </a:lnTo>
                    <a:lnTo>
                      <a:pt x="35" y="38"/>
                    </a:lnTo>
                    <a:lnTo>
                      <a:pt x="0" y="38"/>
                    </a:lnTo>
                    <a:lnTo>
                      <a:pt x="0" y="123"/>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08" name="Freeform 265">
                <a:extLst>
                  <a:ext uri="{FF2B5EF4-FFF2-40B4-BE49-F238E27FC236}">
                    <a16:creationId xmlns:a16="http://schemas.microsoft.com/office/drawing/2014/main" xmlns="" id="{AF1EA8EC-BEAE-4EE7-8CF1-31D72216A220}"/>
                  </a:ext>
                </a:extLst>
              </p:cNvPr>
              <p:cNvSpPr>
                <a:spLocks/>
              </p:cNvSpPr>
              <p:nvPr/>
            </p:nvSpPr>
            <p:spPr bwMode="gray">
              <a:xfrm>
                <a:off x="3346450" y="1230313"/>
                <a:ext cx="66675" cy="50800"/>
              </a:xfrm>
              <a:custGeom>
                <a:avLst/>
                <a:gdLst>
                  <a:gd name="T0" fmla="*/ 0 w 161"/>
                  <a:gd name="T1" fmla="*/ 2147483647 h 123"/>
                  <a:gd name="T2" fmla="*/ 0 w 161"/>
                  <a:gd name="T3" fmla="*/ 2147483647 h 123"/>
                  <a:gd name="T4" fmla="*/ 2147483647 w 161"/>
                  <a:gd name="T5" fmla="*/ 2147483647 h 123"/>
                  <a:gd name="T6" fmla="*/ 2147483647 w 161"/>
                  <a:gd name="T7" fmla="*/ 2147483647 h 123"/>
                  <a:gd name="T8" fmla="*/ 2147483647 w 161"/>
                  <a:gd name="T9" fmla="*/ 2147483647 h 123"/>
                  <a:gd name="T10" fmla="*/ 2147483647 w 161"/>
                  <a:gd name="T11" fmla="*/ 0 h 123"/>
                  <a:gd name="T12" fmla="*/ 2147483647 w 161"/>
                  <a:gd name="T13" fmla="*/ 0 h 123"/>
                  <a:gd name="T14" fmla="*/ 2147483647 w 161"/>
                  <a:gd name="T15" fmla="*/ 2147483647 h 123"/>
                  <a:gd name="T16" fmla="*/ 0 w 161"/>
                  <a:gd name="T17" fmla="*/ 2147483647 h 123"/>
                  <a:gd name="T18" fmla="*/ 0 w 161"/>
                  <a:gd name="T19" fmla="*/ 2147483647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1"/>
                  <a:gd name="T31" fmla="*/ 0 h 123"/>
                  <a:gd name="T32" fmla="*/ 161 w 161"/>
                  <a:gd name="T33" fmla="*/ 123 h 1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1" h="123">
                    <a:moveTo>
                      <a:pt x="0" y="123"/>
                    </a:moveTo>
                    <a:lnTo>
                      <a:pt x="0" y="123"/>
                    </a:lnTo>
                    <a:lnTo>
                      <a:pt x="161" y="123"/>
                    </a:lnTo>
                    <a:lnTo>
                      <a:pt x="161" y="38"/>
                    </a:lnTo>
                    <a:lnTo>
                      <a:pt x="125" y="38"/>
                    </a:lnTo>
                    <a:lnTo>
                      <a:pt x="125" y="0"/>
                    </a:lnTo>
                    <a:lnTo>
                      <a:pt x="35" y="0"/>
                    </a:lnTo>
                    <a:lnTo>
                      <a:pt x="35" y="38"/>
                    </a:lnTo>
                    <a:lnTo>
                      <a:pt x="0" y="38"/>
                    </a:lnTo>
                    <a:lnTo>
                      <a:pt x="0" y="123"/>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09" name="Freeform 266">
                <a:extLst>
                  <a:ext uri="{FF2B5EF4-FFF2-40B4-BE49-F238E27FC236}">
                    <a16:creationId xmlns:a16="http://schemas.microsoft.com/office/drawing/2014/main" xmlns="" id="{0CE64921-4355-49CB-ABC8-F229E5001599}"/>
                  </a:ext>
                </a:extLst>
              </p:cNvPr>
              <p:cNvSpPr>
                <a:spLocks/>
              </p:cNvSpPr>
              <p:nvPr/>
            </p:nvSpPr>
            <p:spPr bwMode="gray">
              <a:xfrm>
                <a:off x="3522663" y="1219200"/>
                <a:ext cx="127000" cy="30163"/>
              </a:xfrm>
              <a:custGeom>
                <a:avLst/>
                <a:gdLst>
                  <a:gd name="T0" fmla="*/ 2147483647 w 303"/>
                  <a:gd name="T1" fmla="*/ 2147483647 h 72"/>
                  <a:gd name="T2" fmla="*/ 2147483647 w 303"/>
                  <a:gd name="T3" fmla="*/ 2147483647 h 72"/>
                  <a:gd name="T4" fmla="*/ 0 w 303"/>
                  <a:gd name="T5" fmla="*/ 2147483647 h 72"/>
                  <a:gd name="T6" fmla="*/ 0 w 303"/>
                  <a:gd name="T7" fmla="*/ 0 h 72"/>
                  <a:gd name="T8" fmla="*/ 2147483647 w 303"/>
                  <a:gd name="T9" fmla="*/ 0 h 72"/>
                  <a:gd name="T10" fmla="*/ 2147483647 w 303"/>
                  <a:gd name="T11" fmla="*/ 2147483647 h 72"/>
                  <a:gd name="T12" fmla="*/ 0 60000 65536"/>
                  <a:gd name="T13" fmla="*/ 0 60000 65536"/>
                  <a:gd name="T14" fmla="*/ 0 60000 65536"/>
                  <a:gd name="T15" fmla="*/ 0 60000 65536"/>
                  <a:gd name="T16" fmla="*/ 0 60000 65536"/>
                  <a:gd name="T17" fmla="*/ 0 60000 65536"/>
                  <a:gd name="T18" fmla="*/ 0 w 303"/>
                  <a:gd name="T19" fmla="*/ 0 h 72"/>
                  <a:gd name="T20" fmla="*/ 303 w 303"/>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303" h="72">
                    <a:moveTo>
                      <a:pt x="303" y="72"/>
                    </a:moveTo>
                    <a:lnTo>
                      <a:pt x="303" y="72"/>
                    </a:lnTo>
                    <a:lnTo>
                      <a:pt x="0" y="72"/>
                    </a:lnTo>
                    <a:lnTo>
                      <a:pt x="0" y="0"/>
                    </a:lnTo>
                    <a:lnTo>
                      <a:pt x="303" y="0"/>
                    </a:lnTo>
                    <a:lnTo>
                      <a:pt x="303" y="72"/>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10" name="Freeform 267">
                <a:extLst>
                  <a:ext uri="{FF2B5EF4-FFF2-40B4-BE49-F238E27FC236}">
                    <a16:creationId xmlns:a16="http://schemas.microsoft.com/office/drawing/2014/main" xmlns="" id="{7B8D059D-B9DF-4E8B-8A56-056E27570FC0}"/>
                  </a:ext>
                </a:extLst>
              </p:cNvPr>
              <p:cNvSpPr>
                <a:spLocks/>
              </p:cNvSpPr>
              <p:nvPr/>
            </p:nvSpPr>
            <p:spPr bwMode="gray">
              <a:xfrm>
                <a:off x="3544888" y="1311275"/>
                <a:ext cx="58738" cy="58738"/>
              </a:xfrm>
              <a:custGeom>
                <a:avLst/>
                <a:gdLst>
                  <a:gd name="T0" fmla="*/ 2147483647 w 139"/>
                  <a:gd name="T1" fmla="*/ 2147483647 h 139"/>
                  <a:gd name="T2" fmla="*/ 2147483647 w 139"/>
                  <a:gd name="T3" fmla="*/ 2147483647 h 139"/>
                  <a:gd name="T4" fmla="*/ 0 w 139"/>
                  <a:gd name="T5" fmla="*/ 2147483647 h 139"/>
                  <a:gd name="T6" fmla="*/ 2147483647 w 139"/>
                  <a:gd name="T7" fmla="*/ 0 h 139"/>
                  <a:gd name="T8" fmla="*/ 2147483647 w 139"/>
                  <a:gd name="T9" fmla="*/ 2147483647 h 139"/>
                  <a:gd name="T10" fmla="*/ 2147483647 w 139"/>
                  <a:gd name="T11" fmla="*/ 2147483647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69" y="139"/>
                    </a:moveTo>
                    <a:lnTo>
                      <a:pt x="69" y="139"/>
                    </a:lnTo>
                    <a:cubicBezTo>
                      <a:pt x="30" y="139"/>
                      <a:pt x="0" y="107"/>
                      <a:pt x="0" y="69"/>
                    </a:cubicBezTo>
                    <a:cubicBezTo>
                      <a:pt x="0" y="31"/>
                      <a:pt x="30" y="0"/>
                      <a:pt x="69" y="0"/>
                    </a:cubicBezTo>
                    <a:cubicBezTo>
                      <a:pt x="107" y="0"/>
                      <a:pt x="139" y="31"/>
                      <a:pt x="139" y="69"/>
                    </a:cubicBezTo>
                    <a:cubicBezTo>
                      <a:pt x="139" y="107"/>
                      <a:pt x="107" y="139"/>
                      <a:pt x="69" y="139"/>
                    </a:cubicBez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11" name="Freeform 268">
                <a:extLst>
                  <a:ext uri="{FF2B5EF4-FFF2-40B4-BE49-F238E27FC236}">
                    <a16:creationId xmlns:a16="http://schemas.microsoft.com/office/drawing/2014/main" xmlns="" id="{B4A2F048-0096-4BB3-96BB-48AE301C16CE}"/>
                  </a:ext>
                </a:extLst>
              </p:cNvPr>
              <p:cNvSpPr>
                <a:spLocks/>
              </p:cNvSpPr>
              <p:nvPr/>
            </p:nvSpPr>
            <p:spPr bwMode="gray">
              <a:xfrm>
                <a:off x="3633788" y="1311275"/>
                <a:ext cx="58738" cy="58738"/>
              </a:xfrm>
              <a:custGeom>
                <a:avLst/>
                <a:gdLst>
                  <a:gd name="T0" fmla="*/ 2147483647 w 138"/>
                  <a:gd name="T1" fmla="*/ 2147483647 h 139"/>
                  <a:gd name="T2" fmla="*/ 2147483647 w 138"/>
                  <a:gd name="T3" fmla="*/ 2147483647 h 139"/>
                  <a:gd name="T4" fmla="*/ 0 w 138"/>
                  <a:gd name="T5" fmla="*/ 2147483647 h 139"/>
                  <a:gd name="T6" fmla="*/ 2147483647 w 138"/>
                  <a:gd name="T7" fmla="*/ 0 h 139"/>
                  <a:gd name="T8" fmla="*/ 2147483647 w 138"/>
                  <a:gd name="T9" fmla="*/ 2147483647 h 139"/>
                  <a:gd name="T10" fmla="*/ 2147483647 w 138"/>
                  <a:gd name="T11" fmla="*/ 2147483647 h 139"/>
                  <a:gd name="T12" fmla="*/ 0 60000 65536"/>
                  <a:gd name="T13" fmla="*/ 0 60000 65536"/>
                  <a:gd name="T14" fmla="*/ 0 60000 65536"/>
                  <a:gd name="T15" fmla="*/ 0 60000 65536"/>
                  <a:gd name="T16" fmla="*/ 0 60000 65536"/>
                  <a:gd name="T17" fmla="*/ 0 60000 65536"/>
                  <a:gd name="T18" fmla="*/ 0 w 138"/>
                  <a:gd name="T19" fmla="*/ 0 h 139"/>
                  <a:gd name="T20" fmla="*/ 138 w 138"/>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8" h="139">
                    <a:moveTo>
                      <a:pt x="69" y="139"/>
                    </a:moveTo>
                    <a:lnTo>
                      <a:pt x="69" y="139"/>
                    </a:lnTo>
                    <a:cubicBezTo>
                      <a:pt x="30" y="139"/>
                      <a:pt x="0" y="107"/>
                      <a:pt x="0" y="69"/>
                    </a:cubicBezTo>
                    <a:cubicBezTo>
                      <a:pt x="0" y="31"/>
                      <a:pt x="30" y="0"/>
                      <a:pt x="69" y="0"/>
                    </a:cubicBezTo>
                    <a:cubicBezTo>
                      <a:pt x="107" y="0"/>
                      <a:pt x="138" y="31"/>
                      <a:pt x="138" y="69"/>
                    </a:cubicBezTo>
                    <a:cubicBezTo>
                      <a:pt x="138" y="107"/>
                      <a:pt x="107" y="139"/>
                      <a:pt x="69" y="139"/>
                    </a:cubicBez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12" name="Freeform 269">
                <a:extLst>
                  <a:ext uri="{FF2B5EF4-FFF2-40B4-BE49-F238E27FC236}">
                    <a16:creationId xmlns:a16="http://schemas.microsoft.com/office/drawing/2014/main" xmlns="" id="{8F4F26D6-F576-4EC2-BB94-DC2DFCFC8027}"/>
                  </a:ext>
                </a:extLst>
              </p:cNvPr>
              <p:cNvSpPr>
                <a:spLocks/>
              </p:cNvSpPr>
              <p:nvPr/>
            </p:nvSpPr>
            <p:spPr bwMode="gray">
              <a:xfrm>
                <a:off x="3522663" y="1260475"/>
                <a:ext cx="31750" cy="31750"/>
              </a:xfrm>
              <a:custGeom>
                <a:avLst/>
                <a:gdLst>
                  <a:gd name="T0" fmla="*/ 2147483647 w 73"/>
                  <a:gd name="T1" fmla="*/ 2147483647 h 73"/>
                  <a:gd name="T2" fmla="*/ 2147483647 w 73"/>
                  <a:gd name="T3" fmla="*/ 2147483647 h 73"/>
                  <a:gd name="T4" fmla="*/ 0 w 73"/>
                  <a:gd name="T5" fmla="*/ 2147483647 h 73"/>
                  <a:gd name="T6" fmla="*/ 0 w 73"/>
                  <a:gd name="T7" fmla="*/ 0 h 73"/>
                  <a:gd name="T8" fmla="*/ 2147483647 w 73"/>
                  <a:gd name="T9" fmla="*/ 0 h 73"/>
                  <a:gd name="T10" fmla="*/ 2147483647 w 73"/>
                  <a:gd name="T11" fmla="*/ 2147483647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13" name="Freeform 270">
                <a:extLst>
                  <a:ext uri="{FF2B5EF4-FFF2-40B4-BE49-F238E27FC236}">
                    <a16:creationId xmlns:a16="http://schemas.microsoft.com/office/drawing/2014/main" xmlns="" id="{DCFA7733-BF97-4649-B455-AFD632B540C9}"/>
                  </a:ext>
                </a:extLst>
              </p:cNvPr>
              <p:cNvSpPr>
                <a:spLocks/>
              </p:cNvSpPr>
              <p:nvPr/>
            </p:nvSpPr>
            <p:spPr bwMode="gray">
              <a:xfrm>
                <a:off x="3571875" y="1260475"/>
                <a:ext cx="30163" cy="31750"/>
              </a:xfrm>
              <a:custGeom>
                <a:avLst/>
                <a:gdLst>
                  <a:gd name="T0" fmla="*/ 2147483647 w 73"/>
                  <a:gd name="T1" fmla="*/ 2147483647 h 73"/>
                  <a:gd name="T2" fmla="*/ 2147483647 w 73"/>
                  <a:gd name="T3" fmla="*/ 2147483647 h 73"/>
                  <a:gd name="T4" fmla="*/ 0 w 73"/>
                  <a:gd name="T5" fmla="*/ 2147483647 h 73"/>
                  <a:gd name="T6" fmla="*/ 0 w 73"/>
                  <a:gd name="T7" fmla="*/ 0 h 73"/>
                  <a:gd name="T8" fmla="*/ 2147483647 w 73"/>
                  <a:gd name="T9" fmla="*/ 0 h 73"/>
                  <a:gd name="T10" fmla="*/ 2147483647 w 73"/>
                  <a:gd name="T11" fmla="*/ 2147483647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14" name="Freeform 271">
                <a:extLst>
                  <a:ext uri="{FF2B5EF4-FFF2-40B4-BE49-F238E27FC236}">
                    <a16:creationId xmlns:a16="http://schemas.microsoft.com/office/drawing/2014/main" xmlns="" id="{A449E903-49C8-4082-A8DC-BE9F48B8A17B}"/>
                  </a:ext>
                </a:extLst>
              </p:cNvPr>
              <p:cNvSpPr>
                <a:spLocks/>
              </p:cNvSpPr>
              <p:nvPr/>
            </p:nvSpPr>
            <p:spPr bwMode="gray">
              <a:xfrm>
                <a:off x="3619500" y="1260475"/>
                <a:ext cx="30163" cy="31750"/>
              </a:xfrm>
              <a:custGeom>
                <a:avLst/>
                <a:gdLst>
                  <a:gd name="T0" fmla="*/ 2147483647 w 73"/>
                  <a:gd name="T1" fmla="*/ 2147483647 h 73"/>
                  <a:gd name="T2" fmla="*/ 2147483647 w 73"/>
                  <a:gd name="T3" fmla="*/ 2147483647 h 73"/>
                  <a:gd name="T4" fmla="*/ 0 w 73"/>
                  <a:gd name="T5" fmla="*/ 2147483647 h 73"/>
                  <a:gd name="T6" fmla="*/ 0 w 73"/>
                  <a:gd name="T7" fmla="*/ 0 h 73"/>
                  <a:gd name="T8" fmla="*/ 2147483647 w 73"/>
                  <a:gd name="T9" fmla="*/ 0 h 73"/>
                  <a:gd name="T10" fmla="*/ 2147483647 w 73"/>
                  <a:gd name="T11" fmla="*/ 2147483647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73" y="73"/>
                    </a:moveTo>
                    <a:lnTo>
                      <a:pt x="73" y="73"/>
                    </a:lnTo>
                    <a:lnTo>
                      <a:pt x="0" y="73"/>
                    </a:lnTo>
                    <a:lnTo>
                      <a:pt x="0" y="0"/>
                    </a:lnTo>
                    <a:lnTo>
                      <a:pt x="73" y="0"/>
                    </a:lnTo>
                    <a:lnTo>
                      <a:pt x="73" y="73"/>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1219272" rtl="0" eaLnBrk="1" fontAlgn="ctr"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cxnSp>
        <p:nvCxnSpPr>
          <p:cNvPr id="746" name="直接连接符 745">
            <a:extLst>
              <a:ext uri="{FF2B5EF4-FFF2-40B4-BE49-F238E27FC236}">
                <a16:creationId xmlns:a16="http://schemas.microsoft.com/office/drawing/2014/main" xmlns="" id="{258B3319-E12C-4B96-BFBB-16DCB702F92B}"/>
              </a:ext>
            </a:extLst>
          </p:cNvPr>
          <p:cNvCxnSpPr>
            <a:cxnSpLocks/>
          </p:cNvCxnSpPr>
          <p:nvPr/>
        </p:nvCxnSpPr>
        <p:spPr bwMode="gray">
          <a:xfrm flipH="1">
            <a:off x="3884364" y="4617134"/>
            <a:ext cx="693871" cy="492947"/>
          </a:xfrm>
          <a:prstGeom prst="line">
            <a:avLst/>
          </a:prstGeom>
          <a:solidFill>
            <a:srgbClr val="CC4B4A"/>
          </a:solidFill>
          <a:ln w="6350" cap="flat" cmpd="sng" algn="ctr">
            <a:solidFill>
              <a:srgbClr val="666666">
                <a:lumMod val="60000"/>
                <a:lumOff val="40000"/>
              </a:srgbClr>
            </a:solidFill>
            <a:prstDash val="solid"/>
            <a:miter lim="800000"/>
          </a:ln>
          <a:effectLst/>
        </p:spPr>
      </p:cxnSp>
      <p:cxnSp>
        <p:nvCxnSpPr>
          <p:cNvPr id="747" name="直接连接符 746">
            <a:extLst>
              <a:ext uri="{FF2B5EF4-FFF2-40B4-BE49-F238E27FC236}">
                <a16:creationId xmlns:a16="http://schemas.microsoft.com/office/drawing/2014/main" xmlns="" id="{6057AE2C-365B-4060-80C5-47B63DBB142E}"/>
              </a:ext>
            </a:extLst>
          </p:cNvPr>
          <p:cNvCxnSpPr>
            <a:cxnSpLocks/>
          </p:cNvCxnSpPr>
          <p:nvPr/>
        </p:nvCxnSpPr>
        <p:spPr bwMode="gray">
          <a:xfrm flipV="1">
            <a:off x="2705433" y="4624328"/>
            <a:ext cx="937842" cy="491954"/>
          </a:xfrm>
          <a:prstGeom prst="line">
            <a:avLst/>
          </a:prstGeom>
          <a:solidFill>
            <a:srgbClr val="CC4B4A"/>
          </a:solidFill>
          <a:ln w="6350" cap="flat" cmpd="sng" algn="ctr">
            <a:solidFill>
              <a:srgbClr val="666666">
                <a:lumMod val="60000"/>
                <a:lumOff val="40000"/>
              </a:srgbClr>
            </a:solidFill>
            <a:prstDash val="solid"/>
            <a:miter lim="800000"/>
          </a:ln>
          <a:effectLst/>
        </p:spPr>
      </p:cxnSp>
      <p:cxnSp>
        <p:nvCxnSpPr>
          <p:cNvPr id="748" name="直接连接符 747">
            <a:extLst>
              <a:ext uri="{FF2B5EF4-FFF2-40B4-BE49-F238E27FC236}">
                <a16:creationId xmlns:a16="http://schemas.microsoft.com/office/drawing/2014/main" xmlns="" id="{C9B535C3-343C-48BD-B81A-F33218DD1870}"/>
              </a:ext>
            </a:extLst>
          </p:cNvPr>
          <p:cNvCxnSpPr>
            <a:cxnSpLocks/>
          </p:cNvCxnSpPr>
          <p:nvPr/>
        </p:nvCxnSpPr>
        <p:spPr bwMode="gray">
          <a:xfrm flipV="1">
            <a:off x="2721564" y="4630331"/>
            <a:ext cx="1832042" cy="483015"/>
          </a:xfrm>
          <a:prstGeom prst="line">
            <a:avLst/>
          </a:prstGeom>
          <a:solidFill>
            <a:srgbClr val="CC4B4A"/>
          </a:solidFill>
          <a:ln w="6350" cap="flat" cmpd="sng" algn="ctr">
            <a:solidFill>
              <a:srgbClr val="666666">
                <a:lumMod val="60000"/>
                <a:lumOff val="40000"/>
              </a:srgbClr>
            </a:solidFill>
            <a:prstDash val="solid"/>
            <a:miter lim="800000"/>
          </a:ln>
          <a:effectLst/>
        </p:spPr>
      </p:cxnSp>
      <p:cxnSp>
        <p:nvCxnSpPr>
          <p:cNvPr id="749" name="直接连接符 748">
            <a:extLst>
              <a:ext uri="{FF2B5EF4-FFF2-40B4-BE49-F238E27FC236}">
                <a16:creationId xmlns:a16="http://schemas.microsoft.com/office/drawing/2014/main" xmlns="" id="{83766AA2-9B7F-4AF2-9404-22D926D6B01D}"/>
              </a:ext>
            </a:extLst>
          </p:cNvPr>
          <p:cNvCxnSpPr>
            <a:cxnSpLocks/>
          </p:cNvCxnSpPr>
          <p:nvPr/>
        </p:nvCxnSpPr>
        <p:spPr bwMode="gray">
          <a:xfrm flipV="1">
            <a:off x="3237047" y="4610951"/>
            <a:ext cx="418494" cy="492188"/>
          </a:xfrm>
          <a:prstGeom prst="line">
            <a:avLst/>
          </a:prstGeom>
          <a:solidFill>
            <a:srgbClr val="CC4B4A"/>
          </a:solidFill>
          <a:ln w="6350" cap="flat" cmpd="sng" algn="ctr">
            <a:solidFill>
              <a:srgbClr val="666666">
                <a:lumMod val="60000"/>
                <a:lumOff val="40000"/>
              </a:srgbClr>
            </a:solidFill>
            <a:prstDash val="solid"/>
            <a:miter lim="800000"/>
          </a:ln>
          <a:effectLst/>
        </p:spPr>
      </p:cxnSp>
      <p:cxnSp>
        <p:nvCxnSpPr>
          <p:cNvPr id="750" name="直接连接符 749">
            <a:extLst>
              <a:ext uri="{FF2B5EF4-FFF2-40B4-BE49-F238E27FC236}">
                <a16:creationId xmlns:a16="http://schemas.microsoft.com/office/drawing/2014/main" xmlns="" id="{9AE1BCEB-AEF0-4097-9F39-EC6DC3FA2AEC}"/>
              </a:ext>
            </a:extLst>
          </p:cNvPr>
          <p:cNvCxnSpPr>
            <a:cxnSpLocks/>
          </p:cNvCxnSpPr>
          <p:nvPr/>
        </p:nvCxnSpPr>
        <p:spPr bwMode="gray">
          <a:xfrm flipV="1">
            <a:off x="3224784" y="4627131"/>
            <a:ext cx="1328822" cy="489150"/>
          </a:xfrm>
          <a:prstGeom prst="line">
            <a:avLst/>
          </a:prstGeom>
          <a:solidFill>
            <a:srgbClr val="CC4B4A"/>
          </a:solidFill>
          <a:ln w="6350" cap="flat" cmpd="sng" algn="ctr">
            <a:solidFill>
              <a:srgbClr val="666666">
                <a:lumMod val="60000"/>
                <a:lumOff val="40000"/>
              </a:srgbClr>
            </a:solidFill>
            <a:prstDash val="solid"/>
            <a:miter lim="800000"/>
          </a:ln>
          <a:effectLst/>
        </p:spPr>
      </p:cxnSp>
      <p:cxnSp>
        <p:nvCxnSpPr>
          <p:cNvPr id="751" name="直接连接符 750">
            <a:extLst>
              <a:ext uri="{FF2B5EF4-FFF2-40B4-BE49-F238E27FC236}">
                <a16:creationId xmlns:a16="http://schemas.microsoft.com/office/drawing/2014/main" xmlns="" id="{2EAFEA31-458A-462C-9FA8-BD546B0165D7}"/>
              </a:ext>
            </a:extLst>
          </p:cNvPr>
          <p:cNvCxnSpPr>
            <a:cxnSpLocks/>
          </p:cNvCxnSpPr>
          <p:nvPr/>
        </p:nvCxnSpPr>
        <p:spPr bwMode="gray">
          <a:xfrm flipH="1" flipV="1">
            <a:off x="3649788" y="4625592"/>
            <a:ext cx="241009" cy="484490"/>
          </a:xfrm>
          <a:prstGeom prst="line">
            <a:avLst/>
          </a:prstGeom>
          <a:solidFill>
            <a:srgbClr val="CC4B4A"/>
          </a:solidFill>
          <a:ln w="6350" cap="flat" cmpd="sng" algn="ctr">
            <a:solidFill>
              <a:srgbClr val="666666">
                <a:lumMod val="60000"/>
                <a:lumOff val="40000"/>
              </a:srgbClr>
            </a:solidFill>
            <a:prstDash val="solid"/>
            <a:miter lim="800000"/>
          </a:ln>
          <a:effectLst/>
        </p:spPr>
      </p:cxnSp>
      <p:cxnSp>
        <p:nvCxnSpPr>
          <p:cNvPr id="752" name="直接连接符 751">
            <a:extLst>
              <a:ext uri="{FF2B5EF4-FFF2-40B4-BE49-F238E27FC236}">
                <a16:creationId xmlns:a16="http://schemas.microsoft.com/office/drawing/2014/main" xmlns="" id="{823DF1EC-86E3-4724-ADE9-15ED2816BA52}"/>
              </a:ext>
            </a:extLst>
          </p:cNvPr>
          <p:cNvCxnSpPr>
            <a:cxnSpLocks/>
          </p:cNvCxnSpPr>
          <p:nvPr/>
        </p:nvCxnSpPr>
        <p:spPr bwMode="gray">
          <a:xfrm flipH="1">
            <a:off x="4388917" y="4621820"/>
            <a:ext cx="187143" cy="494461"/>
          </a:xfrm>
          <a:prstGeom prst="line">
            <a:avLst/>
          </a:prstGeom>
          <a:solidFill>
            <a:srgbClr val="CC4B4A"/>
          </a:solidFill>
          <a:ln w="6350" cap="flat" cmpd="sng" algn="ctr">
            <a:solidFill>
              <a:srgbClr val="666666">
                <a:lumMod val="60000"/>
                <a:lumOff val="40000"/>
              </a:srgbClr>
            </a:solidFill>
            <a:prstDash val="solid"/>
            <a:miter lim="800000"/>
          </a:ln>
          <a:effectLst/>
        </p:spPr>
      </p:cxnSp>
      <p:cxnSp>
        <p:nvCxnSpPr>
          <p:cNvPr id="753" name="直接连接符 752">
            <a:extLst>
              <a:ext uri="{FF2B5EF4-FFF2-40B4-BE49-F238E27FC236}">
                <a16:creationId xmlns:a16="http://schemas.microsoft.com/office/drawing/2014/main" xmlns="" id="{E5DFAB43-6D34-438D-A0F2-5C8F7837A40D}"/>
              </a:ext>
            </a:extLst>
          </p:cNvPr>
          <p:cNvCxnSpPr>
            <a:cxnSpLocks/>
          </p:cNvCxnSpPr>
          <p:nvPr/>
        </p:nvCxnSpPr>
        <p:spPr bwMode="gray">
          <a:xfrm flipH="1" flipV="1">
            <a:off x="3655541" y="4625592"/>
            <a:ext cx="733378" cy="490687"/>
          </a:xfrm>
          <a:prstGeom prst="line">
            <a:avLst/>
          </a:prstGeom>
          <a:solidFill>
            <a:srgbClr val="CC4B4A"/>
          </a:solidFill>
          <a:ln w="6350" cap="flat" cmpd="sng" algn="ctr">
            <a:solidFill>
              <a:srgbClr val="666666">
                <a:lumMod val="60000"/>
                <a:lumOff val="40000"/>
              </a:srgbClr>
            </a:solidFill>
            <a:prstDash val="solid"/>
            <a:miter lim="800000"/>
          </a:ln>
          <a:effectLst/>
        </p:spPr>
      </p:cxnSp>
      <p:cxnSp>
        <p:nvCxnSpPr>
          <p:cNvPr id="754" name="直接连接符 753">
            <a:extLst>
              <a:ext uri="{FF2B5EF4-FFF2-40B4-BE49-F238E27FC236}">
                <a16:creationId xmlns:a16="http://schemas.microsoft.com/office/drawing/2014/main" xmlns="" id="{686E8A5A-4519-4B22-8D37-ED74962B644D}"/>
              </a:ext>
            </a:extLst>
          </p:cNvPr>
          <p:cNvCxnSpPr>
            <a:cxnSpLocks/>
          </p:cNvCxnSpPr>
          <p:nvPr/>
        </p:nvCxnSpPr>
        <p:spPr bwMode="gray">
          <a:xfrm flipH="1" flipV="1">
            <a:off x="3663925" y="4628487"/>
            <a:ext cx="1337152" cy="487792"/>
          </a:xfrm>
          <a:prstGeom prst="line">
            <a:avLst/>
          </a:prstGeom>
          <a:solidFill>
            <a:srgbClr val="CC4B4A"/>
          </a:solidFill>
          <a:ln w="6350" cap="flat" cmpd="sng" algn="ctr">
            <a:solidFill>
              <a:srgbClr val="666666">
                <a:lumMod val="60000"/>
                <a:lumOff val="40000"/>
              </a:srgbClr>
            </a:solidFill>
            <a:prstDash val="solid"/>
            <a:miter lim="800000"/>
          </a:ln>
          <a:effectLst/>
        </p:spPr>
      </p:cxnSp>
      <p:cxnSp>
        <p:nvCxnSpPr>
          <p:cNvPr id="755" name="直接连接符 754">
            <a:extLst>
              <a:ext uri="{FF2B5EF4-FFF2-40B4-BE49-F238E27FC236}">
                <a16:creationId xmlns:a16="http://schemas.microsoft.com/office/drawing/2014/main" xmlns="" id="{A04349F3-FA13-48DE-8951-0C38812F0139}"/>
              </a:ext>
            </a:extLst>
          </p:cNvPr>
          <p:cNvCxnSpPr>
            <a:cxnSpLocks/>
          </p:cNvCxnSpPr>
          <p:nvPr/>
        </p:nvCxnSpPr>
        <p:spPr bwMode="gray">
          <a:xfrm flipH="1" flipV="1">
            <a:off x="3663925" y="4625592"/>
            <a:ext cx="1888123" cy="490688"/>
          </a:xfrm>
          <a:prstGeom prst="line">
            <a:avLst/>
          </a:prstGeom>
          <a:solidFill>
            <a:srgbClr val="CC4B4A"/>
          </a:solidFill>
          <a:ln w="6350" cap="flat" cmpd="sng" algn="ctr">
            <a:solidFill>
              <a:srgbClr val="666666">
                <a:lumMod val="60000"/>
                <a:lumOff val="40000"/>
              </a:srgbClr>
            </a:solidFill>
            <a:prstDash val="solid"/>
            <a:miter lim="800000"/>
          </a:ln>
          <a:effectLst/>
        </p:spPr>
      </p:cxnSp>
      <p:cxnSp>
        <p:nvCxnSpPr>
          <p:cNvPr id="756" name="直接连接符 755">
            <a:extLst>
              <a:ext uri="{FF2B5EF4-FFF2-40B4-BE49-F238E27FC236}">
                <a16:creationId xmlns:a16="http://schemas.microsoft.com/office/drawing/2014/main" xmlns="" id="{F35A0CB7-4A59-4420-AE98-A38681F67A4E}"/>
              </a:ext>
            </a:extLst>
          </p:cNvPr>
          <p:cNvCxnSpPr>
            <a:cxnSpLocks/>
          </p:cNvCxnSpPr>
          <p:nvPr/>
        </p:nvCxnSpPr>
        <p:spPr bwMode="gray">
          <a:xfrm flipH="1" flipV="1">
            <a:off x="4580307" y="4628343"/>
            <a:ext cx="442728" cy="489006"/>
          </a:xfrm>
          <a:prstGeom prst="line">
            <a:avLst/>
          </a:prstGeom>
          <a:solidFill>
            <a:srgbClr val="CC4B4A"/>
          </a:solidFill>
          <a:ln w="6350" cap="flat" cmpd="sng" algn="ctr">
            <a:solidFill>
              <a:srgbClr val="666666">
                <a:lumMod val="60000"/>
                <a:lumOff val="40000"/>
              </a:srgbClr>
            </a:solidFill>
            <a:prstDash val="solid"/>
            <a:miter lim="800000"/>
          </a:ln>
          <a:effectLst/>
        </p:spPr>
      </p:cxnSp>
      <p:cxnSp>
        <p:nvCxnSpPr>
          <p:cNvPr id="757" name="直接连接符 756">
            <a:extLst>
              <a:ext uri="{FF2B5EF4-FFF2-40B4-BE49-F238E27FC236}">
                <a16:creationId xmlns:a16="http://schemas.microsoft.com/office/drawing/2014/main" xmlns="" id="{18C09F4F-A645-4F2B-9792-FC09312A527F}"/>
              </a:ext>
            </a:extLst>
          </p:cNvPr>
          <p:cNvCxnSpPr>
            <a:cxnSpLocks/>
          </p:cNvCxnSpPr>
          <p:nvPr/>
        </p:nvCxnSpPr>
        <p:spPr bwMode="gray">
          <a:xfrm flipH="1" flipV="1">
            <a:off x="4578134" y="4625551"/>
            <a:ext cx="973914" cy="487792"/>
          </a:xfrm>
          <a:prstGeom prst="line">
            <a:avLst/>
          </a:prstGeom>
          <a:solidFill>
            <a:srgbClr val="CC4B4A"/>
          </a:solidFill>
          <a:ln w="6350" cap="flat" cmpd="sng" algn="ctr">
            <a:solidFill>
              <a:srgbClr val="666666">
                <a:lumMod val="60000"/>
                <a:lumOff val="40000"/>
              </a:srgbClr>
            </a:solidFill>
            <a:prstDash val="solid"/>
            <a:miter lim="800000"/>
          </a:ln>
          <a:effectLst/>
        </p:spPr>
      </p:cxnSp>
      <p:grpSp>
        <p:nvGrpSpPr>
          <p:cNvPr id="758" name="组合 757">
            <a:extLst>
              <a:ext uri="{FF2B5EF4-FFF2-40B4-BE49-F238E27FC236}">
                <a16:creationId xmlns:a16="http://schemas.microsoft.com/office/drawing/2014/main" xmlns="" id="{4D30F1E1-E610-46E5-8847-F7F435E97820}"/>
              </a:ext>
            </a:extLst>
          </p:cNvPr>
          <p:cNvGrpSpPr>
            <a:grpSpLocks/>
          </p:cNvGrpSpPr>
          <p:nvPr/>
        </p:nvGrpSpPr>
        <p:grpSpPr bwMode="gray">
          <a:xfrm>
            <a:off x="4355157" y="4235273"/>
            <a:ext cx="397146" cy="402908"/>
            <a:chOff x="1789113" y="906463"/>
            <a:chExt cx="665163" cy="723900"/>
          </a:xfrm>
          <a:solidFill>
            <a:srgbClr val="666666">
              <a:lumMod val="60000"/>
              <a:lumOff val="40000"/>
            </a:srgbClr>
          </a:solidFill>
        </p:grpSpPr>
        <p:sp>
          <p:nvSpPr>
            <p:cNvPr id="835" name="Freeform 252">
              <a:extLst>
                <a:ext uri="{FF2B5EF4-FFF2-40B4-BE49-F238E27FC236}">
                  <a16:creationId xmlns:a16="http://schemas.microsoft.com/office/drawing/2014/main" xmlns="" id="{AB901B42-A04B-4A40-82B7-DA86D50C6026}"/>
                </a:ext>
              </a:extLst>
            </p:cNvPr>
            <p:cNvSpPr>
              <a:spLocks/>
            </p:cNvSpPr>
            <p:nvPr/>
          </p:nvSpPr>
          <p:spPr bwMode="gray">
            <a:xfrm>
              <a:off x="2243138" y="1571625"/>
              <a:ext cx="57150" cy="58738"/>
            </a:xfrm>
            <a:custGeom>
              <a:avLst/>
              <a:gdLst>
                <a:gd name="T0" fmla="*/ 2147483647 w 139"/>
                <a:gd name="T1" fmla="*/ 2147483647 h 139"/>
                <a:gd name="T2" fmla="*/ 2147483647 w 139"/>
                <a:gd name="T3" fmla="*/ 2147483647 h 139"/>
                <a:gd name="T4" fmla="*/ 0 w 139"/>
                <a:gd name="T5" fmla="*/ 2147483647 h 139"/>
                <a:gd name="T6" fmla="*/ 2147483647 w 139"/>
                <a:gd name="T7" fmla="*/ 0 h 139"/>
                <a:gd name="T8" fmla="*/ 2147483647 w 139"/>
                <a:gd name="T9" fmla="*/ 2147483647 h 139"/>
                <a:gd name="T10" fmla="*/ 2147483647 w 139"/>
                <a:gd name="T11" fmla="*/ 2147483647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69" y="139"/>
                  </a:moveTo>
                  <a:lnTo>
                    <a:pt x="69" y="139"/>
                  </a:lnTo>
                  <a:cubicBezTo>
                    <a:pt x="31" y="139"/>
                    <a:pt x="0" y="107"/>
                    <a:pt x="0" y="69"/>
                  </a:cubicBezTo>
                  <a:cubicBezTo>
                    <a:pt x="0" y="31"/>
                    <a:pt x="31" y="0"/>
                    <a:pt x="69" y="0"/>
                  </a:cubicBezTo>
                  <a:cubicBezTo>
                    <a:pt x="108" y="0"/>
                    <a:pt x="139" y="31"/>
                    <a:pt x="139" y="69"/>
                  </a:cubicBezTo>
                  <a:cubicBezTo>
                    <a:pt x="139" y="107"/>
                    <a:pt x="108" y="139"/>
                    <a:pt x="69" y="139"/>
                  </a:cubicBez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36" name="Freeform 253">
              <a:extLst>
                <a:ext uri="{FF2B5EF4-FFF2-40B4-BE49-F238E27FC236}">
                  <a16:creationId xmlns:a16="http://schemas.microsoft.com/office/drawing/2014/main" xmlns="" id="{B17D9462-6FE2-49C3-982F-402D81F1B056}"/>
                </a:ext>
              </a:extLst>
            </p:cNvPr>
            <p:cNvSpPr>
              <a:spLocks/>
            </p:cNvSpPr>
            <p:nvPr/>
          </p:nvSpPr>
          <p:spPr bwMode="gray">
            <a:xfrm>
              <a:off x="2332038" y="1571625"/>
              <a:ext cx="58738" cy="58738"/>
            </a:xfrm>
            <a:custGeom>
              <a:avLst/>
              <a:gdLst>
                <a:gd name="T0" fmla="*/ 2147483647 w 139"/>
                <a:gd name="T1" fmla="*/ 2147483647 h 139"/>
                <a:gd name="T2" fmla="*/ 2147483647 w 139"/>
                <a:gd name="T3" fmla="*/ 2147483647 h 139"/>
                <a:gd name="T4" fmla="*/ 0 w 139"/>
                <a:gd name="T5" fmla="*/ 2147483647 h 139"/>
                <a:gd name="T6" fmla="*/ 2147483647 w 139"/>
                <a:gd name="T7" fmla="*/ 0 h 139"/>
                <a:gd name="T8" fmla="*/ 2147483647 w 139"/>
                <a:gd name="T9" fmla="*/ 2147483647 h 139"/>
                <a:gd name="T10" fmla="*/ 2147483647 w 139"/>
                <a:gd name="T11" fmla="*/ 2147483647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69" y="139"/>
                  </a:moveTo>
                  <a:lnTo>
                    <a:pt x="69" y="139"/>
                  </a:lnTo>
                  <a:cubicBezTo>
                    <a:pt x="31" y="139"/>
                    <a:pt x="0" y="107"/>
                    <a:pt x="0" y="69"/>
                  </a:cubicBezTo>
                  <a:cubicBezTo>
                    <a:pt x="0" y="31"/>
                    <a:pt x="31" y="0"/>
                    <a:pt x="69" y="0"/>
                  </a:cubicBezTo>
                  <a:cubicBezTo>
                    <a:pt x="107" y="0"/>
                    <a:pt x="139" y="31"/>
                    <a:pt x="139" y="69"/>
                  </a:cubicBezTo>
                  <a:cubicBezTo>
                    <a:pt x="139" y="107"/>
                    <a:pt x="107" y="139"/>
                    <a:pt x="69" y="139"/>
                  </a:cubicBez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37" name="Freeform 254">
              <a:extLst>
                <a:ext uri="{FF2B5EF4-FFF2-40B4-BE49-F238E27FC236}">
                  <a16:creationId xmlns:a16="http://schemas.microsoft.com/office/drawing/2014/main" xmlns="" id="{A4946468-89EC-4F59-8E7C-9ED52580D8E1}"/>
                </a:ext>
              </a:extLst>
            </p:cNvPr>
            <p:cNvSpPr>
              <a:spLocks/>
            </p:cNvSpPr>
            <p:nvPr/>
          </p:nvSpPr>
          <p:spPr bwMode="gray">
            <a:xfrm>
              <a:off x="1789113" y="906463"/>
              <a:ext cx="665163" cy="142875"/>
            </a:xfrm>
            <a:custGeom>
              <a:avLst/>
              <a:gdLst>
                <a:gd name="T0" fmla="*/ 2147483647 w 1584"/>
                <a:gd name="T1" fmla="*/ 2147483647 h 337"/>
                <a:gd name="T2" fmla="*/ 2147483647 w 1584"/>
                <a:gd name="T3" fmla="*/ 2147483647 h 337"/>
                <a:gd name="T4" fmla="*/ 2147483647 w 1584"/>
                <a:gd name="T5" fmla="*/ 2147483647 h 337"/>
                <a:gd name="T6" fmla="*/ 2147483647 w 1584"/>
                <a:gd name="T7" fmla="*/ 2147483647 h 337"/>
                <a:gd name="T8" fmla="*/ 2147483647 w 1584"/>
                <a:gd name="T9" fmla="*/ 2147483647 h 337"/>
                <a:gd name="T10" fmla="*/ 2147483647 w 1584"/>
                <a:gd name="T11" fmla="*/ 2147483647 h 337"/>
                <a:gd name="T12" fmla="*/ 2147483647 w 1584"/>
                <a:gd name="T13" fmla="*/ 2147483647 h 337"/>
                <a:gd name="T14" fmla="*/ 2147483647 w 1584"/>
                <a:gd name="T15" fmla="*/ 2147483647 h 337"/>
                <a:gd name="T16" fmla="*/ 2147483647 w 1584"/>
                <a:gd name="T17" fmla="*/ 2147483647 h 337"/>
                <a:gd name="T18" fmla="*/ 2147483647 w 1584"/>
                <a:gd name="T19" fmla="*/ 2147483647 h 337"/>
                <a:gd name="T20" fmla="*/ 2147483647 w 1584"/>
                <a:gd name="T21" fmla="*/ 2147483647 h 337"/>
                <a:gd name="T22" fmla="*/ 2147483647 w 1584"/>
                <a:gd name="T23" fmla="*/ 2147483647 h 337"/>
                <a:gd name="T24" fmla="*/ 2147483647 w 1584"/>
                <a:gd name="T25" fmla="*/ 2147483647 h 337"/>
                <a:gd name="T26" fmla="*/ 2147483647 w 1584"/>
                <a:gd name="T27" fmla="*/ 2147483647 h 337"/>
                <a:gd name="T28" fmla="*/ 2147483647 w 1584"/>
                <a:gd name="T29" fmla="*/ 2147483647 h 337"/>
                <a:gd name="T30" fmla="*/ 2147483647 w 1584"/>
                <a:gd name="T31" fmla="*/ 2147483647 h 337"/>
                <a:gd name="T32" fmla="*/ 2147483647 w 1584"/>
                <a:gd name="T33" fmla="*/ 2147483647 h 337"/>
                <a:gd name="T34" fmla="*/ 0 w 1584"/>
                <a:gd name="T35" fmla="*/ 2147483647 h 337"/>
                <a:gd name="T36" fmla="*/ 0 w 1584"/>
                <a:gd name="T37" fmla="*/ 2147483647 h 337"/>
                <a:gd name="T38" fmla="*/ 2147483647 w 1584"/>
                <a:gd name="T39" fmla="*/ 0 h 337"/>
                <a:gd name="T40" fmla="*/ 2147483647 w 1584"/>
                <a:gd name="T41" fmla="*/ 0 h 337"/>
                <a:gd name="T42" fmla="*/ 2147483647 w 1584"/>
                <a:gd name="T43" fmla="*/ 2147483647 h 337"/>
                <a:gd name="T44" fmla="*/ 2147483647 w 1584"/>
                <a:gd name="T45" fmla="*/ 2147483647 h 337"/>
                <a:gd name="T46" fmla="*/ 2147483647 w 1584"/>
                <a:gd name="T47" fmla="*/ 2147483647 h 33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84"/>
                <a:gd name="T73" fmla="*/ 0 h 337"/>
                <a:gd name="T74" fmla="*/ 1584 w 1584"/>
                <a:gd name="T75" fmla="*/ 337 h 33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84" h="337">
                  <a:moveTo>
                    <a:pt x="1484" y="337"/>
                  </a:moveTo>
                  <a:lnTo>
                    <a:pt x="1484" y="337"/>
                  </a:lnTo>
                  <a:lnTo>
                    <a:pt x="1373" y="337"/>
                  </a:lnTo>
                  <a:cubicBezTo>
                    <a:pt x="1354" y="337"/>
                    <a:pt x="1339" y="322"/>
                    <a:pt x="1339" y="304"/>
                  </a:cubicBezTo>
                  <a:cubicBezTo>
                    <a:pt x="1339" y="285"/>
                    <a:pt x="1354" y="270"/>
                    <a:pt x="1373" y="270"/>
                  </a:cubicBezTo>
                  <a:lnTo>
                    <a:pt x="1484" y="270"/>
                  </a:lnTo>
                  <a:cubicBezTo>
                    <a:pt x="1502" y="270"/>
                    <a:pt x="1517" y="255"/>
                    <a:pt x="1517" y="237"/>
                  </a:cubicBezTo>
                  <a:lnTo>
                    <a:pt x="1517" y="100"/>
                  </a:lnTo>
                  <a:cubicBezTo>
                    <a:pt x="1517" y="82"/>
                    <a:pt x="1502" y="67"/>
                    <a:pt x="1484" y="67"/>
                  </a:cubicBezTo>
                  <a:lnTo>
                    <a:pt x="100" y="67"/>
                  </a:lnTo>
                  <a:cubicBezTo>
                    <a:pt x="82" y="67"/>
                    <a:pt x="67" y="82"/>
                    <a:pt x="67" y="100"/>
                  </a:cubicBezTo>
                  <a:lnTo>
                    <a:pt x="67" y="237"/>
                  </a:lnTo>
                  <a:cubicBezTo>
                    <a:pt x="67" y="255"/>
                    <a:pt x="82" y="270"/>
                    <a:pt x="100" y="270"/>
                  </a:cubicBezTo>
                  <a:lnTo>
                    <a:pt x="1239" y="270"/>
                  </a:lnTo>
                  <a:cubicBezTo>
                    <a:pt x="1258" y="270"/>
                    <a:pt x="1273" y="285"/>
                    <a:pt x="1273" y="304"/>
                  </a:cubicBezTo>
                  <a:cubicBezTo>
                    <a:pt x="1273" y="322"/>
                    <a:pt x="1258" y="337"/>
                    <a:pt x="1239" y="337"/>
                  </a:cubicBezTo>
                  <a:lnTo>
                    <a:pt x="100" y="337"/>
                  </a:lnTo>
                  <a:cubicBezTo>
                    <a:pt x="45" y="337"/>
                    <a:pt x="0" y="292"/>
                    <a:pt x="0" y="237"/>
                  </a:cubicBezTo>
                  <a:lnTo>
                    <a:pt x="0" y="100"/>
                  </a:lnTo>
                  <a:cubicBezTo>
                    <a:pt x="0" y="45"/>
                    <a:pt x="45" y="0"/>
                    <a:pt x="100" y="0"/>
                  </a:cubicBezTo>
                  <a:lnTo>
                    <a:pt x="1484" y="0"/>
                  </a:lnTo>
                  <a:cubicBezTo>
                    <a:pt x="1539" y="0"/>
                    <a:pt x="1584" y="45"/>
                    <a:pt x="1584" y="100"/>
                  </a:cubicBezTo>
                  <a:lnTo>
                    <a:pt x="1584" y="237"/>
                  </a:lnTo>
                  <a:cubicBezTo>
                    <a:pt x="1584" y="292"/>
                    <a:pt x="1539" y="337"/>
                    <a:pt x="1484" y="337"/>
                  </a:cubicBez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38" name="Freeform 255">
              <a:extLst>
                <a:ext uri="{FF2B5EF4-FFF2-40B4-BE49-F238E27FC236}">
                  <a16:creationId xmlns:a16="http://schemas.microsoft.com/office/drawing/2014/main" xmlns="" id="{77C4F231-E475-46D0-B1BB-D712A44D7796}"/>
                </a:ext>
              </a:extLst>
            </p:cNvPr>
            <p:cNvSpPr>
              <a:spLocks/>
            </p:cNvSpPr>
            <p:nvPr/>
          </p:nvSpPr>
          <p:spPr bwMode="gray">
            <a:xfrm>
              <a:off x="1857375" y="955675"/>
              <a:ext cx="47625" cy="36513"/>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8"/>
                  </a:lnTo>
                  <a:lnTo>
                    <a:pt x="90" y="28"/>
                  </a:lnTo>
                  <a:lnTo>
                    <a:pt x="90" y="0"/>
                  </a:lnTo>
                  <a:lnTo>
                    <a:pt x="26" y="0"/>
                  </a:lnTo>
                  <a:lnTo>
                    <a:pt x="26" y="28"/>
                  </a:lnTo>
                  <a:lnTo>
                    <a:pt x="0" y="28"/>
                  </a:lnTo>
                  <a:lnTo>
                    <a:pt x="0" y="88"/>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39" name="Freeform 256">
              <a:extLst>
                <a:ext uri="{FF2B5EF4-FFF2-40B4-BE49-F238E27FC236}">
                  <a16:creationId xmlns:a16="http://schemas.microsoft.com/office/drawing/2014/main" xmlns="" id="{BB329E7F-F15A-49CB-AC32-69634E392C34}"/>
                </a:ext>
              </a:extLst>
            </p:cNvPr>
            <p:cNvSpPr>
              <a:spLocks/>
            </p:cNvSpPr>
            <p:nvPr/>
          </p:nvSpPr>
          <p:spPr bwMode="gray">
            <a:xfrm>
              <a:off x="1928813" y="955675"/>
              <a:ext cx="47625" cy="36513"/>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8"/>
                  </a:lnTo>
                  <a:lnTo>
                    <a:pt x="89" y="28"/>
                  </a:lnTo>
                  <a:lnTo>
                    <a:pt x="89" y="0"/>
                  </a:lnTo>
                  <a:lnTo>
                    <a:pt x="25" y="0"/>
                  </a:lnTo>
                  <a:lnTo>
                    <a:pt x="25" y="28"/>
                  </a:lnTo>
                  <a:lnTo>
                    <a:pt x="0" y="28"/>
                  </a:lnTo>
                  <a:lnTo>
                    <a:pt x="0" y="88"/>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40" name="Freeform 257">
              <a:extLst>
                <a:ext uri="{FF2B5EF4-FFF2-40B4-BE49-F238E27FC236}">
                  <a16:creationId xmlns:a16="http://schemas.microsoft.com/office/drawing/2014/main" xmlns="" id="{3BCAEA7A-5349-4308-A54D-A0F0D09F88C2}"/>
                </a:ext>
              </a:extLst>
            </p:cNvPr>
            <p:cNvSpPr>
              <a:spLocks/>
            </p:cNvSpPr>
            <p:nvPr/>
          </p:nvSpPr>
          <p:spPr bwMode="gray">
            <a:xfrm>
              <a:off x="2000250" y="955675"/>
              <a:ext cx="49213"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41" name="Freeform 258">
              <a:extLst>
                <a:ext uri="{FF2B5EF4-FFF2-40B4-BE49-F238E27FC236}">
                  <a16:creationId xmlns:a16="http://schemas.microsoft.com/office/drawing/2014/main" xmlns="" id="{21C3CD9A-73AA-4753-826A-EADB8A1A6D77}"/>
                </a:ext>
              </a:extLst>
            </p:cNvPr>
            <p:cNvSpPr>
              <a:spLocks/>
            </p:cNvSpPr>
            <p:nvPr/>
          </p:nvSpPr>
          <p:spPr bwMode="gray">
            <a:xfrm>
              <a:off x="2073275" y="955675"/>
              <a:ext cx="47625"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42" name="Freeform 259">
              <a:extLst>
                <a:ext uri="{FF2B5EF4-FFF2-40B4-BE49-F238E27FC236}">
                  <a16:creationId xmlns:a16="http://schemas.microsoft.com/office/drawing/2014/main" xmlns="" id="{EE43657A-18B8-46D1-A94F-9BC84A57F9F6}"/>
                </a:ext>
              </a:extLst>
            </p:cNvPr>
            <p:cNvSpPr>
              <a:spLocks/>
            </p:cNvSpPr>
            <p:nvPr/>
          </p:nvSpPr>
          <p:spPr bwMode="gray">
            <a:xfrm>
              <a:off x="2144713" y="955675"/>
              <a:ext cx="47625"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43" name="Freeform 260">
              <a:extLst>
                <a:ext uri="{FF2B5EF4-FFF2-40B4-BE49-F238E27FC236}">
                  <a16:creationId xmlns:a16="http://schemas.microsoft.com/office/drawing/2014/main" xmlns="" id="{CABD31E5-879C-4BD5-80AA-5CD2DCCD3091}"/>
                </a:ext>
              </a:extLst>
            </p:cNvPr>
            <p:cNvSpPr>
              <a:spLocks/>
            </p:cNvSpPr>
            <p:nvPr/>
          </p:nvSpPr>
          <p:spPr bwMode="gray">
            <a:xfrm>
              <a:off x="2271713" y="947738"/>
              <a:ext cx="88900" cy="22225"/>
            </a:xfrm>
            <a:custGeom>
              <a:avLst/>
              <a:gdLst>
                <a:gd name="T0" fmla="*/ 2147483647 w 215"/>
                <a:gd name="T1" fmla="*/ 2147483647 h 52"/>
                <a:gd name="T2" fmla="*/ 2147483647 w 215"/>
                <a:gd name="T3" fmla="*/ 2147483647 h 52"/>
                <a:gd name="T4" fmla="*/ 0 w 215"/>
                <a:gd name="T5" fmla="*/ 2147483647 h 52"/>
                <a:gd name="T6" fmla="*/ 0 w 215"/>
                <a:gd name="T7" fmla="*/ 0 h 52"/>
                <a:gd name="T8" fmla="*/ 2147483647 w 215"/>
                <a:gd name="T9" fmla="*/ 0 h 52"/>
                <a:gd name="T10" fmla="*/ 2147483647 w 215"/>
                <a:gd name="T11" fmla="*/ 2147483647 h 52"/>
                <a:gd name="T12" fmla="*/ 0 60000 65536"/>
                <a:gd name="T13" fmla="*/ 0 60000 65536"/>
                <a:gd name="T14" fmla="*/ 0 60000 65536"/>
                <a:gd name="T15" fmla="*/ 0 60000 65536"/>
                <a:gd name="T16" fmla="*/ 0 60000 65536"/>
                <a:gd name="T17" fmla="*/ 0 60000 65536"/>
                <a:gd name="T18" fmla="*/ 0 w 215"/>
                <a:gd name="T19" fmla="*/ 0 h 52"/>
                <a:gd name="T20" fmla="*/ 215 w 215"/>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215" h="52">
                  <a:moveTo>
                    <a:pt x="215" y="52"/>
                  </a:moveTo>
                  <a:lnTo>
                    <a:pt x="215" y="52"/>
                  </a:lnTo>
                  <a:lnTo>
                    <a:pt x="0" y="52"/>
                  </a:lnTo>
                  <a:lnTo>
                    <a:pt x="0" y="0"/>
                  </a:lnTo>
                  <a:lnTo>
                    <a:pt x="215" y="0"/>
                  </a:lnTo>
                  <a:lnTo>
                    <a:pt x="215" y="52"/>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44" name="Freeform 261">
              <a:extLst>
                <a:ext uri="{FF2B5EF4-FFF2-40B4-BE49-F238E27FC236}">
                  <a16:creationId xmlns:a16="http://schemas.microsoft.com/office/drawing/2014/main" xmlns="" id="{130F87E5-7E01-484E-BB74-B536CF6B973E}"/>
                </a:ext>
              </a:extLst>
            </p:cNvPr>
            <p:cNvSpPr>
              <a:spLocks/>
            </p:cNvSpPr>
            <p:nvPr/>
          </p:nvSpPr>
          <p:spPr bwMode="gray">
            <a:xfrm>
              <a:off x="2271713" y="977900"/>
              <a:ext cx="20638" cy="22225"/>
            </a:xfrm>
            <a:custGeom>
              <a:avLst/>
              <a:gdLst>
                <a:gd name="T0" fmla="*/ 2147483647 w 52"/>
                <a:gd name="T1" fmla="*/ 2147483647 h 51"/>
                <a:gd name="T2" fmla="*/ 2147483647 w 52"/>
                <a:gd name="T3" fmla="*/ 2147483647 h 51"/>
                <a:gd name="T4" fmla="*/ 0 w 52"/>
                <a:gd name="T5" fmla="*/ 2147483647 h 51"/>
                <a:gd name="T6" fmla="*/ 0 w 52"/>
                <a:gd name="T7" fmla="*/ 0 h 51"/>
                <a:gd name="T8" fmla="*/ 2147483647 w 52"/>
                <a:gd name="T9" fmla="*/ 0 h 51"/>
                <a:gd name="T10" fmla="*/ 2147483647 w 52"/>
                <a:gd name="T11" fmla="*/ 2147483647 h 51"/>
                <a:gd name="T12" fmla="*/ 0 60000 65536"/>
                <a:gd name="T13" fmla="*/ 0 60000 65536"/>
                <a:gd name="T14" fmla="*/ 0 60000 65536"/>
                <a:gd name="T15" fmla="*/ 0 60000 65536"/>
                <a:gd name="T16" fmla="*/ 0 60000 65536"/>
                <a:gd name="T17" fmla="*/ 0 60000 65536"/>
                <a:gd name="T18" fmla="*/ 0 w 52"/>
                <a:gd name="T19" fmla="*/ 0 h 51"/>
                <a:gd name="T20" fmla="*/ 52 w 52"/>
                <a:gd name="T21" fmla="*/ 51 h 51"/>
              </a:gdLst>
              <a:ahLst/>
              <a:cxnLst>
                <a:cxn ang="T12">
                  <a:pos x="T0" y="T1"/>
                </a:cxn>
                <a:cxn ang="T13">
                  <a:pos x="T2" y="T3"/>
                </a:cxn>
                <a:cxn ang="T14">
                  <a:pos x="T4" y="T5"/>
                </a:cxn>
                <a:cxn ang="T15">
                  <a:pos x="T6" y="T7"/>
                </a:cxn>
                <a:cxn ang="T16">
                  <a:pos x="T8" y="T9"/>
                </a:cxn>
                <a:cxn ang="T17">
                  <a:pos x="T10" y="T11"/>
                </a:cxn>
              </a:cxnLst>
              <a:rect l="T18" t="T19" r="T20" b="T21"/>
              <a:pathLst>
                <a:path w="52" h="51">
                  <a:moveTo>
                    <a:pt x="52" y="51"/>
                  </a:moveTo>
                  <a:lnTo>
                    <a:pt x="52" y="51"/>
                  </a:lnTo>
                  <a:lnTo>
                    <a:pt x="0" y="51"/>
                  </a:lnTo>
                  <a:lnTo>
                    <a:pt x="0" y="0"/>
                  </a:lnTo>
                  <a:lnTo>
                    <a:pt x="52" y="0"/>
                  </a:lnTo>
                  <a:lnTo>
                    <a:pt x="52" y="51"/>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45" name="Freeform 262">
              <a:extLst>
                <a:ext uri="{FF2B5EF4-FFF2-40B4-BE49-F238E27FC236}">
                  <a16:creationId xmlns:a16="http://schemas.microsoft.com/office/drawing/2014/main" xmlns="" id="{FEBD0560-E51C-4FCB-AE21-970887B3A10C}"/>
                </a:ext>
              </a:extLst>
            </p:cNvPr>
            <p:cNvSpPr>
              <a:spLocks/>
            </p:cNvSpPr>
            <p:nvPr/>
          </p:nvSpPr>
          <p:spPr bwMode="gray">
            <a:xfrm>
              <a:off x="2305050" y="977900"/>
              <a:ext cx="22225" cy="22225"/>
            </a:xfrm>
            <a:custGeom>
              <a:avLst/>
              <a:gdLst>
                <a:gd name="T0" fmla="*/ 2147483647 w 52"/>
                <a:gd name="T1" fmla="*/ 2147483647 h 51"/>
                <a:gd name="T2" fmla="*/ 2147483647 w 52"/>
                <a:gd name="T3" fmla="*/ 2147483647 h 51"/>
                <a:gd name="T4" fmla="*/ 0 w 52"/>
                <a:gd name="T5" fmla="*/ 2147483647 h 51"/>
                <a:gd name="T6" fmla="*/ 0 w 52"/>
                <a:gd name="T7" fmla="*/ 0 h 51"/>
                <a:gd name="T8" fmla="*/ 2147483647 w 52"/>
                <a:gd name="T9" fmla="*/ 0 h 51"/>
                <a:gd name="T10" fmla="*/ 2147483647 w 52"/>
                <a:gd name="T11" fmla="*/ 2147483647 h 51"/>
                <a:gd name="T12" fmla="*/ 0 60000 65536"/>
                <a:gd name="T13" fmla="*/ 0 60000 65536"/>
                <a:gd name="T14" fmla="*/ 0 60000 65536"/>
                <a:gd name="T15" fmla="*/ 0 60000 65536"/>
                <a:gd name="T16" fmla="*/ 0 60000 65536"/>
                <a:gd name="T17" fmla="*/ 0 60000 65536"/>
                <a:gd name="T18" fmla="*/ 0 w 52"/>
                <a:gd name="T19" fmla="*/ 0 h 51"/>
                <a:gd name="T20" fmla="*/ 52 w 52"/>
                <a:gd name="T21" fmla="*/ 51 h 51"/>
              </a:gdLst>
              <a:ahLst/>
              <a:cxnLst>
                <a:cxn ang="T12">
                  <a:pos x="T0" y="T1"/>
                </a:cxn>
                <a:cxn ang="T13">
                  <a:pos x="T2" y="T3"/>
                </a:cxn>
                <a:cxn ang="T14">
                  <a:pos x="T4" y="T5"/>
                </a:cxn>
                <a:cxn ang="T15">
                  <a:pos x="T6" y="T7"/>
                </a:cxn>
                <a:cxn ang="T16">
                  <a:pos x="T8" y="T9"/>
                </a:cxn>
                <a:cxn ang="T17">
                  <a:pos x="T10" y="T11"/>
                </a:cxn>
              </a:cxnLst>
              <a:rect l="T18" t="T19" r="T20" b="T21"/>
              <a:pathLst>
                <a:path w="52" h="51">
                  <a:moveTo>
                    <a:pt x="52" y="51"/>
                  </a:moveTo>
                  <a:lnTo>
                    <a:pt x="52" y="51"/>
                  </a:lnTo>
                  <a:lnTo>
                    <a:pt x="0" y="51"/>
                  </a:lnTo>
                  <a:lnTo>
                    <a:pt x="0" y="0"/>
                  </a:lnTo>
                  <a:lnTo>
                    <a:pt x="52" y="0"/>
                  </a:lnTo>
                  <a:lnTo>
                    <a:pt x="52" y="51"/>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46" name="Freeform 263">
              <a:extLst>
                <a:ext uri="{FF2B5EF4-FFF2-40B4-BE49-F238E27FC236}">
                  <a16:creationId xmlns:a16="http://schemas.microsoft.com/office/drawing/2014/main" xmlns="" id="{DF918E51-DC52-4BD1-81F2-FD0B17FF113A}"/>
                </a:ext>
              </a:extLst>
            </p:cNvPr>
            <p:cNvSpPr>
              <a:spLocks/>
            </p:cNvSpPr>
            <p:nvPr/>
          </p:nvSpPr>
          <p:spPr bwMode="gray">
            <a:xfrm>
              <a:off x="2339975" y="977900"/>
              <a:ext cx="20638" cy="22225"/>
            </a:xfrm>
            <a:custGeom>
              <a:avLst/>
              <a:gdLst>
                <a:gd name="T0" fmla="*/ 2147483647 w 52"/>
                <a:gd name="T1" fmla="*/ 2147483647 h 51"/>
                <a:gd name="T2" fmla="*/ 2147483647 w 52"/>
                <a:gd name="T3" fmla="*/ 2147483647 h 51"/>
                <a:gd name="T4" fmla="*/ 0 w 52"/>
                <a:gd name="T5" fmla="*/ 2147483647 h 51"/>
                <a:gd name="T6" fmla="*/ 0 w 52"/>
                <a:gd name="T7" fmla="*/ 0 h 51"/>
                <a:gd name="T8" fmla="*/ 2147483647 w 52"/>
                <a:gd name="T9" fmla="*/ 0 h 51"/>
                <a:gd name="T10" fmla="*/ 2147483647 w 52"/>
                <a:gd name="T11" fmla="*/ 2147483647 h 51"/>
                <a:gd name="T12" fmla="*/ 0 60000 65536"/>
                <a:gd name="T13" fmla="*/ 0 60000 65536"/>
                <a:gd name="T14" fmla="*/ 0 60000 65536"/>
                <a:gd name="T15" fmla="*/ 0 60000 65536"/>
                <a:gd name="T16" fmla="*/ 0 60000 65536"/>
                <a:gd name="T17" fmla="*/ 0 60000 65536"/>
                <a:gd name="T18" fmla="*/ 0 w 52"/>
                <a:gd name="T19" fmla="*/ 0 h 51"/>
                <a:gd name="T20" fmla="*/ 52 w 52"/>
                <a:gd name="T21" fmla="*/ 51 h 51"/>
              </a:gdLst>
              <a:ahLst/>
              <a:cxnLst>
                <a:cxn ang="T12">
                  <a:pos x="T0" y="T1"/>
                </a:cxn>
                <a:cxn ang="T13">
                  <a:pos x="T2" y="T3"/>
                </a:cxn>
                <a:cxn ang="T14">
                  <a:pos x="T4" y="T5"/>
                </a:cxn>
                <a:cxn ang="T15">
                  <a:pos x="T6" y="T7"/>
                </a:cxn>
                <a:cxn ang="T16">
                  <a:pos x="T8" y="T9"/>
                </a:cxn>
                <a:cxn ang="T17">
                  <a:pos x="T10" y="T11"/>
                </a:cxn>
              </a:cxnLst>
              <a:rect l="T18" t="T19" r="T20" b="T21"/>
              <a:pathLst>
                <a:path w="52" h="51">
                  <a:moveTo>
                    <a:pt x="52" y="51"/>
                  </a:moveTo>
                  <a:lnTo>
                    <a:pt x="52" y="51"/>
                  </a:lnTo>
                  <a:lnTo>
                    <a:pt x="0" y="51"/>
                  </a:lnTo>
                  <a:lnTo>
                    <a:pt x="0" y="0"/>
                  </a:lnTo>
                  <a:lnTo>
                    <a:pt x="52" y="0"/>
                  </a:lnTo>
                  <a:lnTo>
                    <a:pt x="52" y="51"/>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47" name="Freeform 264">
              <a:extLst>
                <a:ext uri="{FF2B5EF4-FFF2-40B4-BE49-F238E27FC236}">
                  <a16:creationId xmlns:a16="http://schemas.microsoft.com/office/drawing/2014/main" xmlns="" id="{FDC7828A-16B1-4F25-93A8-CB142395AA7D}"/>
                </a:ext>
              </a:extLst>
            </p:cNvPr>
            <p:cNvSpPr>
              <a:spLocks/>
            </p:cNvSpPr>
            <p:nvPr/>
          </p:nvSpPr>
          <p:spPr bwMode="gray">
            <a:xfrm>
              <a:off x="1789113" y="1020763"/>
              <a:ext cx="665163" cy="141288"/>
            </a:xfrm>
            <a:custGeom>
              <a:avLst/>
              <a:gdLst>
                <a:gd name="T0" fmla="*/ 2147483647 w 1584"/>
                <a:gd name="T1" fmla="*/ 2147483647 h 337"/>
                <a:gd name="T2" fmla="*/ 2147483647 w 1584"/>
                <a:gd name="T3" fmla="*/ 2147483647 h 337"/>
                <a:gd name="T4" fmla="*/ 2147483647 w 1584"/>
                <a:gd name="T5" fmla="*/ 2147483647 h 337"/>
                <a:gd name="T6" fmla="*/ 2147483647 w 1584"/>
                <a:gd name="T7" fmla="*/ 2147483647 h 337"/>
                <a:gd name="T8" fmla="*/ 2147483647 w 1584"/>
                <a:gd name="T9" fmla="*/ 2147483647 h 337"/>
                <a:gd name="T10" fmla="*/ 2147483647 w 1584"/>
                <a:gd name="T11" fmla="*/ 2147483647 h 337"/>
                <a:gd name="T12" fmla="*/ 2147483647 w 1584"/>
                <a:gd name="T13" fmla="*/ 2147483647 h 337"/>
                <a:gd name="T14" fmla="*/ 2147483647 w 1584"/>
                <a:gd name="T15" fmla="*/ 2147483647 h 337"/>
                <a:gd name="T16" fmla="*/ 2147483647 w 1584"/>
                <a:gd name="T17" fmla="*/ 2147483647 h 337"/>
                <a:gd name="T18" fmla="*/ 2147483647 w 1584"/>
                <a:gd name="T19" fmla="*/ 2147483647 h 337"/>
                <a:gd name="T20" fmla="*/ 2147483647 w 1584"/>
                <a:gd name="T21" fmla="*/ 2147483647 h 337"/>
                <a:gd name="T22" fmla="*/ 2147483647 w 1584"/>
                <a:gd name="T23" fmla="*/ 2147483647 h 337"/>
                <a:gd name="T24" fmla="*/ 2147483647 w 1584"/>
                <a:gd name="T25" fmla="*/ 2147483647 h 337"/>
                <a:gd name="T26" fmla="*/ 2147483647 w 1584"/>
                <a:gd name="T27" fmla="*/ 2147483647 h 337"/>
                <a:gd name="T28" fmla="*/ 2147483647 w 1584"/>
                <a:gd name="T29" fmla="*/ 2147483647 h 337"/>
                <a:gd name="T30" fmla="*/ 2147483647 w 1584"/>
                <a:gd name="T31" fmla="*/ 2147483647 h 337"/>
                <a:gd name="T32" fmla="*/ 2147483647 w 1584"/>
                <a:gd name="T33" fmla="*/ 2147483647 h 337"/>
                <a:gd name="T34" fmla="*/ 0 w 1584"/>
                <a:gd name="T35" fmla="*/ 2147483647 h 337"/>
                <a:gd name="T36" fmla="*/ 0 w 1584"/>
                <a:gd name="T37" fmla="*/ 2147483647 h 337"/>
                <a:gd name="T38" fmla="*/ 2147483647 w 1584"/>
                <a:gd name="T39" fmla="*/ 0 h 337"/>
                <a:gd name="T40" fmla="*/ 2147483647 w 1584"/>
                <a:gd name="T41" fmla="*/ 0 h 337"/>
                <a:gd name="T42" fmla="*/ 2147483647 w 1584"/>
                <a:gd name="T43" fmla="*/ 2147483647 h 337"/>
                <a:gd name="T44" fmla="*/ 2147483647 w 1584"/>
                <a:gd name="T45" fmla="*/ 2147483647 h 337"/>
                <a:gd name="T46" fmla="*/ 2147483647 w 1584"/>
                <a:gd name="T47" fmla="*/ 2147483647 h 33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84"/>
                <a:gd name="T73" fmla="*/ 0 h 337"/>
                <a:gd name="T74" fmla="*/ 1584 w 1584"/>
                <a:gd name="T75" fmla="*/ 337 h 33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84" h="337">
                  <a:moveTo>
                    <a:pt x="1484" y="337"/>
                  </a:moveTo>
                  <a:lnTo>
                    <a:pt x="1484" y="337"/>
                  </a:lnTo>
                  <a:lnTo>
                    <a:pt x="1373" y="337"/>
                  </a:lnTo>
                  <a:cubicBezTo>
                    <a:pt x="1354" y="337"/>
                    <a:pt x="1339" y="322"/>
                    <a:pt x="1339" y="303"/>
                  </a:cubicBezTo>
                  <a:cubicBezTo>
                    <a:pt x="1339" y="285"/>
                    <a:pt x="1354" y="270"/>
                    <a:pt x="1373" y="270"/>
                  </a:cubicBezTo>
                  <a:lnTo>
                    <a:pt x="1484" y="270"/>
                  </a:lnTo>
                  <a:cubicBezTo>
                    <a:pt x="1502" y="270"/>
                    <a:pt x="1517" y="255"/>
                    <a:pt x="1517" y="237"/>
                  </a:cubicBezTo>
                  <a:lnTo>
                    <a:pt x="1517" y="100"/>
                  </a:lnTo>
                  <a:cubicBezTo>
                    <a:pt x="1517" y="82"/>
                    <a:pt x="1502" y="67"/>
                    <a:pt x="1484" y="67"/>
                  </a:cubicBezTo>
                  <a:lnTo>
                    <a:pt x="100" y="67"/>
                  </a:lnTo>
                  <a:cubicBezTo>
                    <a:pt x="82" y="67"/>
                    <a:pt x="67" y="82"/>
                    <a:pt x="67" y="100"/>
                  </a:cubicBezTo>
                  <a:lnTo>
                    <a:pt x="67" y="237"/>
                  </a:lnTo>
                  <a:cubicBezTo>
                    <a:pt x="67" y="255"/>
                    <a:pt x="82" y="270"/>
                    <a:pt x="100" y="270"/>
                  </a:cubicBezTo>
                  <a:lnTo>
                    <a:pt x="1239" y="270"/>
                  </a:lnTo>
                  <a:cubicBezTo>
                    <a:pt x="1258" y="270"/>
                    <a:pt x="1273" y="285"/>
                    <a:pt x="1273" y="303"/>
                  </a:cubicBezTo>
                  <a:cubicBezTo>
                    <a:pt x="1273" y="322"/>
                    <a:pt x="1258" y="337"/>
                    <a:pt x="1239" y="337"/>
                  </a:cubicBezTo>
                  <a:lnTo>
                    <a:pt x="100" y="337"/>
                  </a:lnTo>
                  <a:cubicBezTo>
                    <a:pt x="45" y="337"/>
                    <a:pt x="0" y="292"/>
                    <a:pt x="0" y="237"/>
                  </a:cubicBezTo>
                  <a:lnTo>
                    <a:pt x="0" y="100"/>
                  </a:lnTo>
                  <a:cubicBezTo>
                    <a:pt x="0" y="45"/>
                    <a:pt x="45" y="0"/>
                    <a:pt x="100" y="0"/>
                  </a:cubicBezTo>
                  <a:lnTo>
                    <a:pt x="1484" y="0"/>
                  </a:lnTo>
                  <a:cubicBezTo>
                    <a:pt x="1539" y="0"/>
                    <a:pt x="1584" y="45"/>
                    <a:pt x="1584" y="100"/>
                  </a:cubicBezTo>
                  <a:lnTo>
                    <a:pt x="1584" y="237"/>
                  </a:lnTo>
                  <a:cubicBezTo>
                    <a:pt x="1584" y="292"/>
                    <a:pt x="1539" y="337"/>
                    <a:pt x="1484" y="337"/>
                  </a:cubicBez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48" name="Freeform 265">
              <a:extLst>
                <a:ext uri="{FF2B5EF4-FFF2-40B4-BE49-F238E27FC236}">
                  <a16:creationId xmlns:a16="http://schemas.microsoft.com/office/drawing/2014/main" xmlns="" id="{5775E727-B493-4803-93B7-D24022A82B99}"/>
                </a:ext>
              </a:extLst>
            </p:cNvPr>
            <p:cNvSpPr>
              <a:spLocks/>
            </p:cNvSpPr>
            <p:nvPr/>
          </p:nvSpPr>
          <p:spPr bwMode="gray">
            <a:xfrm>
              <a:off x="1857375" y="1068388"/>
              <a:ext cx="47625" cy="36513"/>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8"/>
                  </a:lnTo>
                  <a:lnTo>
                    <a:pt x="90" y="28"/>
                  </a:lnTo>
                  <a:lnTo>
                    <a:pt x="90" y="0"/>
                  </a:lnTo>
                  <a:lnTo>
                    <a:pt x="26" y="0"/>
                  </a:lnTo>
                  <a:lnTo>
                    <a:pt x="26" y="28"/>
                  </a:lnTo>
                  <a:lnTo>
                    <a:pt x="0" y="28"/>
                  </a:lnTo>
                  <a:lnTo>
                    <a:pt x="0" y="88"/>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49" name="Freeform 266">
              <a:extLst>
                <a:ext uri="{FF2B5EF4-FFF2-40B4-BE49-F238E27FC236}">
                  <a16:creationId xmlns:a16="http://schemas.microsoft.com/office/drawing/2014/main" xmlns="" id="{B6C042CE-7B89-4068-B0AC-34F7BED52670}"/>
                </a:ext>
              </a:extLst>
            </p:cNvPr>
            <p:cNvSpPr>
              <a:spLocks/>
            </p:cNvSpPr>
            <p:nvPr/>
          </p:nvSpPr>
          <p:spPr bwMode="gray">
            <a:xfrm>
              <a:off x="1928813" y="1068388"/>
              <a:ext cx="47625" cy="36513"/>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8"/>
                  </a:lnTo>
                  <a:lnTo>
                    <a:pt x="89" y="28"/>
                  </a:lnTo>
                  <a:lnTo>
                    <a:pt x="89" y="0"/>
                  </a:lnTo>
                  <a:lnTo>
                    <a:pt x="25" y="0"/>
                  </a:lnTo>
                  <a:lnTo>
                    <a:pt x="25" y="28"/>
                  </a:lnTo>
                  <a:lnTo>
                    <a:pt x="0" y="28"/>
                  </a:lnTo>
                  <a:lnTo>
                    <a:pt x="0" y="88"/>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50" name="Freeform 267">
              <a:extLst>
                <a:ext uri="{FF2B5EF4-FFF2-40B4-BE49-F238E27FC236}">
                  <a16:creationId xmlns:a16="http://schemas.microsoft.com/office/drawing/2014/main" xmlns="" id="{506A1E1F-5AA0-44A9-B255-26A54EBCFC25}"/>
                </a:ext>
              </a:extLst>
            </p:cNvPr>
            <p:cNvSpPr>
              <a:spLocks/>
            </p:cNvSpPr>
            <p:nvPr/>
          </p:nvSpPr>
          <p:spPr bwMode="gray">
            <a:xfrm>
              <a:off x="2000250" y="1068388"/>
              <a:ext cx="49213"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51" name="Freeform 268">
              <a:extLst>
                <a:ext uri="{FF2B5EF4-FFF2-40B4-BE49-F238E27FC236}">
                  <a16:creationId xmlns:a16="http://schemas.microsoft.com/office/drawing/2014/main" xmlns="" id="{EC99E395-8448-4F80-95FA-C709172FAEE8}"/>
                </a:ext>
              </a:extLst>
            </p:cNvPr>
            <p:cNvSpPr>
              <a:spLocks/>
            </p:cNvSpPr>
            <p:nvPr/>
          </p:nvSpPr>
          <p:spPr bwMode="gray">
            <a:xfrm>
              <a:off x="2073275" y="1068388"/>
              <a:ext cx="47625"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52" name="Freeform 269">
              <a:extLst>
                <a:ext uri="{FF2B5EF4-FFF2-40B4-BE49-F238E27FC236}">
                  <a16:creationId xmlns:a16="http://schemas.microsoft.com/office/drawing/2014/main" xmlns="" id="{24EEC11B-AB68-44B6-9EF0-22CFE123D665}"/>
                </a:ext>
              </a:extLst>
            </p:cNvPr>
            <p:cNvSpPr>
              <a:spLocks/>
            </p:cNvSpPr>
            <p:nvPr/>
          </p:nvSpPr>
          <p:spPr bwMode="gray">
            <a:xfrm>
              <a:off x="2144713" y="1068388"/>
              <a:ext cx="47625"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53" name="Freeform 270">
              <a:extLst>
                <a:ext uri="{FF2B5EF4-FFF2-40B4-BE49-F238E27FC236}">
                  <a16:creationId xmlns:a16="http://schemas.microsoft.com/office/drawing/2014/main" xmlns="" id="{05B00FB8-D79B-474A-96D7-EDC6D7A5DAE9}"/>
                </a:ext>
              </a:extLst>
            </p:cNvPr>
            <p:cNvSpPr>
              <a:spLocks/>
            </p:cNvSpPr>
            <p:nvPr/>
          </p:nvSpPr>
          <p:spPr bwMode="gray">
            <a:xfrm>
              <a:off x="2271713" y="1062038"/>
              <a:ext cx="88900" cy="20638"/>
            </a:xfrm>
            <a:custGeom>
              <a:avLst/>
              <a:gdLst>
                <a:gd name="T0" fmla="*/ 2147483647 w 215"/>
                <a:gd name="T1" fmla="*/ 2147483647 h 52"/>
                <a:gd name="T2" fmla="*/ 2147483647 w 215"/>
                <a:gd name="T3" fmla="*/ 2147483647 h 52"/>
                <a:gd name="T4" fmla="*/ 0 w 215"/>
                <a:gd name="T5" fmla="*/ 2147483647 h 52"/>
                <a:gd name="T6" fmla="*/ 0 w 215"/>
                <a:gd name="T7" fmla="*/ 0 h 52"/>
                <a:gd name="T8" fmla="*/ 2147483647 w 215"/>
                <a:gd name="T9" fmla="*/ 0 h 52"/>
                <a:gd name="T10" fmla="*/ 2147483647 w 215"/>
                <a:gd name="T11" fmla="*/ 2147483647 h 52"/>
                <a:gd name="T12" fmla="*/ 0 60000 65536"/>
                <a:gd name="T13" fmla="*/ 0 60000 65536"/>
                <a:gd name="T14" fmla="*/ 0 60000 65536"/>
                <a:gd name="T15" fmla="*/ 0 60000 65536"/>
                <a:gd name="T16" fmla="*/ 0 60000 65536"/>
                <a:gd name="T17" fmla="*/ 0 60000 65536"/>
                <a:gd name="T18" fmla="*/ 0 w 215"/>
                <a:gd name="T19" fmla="*/ 0 h 52"/>
                <a:gd name="T20" fmla="*/ 215 w 215"/>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215" h="52">
                  <a:moveTo>
                    <a:pt x="215" y="52"/>
                  </a:moveTo>
                  <a:lnTo>
                    <a:pt x="215" y="52"/>
                  </a:lnTo>
                  <a:lnTo>
                    <a:pt x="0" y="52"/>
                  </a:lnTo>
                  <a:lnTo>
                    <a:pt x="0" y="0"/>
                  </a:lnTo>
                  <a:lnTo>
                    <a:pt x="215" y="0"/>
                  </a:lnTo>
                  <a:lnTo>
                    <a:pt x="215" y="52"/>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54" name="Freeform 271">
              <a:extLst>
                <a:ext uri="{FF2B5EF4-FFF2-40B4-BE49-F238E27FC236}">
                  <a16:creationId xmlns:a16="http://schemas.microsoft.com/office/drawing/2014/main" xmlns="" id="{89B13C94-9E0B-47A9-B915-3B80214EA849}"/>
                </a:ext>
              </a:extLst>
            </p:cNvPr>
            <p:cNvSpPr>
              <a:spLocks/>
            </p:cNvSpPr>
            <p:nvPr/>
          </p:nvSpPr>
          <p:spPr bwMode="gray">
            <a:xfrm>
              <a:off x="2271713" y="1090613"/>
              <a:ext cx="20638" cy="22225"/>
            </a:xfrm>
            <a:custGeom>
              <a:avLst/>
              <a:gdLst>
                <a:gd name="T0" fmla="*/ 2147483647 w 52"/>
                <a:gd name="T1" fmla="*/ 2147483647 h 51"/>
                <a:gd name="T2" fmla="*/ 2147483647 w 52"/>
                <a:gd name="T3" fmla="*/ 2147483647 h 51"/>
                <a:gd name="T4" fmla="*/ 0 w 52"/>
                <a:gd name="T5" fmla="*/ 2147483647 h 51"/>
                <a:gd name="T6" fmla="*/ 0 w 52"/>
                <a:gd name="T7" fmla="*/ 0 h 51"/>
                <a:gd name="T8" fmla="*/ 2147483647 w 52"/>
                <a:gd name="T9" fmla="*/ 0 h 51"/>
                <a:gd name="T10" fmla="*/ 2147483647 w 52"/>
                <a:gd name="T11" fmla="*/ 2147483647 h 51"/>
                <a:gd name="T12" fmla="*/ 0 60000 65536"/>
                <a:gd name="T13" fmla="*/ 0 60000 65536"/>
                <a:gd name="T14" fmla="*/ 0 60000 65536"/>
                <a:gd name="T15" fmla="*/ 0 60000 65536"/>
                <a:gd name="T16" fmla="*/ 0 60000 65536"/>
                <a:gd name="T17" fmla="*/ 0 60000 65536"/>
                <a:gd name="T18" fmla="*/ 0 w 52"/>
                <a:gd name="T19" fmla="*/ 0 h 51"/>
                <a:gd name="T20" fmla="*/ 52 w 52"/>
                <a:gd name="T21" fmla="*/ 51 h 51"/>
              </a:gdLst>
              <a:ahLst/>
              <a:cxnLst>
                <a:cxn ang="T12">
                  <a:pos x="T0" y="T1"/>
                </a:cxn>
                <a:cxn ang="T13">
                  <a:pos x="T2" y="T3"/>
                </a:cxn>
                <a:cxn ang="T14">
                  <a:pos x="T4" y="T5"/>
                </a:cxn>
                <a:cxn ang="T15">
                  <a:pos x="T6" y="T7"/>
                </a:cxn>
                <a:cxn ang="T16">
                  <a:pos x="T8" y="T9"/>
                </a:cxn>
                <a:cxn ang="T17">
                  <a:pos x="T10" y="T11"/>
                </a:cxn>
              </a:cxnLst>
              <a:rect l="T18" t="T19" r="T20" b="T21"/>
              <a:pathLst>
                <a:path w="52" h="51">
                  <a:moveTo>
                    <a:pt x="52" y="51"/>
                  </a:moveTo>
                  <a:lnTo>
                    <a:pt x="52" y="51"/>
                  </a:lnTo>
                  <a:lnTo>
                    <a:pt x="0" y="51"/>
                  </a:lnTo>
                  <a:lnTo>
                    <a:pt x="0" y="0"/>
                  </a:lnTo>
                  <a:lnTo>
                    <a:pt x="52" y="0"/>
                  </a:lnTo>
                  <a:lnTo>
                    <a:pt x="52" y="51"/>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55" name="Freeform 272">
              <a:extLst>
                <a:ext uri="{FF2B5EF4-FFF2-40B4-BE49-F238E27FC236}">
                  <a16:creationId xmlns:a16="http://schemas.microsoft.com/office/drawing/2014/main" xmlns="" id="{3C9CED4B-6742-4EBC-ABC8-800708F1B903}"/>
                </a:ext>
              </a:extLst>
            </p:cNvPr>
            <p:cNvSpPr>
              <a:spLocks/>
            </p:cNvSpPr>
            <p:nvPr/>
          </p:nvSpPr>
          <p:spPr bwMode="gray">
            <a:xfrm>
              <a:off x="2305050" y="1090613"/>
              <a:ext cx="22225" cy="22225"/>
            </a:xfrm>
            <a:custGeom>
              <a:avLst/>
              <a:gdLst>
                <a:gd name="T0" fmla="*/ 2147483647 w 52"/>
                <a:gd name="T1" fmla="*/ 2147483647 h 51"/>
                <a:gd name="T2" fmla="*/ 2147483647 w 52"/>
                <a:gd name="T3" fmla="*/ 2147483647 h 51"/>
                <a:gd name="T4" fmla="*/ 0 w 52"/>
                <a:gd name="T5" fmla="*/ 2147483647 h 51"/>
                <a:gd name="T6" fmla="*/ 0 w 52"/>
                <a:gd name="T7" fmla="*/ 0 h 51"/>
                <a:gd name="T8" fmla="*/ 2147483647 w 52"/>
                <a:gd name="T9" fmla="*/ 0 h 51"/>
                <a:gd name="T10" fmla="*/ 2147483647 w 52"/>
                <a:gd name="T11" fmla="*/ 2147483647 h 51"/>
                <a:gd name="T12" fmla="*/ 0 60000 65536"/>
                <a:gd name="T13" fmla="*/ 0 60000 65536"/>
                <a:gd name="T14" fmla="*/ 0 60000 65536"/>
                <a:gd name="T15" fmla="*/ 0 60000 65536"/>
                <a:gd name="T16" fmla="*/ 0 60000 65536"/>
                <a:gd name="T17" fmla="*/ 0 60000 65536"/>
                <a:gd name="T18" fmla="*/ 0 w 52"/>
                <a:gd name="T19" fmla="*/ 0 h 51"/>
                <a:gd name="T20" fmla="*/ 52 w 52"/>
                <a:gd name="T21" fmla="*/ 51 h 51"/>
              </a:gdLst>
              <a:ahLst/>
              <a:cxnLst>
                <a:cxn ang="T12">
                  <a:pos x="T0" y="T1"/>
                </a:cxn>
                <a:cxn ang="T13">
                  <a:pos x="T2" y="T3"/>
                </a:cxn>
                <a:cxn ang="T14">
                  <a:pos x="T4" y="T5"/>
                </a:cxn>
                <a:cxn ang="T15">
                  <a:pos x="T6" y="T7"/>
                </a:cxn>
                <a:cxn ang="T16">
                  <a:pos x="T8" y="T9"/>
                </a:cxn>
                <a:cxn ang="T17">
                  <a:pos x="T10" y="T11"/>
                </a:cxn>
              </a:cxnLst>
              <a:rect l="T18" t="T19" r="T20" b="T21"/>
              <a:pathLst>
                <a:path w="52" h="51">
                  <a:moveTo>
                    <a:pt x="52" y="51"/>
                  </a:moveTo>
                  <a:lnTo>
                    <a:pt x="52" y="51"/>
                  </a:lnTo>
                  <a:lnTo>
                    <a:pt x="0" y="51"/>
                  </a:lnTo>
                  <a:lnTo>
                    <a:pt x="0" y="0"/>
                  </a:lnTo>
                  <a:lnTo>
                    <a:pt x="52" y="0"/>
                  </a:lnTo>
                  <a:lnTo>
                    <a:pt x="52" y="51"/>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56" name="Freeform 273">
              <a:extLst>
                <a:ext uri="{FF2B5EF4-FFF2-40B4-BE49-F238E27FC236}">
                  <a16:creationId xmlns:a16="http://schemas.microsoft.com/office/drawing/2014/main" xmlns="" id="{C113ED8E-D17E-47EF-AF86-8BB20C24118E}"/>
                </a:ext>
              </a:extLst>
            </p:cNvPr>
            <p:cNvSpPr>
              <a:spLocks/>
            </p:cNvSpPr>
            <p:nvPr/>
          </p:nvSpPr>
          <p:spPr bwMode="gray">
            <a:xfrm>
              <a:off x="2339975" y="1090613"/>
              <a:ext cx="20638" cy="22225"/>
            </a:xfrm>
            <a:custGeom>
              <a:avLst/>
              <a:gdLst>
                <a:gd name="T0" fmla="*/ 2147483647 w 52"/>
                <a:gd name="T1" fmla="*/ 2147483647 h 51"/>
                <a:gd name="T2" fmla="*/ 2147483647 w 52"/>
                <a:gd name="T3" fmla="*/ 2147483647 h 51"/>
                <a:gd name="T4" fmla="*/ 0 w 52"/>
                <a:gd name="T5" fmla="*/ 2147483647 h 51"/>
                <a:gd name="T6" fmla="*/ 0 w 52"/>
                <a:gd name="T7" fmla="*/ 0 h 51"/>
                <a:gd name="T8" fmla="*/ 2147483647 w 52"/>
                <a:gd name="T9" fmla="*/ 0 h 51"/>
                <a:gd name="T10" fmla="*/ 2147483647 w 52"/>
                <a:gd name="T11" fmla="*/ 2147483647 h 51"/>
                <a:gd name="T12" fmla="*/ 0 60000 65536"/>
                <a:gd name="T13" fmla="*/ 0 60000 65536"/>
                <a:gd name="T14" fmla="*/ 0 60000 65536"/>
                <a:gd name="T15" fmla="*/ 0 60000 65536"/>
                <a:gd name="T16" fmla="*/ 0 60000 65536"/>
                <a:gd name="T17" fmla="*/ 0 60000 65536"/>
                <a:gd name="T18" fmla="*/ 0 w 52"/>
                <a:gd name="T19" fmla="*/ 0 h 51"/>
                <a:gd name="T20" fmla="*/ 52 w 52"/>
                <a:gd name="T21" fmla="*/ 51 h 51"/>
              </a:gdLst>
              <a:ahLst/>
              <a:cxnLst>
                <a:cxn ang="T12">
                  <a:pos x="T0" y="T1"/>
                </a:cxn>
                <a:cxn ang="T13">
                  <a:pos x="T2" y="T3"/>
                </a:cxn>
                <a:cxn ang="T14">
                  <a:pos x="T4" y="T5"/>
                </a:cxn>
                <a:cxn ang="T15">
                  <a:pos x="T6" y="T7"/>
                </a:cxn>
                <a:cxn ang="T16">
                  <a:pos x="T8" y="T9"/>
                </a:cxn>
                <a:cxn ang="T17">
                  <a:pos x="T10" y="T11"/>
                </a:cxn>
              </a:cxnLst>
              <a:rect l="T18" t="T19" r="T20" b="T21"/>
              <a:pathLst>
                <a:path w="52" h="51">
                  <a:moveTo>
                    <a:pt x="52" y="51"/>
                  </a:moveTo>
                  <a:lnTo>
                    <a:pt x="52" y="51"/>
                  </a:lnTo>
                  <a:lnTo>
                    <a:pt x="0" y="51"/>
                  </a:lnTo>
                  <a:lnTo>
                    <a:pt x="0" y="0"/>
                  </a:lnTo>
                  <a:lnTo>
                    <a:pt x="52" y="0"/>
                  </a:lnTo>
                  <a:lnTo>
                    <a:pt x="52" y="51"/>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57" name="Freeform 274">
              <a:extLst>
                <a:ext uri="{FF2B5EF4-FFF2-40B4-BE49-F238E27FC236}">
                  <a16:creationId xmlns:a16="http://schemas.microsoft.com/office/drawing/2014/main" xmlns="" id="{84A2D988-5D74-4AC7-93A0-FAC6EAEC8703}"/>
                </a:ext>
              </a:extLst>
            </p:cNvPr>
            <p:cNvSpPr>
              <a:spLocks/>
            </p:cNvSpPr>
            <p:nvPr/>
          </p:nvSpPr>
          <p:spPr bwMode="gray">
            <a:xfrm>
              <a:off x="1789113" y="1133475"/>
              <a:ext cx="665163" cy="141288"/>
            </a:xfrm>
            <a:custGeom>
              <a:avLst/>
              <a:gdLst>
                <a:gd name="T0" fmla="*/ 2147483647 w 1584"/>
                <a:gd name="T1" fmla="*/ 2147483647 h 337"/>
                <a:gd name="T2" fmla="*/ 2147483647 w 1584"/>
                <a:gd name="T3" fmla="*/ 2147483647 h 337"/>
                <a:gd name="T4" fmla="*/ 2147483647 w 1584"/>
                <a:gd name="T5" fmla="*/ 2147483647 h 337"/>
                <a:gd name="T6" fmla="*/ 2147483647 w 1584"/>
                <a:gd name="T7" fmla="*/ 2147483647 h 337"/>
                <a:gd name="T8" fmla="*/ 2147483647 w 1584"/>
                <a:gd name="T9" fmla="*/ 2147483647 h 337"/>
                <a:gd name="T10" fmla="*/ 2147483647 w 1584"/>
                <a:gd name="T11" fmla="*/ 2147483647 h 337"/>
                <a:gd name="T12" fmla="*/ 2147483647 w 1584"/>
                <a:gd name="T13" fmla="*/ 2147483647 h 337"/>
                <a:gd name="T14" fmla="*/ 2147483647 w 1584"/>
                <a:gd name="T15" fmla="*/ 2147483647 h 337"/>
                <a:gd name="T16" fmla="*/ 2147483647 w 1584"/>
                <a:gd name="T17" fmla="*/ 2147483647 h 337"/>
                <a:gd name="T18" fmla="*/ 2147483647 w 1584"/>
                <a:gd name="T19" fmla="*/ 2147483647 h 337"/>
                <a:gd name="T20" fmla="*/ 2147483647 w 1584"/>
                <a:gd name="T21" fmla="*/ 2147483647 h 337"/>
                <a:gd name="T22" fmla="*/ 2147483647 w 1584"/>
                <a:gd name="T23" fmla="*/ 2147483647 h 337"/>
                <a:gd name="T24" fmla="*/ 2147483647 w 1584"/>
                <a:gd name="T25" fmla="*/ 2147483647 h 337"/>
                <a:gd name="T26" fmla="*/ 2147483647 w 1584"/>
                <a:gd name="T27" fmla="*/ 2147483647 h 337"/>
                <a:gd name="T28" fmla="*/ 2147483647 w 1584"/>
                <a:gd name="T29" fmla="*/ 2147483647 h 337"/>
                <a:gd name="T30" fmla="*/ 2147483647 w 1584"/>
                <a:gd name="T31" fmla="*/ 2147483647 h 337"/>
                <a:gd name="T32" fmla="*/ 2147483647 w 1584"/>
                <a:gd name="T33" fmla="*/ 2147483647 h 337"/>
                <a:gd name="T34" fmla="*/ 0 w 1584"/>
                <a:gd name="T35" fmla="*/ 2147483647 h 337"/>
                <a:gd name="T36" fmla="*/ 0 w 1584"/>
                <a:gd name="T37" fmla="*/ 2147483647 h 337"/>
                <a:gd name="T38" fmla="*/ 2147483647 w 1584"/>
                <a:gd name="T39" fmla="*/ 0 h 337"/>
                <a:gd name="T40" fmla="*/ 2147483647 w 1584"/>
                <a:gd name="T41" fmla="*/ 0 h 337"/>
                <a:gd name="T42" fmla="*/ 2147483647 w 1584"/>
                <a:gd name="T43" fmla="*/ 2147483647 h 337"/>
                <a:gd name="T44" fmla="*/ 2147483647 w 1584"/>
                <a:gd name="T45" fmla="*/ 2147483647 h 337"/>
                <a:gd name="T46" fmla="*/ 2147483647 w 1584"/>
                <a:gd name="T47" fmla="*/ 2147483647 h 33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84"/>
                <a:gd name="T73" fmla="*/ 0 h 337"/>
                <a:gd name="T74" fmla="*/ 1584 w 1584"/>
                <a:gd name="T75" fmla="*/ 337 h 33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84" h="337">
                  <a:moveTo>
                    <a:pt x="1484" y="337"/>
                  </a:moveTo>
                  <a:lnTo>
                    <a:pt x="1484" y="337"/>
                  </a:lnTo>
                  <a:lnTo>
                    <a:pt x="1373" y="337"/>
                  </a:lnTo>
                  <a:cubicBezTo>
                    <a:pt x="1354" y="337"/>
                    <a:pt x="1339" y="322"/>
                    <a:pt x="1339" y="303"/>
                  </a:cubicBezTo>
                  <a:cubicBezTo>
                    <a:pt x="1339" y="285"/>
                    <a:pt x="1354" y="270"/>
                    <a:pt x="1373" y="270"/>
                  </a:cubicBezTo>
                  <a:lnTo>
                    <a:pt x="1484" y="270"/>
                  </a:lnTo>
                  <a:cubicBezTo>
                    <a:pt x="1502" y="270"/>
                    <a:pt x="1517" y="255"/>
                    <a:pt x="1517" y="237"/>
                  </a:cubicBezTo>
                  <a:lnTo>
                    <a:pt x="1517" y="100"/>
                  </a:lnTo>
                  <a:cubicBezTo>
                    <a:pt x="1517" y="82"/>
                    <a:pt x="1502" y="67"/>
                    <a:pt x="1484" y="67"/>
                  </a:cubicBezTo>
                  <a:lnTo>
                    <a:pt x="100" y="67"/>
                  </a:lnTo>
                  <a:cubicBezTo>
                    <a:pt x="82" y="67"/>
                    <a:pt x="67" y="82"/>
                    <a:pt x="67" y="100"/>
                  </a:cubicBezTo>
                  <a:lnTo>
                    <a:pt x="67" y="237"/>
                  </a:lnTo>
                  <a:cubicBezTo>
                    <a:pt x="67" y="255"/>
                    <a:pt x="82" y="270"/>
                    <a:pt x="100" y="270"/>
                  </a:cubicBezTo>
                  <a:lnTo>
                    <a:pt x="1239" y="270"/>
                  </a:lnTo>
                  <a:cubicBezTo>
                    <a:pt x="1258" y="270"/>
                    <a:pt x="1273" y="285"/>
                    <a:pt x="1273" y="303"/>
                  </a:cubicBezTo>
                  <a:cubicBezTo>
                    <a:pt x="1273" y="322"/>
                    <a:pt x="1258" y="337"/>
                    <a:pt x="1239" y="337"/>
                  </a:cubicBezTo>
                  <a:lnTo>
                    <a:pt x="100" y="337"/>
                  </a:lnTo>
                  <a:cubicBezTo>
                    <a:pt x="45" y="337"/>
                    <a:pt x="0" y="292"/>
                    <a:pt x="0" y="237"/>
                  </a:cubicBezTo>
                  <a:lnTo>
                    <a:pt x="0" y="100"/>
                  </a:lnTo>
                  <a:cubicBezTo>
                    <a:pt x="0" y="45"/>
                    <a:pt x="45" y="0"/>
                    <a:pt x="100" y="0"/>
                  </a:cubicBezTo>
                  <a:lnTo>
                    <a:pt x="1484" y="0"/>
                  </a:lnTo>
                  <a:cubicBezTo>
                    <a:pt x="1539" y="0"/>
                    <a:pt x="1584" y="45"/>
                    <a:pt x="1584" y="100"/>
                  </a:cubicBezTo>
                  <a:lnTo>
                    <a:pt x="1584" y="237"/>
                  </a:lnTo>
                  <a:cubicBezTo>
                    <a:pt x="1584" y="292"/>
                    <a:pt x="1539" y="337"/>
                    <a:pt x="1484" y="337"/>
                  </a:cubicBez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58" name="Freeform 275">
              <a:extLst>
                <a:ext uri="{FF2B5EF4-FFF2-40B4-BE49-F238E27FC236}">
                  <a16:creationId xmlns:a16="http://schemas.microsoft.com/office/drawing/2014/main" xmlns="" id="{CC9A9A3A-90B2-4DDB-AE88-07F3FA03E7F1}"/>
                </a:ext>
              </a:extLst>
            </p:cNvPr>
            <p:cNvSpPr>
              <a:spLocks/>
            </p:cNvSpPr>
            <p:nvPr/>
          </p:nvSpPr>
          <p:spPr bwMode="gray">
            <a:xfrm>
              <a:off x="1857375" y="1182688"/>
              <a:ext cx="47625" cy="36513"/>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8"/>
                  </a:lnTo>
                  <a:lnTo>
                    <a:pt x="90" y="28"/>
                  </a:lnTo>
                  <a:lnTo>
                    <a:pt x="90" y="0"/>
                  </a:lnTo>
                  <a:lnTo>
                    <a:pt x="26" y="0"/>
                  </a:lnTo>
                  <a:lnTo>
                    <a:pt x="26" y="28"/>
                  </a:lnTo>
                  <a:lnTo>
                    <a:pt x="0" y="28"/>
                  </a:lnTo>
                  <a:lnTo>
                    <a:pt x="0" y="88"/>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59" name="Freeform 276">
              <a:extLst>
                <a:ext uri="{FF2B5EF4-FFF2-40B4-BE49-F238E27FC236}">
                  <a16:creationId xmlns:a16="http://schemas.microsoft.com/office/drawing/2014/main" xmlns="" id="{D17986B7-F48B-4E27-B9DC-693D2D0D81BF}"/>
                </a:ext>
              </a:extLst>
            </p:cNvPr>
            <p:cNvSpPr>
              <a:spLocks/>
            </p:cNvSpPr>
            <p:nvPr/>
          </p:nvSpPr>
          <p:spPr bwMode="gray">
            <a:xfrm>
              <a:off x="1928813" y="1182688"/>
              <a:ext cx="47625" cy="36513"/>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8"/>
                  </a:lnTo>
                  <a:lnTo>
                    <a:pt x="89" y="28"/>
                  </a:lnTo>
                  <a:lnTo>
                    <a:pt x="89" y="0"/>
                  </a:lnTo>
                  <a:lnTo>
                    <a:pt x="25" y="0"/>
                  </a:lnTo>
                  <a:lnTo>
                    <a:pt x="25" y="28"/>
                  </a:lnTo>
                  <a:lnTo>
                    <a:pt x="0" y="28"/>
                  </a:lnTo>
                  <a:lnTo>
                    <a:pt x="0" y="88"/>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60" name="Freeform 277">
              <a:extLst>
                <a:ext uri="{FF2B5EF4-FFF2-40B4-BE49-F238E27FC236}">
                  <a16:creationId xmlns:a16="http://schemas.microsoft.com/office/drawing/2014/main" xmlns="" id="{2B6B7244-F50A-4E09-8B10-B89065917C43}"/>
                </a:ext>
              </a:extLst>
            </p:cNvPr>
            <p:cNvSpPr>
              <a:spLocks/>
            </p:cNvSpPr>
            <p:nvPr/>
          </p:nvSpPr>
          <p:spPr bwMode="gray">
            <a:xfrm>
              <a:off x="2000250" y="1182688"/>
              <a:ext cx="49213"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61" name="Freeform 278">
              <a:extLst>
                <a:ext uri="{FF2B5EF4-FFF2-40B4-BE49-F238E27FC236}">
                  <a16:creationId xmlns:a16="http://schemas.microsoft.com/office/drawing/2014/main" xmlns="" id="{8ECCBF51-67C6-4043-9A3B-BC2A66B001C6}"/>
                </a:ext>
              </a:extLst>
            </p:cNvPr>
            <p:cNvSpPr>
              <a:spLocks/>
            </p:cNvSpPr>
            <p:nvPr/>
          </p:nvSpPr>
          <p:spPr bwMode="gray">
            <a:xfrm>
              <a:off x="2073275" y="1182688"/>
              <a:ext cx="47625"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62" name="Freeform 279">
              <a:extLst>
                <a:ext uri="{FF2B5EF4-FFF2-40B4-BE49-F238E27FC236}">
                  <a16:creationId xmlns:a16="http://schemas.microsoft.com/office/drawing/2014/main" xmlns="" id="{DD538AAB-76FA-472A-850F-65C6B3BE927F}"/>
                </a:ext>
              </a:extLst>
            </p:cNvPr>
            <p:cNvSpPr>
              <a:spLocks/>
            </p:cNvSpPr>
            <p:nvPr/>
          </p:nvSpPr>
          <p:spPr bwMode="gray">
            <a:xfrm>
              <a:off x="2144713" y="1182688"/>
              <a:ext cx="47625"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63" name="Freeform 280">
              <a:extLst>
                <a:ext uri="{FF2B5EF4-FFF2-40B4-BE49-F238E27FC236}">
                  <a16:creationId xmlns:a16="http://schemas.microsoft.com/office/drawing/2014/main" xmlns="" id="{45952CFB-E82C-444F-8BBD-884090B3C736}"/>
                </a:ext>
              </a:extLst>
            </p:cNvPr>
            <p:cNvSpPr>
              <a:spLocks/>
            </p:cNvSpPr>
            <p:nvPr/>
          </p:nvSpPr>
          <p:spPr bwMode="gray">
            <a:xfrm>
              <a:off x="2271713" y="1174750"/>
              <a:ext cx="88900" cy="22225"/>
            </a:xfrm>
            <a:custGeom>
              <a:avLst/>
              <a:gdLst>
                <a:gd name="T0" fmla="*/ 2147483647 w 215"/>
                <a:gd name="T1" fmla="*/ 2147483647 h 52"/>
                <a:gd name="T2" fmla="*/ 2147483647 w 215"/>
                <a:gd name="T3" fmla="*/ 2147483647 h 52"/>
                <a:gd name="T4" fmla="*/ 0 w 215"/>
                <a:gd name="T5" fmla="*/ 2147483647 h 52"/>
                <a:gd name="T6" fmla="*/ 0 w 215"/>
                <a:gd name="T7" fmla="*/ 0 h 52"/>
                <a:gd name="T8" fmla="*/ 2147483647 w 215"/>
                <a:gd name="T9" fmla="*/ 0 h 52"/>
                <a:gd name="T10" fmla="*/ 2147483647 w 215"/>
                <a:gd name="T11" fmla="*/ 2147483647 h 52"/>
                <a:gd name="T12" fmla="*/ 0 60000 65536"/>
                <a:gd name="T13" fmla="*/ 0 60000 65536"/>
                <a:gd name="T14" fmla="*/ 0 60000 65536"/>
                <a:gd name="T15" fmla="*/ 0 60000 65536"/>
                <a:gd name="T16" fmla="*/ 0 60000 65536"/>
                <a:gd name="T17" fmla="*/ 0 60000 65536"/>
                <a:gd name="T18" fmla="*/ 0 w 215"/>
                <a:gd name="T19" fmla="*/ 0 h 52"/>
                <a:gd name="T20" fmla="*/ 215 w 215"/>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215" h="52">
                  <a:moveTo>
                    <a:pt x="215" y="52"/>
                  </a:moveTo>
                  <a:lnTo>
                    <a:pt x="215" y="52"/>
                  </a:lnTo>
                  <a:lnTo>
                    <a:pt x="0" y="52"/>
                  </a:lnTo>
                  <a:lnTo>
                    <a:pt x="0" y="0"/>
                  </a:lnTo>
                  <a:lnTo>
                    <a:pt x="215" y="0"/>
                  </a:lnTo>
                  <a:lnTo>
                    <a:pt x="215" y="52"/>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64" name="Freeform 281">
              <a:extLst>
                <a:ext uri="{FF2B5EF4-FFF2-40B4-BE49-F238E27FC236}">
                  <a16:creationId xmlns:a16="http://schemas.microsoft.com/office/drawing/2014/main" xmlns="" id="{6779F9DA-E6F1-4870-BA06-37C1428FCE4D}"/>
                </a:ext>
              </a:extLst>
            </p:cNvPr>
            <p:cNvSpPr>
              <a:spLocks/>
            </p:cNvSpPr>
            <p:nvPr/>
          </p:nvSpPr>
          <p:spPr bwMode="gray">
            <a:xfrm>
              <a:off x="2271713" y="1204913"/>
              <a:ext cx="20638" cy="20638"/>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65" name="Freeform 282">
              <a:extLst>
                <a:ext uri="{FF2B5EF4-FFF2-40B4-BE49-F238E27FC236}">
                  <a16:creationId xmlns:a16="http://schemas.microsoft.com/office/drawing/2014/main" xmlns="" id="{4CE0675A-2E21-4980-A895-7CBE90EF4656}"/>
                </a:ext>
              </a:extLst>
            </p:cNvPr>
            <p:cNvSpPr>
              <a:spLocks/>
            </p:cNvSpPr>
            <p:nvPr/>
          </p:nvSpPr>
          <p:spPr bwMode="gray">
            <a:xfrm>
              <a:off x="2305050" y="1204913"/>
              <a:ext cx="22225" cy="20638"/>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66" name="Freeform 283">
              <a:extLst>
                <a:ext uri="{FF2B5EF4-FFF2-40B4-BE49-F238E27FC236}">
                  <a16:creationId xmlns:a16="http://schemas.microsoft.com/office/drawing/2014/main" xmlns="" id="{D2E2802E-5582-4B07-8892-085E56E957EE}"/>
                </a:ext>
              </a:extLst>
            </p:cNvPr>
            <p:cNvSpPr>
              <a:spLocks/>
            </p:cNvSpPr>
            <p:nvPr/>
          </p:nvSpPr>
          <p:spPr bwMode="gray">
            <a:xfrm>
              <a:off x="2339975" y="1204913"/>
              <a:ext cx="20638" cy="20638"/>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67" name="Freeform 284">
              <a:extLst>
                <a:ext uri="{FF2B5EF4-FFF2-40B4-BE49-F238E27FC236}">
                  <a16:creationId xmlns:a16="http://schemas.microsoft.com/office/drawing/2014/main" xmlns="" id="{C3CAF5E5-6237-46BB-AE3E-8520ECBC0BF1}"/>
                </a:ext>
              </a:extLst>
            </p:cNvPr>
            <p:cNvSpPr>
              <a:spLocks/>
            </p:cNvSpPr>
            <p:nvPr/>
          </p:nvSpPr>
          <p:spPr bwMode="gray">
            <a:xfrm>
              <a:off x="1789113" y="1247775"/>
              <a:ext cx="665163" cy="141288"/>
            </a:xfrm>
            <a:custGeom>
              <a:avLst/>
              <a:gdLst>
                <a:gd name="T0" fmla="*/ 2147483647 w 1584"/>
                <a:gd name="T1" fmla="*/ 2147483647 h 337"/>
                <a:gd name="T2" fmla="*/ 2147483647 w 1584"/>
                <a:gd name="T3" fmla="*/ 2147483647 h 337"/>
                <a:gd name="T4" fmla="*/ 2147483647 w 1584"/>
                <a:gd name="T5" fmla="*/ 2147483647 h 337"/>
                <a:gd name="T6" fmla="*/ 2147483647 w 1584"/>
                <a:gd name="T7" fmla="*/ 2147483647 h 337"/>
                <a:gd name="T8" fmla="*/ 2147483647 w 1584"/>
                <a:gd name="T9" fmla="*/ 2147483647 h 337"/>
                <a:gd name="T10" fmla="*/ 2147483647 w 1584"/>
                <a:gd name="T11" fmla="*/ 2147483647 h 337"/>
                <a:gd name="T12" fmla="*/ 2147483647 w 1584"/>
                <a:gd name="T13" fmla="*/ 2147483647 h 337"/>
                <a:gd name="T14" fmla="*/ 2147483647 w 1584"/>
                <a:gd name="T15" fmla="*/ 2147483647 h 337"/>
                <a:gd name="T16" fmla="*/ 2147483647 w 1584"/>
                <a:gd name="T17" fmla="*/ 2147483647 h 337"/>
                <a:gd name="T18" fmla="*/ 2147483647 w 1584"/>
                <a:gd name="T19" fmla="*/ 2147483647 h 337"/>
                <a:gd name="T20" fmla="*/ 2147483647 w 1584"/>
                <a:gd name="T21" fmla="*/ 2147483647 h 337"/>
                <a:gd name="T22" fmla="*/ 2147483647 w 1584"/>
                <a:gd name="T23" fmla="*/ 2147483647 h 337"/>
                <a:gd name="T24" fmla="*/ 2147483647 w 1584"/>
                <a:gd name="T25" fmla="*/ 2147483647 h 337"/>
                <a:gd name="T26" fmla="*/ 2147483647 w 1584"/>
                <a:gd name="T27" fmla="*/ 2147483647 h 337"/>
                <a:gd name="T28" fmla="*/ 2147483647 w 1584"/>
                <a:gd name="T29" fmla="*/ 2147483647 h 337"/>
                <a:gd name="T30" fmla="*/ 2147483647 w 1584"/>
                <a:gd name="T31" fmla="*/ 2147483647 h 337"/>
                <a:gd name="T32" fmla="*/ 2147483647 w 1584"/>
                <a:gd name="T33" fmla="*/ 2147483647 h 337"/>
                <a:gd name="T34" fmla="*/ 0 w 1584"/>
                <a:gd name="T35" fmla="*/ 2147483647 h 337"/>
                <a:gd name="T36" fmla="*/ 0 w 1584"/>
                <a:gd name="T37" fmla="*/ 2147483647 h 337"/>
                <a:gd name="T38" fmla="*/ 2147483647 w 1584"/>
                <a:gd name="T39" fmla="*/ 0 h 337"/>
                <a:gd name="T40" fmla="*/ 2147483647 w 1584"/>
                <a:gd name="T41" fmla="*/ 0 h 337"/>
                <a:gd name="T42" fmla="*/ 2147483647 w 1584"/>
                <a:gd name="T43" fmla="*/ 2147483647 h 337"/>
                <a:gd name="T44" fmla="*/ 2147483647 w 1584"/>
                <a:gd name="T45" fmla="*/ 2147483647 h 337"/>
                <a:gd name="T46" fmla="*/ 2147483647 w 1584"/>
                <a:gd name="T47" fmla="*/ 2147483647 h 33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84"/>
                <a:gd name="T73" fmla="*/ 0 h 337"/>
                <a:gd name="T74" fmla="*/ 1584 w 1584"/>
                <a:gd name="T75" fmla="*/ 337 h 33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84" h="337">
                  <a:moveTo>
                    <a:pt x="1484" y="337"/>
                  </a:moveTo>
                  <a:lnTo>
                    <a:pt x="1484" y="337"/>
                  </a:lnTo>
                  <a:lnTo>
                    <a:pt x="1373" y="337"/>
                  </a:lnTo>
                  <a:cubicBezTo>
                    <a:pt x="1354" y="337"/>
                    <a:pt x="1339" y="322"/>
                    <a:pt x="1339" y="303"/>
                  </a:cubicBezTo>
                  <a:cubicBezTo>
                    <a:pt x="1339" y="285"/>
                    <a:pt x="1354" y="270"/>
                    <a:pt x="1373" y="270"/>
                  </a:cubicBezTo>
                  <a:lnTo>
                    <a:pt x="1484" y="270"/>
                  </a:lnTo>
                  <a:cubicBezTo>
                    <a:pt x="1502" y="270"/>
                    <a:pt x="1517" y="255"/>
                    <a:pt x="1517" y="237"/>
                  </a:cubicBezTo>
                  <a:lnTo>
                    <a:pt x="1517" y="100"/>
                  </a:lnTo>
                  <a:cubicBezTo>
                    <a:pt x="1517" y="82"/>
                    <a:pt x="1502" y="67"/>
                    <a:pt x="1484" y="67"/>
                  </a:cubicBezTo>
                  <a:lnTo>
                    <a:pt x="100" y="67"/>
                  </a:lnTo>
                  <a:cubicBezTo>
                    <a:pt x="82" y="67"/>
                    <a:pt x="67" y="82"/>
                    <a:pt x="67" y="100"/>
                  </a:cubicBezTo>
                  <a:lnTo>
                    <a:pt x="67" y="237"/>
                  </a:lnTo>
                  <a:cubicBezTo>
                    <a:pt x="67" y="255"/>
                    <a:pt x="82" y="270"/>
                    <a:pt x="100" y="270"/>
                  </a:cubicBezTo>
                  <a:lnTo>
                    <a:pt x="1239" y="270"/>
                  </a:lnTo>
                  <a:cubicBezTo>
                    <a:pt x="1258" y="270"/>
                    <a:pt x="1273" y="285"/>
                    <a:pt x="1273" y="303"/>
                  </a:cubicBezTo>
                  <a:cubicBezTo>
                    <a:pt x="1273" y="322"/>
                    <a:pt x="1258" y="337"/>
                    <a:pt x="1239" y="337"/>
                  </a:cubicBezTo>
                  <a:lnTo>
                    <a:pt x="100" y="337"/>
                  </a:lnTo>
                  <a:cubicBezTo>
                    <a:pt x="45" y="337"/>
                    <a:pt x="0" y="292"/>
                    <a:pt x="0" y="237"/>
                  </a:cubicBezTo>
                  <a:lnTo>
                    <a:pt x="0" y="100"/>
                  </a:lnTo>
                  <a:cubicBezTo>
                    <a:pt x="0" y="45"/>
                    <a:pt x="45" y="0"/>
                    <a:pt x="100" y="0"/>
                  </a:cubicBezTo>
                  <a:lnTo>
                    <a:pt x="1484" y="0"/>
                  </a:lnTo>
                  <a:cubicBezTo>
                    <a:pt x="1539" y="0"/>
                    <a:pt x="1584" y="45"/>
                    <a:pt x="1584" y="100"/>
                  </a:cubicBezTo>
                  <a:lnTo>
                    <a:pt x="1584" y="237"/>
                  </a:lnTo>
                  <a:cubicBezTo>
                    <a:pt x="1584" y="292"/>
                    <a:pt x="1539" y="337"/>
                    <a:pt x="1484" y="337"/>
                  </a:cubicBez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68" name="Freeform 285">
              <a:extLst>
                <a:ext uri="{FF2B5EF4-FFF2-40B4-BE49-F238E27FC236}">
                  <a16:creationId xmlns:a16="http://schemas.microsoft.com/office/drawing/2014/main" xmlns="" id="{98ECB108-FCBA-41EA-8BE6-7B7F3AB16001}"/>
                </a:ext>
              </a:extLst>
            </p:cNvPr>
            <p:cNvSpPr>
              <a:spLocks/>
            </p:cNvSpPr>
            <p:nvPr/>
          </p:nvSpPr>
          <p:spPr bwMode="gray">
            <a:xfrm>
              <a:off x="1857375" y="1295400"/>
              <a:ext cx="47625" cy="36513"/>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7"/>
                  </a:lnTo>
                  <a:lnTo>
                    <a:pt x="90" y="27"/>
                  </a:lnTo>
                  <a:lnTo>
                    <a:pt x="90" y="0"/>
                  </a:lnTo>
                  <a:lnTo>
                    <a:pt x="26" y="0"/>
                  </a:lnTo>
                  <a:lnTo>
                    <a:pt x="26" y="27"/>
                  </a:lnTo>
                  <a:lnTo>
                    <a:pt x="0" y="27"/>
                  </a:lnTo>
                  <a:lnTo>
                    <a:pt x="0" y="88"/>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69" name="Freeform 286">
              <a:extLst>
                <a:ext uri="{FF2B5EF4-FFF2-40B4-BE49-F238E27FC236}">
                  <a16:creationId xmlns:a16="http://schemas.microsoft.com/office/drawing/2014/main" xmlns="" id="{C4C0F925-A2F8-4E7B-9657-FE2A5066332D}"/>
                </a:ext>
              </a:extLst>
            </p:cNvPr>
            <p:cNvSpPr>
              <a:spLocks/>
            </p:cNvSpPr>
            <p:nvPr/>
          </p:nvSpPr>
          <p:spPr bwMode="gray">
            <a:xfrm>
              <a:off x="1928813" y="1295400"/>
              <a:ext cx="47625" cy="36513"/>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7"/>
                  </a:lnTo>
                  <a:lnTo>
                    <a:pt x="89" y="27"/>
                  </a:lnTo>
                  <a:lnTo>
                    <a:pt x="89" y="0"/>
                  </a:lnTo>
                  <a:lnTo>
                    <a:pt x="25" y="0"/>
                  </a:lnTo>
                  <a:lnTo>
                    <a:pt x="25" y="27"/>
                  </a:lnTo>
                  <a:lnTo>
                    <a:pt x="0" y="27"/>
                  </a:lnTo>
                  <a:lnTo>
                    <a:pt x="0" y="88"/>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70" name="Freeform 287">
              <a:extLst>
                <a:ext uri="{FF2B5EF4-FFF2-40B4-BE49-F238E27FC236}">
                  <a16:creationId xmlns:a16="http://schemas.microsoft.com/office/drawing/2014/main" xmlns="" id="{616A17BD-A343-4285-AEAA-B677F35A5E94}"/>
                </a:ext>
              </a:extLst>
            </p:cNvPr>
            <p:cNvSpPr>
              <a:spLocks/>
            </p:cNvSpPr>
            <p:nvPr/>
          </p:nvSpPr>
          <p:spPr bwMode="gray">
            <a:xfrm>
              <a:off x="2000250" y="1295400"/>
              <a:ext cx="49213"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71" name="Freeform 288">
              <a:extLst>
                <a:ext uri="{FF2B5EF4-FFF2-40B4-BE49-F238E27FC236}">
                  <a16:creationId xmlns:a16="http://schemas.microsoft.com/office/drawing/2014/main" xmlns="" id="{CD4F8B4D-E54D-4B7B-85CA-7309B708211E}"/>
                </a:ext>
              </a:extLst>
            </p:cNvPr>
            <p:cNvSpPr>
              <a:spLocks/>
            </p:cNvSpPr>
            <p:nvPr/>
          </p:nvSpPr>
          <p:spPr bwMode="gray">
            <a:xfrm>
              <a:off x="2073275" y="1295400"/>
              <a:ext cx="47625"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72" name="Freeform 289">
              <a:extLst>
                <a:ext uri="{FF2B5EF4-FFF2-40B4-BE49-F238E27FC236}">
                  <a16:creationId xmlns:a16="http://schemas.microsoft.com/office/drawing/2014/main" xmlns="" id="{22AD877F-DDB3-43F7-9B99-C6FBF7812492}"/>
                </a:ext>
              </a:extLst>
            </p:cNvPr>
            <p:cNvSpPr>
              <a:spLocks/>
            </p:cNvSpPr>
            <p:nvPr/>
          </p:nvSpPr>
          <p:spPr bwMode="gray">
            <a:xfrm>
              <a:off x="2144713" y="1295400"/>
              <a:ext cx="47625"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73" name="Freeform 290">
              <a:extLst>
                <a:ext uri="{FF2B5EF4-FFF2-40B4-BE49-F238E27FC236}">
                  <a16:creationId xmlns:a16="http://schemas.microsoft.com/office/drawing/2014/main" xmlns="" id="{18CDB8C1-71C1-475E-9459-ABA22098C877}"/>
                </a:ext>
              </a:extLst>
            </p:cNvPr>
            <p:cNvSpPr>
              <a:spLocks/>
            </p:cNvSpPr>
            <p:nvPr/>
          </p:nvSpPr>
          <p:spPr bwMode="gray">
            <a:xfrm>
              <a:off x="2271713" y="1289050"/>
              <a:ext cx="88900" cy="20638"/>
            </a:xfrm>
            <a:custGeom>
              <a:avLst/>
              <a:gdLst>
                <a:gd name="T0" fmla="*/ 2147483647 w 215"/>
                <a:gd name="T1" fmla="*/ 2147483647 h 52"/>
                <a:gd name="T2" fmla="*/ 2147483647 w 215"/>
                <a:gd name="T3" fmla="*/ 2147483647 h 52"/>
                <a:gd name="T4" fmla="*/ 0 w 215"/>
                <a:gd name="T5" fmla="*/ 2147483647 h 52"/>
                <a:gd name="T6" fmla="*/ 0 w 215"/>
                <a:gd name="T7" fmla="*/ 0 h 52"/>
                <a:gd name="T8" fmla="*/ 2147483647 w 215"/>
                <a:gd name="T9" fmla="*/ 0 h 52"/>
                <a:gd name="T10" fmla="*/ 2147483647 w 215"/>
                <a:gd name="T11" fmla="*/ 2147483647 h 52"/>
                <a:gd name="T12" fmla="*/ 0 60000 65536"/>
                <a:gd name="T13" fmla="*/ 0 60000 65536"/>
                <a:gd name="T14" fmla="*/ 0 60000 65536"/>
                <a:gd name="T15" fmla="*/ 0 60000 65536"/>
                <a:gd name="T16" fmla="*/ 0 60000 65536"/>
                <a:gd name="T17" fmla="*/ 0 60000 65536"/>
                <a:gd name="T18" fmla="*/ 0 w 215"/>
                <a:gd name="T19" fmla="*/ 0 h 52"/>
                <a:gd name="T20" fmla="*/ 215 w 215"/>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215" h="52">
                  <a:moveTo>
                    <a:pt x="215" y="52"/>
                  </a:moveTo>
                  <a:lnTo>
                    <a:pt x="215" y="52"/>
                  </a:lnTo>
                  <a:lnTo>
                    <a:pt x="0" y="52"/>
                  </a:lnTo>
                  <a:lnTo>
                    <a:pt x="0" y="0"/>
                  </a:lnTo>
                  <a:lnTo>
                    <a:pt x="215" y="0"/>
                  </a:lnTo>
                  <a:lnTo>
                    <a:pt x="215" y="52"/>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74" name="Freeform 291">
              <a:extLst>
                <a:ext uri="{FF2B5EF4-FFF2-40B4-BE49-F238E27FC236}">
                  <a16:creationId xmlns:a16="http://schemas.microsoft.com/office/drawing/2014/main" xmlns="" id="{74252633-B9B7-4ED5-8721-108FAC8C3FBB}"/>
                </a:ext>
              </a:extLst>
            </p:cNvPr>
            <p:cNvSpPr>
              <a:spLocks/>
            </p:cNvSpPr>
            <p:nvPr/>
          </p:nvSpPr>
          <p:spPr bwMode="gray">
            <a:xfrm>
              <a:off x="2271713" y="1317625"/>
              <a:ext cx="20638" cy="22225"/>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75" name="Freeform 292">
              <a:extLst>
                <a:ext uri="{FF2B5EF4-FFF2-40B4-BE49-F238E27FC236}">
                  <a16:creationId xmlns:a16="http://schemas.microsoft.com/office/drawing/2014/main" xmlns="" id="{922F894B-6747-45BD-9614-E38AF0B69C61}"/>
                </a:ext>
              </a:extLst>
            </p:cNvPr>
            <p:cNvSpPr>
              <a:spLocks/>
            </p:cNvSpPr>
            <p:nvPr/>
          </p:nvSpPr>
          <p:spPr bwMode="gray">
            <a:xfrm>
              <a:off x="2305050" y="1317625"/>
              <a:ext cx="22225" cy="22225"/>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76" name="Freeform 293">
              <a:extLst>
                <a:ext uri="{FF2B5EF4-FFF2-40B4-BE49-F238E27FC236}">
                  <a16:creationId xmlns:a16="http://schemas.microsoft.com/office/drawing/2014/main" xmlns="" id="{60512804-6ECE-4BCF-A48C-B6FF8ABA988D}"/>
                </a:ext>
              </a:extLst>
            </p:cNvPr>
            <p:cNvSpPr>
              <a:spLocks/>
            </p:cNvSpPr>
            <p:nvPr/>
          </p:nvSpPr>
          <p:spPr bwMode="gray">
            <a:xfrm>
              <a:off x="2339975" y="1317625"/>
              <a:ext cx="20638" cy="22225"/>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77" name="Freeform 294">
              <a:extLst>
                <a:ext uri="{FF2B5EF4-FFF2-40B4-BE49-F238E27FC236}">
                  <a16:creationId xmlns:a16="http://schemas.microsoft.com/office/drawing/2014/main" xmlns="" id="{E60CAAE4-2D6A-4479-B6F8-F240CA1EABE9}"/>
                </a:ext>
              </a:extLst>
            </p:cNvPr>
            <p:cNvSpPr>
              <a:spLocks/>
            </p:cNvSpPr>
            <p:nvPr/>
          </p:nvSpPr>
          <p:spPr bwMode="gray">
            <a:xfrm>
              <a:off x="1789113" y="1360488"/>
              <a:ext cx="665163" cy="141288"/>
            </a:xfrm>
            <a:custGeom>
              <a:avLst/>
              <a:gdLst>
                <a:gd name="T0" fmla="*/ 2147483647 w 1584"/>
                <a:gd name="T1" fmla="*/ 2147483647 h 337"/>
                <a:gd name="T2" fmla="*/ 2147483647 w 1584"/>
                <a:gd name="T3" fmla="*/ 2147483647 h 337"/>
                <a:gd name="T4" fmla="*/ 2147483647 w 1584"/>
                <a:gd name="T5" fmla="*/ 2147483647 h 337"/>
                <a:gd name="T6" fmla="*/ 2147483647 w 1584"/>
                <a:gd name="T7" fmla="*/ 2147483647 h 337"/>
                <a:gd name="T8" fmla="*/ 2147483647 w 1584"/>
                <a:gd name="T9" fmla="*/ 2147483647 h 337"/>
                <a:gd name="T10" fmla="*/ 2147483647 w 1584"/>
                <a:gd name="T11" fmla="*/ 2147483647 h 337"/>
                <a:gd name="T12" fmla="*/ 2147483647 w 1584"/>
                <a:gd name="T13" fmla="*/ 2147483647 h 337"/>
                <a:gd name="T14" fmla="*/ 2147483647 w 1584"/>
                <a:gd name="T15" fmla="*/ 2147483647 h 337"/>
                <a:gd name="T16" fmla="*/ 2147483647 w 1584"/>
                <a:gd name="T17" fmla="*/ 2147483647 h 337"/>
                <a:gd name="T18" fmla="*/ 2147483647 w 1584"/>
                <a:gd name="T19" fmla="*/ 2147483647 h 337"/>
                <a:gd name="T20" fmla="*/ 2147483647 w 1584"/>
                <a:gd name="T21" fmla="*/ 2147483647 h 337"/>
                <a:gd name="T22" fmla="*/ 2147483647 w 1584"/>
                <a:gd name="T23" fmla="*/ 2147483647 h 337"/>
                <a:gd name="T24" fmla="*/ 2147483647 w 1584"/>
                <a:gd name="T25" fmla="*/ 2147483647 h 337"/>
                <a:gd name="T26" fmla="*/ 2147483647 w 1584"/>
                <a:gd name="T27" fmla="*/ 2147483647 h 337"/>
                <a:gd name="T28" fmla="*/ 2147483647 w 1584"/>
                <a:gd name="T29" fmla="*/ 2147483647 h 337"/>
                <a:gd name="T30" fmla="*/ 2147483647 w 1584"/>
                <a:gd name="T31" fmla="*/ 2147483647 h 337"/>
                <a:gd name="T32" fmla="*/ 2147483647 w 1584"/>
                <a:gd name="T33" fmla="*/ 2147483647 h 337"/>
                <a:gd name="T34" fmla="*/ 0 w 1584"/>
                <a:gd name="T35" fmla="*/ 2147483647 h 337"/>
                <a:gd name="T36" fmla="*/ 0 w 1584"/>
                <a:gd name="T37" fmla="*/ 2147483647 h 337"/>
                <a:gd name="T38" fmla="*/ 2147483647 w 1584"/>
                <a:gd name="T39" fmla="*/ 0 h 337"/>
                <a:gd name="T40" fmla="*/ 2147483647 w 1584"/>
                <a:gd name="T41" fmla="*/ 0 h 337"/>
                <a:gd name="T42" fmla="*/ 2147483647 w 1584"/>
                <a:gd name="T43" fmla="*/ 2147483647 h 337"/>
                <a:gd name="T44" fmla="*/ 2147483647 w 1584"/>
                <a:gd name="T45" fmla="*/ 2147483647 h 337"/>
                <a:gd name="T46" fmla="*/ 2147483647 w 1584"/>
                <a:gd name="T47" fmla="*/ 2147483647 h 33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84"/>
                <a:gd name="T73" fmla="*/ 0 h 337"/>
                <a:gd name="T74" fmla="*/ 1584 w 1584"/>
                <a:gd name="T75" fmla="*/ 337 h 33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84" h="337">
                  <a:moveTo>
                    <a:pt x="1484" y="337"/>
                  </a:moveTo>
                  <a:lnTo>
                    <a:pt x="1484" y="337"/>
                  </a:lnTo>
                  <a:lnTo>
                    <a:pt x="1373" y="337"/>
                  </a:lnTo>
                  <a:cubicBezTo>
                    <a:pt x="1354" y="337"/>
                    <a:pt x="1339" y="322"/>
                    <a:pt x="1339" y="303"/>
                  </a:cubicBezTo>
                  <a:cubicBezTo>
                    <a:pt x="1339" y="285"/>
                    <a:pt x="1354" y="270"/>
                    <a:pt x="1373" y="270"/>
                  </a:cubicBezTo>
                  <a:lnTo>
                    <a:pt x="1484" y="270"/>
                  </a:lnTo>
                  <a:cubicBezTo>
                    <a:pt x="1502" y="270"/>
                    <a:pt x="1517" y="255"/>
                    <a:pt x="1517" y="237"/>
                  </a:cubicBezTo>
                  <a:lnTo>
                    <a:pt x="1517" y="100"/>
                  </a:lnTo>
                  <a:cubicBezTo>
                    <a:pt x="1517" y="82"/>
                    <a:pt x="1502" y="67"/>
                    <a:pt x="1484" y="67"/>
                  </a:cubicBezTo>
                  <a:lnTo>
                    <a:pt x="100" y="67"/>
                  </a:lnTo>
                  <a:cubicBezTo>
                    <a:pt x="82" y="67"/>
                    <a:pt x="67" y="82"/>
                    <a:pt x="67" y="100"/>
                  </a:cubicBezTo>
                  <a:lnTo>
                    <a:pt x="67" y="237"/>
                  </a:lnTo>
                  <a:cubicBezTo>
                    <a:pt x="67" y="255"/>
                    <a:pt x="82" y="270"/>
                    <a:pt x="100" y="270"/>
                  </a:cubicBezTo>
                  <a:lnTo>
                    <a:pt x="1239" y="270"/>
                  </a:lnTo>
                  <a:cubicBezTo>
                    <a:pt x="1258" y="270"/>
                    <a:pt x="1273" y="285"/>
                    <a:pt x="1273" y="303"/>
                  </a:cubicBezTo>
                  <a:cubicBezTo>
                    <a:pt x="1273" y="322"/>
                    <a:pt x="1258" y="337"/>
                    <a:pt x="1239" y="337"/>
                  </a:cubicBezTo>
                  <a:lnTo>
                    <a:pt x="100" y="337"/>
                  </a:lnTo>
                  <a:cubicBezTo>
                    <a:pt x="45" y="337"/>
                    <a:pt x="0" y="292"/>
                    <a:pt x="0" y="237"/>
                  </a:cubicBezTo>
                  <a:lnTo>
                    <a:pt x="0" y="100"/>
                  </a:lnTo>
                  <a:cubicBezTo>
                    <a:pt x="0" y="45"/>
                    <a:pt x="45" y="0"/>
                    <a:pt x="100" y="0"/>
                  </a:cubicBezTo>
                  <a:lnTo>
                    <a:pt x="1484" y="0"/>
                  </a:lnTo>
                  <a:cubicBezTo>
                    <a:pt x="1539" y="0"/>
                    <a:pt x="1584" y="45"/>
                    <a:pt x="1584" y="100"/>
                  </a:cubicBezTo>
                  <a:lnTo>
                    <a:pt x="1584" y="237"/>
                  </a:lnTo>
                  <a:cubicBezTo>
                    <a:pt x="1584" y="292"/>
                    <a:pt x="1539" y="337"/>
                    <a:pt x="1484" y="337"/>
                  </a:cubicBez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78" name="Freeform 295">
              <a:extLst>
                <a:ext uri="{FF2B5EF4-FFF2-40B4-BE49-F238E27FC236}">
                  <a16:creationId xmlns:a16="http://schemas.microsoft.com/office/drawing/2014/main" xmlns="" id="{08CA30F1-F435-4888-93F1-4FDE080F5A26}"/>
                </a:ext>
              </a:extLst>
            </p:cNvPr>
            <p:cNvSpPr>
              <a:spLocks/>
            </p:cNvSpPr>
            <p:nvPr/>
          </p:nvSpPr>
          <p:spPr bwMode="gray">
            <a:xfrm>
              <a:off x="1857375" y="1408113"/>
              <a:ext cx="47625" cy="38100"/>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7"/>
                  </a:lnTo>
                  <a:lnTo>
                    <a:pt x="90" y="27"/>
                  </a:lnTo>
                  <a:lnTo>
                    <a:pt x="90" y="0"/>
                  </a:lnTo>
                  <a:lnTo>
                    <a:pt x="26" y="0"/>
                  </a:lnTo>
                  <a:lnTo>
                    <a:pt x="26" y="27"/>
                  </a:lnTo>
                  <a:lnTo>
                    <a:pt x="0" y="27"/>
                  </a:lnTo>
                  <a:lnTo>
                    <a:pt x="0" y="88"/>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79" name="Freeform 296">
              <a:extLst>
                <a:ext uri="{FF2B5EF4-FFF2-40B4-BE49-F238E27FC236}">
                  <a16:creationId xmlns:a16="http://schemas.microsoft.com/office/drawing/2014/main" xmlns="" id="{473703A0-B02D-41A0-A3A5-9EB992CD87BF}"/>
                </a:ext>
              </a:extLst>
            </p:cNvPr>
            <p:cNvSpPr>
              <a:spLocks/>
            </p:cNvSpPr>
            <p:nvPr/>
          </p:nvSpPr>
          <p:spPr bwMode="gray">
            <a:xfrm>
              <a:off x="1928813" y="1408113"/>
              <a:ext cx="47625" cy="38100"/>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7"/>
                  </a:lnTo>
                  <a:lnTo>
                    <a:pt x="89" y="27"/>
                  </a:lnTo>
                  <a:lnTo>
                    <a:pt x="89" y="0"/>
                  </a:lnTo>
                  <a:lnTo>
                    <a:pt x="25" y="0"/>
                  </a:lnTo>
                  <a:lnTo>
                    <a:pt x="25" y="27"/>
                  </a:lnTo>
                  <a:lnTo>
                    <a:pt x="0" y="27"/>
                  </a:lnTo>
                  <a:lnTo>
                    <a:pt x="0" y="88"/>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80" name="Freeform 297">
              <a:extLst>
                <a:ext uri="{FF2B5EF4-FFF2-40B4-BE49-F238E27FC236}">
                  <a16:creationId xmlns:a16="http://schemas.microsoft.com/office/drawing/2014/main" xmlns="" id="{7560C08A-4C7D-4C7E-A4F3-6642BA5377C0}"/>
                </a:ext>
              </a:extLst>
            </p:cNvPr>
            <p:cNvSpPr>
              <a:spLocks/>
            </p:cNvSpPr>
            <p:nvPr/>
          </p:nvSpPr>
          <p:spPr bwMode="gray">
            <a:xfrm>
              <a:off x="2000250" y="1408113"/>
              <a:ext cx="49213" cy="38100"/>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81" name="Freeform 298">
              <a:extLst>
                <a:ext uri="{FF2B5EF4-FFF2-40B4-BE49-F238E27FC236}">
                  <a16:creationId xmlns:a16="http://schemas.microsoft.com/office/drawing/2014/main" xmlns="" id="{DCADA7AF-06AD-45D4-A596-1894B844C2D9}"/>
                </a:ext>
              </a:extLst>
            </p:cNvPr>
            <p:cNvSpPr>
              <a:spLocks/>
            </p:cNvSpPr>
            <p:nvPr/>
          </p:nvSpPr>
          <p:spPr bwMode="gray">
            <a:xfrm>
              <a:off x="2073275" y="1408113"/>
              <a:ext cx="47625" cy="38100"/>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82" name="Freeform 299">
              <a:extLst>
                <a:ext uri="{FF2B5EF4-FFF2-40B4-BE49-F238E27FC236}">
                  <a16:creationId xmlns:a16="http://schemas.microsoft.com/office/drawing/2014/main" xmlns="" id="{EE59A8EA-BEB1-4289-8A4A-2EF54AD760BD}"/>
                </a:ext>
              </a:extLst>
            </p:cNvPr>
            <p:cNvSpPr>
              <a:spLocks/>
            </p:cNvSpPr>
            <p:nvPr/>
          </p:nvSpPr>
          <p:spPr bwMode="gray">
            <a:xfrm>
              <a:off x="2144713" y="1408113"/>
              <a:ext cx="47625" cy="38100"/>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83" name="Freeform 300">
              <a:extLst>
                <a:ext uri="{FF2B5EF4-FFF2-40B4-BE49-F238E27FC236}">
                  <a16:creationId xmlns:a16="http://schemas.microsoft.com/office/drawing/2014/main" xmlns="" id="{B043A205-8B29-4716-A93F-2FFE54932441}"/>
                </a:ext>
              </a:extLst>
            </p:cNvPr>
            <p:cNvSpPr>
              <a:spLocks/>
            </p:cNvSpPr>
            <p:nvPr/>
          </p:nvSpPr>
          <p:spPr bwMode="gray">
            <a:xfrm>
              <a:off x="2271713" y="1401763"/>
              <a:ext cx="88900" cy="22225"/>
            </a:xfrm>
            <a:custGeom>
              <a:avLst/>
              <a:gdLst>
                <a:gd name="T0" fmla="*/ 2147483647 w 215"/>
                <a:gd name="T1" fmla="*/ 2147483647 h 52"/>
                <a:gd name="T2" fmla="*/ 2147483647 w 215"/>
                <a:gd name="T3" fmla="*/ 2147483647 h 52"/>
                <a:gd name="T4" fmla="*/ 0 w 215"/>
                <a:gd name="T5" fmla="*/ 2147483647 h 52"/>
                <a:gd name="T6" fmla="*/ 0 w 215"/>
                <a:gd name="T7" fmla="*/ 0 h 52"/>
                <a:gd name="T8" fmla="*/ 2147483647 w 215"/>
                <a:gd name="T9" fmla="*/ 0 h 52"/>
                <a:gd name="T10" fmla="*/ 2147483647 w 215"/>
                <a:gd name="T11" fmla="*/ 2147483647 h 52"/>
                <a:gd name="T12" fmla="*/ 0 60000 65536"/>
                <a:gd name="T13" fmla="*/ 0 60000 65536"/>
                <a:gd name="T14" fmla="*/ 0 60000 65536"/>
                <a:gd name="T15" fmla="*/ 0 60000 65536"/>
                <a:gd name="T16" fmla="*/ 0 60000 65536"/>
                <a:gd name="T17" fmla="*/ 0 60000 65536"/>
                <a:gd name="T18" fmla="*/ 0 w 215"/>
                <a:gd name="T19" fmla="*/ 0 h 52"/>
                <a:gd name="T20" fmla="*/ 215 w 215"/>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215" h="52">
                  <a:moveTo>
                    <a:pt x="215" y="52"/>
                  </a:moveTo>
                  <a:lnTo>
                    <a:pt x="215" y="52"/>
                  </a:lnTo>
                  <a:lnTo>
                    <a:pt x="0" y="52"/>
                  </a:lnTo>
                  <a:lnTo>
                    <a:pt x="0" y="0"/>
                  </a:lnTo>
                  <a:lnTo>
                    <a:pt x="215" y="0"/>
                  </a:lnTo>
                  <a:lnTo>
                    <a:pt x="215" y="52"/>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84" name="Freeform 301">
              <a:extLst>
                <a:ext uri="{FF2B5EF4-FFF2-40B4-BE49-F238E27FC236}">
                  <a16:creationId xmlns:a16="http://schemas.microsoft.com/office/drawing/2014/main" xmlns="" id="{7CEE281E-4FA3-49EE-8225-0757ABFD2AC3}"/>
                </a:ext>
              </a:extLst>
            </p:cNvPr>
            <p:cNvSpPr>
              <a:spLocks/>
            </p:cNvSpPr>
            <p:nvPr/>
          </p:nvSpPr>
          <p:spPr bwMode="gray">
            <a:xfrm>
              <a:off x="2271713" y="1430338"/>
              <a:ext cx="20638" cy="22225"/>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85" name="Freeform 302">
              <a:extLst>
                <a:ext uri="{FF2B5EF4-FFF2-40B4-BE49-F238E27FC236}">
                  <a16:creationId xmlns:a16="http://schemas.microsoft.com/office/drawing/2014/main" xmlns="" id="{1A026D36-5A94-47E0-805D-532AB3439169}"/>
                </a:ext>
              </a:extLst>
            </p:cNvPr>
            <p:cNvSpPr>
              <a:spLocks/>
            </p:cNvSpPr>
            <p:nvPr/>
          </p:nvSpPr>
          <p:spPr bwMode="gray">
            <a:xfrm>
              <a:off x="2305050" y="1430338"/>
              <a:ext cx="22225" cy="22225"/>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86" name="Freeform 303">
              <a:extLst>
                <a:ext uri="{FF2B5EF4-FFF2-40B4-BE49-F238E27FC236}">
                  <a16:creationId xmlns:a16="http://schemas.microsoft.com/office/drawing/2014/main" xmlns="" id="{86293904-AE5A-4BCA-BD3E-B7F7509EE36F}"/>
                </a:ext>
              </a:extLst>
            </p:cNvPr>
            <p:cNvSpPr>
              <a:spLocks/>
            </p:cNvSpPr>
            <p:nvPr/>
          </p:nvSpPr>
          <p:spPr bwMode="gray">
            <a:xfrm>
              <a:off x="2339975" y="1430338"/>
              <a:ext cx="20638" cy="22225"/>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87" name="Freeform 304">
              <a:extLst>
                <a:ext uri="{FF2B5EF4-FFF2-40B4-BE49-F238E27FC236}">
                  <a16:creationId xmlns:a16="http://schemas.microsoft.com/office/drawing/2014/main" xmlns="" id="{31FD1572-A8C7-472E-96A2-51DAC05CD9F3}"/>
                </a:ext>
              </a:extLst>
            </p:cNvPr>
            <p:cNvSpPr>
              <a:spLocks/>
            </p:cNvSpPr>
            <p:nvPr/>
          </p:nvSpPr>
          <p:spPr bwMode="gray">
            <a:xfrm>
              <a:off x="1789113" y="1473200"/>
              <a:ext cx="665163" cy="141288"/>
            </a:xfrm>
            <a:custGeom>
              <a:avLst/>
              <a:gdLst>
                <a:gd name="T0" fmla="*/ 2147483647 w 1584"/>
                <a:gd name="T1" fmla="*/ 2147483647 h 337"/>
                <a:gd name="T2" fmla="*/ 2147483647 w 1584"/>
                <a:gd name="T3" fmla="*/ 2147483647 h 337"/>
                <a:gd name="T4" fmla="*/ 2147483647 w 1584"/>
                <a:gd name="T5" fmla="*/ 2147483647 h 337"/>
                <a:gd name="T6" fmla="*/ 2147483647 w 1584"/>
                <a:gd name="T7" fmla="*/ 2147483647 h 337"/>
                <a:gd name="T8" fmla="*/ 2147483647 w 1584"/>
                <a:gd name="T9" fmla="*/ 2147483647 h 337"/>
                <a:gd name="T10" fmla="*/ 2147483647 w 1584"/>
                <a:gd name="T11" fmla="*/ 2147483647 h 337"/>
                <a:gd name="T12" fmla="*/ 2147483647 w 1584"/>
                <a:gd name="T13" fmla="*/ 2147483647 h 337"/>
                <a:gd name="T14" fmla="*/ 2147483647 w 1584"/>
                <a:gd name="T15" fmla="*/ 2147483647 h 337"/>
                <a:gd name="T16" fmla="*/ 2147483647 w 1584"/>
                <a:gd name="T17" fmla="*/ 2147483647 h 337"/>
                <a:gd name="T18" fmla="*/ 2147483647 w 1584"/>
                <a:gd name="T19" fmla="*/ 2147483647 h 337"/>
                <a:gd name="T20" fmla="*/ 2147483647 w 1584"/>
                <a:gd name="T21" fmla="*/ 2147483647 h 337"/>
                <a:gd name="T22" fmla="*/ 2147483647 w 1584"/>
                <a:gd name="T23" fmla="*/ 2147483647 h 337"/>
                <a:gd name="T24" fmla="*/ 2147483647 w 1584"/>
                <a:gd name="T25" fmla="*/ 2147483647 h 337"/>
                <a:gd name="T26" fmla="*/ 2147483647 w 1584"/>
                <a:gd name="T27" fmla="*/ 2147483647 h 337"/>
                <a:gd name="T28" fmla="*/ 2147483647 w 1584"/>
                <a:gd name="T29" fmla="*/ 2147483647 h 337"/>
                <a:gd name="T30" fmla="*/ 2147483647 w 1584"/>
                <a:gd name="T31" fmla="*/ 2147483647 h 337"/>
                <a:gd name="T32" fmla="*/ 2147483647 w 1584"/>
                <a:gd name="T33" fmla="*/ 2147483647 h 337"/>
                <a:gd name="T34" fmla="*/ 0 w 1584"/>
                <a:gd name="T35" fmla="*/ 2147483647 h 337"/>
                <a:gd name="T36" fmla="*/ 0 w 1584"/>
                <a:gd name="T37" fmla="*/ 2147483647 h 337"/>
                <a:gd name="T38" fmla="*/ 2147483647 w 1584"/>
                <a:gd name="T39" fmla="*/ 0 h 337"/>
                <a:gd name="T40" fmla="*/ 2147483647 w 1584"/>
                <a:gd name="T41" fmla="*/ 0 h 337"/>
                <a:gd name="T42" fmla="*/ 2147483647 w 1584"/>
                <a:gd name="T43" fmla="*/ 2147483647 h 337"/>
                <a:gd name="T44" fmla="*/ 2147483647 w 1584"/>
                <a:gd name="T45" fmla="*/ 2147483647 h 337"/>
                <a:gd name="T46" fmla="*/ 2147483647 w 1584"/>
                <a:gd name="T47" fmla="*/ 2147483647 h 33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84"/>
                <a:gd name="T73" fmla="*/ 0 h 337"/>
                <a:gd name="T74" fmla="*/ 1584 w 1584"/>
                <a:gd name="T75" fmla="*/ 337 h 33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84" h="337">
                  <a:moveTo>
                    <a:pt x="1484" y="337"/>
                  </a:moveTo>
                  <a:lnTo>
                    <a:pt x="1484" y="337"/>
                  </a:lnTo>
                  <a:lnTo>
                    <a:pt x="1373" y="337"/>
                  </a:lnTo>
                  <a:cubicBezTo>
                    <a:pt x="1354" y="337"/>
                    <a:pt x="1339" y="322"/>
                    <a:pt x="1339" y="303"/>
                  </a:cubicBezTo>
                  <a:cubicBezTo>
                    <a:pt x="1339" y="285"/>
                    <a:pt x="1354" y="270"/>
                    <a:pt x="1373" y="270"/>
                  </a:cubicBezTo>
                  <a:lnTo>
                    <a:pt x="1484" y="270"/>
                  </a:lnTo>
                  <a:cubicBezTo>
                    <a:pt x="1502" y="270"/>
                    <a:pt x="1517" y="255"/>
                    <a:pt x="1517" y="237"/>
                  </a:cubicBezTo>
                  <a:lnTo>
                    <a:pt x="1517" y="100"/>
                  </a:lnTo>
                  <a:cubicBezTo>
                    <a:pt x="1517" y="82"/>
                    <a:pt x="1502" y="67"/>
                    <a:pt x="1484" y="67"/>
                  </a:cubicBezTo>
                  <a:lnTo>
                    <a:pt x="100" y="67"/>
                  </a:lnTo>
                  <a:cubicBezTo>
                    <a:pt x="82" y="67"/>
                    <a:pt x="67" y="82"/>
                    <a:pt x="67" y="100"/>
                  </a:cubicBezTo>
                  <a:lnTo>
                    <a:pt x="67" y="237"/>
                  </a:lnTo>
                  <a:cubicBezTo>
                    <a:pt x="67" y="255"/>
                    <a:pt x="82" y="270"/>
                    <a:pt x="100" y="270"/>
                  </a:cubicBezTo>
                  <a:lnTo>
                    <a:pt x="1149" y="270"/>
                  </a:lnTo>
                  <a:cubicBezTo>
                    <a:pt x="1168" y="270"/>
                    <a:pt x="1183" y="285"/>
                    <a:pt x="1183" y="303"/>
                  </a:cubicBezTo>
                  <a:cubicBezTo>
                    <a:pt x="1183" y="322"/>
                    <a:pt x="1168" y="337"/>
                    <a:pt x="1149" y="337"/>
                  </a:cubicBezTo>
                  <a:lnTo>
                    <a:pt x="100" y="337"/>
                  </a:lnTo>
                  <a:cubicBezTo>
                    <a:pt x="45" y="337"/>
                    <a:pt x="0" y="292"/>
                    <a:pt x="0" y="237"/>
                  </a:cubicBezTo>
                  <a:lnTo>
                    <a:pt x="0" y="100"/>
                  </a:lnTo>
                  <a:cubicBezTo>
                    <a:pt x="0" y="45"/>
                    <a:pt x="45" y="0"/>
                    <a:pt x="100" y="0"/>
                  </a:cubicBezTo>
                  <a:lnTo>
                    <a:pt x="1484" y="0"/>
                  </a:lnTo>
                  <a:cubicBezTo>
                    <a:pt x="1539" y="0"/>
                    <a:pt x="1584" y="45"/>
                    <a:pt x="1584" y="100"/>
                  </a:cubicBezTo>
                  <a:lnTo>
                    <a:pt x="1584" y="237"/>
                  </a:lnTo>
                  <a:cubicBezTo>
                    <a:pt x="1584" y="292"/>
                    <a:pt x="1539" y="337"/>
                    <a:pt x="1484" y="337"/>
                  </a:cubicBez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88" name="Freeform 305">
              <a:extLst>
                <a:ext uri="{FF2B5EF4-FFF2-40B4-BE49-F238E27FC236}">
                  <a16:creationId xmlns:a16="http://schemas.microsoft.com/office/drawing/2014/main" xmlns="" id="{B71C4980-8856-41C0-9912-CD68C2DDBF58}"/>
                </a:ext>
              </a:extLst>
            </p:cNvPr>
            <p:cNvSpPr>
              <a:spLocks/>
            </p:cNvSpPr>
            <p:nvPr/>
          </p:nvSpPr>
          <p:spPr bwMode="gray">
            <a:xfrm>
              <a:off x="1857375" y="1522413"/>
              <a:ext cx="47625" cy="36513"/>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7"/>
                  </a:lnTo>
                  <a:lnTo>
                    <a:pt x="90" y="27"/>
                  </a:lnTo>
                  <a:lnTo>
                    <a:pt x="90" y="0"/>
                  </a:lnTo>
                  <a:lnTo>
                    <a:pt x="26" y="0"/>
                  </a:lnTo>
                  <a:lnTo>
                    <a:pt x="26" y="27"/>
                  </a:lnTo>
                  <a:lnTo>
                    <a:pt x="0" y="27"/>
                  </a:lnTo>
                  <a:lnTo>
                    <a:pt x="0" y="88"/>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89" name="Freeform 306">
              <a:extLst>
                <a:ext uri="{FF2B5EF4-FFF2-40B4-BE49-F238E27FC236}">
                  <a16:creationId xmlns:a16="http://schemas.microsoft.com/office/drawing/2014/main" xmlns="" id="{E95F4F4F-49E9-4A7B-A5EC-9B709C853504}"/>
                </a:ext>
              </a:extLst>
            </p:cNvPr>
            <p:cNvSpPr>
              <a:spLocks/>
            </p:cNvSpPr>
            <p:nvPr/>
          </p:nvSpPr>
          <p:spPr bwMode="gray">
            <a:xfrm>
              <a:off x="1928813" y="1522413"/>
              <a:ext cx="47625" cy="36513"/>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7"/>
                  </a:lnTo>
                  <a:lnTo>
                    <a:pt x="89" y="27"/>
                  </a:lnTo>
                  <a:lnTo>
                    <a:pt x="89" y="0"/>
                  </a:lnTo>
                  <a:lnTo>
                    <a:pt x="25" y="0"/>
                  </a:lnTo>
                  <a:lnTo>
                    <a:pt x="25" y="27"/>
                  </a:lnTo>
                  <a:lnTo>
                    <a:pt x="0" y="27"/>
                  </a:lnTo>
                  <a:lnTo>
                    <a:pt x="0" y="88"/>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90" name="Freeform 307">
              <a:extLst>
                <a:ext uri="{FF2B5EF4-FFF2-40B4-BE49-F238E27FC236}">
                  <a16:creationId xmlns:a16="http://schemas.microsoft.com/office/drawing/2014/main" xmlns="" id="{40EB5EA8-05E5-41B6-8525-6481C70607C8}"/>
                </a:ext>
              </a:extLst>
            </p:cNvPr>
            <p:cNvSpPr>
              <a:spLocks/>
            </p:cNvSpPr>
            <p:nvPr/>
          </p:nvSpPr>
          <p:spPr bwMode="gray">
            <a:xfrm>
              <a:off x="2000250" y="1522413"/>
              <a:ext cx="49213"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91" name="Freeform 308">
              <a:extLst>
                <a:ext uri="{FF2B5EF4-FFF2-40B4-BE49-F238E27FC236}">
                  <a16:creationId xmlns:a16="http://schemas.microsoft.com/office/drawing/2014/main" xmlns="" id="{CB1F4985-5F36-4E58-992A-69F04440EB36}"/>
                </a:ext>
              </a:extLst>
            </p:cNvPr>
            <p:cNvSpPr>
              <a:spLocks/>
            </p:cNvSpPr>
            <p:nvPr/>
          </p:nvSpPr>
          <p:spPr bwMode="gray">
            <a:xfrm>
              <a:off x="2073275" y="1522413"/>
              <a:ext cx="47625"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92" name="Freeform 309">
              <a:extLst>
                <a:ext uri="{FF2B5EF4-FFF2-40B4-BE49-F238E27FC236}">
                  <a16:creationId xmlns:a16="http://schemas.microsoft.com/office/drawing/2014/main" xmlns="" id="{A1793B37-395E-4E42-8596-8981D28CF9F2}"/>
                </a:ext>
              </a:extLst>
            </p:cNvPr>
            <p:cNvSpPr>
              <a:spLocks/>
            </p:cNvSpPr>
            <p:nvPr/>
          </p:nvSpPr>
          <p:spPr bwMode="gray">
            <a:xfrm>
              <a:off x="2144713" y="1522413"/>
              <a:ext cx="47625"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93" name="Freeform 310">
              <a:extLst>
                <a:ext uri="{FF2B5EF4-FFF2-40B4-BE49-F238E27FC236}">
                  <a16:creationId xmlns:a16="http://schemas.microsoft.com/office/drawing/2014/main" xmlns="" id="{9E49CB82-3E50-461D-AF14-B4EB5EC61451}"/>
                </a:ext>
              </a:extLst>
            </p:cNvPr>
            <p:cNvSpPr>
              <a:spLocks/>
            </p:cNvSpPr>
            <p:nvPr/>
          </p:nvSpPr>
          <p:spPr bwMode="gray">
            <a:xfrm>
              <a:off x="2271713" y="1514475"/>
              <a:ext cx="88900" cy="22225"/>
            </a:xfrm>
            <a:custGeom>
              <a:avLst/>
              <a:gdLst>
                <a:gd name="T0" fmla="*/ 2147483647 w 215"/>
                <a:gd name="T1" fmla="*/ 2147483647 h 52"/>
                <a:gd name="T2" fmla="*/ 2147483647 w 215"/>
                <a:gd name="T3" fmla="*/ 2147483647 h 52"/>
                <a:gd name="T4" fmla="*/ 0 w 215"/>
                <a:gd name="T5" fmla="*/ 2147483647 h 52"/>
                <a:gd name="T6" fmla="*/ 0 w 215"/>
                <a:gd name="T7" fmla="*/ 0 h 52"/>
                <a:gd name="T8" fmla="*/ 2147483647 w 215"/>
                <a:gd name="T9" fmla="*/ 0 h 52"/>
                <a:gd name="T10" fmla="*/ 2147483647 w 215"/>
                <a:gd name="T11" fmla="*/ 2147483647 h 52"/>
                <a:gd name="T12" fmla="*/ 0 60000 65536"/>
                <a:gd name="T13" fmla="*/ 0 60000 65536"/>
                <a:gd name="T14" fmla="*/ 0 60000 65536"/>
                <a:gd name="T15" fmla="*/ 0 60000 65536"/>
                <a:gd name="T16" fmla="*/ 0 60000 65536"/>
                <a:gd name="T17" fmla="*/ 0 60000 65536"/>
                <a:gd name="T18" fmla="*/ 0 w 215"/>
                <a:gd name="T19" fmla="*/ 0 h 52"/>
                <a:gd name="T20" fmla="*/ 215 w 215"/>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215" h="52">
                  <a:moveTo>
                    <a:pt x="215" y="52"/>
                  </a:moveTo>
                  <a:lnTo>
                    <a:pt x="215" y="52"/>
                  </a:lnTo>
                  <a:lnTo>
                    <a:pt x="0" y="52"/>
                  </a:lnTo>
                  <a:lnTo>
                    <a:pt x="0" y="0"/>
                  </a:lnTo>
                  <a:lnTo>
                    <a:pt x="215" y="0"/>
                  </a:lnTo>
                  <a:lnTo>
                    <a:pt x="215" y="52"/>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94" name="Freeform 311">
              <a:extLst>
                <a:ext uri="{FF2B5EF4-FFF2-40B4-BE49-F238E27FC236}">
                  <a16:creationId xmlns:a16="http://schemas.microsoft.com/office/drawing/2014/main" xmlns="" id="{5463303F-8CAD-4FF9-945F-76BB9624B289}"/>
                </a:ext>
              </a:extLst>
            </p:cNvPr>
            <p:cNvSpPr>
              <a:spLocks/>
            </p:cNvSpPr>
            <p:nvPr/>
          </p:nvSpPr>
          <p:spPr bwMode="gray">
            <a:xfrm>
              <a:off x="2271713" y="1544638"/>
              <a:ext cx="20638" cy="22225"/>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95" name="Freeform 312">
              <a:extLst>
                <a:ext uri="{FF2B5EF4-FFF2-40B4-BE49-F238E27FC236}">
                  <a16:creationId xmlns:a16="http://schemas.microsoft.com/office/drawing/2014/main" xmlns="" id="{940B76CD-50B1-4800-BC90-4A398F4830A3}"/>
                </a:ext>
              </a:extLst>
            </p:cNvPr>
            <p:cNvSpPr>
              <a:spLocks/>
            </p:cNvSpPr>
            <p:nvPr/>
          </p:nvSpPr>
          <p:spPr bwMode="gray">
            <a:xfrm>
              <a:off x="2305050" y="1544638"/>
              <a:ext cx="22225" cy="22225"/>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96" name="Freeform 313">
              <a:extLst>
                <a:ext uri="{FF2B5EF4-FFF2-40B4-BE49-F238E27FC236}">
                  <a16:creationId xmlns:a16="http://schemas.microsoft.com/office/drawing/2014/main" xmlns="" id="{32D4A1E8-592F-4B63-A9D9-DC189B06CCC3}"/>
                </a:ext>
              </a:extLst>
            </p:cNvPr>
            <p:cNvSpPr>
              <a:spLocks/>
            </p:cNvSpPr>
            <p:nvPr/>
          </p:nvSpPr>
          <p:spPr bwMode="gray">
            <a:xfrm>
              <a:off x="2339975" y="1544638"/>
              <a:ext cx="20638" cy="22225"/>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759" name="组合 758">
            <a:extLst>
              <a:ext uri="{FF2B5EF4-FFF2-40B4-BE49-F238E27FC236}">
                <a16:creationId xmlns:a16="http://schemas.microsoft.com/office/drawing/2014/main" xmlns="" id="{7C6EF5D8-3F37-4121-8A22-974BE4D0F1E8}"/>
              </a:ext>
            </a:extLst>
          </p:cNvPr>
          <p:cNvGrpSpPr>
            <a:grpSpLocks/>
          </p:cNvGrpSpPr>
          <p:nvPr/>
        </p:nvGrpSpPr>
        <p:grpSpPr bwMode="gray">
          <a:xfrm>
            <a:off x="3409050" y="4236876"/>
            <a:ext cx="397146" cy="402908"/>
            <a:chOff x="1789113" y="906463"/>
            <a:chExt cx="665163" cy="723900"/>
          </a:xfrm>
          <a:solidFill>
            <a:srgbClr val="666666">
              <a:lumMod val="60000"/>
              <a:lumOff val="40000"/>
            </a:srgbClr>
          </a:solidFill>
        </p:grpSpPr>
        <p:sp>
          <p:nvSpPr>
            <p:cNvPr id="773" name="Freeform 252">
              <a:extLst>
                <a:ext uri="{FF2B5EF4-FFF2-40B4-BE49-F238E27FC236}">
                  <a16:creationId xmlns:a16="http://schemas.microsoft.com/office/drawing/2014/main" xmlns="" id="{16636C10-F60D-4103-BC63-96C51A0AAD89}"/>
                </a:ext>
              </a:extLst>
            </p:cNvPr>
            <p:cNvSpPr>
              <a:spLocks/>
            </p:cNvSpPr>
            <p:nvPr/>
          </p:nvSpPr>
          <p:spPr bwMode="gray">
            <a:xfrm>
              <a:off x="2243138" y="1571625"/>
              <a:ext cx="57150" cy="58738"/>
            </a:xfrm>
            <a:custGeom>
              <a:avLst/>
              <a:gdLst>
                <a:gd name="T0" fmla="*/ 2147483647 w 139"/>
                <a:gd name="T1" fmla="*/ 2147483647 h 139"/>
                <a:gd name="T2" fmla="*/ 2147483647 w 139"/>
                <a:gd name="T3" fmla="*/ 2147483647 h 139"/>
                <a:gd name="T4" fmla="*/ 0 w 139"/>
                <a:gd name="T5" fmla="*/ 2147483647 h 139"/>
                <a:gd name="T6" fmla="*/ 2147483647 w 139"/>
                <a:gd name="T7" fmla="*/ 0 h 139"/>
                <a:gd name="T8" fmla="*/ 2147483647 w 139"/>
                <a:gd name="T9" fmla="*/ 2147483647 h 139"/>
                <a:gd name="T10" fmla="*/ 2147483647 w 139"/>
                <a:gd name="T11" fmla="*/ 2147483647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69" y="139"/>
                  </a:moveTo>
                  <a:lnTo>
                    <a:pt x="69" y="139"/>
                  </a:lnTo>
                  <a:cubicBezTo>
                    <a:pt x="31" y="139"/>
                    <a:pt x="0" y="107"/>
                    <a:pt x="0" y="69"/>
                  </a:cubicBezTo>
                  <a:cubicBezTo>
                    <a:pt x="0" y="31"/>
                    <a:pt x="31" y="0"/>
                    <a:pt x="69" y="0"/>
                  </a:cubicBezTo>
                  <a:cubicBezTo>
                    <a:pt x="108" y="0"/>
                    <a:pt x="139" y="31"/>
                    <a:pt x="139" y="69"/>
                  </a:cubicBezTo>
                  <a:cubicBezTo>
                    <a:pt x="139" y="107"/>
                    <a:pt x="108" y="139"/>
                    <a:pt x="69" y="139"/>
                  </a:cubicBez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74" name="Freeform 253">
              <a:extLst>
                <a:ext uri="{FF2B5EF4-FFF2-40B4-BE49-F238E27FC236}">
                  <a16:creationId xmlns:a16="http://schemas.microsoft.com/office/drawing/2014/main" xmlns="" id="{6CD99EB7-B86D-47FD-B026-0CBF12F12BA5}"/>
                </a:ext>
              </a:extLst>
            </p:cNvPr>
            <p:cNvSpPr>
              <a:spLocks/>
            </p:cNvSpPr>
            <p:nvPr/>
          </p:nvSpPr>
          <p:spPr bwMode="gray">
            <a:xfrm>
              <a:off x="2332038" y="1571625"/>
              <a:ext cx="58738" cy="58738"/>
            </a:xfrm>
            <a:custGeom>
              <a:avLst/>
              <a:gdLst>
                <a:gd name="T0" fmla="*/ 2147483647 w 139"/>
                <a:gd name="T1" fmla="*/ 2147483647 h 139"/>
                <a:gd name="T2" fmla="*/ 2147483647 w 139"/>
                <a:gd name="T3" fmla="*/ 2147483647 h 139"/>
                <a:gd name="T4" fmla="*/ 0 w 139"/>
                <a:gd name="T5" fmla="*/ 2147483647 h 139"/>
                <a:gd name="T6" fmla="*/ 2147483647 w 139"/>
                <a:gd name="T7" fmla="*/ 0 h 139"/>
                <a:gd name="T8" fmla="*/ 2147483647 w 139"/>
                <a:gd name="T9" fmla="*/ 2147483647 h 139"/>
                <a:gd name="T10" fmla="*/ 2147483647 w 139"/>
                <a:gd name="T11" fmla="*/ 2147483647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69" y="139"/>
                  </a:moveTo>
                  <a:lnTo>
                    <a:pt x="69" y="139"/>
                  </a:lnTo>
                  <a:cubicBezTo>
                    <a:pt x="31" y="139"/>
                    <a:pt x="0" y="107"/>
                    <a:pt x="0" y="69"/>
                  </a:cubicBezTo>
                  <a:cubicBezTo>
                    <a:pt x="0" y="31"/>
                    <a:pt x="31" y="0"/>
                    <a:pt x="69" y="0"/>
                  </a:cubicBezTo>
                  <a:cubicBezTo>
                    <a:pt x="107" y="0"/>
                    <a:pt x="139" y="31"/>
                    <a:pt x="139" y="69"/>
                  </a:cubicBezTo>
                  <a:cubicBezTo>
                    <a:pt x="139" y="107"/>
                    <a:pt x="107" y="139"/>
                    <a:pt x="69" y="139"/>
                  </a:cubicBez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75" name="Freeform 254">
              <a:extLst>
                <a:ext uri="{FF2B5EF4-FFF2-40B4-BE49-F238E27FC236}">
                  <a16:creationId xmlns:a16="http://schemas.microsoft.com/office/drawing/2014/main" xmlns="" id="{E0209747-55FB-4B1B-B1CA-46112A4CA80E}"/>
                </a:ext>
              </a:extLst>
            </p:cNvPr>
            <p:cNvSpPr>
              <a:spLocks/>
            </p:cNvSpPr>
            <p:nvPr/>
          </p:nvSpPr>
          <p:spPr bwMode="gray">
            <a:xfrm>
              <a:off x="1789113" y="906463"/>
              <a:ext cx="665163" cy="142875"/>
            </a:xfrm>
            <a:custGeom>
              <a:avLst/>
              <a:gdLst>
                <a:gd name="T0" fmla="*/ 2147483647 w 1584"/>
                <a:gd name="T1" fmla="*/ 2147483647 h 337"/>
                <a:gd name="T2" fmla="*/ 2147483647 w 1584"/>
                <a:gd name="T3" fmla="*/ 2147483647 h 337"/>
                <a:gd name="T4" fmla="*/ 2147483647 w 1584"/>
                <a:gd name="T5" fmla="*/ 2147483647 h 337"/>
                <a:gd name="T6" fmla="*/ 2147483647 w 1584"/>
                <a:gd name="T7" fmla="*/ 2147483647 h 337"/>
                <a:gd name="T8" fmla="*/ 2147483647 w 1584"/>
                <a:gd name="T9" fmla="*/ 2147483647 h 337"/>
                <a:gd name="T10" fmla="*/ 2147483647 w 1584"/>
                <a:gd name="T11" fmla="*/ 2147483647 h 337"/>
                <a:gd name="T12" fmla="*/ 2147483647 w 1584"/>
                <a:gd name="T13" fmla="*/ 2147483647 h 337"/>
                <a:gd name="T14" fmla="*/ 2147483647 w 1584"/>
                <a:gd name="T15" fmla="*/ 2147483647 h 337"/>
                <a:gd name="T16" fmla="*/ 2147483647 w 1584"/>
                <a:gd name="T17" fmla="*/ 2147483647 h 337"/>
                <a:gd name="T18" fmla="*/ 2147483647 w 1584"/>
                <a:gd name="T19" fmla="*/ 2147483647 h 337"/>
                <a:gd name="T20" fmla="*/ 2147483647 w 1584"/>
                <a:gd name="T21" fmla="*/ 2147483647 h 337"/>
                <a:gd name="T22" fmla="*/ 2147483647 w 1584"/>
                <a:gd name="T23" fmla="*/ 2147483647 h 337"/>
                <a:gd name="T24" fmla="*/ 2147483647 w 1584"/>
                <a:gd name="T25" fmla="*/ 2147483647 h 337"/>
                <a:gd name="T26" fmla="*/ 2147483647 w 1584"/>
                <a:gd name="T27" fmla="*/ 2147483647 h 337"/>
                <a:gd name="T28" fmla="*/ 2147483647 w 1584"/>
                <a:gd name="T29" fmla="*/ 2147483647 h 337"/>
                <a:gd name="T30" fmla="*/ 2147483647 w 1584"/>
                <a:gd name="T31" fmla="*/ 2147483647 h 337"/>
                <a:gd name="T32" fmla="*/ 2147483647 w 1584"/>
                <a:gd name="T33" fmla="*/ 2147483647 h 337"/>
                <a:gd name="T34" fmla="*/ 0 w 1584"/>
                <a:gd name="T35" fmla="*/ 2147483647 h 337"/>
                <a:gd name="T36" fmla="*/ 0 w 1584"/>
                <a:gd name="T37" fmla="*/ 2147483647 h 337"/>
                <a:gd name="T38" fmla="*/ 2147483647 w 1584"/>
                <a:gd name="T39" fmla="*/ 0 h 337"/>
                <a:gd name="T40" fmla="*/ 2147483647 w 1584"/>
                <a:gd name="T41" fmla="*/ 0 h 337"/>
                <a:gd name="T42" fmla="*/ 2147483647 w 1584"/>
                <a:gd name="T43" fmla="*/ 2147483647 h 337"/>
                <a:gd name="T44" fmla="*/ 2147483647 w 1584"/>
                <a:gd name="T45" fmla="*/ 2147483647 h 337"/>
                <a:gd name="T46" fmla="*/ 2147483647 w 1584"/>
                <a:gd name="T47" fmla="*/ 2147483647 h 33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84"/>
                <a:gd name="T73" fmla="*/ 0 h 337"/>
                <a:gd name="T74" fmla="*/ 1584 w 1584"/>
                <a:gd name="T75" fmla="*/ 337 h 33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84" h="337">
                  <a:moveTo>
                    <a:pt x="1484" y="337"/>
                  </a:moveTo>
                  <a:lnTo>
                    <a:pt x="1484" y="337"/>
                  </a:lnTo>
                  <a:lnTo>
                    <a:pt x="1373" y="337"/>
                  </a:lnTo>
                  <a:cubicBezTo>
                    <a:pt x="1354" y="337"/>
                    <a:pt x="1339" y="322"/>
                    <a:pt x="1339" y="304"/>
                  </a:cubicBezTo>
                  <a:cubicBezTo>
                    <a:pt x="1339" y="285"/>
                    <a:pt x="1354" y="270"/>
                    <a:pt x="1373" y="270"/>
                  </a:cubicBezTo>
                  <a:lnTo>
                    <a:pt x="1484" y="270"/>
                  </a:lnTo>
                  <a:cubicBezTo>
                    <a:pt x="1502" y="270"/>
                    <a:pt x="1517" y="255"/>
                    <a:pt x="1517" y="237"/>
                  </a:cubicBezTo>
                  <a:lnTo>
                    <a:pt x="1517" y="100"/>
                  </a:lnTo>
                  <a:cubicBezTo>
                    <a:pt x="1517" y="82"/>
                    <a:pt x="1502" y="67"/>
                    <a:pt x="1484" y="67"/>
                  </a:cubicBezTo>
                  <a:lnTo>
                    <a:pt x="100" y="67"/>
                  </a:lnTo>
                  <a:cubicBezTo>
                    <a:pt x="82" y="67"/>
                    <a:pt x="67" y="82"/>
                    <a:pt x="67" y="100"/>
                  </a:cubicBezTo>
                  <a:lnTo>
                    <a:pt x="67" y="237"/>
                  </a:lnTo>
                  <a:cubicBezTo>
                    <a:pt x="67" y="255"/>
                    <a:pt x="82" y="270"/>
                    <a:pt x="100" y="270"/>
                  </a:cubicBezTo>
                  <a:lnTo>
                    <a:pt x="1239" y="270"/>
                  </a:lnTo>
                  <a:cubicBezTo>
                    <a:pt x="1258" y="270"/>
                    <a:pt x="1273" y="285"/>
                    <a:pt x="1273" y="304"/>
                  </a:cubicBezTo>
                  <a:cubicBezTo>
                    <a:pt x="1273" y="322"/>
                    <a:pt x="1258" y="337"/>
                    <a:pt x="1239" y="337"/>
                  </a:cubicBezTo>
                  <a:lnTo>
                    <a:pt x="100" y="337"/>
                  </a:lnTo>
                  <a:cubicBezTo>
                    <a:pt x="45" y="337"/>
                    <a:pt x="0" y="292"/>
                    <a:pt x="0" y="237"/>
                  </a:cubicBezTo>
                  <a:lnTo>
                    <a:pt x="0" y="100"/>
                  </a:lnTo>
                  <a:cubicBezTo>
                    <a:pt x="0" y="45"/>
                    <a:pt x="45" y="0"/>
                    <a:pt x="100" y="0"/>
                  </a:cubicBezTo>
                  <a:lnTo>
                    <a:pt x="1484" y="0"/>
                  </a:lnTo>
                  <a:cubicBezTo>
                    <a:pt x="1539" y="0"/>
                    <a:pt x="1584" y="45"/>
                    <a:pt x="1584" y="100"/>
                  </a:cubicBezTo>
                  <a:lnTo>
                    <a:pt x="1584" y="237"/>
                  </a:lnTo>
                  <a:cubicBezTo>
                    <a:pt x="1584" y="292"/>
                    <a:pt x="1539" y="337"/>
                    <a:pt x="1484" y="337"/>
                  </a:cubicBez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76" name="Freeform 255">
              <a:extLst>
                <a:ext uri="{FF2B5EF4-FFF2-40B4-BE49-F238E27FC236}">
                  <a16:creationId xmlns:a16="http://schemas.microsoft.com/office/drawing/2014/main" xmlns="" id="{840A8082-F7D2-40E9-8110-EDF3428CFAE4}"/>
                </a:ext>
              </a:extLst>
            </p:cNvPr>
            <p:cNvSpPr>
              <a:spLocks/>
            </p:cNvSpPr>
            <p:nvPr/>
          </p:nvSpPr>
          <p:spPr bwMode="gray">
            <a:xfrm>
              <a:off x="1857375" y="955675"/>
              <a:ext cx="47625" cy="36513"/>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8"/>
                  </a:lnTo>
                  <a:lnTo>
                    <a:pt x="90" y="28"/>
                  </a:lnTo>
                  <a:lnTo>
                    <a:pt x="90" y="0"/>
                  </a:lnTo>
                  <a:lnTo>
                    <a:pt x="26" y="0"/>
                  </a:lnTo>
                  <a:lnTo>
                    <a:pt x="26" y="28"/>
                  </a:lnTo>
                  <a:lnTo>
                    <a:pt x="0" y="28"/>
                  </a:lnTo>
                  <a:lnTo>
                    <a:pt x="0" y="88"/>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77" name="Freeform 256">
              <a:extLst>
                <a:ext uri="{FF2B5EF4-FFF2-40B4-BE49-F238E27FC236}">
                  <a16:creationId xmlns:a16="http://schemas.microsoft.com/office/drawing/2014/main" xmlns="" id="{B22E69FA-2020-4AED-8758-65C323619031}"/>
                </a:ext>
              </a:extLst>
            </p:cNvPr>
            <p:cNvSpPr>
              <a:spLocks/>
            </p:cNvSpPr>
            <p:nvPr/>
          </p:nvSpPr>
          <p:spPr bwMode="gray">
            <a:xfrm>
              <a:off x="1928813" y="955675"/>
              <a:ext cx="47625" cy="36513"/>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8"/>
                  </a:lnTo>
                  <a:lnTo>
                    <a:pt x="89" y="28"/>
                  </a:lnTo>
                  <a:lnTo>
                    <a:pt x="89" y="0"/>
                  </a:lnTo>
                  <a:lnTo>
                    <a:pt x="25" y="0"/>
                  </a:lnTo>
                  <a:lnTo>
                    <a:pt x="25" y="28"/>
                  </a:lnTo>
                  <a:lnTo>
                    <a:pt x="0" y="28"/>
                  </a:lnTo>
                  <a:lnTo>
                    <a:pt x="0" y="88"/>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78" name="Freeform 257">
              <a:extLst>
                <a:ext uri="{FF2B5EF4-FFF2-40B4-BE49-F238E27FC236}">
                  <a16:creationId xmlns:a16="http://schemas.microsoft.com/office/drawing/2014/main" xmlns="" id="{D6FEB378-8BB4-4C7E-A79B-F779B00939B2}"/>
                </a:ext>
              </a:extLst>
            </p:cNvPr>
            <p:cNvSpPr>
              <a:spLocks/>
            </p:cNvSpPr>
            <p:nvPr/>
          </p:nvSpPr>
          <p:spPr bwMode="gray">
            <a:xfrm>
              <a:off x="2000250" y="955675"/>
              <a:ext cx="49213"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79" name="Freeform 258">
              <a:extLst>
                <a:ext uri="{FF2B5EF4-FFF2-40B4-BE49-F238E27FC236}">
                  <a16:creationId xmlns:a16="http://schemas.microsoft.com/office/drawing/2014/main" xmlns="" id="{E6E5792A-5DC6-4A02-9F6E-CE275D60A6B0}"/>
                </a:ext>
              </a:extLst>
            </p:cNvPr>
            <p:cNvSpPr>
              <a:spLocks/>
            </p:cNvSpPr>
            <p:nvPr/>
          </p:nvSpPr>
          <p:spPr bwMode="gray">
            <a:xfrm>
              <a:off x="2073275" y="955675"/>
              <a:ext cx="47625"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80" name="Freeform 259">
              <a:extLst>
                <a:ext uri="{FF2B5EF4-FFF2-40B4-BE49-F238E27FC236}">
                  <a16:creationId xmlns:a16="http://schemas.microsoft.com/office/drawing/2014/main" xmlns="" id="{CF5E6D6B-A9B3-4E50-9A32-6EC1DFFB2890}"/>
                </a:ext>
              </a:extLst>
            </p:cNvPr>
            <p:cNvSpPr>
              <a:spLocks/>
            </p:cNvSpPr>
            <p:nvPr/>
          </p:nvSpPr>
          <p:spPr bwMode="gray">
            <a:xfrm>
              <a:off x="2144713" y="955675"/>
              <a:ext cx="47625"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81" name="Freeform 260">
              <a:extLst>
                <a:ext uri="{FF2B5EF4-FFF2-40B4-BE49-F238E27FC236}">
                  <a16:creationId xmlns:a16="http://schemas.microsoft.com/office/drawing/2014/main" xmlns="" id="{A1DD1E51-3434-4133-A957-739B900BE89A}"/>
                </a:ext>
              </a:extLst>
            </p:cNvPr>
            <p:cNvSpPr>
              <a:spLocks/>
            </p:cNvSpPr>
            <p:nvPr/>
          </p:nvSpPr>
          <p:spPr bwMode="gray">
            <a:xfrm>
              <a:off x="2271713" y="947738"/>
              <a:ext cx="88900" cy="22225"/>
            </a:xfrm>
            <a:custGeom>
              <a:avLst/>
              <a:gdLst>
                <a:gd name="T0" fmla="*/ 2147483647 w 215"/>
                <a:gd name="T1" fmla="*/ 2147483647 h 52"/>
                <a:gd name="T2" fmla="*/ 2147483647 w 215"/>
                <a:gd name="T3" fmla="*/ 2147483647 h 52"/>
                <a:gd name="T4" fmla="*/ 0 w 215"/>
                <a:gd name="T5" fmla="*/ 2147483647 h 52"/>
                <a:gd name="T6" fmla="*/ 0 w 215"/>
                <a:gd name="T7" fmla="*/ 0 h 52"/>
                <a:gd name="T8" fmla="*/ 2147483647 w 215"/>
                <a:gd name="T9" fmla="*/ 0 h 52"/>
                <a:gd name="T10" fmla="*/ 2147483647 w 215"/>
                <a:gd name="T11" fmla="*/ 2147483647 h 52"/>
                <a:gd name="T12" fmla="*/ 0 60000 65536"/>
                <a:gd name="T13" fmla="*/ 0 60000 65536"/>
                <a:gd name="T14" fmla="*/ 0 60000 65536"/>
                <a:gd name="T15" fmla="*/ 0 60000 65536"/>
                <a:gd name="T16" fmla="*/ 0 60000 65536"/>
                <a:gd name="T17" fmla="*/ 0 60000 65536"/>
                <a:gd name="T18" fmla="*/ 0 w 215"/>
                <a:gd name="T19" fmla="*/ 0 h 52"/>
                <a:gd name="T20" fmla="*/ 215 w 215"/>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215" h="52">
                  <a:moveTo>
                    <a:pt x="215" y="52"/>
                  </a:moveTo>
                  <a:lnTo>
                    <a:pt x="215" y="52"/>
                  </a:lnTo>
                  <a:lnTo>
                    <a:pt x="0" y="52"/>
                  </a:lnTo>
                  <a:lnTo>
                    <a:pt x="0" y="0"/>
                  </a:lnTo>
                  <a:lnTo>
                    <a:pt x="215" y="0"/>
                  </a:lnTo>
                  <a:lnTo>
                    <a:pt x="215" y="52"/>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82" name="Freeform 261">
              <a:extLst>
                <a:ext uri="{FF2B5EF4-FFF2-40B4-BE49-F238E27FC236}">
                  <a16:creationId xmlns:a16="http://schemas.microsoft.com/office/drawing/2014/main" xmlns="" id="{41758C1F-38AE-4AB1-98FF-6F07CE2F02E2}"/>
                </a:ext>
              </a:extLst>
            </p:cNvPr>
            <p:cNvSpPr>
              <a:spLocks/>
            </p:cNvSpPr>
            <p:nvPr/>
          </p:nvSpPr>
          <p:spPr bwMode="gray">
            <a:xfrm>
              <a:off x="2271713" y="977900"/>
              <a:ext cx="20638" cy="22225"/>
            </a:xfrm>
            <a:custGeom>
              <a:avLst/>
              <a:gdLst>
                <a:gd name="T0" fmla="*/ 2147483647 w 52"/>
                <a:gd name="T1" fmla="*/ 2147483647 h 51"/>
                <a:gd name="T2" fmla="*/ 2147483647 w 52"/>
                <a:gd name="T3" fmla="*/ 2147483647 h 51"/>
                <a:gd name="T4" fmla="*/ 0 w 52"/>
                <a:gd name="T5" fmla="*/ 2147483647 h 51"/>
                <a:gd name="T6" fmla="*/ 0 w 52"/>
                <a:gd name="T7" fmla="*/ 0 h 51"/>
                <a:gd name="T8" fmla="*/ 2147483647 w 52"/>
                <a:gd name="T9" fmla="*/ 0 h 51"/>
                <a:gd name="T10" fmla="*/ 2147483647 w 52"/>
                <a:gd name="T11" fmla="*/ 2147483647 h 51"/>
                <a:gd name="T12" fmla="*/ 0 60000 65536"/>
                <a:gd name="T13" fmla="*/ 0 60000 65536"/>
                <a:gd name="T14" fmla="*/ 0 60000 65536"/>
                <a:gd name="T15" fmla="*/ 0 60000 65536"/>
                <a:gd name="T16" fmla="*/ 0 60000 65536"/>
                <a:gd name="T17" fmla="*/ 0 60000 65536"/>
                <a:gd name="T18" fmla="*/ 0 w 52"/>
                <a:gd name="T19" fmla="*/ 0 h 51"/>
                <a:gd name="T20" fmla="*/ 52 w 52"/>
                <a:gd name="T21" fmla="*/ 51 h 51"/>
              </a:gdLst>
              <a:ahLst/>
              <a:cxnLst>
                <a:cxn ang="T12">
                  <a:pos x="T0" y="T1"/>
                </a:cxn>
                <a:cxn ang="T13">
                  <a:pos x="T2" y="T3"/>
                </a:cxn>
                <a:cxn ang="T14">
                  <a:pos x="T4" y="T5"/>
                </a:cxn>
                <a:cxn ang="T15">
                  <a:pos x="T6" y="T7"/>
                </a:cxn>
                <a:cxn ang="T16">
                  <a:pos x="T8" y="T9"/>
                </a:cxn>
                <a:cxn ang="T17">
                  <a:pos x="T10" y="T11"/>
                </a:cxn>
              </a:cxnLst>
              <a:rect l="T18" t="T19" r="T20" b="T21"/>
              <a:pathLst>
                <a:path w="52" h="51">
                  <a:moveTo>
                    <a:pt x="52" y="51"/>
                  </a:moveTo>
                  <a:lnTo>
                    <a:pt x="52" y="51"/>
                  </a:lnTo>
                  <a:lnTo>
                    <a:pt x="0" y="51"/>
                  </a:lnTo>
                  <a:lnTo>
                    <a:pt x="0" y="0"/>
                  </a:lnTo>
                  <a:lnTo>
                    <a:pt x="52" y="0"/>
                  </a:lnTo>
                  <a:lnTo>
                    <a:pt x="52" y="51"/>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83" name="Freeform 262">
              <a:extLst>
                <a:ext uri="{FF2B5EF4-FFF2-40B4-BE49-F238E27FC236}">
                  <a16:creationId xmlns:a16="http://schemas.microsoft.com/office/drawing/2014/main" xmlns="" id="{8EC626B0-5152-41DC-BC1C-C0CFC7B8AFBA}"/>
                </a:ext>
              </a:extLst>
            </p:cNvPr>
            <p:cNvSpPr>
              <a:spLocks/>
            </p:cNvSpPr>
            <p:nvPr/>
          </p:nvSpPr>
          <p:spPr bwMode="gray">
            <a:xfrm>
              <a:off x="2305050" y="977900"/>
              <a:ext cx="22225" cy="22225"/>
            </a:xfrm>
            <a:custGeom>
              <a:avLst/>
              <a:gdLst>
                <a:gd name="T0" fmla="*/ 2147483647 w 52"/>
                <a:gd name="T1" fmla="*/ 2147483647 h 51"/>
                <a:gd name="T2" fmla="*/ 2147483647 w 52"/>
                <a:gd name="T3" fmla="*/ 2147483647 h 51"/>
                <a:gd name="T4" fmla="*/ 0 w 52"/>
                <a:gd name="T5" fmla="*/ 2147483647 h 51"/>
                <a:gd name="T6" fmla="*/ 0 w 52"/>
                <a:gd name="T7" fmla="*/ 0 h 51"/>
                <a:gd name="T8" fmla="*/ 2147483647 w 52"/>
                <a:gd name="T9" fmla="*/ 0 h 51"/>
                <a:gd name="T10" fmla="*/ 2147483647 w 52"/>
                <a:gd name="T11" fmla="*/ 2147483647 h 51"/>
                <a:gd name="T12" fmla="*/ 0 60000 65536"/>
                <a:gd name="T13" fmla="*/ 0 60000 65536"/>
                <a:gd name="T14" fmla="*/ 0 60000 65536"/>
                <a:gd name="T15" fmla="*/ 0 60000 65536"/>
                <a:gd name="T16" fmla="*/ 0 60000 65536"/>
                <a:gd name="T17" fmla="*/ 0 60000 65536"/>
                <a:gd name="T18" fmla="*/ 0 w 52"/>
                <a:gd name="T19" fmla="*/ 0 h 51"/>
                <a:gd name="T20" fmla="*/ 52 w 52"/>
                <a:gd name="T21" fmla="*/ 51 h 51"/>
              </a:gdLst>
              <a:ahLst/>
              <a:cxnLst>
                <a:cxn ang="T12">
                  <a:pos x="T0" y="T1"/>
                </a:cxn>
                <a:cxn ang="T13">
                  <a:pos x="T2" y="T3"/>
                </a:cxn>
                <a:cxn ang="T14">
                  <a:pos x="T4" y="T5"/>
                </a:cxn>
                <a:cxn ang="T15">
                  <a:pos x="T6" y="T7"/>
                </a:cxn>
                <a:cxn ang="T16">
                  <a:pos x="T8" y="T9"/>
                </a:cxn>
                <a:cxn ang="T17">
                  <a:pos x="T10" y="T11"/>
                </a:cxn>
              </a:cxnLst>
              <a:rect l="T18" t="T19" r="T20" b="T21"/>
              <a:pathLst>
                <a:path w="52" h="51">
                  <a:moveTo>
                    <a:pt x="52" y="51"/>
                  </a:moveTo>
                  <a:lnTo>
                    <a:pt x="52" y="51"/>
                  </a:lnTo>
                  <a:lnTo>
                    <a:pt x="0" y="51"/>
                  </a:lnTo>
                  <a:lnTo>
                    <a:pt x="0" y="0"/>
                  </a:lnTo>
                  <a:lnTo>
                    <a:pt x="52" y="0"/>
                  </a:lnTo>
                  <a:lnTo>
                    <a:pt x="52" y="51"/>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84" name="Freeform 263">
              <a:extLst>
                <a:ext uri="{FF2B5EF4-FFF2-40B4-BE49-F238E27FC236}">
                  <a16:creationId xmlns:a16="http://schemas.microsoft.com/office/drawing/2014/main" xmlns="" id="{3E78A8FA-1727-43AC-844E-DB29FCA2FA01}"/>
                </a:ext>
              </a:extLst>
            </p:cNvPr>
            <p:cNvSpPr>
              <a:spLocks/>
            </p:cNvSpPr>
            <p:nvPr/>
          </p:nvSpPr>
          <p:spPr bwMode="gray">
            <a:xfrm>
              <a:off x="2339975" y="977900"/>
              <a:ext cx="20638" cy="22225"/>
            </a:xfrm>
            <a:custGeom>
              <a:avLst/>
              <a:gdLst>
                <a:gd name="T0" fmla="*/ 2147483647 w 52"/>
                <a:gd name="T1" fmla="*/ 2147483647 h 51"/>
                <a:gd name="T2" fmla="*/ 2147483647 w 52"/>
                <a:gd name="T3" fmla="*/ 2147483647 h 51"/>
                <a:gd name="T4" fmla="*/ 0 w 52"/>
                <a:gd name="T5" fmla="*/ 2147483647 h 51"/>
                <a:gd name="T6" fmla="*/ 0 w 52"/>
                <a:gd name="T7" fmla="*/ 0 h 51"/>
                <a:gd name="T8" fmla="*/ 2147483647 w 52"/>
                <a:gd name="T9" fmla="*/ 0 h 51"/>
                <a:gd name="T10" fmla="*/ 2147483647 w 52"/>
                <a:gd name="T11" fmla="*/ 2147483647 h 51"/>
                <a:gd name="T12" fmla="*/ 0 60000 65536"/>
                <a:gd name="T13" fmla="*/ 0 60000 65536"/>
                <a:gd name="T14" fmla="*/ 0 60000 65536"/>
                <a:gd name="T15" fmla="*/ 0 60000 65536"/>
                <a:gd name="T16" fmla="*/ 0 60000 65536"/>
                <a:gd name="T17" fmla="*/ 0 60000 65536"/>
                <a:gd name="T18" fmla="*/ 0 w 52"/>
                <a:gd name="T19" fmla="*/ 0 h 51"/>
                <a:gd name="T20" fmla="*/ 52 w 52"/>
                <a:gd name="T21" fmla="*/ 51 h 51"/>
              </a:gdLst>
              <a:ahLst/>
              <a:cxnLst>
                <a:cxn ang="T12">
                  <a:pos x="T0" y="T1"/>
                </a:cxn>
                <a:cxn ang="T13">
                  <a:pos x="T2" y="T3"/>
                </a:cxn>
                <a:cxn ang="T14">
                  <a:pos x="T4" y="T5"/>
                </a:cxn>
                <a:cxn ang="T15">
                  <a:pos x="T6" y="T7"/>
                </a:cxn>
                <a:cxn ang="T16">
                  <a:pos x="T8" y="T9"/>
                </a:cxn>
                <a:cxn ang="T17">
                  <a:pos x="T10" y="T11"/>
                </a:cxn>
              </a:cxnLst>
              <a:rect l="T18" t="T19" r="T20" b="T21"/>
              <a:pathLst>
                <a:path w="52" h="51">
                  <a:moveTo>
                    <a:pt x="52" y="51"/>
                  </a:moveTo>
                  <a:lnTo>
                    <a:pt x="52" y="51"/>
                  </a:lnTo>
                  <a:lnTo>
                    <a:pt x="0" y="51"/>
                  </a:lnTo>
                  <a:lnTo>
                    <a:pt x="0" y="0"/>
                  </a:lnTo>
                  <a:lnTo>
                    <a:pt x="52" y="0"/>
                  </a:lnTo>
                  <a:lnTo>
                    <a:pt x="52" y="51"/>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85" name="Freeform 264">
              <a:extLst>
                <a:ext uri="{FF2B5EF4-FFF2-40B4-BE49-F238E27FC236}">
                  <a16:creationId xmlns:a16="http://schemas.microsoft.com/office/drawing/2014/main" xmlns="" id="{FCE6C16D-00F7-483A-9A06-54F88CDBAD92}"/>
                </a:ext>
              </a:extLst>
            </p:cNvPr>
            <p:cNvSpPr>
              <a:spLocks/>
            </p:cNvSpPr>
            <p:nvPr/>
          </p:nvSpPr>
          <p:spPr bwMode="gray">
            <a:xfrm>
              <a:off x="1789113" y="1020763"/>
              <a:ext cx="665163" cy="141288"/>
            </a:xfrm>
            <a:custGeom>
              <a:avLst/>
              <a:gdLst>
                <a:gd name="T0" fmla="*/ 2147483647 w 1584"/>
                <a:gd name="T1" fmla="*/ 2147483647 h 337"/>
                <a:gd name="T2" fmla="*/ 2147483647 w 1584"/>
                <a:gd name="T3" fmla="*/ 2147483647 h 337"/>
                <a:gd name="T4" fmla="*/ 2147483647 w 1584"/>
                <a:gd name="T5" fmla="*/ 2147483647 h 337"/>
                <a:gd name="T6" fmla="*/ 2147483647 w 1584"/>
                <a:gd name="T7" fmla="*/ 2147483647 h 337"/>
                <a:gd name="T8" fmla="*/ 2147483647 w 1584"/>
                <a:gd name="T9" fmla="*/ 2147483647 h 337"/>
                <a:gd name="T10" fmla="*/ 2147483647 w 1584"/>
                <a:gd name="T11" fmla="*/ 2147483647 h 337"/>
                <a:gd name="T12" fmla="*/ 2147483647 w 1584"/>
                <a:gd name="T13" fmla="*/ 2147483647 h 337"/>
                <a:gd name="T14" fmla="*/ 2147483647 w 1584"/>
                <a:gd name="T15" fmla="*/ 2147483647 h 337"/>
                <a:gd name="T16" fmla="*/ 2147483647 w 1584"/>
                <a:gd name="T17" fmla="*/ 2147483647 h 337"/>
                <a:gd name="T18" fmla="*/ 2147483647 w 1584"/>
                <a:gd name="T19" fmla="*/ 2147483647 h 337"/>
                <a:gd name="T20" fmla="*/ 2147483647 w 1584"/>
                <a:gd name="T21" fmla="*/ 2147483647 h 337"/>
                <a:gd name="T22" fmla="*/ 2147483647 w 1584"/>
                <a:gd name="T23" fmla="*/ 2147483647 h 337"/>
                <a:gd name="T24" fmla="*/ 2147483647 w 1584"/>
                <a:gd name="T25" fmla="*/ 2147483647 h 337"/>
                <a:gd name="T26" fmla="*/ 2147483647 w 1584"/>
                <a:gd name="T27" fmla="*/ 2147483647 h 337"/>
                <a:gd name="T28" fmla="*/ 2147483647 w 1584"/>
                <a:gd name="T29" fmla="*/ 2147483647 h 337"/>
                <a:gd name="T30" fmla="*/ 2147483647 w 1584"/>
                <a:gd name="T31" fmla="*/ 2147483647 h 337"/>
                <a:gd name="T32" fmla="*/ 2147483647 w 1584"/>
                <a:gd name="T33" fmla="*/ 2147483647 h 337"/>
                <a:gd name="T34" fmla="*/ 0 w 1584"/>
                <a:gd name="T35" fmla="*/ 2147483647 h 337"/>
                <a:gd name="T36" fmla="*/ 0 w 1584"/>
                <a:gd name="T37" fmla="*/ 2147483647 h 337"/>
                <a:gd name="T38" fmla="*/ 2147483647 w 1584"/>
                <a:gd name="T39" fmla="*/ 0 h 337"/>
                <a:gd name="T40" fmla="*/ 2147483647 w 1584"/>
                <a:gd name="T41" fmla="*/ 0 h 337"/>
                <a:gd name="T42" fmla="*/ 2147483647 w 1584"/>
                <a:gd name="T43" fmla="*/ 2147483647 h 337"/>
                <a:gd name="T44" fmla="*/ 2147483647 w 1584"/>
                <a:gd name="T45" fmla="*/ 2147483647 h 337"/>
                <a:gd name="T46" fmla="*/ 2147483647 w 1584"/>
                <a:gd name="T47" fmla="*/ 2147483647 h 33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84"/>
                <a:gd name="T73" fmla="*/ 0 h 337"/>
                <a:gd name="T74" fmla="*/ 1584 w 1584"/>
                <a:gd name="T75" fmla="*/ 337 h 33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84" h="337">
                  <a:moveTo>
                    <a:pt x="1484" y="337"/>
                  </a:moveTo>
                  <a:lnTo>
                    <a:pt x="1484" y="337"/>
                  </a:lnTo>
                  <a:lnTo>
                    <a:pt x="1373" y="337"/>
                  </a:lnTo>
                  <a:cubicBezTo>
                    <a:pt x="1354" y="337"/>
                    <a:pt x="1339" y="322"/>
                    <a:pt x="1339" y="303"/>
                  </a:cubicBezTo>
                  <a:cubicBezTo>
                    <a:pt x="1339" y="285"/>
                    <a:pt x="1354" y="270"/>
                    <a:pt x="1373" y="270"/>
                  </a:cubicBezTo>
                  <a:lnTo>
                    <a:pt x="1484" y="270"/>
                  </a:lnTo>
                  <a:cubicBezTo>
                    <a:pt x="1502" y="270"/>
                    <a:pt x="1517" y="255"/>
                    <a:pt x="1517" y="237"/>
                  </a:cubicBezTo>
                  <a:lnTo>
                    <a:pt x="1517" y="100"/>
                  </a:lnTo>
                  <a:cubicBezTo>
                    <a:pt x="1517" y="82"/>
                    <a:pt x="1502" y="67"/>
                    <a:pt x="1484" y="67"/>
                  </a:cubicBezTo>
                  <a:lnTo>
                    <a:pt x="100" y="67"/>
                  </a:lnTo>
                  <a:cubicBezTo>
                    <a:pt x="82" y="67"/>
                    <a:pt x="67" y="82"/>
                    <a:pt x="67" y="100"/>
                  </a:cubicBezTo>
                  <a:lnTo>
                    <a:pt x="67" y="237"/>
                  </a:lnTo>
                  <a:cubicBezTo>
                    <a:pt x="67" y="255"/>
                    <a:pt x="82" y="270"/>
                    <a:pt x="100" y="270"/>
                  </a:cubicBezTo>
                  <a:lnTo>
                    <a:pt x="1239" y="270"/>
                  </a:lnTo>
                  <a:cubicBezTo>
                    <a:pt x="1258" y="270"/>
                    <a:pt x="1273" y="285"/>
                    <a:pt x="1273" y="303"/>
                  </a:cubicBezTo>
                  <a:cubicBezTo>
                    <a:pt x="1273" y="322"/>
                    <a:pt x="1258" y="337"/>
                    <a:pt x="1239" y="337"/>
                  </a:cubicBezTo>
                  <a:lnTo>
                    <a:pt x="100" y="337"/>
                  </a:lnTo>
                  <a:cubicBezTo>
                    <a:pt x="45" y="337"/>
                    <a:pt x="0" y="292"/>
                    <a:pt x="0" y="237"/>
                  </a:cubicBezTo>
                  <a:lnTo>
                    <a:pt x="0" y="100"/>
                  </a:lnTo>
                  <a:cubicBezTo>
                    <a:pt x="0" y="45"/>
                    <a:pt x="45" y="0"/>
                    <a:pt x="100" y="0"/>
                  </a:cubicBezTo>
                  <a:lnTo>
                    <a:pt x="1484" y="0"/>
                  </a:lnTo>
                  <a:cubicBezTo>
                    <a:pt x="1539" y="0"/>
                    <a:pt x="1584" y="45"/>
                    <a:pt x="1584" y="100"/>
                  </a:cubicBezTo>
                  <a:lnTo>
                    <a:pt x="1584" y="237"/>
                  </a:lnTo>
                  <a:cubicBezTo>
                    <a:pt x="1584" y="292"/>
                    <a:pt x="1539" y="337"/>
                    <a:pt x="1484" y="337"/>
                  </a:cubicBez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86" name="Freeform 265">
              <a:extLst>
                <a:ext uri="{FF2B5EF4-FFF2-40B4-BE49-F238E27FC236}">
                  <a16:creationId xmlns:a16="http://schemas.microsoft.com/office/drawing/2014/main" xmlns="" id="{B33B89BD-3C5C-49F4-8963-F918E17F4DB6}"/>
                </a:ext>
              </a:extLst>
            </p:cNvPr>
            <p:cNvSpPr>
              <a:spLocks/>
            </p:cNvSpPr>
            <p:nvPr/>
          </p:nvSpPr>
          <p:spPr bwMode="gray">
            <a:xfrm>
              <a:off x="1857375" y="1068388"/>
              <a:ext cx="47625" cy="36513"/>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8"/>
                  </a:lnTo>
                  <a:lnTo>
                    <a:pt x="90" y="28"/>
                  </a:lnTo>
                  <a:lnTo>
                    <a:pt x="90" y="0"/>
                  </a:lnTo>
                  <a:lnTo>
                    <a:pt x="26" y="0"/>
                  </a:lnTo>
                  <a:lnTo>
                    <a:pt x="26" y="28"/>
                  </a:lnTo>
                  <a:lnTo>
                    <a:pt x="0" y="28"/>
                  </a:lnTo>
                  <a:lnTo>
                    <a:pt x="0" y="88"/>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87" name="Freeform 266">
              <a:extLst>
                <a:ext uri="{FF2B5EF4-FFF2-40B4-BE49-F238E27FC236}">
                  <a16:creationId xmlns:a16="http://schemas.microsoft.com/office/drawing/2014/main" xmlns="" id="{81D4AA5B-7063-4BDE-9A13-3CEB36EF12F1}"/>
                </a:ext>
              </a:extLst>
            </p:cNvPr>
            <p:cNvSpPr>
              <a:spLocks/>
            </p:cNvSpPr>
            <p:nvPr/>
          </p:nvSpPr>
          <p:spPr bwMode="gray">
            <a:xfrm>
              <a:off x="1928813" y="1068388"/>
              <a:ext cx="47625" cy="36513"/>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8"/>
                  </a:lnTo>
                  <a:lnTo>
                    <a:pt x="89" y="28"/>
                  </a:lnTo>
                  <a:lnTo>
                    <a:pt x="89" y="0"/>
                  </a:lnTo>
                  <a:lnTo>
                    <a:pt x="25" y="0"/>
                  </a:lnTo>
                  <a:lnTo>
                    <a:pt x="25" y="28"/>
                  </a:lnTo>
                  <a:lnTo>
                    <a:pt x="0" y="28"/>
                  </a:lnTo>
                  <a:lnTo>
                    <a:pt x="0" y="88"/>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88" name="Freeform 267">
              <a:extLst>
                <a:ext uri="{FF2B5EF4-FFF2-40B4-BE49-F238E27FC236}">
                  <a16:creationId xmlns:a16="http://schemas.microsoft.com/office/drawing/2014/main" xmlns="" id="{C93E5552-EFD0-4D01-8A87-25F9642B57D0}"/>
                </a:ext>
              </a:extLst>
            </p:cNvPr>
            <p:cNvSpPr>
              <a:spLocks/>
            </p:cNvSpPr>
            <p:nvPr/>
          </p:nvSpPr>
          <p:spPr bwMode="gray">
            <a:xfrm>
              <a:off x="2000250" y="1068388"/>
              <a:ext cx="49213"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89" name="Freeform 268">
              <a:extLst>
                <a:ext uri="{FF2B5EF4-FFF2-40B4-BE49-F238E27FC236}">
                  <a16:creationId xmlns:a16="http://schemas.microsoft.com/office/drawing/2014/main" xmlns="" id="{C3268CAF-27FD-479D-9897-FD6AFD9B6F28}"/>
                </a:ext>
              </a:extLst>
            </p:cNvPr>
            <p:cNvSpPr>
              <a:spLocks/>
            </p:cNvSpPr>
            <p:nvPr/>
          </p:nvSpPr>
          <p:spPr bwMode="gray">
            <a:xfrm>
              <a:off x="2073275" y="1068388"/>
              <a:ext cx="47625"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90" name="Freeform 269">
              <a:extLst>
                <a:ext uri="{FF2B5EF4-FFF2-40B4-BE49-F238E27FC236}">
                  <a16:creationId xmlns:a16="http://schemas.microsoft.com/office/drawing/2014/main" xmlns="" id="{316C7133-8155-4D40-AFDA-1EEA480AF935}"/>
                </a:ext>
              </a:extLst>
            </p:cNvPr>
            <p:cNvSpPr>
              <a:spLocks/>
            </p:cNvSpPr>
            <p:nvPr/>
          </p:nvSpPr>
          <p:spPr bwMode="gray">
            <a:xfrm>
              <a:off x="2144713" y="1068388"/>
              <a:ext cx="47625"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91" name="Freeform 270">
              <a:extLst>
                <a:ext uri="{FF2B5EF4-FFF2-40B4-BE49-F238E27FC236}">
                  <a16:creationId xmlns:a16="http://schemas.microsoft.com/office/drawing/2014/main" xmlns="" id="{8AC7799E-CA8B-4A03-9D60-52EE97BFEB83}"/>
                </a:ext>
              </a:extLst>
            </p:cNvPr>
            <p:cNvSpPr>
              <a:spLocks/>
            </p:cNvSpPr>
            <p:nvPr/>
          </p:nvSpPr>
          <p:spPr bwMode="gray">
            <a:xfrm>
              <a:off x="2271713" y="1062038"/>
              <a:ext cx="88900" cy="20638"/>
            </a:xfrm>
            <a:custGeom>
              <a:avLst/>
              <a:gdLst>
                <a:gd name="T0" fmla="*/ 2147483647 w 215"/>
                <a:gd name="T1" fmla="*/ 2147483647 h 52"/>
                <a:gd name="T2" fmla="*/ 2147483647 w 215"/>
                <a:gd name="T3" fmla="*/ 2147483647 h 52"/>
                <a:gd name="T4" fmla="*/ 0 w 215"/>
                <a:gd name="T5" fmla="*/ 2147483647 h 52"/>
                <a:gd name="T6" fmla="*/ 0 w 215"/>
                <a:gd name="T7" fmla="*/ 0 h 52"/>
                <a:gd name="T8" fmla="*/ 2147483647 w 215"/>
                <a:gd name="T9" fmla="*/ 0 h 52"/>
                <a:gd name="T10" fmla="*/ 2147483647 w 215"/>
                <a:gd name="T11" fmla="*/ 2147483647 h 52"/>
                <a:gd name="T12" fmla="*/ 0 60000 65536"/>
                <a:gd name="T13" fmla="*/ 0 60000 65536"/>
                <a:gd name="T14" fmla="*/ 0 60000 65536"/>
                <a:gd name="T15" fmla="*/ 0 60000 65536"/>
                <a:gd name="T16" fmla="*/ 0 60000 65536"/>
                <a:gd name="T17" fmla="*/ 0 60000 65536"/>
                <a:gd name="T18" fmla="*/ 0 w 215"/>
                <a:gd name="T19" fmla="*/ 0 h 52"/>
                <a:gd name="T20" fmla="*/ 215 w 215"/>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215" h="52">
                  <a:moveTo>
                    <a:pt x="215" y="52"/>
                  </a:moveTo>
                  <a:lnTo>
                    <a:pt x="215" y="52"/>
                  </a:lnTo>
                  <a:lnTo>
                    <a:pt x="0" y="52"/>
                  </a:lnTo>
                  <a:lnTo>
                    <a:pt x="0" y="0"/>
                  </a:lnTo>
                  <a:lnTo>
                    <a:pt x="215" y="0"/>
                  </a:lnTo>
                  <a:lnTo>
                    <a:pt x="215" y="52"/>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92" name="Freeform 271">
              <a:extLst>
                <a:ext uri="{FF2B5EF4-FFF2-40B4-BE49-F238E27FC236}">
                  <a16:creationId xmlns:a16="http://schemas.microsoft.com/office/drawing/2014/main" xmlns="" id="{E3520E8B-9214-4421-A5D3-2442C325E1D1}"/>
                </a:ext>
              </a:extLst>
            </p:cNvPr>
            <p:cNvSpPr>
              <a:spLocks/>
            </p:cNvSpPr>
            <p:nvPr/>
          </p:nvSpPr>
          <p:spPr bwMode="gray">
            <a:xfrm>
              <a:off x="2271713" y="1090613"/>
              <a:ext cx="20638" cy="22225"/>
            </a:xfrm>
            <a:custGeom>
              <a:avLst/>
              <a:gdLst>
                <a:gd name="T0" fmla="*/ 2147483647 w 52"/>
                <a:gd name="T1" fmla="*/ 2147483647 h 51"/>
                <a:gd name="T2" fmla="*/ 2147483647 w 52"/>
                <a:gd name="T3" fmla="*/ 2147483647 h 51"/>
                <a:gd name="T4" fmla="*/ 0 w 52"/>
                <a:gd name="T5" fmla="*/ 2147483647 h 51"/>
                <a:gd name="T6" fmla="*/ 0 w 52"/>
                <a:gd name="T7" fmla="*/ 0 h 51"/>
                <a:gd name="T8" fmla="*/ 2147483647 w 52"/>
                <a:gd name="T9" fmla="*/ 0 h 51"/>
                <a:gd name="T10" fmla="*/ 2147483647 w 52"/>
                <a:gd name="T11" fmla="*/ 2147483647 h 51"/>
                <a:gd name="T12" fmla="*/ 0 60000 65536"/>
                <a:gd name="T13" fmla="*/ 0 60000 65536"/>
                <a:gd name="T14" fmla="*/ 0 60000 65536"/>
                <a:gd name="T15" fmla="*/ 0 60000 65536"/>
                <a:gd name="T16" fmla="*/ 0 60000 65536"/>
                <a:gd name="T17" fmla="*/ 0 60000 65536"/>
                <a:gd name="T18" fmla="*/ 0 w 52"/>
                <a:gd name="T19" fmla="*/ 0 h 51"/>
                <a:gd name="T20" fmla="*/ 52 w 52"/>
                <a:gd name="T21" fmla="*/ 51 h 51"/>
              </a:gdLst>
              <a:ahLst/>
              <a:cxnLst>
                <a:cxn ang="T12">
                  <a:pos x="T0" y="T1"/>
                </a:cxn>
                <a:cxn ang="T13">
                  <a:pos x="T2" y="T3"/>
                </a:cxn>
                <a:cxn ang="T14">
                  <a:pos x="T4" y="T5"/>
                </a:cxn>
                <a:cxn ang="T15">
                  <a:pos x="T6" y="T7"/>
                </a:cxn>
                <a:cxn ang="T16">
                  <a:pos x="T8" y="T9"/>
                </a:cxn>
                <a:cxn ang="T17">
                  <a:pos x="T10" y="T11"/>
                </a:cxn>
              </a:cxnLst>
              <a:rect l="T18" t="T19" r="T20" b="T21"/>
              <a:pathLst>
                <a:path w="52" h="51">
                  <a:moveTo>
                    <a:pt x="52" y="51"/>
                  </a:moveTo>
                  <a:lnTo>
                    <a:pt x="52" y="51"/>
                  </a:lnTo>
                  <a:lnTo>
                    <a:pt x="0" y="51"/>
                  </a:lnTo>
                  <a:lnTo>
                    <a:pt x="0" y="0"/>
                  </a:lnTo>
                  <a:lnTo>
                    <a:pt x="52" y="0"/>
                  </a:lnTo>
                  <a:lnTo>
                    <a:pt x="52" y="51"/>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93" name="Freeform 272">
              <a:extLst>
                <a:ext uri="{FF2B5EF4-FFF2-40B4-BE49-F238E27FC236}">
                  <a16:creationId xmlns:a16="http://schemas.microsoft.com/office/drawing/2014/main" xmlns="" id="{58AC1FD7-C917-4F29-91FB-C35F65A31839}"/>
                </a:ext>
              </a:extLst>
            </p:cNvPr>
            <p:cNvSpPr>
              <a:spLocks/>
            </p:cNvSpPr>
            <p:nvPr/>
          </p:nvSpPr>
          <p:spPr bwMode="gray">
            <a:xfrm>
              <a:off x="2305050" y="1090613"/>
              <a:ext cx="22225" cy="22225"/>
            </a:xfrm>
            <a:custGeom>
              <a:avLst/>
              <a:gdLst>
                <a:gd name="T0" fmla="*/ 2147483647 w 52"/>
                <a:gd name="T1" fmla="*/ 2147483647 h 51"/>
                <a:gd name="T2" fmla="*/ 2147483647 w 52"/>
                <a:gd name="T3" fmla="*/ 2147483647 h 51"/>
                <a:gd name="T4" fmla="*/ 0 w 52"/>
                <a:gd name="T5" fmla="*/ 2147483647 h 51"/>
                <a:gd name="T6" fmla="*/ 0 w 52"/>
                <a:gd name="T7" fmla="*/ 0 h 51"/>
                <a:gd name="T8" fmla="*/ 2147483647 w 52"/>
                <a:gd name="T9" fmla="*/ 0 h 51"/>
                <a:gd name="T10" fmla="*/ 2147483647 w 52"/>
                <a:gd name="T11" fmla="*/ 2147483647 h 51"/>
                <a:gd name="T12" fmla="*/ 0 60000 65536"/>
                <a:gd name="T13" fmla="*/ 0 60000 65536"/>
                <a:gd name="T14" fmla="*/ 0 60000 65536"/>
                <a:gd name="T15" fmla="*/ 0 60000 65536"/>
                <a:gd name="T16" fmla="*/ 0 60000 65536"/>
                <a:gd name="T17" fmla="*/ 0 60000 65536"/>
                <a:gd name="T18" fmla="*/ 0 w 52"/>
                <a:gd name="T19" fmla="*/ 0 h 51"/>
                <a:gd name="T20" fmla="*/ 52 w 52"/>
                <a:gd name="T21" fmla="*/ 51 h 51"/>
              </a:gdLst>
              <a:ahLst/>
              <a:cxnLst>
                <a:cxn ang="T12">
                  <a:pos x="T0" y="T1"/>
                </a:cxn>
                <a:cxn ang="T13">
                  <a:pos x="T2" y="T3"/>
                </a:cxn>
                <a:cxn ang="T14">
                  <a:pos x="T4" y="T5"/>
                </a:cxn>
                <a:cxn ang="T15">
                  <a:pos x="T6" y="T7"/>
                </a:cxn>
                <a:cxn ang="T16">
                  <a:pos x="T8" y="T9"/>
                </a:cxn>
                <a:cxn ang="T17">
                  <a:pos x="T10" y="T11"/>
                </a:cxn>
              </a:cxnLst>
              <a:rect l="T18" t="T19" r="T20" b="T21"/>
              <a:pathLst>
                <a:path w="52" h="51">
                  <a:moveTo>
                    <a:pt x="52" y="51"/>
                  </a:moveTo>
                  <a:lnTo>
                    <a:pt x="52" y="51"/>
                  </a:lnTo>
                  <a:lnTo>
                    <a:pt x="0" y="51"/>
                  </a:lnTo>
                  <a:lnTo>
                    <a:pt x="0" y="0"/>
                  </a:lnTo>
                  <a:lnTo>
                    <a:pt x="52" y="0"/>
                  </a:lnTo>
                  <a:lnTo>
                    <a:pt x="52" y="51"/>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94" name="Freeform 273">
              <a:extLst>
                <a:ext uri="{FF2B5EF4-FFF2-40B4-BE49-F238E27FC236}">
                  <a16:creationId xmlns:a16="http://schemas.microsoft.com/office/drawing/2014/main" xmlns="" id="{DB70F9E9-097F-45C6-9A6D-B3317B338CFB}"/>
                </a:ext>
              </a:extLst>
            </p:cNvPr>
            <p:cNvSpPr>
              <a:spLocks/>
            </p:cNvSpPr>
            <p:nvPr/>
          </p:nvSpPr>
          <p:spPr bwMode="gray">
            <a:xfrm>
              <a:off x="2339975" y="1090613"/>
              <a:ext cx="20638" cy="22225"/>
            </a:xfrm>
            <a:custGeom>
              <a:avLst/>
              <a:gdLst>
                <a:gd name="T0" fmla="*/ 2147483647 w 52"/>
                <a:gd name="T1" fmla="*/ 2147483647 h 51"/>
                <a:gd name="T2" fmla="*/ 2147483647 w 52"/>
                <a:gd name="T3" fmla="*/ 2147483647 h 51"/>
                <a:gd name="T4" fmla="*/ 0 w 52"/>
                <a:gd name="T5" fmla="*/ 2147483647 h 51"/>
                <a:gd name="T6" fmla="*/ 0 w 52"/>
                <a:gd name="T7" fmla="*/ 0 h 51"/>
                <a:gd name="T8" fmla="*/ 2147483647 w 52"/>
                <a:gd name="T9" fmla="*/ 0 h 51"/>
                <a:gd name="T10" fmla="*/ 2147483647 w 52"/>
                <a:gd name="T11" fmla="*/ 2147483647 h 51"/>
                <a:gd name="T12" fmla="*/ 0 60000 65536"/>
                <a:gd name="T13" fmla="*/ 0 60000 65536"/>
                <a:gd name="T14" fmla="*/ 0 60000 65536"/>
                <a:gd name="T15" fmla="*/ 0 60000 65536"/>
                <a:gd name="T16" fmla="*/ 0 60000 65536"/>
                <a:gd name="T17" fmla="*/ 0 60000 65536"/>
                <a:gd name="T18" fmla="*/ 0 w 52"/>
                <a:gd name="T19" fmla="*/ 0 h 51"/>
                <a:gd name="T20" fmla="*/ 52 w 52"/>
                <a:gd name="T21" fmla="*/ 51 h 51"/>
              </a:gdLst>
              <a:ahLst/>
              <a:cxnLst>
                <a:cxn ang="T12">
                  <a:pos x="T0" y="T1"/>
                </a:cxn>
                <a:cxn ang="T13">
                  <a:pos x="T2" y="T3"/>
                </a:cxn>
                <a:cxn ang="T14">
                  <a:pos x="T4" y="T5"/>
                </a:cxn>
                <a:cxn ang="T15">
                  <a:pos x="T6" y="T7"/>
                </a:cxn>
                <a:cxn ang="T16">
                  <a:pos x="T8" y="T9"/>
                </a:cxn>
                <a:cxn ang="T17">
                  <a:pos x="T10" y="T11"/>
                </a:cxn>
              </a:cxnLst>
              <a:rect l="T18" t="T19" r="T20" b="T21"/>
              <a:pathLst>
                <a:path w="52" h="51">
                  <a:moveTo>
                    <a:pt x="52" y="51"/>
                  </a:moveTo>
                  <a:lnTo>
                    <a:pt x="52" y="51"/>
                  </a:lnTo>
                  <a:lnTo>
                    <a:pt x="0" y="51"/>
                  </a:lnTo>
                  <a:lnTo>
                    <a:pt x="0" y="0"/>
                  </a:lnTo>
                  <a:lnTo>
                    <a:pt x="52" y="0"/>
                  </a:lnTo>
                  <a:lnTo>
                    <a:pt x="52" y="51"/>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95" name="Freeform 274">
              <a:extLst>
                <a:ext uri="{FF2B5EF4-FFF2-40B4-BE49-F238E27FC236}">
                  <a16:creationId xmlns:a16="http://schemas.microsoft.com/office/drawing/2014/main" xmlns="" id="{FFF67820-9A5F-4D8E-92BA-85D1635726DB}"/>
                </a:ext>
              </a:extLst>
            </p:cNvPr>
            <p:cNvSpPr>
              <a:spLocks/>
            </p:cNvSpPr>
            <p:nvPr/>
          </p:nvSpPr>
          <p:spPr bwMode="gray">
            <a:xfrm>
              <a:off x="1789113" y="1133475"/>
              <a:ext cx="665163" cy="141288"/>
            </a:xfrm>
            <a:custGeom>
              <a:avLst/>
              <a:gdLst>
                <a:gd name="T0" fmla="*/ 2147483647 w 1584"/>
                <a:gd name="T1" fmla="*/ 2147483647 h 337"/>
                <a:gd name="T2" fmla="*/ 2147483647 w 1584"/>
                <a:gd name="T3" fmla="*/ 2147483647 h 337"/>
                <a:gd name="T4" fmla="*/ 2147483647 w 1584"/>
                <a:gd name="T5" fmla="*/ 2147483647 h 337"/>
                <a:gd name="T6" fmla="*/ 2147483647 w 1584"/>
                <a:gd name="T7" fmla="*/ 2147483647 h 337"/>
                <a:gd name="T8" fmla="*/ 2147483647 w 1584"/>
                <a:gd name="T9" fmla="*/ 2147483647 h 337"/>
                <a:gd name="T10" fmla="*/ 2147483647 w 1584"/>
                <a:gd name="T11" fmla="*/ 2147483647 h 337"/>
                <a:gd name="T12" fmla="*/ 2147483647 w 1584"/>
                <a:gd name="T13" fmla="*/ 2147483647 h 337"/>
                <a:gd name="T14" fmla="*/ 2147483647 w 1584"/>
                <a:gd name="T15" fmla="*/ 2147483647 h 337"/>
                <a:gd name="T16" fmla="*/ 2147483647 w 1584"/>
                <a:gd name="T17" fmla="*/ 2147483647 h 337"/>
                <a:gd name="T18" fmla="*/ 2147483647 w 1584"/>
                <a:gd name="T19" fmla="*/ 2147483647 h 337"/>
                <a:gd name="T20" fmla="*/ 2147483647 w 1584"/>
                <a:gd name="T21" fmla="*/ 2147483647 h 337"/>
                <a:gd name="T22" fmla="*/ 2147483647 w 1584"/>
                <a:gd name="T23" fmla="*/ 2147483647 h 337"/>
                <a:gd name="T24" fmla="*/ 2147483647 w 1584"/>
                <a:gd name="T25" fmla="*/ 2147483647 h 337"/>
                <a:gd name="T26" fmla="*/ 2147483647 w 1584"/>
                <a:gd name="T27" fmla="*/ 2147483647 h 337"/>
                <a:gd name="T28" fmla="*/ 2147483647 w 1584"/>
                <a:gd name="T29" fmla="*/ 2147483647 h 337"/>
                <a:gd name="T30" fmla="*/ 2147483647 w 1584"/>
                <a:gd name="T31" fmla="*/ 2147483647 h 337"/>
                <a:gd name="T32" fmla="*/ 2147483647 w 1584"/>
                <a:gd name="T33" fmla="*/ 2147483647 h 337"/>
                <a:gd name="T34" fmla="*/ 0 w 1584"/>
                <a:gd name="T35" fmla="*/ 2147483647 h 337"/>
                <a:gd name="T36" fmla="*/ 0 w 1584"/>
                <a:gd name="T37" fmla="*/ 2147483647 h 337"/>
                <a:gd name="T38" fmla="*/ 2147483647 w 1584"/>
                <a:gd name="T39" fmla="*/ 0 h 337"/>
                <a:gd name="T40" fmla="*/ 2147483647 w 1584"/>
                <a:gd name="T41" fmla="*/ 0 h 337"/>
                <a:gd name="T42" fmla="*/ 2147483647 w 1584"/>
                <a:gd name="T43" fmla="*/ 2147483647 h 337"/>
                <a:gd name="T44" fmla="*/ 2147483647 w 1584"/>
                <a:gd name="T45" fmla="*/ 2147483647 h 337"/>
                <a:gd name="T46" fmla="*/ 2147483647 w 1584"/>
                <a:gd name="T47" fmla="*/ 2147483647 h 33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84"/>
                <a:gd name="T73" fmla="*/ 0 h 337"/>
                <a:gd name="T74" fmla="*/ 1584 w 1584"/>
                <a:gd name="T75" fmla="*/ 337 h 33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84" h="337">
                  <a:moveTo>
                    <a:pt x="1484" y="337"/>
                  </a:moveTo>
                  <a:lnTo>
                    <a:pt x="1484" y="337"/>
                  </a:lnTo>
                  <a:lnTo>
                    <a:pt x="1373" y="337"/>
                  </a:lnTo>
                  <a:cubicBezTo>
                    <a:pt x="1354" y="337"/>
                    <a:pt x="1339" y="322"/>
                    <a:pt x="1339" y="303"/>
                  </a:cubicBezTo>
                  <a:cubicBezTo>
                    <a:pt x="1339" y="285"/>
                    <a:pt x="1354" y="270"/>
                    <a:pt x="1373" y="270"/>
                  </a:cubicBezTo>
                  <a:lnTo>
                    <a:pt x="1484" y="270"/>
                  </a:lnTo>
                  <a:cubicBezTo>
                    <a:pt x="1502" y="270"/>
                    <a:pt x="1517" y="255"/>
                    <a:pt x="1517" y="237"/>
                  </a:cubicBezTo>
                  <a:lnTo>
                    <a:pt x="1517" y="100"/>
                  </a:lnTo>
                  <a:cubicBezTo>
                    <a:pt x="1517" y="82"/>
                    <a:pt x="1502" y="67"/>
                    <a:pt x="1484" y="67"/>
                  </a:cubicBezTo>
                  <a:lnTo>
                    <a:pt x="100" y="67"/>
                  </a:lnTo>
                  <a:cubicBezTo>
                    <a:pt x="82" y="67"/>
                    <a:pt x="67" y="82"/>
                    <a:pt x="67" y="100"/>
                  </a:cubicBezTo>
                  <a:lnTo>
                    <a:pt x="67" y="237"/>
                  </a:lnTo>
                  <a:cubicBezTo>
                    <a:pt x="67" y="255"/>
                    <a:pt x="82" y="270"/>
                    <a:pt x="100" y="270"/>
                  </a:cubicBezTo>
                  <a:lnTo>
                    <a:pt x="1239" y="270"/>
                  </a:lnTo>
                  <a:cubicBezTo>
                    <a:pt x="1258" y="270"/>
                    <a:pt x="1273" y="285"/>
                    <a:pt x="1273" y="303"/>
                  </a:cubicBezTo>
                  <a:cubicBezTo>
                    <a:pt x="1273" y="322"/>
                    <a:pt x="1258" y="337"/>
                    <a:pt x="1239" y="337"/>
                  </a:cubicBezTo>
                  <a:lnTo>
                    <a:pt x="100" y="337"/>
                  </a:lnTo>
                  <a:cubicBezTo>
                    <a:pt x="45" y="337"/>
                    <a:pt x="0" y="292"/>
                    <a:pt x="0" y="237"/>
                  </a:cubicBezTo>
                  <a:lnTo>
                    <a:pt x="0" y="100"/>
                  </a:lnTo>
                  <a:cubicBezTo>
                    <a:pt x="0" y="45"/>
                    <a:pt x="45" y="0"/>
                    <a:pt x="100" y="0"/>
                  </a:cubicBezTo>
                  <a:lnTo>
                    <a:pt x="1484" y="0"/>
                  </a:lnTo>
                  <a:cubicBezTo>
                    <a:pt x="1539" y="0"/>
                    <a:pt x="1584" y="45"/>
                    <a:pt x="1584" y="100"/>
                  </a:cubicBezTo>
                  <a:lnTo>
                    <a:pt x="1584" y="237"/>
                  </a:lnTo>
                  <a:cubicBezTo>
                    <a:pt x="1584" y="292"/>
                    <a:pt x="1539" y="337"/>
                    <a:pt x="1484" y="337"/>
                  </a:cubicBez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96" name="Freeform 275">
              <a:extLst>
                <a:ext uri="{FF2B5EF4-FFF2-40B4-BE49-F238E27FC236}">
                  <a16:creationId xmlns:a16="http://schemas.microsoft.com/office/drawing/2014/main" xmlns="" id="{7ADE6317-068A-4BCA-8CDB-60B321EED266}"/>
                </a:ext>
              </a:extLst>
            </p:cNvPr>
            <p:cNvSpPr>
              <a:spLocks/>
            </p:cNvSpPr>
            <p:nvPr/>
          </p:nvSpPr>
          <p:spPr bwMode="gray">
            <a:xfrm>
              <a:off x="1857375" y="1182688"/>
              <a:ext cx="47625" cy="36513"/>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8"/>
                  </a:lnTo>
                  <a:lnTo>
                    <a:pt x="90" y="28"/>
                  </a:lnTo>
                  <a:lnTo>
                    <a:pt x="90" y="0"/>
                  </a:lnTo>
                  <a:lnTo>
                    <a:pt x="26" y="0"/>
                  </a:lnTo>
                  <a:lnTo>
                    <a:pt x="26" y="28"/>
                  </a:lnTo>
                  <a:lnTo>
                    <a:pt x="0" y="28"/>
                  </a:lnTo>
                  <a:lnTo>
                    <a:pt x="0" y="88"/>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97" name="Freeform 276">
              <a:extLst>
                <a:ext uri="{FF2B5EF4-FFF2-40B4-BE49-F238E27FC236}">
                  <a16:creationId xmlns:a16="http://schemas.microsoft.com/office/drawing/2014/main" xmlns="" id="{33D1B922-28F0-4668-828D-8B1F080B8B0B}"/>
                </a:ext>
              </a:extLst>
            </p:cNvPr>
            <p:cNvSpPr>
              <a:spLocks/>
            </p:cNvSpPr>
            <p:nvPr/>
          </p:nvSpPr>
          <p:spPr bwMode="gray">
            <a:xfrm>
              <a:off x="1928813" y="1182688"/>
              <a:ext cx="47625" cy="36513"/>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8"/>
                  </a:lnTo>
                  <a:lnTo>
                    <a:pt x="89" y="28"/>
                  </a:lnTo>
                  <a:lnTo>
                    <a:pt x="89" y="0"/>
                  </a:lnTo>
                  <a:lnTo>
                    <a:pt x="25" y="0"/>
                  </a:lnTo>
                  <a:lnTo>
                    <a:pt x="25" y="28"/>
                  </a:lnTo>
                  <a:lnTo>
                    <a:pt x="0" y="28"/>
                  </a:lnTo>
                  <a:lnTo>
                    <a:pt x="0" y="88"/>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98" name="Freeform 277">
              <a:extLst>
                <a:ext uri="{FF2B5EF4-FFF2-40B4-BE49-F238E27FC236}">
                  <a16:creationId xmlns:a16="http://schemas.microsoft.com/office/drawing/2014/main" xmlns="" id="{911411B5-6A25-4B9E-A5CF-69A55B78E0DB}"/>
                </a:ext>
              </a:extLst>
            </p:cNvPr>
            <p:cNvSpPr>
              <a:spLocks/>
            </p:cNvSpPr>
            <p:nvPr/>
          </p:nvSpPr>
          <p:spPr bwMode="gray">
            <a:xfrm>
              <a:off x="2000250" y="1182688"/>
              <a:ext cx="49213"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99" name="Freeform 278">
              <a:extLst>
                <a:ext uri="{FF2B5EF4-FFF2-40B4-BE49-F238E27FC236}">
                  <a16:creationId xmlns:a16="http://schemas.microsoft.com/office/drawing/2014/main" xmlns="" id="{7C7E4424-41B7-4BB8-BE5F-410C9F0C255A}"/>
                </a:ext>
              </a:extLst>
            </p:cNvPr>
            <p:cNvSpPr>
              <a:spLocks/>
            </p:cNvSpPr>
            <p:nvPr/>
          </p:nvSpPr>
          <p:spPr bwMode="gray">
            <a:xfrm>
              <a:off x="2073275" y="1182688"/>
              <a:ext cx="47625"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00" name="Freeform 279">
              <a:extLst>
                <a:ext uri="{FF2B5EF4-FFF2-40B4-BE49-F238E27FC236}">
                  <a16:creationId xmlns:a16="http://schemas.microsoft.com/office/drawing/2014/main" xmlns="" id="{8AE1FBAF-DE0B-4626-8D99-411A4FB1333C}"/>
                </a:ext>
              </a:extLst>
            </p:cNvPr>
            <p:cNvSpPr>
              <a:spLocks/>
            </p:cNvSpPr>
            <p:nvPr/>
          </p:nvSpPr>
          <p:spPr bwMode="gray">
            <a:xfrm>
              <a:off x="2144713" y="1182688"/>
              <a:ext cx="47625"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8"/>
                  </a:lnTo>
                  <a:lnTo>
                    <a:pt x="89" y="28"/>
                  </a:lnTo>
                  <a:lnTo>
                    <a:pt x="89" y="0"/>
                  </a:lnTo>
                  <a:lnTo>
                    <a:pt x="25" y="0"/>
                  </a:lnTo>
                  <a:lnTo>
                    <a:pt x="25" y="28"/>
                  </a:lnTo>
                  <a:lnTo>
                    <a:pt x="0" y="28"/>
                  </a:lnTo>
                  <a:lnTo>
                    <a:pt x="0" y="88"/>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01" name="Freeform 280">
              <a:extLst>
                <a:ext uri="{FF2B5EF4-FFF2-40B4-BE49-F238E27FC236}">
                  <a16:creationId xmlns:a16="http://schemas.microsoft.com/office/drawing/2014/main" xmlns="" id="{4646D35F-8DDE-4ADF-B51F-FF6DA0634620}"/>
                </a:ext>
              </a:extLst>
            </p:cNvPr>
            <p:cNvSpPr>
              <a:spLocks/>
            </p:cNvSpPr>
            <p:nvPr/>
          </p:nvSpPr>
          <p:spPr bwMode="gray">
            <a:xfrm>
              <a:off x="2271713" y="1174750"/>
              <a:ext cx="88900" cy="22225"/>
            </a:xfrm>
            <a:custGeom>
              <a:avLst/>
              <a:gdLst>
                <a:gd name="T0" fmla="*/ 2147483647 w 215"/>
                <a:gd name="T1" fmla="*/ 2147483647 h 52"/>
                <a:gd name="T2" fmla="*/ 2147483647 w 215"/>
                <a:gd name="T3" fmla="*/ 2147483647 h 52"/>
                <a:gd name="T4" fmla="*/ 0 w 215"/>
                <a:gd name="T5" fmla="*/ 2147483647 h 52"/>
                <a:gd name="T6" fmla="*/ 0 w 215"/>
                <a:gd name="T7" fmla="*/ 0 h 52"/>
                <a:gd name="T8" fmla="*/ 2147483647 w 215"/>
                <a:gd name="T9" fmla="*/ 0 h 52"/>
                <a:gd name="T10" fmla="*/ 2147483647 w 215"/>
                <a:gd name="T11" fmla="*/ 2147483647 h 52"/>
                <a:gd name="T12" fmla="*/ 0 60000 65536"/>
                <a:gd name="T13" fmla="*/ 0 60000 65536"/>
                <a:gd name="T14" fmla="*/ 0 60000 65536"/>
                <a:gd name="T15" fmla="*/ 0 60000 65536"/>
                <a:gd name="T16" fmla="*/ 0 60000 65536"/>
                <a:gd name="T17" fmla="*/ 0 60000 65536"/>
                <a:gd name="T18" fmla="*/ 0 w 215"/>
                <a:gd name="T19" fmla="*/ 0 h 52"/>
                <a:gd name="T20" fmla="*/ 215 w 215"/>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215" h="52">
                  <a:moveTo>
                    <a:pt x="215" y="52"/>
                  </a:moveTo>
                  <a:lnTo>
                    <a:pt x="215" y="52"/>
                  </a:lnTo>
                  <a:lnTo>
                    <a:pt x="0" y="52"/>
                  </a:lnTo>
                  <a:lnTo>
                    <a:pt x="0" y="0"/>
                  </a:lnTo>
                  <a:lnTo>
                    <a:pt x="215" y="0"/>
                  </a:lnTo>
                  <a:lnTo>
                    <a:pt x="215" y="52"/>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02" name="Freeform 281">
              <a:extLst>
                <a:ext uri="{FF2B5EF4-FFF2-40B4-BE49-F238E27FC236}">
                  <a16:creationId xmlns:a16="http://schemas.microsoft.com/office/drawing/2014/main" xmlns="" id="{C00D1F6B-87A9-4961-83D0-4C623C37EF7F}"/>
                </a:ext>
              </a:extLst>
            </p:cNvPr>
            <p:cNvSpPr>
              <a:spLocks/>
            </p:cNvSpPr>
            <p:nvPr/>
          </p:nvSpPr>
          <p:spPr bwMode="gray">
            <a:xfrm>
              <a:off x="2271713" y="1204913"/>
              <a:ext cx="20638" cy="20638"/>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03" name="Freeform 282">
              <a:extLst>
                <a:ext uri="{FF2B5EF4-FFF2-40B4-BE49-F238E27FC236}">
                  <a16:creationId xmlns:a16="http://schemas.microsoft.com/office/drawing/2014/main" xmlns="" id="{A010CC9E-E3B1-418C-8B58-450E65B55E2F}"/>
                </a:ext>
              </a:extLst>
            </p:cNvPr>
            <p:cNvSpPr>
              <a:spLocks/>
            </p:cNvSpPr>
            <p:nvPr/>
          </p:nvSpPr>
          <p:spPr bwMode="gray">
            <a:xfrm>
              <a:off x="2305050" y="1204913"/>
              <a:ext cx="22225" cy="20638"/>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04" name="Freeform 283">
              <a:extLst>
                <a:ext uri="{FF2B5EF4-FFF2-40B4-BE49-F238E27FC236}">
                  <a16:creationId xmlns:a16="http://schemas.microsoft.com/office/drawing/2014/main" xmlns="" id="{1F81BD2A-2C6D-46A7-BF7A-536E00563F53}"/>
                </a:ext>
              </a:extLst>
            </p:cNvPr>
            <p:cNvSpPr>
              <a:spLocks/>
            </p:cNvSpPr>
            <p:nvPr/>
          </p:nvSpPr>
          <p:spPr bwMode="gray">
            <a:xfrm>
              <a:off x="2339975" y="1204913"/>
              <a:ext cx="20638" cy="20638"/>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05" name="Freeform 284">
              <a:extLst>
                <a:ext uri="{FF2B5EF4-FFF2-40B4-BE49-F238E27FC236}">
                  <a16:creationId xmlns:a16="http://schemas.microsoft.com/office/drawing/2014/main" xmlns="" id="{00182C32-C2A6-4694-934D-D8DA8F9E79DA}"/>
                </a:ext>
              </a:extLst>
            </p:cNvPr>
            <p:cNvSpPr>
              <a:spLocks/>
            </p:cNvSpPr>
            <p:nvPr/>
          </p:nvSpPr>
          <p:spPr bwMode="gray">
            <a:xfrm>
              <a:off x="1789113" y="1247775"/>
              <a:ext cx="665163" cy="141288"/>
            </a:xfrm>
            <a:custGeom>
              <a:avLst/>
              <a:gdLst>
                <a:gd name="T0" fmla="*/ 2147483647 w 1584"/>
                <a:gd name="T1" fmla="*/ 2147483647 h 337"/>
                <a:gd name="T2" fmla="*/ 2147483647 w 1584"/>
                <a:gd name="T3" fmla="*/ 2147483647 h 337"/>
                <a:gd name="T4" fmla="*/ 2147483647 w 1584"/>
                <a:gd name="T5" fmla="*/ 2147483647 h 337"/>
                <a:gd name="T6" fmla="*/ 2147483647 w 1584"/>
                <a:gd name="T7" fmla="*/ 2147483647 h 337"/>
                <a:gd name="T8" fmla="*/ 2147483647 w 1584"/>
                <a:gd name="T9" fmla="*/ 2147483647 h 337"/>
                <a:gd name="T10" fmla="*/ 2147483647 w 1584"/>
                <a:gd name="T11" fmla="*/ 2147483647 h 337"/>
                <a:gd name="T12" fmla="*/ 2147483647 w 1584"/>
                <a:gd name="T13" fmla="*/ 2147483647 h 337"/>
                <a:gd name="T14" fmla="*/ 2147483647 w 1584"/>
                <a:gd name="T15" fmla="*/ 2147483647 h 337"/>
                <a:gd name="T16" fmla="*/ 2147483647 w 1584"/>
                <a:gd name="T17" fmla="*/ 2147483647 h 337"/>
                <a:gd name="T18" fmla="*/ 2147483647 w 1584"/>
                <a:gd name="T19" fmla="*/ 2147483647 h 337"/>
                <a:gd name="T20" fmla="*/ 2147483647 w 1584"/>
                <a:gd name="T21" fmla="*/ 2147483647 h 337"/>
                <a:gd name="T22" fmla="*/ 2147483647 w 1584"/>
                <a:gd name="T23" fmla="*/ 2147483647 h 337"/>
                <a:gd name="T24" fmla="*/ 2147483647 w 1584"/>
                <a:gd name="T25" fmla="*/ 2147483647 h 337"/>
                <a:gd name="T26" fmla="*/ 2147483647 w 1584"/>
                <a:gd name="T27" fmla="*/ 2147483647 h 337"/>
                <a:gd name="T28" fmla="*/ 2147483647 w 1584"/>
                <a:gd name="T29" fmla="*/ 2147483647 h 337"/>
                <a:gd name="T30" fmla="*/ 2147483647 w 1584"/>
                <a:gd name="T31" fmla="*/ 2147483647 h 337"/>
                <a:gd name="T32" fmla="*/ 2147483647 w 1584"/>
                <a:gd name="T33" fmla="*/ 2147483647 h 337"/>
                <a:gd name="T34" fmla="*/ 0 w 1584"/>
                <a:gd name="T35" fmla="*/ 2147483647 h 337"/>
                <a:gd name="T36" fmla="*/ 0 w 1584"/>
                <a:gd name="T37" fmla="*/ 2147483647 h 337"/>
                <a:gd name="T38" fmla="*/ 2147483647 w 1584"/>
                <a:gd name="T39" fmla="*/ 0 h 337"/>
                <a:gd name="T40" fmla="*/ 2147483647 w 1584"/>
                <a:gd name="T41" fmla="*/ 0 h 337"/>
                <a:gd name="T42" fmla="*/ 2147483647 w 1584"/>
                <a:gd name="T43" fmla="*/ 2147483647 h 337"/>
                <a:gd name="T44" fmla="*/ 2147483647 w 1584"/>
                <a:gd name="T45" fmla="*/ 2147483647 h 337"/>
                <a:gd name="T46" fmla="*/ 2147483647 w 1584"/>
                <a:gd name="T47" fmla="*/ 2147483647 h 33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84"/>
                <a:gd name="T73" fmla="*/ 0 h 337"/>
                <a:gd name="T74" fmla="*/ 1584 w 1584"/>
                <a:gd name="T75" fmla="*/ 337 h 33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84" h="337">
                  <a:moveTo>
                    <a:pt x="1484" y="337"/>
                  </a:moveTo>
                  <a:lnTo>
                    <a:pt x="1484" y="337"/>
                  </a:lnTo>
                  <a:lnTo>
                    <a:pt x="1373" y="337"/>
                  </a:lnTo>
                  <a:cubicBezTo>
                    <a:pt x="1354" y="337"/>
                    <a:pt x="1339" y="322"/>
                    <a:pt x="1339" y="303"/>
                  </a:cubicBezTo>
                  <a:cubicBezTo>
                    <a:pt x="1339" y="285"/>
                    <a:pt x="1354" y="270"/>
                    <a:pt x="1373" y="270"/>
                  </a:cubicBezTo>
                  <a:lnTo>
                    <a:pt x="1484" y="270"/>
                  </a:lnTo>
                  <a:cubicBezTo>
                    <a:pt x="1502" y="270"/>
                    <a:pt x="1517" y="255"/>
                    <a:pt x="1517" y="237"/>
                  </a:cubicBezTo>
                  <a:lnTo>
                    <a:pt x="1517" y="100"/>
                  </a:lnTo>
                  <a:cubicBezTo>
                    <a:pt x="1517" y="82"/>
                    <a:pt x="1502" y="67"/>
                    <a:pt x="1484" y="67"/>
                  </a:cubicBezTo>
                  <a:lnTo>
                    <a:pt x="100" y="67"/>
                  </a:lnTo>
                  <a:cubicBezTo>
                    <a:pt x="82" y="67"/>
                    <a:pt x="67" y="82"/>
                    <a:pt x="67" y="100"/>
                  </a:cubicBezTo>
                  <a:lnTo>
                    <a:pt x="67" y="237"/>
                  </a:lnTo>
                  <a:cubicBezTo>
                    <a:pt x="67" y="255"/>
                    <a:pt x="82" y="270"/>
                    <a:pt x="100" y="270"/>
                  </a:cubicBezTo>
                  <a:lnTo>
                    <a:pt x="1239" y="270"/>
                  </a:lnTo>
                  <a:cubicBezTo>
                    <a:pt x="1258" y="270"/>
                    <a:pt x="1273" y="285"/>
                    <a:pt x="1273" y="303"/>
                  </a:cubicBezTo>
                  <a:cubicBezTo>
                    <a:pt x="1273" y="322"/>
                    <a:pt x="1258" y="337"/>
                    <a:pt x="1239" y="337"/>
                  </a:cubicBezTo>
                  <a:lnTo>
                    <a:pt x="100" y="337"/>
                  </a:lnTo>
                  <a:cubicBezTo>
                    <a:pt x="45" y="337"/>
                    <a:pt x="0" y="292"/>
                    <a:pt x="0" y="237"/>
                  </a:cubicBezTo>
                  <a:lnTo>
                    <a:pt x="0" y="100"/>
                  </a:lnTo>
                  <a:cubicBezTo>
                    <a:pt x="0" y="45"/>
                    <a:pt x="45" y="0"/>
                    <a:pt x="100" y="0"/>
                  </a:cubicBezTo>
                  <a:lnTo>
                    <a:pt x="1484" y="0"/>
                  </a:lnTo>
                  <a:cubicBezTo>
                    <a:pt x="1539" y="0"/>
                    <a:pt x="1584" y="45"/>
                    <a:pt x="1584" y="100"/>
                  </a:cubicBezTo>
                  <a:lnTo>
                    <a:pt x="1584" y="237"/>
                  </a:lnTo>
                  <a:cubicBezTo>
                    <a:pt x="1584" y="292"/>
                    <a:pt x="1539" y="337"/>
                    <a:pt x="1484" y="337"/>
                  </a:cubicBez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06" name="Freeform 285">
              <a:extLst>
                <a:ext uri="{FF2B5EF4-FFF2-40B4-BE49-F238E27FC236}">
                  <a16:creationId xmlns:a16="http://schemas.microsoft.com/office/drawing/2014/main" xmlns="" id="{175AD6ED-9BCF-426F-A587-DCAEC494098B}"/>
                </a:ext>
              </a:extLst>
            </p:cNvPr>
            <p:cNvSpPr>
              <a:spLocks/>
            </p:cNvSpPr>
            <p:nvPr/>
          </p:nvSpPr>
          <p:spPr bwMode="gray">
            <a:xfrm>
              <a:off x="1857375" y="1295400"/>
              <a:ext cx="47625" cy="36513"/>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7"/>
                  </a:lnTo>
                  <a:lnTo>
                    <a:pt x="90" y="27"/>
                  </a:lnTo>
                  <a:lnTo>
                    <a:pt x="90" y="0"/>
                  </a:lnTo>
                  <a:lnTo>
                    <a:pt x="26" y="0"/>
                  </a:lnTo>
                  <a:lnTo>
                    <a:pt x="26" y="27"/>
                  </a:lnTo>
                  <a:lnTo>
                    <a:pt x="0" y="27"/>
                  </a:lnTo>
                  <a:lnTo>
                    <a:pt x="0" y="88"/>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07" name="Freeform 286">
              <a:extLst>
                <a:ext uri="{FF2B5EF4-FFF2-40B4-BE49-F238E27FC236}">
                  <a16:creationId xmlns:a16="http://schemas.microsoft.com/office/drawing/2014/main" xmlns="" id="{F338DF46-2800-462F-B0FF-E608D68EC790}"/>
                </a:ext>
              </a:extLst>
            </p:cNvPr>
            <p:cNvSpPr>
              <a:spLocks/>
            </p:cNvSpPr>
            <p:nvPr/>
          </p:nvSpPr>
          <p:spPr bwMode="gray">
            <a:xfrm>
              <a:off x="1928813" y="1295400"/>
              <a:ext cx="47625" cy="36513"/>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7"/>
                  </a:lnTo>
                  <a:lnTo>
                    <a:pt x="89" y="27"/>
                  </a:lnTo>
                  <a:lnTo>
                    <a:pt x="89" y="0"/>
                  </a:lnTo>
                  <a:lnTo>
                    <a:pt x="25" y="0"/>
                  </a:lnTo>
                  <a:lnTo>
                    <a:pt x="25" y="27"/>
                  </a:lnTo>
                  <a:lnTo>
                    <a:pt x="0" y="27"/>
                  </a:lnTo>
                  <a:lnTo>
                    <a:pt x="0" y="88"/>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08" name="Freeform 287">
              <a:extLst>
                <a:ext uri="{FF2B5EF4-FFF2-40B4-BE49-F238E27FC236}">
                  <a16:creationId xmlns:a16="http://schemas.microsoft.com/office/drawing/2014/main" xmlns="" id="{4F9063FF-BAF0-4710-96EA-E456FD631636}"/>
                </a:ext>
              </a:extLst>
            </p:cNvPr>
            <p:cNvSpPr>
              <a:spLocks/>
            </p:cNvSpPr>
            <p:nvPr/>
          </p:nvSpPr>
          <p:spPr bwMode="gray">
            <a:xfrm>
              <a:off x="2000250" y="1295400"/>
              <a:ext cx="49213"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09" name="Freeform 288">
              <a:extLst>
                <a:ext uri="{FF2B5EF4-FFF2-40B4-BE49-F238E27FC236}">
                  <a16:creationId xmlns:a16="http://schemas.microsoft.com/office/drawing/2014/main" xmlns="" id="{58E80E3A-8B4B-43E2-9657-1B8E1E76AD03}"/>
                </a:ext>
              </a:extLst>
            </p:cNvPr>
            <p:cNvSpPr>
              <a:spLocks/>
            </p:cNvSpPr>
            <p:nvPr/>
          </p:nvSpPr>
          <p:spPr bwMode="gray">
            <a:xfrm>
              <a:off x="2073275" y="1295400"/>
              <a:ext cx="47625"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10" name="Freeform 289">
              <a:extLst>
                <a:ext uri="{FF2B5EF4-FFF2-40B4-BE49-F238E27FC236}">
                  <a16:creationId xmlns:a16="http://schemas.microsoft.com/office/drawing/2014/main" xmlns="" id="{71C588AF-82F2-48CD-8155-28569DE139F7}"/>
                </a:ext>
              </a:extLst>
            </p:cNvPr>
            <p:cNvSpPr>
              <a:spLocks/>
            </p:cNvSpPr>
            <p:nvPr/>
          </p:nvSpPr>
          <p:spPr bwMode="gray">
            <a:xfrm>
              <a:off x="2144713" y="1295400"/>
              <a:ext cx="47625"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11" name="Freeform 290">
              <a:extLst>
                <a:ext uri="{FF2B5EF4-FFF2-40B4-BE49-F238E27FC236}">
                  <a16:creationId xmlns:a16="http://schemas.microsoft.com/office/drawing/2014/main" xmlns="" id="{781AB35D-C406-495E-B50D-7E4EB8027638}"/>
                </a:ext>
              </a:extLst>
            </p:cNvPr>
            <p:cNvSpPr>
              <a:spLocks/>
            </p:cNvSpPr>
            <p:nvPr/>
          </p:nvSpPr>
          <p:spPr bwMode="gray">
            <a:xfrm>
              <a:off x="2271713" y="1289050"/>
              <a:ext cx="88900" cy="20638"/>
            </a:xfrm>
            <a:custGeom>
              <a:avLst/>
              <a:gdLst>
                <a:gd name="T0" fmla="*/ 2147483647 w 215"/>
                <a:gd name="T1" fmla="*/ 2147483647 h 52"/>
                <a:gd name="T2" fmla="*/ 2147483647 w 215"/>
                <a:gd name="T3" fmla="*/ 2147483647 h 52"/>
                <a:gd name="T4" fmla="*/ 0 w 215"/>
                <a:gd name="T5" fmla="*/ 2147483647 h 52"/>
                <a:gd name="T6" fmla="*/ 0 w 215"/>
                <a:gd name="T7" fmla="*/ 0 h 52"/>
                <a:gd name="T8" fmla="*/ 2147483647 w 215"/>
                <a:gd name="T9" fmla="*/ 0 h 52"/>
                <a:gd name="T10" fmla="*/ 2147483647 w 215"/>
                <a:gd name="T11" fmla="*/ 2147483647 h 52"/>
                <a:gd name="T12" fmla="*/ 0 60000 65536"/>
                <a:gd name="T13" fmla="*/ 0 60000 65536"/>
                <a:gd name="T14" fmla="*/ 0 60000 65536"/>
                <a:gd name="T15" fmla="*/ 0 60000 65536"/>
                <a:gd name="T16" fmla="*/ 0 60000 65536"/>
                <a:gd name="T17" fmla="*/ 0 60000 65536"/>
                <a:gd name="T18" fmla="*/ 0 w 215"/>
                <a:gd name="T19" fmla="*/ 0 h 52"/>
                <a:gd name="T20" fmla="*/ 215 w 215"/>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215" h="52">
                  <a:moveTo>
                    <a:pt x="215" y="52"/>
                  </a:moveTo>
                  <a:lnTo>
                    <a:pt x="215" y="52"/>
                  </a:lnTo>
                  <a:lnTo>
                    <a:pt x="0" y="52"/>
                  </a:lnTo>
                  <a:lnTo>
                    <a:pt x="0" y="0"/>
                  </a:lnTo>
                  <a:lnTo>
                    <a:pt x="215" y="0"/>
                  </a:lnTo>
                  <a:lnTo>
                    <a:pt x="215" y="52"/>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12" name="Freeform 291">
              <a:extLst>
                <a:ext uri="{FF2B5EF4-FFF2-40B4-BE49-F238E27FC236}">
                  <a16:creationId xmlns:a16="http://schemas.microsoft.com/office/drawing/2014/main" xmlns="" id="{E19B2260-3F53-4E0E-8AB8-843554844DE5}"/>
                </a:ext>
              </a:extLst>
            </p:cNvPr>
            <p:cNvSpPr>
              <a:spLocks/>
            </p:cNvSpPr>
            <p:nvPr/>
          </p:nvSpPr>
          <p:spPr bwMode="gray">
            <a:xfrm>
              <a:off x="2271713" y="1317625"/>
              <a:ext cx="20638" cy="22225"/>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13" name="Freeform 292">
              <a:extLst>
                <a:ext uri="{FF2B5EF4-FFF2-40B4-BE49-F238E27FC236}">
                  <a16:creationId xmlns:a16="http://schemas.microsoft.com/office/drawing/2014/main" xmlns="" id="{0140CF7F-8258-4F5F-AF4C-14C3D9ECDEF9}"/>
                </a:ext>
              </a:extLst>
            </p:cNvPr>
            <p:cNvSpPr>
              <a:spLocks/>
            </p:cNvSpPr>
            <p:nvPr/>
          </p:nvSpPr>
          <p:spPr bwMode="gray">
            <a:xfrm>
              <a:off x="2305050" y="1317625"/>
              <a:ext cx="22225" cy="22225"/>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14" name="Freeform 293">
              <a:extLst>
                <a:ext uri="{FF2B5EF4-FFF2-40B4-BE49-F238E27FC236}">
                  <a16:creationId xmlns:a16="http://schemas.microsoft.com/office/drawing/2014/main" xmlns="" id="{06098357-FA17-455E-944D-0F6BFF59D857}"/>
                </a:ext>
              </a:extLst>
            </p:cNvPr>
            <p:cNvSpPr>
              <a:spLocks/>
            </p:cNvSpPr>
            <p:nvPr/>
          </p:nvSpPr>
          <p:spPr bwMode="gray">
            <a:xfrm>
              <a:off x="2339975" y="1317625"/>
              <a:ext cx="20638" cy="22225"/>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15" name="Freeform 294">
              <a:extLst>
                <a:ext uri="{FF2B5EF4-FFF2-40B4-BE49-F238E27FC236}">
                  <a16:creationId xmlns:a16="http://schemas.microsoft.com/office/drawing/2014/main" xmlns="" id="{0CF75B9E-C6A7-411F-99DB-306719F1D060}"/>
                </a:ext>
              </a:extLst>
            </p:cNvPr>
            <p:cNvSpPr>
              <a:spLocks/>
            </p:cNvSpPr>
            <p:nvPr/>
          </p:nvSpPr>
          <p:spPr bwMode="gray">
            <a:xfrm>
              <a:off x="1789113" y="1360488"/>
              <a:ext cx="665163" cy="141288"/>
            </a:xfrm>
            <a:custGeom>
              <a:avLst/>
              <a:gdLst>
                <a:gd name="T0" fmla="*/ 2147483647 w 1584"/>
                <a:gd name="T1" fmla="*/ 2147483647 h 337"/>
                <a:gd name="T2" fmla="*/ 2147483647 w 1584"/>
                <a:gd name="T3" fmla="*/ 2147483647 h 337"/>
                <a:gd name="T4" fmla="*/ 2147483647 w 1584"/>
                <a:gd name="T5" fmla="*/ 2147483647 h 337"/>
                <a:gd name="T6" fmla="*/ 2147483647 w 1584"/>
                <a:gd name="T7" fmla="*/ 2147483647 h 337"/>
                <a:gd name="T8" fmla="*/ 2147483647 w 1584"/>
                <a:gd name="T9" fmla="*/ 2147483647 h 337"/>
                <a:gd name="T10" fmla="*/ 2147483647 w 1584"/>
                <a:gd name="T11" fmla="*/ 2147483647 h 337"/>
                <a:gd name="T12" fmla="*/ 2147483647 w 1584"/>
                <a:gd name="T13" fmla="*/ 2147483647 h 337"/>
                <a:gd name="T14" fmla="*/ 2147483647 w 1584"/>
                <a:gd name="T15" fmla="*/ 2147483647 h 337"/>
                <a:gd name="T16" fmla="*/ 2147483647 w 1584"/>
                <a:gd name="T17" fmla="*/ 2147483647 h 337"/>
                <a:gd name="T18" fmla="*/ 2147483647 w 1584"/>
                <a:gd name="T19" fmla="*/ 2147483647 h 337"/>
                <a:gd name="T20" fmla="*/ 2147483647 w 1584"/>
                <a:gd name="T21" fmla="*/ 2147483647 h 337"/>
                <a:gd name="T22" fmla="*/ 2147483647 w 1584"/>
                <a:gd name="T23" fmla="*/ 2147483647 h 337"/>
                <a:gd name="T24" fmla="*/ 2147483647 w 1584"/>
                <a:gd name="T25" fmla="*/ 2147483647 h 337"/>
                <a:gd name="T26" fmla="*/ 2147483647 w 1584"/>
                <a:gd name="T27" fmla="*/ 2147483647 h 337"/>
                <a:gd name="T28" fmla="*/ 2147483647 w 1584"/>
                <a:gd name="T29" fmla="*/ 2147483647 h 337"/>
                <a:gd name="T30" fmla="*/ 2147483647 w 1584"/>
                <a:gd name="T31" fmla="*/ 2147483647 h 337"/>
                <a:gd name="T32" fmla="*/ 2147483647 w 1584"/>
                <a:gd name="T33" fmla="*/ 2147483647 h 337"/>
                <a:gd name="T34" fmla="*/ 0 w 1584"/>
                <a:gd name="T35" fmla="*/ 2147483647 h 337"/>
                <a:gd name="T36" fmla="*/ 0 w 1584"/>
                <a:gd name="T37" fmla="*/ 2147483647 h 337"/>
                <a:gd name="T38" fmla="*/ 2147483647 w 1584"/>
                <a:gd name="T39" fmla="*/ 0 h 337"/>
                <a:gd name="T40" fmla="*/ 2147483647 w 1584"/>
                <a:gd name="T41" fmla="*/ 0 h 337"/>
                <a:gd name="T42" fmla="*/ 2147483647 w 1584"/>
                <a:gd name="T43" fmla="*/ 2147483647 h 337"/>
                <a:gd name="T44" fmla="*/ 2147483647 w 1584"/>
                <a:gd name="T45" fmla="*/ 2147483647 h 337"/>
                <a:gd name="T46" fmla="*/ 2147483647 w 1584"/>
                <a:gd name="T47" fmla="*/ 2147483647 h 33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84"/>
                <a:gd name="T73" fmla="*/ 0 h 337"/>
                <a:gd name="T74" fmla="*/ 1584 w 1584"/>
                <a:gd name="T75" fmla="*/ 337 h 33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84" h="337">
                  <a:moveTo>
                    <a:pt x="1484" y="337"/>
                  </a:moveTo>
                  <a:lnTo>
                    <a:pt x="1484" y="337"/>
                  </a:lnTo>
                  <a:lnTo>
                    <a:pt x="1373" y="337"/>
                  </a:lnTo>
                  <a:cubicBezTo>
                    <a:pt x="1354" y="337"/>
                    <a:pt x="1339" y="322"/>
                    <a:pt x="1339" y="303"/>
                  </a:cubicBezTo>
                  <a:cubicBezTo>
                    <a:pt x="1339" y="285"/>
                    <a:pt x="1354" y="270"/>
                    <a:pt x="1373" y="270"/>
                  </a:cubicBezTo>
                  <a:lnTo>
                    <a:pt x="1484" y="270"/>
                  </a:lnTo>
                  <a:cubicBezTo>
                    <a:pt x="1502" y="270"/>
                    <a:pt x="1517" y="255"/>
                    <a:pt x="1517" y="237"/>
                  </a:cubicBezTo>
                  <a:lnTo>
                    <a:pt x="1517" y="100"/>
                  </a:lnTo>
                  <a:cubicBezTo>
                    <a:pt x="1517" y="82"/>
                    <a:pt x="1502" y="67"/>
                    <a:pt x="1484" y="67"/>
                  </a:cubicBezTo>
                  <a:lnTo>
                    <a:pt x="100" y="67"/>
                  </a:lnTo>
                  <a:cubicBezTo>
                    <a:pt x="82" y="67"/>
                    <a:pt x="67" y="82"/>
                    <a:pt x="67" y="100"/>
                  </a:cubicBezTo>
                  <a:lnTo>
                    <a:pt x="67" y="237"/>
                  </a:lnTo>
                  <a:cubicBezTo>
                    <a:pt x="67" y="255"/>
                    <a:pt x="82" y="270"/>
                    <a:pt x="100" y="270"/>
                  </a:cubicBezTo>
                  <a:lnTo>
                    <a:pt x="1239" y="270"/>
                  </a:lnTo>
                  <a:cubicBezTo>
                    <a:pt x="1258" y="270"/>
                    <a:pt x="1273" y="285"/>
                    <a:pt x="1273" y="303"/>
                  </a:cubicBezTo>
                  <a:cubicBezTo>
                    <a:pt x="1273" y="322"/>
                    <a:pt x="1258" y="337"/>
                    <a:pt x="1239" y="337"/>
                  </a:cubicBezTo>
                  <a:lnTo>
                    <a:pt x="100" y="337"/>
                  </a:lnTo>
                  <a:cubicBezTo>
                    <a:pt x="45" y="337"/>
                    <a:pt x="0" y="292"/>
                    <a:pt x="0" y="237"/>
                  </a:cubicBezTo>
                  <a:lnTo>
                    <a:pt x="0" y="100"/>
                  </a:lnTo>
                  <a:cubicBezTo>
                    <a:pt x="0" y="45"/>
                    <a:pt x="45" y="0"/>
                    <a:pt x="100" y="0"/>
                  </a:cubicBezTo>
                  <a:lnTo>
                    <a:pt x="1484" y="0"/>
                  </a:lnTo>
                  <a:cubicBezTo>
                    <a:pt x="1539" y="0"/>
                    <a:pt x="1584" y="45"/>
                    <a:pt x="1584" y="100"/>
                  </a:cubicBezTo>
                  <a:lnTo>
                    <a:pt x="1584" y="237"/>
                  </a:lnTo>
                  <a:cubicBezTo>
                    <a:pt x="1584" y="292"/>
                    <a:pt x="1539" y="337"/>
                    <a:pt x="1484" y="337"/>
                  </a:cubicBez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16" name="Freeform 295">
              <a:extLst>
                <a:ext uri="{FF2B5EF4-FFF2-40B4-BE49-F238E27FC236}">
                  <a16:creationId xmlns:a16="http://schemas.microsoft.com/office/drawing/2014/main" xmlns="" id="{9EB63681-564E-4CB6-A0C8-902A2D6433EC}"/>
                </a:ext>
              </a:extLst>
            </p:cNvPr>
            <p:cNvSpPr>
              <a:spLocks/>
            </p:cNvSpPr>
            <p:nvPr/>
          </p:nvSpPr>
          <p:spPr bwMode="gray">
            <a:xfrm>
              <a:off x="1857375" y="1408113"/>
              <a:ext cx="47625" cy="38100"/>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7"/>
                  </a:lnTo>
                  <a:lnTo>
                    <a:pt x="90" y="27"/>
                  </a:lnTo>
                  <a:lnTo>
                    <a:pt x="90" y="0"/>
                  </a:lnTo>
                  <a:lnTo>
                    <a:pt x="26" y="0"/>
                  </a:lnTo>
                  <a:lnTo>
                    <a:pt x="26" y="27"/>
                  </a:lnTo>
                  <a:lnTo>
                    <a:pt x="0" y="27"/>
                  </a:lnTo>
                  <a:lnTo>
                    <a:pt x="0" y="88"/>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17" name="Freeform 296">
              <a:extLst>
                <a:ext uri="{FF2B5EF4-FFF2-40B4-BE49-F238E27FC236}">
                  <a16:creationId xmlns:a16="http://schemas.microsoft.com/office/drawing/2014/main" xmlns="" id="{681BC4BB-2F3B-4A45-8828-ACBA44B666EF}"/>
                </a:ext>
              </a:extLst>
            </p:cNvPr>
            <p:cNvSpPr>
              <a:spLocks/>
            </p:cNvSpPr>
            <p:nvPr/>
          </p:nvSpPr>
          <p:spPr bwMode="gray">
            <a:xfrm>
              <a:off x="1928813" y="1408113"/>
              <a:ext cx="47625" cy="38100"/>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7"/>
                  </a:lnTo>
                  <a:lnTo>
                    <a:pt x="89" y="27"/>
                  </a:lnTo>
                  <a:lnTo>
                    <a:pt x="89" y="0"/>
                  </a:lnTo>
                  <a:lnTo>
                    <a:pt x="25" y="0"/>
                  </a:lnTo>
                  <a:lnTo>
                    <a:pt x="25" y="27"/>
                  </a:lnTo>
                  <a:lnTo>
                    <a:pt x="0" y="27"/>
                  </a:lnTo>
                  <a:lnTo>
                    <a:pt x="0" y="88"/>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18" name="Freeform 297">
              <a:extLst>
                <a:ext uri="{FF2B5EF4-FFF2-40B4-BE49-F238E27FC236}">
                  <a16:creationId xmlns:a16="http://schemas.microsoft.com/office/drawing/2014/main" xmlns="" id="{8D8B051C-E42D-45D3-AECF-B8E5ABB8F527}"/>
                </a:ext>
              </a:extLst>
            </p:cNvPr>
            <p:cNvSpPr>
              <a:spLocks/>
            </p:cNvSpPr>
            <p:nvPr/>
          </p:nvSpPr>
          <p:spPr bwMode="gray">
            <a:xfrm>
              <a:off x="2000250" y="1408113"/>
              <a:ext cx="49213" cy="38100"/>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19" name="Freeform 298">
              <a:extLst>
                <a:ext uri="{FF2B5EF4-FFF2-40B4-BE49-F238E27FC236}">
                  <a16:creationId xmlns:a16="http://schemas.microsoft.com/office/drawing/2014/main" xmlns="" id="{365ED75B-6F46-4378-A154-B0D4B66DE9C1}"/>
                </a:ext>
              </a:extLst>
            </p:cNvPr>
            <p:cNvSpPr>
              <a:spLocks/>
            </p:cNvSpPr>
            <p:nvPr/>
          </p:nvSpPr>
          <p:spPr bwMode="gray">
            <a:xfrm>
              <a:off x="2073275" y="1408113"/>
              <a:ext cx="47625" cy="38100"/>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20" name="Freeform 299">
              <a:extLst>
                <a:ext uri="{FF2B5EF4-FFF2-40B4-BE49-F238E27FC236}">
                  <a16:creationId xmlns:a16="http://schemas.microsoft.com/office/drawing/2014/main" xmlns="" id="{1951D84E-042D-4719-8D6B-0FDC1FA74908}"/>
                </a:ext>
              </a:extLst>
            </p:cNvPr>
            <p:cNvSpPr>
              <a:spLocks/>
            </p:cNvSpPr>
            <p:nvPr/>
          </p:nvSpPr>
          <p:spPr bwMode="gray">
            <a:xfrm>
              <a:off x="2144713" y="1408113"/>
              <a:ext cx="47625" cy="38100"/>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21" name="Freeform 300">
              <a:extLst>
                <a:ext uri="{FF2B5EF4-FFF2-40B4-BE49-F238E27FC236}">
                  <a16:creationId xmlns:a16="http://schemas.microsoft.com/office/drawing/2014/main" xmlns="" id="{403A7E5B-F126-449B-9993-F2FE47A0B252}"/>
                </a:ext>
              </a:extLst>
            </p:cNvPr>
            <p:cNvSpPr>
              <a:spLocks/>
            </p:cNvSpPr>
            <p:nvPr/>
          </p:nvSpPr>
          <p:spPr bwMode="gray">
            <a:xfrm>
              <a:off x="2271713" y="1401763"/>
              <a:ext cx="88900" cy="22225"/>
            </a:xfrm>
            <a:custGeom>
              <a:avLst/>
              <a:gdLst>
                <a:gd name="T0" fmla="*/ 2147483647 w 215"/>
                <a:gd name="T1" fmla="*/ 2147483647 h 52"/>
                <a:gd name="T2" fmla="*/ 2147483647 w 215"/>
                <a:gd name="T3" fmla="*/ 2147483647 h 52"/>
                <a:gd name="T4" fmla="*/ 0 w 215"/>
                <a:gd name="T5" fmla="*/ 2147483647 h 52"/>
                <a:gd name="T6" fmla="*/ 0 w 215"/>
                <a:gd name="T7" fmla="*/ 0 h 52"/>
                <a:gd name="T8" fmla="*/ 2147483647 w 215"/>
                <a:gd name="T9" fmla="*/ 0 h 52"/>
                <a:gd name="T10" fmla="*/ 2147483647 w 215"/>
                <a:gd name="T11" fmla="*/ 2147483647 h 52"/>
                <a:gd name="T12" fmla="*/ 0 60000 65536"/>
                <a:gd name="T13" fmla="*/ 0 60000 65536"/>
                <a:gd name="T14" fmla="*/ 0 60000 65536"/>
                <a:gd name="T15" fmla="*/ 0 60000 65536"/>
                <a:gd name="T16" fmla="*/ 0 60000 65536"/>
                <a:gd name="T17" fmla="*/ 0 60000 65536"/>
                <a:gd name="T18" fmla="*/ 0 w 215"/>
                <a:gd name="T19" fmla="*/ 0 h 52"/>
                <a:gd name="T20" fmla="*/ 215 w 215"/>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215" h="52">
                  <a:moveTo>
                    <a:pt x="215" y="52"/>
                  </a:moveTo>
                  <a:lnTo>
                    <a:pt x="215" y="52"/>
                  </a:lnTo>
                  <a:lnTo>
                    <a:pt x="0" y="52"/>
                  </a:lnTo>
                  <a:lnTo>
                    <a:pt x="0" y="0"/>
                  </a:lnTo>
                  <a:lnTo>
                    <a:pt x="215" y="0"/>
                  </a:lnTo>
                  <a:lnTo>
                    <a:pt x="215" y="52"/>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22" name="Freeform 301">
              <a:extLst>
                <a:ext uri="{FF2B5EF4-FFF2-40B4-BE49-F238E27FC236}">
                  <a16:creationId xmlns:a16="http://schemas.microsoft.com/office/drawing/2014/main" xmlns="" id="{8FB5D24F-A466-4E43-AC03-8C1741D2B8BB}"/>
                </a:ext>
              </a:extLst>
            </p:cNvPr>
            <p:cNvSpPr>
              <a:spLocks/>
            </p:cNvSpPr>
            <p:nvPr/>
          </p:nvSpPr>
          <p:spPr bwMode="gray">
            <a:xfrm>
              <a:off x="2271713" y="1430338"/>
              <a:ext cx="20638" cy="22225"/>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23" name="Freeform 302">
              <a:extLst>
                <a:ext uri="{FF2B5EF4-FFF2-40B4-BE49-F238E27FC236}">
                  <a16:creationId xmlns:a16="http://schemas.microsoft.com/office/drawing/2014/main" xmlns="" id="{234DAC0A-EDA5-4D8B-ADA4-9B18304FEE54}"/>
                </a:ext>
              </a:extLst>
            </p:cNvPr>
            <p:cNvSpPr>
              <a:spLocks/>
            </p:cNvSpPr>
            <p:nvPr/>
          </p:nvSpPr>
          <p:spPr bwMode="gray">
            <a:xfrm>
              <a:off x="2305050" y="1430338"/>
              <a:ext cx="22225" cy="22225"/>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24" name="Freeform 303">
              <a:extLst>
                <a:ext uri="{FF2B5EF4-FFF2-40B4-BE49-F238E27FC236}">
                  <a16:creationId xmlns:a16="http://schemas.microsoft.com/office/drawing/2014/main" xmlns="" id="{8D382EF1-4655-4EAA-864C-A46A78D8F914}"/>
                </a:ext>
              </a:extLst>
            </p:cNvPr>
            <p:cNvSpPr>
              <a:spLocks/>
            </p:cNvSpPr>
            <p:nvPr/>
          </p:nvSpPr>
          <p:spPr bwMode="gray">
            <a:xfrm>
              <a:off x="2339975" y="1430338"/>
              <a:ext cx="20638" cy="22225"/>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25" name="Freeform 304">
              <a:extLst>
                <a:ext uri="{FF2B5EF4-FFF2-40B4-BE49-F238E27FC236}">
                  <a16:creationId xmlns:a16="http://schemas.microsoft.com/office/drawing/2014/main" xmlns="" id="{339CD2F8-E58A-4D3C-B0BA-39DF7DA3751D}"/>
                </a:ext>
              </a:extLst>
            </p:cNvPr>
            <p:cNvSpPr>
              <a:spLocks/>
            </p:cNvSpPr>
            <p:nvPr/>
          </p:nvSpPr>
          <p:spPr bwMode="gray">
            <a:xfrm>
              <a:off x="1789113" y="1473200"/>
              <a:ext cx="665163" cy="141288"/>
            </a:xfrm>
            <a:custGeom>
              <a:avLst/>
              <a:gdLst>
                <a:gd name="T0" fmla="*/ 2147483647 w 1584"/>
                <a:gd name="T1" fmla="*/ 2147483647 h 337"/>
                <a:gd name="T2" fmla="*/ 2147483647 w 1584"/>
                <a:gd name="T3" fmla="*/ 2147483647 h 337"/>
                <a:gd name="T4" fmla="*/ 2147483647 w 1584"/>
                <a:gd name="T5" fmla="*/ 2147483647 h 337"/>
                <a:gd name="T6" fmla="*/ 2147483647 w 1584"/>
                <a:gd name="T7" fmla="*/ 2147483647 h 337"/>
                <a:gd name="T8" fmla="*/ 2147483647 w 1584"/>
                <a:gd name="T9" fmla="*/ 2147483647 h 337"/>
                <a:gd name="T10" fmla="*/ 2147483647 w 1584"/>
                <a:gd name="T11" fmla="*/ 2147483647 h 337"/>
                <a:gd name="T12" fmla="*/ 2147483647 w 1584"/>
                <a:gd name="T13" fmla="*/ 2147483647 h 337"/>
                <a:gd name="T14" fmla="*/ 2147483647 w 1584"/>
                <a:gd name="T15" fmla="*/ 2147483647 h 337"/>
                <a:gd name="T16" fmla="*/ 2147483647 w 1584"/>
                <a:gd name="T17" fmla="*/ 2147483647 h 337"/>
                <a:gd name="T18" fmla="*/ 2147483647 w 1584"/>
                <a:gd name="T19" fmla="*/ 2147483647 h 337"/>
                <a:gd name="T20" fmla="*/ 2147483647 w 1584"/>
                <a:gd name="T21" fmla="*/ 2147483647 h 337"/>
                <a:gd name="T22" fmla="*/ 2147483647 w 1584"/>
                <a:gd name="T23" fmla="*/ 2147483647 h 337"/>
                <a:gd name="T24" fmla="*/ 2147483647 w 1584"/>
                <a:gd name="T25" fmla="*/ 2147483647 h 337"/>
                <a:gd name="T26" fmla="*/ 2147483647 w 1584"/>
                <a:gd name="T27" fmla="*/ 2147483647 h 337"/>
                <a:gd name="T28" fmla="*/ 2147483647 w 1584"/>
                <a:gd name="T29" fmla="*/ 2147483647 h 337"/>
                <a:gd name="T30" fmla="*/ 2147483647 w 1584"/>
                <a:gd name="T31" fmla="*/ 2147483647 h 337"/>
                <a:gd name="T32" fmla="*/ 2147483647 w 1584"/>
                <a:gd name="T33" fmla="*/ 2147483647 h 337"/>
                <a:gd name="T34" fmla="*/ 0 w 1584"/>
                <a:gd name="T35" fmla="*/ 2147483647 h 337"/>
                <a:gd name="T36" fmla="*/ 0 w 1584"/>
                <a:gd name="T37" fmla="*/ 2147483647 h 337"/>
                <a:gd name="T38" fmla="*/ 2147483647 w 1584"/>
                <a:gd name="T39" fmla="*/ 0 h 337"/>
                <a:gd name="T40" fmla="*/ 2147483647 w 1584"/>
                <a:gd name="T41" fmla="*/ 0 h 337"/>
                <a:gd name="T42" fmla="*/ 2147483647 w 1584"/>
                <a:gd name="T43" fmla="*/ 2147483647 h 337"/>
                <a:gd name="T44" fmla="*/ 2147483647 w 1584"/>
                <a:gd name="T45" fmla="*/ 2147483647 h 337"/>
                <a:gd name="T46" fmla="*/ 2147483647 w 1584"/>
                <a:gd name="T47" fmla="*/ 2147483647 h 33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84"/>
                <a:gd name="T73" fmla="*/ 0 h 337"/>
                <a:gd name="T74" fmla="*/ 1584 w 1584"/>
                <a:gd name="T75" fmla="*/ 337 h 33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84" h="337">
                  <a:moveTo>
                    <a:pt x="1484" y="337"/>
                  </a:moveTo>
                  <a:lnTo>
                    <a:pt x="1484" y="337"/>
                  </a:lnTo>
                  <a:lnTo>
                    <a:pt x="1373" y="337"/>
                  </a:lnTo>
                  <a:cubicBezTo>
                    <a:pt x="1354" y="337"/>
                    <a:pt x="1339" y="322"/>
                    <a:pt x="1339" y="303"/>
                  </a:cubicBezTo>
                  <a:cubicBezTo>
                    <a:pt x="1339" y="285"/>
                    <a:pt x="1354" y="270"/>
                    <a:pt x="1373" y="270"/>
                  </a:cubicBezTo>
                  <a:lnTo>
                    <a:pt x="1484" y="270"/>
                  </a:lnTo>
                  <a:cubicBezTo>
                    <a:pt x="1502" y="270"/>
                    <a:pt x="1517" y="255"/>
                    <a:pt x="1517" y="237"/>
                  </a:cubicBezTo>
                  <a:lnTo>
                    <a:pt x="1517" y="100"/>
                  </a:lnTo>
                  <a:cubicBezTo>
                    <a:pt x="1517" y="82"/>
                    <a:pt x="1502" y="67"/>
                    <a:pt x="1484" y="67"/>
                  </a:cubicBezTo>
                  <a:lnTo>
                    <a:pt x="100" y="67"/>
                  </a:lnTo>
                  <a:cubicBezTo>
                    <a:pt x="82" y="67"/>
                    <a:pt x="67" y="82"/>
                    <a:pt x="67" y="100"/>
                  </a:cubicBezTo>
                  <a:lnTo>
                    <a:pt x="67" y="237"/>
                  </a:lnTo>
                  <a:cubicBezTo>
                    <a:pt x="67" y="255"/>
                    <a:pt x="82" y="270"/>
                    <a:pt x="100" y="270"/>
                  </a:cubicBezTo>
                  <a:lnTo>
                    <a:pt x="1149" y="270"/>
                  </a:lnTo>
                  <a:cubicBezTo>
                    <a:pt x="1168" y="270"/>
                    <a:pt x="1183" y="285"/>
                    <a:pt x="1183" y="303"/>
                  </a:cubicBezTo>
                  <a:cubicBezTo>
                    <a:pt x="1183" y="322"/>
                    <a:pt x="1168" y="337"/>
                    <a:pt x="1149" y="337"/>
                  </a:cubicBezTo>
                  <a:lnTo>
                    <a:pt x="100" y="337"/>
                  </a:lnTo>
                  <a:cubicBezTo>
                    <a:pt x="45" y="337"/>
                    <a:pt x="0" y="292"/>
                    <a:pt x="0" y="237"/>
                  </a:cubicBezTo>
                  <a:lnTo>
                    <a:pt x="0" y="100"/>
                  </a:lnTo>
                  <a:cubicBezTo>
                    <a:pt x="0" y="45"/>
                    <a:pt x="45" y="0"/>
                    <a:pt x="100" y="0"/>
                  </a:cubicBezTo>
                  <a:lnTo>
                    <a:pt x="1484" y="0"/>
                  </a:lnTo>
                  <a:cubicBezTo>
                    <a:pt x="1539" y="0"/>
                    <a:pt x="1584" y="45"/>
                    <a:pt x="1584" y="100"/>
                  </a:cubicBezTo>
                  <a:lnTo>
                    <a:pt x="1584" y="237"/>
                  </a:lnTo>
                  <a:cubicBezTo>
                    <a:pt x="1584" y="292"/>
                    <a:pt x="1539" y="337"/>
                    <a:pt x="1484" y="337"/>
                  </a:cubicBez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26" name="Freeform 305">
              <a:extLst>
                <a:ext uri="{FF2B5EF4-FFF2-40B4-BE49-F238E27FC236}">
                  <a16:creationId xmlns:a16="http://schemas.microsoft.com/office/drawing/2014/main" xmlns="" id="{051597EE-2A7A-40B2-82F9-236D88AFC9C4}"/>
                </a:ext>
              </a:extLst>
            </p:cNvPr>
            <p:cNvSpPr>
              <a:spLocks/>
            </p:cNvSpPr>
            <p:nvPr/>
          </p:nvSpPr>
          <p:spPr bwMode="gray">
            <a:xfrm>
              <a:off x="1857375" y="1522413"/>
              <a:ext cx="47625" cy="36513"/>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7"/>
                  </a:lnTo>
                  <a:lnTo>
                    <a:pt x="90" y="27"/>
                  </a:lnTo>
                  <a:lnTo>
                    <a:pt x="90" y="0"/>
                  </a:lnTo>
                  <a:lnTo>
                    <a:pt x="26" y="0"/>
                  </a:lnTo>
                  <a:lnTo>
                    <a:pt x="26" y="27"/>
                  </a:lnTo>
                  <a:lnTo>
                    <a:pt x="0" y="27"/>
                  </a:lnTo>
                  <a:lnTo>
                    <a:pt x="0" y="88"/>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27" name="Freeform 306">
              <a:extLst>
                <a:ext uri="{FF2B5EF4-FFF2-40B4-BE49-F238E27FC236}">
                  <a16:creationId xmlns:a16="http://schemas.microsoft.com/office/drawing/2014/main" xmlns="" id="{D9716CD9-4108-4084-B4F7-43F704174599}"/>
                </a:ext>
              </a:extLst>
            </p:cNvPr>
            <p:cNvSpPr>
              <a:spLocks/>
            </p:cNvSpPr>
            <p:nvPr/>
          </p:nvSpPr>
          <p:spPr bwMode="gray">
            <a:xfrm>
              <a:off x="1928813" y="1522413"/>
              <a:ext cx="47625" cy="36513"/>
            </a:xfrm>
            <a:custGeom>
              <a:avLst/>
              <a:gdLst>
                <a:gd name="T0" fmla="*/ 0 w 115"/>
                <a:gd name="T1" fmla="*/ 2147483647 h 88"/>
                <a:gd name="T2" fmla="*/ 0 w 115"/>
                <a:gd name="T3" fmla="*/ 2147483647 h 88"/>
                <a:gd name="T4" fmla="*/ 2147483647 w 115"/>
                <a:gd name="T5" fmla="*/ 2147483647 h 88"/>
                <a:gd name="T6" fmla="*/ 2147483647 w 115"/>
                <a:gd name="T7" fmla="*/ 2147483647 h 88"/>
                <a:gd name="T8" fmla="*/ 2147483647 w 115"/>
                <a:gd name="T9" fmla="*/ 2147483647 h 88"/>
                <a:gd name="T10" fmla="*/ 2147483647 w 115"/>
                <a:gd name="T11" fmla="*/ 0 h 88"/>
                <a:gd name="T12" fmla="*/ 2147483647 w 115"/>
                <a:gd name="T13" fmla="*/ 0 h 88"/>
                <a:gd name="T14" fmla="*/ 2147483647 w 115"/>
                <a:gd name="T15" fmla="*/ 2147483647 h 88"/>
                <a:gd name="T16" fmla="*/ 0 w 115"/>
                <a:gd name="T17" fmla="*/ 2147483647 h 88"/>
                <a:gd name="T18" fmla="*/ 0 w 115"/>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
                <a:gd name="T31" fmla="*/ 0 h 88"/>
                <a:gd name="T32" fmla="*/ 115 w 115"/>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 h="88">
                  <a:moveTo>
                    <a:pt x="0" y="88"/>
                  </a:moveTo>
                  <a:lnTo>
                    <a:pt x="0" y="88"/>
                  </a:lnTo>
                  <a:lnTo>
                    <a:pt x="115" y="88"/>
                  </a:lnTo>
                  <a:lnTo>
                    <a:pt x="115" y="27"/>
                  </a:lnTo>
                  <a:lnTo>
                    <a:pt x="89" y="27"/>
                  </a:lnTo>
                  <a:lnTo>
                    <a:pt x="89" y="0"/>
                  </a:lnTo>
                  <a:lnTo>
                    <a:pt x="25" y="0"/>
                  </a:lnTo>
                  <a:lnTo>
                    <a:pt x="25" y="27"/>
                  </a:lnTo>
                  <a:lnTo>
                    <a:pt x="0" y="27"/>
                  </a:lnTo>
                  <a:lnTo>
                    <a:pt x="0" y="88"/>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28" name="Freeform 307">
              <a:extLst>
                <a:ext uri="{FF2B5EF4-FFF2-40B4-BE49-F238E27FC236}">
                  <a16:creationId xmlns:a16="http://schemas.microsoft.com/office/drawing/2014/main" xmlns="" id="{FAF3C470-0D9A-47AB-9516-B0719918327D}"/>
                </a:ext>
              </a:extLst>
            </p:cNvPr>
            <p:cNvSpPr>
              <a:spLocks/>
            </p:cNvSpPr>
            <p:nvPr/>
          </p:nvSpPr>
          <p:spPr bwMode="gray">
            <a:xfrm>
              <a:off x="2000250" y="1522413"/>
              <a:ext cx="49213"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29" name="Freeform 308">
              <a:extLst>
                <a:ext uri="{FF2B5EF4-FFF2-40B4-BE49-F238E27FC236}">
                  <a16:creationId xmlns:a16="http://schemas.microsoft.com/office/drawing/2014/main" xmlns="" id="{EBBD19DC-6709-46CA-B0D5-313EAB9C71F9}"/>
                </a:ext>
              </a:extLst>
            </p:cNvPr>
            <p:cNvSpPr>
              <a:spLocks/>
            </p:cNvSpPr>
            <p:nvPr/>
          </p:nvSpPr>
          <p:spPr bwMode="gray">
            <a:xfrm>
              <a:off x="2073275" y="1522413"/>
              <a:ext cx="47625"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30" name="Freeform 309">
              <a:extLst>
                <a:ext uri="{FF2B5EF4-FFF2-40B4-BE49-F238E27FC236}">
                  <a16:creationId xmlns:a16="http://schemas.microsoft.com/office/drawing/2014/main" xmlns="" id="{DD93419C-1113-411D-ACF4-3B5E04BE37FD}"/>
                </a:ext>
              </a:extLst>
            </p:cNvPr>
            <p:cNvSpPr>
              <a:spLocks/>
            </p:cNvSpPr>
            <p:nvPr/>
          </p:nvSpPr>
          <p:spPr bwMode="gray">
            <a:xfrm>
              <a:off x="2144713" y="1522413"/>
              <a:ext cx="47625" cy="36513"/>
            </a:xfrm>
            <a:custGeom>
              <a:avLst/>
              <a:gdLst>
                <a:gd name="T0" fmla="*/ 0 w 114"/>
                <a:gd name="T1" fmla="*/ 2147483647 h 88"/>
                <a:gd name="T2" fmla="*/ 0 w 114"/>
                <a:gd name="T3" fmla="*/ 2147483647 h 88"/>
                <a:gd name="T4" fmla="*/ 2147483647 w 114"/>
                <a:gd name="T5" fmla="*/ 2147483647 h 88"/>
                <a:gd name="T6" fmla="*/ 2147483647 w 114"/>
                <a:gd name="T7" fmla="*/ 2147483647 h 88"/>
                <a:gd name="T8" fmla="*/ 2147483647 w 114"/>
                <a:gd name="T9" fmla="*/ 2147483647 h 88"/>
                <a:gd name="T10" fmla="*/ 2147483647 w 114"/>
                <a:gd name="T11" fmla="*/ 0 h 88"/>
                <a:gd name="T12" fmla="*/ 2147483647 w 114"/>
                <a:gd name="T13" fmla="*/ 0 h 88"/>
                <a:gd name="T14" fmla="*/ 2147483647 w 114"/>
                <a:gd name="T15" fmla="*/ 2147483647 h 88"/>
                <a:gd name="T16" fmla="*/ 0 w 114"/>
                <a:gd name="T17" fmla="*/ 2147483647 h 88"/>
                <a:gd name="T18" fmla="*/ 0 w 114"/>
                <a:gd name="T19" fmla="*/ 2147483647 h 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88"/>
                <a:gd name="T32" fmla="*/ 114 w 114"/>
                <a:gd name="T33" fmla="*/ 88 h 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88">
                  <a:moveTo>
                    <a:pt x="0" y="88"/>
                  </a:moveTo>
                  <a:lnTo>
                    <a:pt x="0" y="88"/>
                  </a:lnTo>
                  <a:lnTo>
                    <a:pt x="114" y="88"/>
                  </a:lnTo>
                  <a:lnTo>
                    <a:pt x="114" y="27"/>
                  </a:lnTo>
                  <a:lnTo>
                    <a:pt x="89" y="27"/>
                  </a:lnTo>
                  <a:lnTo>
                    <a:pt x="89" y="0"/>
                  </a:lnTo>
                  <a:lnTo>
                    <a:pt x="25" y="0"/>
                  </a:lnTo>
                  <a:lnTo>
                    <a:pt x="25" y="27"/>
                  </a:lnTo>
                  <a:lnTo>
                    <a:pt x="0" y="27"/>
                  </a:lnTo>
                  <a:lnTo>
                    <a:pt x="0" y="88"/>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31" name="Freeform 310">
              <a:extLst>
                <a:ext uri="{FF2B5EF4-FFF2-40B4-BE49-F238E27FC236}">
                  <a16:creationId xmlns:a16="http://schemas.microsoft.com/office/drawing/2014/main" xmlns="" id="{E4B75D87-9261-42BB-9275-C75F5010A5B7}"/>
                </a:ext>
              </a:extLst>
            </p:cNvPr>
            <p:cNvSpPr>
              <a:spLocks/>
            </p:cNvSpPr>
            <p:nvPr/>
          </p:nvSpPr>
          <p:spPr bwMode="gray">
            <a:xfrm>
              <a:off x="2271713" y="1514475"/>
              <a:ext cx="88900" cy="22225"/>
            </a:xfrm>
            <a:custGeom>
              <a:avLst/>
              <a:gdLst>
                <a:gd name="T0" fmla="*/ 2147483647 w 215"/>
                <a:gd name="T1" fmla="*/ 2147483647 h 52"/>
                <a:gd name="T2" fmla="*/ 2147483647 w 215"/>
                <a:gd name="T3" fmla="*/ 2147483647 h 52"/>
                <a:gd name="T4" fmla="*/ 0 w 215"/>
                <a:gd name="T5" fmla="*/ 2147483647 h 52"/>
                <a:gd name="T6" fmla="*/ 0 w 215"/>
                <a:gd name="T7" fmla="*/ 0 h 52"/>
                <a:gd name="T8" fmla="*/ 2147483647 w 215"/>
                <a:gd name="T9" fmla="*/ 0 h 52"/>
                <a:gd name="T10" fmla="*/ 2147483647 w 215"/>
                <a:gd name="T11" fmla="*/ 2147483647 h 52"/>
                <a:gd name="T12" fmla="*/ 0 60000 65536"/>
                <a:gd name="T13" fmla="*/ 0 60000 65536"/>
                <a:gd name="T14" fmla="*/ 0 60000 65536"/>
                <a:gd name="T15" fmla="*/ 0 60000 65536"/>
                <a:gd name="T16" fmla="*/ 0 60000 65536"/>
                <a:gd name="T17" fmla="*/ 0 60000 65536"/>
                <a:gd name="T18" fmla="*/ 0 w 215"/>
                <a:gd name="T19" fmla="*/ 0 h 52"/>
                <a:gd name="T20" fmla="*/ 215 w 215"/>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215" h="52">
                  <a:moveTo>
                    <a:pt x="215" y="52"/>
                  </a:moveTo>
                  <a:lnTo>
                    <a:pt x="215" y="52"/>
                  </a:lnTo>
                  <a:lnTo>
                    <a:pt x="0" y="52"/>
                  </a:lnTo>
                  <a:lnTo>
                    <a:pt x="0" y="0"/>
                  </a:lnTo>
                  <a:lnTo>
                    <a:pt x="215" y="0"/>
                  </a:lnTo>
                  <a:lnTo>
                    <a:pt x="215" y="52"/>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32" name="Freeform 311">
              <a:extLst>
                <a:ext uri="{FF2B5EF4-FFF2-40B4-BE49-F238E27FC236}">
                  <a16:creationId xmlns:a16="http://schemas.microsoft.com/office/drawing/2014/main" xmlns="" id="{C3364458-EEF9-4B22-AAA6-96B547A64B30}"/>
                </a:ext>
              </a:extLst>
            </p:cNvPr>
            <p:cNvSpPr>
              <a:spLocks/>
            </p:cNvSpPr>
            <p:nvPr/>
          </p:nvSpPr>
          <p:spPr bwMode="gray">
            <a:xfrm>
              <a:off x="2271713" y="1544638"/>
              <a:ext cx="20638" cy="22225"/>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33" name="Freeform 312">
              <a:extLst>
                <a:ext uri="{FF2B5EF4-FFF2-40B4-BE49-F238E27FC236}">
                  <a16:creationId xmlns:a16="http://schemas.microsoft.com/office/drawing/2014/main" xmlns="" id="{0F9AB938-7374-4B84-AF88-D53752DD1A39}"/>
                </a:ext>
              </a:extLst>
            </p:cNvPr>
            <p:cNvSpPr>
              <a:spLocks/>
            </p:cNvSpPr>
            <p:nvPr/>
          </p:nvSpPr>
          <p:spPr bwMode="gray">
            <a:xfrm>
              <a:off x="2305050" y="1544638"/>
              <a:ext cx="22225" cy="22225"/>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34" name="Freeform 313">
              <a:extLst>
                <a:ext uri="{FF2B5EF4-FFF2-40B4-BE49-F238E27FC236}">
                  <a16:creationId xmlns:a16="http://schemas.microsoft.com/office/drawing/2014/main" xmlns="" id="{30ADA5A0-EAC2-4617-80EC-DDE23BAAA9D8}"/>
                </a:ext>
              </a:extLst>
            </p:cNvPr>
            <p:cNvSpPr>
              <a:spLocks/>
            </p:cNvSpPr>
            <p:nvPr/>
          </p:nvSpPr>
          <p:spPr bwMode="gray">
            <a:xfrm>
              <a:off x="2339975" y="1544638"/>
              <a:ext cx="20638" cy="22225"/>
            </a:xfrm>
            <a:custGeom>
              <a:avLst/>
              <a:gdLst>
                <a:gd name="T0" fmla="*/ 2147483647 w 52"/>
                <a:gd name="T1" fmla="*/ 2147483647 h 52"/>
                <a:gd name="T2" fmla="*/ 2147483647 w 52"/>
                <a:gd name="T3" fmla="*/ 2147483647 h 52"/>
                <a:gd name="T4" fmla="*/ 0 w 52"/>
                <a:gd name="T5" fmla="*/ 2147483647 h 52"/>
                <a:gd name="T6" fmla="*/ 0 w 52"/>
                <a:gd name="T7" fmla="*/ 0 h 52"/>
                <a:gd name="T8" fmla="*/ 2147483647 w 52"/>
                <a:gd name="T9" fmla="*/ 0 h 52"/>
                <a:gd name="T10" fmla="*/ 2147483647 w 52"/>
                <a:gd name="T11" fmla="*/ 2147483647 h 52"/>
                <a:gd name="T12" fmla="*/ 0 60000 65536"/>
                <a:gd name="T13" fmla="*/ 0 60000 65536"/>
                <a:gd name="T14" fmla="*/ 0 60000 65536"/>
                <a:gd name="T15" fmla="*/ 0 60000 65536"/>
                <a:gd name="T16" fmla="*/ 0 60000 65536"/>
                <a:gd name="T17" fmla="*/ 0 60000 65536"/>
                <a:gd name="T18" fmla="*/ 0 w 52"/>
                <a:gd name="T19" fmla="*/ 0 h 52"/>
                <a:gd name="T20" fmla="*/ 52 w 52"/>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52" h="52">
                  <a:moveTo>
                    <a:pt x="52" y="52"/>
                  </a:moveTo>
                  <a:lnTo>
                    <a:pt x="52" y="52"/>
                  </a:lnTo>
                  <a:lnTo>
                    <a:pt x="0" y="52"/>
                  </a:lnTo>
                  <a:lnTo>
                    <a:pt x="0" y="0"/>
                  </a:lnTo>
                  <a:lnTo>
                    <a:pt x="52" y="0"/>
                  </a:lnTo>
                  <a:lnTo>
                    <a:pt x="52" y="52"/>
                  </a:lnTo>
                  <a:close/>
                </a:path>
              </a:pathLst>
            </a:custGeom>
            <a:grpFill/>
            <a:ln w="0">
              <a:noFill/>
              <a:round/>
              <a:headEnd/>
              <a:tailEnd/>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760" name="文本框 759">
            <a:extLst>
              <a:ext uri="{FF2B5EF4-FFF2-40B4-BE49-F238E27FC236}">
                <a16:creationId xmlns:a16="http://schemas.microsoft.com/office/drawing/2014/main" xmlns="" id="{35A692F6-BD41-45FA-AF38-44CAE874EB64}"/>
              </a:ext>
            </a:extLst>
          </p:cNvPr>
          <p:cNvSpPr txBox="1"/>
          <p:nvPr/>
        </p:nvSpPr>
        <p:spPr bwMode="gray">
          <a:xfrm>
            <a:off x="2593293" y="5599052"/>
            <a:ext cx="1223010" cy="461665"/>
          </a:xfrm>
          <a:prstGeom prst="rect">
            <a:avLst/>
          </a:prstGeom>
          <a:noFill/>
        </p:spPr>
        <p:txBody>
          <a:bodyPr vert="horz" wrap="square" rtlCol="0" anchor="ctr">
            <a:spAutoFit/>
          </a:bodyPr>
          <a:lstStyle/>
          <a:p>
            <a:pPr marL="0" marR="0" lvl="0" indent="0" algn="ctr" defTabSz="914400" eaLnBrk="1" fontAlgn="ctr" latinLnBrk="0" hangingPunct="1">
              <a:spcBef>
                <a:spcPts val="0"/>
              </a:spcBef>
              <a:spcAft>
                <a:spcPts val="0"/>
              </a:spcAft>
              <a:buClrTx/>
              <a:buSzTx/>
              <a:buFontTx/>
              <a:buNone/>
              <a:tabLst/>
              <a:defRPr/>
            </a:pPr>
            <a:r>
              <a:rPr lang="en-US" sz="1200" b="1" dirty="0" smtClean="0">
                <a:solidFill>
                  <a:srgbClr val="C7000B"/>
                </a:solidFill>
                <a:latin typeface="Huawei Sans" panose="020C0503030203020204" pitchFamily="34" charset="0"/>
              </a:rPr>
              <a:t>General Computing</a:t>
            </a:r>
            <a:endParaRPr lang="en-US" sz="1200" b="1" dirty="0">
              <a:solidFill>
                <a:srgbClr val="C7000B"/>
              </a:solidFill>
              <a:latin typeface="Huawei Sans" panose="020C0503030203020204" pitchFamily="34" charset="0"/>
            </a:endParaRPr>
          </a:p>
        </p:txBody>
      </p:sp>
      <p:sp>
        <p:nvSpPr>
          <p:cNvPr id="761" name="文本框 760">
            <a:extLst>
              <a:ext uri="{FF2B5EF4-FFF2-40B4-BE49-F238E27FC236}">
                <a16:creationId xmlns:a16="http://schemas.microsoft.com/office/drawing/2014/main" xmlns="" id="{B62F0C4D-347E-487E-888F-9B2D4E967906}"/>
              </a:ext>
            </a:extLst>
          </p:cNvPr>
          <p:cNvSpPr txBox="1"/>
          <p:nvPr/>
        </p:nvSpPr>
        <p:spPr bwMode="gray">
          <a:xfrm>
            <a:off x="3642660" y="5599052"/>
            <a:ext cx="902060" cy="276999"/>
          </a:xfrm>
          <a:prstGeom prst="rect">
            <a:avLst/>
          </a:prstGeom>
          <a:noFill/>
        </p:spPr>
        <p:txBody>
          <a:bodyPr vert="horz" wrap="square" rtlCol="0" anchor="ctr">
            <a:spAutoFit/>
          </a:bodyPr>
          <a:lstStyle/>
          <a:p>
            <a:pPr marL="0" marR="0" lvl="0" indent="0" algn="ctr" defTabSz="914400" eaLnBrk="1" fontAlgn="ctr" latinLnBrk="0" hangingPunct="1">
              <a:spcBef>
                <a:spcPts val="0"/>
              </a:spcBef>
              <a:spcAft>
                <a:spcPts val="0"/>
              </a:spcAft>
              <a:buClrTx/>
              <a:buSzTx/>
              <a:buFontTx/>
              <a:buNone/>
              <a:tabLst/>
              <a:defRPr/>
            </a:pPr>
            <a:r>
              <a:rPr lang="en-US" sz="1200" b="1" dirty="0" smtClean="0">
                <a:solidFill>
                  <a:srgbClr val="C7000B"/>
                </a:solidFill>
                <a:latin typeface="Huawei Sans" panose="020C0503030203020204" pitchFamily="34" charset="0"/>
              </a:rPr>
              <a:t>Storage</a:t>
            </a:r>
            <a:endParaRPr lang="en-US" sz="1200" b="1" dirty="0">
              <a:solidFill>
                <a:srgbClr val="C7000B"/>
              </a:solidFill>
              <a:latin typeface="Huawei Sans" panose="020C0503030203020204" pitchFamily="34" charset="0"/>
            </a:endParaRPr>
          </a:p>
        </p:txBody>
      </p:sp>
      <p:sp>
        <p:nvSpPr>
          <p:cNvPr id="762" name="文本框 761">
            <a:extLst>
              <a:ext uri="{FF2B5EF4-FFF2-40B4-BE49-F238E27FC236}">
                <a16:creationId xmlns:a16="http://schemas.microsoft.com/office/drawing/2014/main" xmlns="" id="{30785F56-F2CB-41FB-B8A0-89E72F64CC2E}"/>
              </a:ext>
            </a:extLst>
          </p:cNvPr>
          <p:cNvSpPr txBox="1"/>
          <p:nvPr/>
        </p:nvSpPr>
        <p:spPr bwMode="gray">
          <a:xfrm>
            <a:off x="4411676" y="5691385"/>
            <a:ext cx="1931670" cy="276999"/>
          </a:xfrm>
          <a:prstGeom prst="rect">
            <a:avLst/>
          </a:prstGeom>
          <a:noFill/>
        </p:spPr>
        <p:txBody>
          <a:bodyPr vert="horz" wrap="square" rtlCol="0" anchor="ctr">
            <a:spAutoFit/>
          </a:bodyPr>
          <a:lstStyle/>
          <a:p>
            <a:pPr marL="0" marR="0" lvl="0" indent="0" algn="ctr" defTabSz="914400" eaLnBrk="1" fontAlgn="ctr" latinLnBrk="0" hangingPunct="1">
              <a:spcBef>
                <a:spcPts val="0"/>
              </a:spcBef>
              <a:spcAft>
                <a:spcPts val="0"/>
              </a:spcAft>
              <a:buClrTx/>
              <a:buSzTx/>
              <a:buFontTx/>
              <a:buNone/>
              <a:tabLst/>
              <a:defRPr/>
            </a:pPr>
            <a:r>
              <a:rPr lang="en-US" sz="1200" b="1" dirty="0" smtClean="0">
                <a:solidFill>
                  <a:srgbClr val="C7000B"/>
                </a:solidFill>
                <a:latin typeface="Huawei Sans" panose="020C0503030203020204" pitchFamily="34" charset="0"/>
              </a:rPr>
              <a:t>HPC</a:t>
            </a:r>
            <a:endParaRPr lang="en-US" sz="1200" b="1" dirty="0">
              <a:solidFill>
                <a:srgbClr val="C7000B"/>
              </a:solidFill>
              <a:latin typeface="Huawei Sans" panose="020C0503030203020204" pitchFamily="34" charset="0"/>
            </a:endParaRPr>
          </a:p>
        </p:txBody>
      </p:sp>
      <p:pic>
        <p:nvPicPr>
          <p:cNvPr id="763" name="Picture 4" descr="Huawei CloudFabric Data Center Network Solution Networking Project - Huawei">
            <a:extLst>
              <a:ext uri="{FF2B5EF4-FFF2-40B4-BE49-F238E27FC236}">
                <a16:creationId xmlns:a16="http://schemas.microsoft.com/office/drawing/2014/main" xmlns="" id="{BA226301-C30B-4F63-9DE4-1841DE7E6369}"/>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gray">
          <a:xfrm>
            <a:off x="4081917" y="1534515"/>
            <a:ext cx="734334" cy="549880"/>
          </a:xfrm>
          <a:prstGeom prst="rect">
            <a:avLst/>
          </a:prstGeom>
          <a:noFill/>
          <a:extLst>
            <a:ext uri="{909E8E84-426E-40DD-AFC4-6F175D3DCCD1}">
              <a14:hiddenFill xmlns:a14="http://schemas.microsoft.com/office/drawing/2010/main">
                <a:solidFill>
                  <a:srgbClr val="FFFFFF"/>
                </a:solidFill>
              </a14:hiddenFill>
            </a:ext>
          </a:extLst>
        </p:spPr>
      </p:pic>
      <p:grpSp>
        <p:nvGrpSpPr>
          <p:cNvPr id="764" name="组合 763">
            <a:extLst>
              <a:ext uri="{FF2B5EF4-FFF2-40B4-BE49-F238E27FC236}">
                <a16:creationId xmlns:a16="http://schemas.microsoft.com/office/drawing/2014/main" xmlns="" id="{5B74C505-917B-4FDC-8173-6CB606453A14}"/>
              </a:ext>
            </a:extLst>
          </p:cNvPr>
          <p:cNvGrpSpPr/>
          <p:nvPr/>
        </p:nvGrpSpPr>
        <p:grpSpPr bwMode="gray">
          <a:xfrm>
            <a:off x="2802562" y="3173254"/>
            <a:ext cx="2958566" cy="781725"/>
            <a:chOff x="2459496" y="2929229"/>
            <a:chExt cx="2958566" cy="781725"/>
          </a:xfrm>
        </p:grpSpPr>
        <p:sp>
          <p:nvSpPr>
            <p:cNvPr id="765" name="椭圆 764">
              <a:extLst>
                <a:ext uri="{FF2B5EF4-FFF2-40B4-BE49-F238E27FC236}">
                  <a16:creationId xmlns:a16="http://schemas.microsoft.com/office/drawing/2014/main" xmlns="" id="{E3F984F0-1E51-4D69-9390-59675634425E}"/>
                </a:ext>
              </a:extLst>
            </p:cNvPr>
            <p:cNvSpPr/>
            <p:nvPr/>
          </p:nvSpPr>
          <p:spPr bwMode="gray">
            <a:xfrm rot="2496350">
              <a:off x="3654547" y="3266235"/>
              <a:ext cx="378249" cy="378249"/>
            </a:xfrm>
            <a:prstGeom prst="ellipse">
              <a:avLst/>
            </a:prstGeom>
            <a:noFill/>
            <a:ln w="9525" cap="flat" cmpd="sng" algn="ctr">
              <a:solidFill>
                <a:srgbClr val="666666">
                  <a:lumMod val="40000"/>
                  <a:lumOff val="60000"/>
                </a:srgbClr>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66" name="TextBox 63"/>
            <p:cNvSpPr txBox="1"/>
            <p:nvPr/>
          </p:nvSpPr>
          <p:spPr bwMode="gray">
            <a:xfrm>
              <a:off x="4255326" y="3432875"/>
              <a:ext cx="1162736" cy="276999"/>
            </a:xfrm>
            <a:prstGeom prst="rect">
              <a:avLst/>
            </a:prstGeom>
            <a:noFill/>
          </p:spPr>
          <p:txBody>
            <a:bodyPr wrap="square" rtlCol="0">
              <a:spAutoFit/>
            </a:bodyPr>
            <a:lstStyle/>
            <a:p>
              <a:pPr marL="0" marR="0" lvl="0" indent="0" defTabSz="913746" eaLnBrk="1" fontAlgn="ctr" latinLnBrk="0" hangingPunct="1">
                <a:lnSpc>
                  <a:spcPct val="100000"/>
                </a:lnSpc>
                <a:spcBef>
                  <a:spcPts val="0"/>
                </a:spcBef>
                <a:spcAft>
                  <a:spcPts val="0"/>
                </a:spcAft>
                <a:buClrTx/>
                <a:buSzTx/>
                <a:buFontTx/>
                <a:buNone/>
                <a:tabLst/>
                <a:defRPr/>
              </a:pPr>
              <a:r>
                <a:rPr lang="en-US" sz="1200" b="0" dirty="0" smtClean="0">
                  <a:solidFill>
                    <a:srgbClr val="666666">
                      <a:lumMod val="75000"/>
                    </a:srgbClr>
                  </a:solidFill>
                  <a:latin typeface="Huawei Sans" panose="020C0503030203020204" pitchFamily="34" charset="0"/>
                </a:rPr>
                <a:t>Controller</a:t>
              </a:r>
              <a:endParaRPr kumimoji="0" lang="en-US" altLang="zh-CN" sz="1200" b="0" i="0" u="none" strike="noStrike" kern="0" cap="none" spc="0" normalizeH="0" baseline="0" noProof="0" dirty="0" smtClean="0">
                <a:ln>
                  <a:noFill/>
                </a:ln>
                <a:solidFill>
                  <a:srgbClr val="666666">
                    <a:lumMod val="75000"/>
                  </a:srgbClr>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67" name="TextBox 63"/>
            <p:cNvSpPr txBox="1"/>
            <p:nvPr/>
          </p:nvSpPr>
          <p:spPr bwMode="gray">
            <a:xfrm>
              <a:off x="3299643" y="2929229"/>
              <a:ext cx="1024540" cy="276999"/>
            </a:xfrm>
            <a:prstGeom prst="rect">
              <a:avLst/>
            </a:prstGeom>
            <a:noFill/>
          </p:spPr>
          <p:txBody>
            <a:bodyPr wrap="square" rtlCol="0">
              <a:spAutoFit/>
            </a:bodyPr>
            <a:lstStyle/>
            <a:p>
              <a:pPr marL="0" marR="0" lvl="0" indent="0" algn="ctr" defTabSz="913746" eaLnBrk="1" fontAlgn="ctr" latinLnBrk="0" hangingPunct="1">
                <a:lnSpc>
                  <a:spcPct val="100000"/>
                </a:lnSpc>
                <a:spcBef>
                  <a:spcPts val="0"/>
                </a:spcBef>
                <a:spcAft>
                  <a:spcPts val="0"/>
                </a:spcAft>
                <a:buClrTx/>
                <a:buSzTx/>
                <a:buFontTx/>
                <a:buNone/>
                <a:tabLst/>
                <a:defRPr/>
              </a:pPr>
              <a:r>
                <a:rPr lang="en-US" sz="1200" b="0" dirty="0" smtClean="0">
                  <a:solidFill>
                    <a:srgbClr val="666666">
                      <a:lumMod val="75000"/>
                    </a:srgbClr>
                  </a:solidFill>
                  <a:latin typeface="Huawei Sans" panose="020C0503030203020204" pitchFamily="34" charset="0"/>
                </a:rPr>
                <a:t>A</a:t>
              </a:r>
              <a:r>
                <a:rPr lang="en-US" altLang="zh-CN" sz="1200" b="0" dirty="0" smtClean="0">
                  <a:solidFill>
                    <a:srgbClr val="666666">
                      <a:lumMod val="75000"/>
                    </a:srgbClr>
                  </a:solidFill>
                  <a:latin typeface="Huawei Sans" panose="020C0503030203020204" pitchFamily="34" charset="0"/>
                </a:rPr>
                <a:t>nalyzer</a:t>
              </a:r>
              <a:endParaRPr kumimoji="0" lang="en-US" altLang="zh-CN" sz="1200" b="0" i="0" u="none" strike="noStrike" kern="0" cap="none" spc="0" normalizeH="0" baseline="0" noProof="0" dirty="0" smtClean="0">
                <a:ln>
                  <a:noFill/>
                </a:ln>
                <a:solidFill>
                  <a:srgbClr val="666666">
                    <a:lumMod val="75000"/>
                  </a:srgbClr>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68" name="TextBox 63"/>
            <p:cNvSpPr txBox="1"/>
            <p:nvPr/>
          </p:nvSpPr>
          <p:spPr bwMode="gray">
            <a:xfrm>
              <a:off x="2459496" y="3433955"/>
              <a:ext cx="1009990" cy="276999"/>
            </a:xfrm>
            <a:prstGeom prst="rect">
              <a:avLst/>
            </a:prstGeom>
            <a:noFill/>
          </p:spPr>
          <p:txBody>
            <a:bodyPr wrap="square" rtlCol="0">
              <a:spAutoFit/>
            </a:bodyPr>
            <a:lstStyle/>
            <a:p>
              <a:pPr marL="0" marR="0" lvl="0" indent="0" defTabSz="913746" eaLnBrk="1" fontAlgn="ctr" latinLnBrk="0" hangingPunct="1">
                <a:lnSpc>
                  <a:spcPct val="100000"/>
                </a:lnSpc>
                <a:spcBef>
                  <a:spcPts val="0"/>
                </a:spcBef>
                <a:spcAft>
                  <a:spcPts val="0"/>
                </a:spcAft>
                <a:buClrTx/>
                <a:buSzTx/>
                <a:buFontTx/>
                <a:buNone/>
                <a:tabLst/>
                <a:defRPr/>
              </a:pPr>
              <a:r>
                <a:rPr lang="en-US" sz="1200" b="0" dirty="0" smtClean="0">
                  <a:solidFill>
                    <a:srgbClr val="666666">
                      <a:lumMod val="75000"/>
                    </a:srgbClr>
                  </a:solidFill>
                  <a:latin typeface="Huawei Sans" panose="020C0503030203020204" pitchFamily="34" charset="0"/>
                </a:rPr>
                <a:t>M</a:t>
              </a:r>
              <a:r>
                <a:rPr lang="en-US" altLang="zh-CN" sz="1200" b="0" dirty="0" smtClean="0">
                  <a:solidFill>
                    <a:srgbClr val="666666">
                      <a:lumMod val="75000"/>
                    </a:srgbClr>
                  </a:solidFill>
                  <a:latin typeface="Huawei Sans" panose="020C0503030203020204" pitchFamily="34" charset="0"/>
                </a:rPr>
                <a:t>anager</a:t>
              </a:r>
              <a:endParaRPr kumimoji="0" lang="en-US" altLang="zh-CN" sz="1200" b="0" i="0" u="none" strike="noStrike" kern="0" cap="none" spc="0" normalizeH="0" baseline="0" noProof="0" dirty="0" smtClean="0">
                <a:ln>
                  <a:noFill/>
                </a:ln>
                <a:solidFill>
                  <a:srgbClr val="666666">
                    <a:lumMod val="75000"/>
                  </a:srgbClr>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69" name="browser-setting-interface-circular-symbol-of-a-wrench-in-a-window-outlines-inside-a-circle_41892"/>
            <p:cNvSpPr>
              <a:spLocks noChangeAspect="1"/>
            </p:cNvSpPr>
            <p:nvPr/>
          </p:nvSpPr>
          <p:spPr bwMode="gray">
            <a:xfrm>
              <a:off x="3681960" y="3160217"/>
              <a:ext cx="261603" cy="168302"/>
            </a:xfrm>
            <a:custGeom>
              <a:avLst/>
              <a:gdLst>
                <a:gd name="connsiteX0" fmla="*/ 153550 w 609602"/>
                <a:gd name="connsiteY0" fmla="*/ 121725 h 448232"/>
                <a:gd name="connsiteX1" fmla="*/ 171615 w 609602"/>
                <a:gd name="connsiteY1" fmla="*/ 139767 h 448232"/>
                <a:gd name="connsiteX2" fmla="*/ 171615 w 609602"/>
                <a:gd name="connsiteY2" fmla="*/ 199159 h 448232"/>
                <a:gd name="connsiteX3" fmla="*/ 153550 w 609602"/>
                <a:gd name="connsiteY3" fmla="*/ 217200 h 448232"/>
                <a:gd name="connsiteX4" fmla="*/ 135486 w 609602"/>
                <a:gd name="connsiteY4" fmla="*/ 199159 h 448232"/>
                <a:gd name="connsiteX5" fmla="*/ 135486 w 609602"/>
                <a:gd name="connsiteY5" fmla="*/ 139767 h 448232"/>
                <a:gd name="connsiteX6" fmla="*/ 153550 w 609602"/>
                <a:gd name="connsiteY6" fmla="*/ 121725 h 448232"/>
                <a:gd name="connsiteX7" fmla="*/ 18064 w 609602"/>
                <a:gd name="connsiteY7" fmla="*/ 121725 h 448232"/>
                <a:gd name="connsiteX8" fmla="*/ 36129 w 609602"/>
                <a:gd name="connsiteY8" fmla="*/ 139767 h 448232"/>
                <a:gd name="connsiteX9" fmla="*/ 36129 w 609602"/>
                <a:gd name="connsiteY9" fmla="*/ 199159 h 448232"/>
                <a:gd name="connsiteX10" fmla="*/ 18064 w 609602"/>
                <a:gd name="connsiteY10" fmla="*/ 217200 h 448232"/>
                <a:gd name="connsiteX11" fmla="*/ 0 w 609602"/>
                <a:gd name="connsiteY11" fmla="*/ 199159 h 448232"/>
                <a:gd name="connsiteX12" fmla="*/ 0 w 609602"/>
                <a:gd name="connsiteY12" fmla="*/ 139767 h 448232"/>
                <a:gd name="connsiteX13" fmla="*/ 18064 w 609602"/>
                <a:gd name="connsiteY13" fmla="*/ 121725 h 448232"/>
                <a:gd name="connsiteX14" fmla="*/ 221314 w 609602"/>
                <a:gd name="connsiteY14" fmla="*/ 47279 h 448232"/>
                <a:gd name="connsiteX15" fmla="*/ 239287 w 609602"/>
                <a:gd name="connsiteY15" fmla="*/ 65325 h 448232"/>
                <a:gd name="connsiteX16" fmla="*/ 239287 w 609602"/>
                <a:gd name="connsiteY16" fmla="*/ 199155 h 448232"/>
                <a:gd name="connsiteX17" fmla="*/ 221314 w 609602"/>
                <a:gd name="connsiteY17" fmla="*/ 217201 h 448232"/>
                <a:gd name="connsiteX18" fmla="*/ 203228 w 609602"/>
                <a:gd name="connsiteY18" fmla="*/ 199155 h 448232"/>
                <a:gd name="connsiteX19" fmla="*/ 203228 w 609602"/>
                <a:gd name="connsiteY19" fmla="*/ 65325 h 448232"/>
                <a:gd name="connsiteX20" fmla="*/ 221314 w 609602"/>
                <a:gd name="connsiteY20" fmla="*/ 47279 h 448232"/>
                <a:gd name="connsiteX21" fmla="*/ 85751 w 609602"/>
                <a:gd name="connsiteY21" fmla="*/ 47279 h 448232"/>
                <a:gd name="connsiteX22" fmla="*/ 103801 w 609602"/>
                <a:gd name="connsiteY22" fmla="*/ 65325 h 448232"/>
                <a:gd name="connsiteX23" fmla="*/ 103801 w 609602"/>
                <a:gd name="connsiteY23" fmla="*/ 199155 h 448232"/>
                <a:gd name="connsiteX24" fmla="*/ 85751 w 609602"/>
                <a:gd name="connsiteY24" fmla="*/ 217201 h 448232"/>
                <a:gd name="connsiteX25" fmla="*/ 67813 w 609602"/>
                <a:gd name="connsiteY25" fmla="*/ 199155 h 448232"/>
                <a:gd name="connsiteX26" fmla="*/ 67813 w 609602"/>
                <a:gd name="connsiteY26" fmla="*/ 65325 h 448232"/>
                <a:gd name="connsiteX27" fmla="*/ 85751 w 609602"/>
                <a:gd name="connsiteY27" fmla="*/ 47279 h 448232"/>
                <a:gd name="connsiteX28" fmla="*/ 338920 w 609602"/>
                <a:gd name="connsiteY28" fmla="*/ 19970 h 448232"/>
                <a:gd name="connsiteX29" fmla="*/ 450806 w 609602"/>
                <a:gd name="connsiteY29" fmla="*/ 66248 h 448232"/>
                <a:gd name="connsiteX30" fmla="*/ 497155 w 609602"/>
                <a:gd name="connsiteY30" fmla="*/ 177963 h 448232"/>
                <a:gd name="connsiteX31" fmla="*/ 468538 w 609602"/>
                <a:gd name="connsiteY31" fmla="*/ 268613 h 448232"/>
                <a:gd name="connsiteX32" fmla="*/ 601523 w 609602"/>
                <a:gd name="connsiteY32" fmla="*/ 401395 h 448232"/>
                <a:gd name="connsiteX33" fmla="*/ 601523 w 609602"/>
                <a:gd name="connsiteY33" fmla="*/ 440165 h 448232"/>
                <a:gd name="connsiteX34" fmla="*/ 582108 w 609602"/>
                <a:gd name="connsiteY34" fmla="*/ 448232 h 448232"/>
                <a:gd name="connsiteX35" fmla="*/ 562693 w 609602"/>
                <a:gd name="connsiteY35" fmla="*/ 440165 h 448232"/>
                <a:gd name="connsiteX36" fmla="*/ 429708 w 609602"/>
                <a:gd name="connsiteY36" fmla="*/ 307383 h 448232"/>
                <a:gd name="connsiteX37" fmla="*/ 338920 w 609602"/>
                <a:gd name="connsiteY37" fmla="*/ 335956 h 448232"/>
                <a:gd name="connsiteX38" fmla="*/ 227033 w 609602"/>
                <a:gd name="connsiteY38" fmla="*/ 289679 h 448232"/>
                <a:gd name="connsiteX39" fmla="*/ 186857 w 609602"/>
                <a:gd name="connsiteY39" fmla="*/ 222224 h 448232"/>
                <a:gd name="connsiteX40" fmla="*/ 187418 w 609602"/>
                <a:gd name="connsiteY40" fmla="*/ 221551 h 448232"/>
                <a:gd name="connsiteX41" fmla="*/ 221310 w 609602"/>
                <a:gd name="connsiteY41" fmla="*/ 239704 h 448232"/>
                <a:gd name="connsiteX42" fmla="*/ 241510 w 609602"/>
                <a:gd name="connsiteY42" fmla="*/ 234325 h 448232"/>
                <a:gd name="connsiteX43" fmla="*/ 259353 w 609602"/>
                <a:gd name="connsiteY43" fmla="*/ 257408 h 448232"/>
                <a:gd name="connsiteX44" fmla="*/ 338920 w 609602"/>
                <a:gd name="connsiteY44" fmla="*/ 290351 h 448232"/>
                <a:gd name="connsiteX45" fmla="*/ 418486 w 609602"/>
                <a:gd name="connsiteY45" fmla="*/ 257408 h 448232"/>
                <a:gd name="connsiteX46" fmla="*/ 451480 w 609602"/>
                <a:gd name="connsiteY46" fmla="*/ 177963 h 448232"/>
                <a:gd name="connsiteX47" fmla="*/ 418486 w 609602"/>
                <a:gd name="connsiteY47" fmla="*/ 98519 h 448232"/>
                <a:gd name="connsiteX48" fmla="*/ 338920 w 609602"/>
                <a:gd name="connsiteY48" fmla="*/ 65575 h 448232"/>
                <a:gd name="connsiteX49" fmla="*/ 329605 w 609602"/>
                <a:gd name="connsiteY49" fmla="*/ 66024 h 448232"/>
                <a:gd name="connsiteX50" fmla="*/ 329605 w 609602"/>
                <a:gd name="connsiteY50" fmla="*/ 20194 h 448232"/>
                <a:gd name="connsiteX51" fmla="*/ 338920 w 609602"/>
                <a:gd name="connsiteY51" fmla="*/ 19970 h 448232"/>
                <a:gd name="connsiteX52" fmla="*/ 288966 w 609602"/>
                <a:gd name="connsiteY52" fmla="*/ 0 h 448232"/>
                <a:gd name="connsiteX53" fmla="*/ 307030 w 609602"/>
                <a:gd name="connsiteY53" fmla="*/ 18044 h 448232"/>
                <a:gd name="connsiteX54" fmla="*/ 307030 w 609602"/>
                <a:gd name="connsiteY54" fmla="*/ 199157 h 448232"/>
                <a:gd name="connsiteX55" fmla="*/ 288966 w 609602"/>
                <a:gd name="connsiteY55" fmla="*/ 217201 h 448232"/>
                <a:gd name="connsiteX56" fmla="*/ 270901 w 609602"/>
                <a:gd name="connsiteY56" fmla="*/ 199157 h 448232"/>
                <a:gd name="connsiteX57" fmla="*/ 270901 w 609602"/>
                <a:gd name="connsiteY57" fmla="*/ 18044 h 448232"/>
                <a:gd name="connsiteX58" fmla="*/ 288966 w 609602"/>
                <a:gd name="connsiteY58" fmla="*/ 0 h 448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609602" h="448232">
                  <a:moveTo>
                    <a:pt x="153550" y="121725"/>
                  </a:moveTo>
                  <a:cubicBezTo>
                    <a:pt x="163536" y="121725"/>
                    <a:pt x="171615" y="129794"/>
                    <a:pt x="171615" y="139767"/>
                  </a:cubicBezTo>
                  <a:lnTo>
                    <a:pt x="171615" y="199159"/>
                  </a:lnTo>
                  <a:cubicBezTo>
                    <a:pt x="171615" y="209132"/>
                    <a:pt x="163536" y="217200"/>
                    <a:pt x="153550" y="217200"/>
                  </a:cubicBezTo>
                  <a:cubicBezTo>
                    <a:pt x="143565" y="217200"/>
                    <a:pt x="135486" y="209132"/>
                    <a:pt x="135486" y="199159"/>
                  </a:cubicBezTo>
                  <a:lnTo>
                    <a:pt x="135486" y="139767"/>
                  </a:lnTo>
                  <a:cubicBezTo>
                    <a:pt x="135486" y="129794"/>
                    <a:pt x="143565" y="121725"/>
                    <a:pt x="153550" y="121725"/>
                  </a:cubicBezTo>
                  <a:close/>
                  <a:moveTo>
                    <a:pt x="18064" y="121725"/>
                  </a:moveTo>
                  <a:cubicBezTo>
                    <a:pt x="28050" y="121725"/>
                    <a:pt x="36129" y="129794"/>
                    <a:pt x="36129" y="139767"/>
                  </a:cubicBezTo>
                  <a:lnTo>
                    <a:pt x="36129" y="199159"/>
                  </a:lnTo>
                  <a:cubicBezTo>
                    <a:pt x="36129" y="209132"/>
                    <a:pt x="28050" y="217200"/>
                    <a:pt x="18064" y="217200"/>
                  </a:cubicBezTo>
                  <a:cubicBezTo>
                    <a:pt x="8079" y="217200"/>
                    <a:pt x="0" y="209132"/>
                    <a:pt x="0" y="199159"/>
                  </a:cubicBezTo>
                  <a:lnTo>
                    <a:pt x="0" y="139767"/>
                  </a:lnTo>
                  <a:cubicBezTo>
                    <a:pt x="0" y="129794"/>
                    <a:pt x="8079" y="121725"/>
                    <a:pt x="18064" y="121725"/>
                  </a:cubicBezTo>
                  <a:close/>
                  <a:moveTo>
                    <a:pt x="221314" y="47279"/>
                  </a:moveTo>
                  <a:cubicBezTo>
                    <a:pt x="231199" y="47279"/>
                    <a:pt x="239287" y="55349"/>
                    <a:pt x="239287" y="65325"/>
                  </a:cubicBezTo>
                  <a:lnTo>
                    <a:pt x="239287" y="199155"/>
                  </a:lnTo>
                  <a:cubicBezTo>
                    <a:pt x="239287" y="209131"/>
                    <a:pt x="231199" y="217201"/>
                    <a:pt x="221314" y="217201"/>
                  </a:cubicBezTo>
                  <a:cubicBezTo>
                    <a:pt x="211316" y="217201"/>
                    <a:pt x="203228" y="209131"/>
                    <a:pt x="203228" y="199155"/>
                  </a:cubicBezTo>
                  <a:lnTo>
                    <a:pt x="203228" y="65325"/>
                  </a:lnTo>
                  <a:cubicBezTo>
                    <a:pt x="203228" y="55349"/>
                    <a:pt x="211316" y="47279"/>
                    <a:pt x="221314" y="47279"/>
                  </a:cubicBezTo>
                  <a:close/>
                  <a:moveTo>
                    <a:pt x="85751" y="47279"/>
                  </a:moveTo>
                  <a:cubicBezTo>
                    <a:pt x="95729" y="47279"/>
                    <a:pt x="103801" y="55349"/>
                    <a:pt x="103801" y="65325"/>
                  </a:cubicBezTo>
                  <a:lnTo>
                    <a:pt x="103801" y="199155"/>
                  </a:lnTo>
                  <a:cubicBezTo>
                    <a:pt x="103801" y="209131"/>
                    <a:pt x="95729" y="217201"/>
                    <a:pt x="85751" y="217201"/>
                  </a:cubicBezTo>
                  <a:cubicBezTo>
                    <a:pt x="75885" y="217201"/>
                    <a:pt x="67813" y="209131"/>
                    <a:pt x="67813" y="199155"/>
                  </a:cubicBezTo>
                  <a:lnTo>
                    <a:pt x="67813" y="65325"/>
                  </a:lnTo>
                  <a:cubicBezTo>
                    <a:pt x="67813" y="55349"/>
                    <a:pt x="75885" y="47279"/>
                    <a:pt x="85751" y="47279"/>
                  </a:cubicBezTo>
                  <a:close/>
                  <a:moveTo>
                    <a:pt x="338920" y="19970"/>
                  </a:moveTo>
                  <a:cubicBezTo>
                    <a:pt x="381228" y="19970"/>
                    <a:pt x="420955" y="36329"/>
                    <a:pt x="450806" y="66248"/>
                  </a:cubicBezTo>
                  <a:cubicBezTo>
                    <a:pt x="480770" y="96053"/>
                    <a:pt x="497155" y="135720"/>
                    <a:pt x="497155" y="177963"/>
                  </a:cubicBezTo>
                  <a:cubicBezTo>
                    <a:pt x="497155" y="210907"/>
                    <a:pt x="487167" y="242281"/>
                    <a:pt x="468538" y="268613"/>
                  </a:cubicBezTo>
                  <a:lnTo>
                    <a:pt x="601523" y="401395"/>
                  </a:lnTo>
                  <a:cubicBezTo>
                    <a:pt x="612296" y="412152"/>
                    <a:pt x="612296" y="429520"/>
                    <a:pt x="601523" y="440165"/>
                  </a:cubicBezTo>
                  <a:cubicBezTo>
                    <a:pt x="596248" y="445543"/>
                    <a:pt x="589178" y="448232"/>
                    <a:pt x="582108" y="448232"/>
                  </a:cubicBezTo>
                  <a:cubicBezTo>
                    <a:pt x="575150" y="448232"/>
                    <a:pt x="568080" y="445543"/>
                    <a:pt x="562693" y="440165"/>
                  </a:cubicBezTo>
                  <a:lnTo>
                    <a:pt x="429708" y="307383"/>
                  </a:lnTo>
                  <a:cubicBezTo>
                    <a:pt x="403336" y="325984"/>
                    <a:pt x="371913" y="335956"/>
                    <a:pt x="338920" y="335956"/>
                  </a:cubicBezTo>
                  <a:cubicBezTo>
                    <a:pt x="296612" y="335956"/>
                    <a:pt x="256884" y="319597"/>
                    <a:pt x="227033" y="289679"/>
                  </a:cubicBezTo>
                  <a:cubicBezTo>
                    <a:pt x="207843" y="270630"/>
                    <a:pt x="194264" y="247435"/>
                    <a:pt x="186857" y="222224"/>
                  </a:cubicBezTo>
                  <a:cubicBezTo>
                    <a:pt x="187081" y="222000"/>
                    <a:pt x="187194" y="221776"/>
                    <a:pt x="187418" y="221551"/>
                  </a:cubicBezTo>
                  <a:cubicBezTo>
                    <a:pt x="194713" y="232533"/>
                    <a:pt x="207169" y="239704"/>
                    <a:pt x="221310" y="239704"/>
                  </a:cubicBezTo>
                  <a:cubicBezTo>
                    <a:pt x="228604" y="239704"/>
                    <a:pt x="235562" y="237687"/>
                    <a:pt x="241510" y="234325"/>
                  </a:cubicBezTo>
                  <a:cubicBezTo>
                    <a:pt x="246335" y="242617"/>
                    <a:pt x="252283" y="250349"/>
                    <a:pt x="259353" y="257408"/>
                  </a:cubicBezTo>
                  <a:cubicBezTo>
                    <a:pt x="280564" y="278586"/>
                    <a:pt x="308844" y="290351"/>
                    <a:pt x="338920" y="290351"/>
                  </a:cubicBezTo>
                  <a:cubicBezTo>
                    <a:pt x="368996" y="290351"/>
                    <a:pt x="397164" y="278586"/>
                    <a:pt x="418486" y="257408"/>
                  </a:cubicBezTo>
                  <a:cubicBezTo>
                    <a:pt x="439696" y="236230"/>
                    <a:pt x="451480" y="207993"/>
                    <a:pt x="451480" y="177963"/>
                  </a:cubicBezTo>
                  <a:cubicBezTo>
                    <a:pt x="451480" y="147933"/>
                    <a:pt x="439696" y="119696"/>
                    <a:pt x="418486" y="98519"/>
                  </a:cubicBezTo>
                  <a:cubicBezTo>
                    <a:pt x="397164" y="77229"/>
                    <a:pt x="368996" y="65575"/>
                    <a:pt x="338920" y="65575"/>
                  </a:cubicBezTo>
                  <a:cubicBezTo>
                    <a:pt x="335777" y="65575"/>
                    <a:pt x="332747" y="65799"/>
                    <a:pt x="329605" y="66024"/>
                  </a:cubicBezTo>
                  <a:lnTo>
                    <a:pt x="329605" y="20194"/>
                  </a:lnTo>
                  <a:cubicBezTo>
                    <a:pt x="332747" y="19970"/>
                    <a:pt x="335777" y="19970"/>
                    <a:pt x="338920" y="19970"/>
                  </a:cubicBezTo>
                  <a:close/>
                  <a:moveTo>
                    <a:pt x="288966" y="0"/>
                  </a:moveTo>
                  <a:cubicBezTo>
                    <a:pt x="298951" y="0"/>
                    <a:pt x="307030" y="8069"/>
                    <a:pt x="307030" y="18044"/>
                  </a:cubicBezTo>
                  <a:lnTo>
                    <a:pt x="307030" y="199157"/>
                  </a:lnTo>
                  <a:cubicBezTo>
                    <a:pt x="307030" y="209132"/>
                    <a:pt x="298951" y="217201"/>
                    <a:pt x="288966" y="217201"/>
                  </a:cubicBezTo>
                  <a:cubicBezTo>
                    <a:pt x="278980" y="217201"/>
                    <a:pt x="270901" y="209132"/>
                    <a:pt x="270901" y="199157"/>
                  </a:cubicBezTo>
                  <a:lnTo>
                    <a:pt x="270901" y="18044"/>
                  </a:lnTo>
                  <a:cubicBezTo>
                    <a:pt x="270901" y="8069"/>
                    <a:pt x="278980" y="0"/>
                    <a:pt x="288966" y="0"/>
                  </a:cubicBezTo>
                  <a:close/>
                </a:path>
              </a:pathLst>
            </a:custGeom>
            <a:solidFill>
              <a:srgbClr val="666666">
                <a:lumMod val="75000"/>
              </a:srgbClr>
            </a:solidFill>
            <a:ln>
              <a:noFill/>
            </a:ln>
          </p:spPr>
          <p:txBody>
            <a:bodyPr/>
            <a:lstStyle/>
            <a:p>
              <a:pPr marL="0" marR="0" lvl="0" indent="0" defTabSz="913746"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70" name="cogwheel-outline_45304"/>
            <p:cNvSpPr>
              <a:spLocks noChangeAspect="1"/>
            </p:cNvSpPr>
            <p:nvPr/>
          </p:nvSpPr>
          <p:spPr bwMode="gray">
            <a:xfrm>
              <a:off x="4004593" y="3473069"/>
              <a:ext cx="210316" cy="182264"/>
            </a:xfrm>
            <a:custGeom>
              <a:avLst/>
              <a:gdLst>
                <a:gd name="connsiteX0" fmla="*/ 304497 w 608758"/>
                <a:gd name="connsiteY0" fmla="*/ 217983 h 602955"/>
                <a:gd name="connsiteX1" fmla="*/ 231788 w 608758"/>
                <a:gd name="connsiteY1" fmla="*/ 259998 h 602955"/>
                <a:gd name="connsiteX2" fmla="*/ 262812 w 608758"/>
                <a:gd name="connsiteY2" fmla="*/ 373958 h 602955"/>
                <a:gd name="connsiteX3" fmla="*/ 304257 w 608758"/>
                <a:gd name="connsiteY3" fmla="*/ 385002 h 602955"/>
                <a:gd name="connsiteX4" fmla="*/ 376966 w 608758"/>
                <a:gd name="connsiteY4" fmla="*/ 342907 h 602955"/>
                <a:gd name="connsiteX5" fmla="*/ 385063 w 608758"/>
                <a:gd name="connsiteY5" fmla="*/ 279605 h 602955"/>
                <a:gd name="connsiteX6" fmla="*/ 345942 w 608758"/>
                <a:gd name="connsiteY6" fmla="*/ 229027 h 602955"/>
                <a:gd name="connsiteX7" fmla="*/ 304497 w 608758"/>
                <a:gd name="connsiteY7" fmla="*/ 217983 h 602955"/>
                <a:gd name="connsiteX8" fmla="*/ 304497 w 608758"/>
                <a:gd name="connsiteY8" fmla="*/ 169006 h 602955"/>
                <a:gd name="connsiteX9" fmla="*/ 370312 w 608758"/>
                <a:gd name="connsiteY9" fmla="*/ 186532 h 602955"/>
                <a:gd name="connsiteX10" fmla="*/ 432360 w 608758"/>
                <a:gd name="connsiteY10" fmla="*/ 266720 h 602955"/>
                <a:gd name="connsiteX11" fmla="*/ 419534 w 608758"/>
                <a:gd name="connsiteY11" fmla="*/ 367236 h 602955"/>
                <a:gd name="connsiteX12" fmla="*/ 304257 w 608758"/>
                <a:gd name="connsiteY12" fmla="*/ 433979 h 602955"/>
                <a:gd name="connsiteX13" fmla="*/ 238442 w 608758"/>
                <a:gd name="connsiteY13" fmla="*/ 416453 h 602955"/>
                <a:gd name="connsiteX14" fmla="*/ 189221 w 608758"/>
                <a:gd name="connsiteY14" fmla="*/ 235669 h 602955"/>
                <a:gd name="connsiteX15" fmla="*/ 304497 w 608758"/>
                <a:gd name="connsiteY15" fmla="*/ 169006 h 602955"/>
                <a:gd name="connsiteX16" fmla="*/ 391705 w 608758"/>
                <a:gd name="connsiteY16" fmla="*/ 57902 h 602955"/>
                <a:gd name="connsiteX17" fmla="*/ 363091 w 608758"/>
                <a:gd name="connsiteY17" fmla="*/ 107845 h 602955"/>
                <a:gd name="connsiteX18" fmla="*/ 337442 w 608758"/>
                <a:gd name="connsiteY18" fmla="*/ 119771 h 602955"/>
                <a:gd name="connsiteX19" fmla="*/ 269873 w 608758"/>
                <a:gd name="connsiteY19" fmla="*/ 119931 h 602955"/>
                <a:gd name="connsiteX20" fmla="*/ 244145 w 608758"/>
                <a:gd name="connsiteY20" fmla="*/ 108166 h 602955"/>
                <a:gd name="connsiteX21" fmla="*/ 215209 w 608758"/>
                <a:gd name="connsiteY21" fmla="*/ 58543 h 602955"/>
                <a:gd name="connsiteX22" fmla="*/ 136820 w 608758"/>
                <a:gd name="connsiteY22" fmla="*/ 104164 h 602955"/>
                <a:gd name="connsiteX23" fmla="*/ 165755 w 608758"/>
                <a:gd name="connsiteY23" fmla="*/ 153867 h 602955"/>
                <a:gd name="connsiteX24" fmla="*/ 163271 w 608758"/>
                <a:gd name="connsiteY24" fmla="*/ 182040 h 602955"/>
                <a:gd name="connsiteX25" fmla="*/ 143713 w 608758"/>
                <a:gd name="connsiteY25" fmla="*/ 209653 h 602955"/>
                <a:gd name="connsiteX26" fmla="*/ 129687 w 608758"/>
                <a:gd name="connsiteY26" fmla="*/ 240467 h 602955"/>
                <a:gd name="connsiteX27" fmla="*/ 106683 w 608758"/>
                <a:gd name="connsiteY27" fmla="*/ 256874 h 602955"/>
                <a:gd name="connsiteX28" fmla="*/ 49134 w 608758"/>
                <a:gd name="connsiteY28" fmla="*/ 257115 h 602955"/>
                <a:gd name="connsiteX29" fmla="*/ 49454 w 608758"/>
                <a:gd name="connsiteY29" fmla="*/ 347797 h 602955"/>
                <a:gd name="connsiteX30" fmla="*/ 107004 w 608758"/>
                <a:gd name="connsiteY30" fmla="*/ 347557 h 602955"/>
                <a:gd name="connsiteX31" fmla="*/ 107084 w 608758"/>
                <a:gd name="connsiteY31" fmla="*/ 347557 h 602955"/>
                <a:gd name="connsiteX32" fmla="*/ 130168 w 608758"/>
                <a:gd name="connsiteY32" fmla="*/ 363804 h 602955"/>
                <a:gd name="connsiteX33" fmla="*/ 164152 w 608758"/>
                <a:gd name="connsiteY33" fmla="*/ 421991 h 602955"/>
                <a:gd name="connsiteX34" fmla="*/ 166878 w 608758"/>
                <a:gd name="connsiteY34" fmla="*/ 450164 h 602955"/>
                <a:gd name="connsiteX35" fmla="*/ 138263 w 608758"/>
                <a:gd name="connsiteY35" fmla="*/ 500027 h 602955"/>
                <a:gd name="connsiteX36" fmla="*/ 217053 w 608758"/>
                <a:gd name="connsiteY36" fmla="*/ 545088 h 602955"/>
                <a:gd name="connsiteX37" fmla="*/ 245667 w 608758"/>
                <a:gd name="connsiteY37" fmla="*/ 495145 h 602955"/>
                <a:gd name="connsiteX38" fmla="*/ 271316 w 608758"/>
                <a:gd name="connsiteY38" fmla="*/ 483219 h 602955"/>
                <a:gd name="connsiteX39" fmla="*/ 338805 w 608758"/>
                <a:gd name="connsiteY39" fmla="*/ 483059 h 602955"/>
                <a:gd name="connsiteX40" fmla="*/ 364533 w 608758"/>
                <a:gd name="connsiteY40" fmla="*/ 494745 h 602955"/>
                <a:gd name="connsiteX41" fmla="*/ 393549 w 608758"/>
                <a:gd name="connsiteY41" fmla="*/ 544368 h 602955"/>
                <a:gd name="connsiteX42" fmla="*/ 471938 w 608758"/>
                <a:gd name="connsiteY42" fmla="*/ 498747 h 602955"/>
                <a:gd name="connsiteX43" fmla="*/ 443003 w 608758"/>
                <a:gd name="connsiteY43" fmla="*/ 449204 h 602955"/>
                <a:gd name="connsiteX44" fmla="*/ 445487 w 608758"/>
                <a:gd name="connsiteY44" fmla="*/ 421031 h 602955"/>
                <a:gd name="connsiteX45" fmla="*/ 465125 w 608758"/>
                <a:gd name="connsiteY45" fmla="*/ 393338 h 602955"/>
                <a:gd name="connsiteX46" fmla="*/ 479071 w 608758"/>
                <a:gd name="connsiteY46" fmla="*/ 362443 h 602955"/>
                <a:gd name="connsiteX47" fmla="*/ 502155 w 608758"/>
                <a:gd name="connsiteY47" fmla="*/ 346036 h 602955"/>
                <a:gd name="connsiteX48" fmla="*/ 559625 w 608758"/>
                <a:gd name="connsiteY48" fmla="*/ 345876 h 602955"/>
                <a:gd name="connsiteX49" fmla="*/ 559304 w 608758"/>
                <a:gd name="connsiteY49" fmla="*/ 255194 h 602955"/>
                <a:gd name="connsiteX50" fmla="*/ 501754 w 608758"/>
                <a:gd name="connsiteY50" fmla="*/ 255434 h 602955"/>
                <a:gd name="connsiteX51" fmla="*/ 501674 w 608758"/>
                <a:gd name="connsiteY51" fmla="*/ 255434 h 602955"/>
                <a:gd name="connsiteX52" fmla="*/ 478590 w 608758"/>
                <a:gd name="connsiteY52" fmla="*/ 239186 h 602955"/>
                <a:gd name="connsiteX53" fmla="*/ 444526 w 608758"/>
                <a:gd name="connsiteY53" fmla="*/ 180919 h 602955"/>
                <a:gd name="connsiteX54" fmla="*/ 441881 w 608758"/>
                <a:gd name="connsiteY54" fmla="*/ 152826 h 602955"/>
                <a:gd name="connsiteX55" fmla="*/ 470495 w 608758"/>
                <a:gd name="connsiteY55" fmla="*/ 102963 h 602955"/>
                <a:gd name="connsiteX56" fmla="*/ 376156 w 608758"/>
                <a:gd name="connsiteY56" fmla="*/ 836 h 602955"/>
                <a:gd name="connsiteX57" fmla="*/ 394751 w 608758"/>
                <a:gd name="connsiteY57" fmla="*/ 3237 h 602955"/>
                <a:gd name="connsiteX58" fmla="*/ 516102 w 608758"/>
                <a:gd name="connsiteY58" fmla="*/ 72629 h 602955"/>
                <a:gd name="connsiteX59" fmla="*/ 525239 w 608758"/>
                <a:gd name="connsiteY59" fmla="*/ 106005 h 602955"/>
                <a:gd name="connsiteX60" fmla="*/ 492697 w 608758"/>
                <a:gd name="connsiteY60" fmla="*/ 162751 h 602955"/>
                <a:gd name="connsiteX61" fmla="*/ 518186 w 608758"/>
                <a:gd name="connsiteY61" fmla="*/ 206371 h 602955"/>
                <a:gd name="connsiteX62" fmla="*/ 583590 w 608758"/>
                <a:gd name="connsiteY62" fmla="*/ 206131 h 602955"/>
                <a:gd name="connsiteX63" fmla="*/ 583670 w 608758"/>
                <a:gd name="connsiteY63" fmla="*/ 206131 h 602955"/>
                <a:gd name="connsiteX64" fmla="*/ 600983 w 608758"/>
                <a:gd name="connsiteY64" fmla="*/ 213254 h 602955"/>
                <a:gd name="connsiteX65" fmla="*/ 608197 w 608758"/>
                <a:gd name="connsiteY65" fmla="*/ 230542 h 602955"/>
                <a:gd name="connsiteX66" fmla="*/ 608758 w 608758"/>
                <a:gd name="connsiteY66" fmla="*/ 370127 h 602955"/>
                <a:gd name="connsiteX67" fmla="*/ 601624 w 608758"/>
                <a:gd name="connsiteY67" fmla="*/ 387495 h 602955"/>
                <a:gd name="connsiteX68" fmla="*/ 584311 w 608758"/>
                <a:gd name="connsiteY68" fmla="*/ 394698 h 602955"/>
                <a:gd name="connsiteX69" fmla="*/ 518987 w 608758"/>
                <a:gd name="connsiteY69" fmla="*/ 394938 h 602955"/>
                <a:gd name="connsiteX70" fmla="*/ 507686 w 608758"/>
                <a:gd name="connsiteY70" fmla="*/ 417669 h 602955"/>
                <a:gd name="connsiteX71" fmla="*/ 493819 w 608758"/>
                <a:gd name="connsiteY71" fmla="*/ 438959 h 602955"/>
                <a:gd name="connsiteX72" fmla="*/ 526682 w 608758"/>
                <a:gd name="connsiteY72" fmla="*/ 495305 h 602955"/>
                <a:gd name="connsiteX73" fmla="*/ 529167 w 608758"/>
                <a:gd name="connsiteY73" fmla="*/ 513874 h 602955"/>
                <a:gd name="connsiteX74" fmla="*/ 517865 w 608758"/>
                <a:gd name="connsiteY74" fmla="*/ 528761 h 602955"/>
                <a:gd name="connsiteX75" fmla="*/ 396995 w 608758"/>
                <a:gd name="connsiteY75" fmla="*/ 599033 h 602955"/>
                <a:gd name="connsiteX76" fmla="*/ 378400 w 608758"/>
                <a:gd name="connsiteY76" fmla="*/ 601594 h 602955"/>
                <a:gd name="connsiteX77" fmla="*/ 363491 w 608758"/>
                <a:gd name="connsiteY77" fmla="*/ 590229 h 602955"/>
                <a:gd name="connsiteX78" fmla="*/ 330549 w 608758"/>
                <a:gd name="connsiteY78" fmla="*/ 533803 h 602955"/>
                <a:gd name="connsiteX79" fmla="*/ 279973 w 608758"/>
                <a:gd name="connsiteY79" fmla="*/ 533883 h 602955"/>
                <a:gd name="connsiteX80" fmla="*/ 247431 w 608758"/>
                <a:gd name="connsiteY80" fmla="*/ 590629 h 602955"/>
                <a:gd name="connsiteX81" fmla="*/ 226110 w 608758"/>
                <a:gd name="connsiteY81" fmla="*/ 602955 h 602955"/>
                <a:gd name="connsiteX82" fmla="*/ 214007 w 608758"/>
                <a:gd name="connsiteY82" fmla="*/ 599753 h 602955"/>
                <a:gd name="connsiteX83" fmla="*/ 92656 w 608758"/>
                <a:gd name="connsiteY83" fmla="*/ 530361 h 602955"/>
                <a:gd name="connsiteX84" fmla="*/ 81195 w 608758"/>
                <a:gd name="connsiteY84" fmla="*/ 515554 h 602955"/>
                <a:gd name="connsiteX85" fmla="*/ 83519 w 608758"/>
                <a:gd name="connsiteY85" fmla="*/ 496986 h 602955"/>
                <a:gd name="connsiteX86" fmla="*/ 116061 w 608758"/>
                <a:gd name="connsiteY86" fmla="*/ 440239 h 602955"/>
                <a:gd name="connsiteX87" fmla="*/ 90572 w 608758"/>
                <a:gd name="connsiteY87" fmla="*/ 396619 h 602955"/>
                <a:gd name="connsiteX88" fmla="*/ 25168 w 608758"/>
                <a:gd name="connsiteY88" fmla="*/ 396859 h 602955"/>
                <a:gd name="connsiteX89" fmla="*/ 25008 w 608758"/>
                <a:gd name="connsiteY89" fmla="*/ 396859 h 602955"/>
                <a:gd name="connsiteX90" fmla="*/ 7775 w 608758"/>
                <a:gd name="connsiteY90" fmla="*/ 389736 h 602955"/>
                <a:gd name="connsiteX91" fmla="*/ 481 w 608758"/>
                <a:gd name="connsiteY91" fmla="*/ 372448 h 602955"/>
                <a:gd name="connsiteX92" fmla="*/ 0 w 608758"/>
                <a:gd name="connsiteY92" fmla="*/ 232783 h 602955"/>
                <a:gd name="connsiteX93" fmla="*/ 24447 w 608758"/>
                <a:gd name="connsiteY93" fmla="*/ 208212 h 602955"/>
                <a:gd name="connsiteX94" fmla="*/ 89771 w 608758"/>
                <a:gd name="connsiteY94" fmla="*/ 207972 h 602955"/>
                <a:gd name="connsiteX95" fmla="*/ 101072 w 608758"/>
                <a:gd name="connsiteY95" fmla="*/ 185321 h 602955"/>
                <a:gd name="connsiteX96" fmla="*/ 114939 w 608758"/>
                <a:gd name="connsiteY96" fmla="*/ 164031 h 602955"/>
                <a:gd name="connsiteX97" fmla="*/ 82076 w 608758"/>
                <a:gd name="connsiteY97" fmla="*/ 107685 h 602955"/>
                <a:gd name="connsiteX98" fmla="*/ 90893 w 608758"/>
                <a:gd name="connsiteY98" fmla="*/ 74230 h 602955"/>
                <a:gd name="connsiteX99" fmla="*/ 211763 w 608758"/>
                <a:gd name="connsiteY99" fmla="*/ 3957 h 602955"/>
                <a:gd name="connsiteX100" fmla="*/ 230358 w 608758"/>
                <a:gd name="connsiteY100" fmla="*/ 1396 h 602955"/>
                <a:gd name="connsiteX101" fmla="*/ 245267 w 608758"/>
                <a:gd name="connsiteY101" fmla="*/ 12761 h 602955"/>
                <a:gd name="connsiteX102" fmla="*/ 278209 w 608758"/>
                <a:gd name="connsiteY102" fmla="*/ 69187 h 602955"/>
                <a:gd name="connsiteX103" fmla="*/ 328785 w 608758"/>
                <a:gd name="connsiteY103" fmla="*/ 69027 h 602955"/>
                <a:gd name="connsiteX104" fmla="*/ 361327 w 608758"/>
                <a:gd name="connsiteY104" fmla="*/ 12361 h 602955"/>
                <a:gd name="connsiteX105" fmla="*/ 376156 w 608758"/>
                <a:gd name="connsiteY105" fmla="*/ 836 h 602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608758" h="602955">
                  <a:moveTo>
                    <a:pt x="304497" y="217983"/>
                  </a:moveTo>
                  <a:cubicBezTo>
                    <a:pt x="274516" y="217983"/>
                    <a:pt x="246699" y="234069"/>
                    <a:pt x="231788" y="259998"/>
                  </a:cubicBezTo>
                  <a:cubicBezTo>
                    <a:pt x="208941" y="299932"/>
                    <a:pt x="222810" y="351070"/>
                    <a:pt x="262812" y="373958"/>
                  </a:cubicBezTo>
                  <a:cubicBezTo>
                    <a:pt x="275478" y="381160"/>
                    <a:pt x="289827" y="385002"/>
                    <a:pt x="304257" y="385002"/>
                  </a:cubicBezTo>
                  <a:cubicBezTo>
                    <a:pt x="334238" y="385002"/>
                    <a:pt x="362056" y="368836"/>
                    <a:pt x="376966" y="342907"/>
                  </a:cubicBezTo>
                  <a:cubicBezTo>
                    <a:pt x="388029" y="323620"/>
                    <a:pt x="390915" y="301052"/>
                    <a:pt x="385063" y="279605"/>
                  </a:cubicBezTo>
                  <a:cubicBezTo>
                    <a:pt x="379211" y="258077"/>
                    <a:pt x="365262" y="240151"/>
                    <a:pt x="345942" y="229027"/>
                  </a:cubicBezTo>
                  <a:cubicBezTo>
                    <a:pt x="333276" y="221825"/>
                    <a:pt x="318927" y="217983"/>
                    <a:pt x="304497" y="217983"/>
                  </a:cubicBezTo>
                  <a:close/>
                  <a:moveTo>
                    <a:pt x="304497" y="169006"/>
                  </a:moveTo>
                  <a:cubicBezTo>
                    <a:pt x="327505" y="169006"/>
                    <a:pt x="350191" y="175088"/>
                    <a:pt x="370312" y="186532"/>
                  </a:cubicBezTo>
                  <a:cubicBezTo>
                    <a:pt x="401016" y="204138"/>
                    <a:pt x="423061" y="232548"/>
                    <a:pt x="432360" y="266720"/>
                  </a:cubicBezTo>
                  <a:cubicBezTo>
                    <a:pt x="441659" y="300892"/>
                    <a:pt x="437090" y="336585"/>
                    <a:pt x="419534" y="367236"/>
                  </a:cubicBezTo>
                  <a:cubicBezTo>
                    <a:pt x="395965" y="408370"/>
                    <a:pt x="351794" y="433979"/>
                    <a:pt x="304257" y="433979"/>
                  </a:cubicBezTo>
                  <a:cubicBezTo>
                    <a:pt x="281250" y="433979"/>
                    <a:pt x="258563" y="427897"/>
                    <a:pt x="238442" y="416453"/>
                  </a:cubicBezTo>
                  <a:cubicBezTo>
                    <a:pt x="174951" y="380120"/>
                    <a:pt x="152906" y="299052"/>
                    <a:pt x="189221" y="235669"/>
                  </a:cubicBezTo>
                  <a:cubicBezTo>
                    <a:pt x="212789" y="194535"/>
                    <a:pt x="256960" y="169006"/>
                    <a:pt x="304497" y="169006"/>
                  </a:cubicBezTo>
                  <a:close/>
                  <a:moveTo>
                    <a:pt x="391705" y="57902"/>
                  </a:moveTo>
                  <a:lnTo>
                    <a:pt x="363091" y="107845"/>
                  </a:lnTo>
                  <a:cubicBezTo>
                    <a:pt x="357961" y="116810"/>
                    <a:pt x="347621" y="121612"/>
                    <a:pt x="337442" y="119771"/>
                  </a:cubicBezTo>
                  <a:cubicBezTo>
                    <a:pt x="315160" y="115689"/>
                    <a:pt x="292076" y="115769"/>
                    <a:pt x="269873" y="119931"/>
                  </a:cubicBezTo>
                  <a:cubicBezTo>
                    <a:pt x="259694" y="121852"/>
                    <a:pt x="249354" y="117130"/>
                    <a:pt x="244145" y="108166"/>
                  </a:cubicBezTo>
                  <a:lnTo>
                    <a:pt x="215209" y="58543"/>
                  </a:lnTo>
                  <a:lnTo>
                    <a:pt x="136820" y="104164"/>
                  </a:lnTo>
                  <a:lnTo>
                    <a:pt x="165755" y="153867"/>
                  </a:lnTo>
                  <a:cubicBezTo>
                    <a:pt x="170965" y="162831"/>
                    <a:pt x="170003" y="174116"/>
                    <a:pt x="163271" y="182040"/>
                  </a:cubicBezTo>
                  <a:cubicBezTo>
                    <a:pt x="155496" y="191084"/>
                    <a:pt x="149164" y="200128"/>
                    <a:pt x="143713" y="209653"/>
                  </a:cubicBezTo>
                  <a:cubicBezTo>
                    <a:pt x="138263" y="219097"/>
                    <a:pt x="133694" y="229262"/>
                    <a:pt x="129687" y="240467"/>
                  </a:cubicBezTo>
                  <a:cubicBezTo>
                    <a:pt x="126320" y="250311"/>
                    <a:pt x="117023" y="256874"/>
                    <a:pt x="106683" y="256874"/>
                  </a:cubicBezTo>
                  <a:lnTo>
                    <a:pt x="49134" y="257115"/>
                  </a:lnTo>
                  <a:lnTo>
                    <a:pt x="49454" y="347797"/>
                  </a:lnTo>
                  <a:lnTo>
                    <a:pt x="107004" y="347557"/>
                  </a:lnTo>
                  <a:lnTo>
                    <a:pt x="107084" y="347557"/>
                  </a:lnTo>
                  <a:cubicBezTo>
                    <a:pt x="117423" y="347557"/>
                    <a:pt x="126721" y="354039"/>
                    <a:pt x="130168" y="363804"/>
                  </a:cubicBezTo>
                  <a:cubicBezTo>
                    <a:pt x="137782" y="385094"/>
                    <a:pt x="149244" y="404703"/>
                    <a:pt x="164152" y="421991"/>
                  </a:cubicBezTo>
                  <a:cubicBezTo>
                    <a:pt x="170965" y="429915"/>
                    <a:pt x="172087" y="441120"/>
                    <a:pt x="166878" y="450164"/>
                  </a:cubicBezTo>
                  <a:lnTo>
                    <a:pt x="138263" y="500027"/>
                  </a:lnTo>
                  <a:lnTo>
                    <a:pt x="217053" y="545088"/>
                  </a:lnTo>
                  <a:lnTo>
                    <a:pt x="245667" y="495145"/>
                  </a:lnTo>
                  <a:cubicBezTo>
                    <a:pt x="250797" y="486181"/>
                    <a:pt x="261057" y="481379"/>
                    <a:pt x="271316" y="483219"/>
                  </a:cubicBezTo>
                  <a:cubicBezTo>
                    <a:pt x="293679" y="487301"/>
                    <a:pt x="316763" y="487221"/>
                    <a:pt x="338805" y="483059"/>
                  </a:cubicBezTo>
                  <a:cubicBezTo>
                    <a:pt x="348984" y="481058"/>
                    <a:pt x="359324" y="485781"/>
                    <a:pt x="364533" y="494745"/>
                  </a:cubicBezTo>
                  <a:lnTo>
                    <a:pt x="393549" y="544368"/>
                  </a:lnTo>
                  <a:lnTo>
                    <a:pt x="471938" y="498747"/>
                  </a:lnTo>
                  <a:lnTo>
                    <a:pt x="443003" y="449204"/>
                  </a:lnTo>
                  <a:cubicBezTo>
                    <a:pt x="437793" y="440239"/>
                    <a:pt x="438755" y="428954"/>
                    <a:pt x="445487" y="421031"/>
                  </a:cubicBezTo>
                  <a:cubicBezTo>
                    <a:pt x="453262" y="411826"/>
                    <a:pt x="459674" y="402782"/>
                    <a:pt x="465125" y="393338"/>
                  </a:cubicBezTo>
                  <a:cubicBezTo>
                    <a:pt x="470495" y="383893"/>
                    <a:pt x="475064" y="373809"/>
                    <a:pt x="479071" y="362443"/>
                  </a:cubicBezTo>
                  <a:cubicBezTo>
                    <a:pt x="482518" y="352679"/>
                    <a:pt x="491735" y="346116"/>
                    <a:pt x="502155" y="346036"/>
                  </a:cubicBezTo>
                  <a:lnTo>
                    <a:pt x="559625" y="345876"/>
                  </a:lnTo>
                  <a:lnTo>
                    <a:pt x="559304" y="255194"/>
                  </a:lnTo>
                  <a:lnTo>
                    <a:pt x="501754" y="255434"/>
                  </a:lnTo>
                  <a:lnTo>
                    <a:pt x="501674" y="255434"/>
                  </a:lnTo>
                  <a:cubicBezTo>
                    <a:pt x="491335" y="255434"/>
                    <a:pt x="482117" y="248951"/>
                    <a:pt x="478590" y="239186"/>
                  </a:cubicBezTo>
                  <a:cubicBezTo>
                    <a:pt x="470896" y="217896"/>
                    <a:pt x="459514" y="198287"/>
                    <a:pt x="444526" y="180919"/>
                  </a:cubicBezTo>
                  <a:cubicBezTo>
                    <a:pt x="437793" y="173076"/>
                    <a:pt x="436751" y="161790"/>
                    <a:pt x="441881" y="152826"/>
                  </a:cubicBezTo>
                  <a:lnTo>
                    <a:pt x="470495" y="102963"/>
                  </a:lnTo>
                  <a:close/>
                  <a:moveTo>
                    <a:pt x="376156" y="836"/>
                  </a:moveTo>
                  <a:cubicBezTo>
                    <a:pt x="382407" y="-845"/>
                    <a:pt x="389140" y="35"/>
                    <a:pt x="394751" y="3237"/>
                  </a:cubicBezTo>
                  <a:lnTo>
                    <a:pt x="516102" y="72629"/>
                  </a:lnTo>
                  <a:cubicBezTo>
                    <a:pt x="527884" y="79272"/>
                    <a:pt x="531972" y="94239"/>
                    <a:pt x="525239" y="106005"/>
                  </a:cubicBezTo>
                  <a:lnTo>
                    <a:pt x="492697" y="162751"/>
                  </a:lnTo>
                  <a:cubicBezTo>
                    <a:pt x="502796" y="176357"/>
                    <a:pt x="511373" y="190924"/>
                    <a:pt x="518186" y="206371"/>
                  </a:cubicBezTo>
                  <a:lnTo>
                    <a:pt x="583590" y="206131"/>
                  </a:lnTo>
                  <a:lnTo>
                    <a:pt x="583670" y="206131"/>
                  </a:lnTo>
                  <a:cubicBezTo>
                    <a:pt x="590163" y="206131"/>
                    <a:pt x="596415" y="208692"/>
                    <a:pt x="600983" y="213254"/>
                  </a:cubicBezTo>
                  <a:cubicBezTo>
                    <a:pt x="605632" y="217816"/>
                    <a:pt x="608197" y="224059"/>
                    <a:pt x="608197" y="230542"/>
                  </a:cubicBezTo>
                  <a:lnTo>
                    <a:pt x="608758" y="370127"/>
                  </a:lnTo>
                  <a:cubicBezTo>
                    <a:pt x="608758" y="376610"/>
                    <a:pt x="606193" y="382853"/>
                    <a:pt x="601624" y="387495"/>
                  </a:cubicBezTo>
                  <a:cubicBezTo>
                    <a:pt x="597056" y="392137"/>
                    <a:pt x="590804" y="394698"/>
                    <a:pt x="584311" y="394698"/>
                  </a:cubicBezTo>
                  <a:lnTo>
                    <a:pt x="518987" y="394938"/>
                  </a:lnTo>
                  <a:cubicBezTo>
                    <a:pt x="515541" y="402942"/>
                    <a:pt x="511854" y="410386"/>
                    <a:pt x="507686" y="417669"/>
                  </a:cubicBezTo>
                  <a:cubicBezTo>
                    <a:pt x="503518" y="424952"/>
                    <a:pt x="498949" y="431996"/>
                    <a:pt x="493819" y="438959"/>
                  </a:cubicBezTo>
                  <a:lnTo>
                    <a:pt x="526682" y="495305"/>
                  </a:lnTo>
                  <a:cubicBezTo>
                    <a:pt x="529968" y="500908"/>
                    <a:pt x="530850" y="507551"/>
                    <a:pt x="529167" y="513874"/>
                  </a:cubicBezTo>
                  <a:cubicBezTo>
                    <a:pt x="527564" y="520117"/>
                    <a:pt x="523476" y="525479"/>
                    <a:pt x="517865" y="528761"/>
                  </a:cubicBezTo>
                  <a:lnTo>
                    <a:pt x="396995" y="599033"/>
                  </a:lnTo>
                  <a:cubicBezTo>
                    <a:pt x="391385" y="602315"/>
                    <a:pt x="384732" y="603195"/>
                    <a:pt x="378400" y="601594"/>
                  </a:cubicBezTo>
                  <a:cubicBezTo>
                    <a:pt x="372148" y="599913"/>
                    <a:pt x="366778" y="595832"/>
                    <a:pt x="363491" y="590229"/>
                  </a:cubicBezTo>
                  <a:lnTo>
                    <a:pt x="330549" y="533803"/>
                  </a:lnTo>
                  <a:cubicBezTo>
                    <a:pt x="313797" y="535644"/>
                    <a:pt x="296885" y="535724"/>
                    <a:pt x="279973" y="533883"/>
                  </a:cubicBezTo>
                  <a:lnTo>
                    <a:pt x="247431" y="590629"/>
                  </a:lnTo>
                  <a:cubicBezTo>
                    <a:pt x="242942" y="598553"/>
                    <a:pt x="234687" y="602955"/>
                    <a:pt x="226110" y="602955"/>
                  </a:cubicBezTo>
                  <a:cubicBezTo>
                    <a:pt x="222022" y="602955"/>
                    <a:pt x="217855" y="601914"/>
                    <a:pt x="214007" y="599753"/>
                  </a:cubicBezTo>
                  <a:lnTo>
                    <a:pt x="92656" y="530361"/>
                  </a:lnTo>
                  <a:cubicBezTo>
                    <a:pt x="86966" y="527160"/>
                    <a:pt x="82878" y="521797"/>
                    <a:pt x="81195" y="515554"/>
                  </a:cubicBezTo>
                  <a:cubicBezTo>
                    <a:pt x="79431" y="509311"/>
                    <a:pt x="80313" y="502588"/>
                    <a:pt x="83519" y="496986"/>
                  </a:cubicBezTo>
                  <a:lnTo>
                    <a:pt x="116061" y="440239"/>
                  </a:lnTo>
                  <a:cubicBezTo>
                    <a:pt x="105962" y="426633"/>
                    <a:pt x="97385" y="411986"/>
                    <a:pt x="90572" y="396619"/>
                  </a:cubicBezTo>
                  <a:lnTo>
                    <a:pt x="25168" y="396859"/>
                  </a:lnTo>
                  <a:lnTo>
                    <a:pt x="25008" y="396859"/>
                  </a:lnTo>
                  <a:cubicBezTo>
                    <a:pt x="18596" y="396859"/>
                    <a:pt x="12344" y="394298"/>
                    <a:pt x="7775" y="389736"/>
                  </a:cubicBezTo>
                  <a:cubicBezTo>
                    <a:pt x="3126" y="385174"/>
                    <a:pt x="561" y="378931"/>
                    <a:pt x="481" y="372448"/>
                  </a:cubicBezTo>
                  <a:lnTo>
                    <a:pt x="0" y="232783"/>
                  </a:lnTo>
                  <a:cubicBezTo>
                    <a:pt x="-80" y="219257"/>
                    <a:pt x="10901" y="208292"/>
                    <a:pt x="24447" y="208212"/>
                  </a:cubicBezTo>
                  <a:lnTo>
                    <a:pt x="89771" y="207972"/>
                  </a:lnTo>
                  <a:cubicBezTo>
                    <a:pt x="93137" y="200128"/>
                    <a:pt x="96904" y="192605"/>
                    <a:pt x="101072" y="185321"/>
                  </a:cubicBezTo>
                  <a:cubicBezTo>
                    <a:pt x="105240" y="178038"/>
                    <a:pt x="109889" y="170995"/>
                    <a:pt x="114939" y="164031"/>
                  </a:cubicBezTo>
                  <a:lnTo>
                    <a:pt x="82076" y="107685"/>
                  </a:lnTo>
                  <a:cubicBezTo>
                    <a:pt x="75263" y="96000"/>
                    <a:pt x="79191" y="81033"/>
                    <a:pt x="90893" y="74230"/>
                  </a:cubicBezTo>
                  <a:lnTo>
                    <a:pt x="211763" y="3957"/>
                  </a:lnTo>
                  <a:cubicBezTo>
                    <a:pt x="217374" y="676"/>
                    <a:pt x="224026" y="-285"/>
                    <a:pt x="230358" y="1396"/>
                  </a:cubicBezTo>
                  <a:cubicBezTo>
                    <a:pt x="236610" y="3077"/>
                    <a:pt x="241980" y="7159"/>
                    <a:pt x="245267" y="12761"/>
                  </a:cubicBezTo>
                  <a:lnTo>
                    <a:pt x="278209" y="69187"/>
                  </a:lnTo>
                  <a:cubicBezTo>
                    <a:pt x="294961" y="67347"/>
                    <a:pt x="311953" y="67267"/>
                    <a:pt x="328785" y="69027"/>
                  </a:cubicBezTo>
                  <a:lnTo>
                    <a:pt x="361327" y="12361"/>
                  </a:lnTo>
                  <a:cubicBezTo>
                    <a:pt x="364533" y="6678"/>
                    <a:pt x="369904" y="2597"/>
                    <a:pt x="376156" y="836"/>
                  </a:cubicBezTo>
                  <a:close/>
                </a:path>
              </a:pathLst>
            </a:custGeom>
            <a:solidFill>
              <a:srgbClr val="666666">
                <a:lumMod val="75000"/>
              </a:srgbClr>
            </a:solidFill>
            <a:ln>
              <a:noFill/>
            </a:ln>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71" name="browser-setting-interface-circular-symbol-of-a-wrench-in-a-window-outlines-inside-a-circle_41892"/>
            <p:cNvSpPr>
              <a:spLocks noChangeAspect="1"/>
            </p:cNvSpPr>
            <p:nvPr/>
          </p:nvSpPr>
          <p:spPr bwMode="gray">
            <a:xfrm>
              <a:off x="3496941" y="3497056"/>
              <a:ext cx="208281" cy="145048"/>
            </a:xfrm>
            <a:custGeom>
              <a:avLst/>
              <a:gdLst>
                <a:gd name="connsiteX0" fmla="*/ 311666 w 576804"/>
                <a:gd name="connsiteY0" fmla="*/ 251897 h 459094"/>
                <a:gd name="connsiteX1" fmla="*/ 302194 w 576804"/>
                <a:gd name="connsiteY1" fmla="*/ 262214 h 459094"/>
                <a:gd name="connsiteX2" fmla="*/ 291861 w 576804"/>
                <a:gd name="connsiteY2" fmla="*/ 271672 h 459094"/>
                <a:gd name="connsiteX3" fmla="*/ 381414 w 576804"/>
                <a:gd name="connsiteY3" fmla="*/ 361090 h 459094"/>
                <a:gd name="connsiteX4" fmla="*/ 401219 w 576804"/>
                <a:gd name="connsiteY4" fmla="*/ 341315 h 459094"/>
                <a:gd name="connsiteX5" fmla="*/ 239334 w 576804"/>
                <a:gd name="connsiteY5" fmla="*/ 147002 h 459094"/>
                <a:gd name="connsiteX6" fmla="*/ 271195 w 576804"/>
                <a:gd name="connsiteY6" fmla="*/ 178815 h 459094"/>
                <a:gd name="connsiteX7" fmla="*/ 271195 w 576804"/>
                <a:gd name="connsiteY7" fmla="*/ 194291 h 459094"/>
                <a:gd name="connsiteX8" fmla="*/ 234168 w 576804"/>
                <a:gd name="connsiteY8" fmla="*/ 230402 h 459094"/>
                <a:gd name="connsiteX9" fmla="*/ 218668 w 576804"/>
                <a:gd name="connsiteY9" fmla="*/ 230402 h 459094"/>
                <a:gd name="connsiteX10" fmla="*/ 186808 w 576804"/>
                <a:gd name="connsiteY10" fmla="*/ 199449 h 459094"/>
                <a:gd name="connsiteX11" fmla="*/ 203169 w 576804"/>
                <a:gd name="connsiteY11" fmla="*/ 245878 h 459094"/>
                <a:gd name="connsiteX12" fmla="*/ 244501 w 576804"/>
                <a:gd name="connsiteY12" fmla="*/ 263074 h 459094"/>
                <a:gd name="connsiteX13" fmla="*/ 285833 w 576804"/>
                <a:gd name="connsiteY13" fmla="*/ 245878 h 459094"/>
                <a:gd name="connsiteX14" fmla="*/ 285833 w 576804"/>
                <a:gd name="connsiteY14" fmla="*/ 163338 h 459094"/>
                <a:gd name="connsiteX15" fmla="*/ 239334 w 576804"/>
                <a:gd name="connsiteY15" fmla="*/ 147002 h 459094"/>
                <a:gd name="connsiteX16" fmla="*/ 244501 w 576804"/>
                <a:gd name="connsiteY16" fmla="*/ 123788 h 459094"/>
                <a:gd name="connsiteX17" fmla="*/ 302194 w 576804"/>
                <a:gd name="connsiteY17" fmla="*/ 147002 h 459094"/>
                <a:gd name="connsiteX18" fmla="*/ 321999 w 576804"/>
                <a:gd name="connsiteY18" fmla="*/ 229542 h 459094"/>
                <a:gd name="connsiteX19" fmla="*/ 426191 w 576804"/>
                <a:gd name="connsiteY19" fmla="*/ 333577 h 459094"/>
                <a:gd name="connsiteX20" fmla="*/ 426191 w 576804"/>
                <a:gd name="connsiteY20" fmla="*/ 349913 h 459094"/>
                <a:gd name="connsiteX21" fmla="*/ 390025 w 576804"/>
                <a:gd name="connsiteY21" fmla="*/ 386024 h 459094"/>
                <a:gd name="connsiteX22" fmla="*/ 381414 w 576804"/>
                <a:gd name="connsiteY22" fmla="*/ 389463 h 459094"/>
                <a:gd name="connsiteX23" fmla="*/ 373664 w 576804"/>
                <a:gd name="connsiteY23" fmla="*/ 386024 h 459094"/>
                <a:gd name="connsiteX24" fmla="*/ 269473 w 576804"/>
                <a:gd name="connsiteY24" fmla="*/ 281989 h 459094"/>
                <a:gd name="connsiteX25" fmla="*/ 244501 w 576804"/>
                <a:gd name="connsiteY25" fmla="*/ 285428 h 459094"/>
                <a:gd name="connsiteX26" fmla="*/ 186808 w 576804"/>
                <a:gd name="connsiteY26" fmla="*/ 262214 h 459094"/>
                <a:gd name="connsiteX27" fmla="*/ 170447 w 576804"/>
                <a:gd name="connsiteY27" fmla="*/ 172796 h 459094"/>
                <a:gd name="connsiteX28" fmla="*/ 178197 w 576804"/>
                <a:gd name="connsiteY28" fmla="*/ 165918 h 459094"/>
                <a:gd name="connsiteX29" fmla="*/ 188530 w 576804"/>
                <a:gd name="connsiteY29" fmla="*/ 168497 h 459094"/>
                <a:gd name="connsiteX30" fmla="*/ 226418 w 576804"/>
                <a:gd name="connsiteY30" fmla="*/ 206328 h 459094"/>
                <a:gd name="connsiteX31" fmla="*/ 246223 w 576804"/>
                <a:gd name="connsiteY31" fmla="*/ 186553 h 459094"/>
                <a:gd name="connsiteX32" fmla="*/ 208335 w 576804"/>
                <a:gd name="connsiteY32" fmla="*/ 148722 h 459094"/>
                <a:gd name="connsiteX33" fmla="*/ 205752 w 576804"/>
                <a:gd name="connsiteY33" fmla="*/ 138404 h 459094"/>
                <a:gd name="connsiteX34" fmla="*/ 212641 w 576804"/>
                <a:gd name="connsiteY34" fmla="*/ 129807 h 459094"/>
                <a:gd name="connsiteX35" fmla="*/ 244501 w 576804"/>
                <a:gd name="connsiteY35" fmla="*/ 123788 h 459094"/>
                <a:gd name="connsiteX36" fmla="*/ 55153 w 576804"/>
                <a:gd name="connsiteY36" fmla="*/ 100587 h 459094"/>
                <a:gd name="connsiteX37" fmla="*/ 55153 w 576804"/>
                <a:gd name="connsiteY37" fmla="*/ 220985 h 459094"/>
                <a:gd name="connsiteX38" fmla="*/ 55153 w 576804"/>
                <a:gd name="connsiteY38" fmla="*/ 294083 h 459094"/>
                <a:gd name="connsiteX39" fmla="*/ 55153 w 576804"/>
                <a:gd name="connsiteY39" fmla="*/ 403300 h 459094"/>
                <a:gd name="connsiteX40" fmla="*/ 160158 w 576804"/>
                <a:gd name="connsiteY40" fmla="*/ 403300 h 459094"/>
                <a:gd name="connsiteX41" fmla="*/ 233317 w 576804"/>
                <a:gd name="connsiteY41" fmla="*/ 403300 h 459094"/>
                <a:gd name="connsiteX42" fmla="*/ 521651 w 576804"/>
                <a:gd name="connsiteY42" fmla="*/ 403300 h 459094"/>
                <a:gd name="connsiteX43" fmla="*/ 521651 w 576804"/>
                <a:gd name="connsiteY43" fmla="*/ 100587 h 459094"/>
                <a:gd name="connsiteX44" fmla="*/ 43964 w 576804"/>
                <a:gd name="connsiteY44" fmla="*/ 77368 h 459094"/>
                <a:gd name="connsiteX45" fmla="*/ 533701 w 576804"/>
                <a:gd name="connsiteY45" fmla="*/ 77368 h 459094"/>
                <a:gd name="connsiteX46" fmla="*/ 544890 w 576804"/>
                <a:gd name="connsiteY46" fmla="*/ 88548 h 459094"/>
                <a:gd name="connsiteX47" fmla="*/ 544890 w 576804"/>
                <a:gd name="connsiteY47" fmla="*/ 414480 h 459094"/>
                <a:gd name="connsiteX48" fmla="*/ 533701 w 576804"/>
                <a:gd name="connsiteY48" fmla="*/ 425660 h 459094"/>
                <a:gd name="connsiteX49" fmla="*/ 233317 w 576804"/>
                <a:gd name="connsiteY49" fmla="*/ 425660 h 459094"/>
                <a:gd name="connsiteX50" fmla="*/ 160158 w 576804"/>
                <a:gd name="connsiteY50" fmla="*/ 425660 h 459094"/>
                <a:gd name="connsiteX51" fmla="*/ 43964 w 576804"/>
                <a:gd name="connsiteY51" fmla="*/ 425660 h 459094"/>
                <a:gd name="connsiteX52" fmla="*/ 31914 w 576804"/>
                <a:gd name="connsiteY52" fmla="*/ 414480 h 459094"/>
                <a:gd name="connsiteX53" fmla="*/ 31914 w 576804"/>
                <a:gd name="connsiteY53" fmla="*/ 294083 h 459094"/>
                <a:gd name="connsiteX54" fmla="*/ 31914 w 576804"/>
                <a:gd name="connsiteY54" fmla="*/ 220985 h 459094"/>
                <a:gd name="connsiteX55" fmla="*/ 31914 w 576804"/>
                <a:gd name="connsiteY55" fmla="*/ 88548 h 459094"/>
                <a:gd name="connsiteX56" fmla="*/ 43964 w 576804"/>
                <a:gd name="connsiteY56" fmla="*/ 77368 h 459094"/>
                <a:gd name="connsiteX57" fmla="*/ 520864 w 576804"/>
                <a:gd name="connsiteY57" fmla="*/ 39513 h 459094"/>
                <a:gd name="connsiteX58" fmla="*/ 533791 w 576804"/>
                <a:gd name="connsiteY58" fmla="*/ 39513 h 459094"/>
                <a:gd name="connsiteX59" fmla="*/ 545857 w 576804"/>
                <a:gd name="connsiteY59" fmla="*/ 50704 h 459094"/>
                <a:gd name="connsiteX60" fmla="*/ 533791 w 576804"/>
                <a:gd name="connsiteY60" fmla="*/ 61894 h 459094"/>
                <a:gd name="connsiteX61" fmla="*/ 520864 w 576804"/>
                <a:gd name="connsiteY61" fmla="*/ 61894 h 459094"/>
                <a:gd name="connsiteX62" fmla="*/ 509660 w 576804"/>
                <a:gd name="connsiteY62" fmla="*/ 50704 h 459094"/>
                <a:gd name="connsiteX63" fmla="*/ 520864 w 576804"/>
                <a:gd name="connsiteY63" fmla="*/ 39513 h 459094"/>
                <a:gd name="connsiteX64" fmla="*/ 465739 w 576804"/>
                <a:gd name="connsiteY64" fmla="*/ 39513 h 459094"/>
                <a:gd name="connsiteX65" fmla="*/ 478666 w 576804"/>
                <a:gd name="connsiteY65" fmla="*/ 39513 h 459094"/>
                <a:gd name="connsiteX66" fmla="*/ 490732 w 576804"/>
                <a:gd name="connsiteY66" fmla="*/ 50704 h 459094"/>
                <a:gd name="connsiteX67" fmla="*/ 478666 w 576804"/>
                <a:gd name="connsiteY67" fmla="*/ 61894 h 459094"/>
                <a:gd name="connsiteX68" fmla="*/ 465739 w 576804"/>
                <a:gd name="connsiteY68" fmla="*/ 61894 h 459094"/>
                <a:gd name="connsiteX69" fmla="*/ 454535 w 576804"/>
                <a:gd name="connsiteY69" fmla="*/ 50704 h 459094"/>
                <a:gd name="connsiteX70" fmla="*/ 465739 w 576804"/>
                <a:gd name="connsiteY70" fmla="*/ 39513 h 459094"/>
                <a:gd name="connsiteX71" fmla="*/ 411477 w 576804"/>
                <a:gd name="connsiteY71" fmla="*/ 39513 h 459094"/>
                <a:gd name="connsiteX72" fmla="*/ 423542 w 576804"/>
                <a:gd name="connsiteY72" fmla="*/ 39513 h 459094"/>
                <a:gd name="connsiteX73" fmla="*/ 435608 w 576804"/>
                <a:gd name="connsiteY73" fmla="*/ 50704 h 459094"/>
                <a:gd name="connsiteX74" fmla="*/ 423542 w 576804"/>
                <a:gd name="connsiteY74" fmla="*/ 61894 h 459094"/>
                <a:gd name="connsiteX75" fmla="*/ 411477 w 576804"/>
                <a:gd name="connsiteY75" fmla="*/ 61894 h 459094"/>
                <a:gd name="connsiteX76" fmla="*/ 399411 w 576804"/>
                <a:gd name="connsiteY76" fmla="*/ 50704 h 459094"/>
                <a:gd name="connsiteX77" fmla="*/ 411477 w 576804"/>
                <a:gd name="connsiteY77" fmla="*/ 39513 h 459094"/>
                <a:gd name="connsiteX78" fmla="*/ 23244 w 576804"/>
                <a:gd name="connsiteY78" fmla="*/ 23213 h 459094"/>
                <a:gd name="connsiteX79" fmla="*/ 23244 w 576804"/>
                <a:gd name="connsiteY79" fmla="*/ 256199 h 459094"/>
                <a:gd name="connsiteX80" fmla="*/ 23244 w 576804"/>
                <a:gd name="connsiteY80" fmla="*/ 300045 h 459094"/>
                <a:gd name="connsiteX81" fmla="*/ 23244 w 576804"/>
                <a:gd name="connsiteY81" fmla="*/ 435881 h 459094"/>
                <a:gd name="connsiteX82" fmla="*/ 153240 w 576804"/>
                <a:gd name="connsiteY82" fmla="*/ 435881 h 459094"/>
                <a:gd name="connsiteX83" fmla="*/ 197146 w 576804"/>
                <a:gd name="connsiteY83" fmla="*/ 435881 h 459094"/>
                <a:gd name="connsiteX84" fmla="*/ 554421 w 576804"/>
                <a:gd name="connsiteY84" fmla="*/ 435881 h 459094"/>
                <a:gd name="connsiteX85" fmla="*/ 554421 w 576804"/>
                <a:gd name="connsiteY85" fmla="*/ 23213 h 459094"/>
                <a:gd name="connsiteX86" fmla="*/ 11192 w 576804"/>
                <a:gd name="connsiteY86" fmla="*/ 0 h 459094"/>
                <a:gd name="connsiteX87" fmla="*/ 565612 w 576804"/>
                <a:gd name="connsiteY87" fmla="*/ 0 h 459094"/>
                <a:gd name="connsiteX88" fmla="*/ 576804 w 576804"/>
                <a:gd name="connsiteY88" fmla="*/ 12036 h 459094"/>
                <a:gd name="connsiteX89" fmla="*/ 576804 w 576804"/>
                <a:gd name="connsiteY89" fmla="*/ 447918 h 459094"/>
                <a:gd name="connsiteX90" fmla="*/ 565612 w 576804"/>
                <a:gd name="connsiteY90" fmla="*/ 459094 h 459094"/>
                <a:gd name="connsiteX91" fmla="*/ 197146 w 576804"/>
                <a:gd name="connsiteY91" fmla="*/ 459094 h 459094"/>
                <a:gd name="connsiteX92" fmla="*/ 153240 w 576804"/>
                <a:gd name="connsiteY92" fmla="*/ 459094 h 459094"/>
                <a:gd name="connsiteX93" fmla="*/ 11192 w 576804"/>
                <a:gd name="connsiteY93" fmla="*/ 459094 h 459094"/>
                <a:gd name="connsiteX94" fmla="*/ 0 w 576804"/>
                <a:gd name="connsiteY94" fmla="*/ 447918 h 459094"/>
                <a:gd name="connsiteX95" fmla="*/ 0 w 576804"/>
                <a:gd name="connsiteY95" fmla="*/ 300045 h 459094"/>
                <a:gd name="connsiteX96" fmla="*/ 0 w 576804"/>
                <a:gd name="connsiteY96" fmla="*/ 256199 h 459094"/>
                <a:gd name="connsiteX97" fmla="*/ 0 w 576804"/>
                <a:gd name="connsiteY97" fmla="*/ 12036 h 459094"/>
                <a:gd name="connsiteX98" fmla="*/ 11192 w 576804"/>
                <a:gd name="connsiteY98" fmla="*/ 0 h 459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576804" h="459094">
                  <a:moveTo>
                    <a:pt x="311666" y="251897"/>
                  </a:moveTo>
                  <a:lnTo>
                    <a:pt x="302194" y="262214"/>
                  </a:lnTo>
                  <a:lnTo>
                    <a:pt x="291861" y="271672"/>
                  </a:lnTo>
                  <a:lnTo>
                    <a:pt x="381414" y="361090"/>
                  </a:lnTo>
                  <a:lnTo>
                    <a:pt x="401219" y="341315"/>
                  </a:lnTo>
                  <a:close/>
                  <a:moveTo>
                    <a:pt x="239334" y="147002"/>
                  </a:moveTo>
                  <a:lnTo>
                    <a:pt x="271195" y="178815"/>
                  </a:lnTo>
                  <a:cubicBezTo>
                    <a:pt x="275500" y="183113"/>
                    <a:pt x="275500" y="189992"/>
                    <a:pt x="271195" y="194291"/>
                  </a:cubicBezTo>
                  <a:lnTo>
                    <a:pt x="234168" y="230402"/>
                  </a:lnTo>
                  <a:cubicBezTo>
                    <a:pt x="229862" y="234701"/>
                    <a:pt x="222974" y="234701"/>
                    <a:pt x="218668" y="230402"/>
                  </a:cubicBezTo>
                  <a:lnTo>
                    <a:pt x="186808" y="199449"/>
                  </a:lnTo>
                  <a:cubicBezTo>
                    <a:pt x="185086" y="215785"/>
                    <a:pt x="191114" y="232981"/>
                    <a:pt x="203169" y="245878"/>
                  </a:cubicBezTo>
                  <a:cubicBezTo>
                    <a:pt x="214363" y="257055"/>
                    <a:pt x="229001" y="263074"/>
                    <a:pt x="244501" y="263074"/>
                  </a:cubicBezTo>
                  <a:cubicBezTo>
                    <a:pt x="260001" y="263074"/>
                    <a:pt x="274639" y="257055"/>
                    <a:pt x="285833" y="245878"/>
                  </a:cubicBezTo>
                  <a:cubicBezTo>
                    <a:pt x="308222" y="222664"/>
                    <a:pt x="308222" y="185693"/>
                    <a:pt x="285833" y="163338"/>
                  </a:cubicBezTo>
                  <a:cubicBezTo>
                    <a:pt x="273778" y="151301"/>
                    <a:pt x="256556" y="145283"/>
                    <a:pt x="239334" y="147002"/>
                  </a:cubicBezTo>
                  <a:close/>
                  <a:moveTo>
                    <a:pt x="244501" y="123788"/>
                  </a:moveTo>
                  <a:cubicBezTo>
                    <a:pt x="266028" y="123788"/>
                    <a:pt x="286694" y="131526"/>
                    <a:pt x="302194" y="147002"/>
                  </a:cubicBezTo>
                  <a:cubicBezTo>
                    <a:pt x="324582" y="169357"/>
                    <a:pt x="330610" y="201169"/>
                    <a:pt x="321999" y="229542"/>
                  </a:cubicBezTo>
                  <a:lnTo>
                    <a:pt x="426191" y="333577"/>
                  </a:lnTo>
                  <a:cubicBezTo>
                    <a:pt x="430496" y="337876"/>
                    <a:pt x="430496" y="344754"/>
                    <a:pt x="426191" y="349913"/>
                  </a:cubicBezTo>
                  <a:lnTo>
                    <a:pt x="390025" y="386024"/>
                  </a:lnTo>
                  <a:cubicBezTo>
                    <a:pt x="387442" y="387743"/>
                    <a:pt x="384858" y="389463"/>
                    <a:pt x="381414" y="389463"/>
                  </a:cubicBezTo>
                  <a:cubicBezTo>
                    <a:pt x="378831" y="389463"/>
                    <a:pt x="375386" y="387743"/>
                    <a:pt x="373664" y="386024"/>
                  </a:cubicBezTo>
                  <a:lnTo>
                    <a:pt x="269473" y="281989"/>
                  </a:lnTo>
                  <a:cubicBezTo>
                    <a:pt x="261723" y="284569"/>
                    <a:pt x="253112" y="285428"/>
                    <a:pt x="244501" y="285428"/>
                  </a:cubicBezTo>
                  <a:cubicBezTo>
                    <a:pt x="222974" y="285428"/>
                    <a:pt x="202308" y="277690"/>
                    <a:pt x="186808" y="262214"/>
                  </a:cubicBezTo>
                  <a:cubicBezTo>
                    <a:pt x="163559" y="238140"/>
                    <a:pt x="156670" y="202889"/>
                    <a:pt x="170447" y="172796"/>
                  </a:cubicBezTo>
                  <a:cubicBezTo>
                    <a:pt x="171308" y="168497"/>
                    <a:pt x="174753" y="166777"/>
                    <a:pt x="178197" y="165918"/>
                  </a:cubicBezTo>
                  <a:cubicBezTo>
                    <a:pt x="182503" y="165058"/>
                    <a:pt x="185947" y="165918"/>
                    <a:pt x="188530" y="168497"/>
                  </a:cubicBezTo>
                  <a:lnTo>
                    <a:pt x="226418" y="206328"/>
                  </a:lnTo>
                  <a:lnTo>
                    <a:pt x="246223" y="186553"/>
                  </a:lnTo>
                  <a:lnTo>
                    <a:pt x="208335" y="148722"/>
                  </a:lnTo>
                  <a:cubicBezTo>
                    <a:pt x="205752" y="146143"/>
                    <a:pt x="204891" y="142703"/>
                    <a:pt x="205752" y="138404"/>
                  </a:cubicBezTo>
                  <a:cubicBezTo>
                    <a:pt x="206613" y="134965"/>
                    <a:pt x="209196" y="131526"/>
                    <a:pt x="212641" y="129807"/>
                  </a:cubicBezTo>
                  <a:cubicBezTo>
                    <a:pt x="222974" y="125508"/>
                    <a:pt x="233307" y="123788"/>
                    <a:pt x="244501" y="123788"/>
                  </a:cubicBezTo>
                  <a:close/>
                  <a:moveTo>
                    <a:pt x="55153" y="100587"/>
                  </a:moveTo>
                  <a:lnTo>
                    <a:pt x="55153" y="220985"/>
                  </a:lnTo>
                  <a:lnTo>
                    <a:pt x="55153" y="294083"/>
                  </a:lnTo>
                  <a:lnTo>
                    <a:pt x="55153" y="403300"/>
                  </a:lnTo>
                  <a:lnTo>
                    <a:pt x="160158" y="403300"/>
                  </a:lnTo>
                  <a:lnTo>
                    <a:pt x="233317" y="403300"/>
                  </a:lnTo>
                  <a:lnTo>
                    <a:pt x="521651" y="403300"/>
                  </a:lnTo>
                  <a:lnTo>
                    <a:pt x="521651" y="100587"/>
                  </a:lnTo>
                  <a:close/>
                  <a:moveTo>
                    <a:pt x="43964" y="77368"/>
                  </a:moveTo>
                  <a:lnTo>
                    <a:pt x="533701" y="77368"/>
                  </a:lnTo>
                  <a:cubicBezTo>
                    <a:pt x="539726" y="77368"/>
                    <a:pt x="544890" y="82528"/>
                    <a:pt x="544890" y="88548"/>
                  </a:cubicBezTo>
                  <a:lnTo>
                    <a:pt x="544890" y="414480"/>
                  </a:lnTo>
                  <a:cubicBezTo>
                    <a:pt x="544890" y="420500"/>
                    <a:pt x="539726" y="425660"/>
                    <a:pt x="533701" y="425660"/>
                  </a:cubicBezTo>
                  <a:lnTo>
                    <a:pt x="233317" y="425660"/>
                  </a:lnTo>
                  <a:lnTo>
                    <a:pt x="160158" y="425660"/>
                  </a:lnTo>
                  <a:lnTo>
                    <a:pt x="43964" y="425660"/>
                  </a:lnTo>
                  <a:cubicBezTo>
                    <a:pt x="37078" y="425660"/>
                    <a:pt x="31914" y="420500"/>
                    <a:pt x="31914" y="414480"/>
                  </a:cubicBezTo>
                  <a:lnTo>
                    <a:pt x="31914" y="294083"/>
                  </a:lnTo>
                  <a:lnTo>
                    <a:pt x="31914" y="220985"/>
                  </a:lnTo>
                  <a:lnTo>
                    <a:pt x="31914" y="88548"/>
                  </a:lnTo>
                  <a:cubicBezTo>
                    <a:pt x="31914" y="82528"/>
                    <a:pt x="37078" y="77368"/>
                    <a:pt x="43964" y="77368"/>
                  </a:cubicBezTo>
                  <a:close/>
                  <a:moveTo>
                    <a:pt x="520864" y="39513"/>
                  </a:moveTo>
                  <a:lnTo>
                    <a:pt x="533791" y="39513"/>
                  </a:lnTo>
                  <a:cubicBezTo>
                    <a:pt x="540686" y="39513"/>
                    <a:pt x="545857" y="44678"/>
                    <a:pt x="545857" y="50704"/>
                  </a:cubicBezTo>
                  <a:cubicBezTo>
                    <a:pt x="545857" y="56729"/>
                    <a:pt x="540686" y="61894"/>
                    <a:pt x="533791" y="61894"/>
                  </a:cubicBezTo>
                  <a:lnTo>
                    <a:pt x="520864" y="61894"/>
                  </a:lnTo>
                  <a:cubicBezTo>
                    <a:pt x="514831" y="61894"/>
                    <a:pt x="509660" y="56729"/>
                    <a:pt x="509660" y="50704"/>
                  </a:cubicBezTo>
                  <a:cubicBezTo>
                    <a:pt x="509660" y="44678"/>
                    <a:pt x="514831" y="39513"/>
                    <a:pt x="520864" y="39513"/>
                  </a:cubicBezTo>
                  <a:close/>
                  <a:moveTo>
                    <a:pt x="465739" y="39513"/>
                  </a:moveTo>
                  <a:lnTo>
                    <a:pt x="478666" y="39513"/>
                  </a:lnTo>
                  <a:cubicBezTo>
                    <a:pt x="485561" y="39513"/>
                    <a:pt x="490732" y="44678"/>
                    <a:pt x="490732" y="50704"/>
                  </a:cubicBezTo>
                  <a:cubicBezTo>
                    <a:pt x="490732" y="56729"/>
                    <a:pt x="485561" y="61894"/>
                    <a:pt x="478666" y="61894"/>
                  </a:cubicBezTo>
                  <a:lnTo>
                    <a:pt x="465739" y="61894"/>
                  </a:lnTo>
                  <a:cubicBezTo>
                    <a:pt x="459706" y="61894"/>
                    <a:pt x="454535" y="56729"/>
                    <a:pt x="454535" y="50704"/>
                  </a:cubicBezTo>
                  <a:cubicBezTo>
                    <a:pt x="454535" y="44678"/>
                    <a:pt x="459706" y="39513"/>
                    <a:pt x="465739" y="39513"/>
                  </a:cubicBezTo>
                  <a:close/>
                  <a:moveTo>
                    <a:pt x="411477" y="39513"/>
                  </a:moveTo>
                  <a:lnTo>
                    <a:pt x="423542" y="39513"/>
                  </a:lnTo>
                  <a:cubicBezTo>
                    <a:pt x="430437" y="39513"/>
                    <a:pt x="435608" y="44678"/>
                    <a:pt x="435608" y="50704"/>
                  </a:cubicBezTo>
                  <a:cubicBezTo>
                    <a:pt x="435608" y="56729"/>
                    <a:pt x="430437" y="61894"/>
                    <a:pt x="423542" y="61894"/>
                  </a:cubicBezTo>
                  <a:lnTo>
                    <a:pt x="411477" y="61894"/>
                  </a:lnTo>
                  <a:cubicBezTo>
                    <a:pt x="404582" y="61894"/>
                    <a:pt x="399411" y="56729"/>
                    <a:pt x="399411" y="50704"/>
                  </a:cubicBezTo>
                  <a:cubicBezTo>
                    <a:pt x="399411" y="44678"/>
                    <a:pt x="404582" y="39513"/>
                    <a:pt x="411477" y="39513"/>
                  </a:cubicBezTo>
                  <a:close/>
                  <a:moveTo>
                    <a:pt x="23244" y="23213"/>
                  </a:moveTo>
                  <a:lnTo>
                    <a:pt x="23244" y="256199"/>
                  </a:lnTo>
                  <a:lnTo>
                    <a:pt x="23244" y="300045"/>
                  </a:lnTo>
                  <a:lnTo>
                    <a:pt x="23244" y="435881"/>
                  </a:lnTo>
                  <a:lnTo>
                    <a:pt x="153240" y="435881"/>
                  </a:lnTo>
                  <a:lnTo>
                    <a:pt x="197146" y="435881"/>
                  </a:lnTo>
                  <a:lnTo>
                    <a:pt x="554421" y="435881"/>
                  </a:lnTo>
                  <a:lnTo>
                    <a:pt x="554421" y="23213"/>
                  </a:lnTo>
                  <a:close/>
                  <a:moveTo>
                    <a:pt x="11192" y="0"/>
                  </a:moveTo>
                  <a:lnTo>
                    <a:pt x="565612" y="0"/>
                  </a:lnTo>
                  <a:cubicBezTo>
                    <a:pt x="571639" y="0"/>
                    <a:pt x="576804" y="5158"/>
                    <a:pt x="576804" y="12036"/>
                  </a:cubicBezTo>
                  <a:lnTo>
                    <a:pt x="576804" y="447918"/>
                  </a:lnTo>
                  <a:cubicBezTo>
                    <a:pt x="576804" y="453936"/>
                    <a:pt x="571639" y="459094"/>
                    <a:pt x="565612" y="459094"/>
                  </a:cubicBezTo>
                  <a:lnTo>
                    <a:pt x="197146" y="459094"/>
                  </a:lnTo>
                  <a:lnTo>
                    <a:pt x="153240" y="459094"/>
                  </a:lnTo>
                  <a:lnTo>
                    <a:pt x="11192" y="459094"/>
                  </a:lnTo>
                  <a:cubicBezTo>
                    <a:pt x="5165" y="459094"/>
                    <a:pt x="0" y="453936"/>
                    <a:pt x="0" y="447918"/>
                  </a:cubicBezTo>
                  <a:lnTo>
                    <a:pt x="0" y="300045"/>
                  </a:lnTo>
                  <a:lnTo>
                    <a:pt x="0" y="256199"/>
                  </a:lnTo>
                  <a:lnTo>
                    <a:pt x="0" y="12036"/>
                  </a:lnTo>
                  <a:cubicBezTo>
                    <a:pt x="0" y="5158"/>
                    <a:pt x="5165" y="0"/>
                    <a:pt x="11192" y="0"/>
                  </a:cubicBezTo>
                  <a:close/>
                </a:path>
              </a:pathLst>
            </a:custGeom>
            <a:solidFill>
              <a:srgbClr val="666666">
                <a:lumMod val="75000"/>
              </a:srgbClr>
            </a:solidFill>
            <a:ln>
              <a:noFill/>
            </a:ln>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72" name="椭圆 771">
              <a:extLst>
                <a:ext uri="{FF2B5EF4-FFF2-40B4-BE49-F238E27FC236}">
                  <a16:creationId xmlns:a16="http://schemas.microsoft.com/office/drawing/2014/main" xmlns="" id="{5153A2F4-DF0F-45ED-AA3C-FC574CDFFCA1}"/>
                </a:ext>
              </a:extLst>
            </p:cNvPr>
            <p:cNvSpPr/>
            <p:nvPr/>
          </p:nvSpPr>
          <p:spPr bwMode="gray">
            <a:xfrm rot="2496350">
              <a:off x="3703558" y="3315246"/>
              <a:ext cx="280227" cy="280227"/>
            </a:xfrm>
            <a:prstGeom prst="ellipse">
              <a:avLst/>
            </a:prstGeom>
            <a:noFill/>
            <a:ln w="9525" cap="flat" cmpd="sng" algn="ctr">
              <a:solidFill>
                <a:srgbClr val="666666">
                  <a:lumMod val="40000"/>
                  <a:lumOff val="60000"/>
                </a:srgbClr>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990" name="文本框 989">
            <a:extLst>
              <a:ext uri="{FF2B5EF4-FFF2-40B4-BE49-F238E27FC236}">
                <a16:creationId xmlns:a16="http://schemas.microsoft.com/office/drawing/2014/main" xmlns="" id="{62F2B888-7448-41D5-93C2-6E7BCD91EED0}"/>
              </a:ext>
            </a:extLst>
          </p:cNvPr>
          <p:cNvSpPr txBox="1"/>
          <p:nvPr/>
        </p:nvSpPr>
        <p:spPr bwMode="gray">
          <a:xfrm>
            <a:off x="2977300" y="4669163"/>
            <a:ext cx="2536505" cy="338426"/>
          </a:xfrm>
          <a:prstGeom prst="rect">
            <a:avLst/>
          </a:prstGeom>
          <a:solidFill>
            <a:srgbClr val="FFFFFF"/>
          </a:solidFill>
        </p:spPr>
        <p:txBody>
          <a:bodyPr wrap="square">
            <a:spAutoFit/>
          </a:bodyPr>
          <a:lstStyle/>
          <a:p>
            <a:pPr marL="0" marR="0" lvl="0" indent="0" algn="ctr" defTabSz="914112" eaLnBrk="1" fontAlgn="ctr" latinLnBrk="0" hangingPunct="1">
              <a:lnSpc>
                <a:spcPct val="100000"/>
              </a:lnSpc>
              <a:spcBef>
                <a:spcPts val="0"/>
              </a:spcBef>
              <a:spcAft>
                <a:spcPts val="0"/>
              </a:spcAft>
              <a:buClrTx/>
              <a:buSzTx/>
              <a:buFontTx/>
              <a:buNone/>
              <a:tabLst/>
              <a:defRPr/>
            </a:pPr>
            <a:r>
              <a:rPr lang="en-US" sz="1599" b="1" dirty="0" smtClean="0">
                <a:solidFill>
                  <a:srgbClr val="1D1D1A"/>
                </a:solidFill>
                <a:latin typeface="Huawei Sans" panose="020C0503030203020204" pitchFamily="34" charset="0"/>
              </a:rPr>
              <a:t>Hyper-converged DCN</a:t>
            </a:r>
            <a:endParaRPr kumimoji="0" lang="en-US" altLang="zh-CN" sz="1050" b="1"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92" name="图片 991">
            <a:extLst>
              <a:ext uri="{FF2B5EF4-FFF2-40B4-BE49-F238E27FC236}">
                <a16:creationId xmlns:a16="http://schemas.microsoft.com/office/drawing/2014/main" xmlns="" id="{A4F27AC8-EAA9-40F5-B7AC-6631A89F2EFB}"/>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bwMode="gray">
          <a:xfrm>
            <a:off x="3099340" y="2879844"/>
            <a:ext cx="1845779" cy="348436"/>
          </a:xfrm>
          <a:prstGeom prst="rect">
            <a:avLst/>
          </a:prstGeom>
        </p:spPr>
      </p:pic>
      <p:pic>
        <p:nvPicPr>
          <p:cNvPr id="2" name="图片 1"/>
          <p:cNvPicPr>
            <a:picLocks noChangeAspect="1"/>
          </p:cNvPicPr>
          <p:nvPr/>
        </p:nvPicPr>
        <p:blipFill>
          <a:blip r:embed="rId12"/>
          <a:stretch>
            <a:fillRect/>
          </a:stretch>
        </p:blipFill>
        <p:spPr>
          <a:xfrm>
            <a:off x="3021439" y="5302965"/>
            <a:ext cx="451143" cy="377985"/>
          </a:xfrm>
          <a:prstGeom prst="rect">
            <a:avLst/>
          </a:prstGeom>
        </p:spPr>
      </p:pic>
      <p:sp>
        <p:nvSpPr>
          <p:cNvPr id="342" name="五边形 341"/>
          <p:cNvSpPr/>
          <p:nvPr/>
        </p:nvSpPr>
        <p:spPr bwMode="gray">
          <a:xfrm>
            <a:off x="9357883" y="21746"/>
            <a:ext cx="900000" cy="396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Campus network</a:t>
            </a:r>
            <a:endParaRPr lang="en-US" sz="1200" dirty="0">
              <a:latin typeface="Huawei Sans" panose="020C0503030203020204" pitchFamily="34" charset="0"/>
            </a:endParaRPr>
          </a:p>
        </p:txBody>
      </p:sp>
      <p:sp>
        <p:nvSpPr>
          <p:cNvPr id="343" name="燕尾形 342"/>
          <p:cNvSpPr/>
          <p:nvPr/>
        </p:nvSpPr>
        <p:spPr bwMode="gray">
          <a:xfrm>
            <a:off x="10102691" y="21746"/>
            <a:ext cx="900000" cy="396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b="1" dirty="0" smtClean="0">
                <a:solidFill>
                  <a:schemeClr val="bg1"/>
                </a:solidFill>
                <a:latin typeface="Huawei Sans" panose="020C0503030203020204" pitchFamily="34" charset="0"/>
              </a:rPr>
              <a:t>DC</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4" name="燕尾形 343"/>
          <p:cNvSpPr/>
          <p:nvPr/>
        </p:nvSpPr>
        <p:spPr bwMode="gray">
          <a:xfrm>
            <a:off x="10847500" y="21746"/>
            <a:ext cx="900000" cy="396000"/>
          </a:xfrm>
          <a:prstGeom prst="chevron">
            <a:avLst/>
          </a:prstGeom>
          <a:solidFill>
            <a:sysClr val="window" lastClr="FFFFFF">
              <a:lumMod val="85000"/>
            </a:sys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dirty="0" smtClean="0">
                <a:solidFill>
                  <a:prstClr val="black"/>
                </a:solidFill>
                <a:latin typeface="Huawei Sans" panose="020C0503030203020204" pitchFamily="34" charset="0"/>
              </a:rPr>
              <a:t>WAN</a:t>
            </a:r>
            <a:endParaRPr lang="en-US" altLang="zh-CN" sz="12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26259739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Huawei </a:t>
            </a:r>
            <a:r>
              <a:rPr lang="en-US" dirty="0" err="1" smtClean="0"/>
              <a:t>CloudWAN</a:t>
            </a:r>
            <a:r>
              <a:rPr lang="en-US" dirty="0" smtClean="0"/>
              <a:t> Solution: </a:t>
            </a:r>
            <a:r>
              <a:rPr lang="en-US" dirty="0" err="1" smtClean="0"/>
              <a:t>CloudWAN</a:t>
            </a:r>
            <a:r>
              <a:rPr lang="en-US" dirty="0" smtClean="0"/>
              <a:t> 3.0</a:t>
            </a:r>
            <a:endParaRPr lang="en-US" altLang="zh-CN" dirty="0">
              <a:sym typeface="Huawei Sans" panose="020C0503030203020204" pitchFamily="34" charset="0"/>
            </a:endParaRPr>
          </a:p>
        </p:txBody>
      </p:sp>
      <p:sp>
        <p:nvSpPr>
          <p:cNvPr id="305" name="弧形 304"/>
          <p:cNvSpPr/>
          <p:nvPr/>
        </p:nvSpPr>
        <p:spPr bwMode="gray">
          <a:xfrm>
            <a:off x="2208747" y="1778166"/>
            <a:ext cx="4206450" cy="3789020"/>
          </a:xfrm>
          <a:prstGeom prst="arc">
            <a:avLst>
              <a:gd name="adj1" fmla="val 10782188"/>
              <a:gd name="adj2" fmla="val 10594737"/>
            </a:avLst>
          </a:prstGeom>
          <a:gradFill flip="none" rotWithShape="1">
            <a:gsLst>
              <a:gs pos="0">
                <a:sysClr val="window" lastClr="FFFFFF">
                  <a:lumMod val="40000"/>
                  <a:lumOff val="60000"/>
                  <a:alpha val="0"/>
                </a:sysClr>
              </a:gs>
              <a:gs pos="50000">
                <a:sysClr val="window" lastClr="FFFFFF">
                  <a:lumMod val="75000"/>
                  <a:alpha val="0"/>
                </a:sysClr>
              </a:gs>
              <a:gs pos="100000">
                <a:sysClr val="window" lastClr="FFFFFF">
                  <a:lumMod val="60000"/>
                  <a:lumOff val="40000"/>
                  <a:alpha val="5000"/>
                </a:sysClr>
              </a:gs>
            </a:gsLst>
            <a:lin ang="16200000" scaled="1"/>
            <a:tileRect/>
          </a:gradFill>
          <a:ln w="6350" cap="flat" cmpd="sng" algn="ctr">
            <a:noFill/>
            <a:prstDash val="solid"/>
            <a:miter lim="800000"/>
          </a:ln>
          <a:effectLst>
            <a:glow rad="63500">
              <a:sysClr val="window" lastClr="FFFFFF">
                <a:alpha val="2000"/>
              </a:sysClr>
            </a:glow>
          </a:effectLst>
        </p:spPr>
        <p:txBody>
          <a:bodyPr rtlCol="0" anchor="ctr"/>
          <a:lstStyle/>
          <a:p>
            <a:pPr algn="ctr" defTabSz="914400" fontAlgn="ctr">
              <a:defRPr/>
            </a:pPr>
            <a:endParaRPr lang="en-US" altLang="zh-CN" sz="16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06" name="图片 305"/>
          <p:cNvPicPr>
            <a:picLocks noChangeAspect="1"/>
          </p:cNvPicPr>
          <p:nvPr/>
        </p:nvPicPr>
        <p:blipFill rotWithShape="1">
          <a:blip r:embed="rId4">
            <a:duotone>
              <a:srgbClr val="EBEBEB">
                <a:shade val="45000"/>
                <a:satMod val="135000"/>
              </a:srgbClr>
              <a:prstClr val="white"/>
            </a:duotone>
          </a:blip>
          <a:srcRect t="39646"/>
          <a:stretch/>
        </p:blipFill>
        <p:spPr bwMode="gray">
          <a:xfrm>
            <a:off x="1763960" y="3620203"/>
            <a:ext cx="5074599" cy="569276"/>
          </a:xfrm>
          <a:prstGeom prst="rect">
            <a:avLst/>
          </a:prstGeom>
        </p:spPr>
      </p:pic>
      <p:pic>
        <p:nvPicPr>
          <p:cNvPr id="307" name="图片 306"/>
          <p:cNvPicPr>
            <a:picLocks noChangeAspect="1"/>
          </p:cNvPicPr>
          <p:nvPr/>
        </p:nvPicPr>
        <p:blipFill rotWithShape="1">
          <a:blip r:embed="rId5">
            <a:duotone>
              <a:srgbClr val="EBEBEB">
                <a:shade val="45000"/>
                <a:satMod val="135000"/>
              </a:srgbClr>
              <a:prstClr val="white"/>
            </a:duotone>
          </a:blip>
          <a:srcRect l="-2" r="40015"/>
          <a:stretch/>
        </p:blipFill>
        <p:spPr bwMode="gray">
          <a:xfrm rot="5400000">
            <a:off x="3924057" y="1429892"/>
            <a:ext cx="505754" cy="2927794"/>
          </a:xfrm>
          <a:custGeom>
            <a:avLst/>
            <a:gdLst>
              <a:gd name="connsiteX0" fmla="*/ 0 w 552450"/>
              <a:gd name="connsiteY0" fmla="*/ 2880748 h 2880748"/>
              <a:gd name="connsiteX1" fmla="*/ 0 w 552450"/>
              <a:gd name="connsiteY1" fmla="*/ 0 h 2880748"/>
              <a:gd name="connsiteX2" fmla="*/ 552450 w 552450"/>
              <a:gd name="connsiteY2" fmla="*/ 0 h 2880748"/>
              <a:gd name="connsiteX3" fmla="*/ 552450 w 552450"/>
              <a:gd name="connsiteY3" fmla="*/ 1144714 h 2880748"/>
              <a:gd name="connsiteX4" fmla="*/ 551699 w 552450"/>
              <a:gd name="connsiteY4" fmla="*/ 1145594 h 2880748"/>
              <a:gd name="connsiteX5" fmla="*/ 543356 w 552450"/>
              <a:gd name="connsiteY5" fmla="*/ 1156468 h 2880748"/>
              <a:gd name="connsiteX6" fmla="*/ 535047 w 552450"/>
              <a:gd name="connsiteY6" fmla="*/ 1167763 h 2880748"/>
              <a:gd name="connsiteX7" fmla="*/ 527141 w 552450"/>
              <a:gd name="connsiteY7" fmla="*/ 1179549 h 2880748"/>
              <a:gd name="connsiteX8" fmla="*/ 519707 w 552450"/>
              <a:gd name="connsiteY8" fmla="*/ 1191405 h 2880748"/>
              <a:gd name="connsiteX9" fmla="*/ 512239 w 552450"/>
              <a:gd name="connsiteY9" fmla="*/ 1203682 h 2880748"/>
              <a:gd name="connsiteX10" fmla="*/ 505679 w 552450"/>
              <a:gd name="connsiteY10" fmla="*/ 1216520 h 2880748"/>
              <a:gd name="connsiteX11" fmla="*/ 499556 w 552450"/>
              <a:gd name="connsiteY11" fmla="*/ 1229288 h 2880748"/>
              <a:gd name="connsiteX12" fmla="*/ 493400 w 552450"/>
              <a:gd name="connsiteY12" fmla="*/ 1242617 h 2880748"/>
              <a:gd name="connsiteX13" fmla="*/ 482904 w 552450"/>
              <a:gd name="connsiteY13" fmla="*/ 1270188 h 2880748"/>
              <a:gd name="connsiteX14" fmla="*/ 478060 w 552450"/>
              <a:gd name="connsiteY14" fmla="*/ 1284009 h 2880748"/>
              <a:gd name="connsiteX15" fmla="*/ 470188 w 552450"/>
              <a:gd name="connsiteY15" fmla="*/ 1312561 h 2880748"/>
              <a:gd name="connsiteX16" fmla="*/ 467127 w 552450"/>
              <a:gd name="connsiteY16" fmla="*/ 1327294 h 2880748"/>
              <a:gd name="connsiteX17" fmla="*/ 464469 w 552450"/>
              <a:gd name="connsiteY17" fmla="*/ 1342096 h 2880748"/>
              <a:gd name="connsiteX18" fmla="*/ 461845 w 552450"/>
              <a:gd name="connsiteY18" fmla="*/ 1357390 h 2880748"/>
              <a:gd name="connsiteX19" fmla="*/ 460096 w 552450"/>
              <a:gd name="connsiteY19" fmla="*/ 1372614 h 2880748"/>
              <a:gd name="connsiteX20" fmla="*/ 458784 w 552450"/>
              <a:gd name="connsiteY20" fmla="*/ 1387907 h 2880748"/>
              <a:gd name="connsiteX21" fmla="*/ 457909 w 552450"/>
              <a:gd name="connsiteY21" fmla="*/ 1403692 h 2880748"/>
              <a:gd name="connsiteX22" fmla="*/ 457909 w 552450"/>
              <a:gd name="connsiteY22" fmla="*/ 1419407 h 2880748"/>
              <a:gd name="connsiteX23" fmla="*/ 458346 w 552450"/>
              <a:gd name="connsiteY23" fmla="*/ 1439120 h 2880748"/>
              <a:gd name="connsiteX24" fmla="*/ 459658 w 552450"/>
              <a:gd name="connsiteY24" fmla="*/ 1458833 h 2880748"/>
              <a:gd name="connsiteX25" fmla="*/ 461408 w 552450"/>
              <a:gd name="connsiteY25" fmla="*/ 1477985 h 2880748"/>
              <a:gd name="connsiteX26" fmla="*/ 464469 w 552450"/>
              <a:gd name="connsiteY26" fmla="*/ 1497208 h 2880748"/>
              <a:gd name="connsiteX27" fmla="*/ 468001 w 552450"/>
              <a:gd name="connsiteY27" fmla="*/ 1515939 h 2880748"/>
              <a:gd name="connsiteX28" fmla="*/ 472375 w 552450"/>
              <a:gd name="connsiteY28" fmla="*/ 1534670 h 2880748"/>
              <a:gd name="connsiteX29" fmla="*/ 477622 w 552450"/>
              <a:gd name="connsiteY29" fmla="*/ 1552910 h 2880748"/>
              <a:gd name="connsiteX30" fmla="*/ 483341 w 552450"/>
              <a:gd name="connsiteY30" fmla="*/ 1570589 h 2880748"/>
              <a:gd name="connsiteX31" fmla="*/ 489901 w 552450"/>
              <a:gd name="connsiteY31" fmla="*/ 1587847 h 2880748"/>
              <a:gd name="connsiteX32" fmla="*/ 497336 w 552450"/>
              <a:gd name="connsiteY32" fmla="*/ 1604614 h 2880748"/>
              <a:gd name="connsiteX33" fmla="*/ 505241 w 552450"/>
              <a:gd name="connsiteY33" fmla="*/ 1620820 h 2880748"/>
              <a:gd name="connsiteX34" fmla="*/ 514022 w 552450"/>
              <a:gd name="connsiteY34" fmla="*/ 1637096 h 2880748"/>
              <a:gd name="connsiteX35" fmla="*/ 522768 w 552450"/>
              <a:gd name="connsiteY35" fmla="*/ 1652389 h 2880748"/>
              <a:gd name="connsiteX36" fmla="*/ 532860 w 552450"/>
              <a:gd name="connsiteY36" fmla="*/ 1667613 h 2880748"/>
              <a:gd name="connsiteX37" fmla="*/ 542919 w 552450"/>
              <a:gd name="connsiteY37" fmla="*/ 1681924 h 2880748"/>
              <a:gd name="connsiteX38" fmla="*/ 552450 w 552450"/>
              <a:gd name="connsiteY38" fmla="*/ 1694301 h 2880748"/>
              <a:gd name="connsiteX39" fmla="*/ 552450 w 552450"/>
              <a:gd name="connsiteY39" fmla="*/ 2880748 h 2880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552450" h="2880748">
                <a:moveTo>
                  <a:pt x="0" y="2880748"/>
                </a:moveTo>
                <a:lnTo>
                  <a:pt x="0" y="0"/>
                </a:lnTo>
                <a:lnTo>
                  <a:pt x="552450" y="0"/>
                </a:lnTo>
                <a:lnTo>
                  <a:pt x="552450" y="1144714"/>
                </a:lnTo>
                <a:lnTo>
                  <a:pt x="551699" y="1145594"/>
                </a:lnTo>
                <a:lnTo>
                  <a:pt x="543356" y="1156468"/>
                </a:lnTo>
                <a:lnTo>
                  <a:pt x="535047" y="1167763"/>
                </a:lnTo>
                <a:lnTo>
                  <a:pt x="527141" y="1179549"/>
                </a:lnTo>
                <a:lnTo>
                  <a:pt x="519707" y="1191405"/>
                </a:lnTo>
                <a:lnTo>
                  <a:pt x="512239" y="1203682"/>
                </a:lnTo>
                <a:lnTo>
                  <a:pt x="505679" y="1216520"/>
                </a:lnTo>
                <a:lnTo>
                  <a:pt x="499556" y="1229288"/>
                </a:lnTo>
                <a:lnTo>
                  <a:pt x="493400" y="1242617"/>
                </a:lnTo>
                <a:lnTo>
                  <a:pt x="482904" y="1270188"/>
                </a:lnTo>
                <a:lnTo>
                  <a:pt x="478060" y="1284009"/>
                </a:lnTo>
                <a:lnTo>
                  <a:pt x="470188" y="1312561"/>
                </a:lnTo>
                <a:lnTo>
                  <a:pt x="467127" y="1327294"/>
                </a:lnTo>
                <a:lnTo>
                  <a:pt x="464469" y="1342096"/>
                </a:lnTo>
                <a:lnTo>
                  <a:pt x="461845" y="1357390"/>
                </a:lnTo>
                <a:lnTo>
                  <a:pt x="460096" y="1372614"/>
                </a:lnTo>
                <a:lnTo>
                  <a:pt x="458784" y="1387907"/>
                </a:lnTo>
                <a:lnTo>
                  <a:pt x="457909" y="1403692"/>
                </a:lnTo>
                <a:lnTo>
                  <a:pt x="457909" y="1419407"/>
                </a:lnTo>
                <a:lnTo>
                  <a:pt x="458346" y="1439120"/>
                </a:lnTo>
                <a:lnTo>
                  <a:pt x="459658" y="1458833"/>
                </a:lnTo>
                <a:lnTo>
                  <a:pt x="461408" y="1477985"/>
                </a:lnTo>
                <a:lnTo>
                  <a:pt x="464469" y="1497208"/>
                </a:lnTo>
                <a:lnTo>
                  <a:pt x="468001" y="1515939"/>
                </a:lnTo>
                <a:lnTo>
                  <a:pt x="472375" y="1534670"/>
                </a:lnTo>
                <a:lnTo>
                  <a:pt x="477622" y="1552910"/>
                </a:lnTo>
                <a:lnTo>
                  <a:pt x="483341" y="1570589"/>
                </a:lnTo>
                <a:lnTo>
                  <a:pt x="489901" y="1587847"/>
                </a:lnTo>
                <a:lnTo>
                  <a:pt x="497336" y="1604614"/>
                </a:lnTo>
                <a:lnTo>
                  <a:pt x="505241" y="1620820"/>
                </a:lnTo>
                <a:lnTo>
                  <a:pt x="514022" y="1637096"/>
                </a:lnTo>
                <a:lnTo>
                  <a:pt x="522768" y="1652389"/>
                </a:lnTo>
                <a:lnTo>
                  <a:pt x="532860" y="1667613"/>
                </a:lnTo>
                <a:lnTo>
                  <a:pt x="542919" y="1681924"/>
                </a:lnTo>
                <a:lnTo>
                  <a:pt x="552450" y="1694301"/>
                </a:lnTo>
                <a:lnTo>
                  <a:pt x="552450" y="2880748"/>
                </a:lnTo>
                <a:close/>
              </a:path>
            </a:pathLst>
          </a:custGeom>
        </p:spPr>
      </p:pic>
      <p:pic>
        <p:nvPicPr>
          <p:cNvPr id="308" name="object 99"/>
          <p:cNvPicPr/>
          <p:nvPr/>
        </p:nvPicPr>
        <p:blipFill>
          <a:blip r:embed="rId6" cstate="print">
            <a:biLevel thresh="50000"/>
            <a:extLst>
              <a:ext uri="{BEBA8EAE-BF5A-486C-A8C5-ECC9F3942E4B}">
                <a14:imgProps xmlns:a14="http://schemas.microsoft.com/office/drawing/2010/main">
                  <a14:imgLayer r:embed="rId7">
                    <a14:imgEffect>
                      <a14:artisticGlowEdges/>
                    </a14:imgEffect>
                    <a14:imgEffect>
                      <a14:brightnessContrast bright="-40000" contrast="-40000"/>
                    </a14:imgEffect>
                  </a14:imgLayer>
                </a14:imgProps>
              </a:ext>
            </a:extLst>
          </a:blip>
          <a:stretch>
            <a:fillRect/>
          </a:stretch>
        </p:blipFill>
        <p:spPr bwMode="gray">
          <a:xfrm rot="10800000">
            <a:off x="2477529" y="1910736"/>
            <a:ext cx="3598211" cy="629381"/>
          </a:xfrm>
          <a:prstGeom prst="rect">
            <a:avLst/>
          </a:prstGeom>
        </p:spPr>
      </p:pic>
      <p:sp>
        <p:nvSpPr>
          <p:cNvPr id="309" name="文本框 308"/>
          <p:cNvSpPr txBox="1"/>
          <p:nvPr/>
        </p:nvSpPr>
        <p:spPr bwMode="gray">
          <a:xfrm>
            <a:off x="3060458" y="1963420"/>
            <a:ext cx="2292558" cy="461665"/>
          </a:xfrm>
          <a:prstGeom prst="rect">
            <a:avLst/>
          </a:prstGeom>
          <a:noFill/>
        </p:spPr>
        <p:txBody>
          <a:bodyPr wrap="square" rtlCol="0">
            <a:spAutoFit/>
          </a:bodyPr>
          <a:lstStyle/>
          <a:p>
            <a:pPr algn="ctr" defTabSz="914400" fontAlgn="ctr">
              <a:defRPr/>
            </a:pPr>
            <a:r>
              <a:rPr lang="en-US" sz="1200" dirty="0" smtClean="0">
                <a:solidFill>
                  <a:srgbClr val="1D1D1A"/>
                </a:solidFill>
                <a:latin typeface="Huawei Sans" panose="020C0503030203020204" pitchFamily="34" charset="0"/>
              </a:rPr>
              <a:t>Integrated cloud-network-security operations</a:t>
            </a:r>
            <a:endParaRPr lang="en-US" sz="1200" dirty="0">
              <a:solidFill>
                <a:srgbClr val="1D1D1A"/>
              </a:solidFill>
              <a:latin typeface="Huawei Sans" panose="020C0503030203020204" pitchFamily="34" charset="0"/>
            </a:endParaRPr>
          </a:p>
        </p:txBody>
      </p:sp>
      <p:grpSp>
        <p:nvGrpSpPr>
          <p:cNvPr id="4" name="组合 3"/>
          <p:cNvGrpSpPr>
            <a:grpSpLocks/>
          </p:cNvGrpSpPr>
          <p:nvPr/>
        </p:nvGrpSpPr>
        <p:grpSpPr>
          <a:xfrm>
            <a:off x="1471813" y="2408722"/>
            <a:ext cx="1922948" cy="745536"/>
            <a:chOff x="2017306" y="2798367"/>
            <a:chExt cx="1081202" cy="423751"/>
          </a:xfrm>
        </p:grpSpPr>
        <p:sp>
          <p:nvSpPr>
            <p:cNvPr id="310" name="Freeform 8"/>
            <p:cNvSpPr>
              <a:spLocks noChangeAspect="1"/>
            </p:cNvSpPr>
            <p:nvPr/>
          </p:nvSpPr>
          <p:spPr bwMode="gray">
            <a:xfrm>
              <a:off x="2113210" y="2798367"/>
              <a:ext cx="919273" cy="397067"/>
            </a:xfrm>
            <a:custGeom>
              <a:avLst/>
              <a:gdLst/>
              <a:ahLst/>
              <a:cxnLst>
                <a:cxn ang="0">
                  <a:pos x="wd2" y="hd2"/>
                </a:cxn>
                <a:cxn ang="5400000">
                  <a:pos x="wd2" y="hd2"/>
                </a:cxn>
                <a:cxn ang="10800000">
                  <a:pos x="wd2" y="hd2"/>
                </a:cxn>
                <a:cxn ang="16200000">
                  <a:pos x="wd2" y="hd2"/>
                </a:cxn>
              </a:cxnLst>
              <a:rect l="0" t="0" r="r" b="b"/>
              <a:pathLst>
                <a:path w="21600" h="21600" extrusionOk="0">
                  <a:moveTo>
                    <a:pt x="19347" y="12897"/>
                  </a:moveTo>
                  <a:lnTo>
                    <a:pt x="19319" y="12559"/>
                  </a:lnTo>
                  <a:lnTo>
                    <a:pt x="19276" y="12220"/>
                  </a:lnTo>
                  <a:lnTo>
                    <a:pt x="19227" y="11894"/>
                  </a:lnTo>
                  <a:lnTo>
                    <a:pt x="19115" y="11269"/>
                  </a:lnTo>
                  <a:lnTo>
                    <a:pt x="19045" y="10956"/>
                  </a:lnTo>
                  <a:lnTo>
                    <a:pt x="18968" y="10657"/>
                  </a:lnTo>
                  <a:lnTo>
                    <a:pt x="18883" y="10370"/>
                  </a:lnTo>
                  <a:lnTo>
                    <a:pt x="18792" y="10083"/>
                  </a:lnTo>
                  <a:lnTo>
                    <a:pt x="18694" y="9810"/>
                  </a:lnTo>
                  <a:lnTo>
                    <a:pt x="18483" y="9289"/>
                  </a:lnTo>
                  <a:lnTo>
                    <a:pt x="18371" y="9041"/>
                  </a:lnTo>
                  <a:lnTo>
                    <a:pt x="18245" y="8794"/>
                  </a:lnTo>
                  <a:lnTo>
                    <a:pt x="17992" y="8351"/>
                  </a:lnTo>
                  <a:lnTo>
                    <a:pt x="17851" y="8142"/>
                  </a:lnTo>
                  <a:lnTo>
                    <a:pt x="17571" y="7752"/>
                  </a:lnTo>
                  <a:lnTo>
                    <a:pt x="17262" y="7413"/>
                  </a:lnTo>
                  <a:lnTo>
                    <a:pt x="17107" y="7269"/>
                  </a:lnTo>
                  <a:lnTo>
                    <a:pt x="16939" y="7126"/>
                  </a:lnTo>
                  <a:lnTo>
                    <a:pt x="16777" y="6996"/>
                  </a:lnTo>
                  <a:lnTo>
                    <a:pt x="16609" y="6892"/>
                  </a:lnTo>
                  <a:lnTo>
                    <a:pt x="16433" y="6787"/>
                  </a:lnTo>
                  <a:lnTo>
                    <a:pt x="16258" y="6709"/>
                  </a:lnTo>
                  <a:lnTo>
                    <a:pt x="15893" y="6579"/>
                  </a:lnTo>
                  <a:lnTo>
                    <a:pt x="15710" y="6540"/>
                  </a:lnTo>
                  <a:lnTo>
                    <a:pt x="15331" y="6514"/>
                  </a:lnTo>
                  <a:lnTo>
                    <a:pt x="15100" y="6527"/>
                  </a:lnTo>
                  <a:lnTo>
                    <a:pt x="14868" y="6566"/>
                  </a:lnTo>
                  <a:lnTo>
                    <a:pt x="14784" y="6201"/>
                  </a:lnTo>
                  <a:lnTo>
                    <a:pt x="14685" y="5849"/>
                  </a:lnTo>
                  <a:lnTo>
                    <a:pt x="14587" y="5511"/>
                  </a:lnTo>
                  <a:lnTo>
                    <a:pt x="14482" y="5172"/>
                  </a:lnTo>
                  <a:lnTo>
                    <a:pt x="14370" y="4846"/>
                  </a:lnTo>
                  <a:lnTo>
                    <a:pt x="14250" y="4521"/>
                  </a:lnTo>
                  <a:lnTo>
                    <a:pt x="14124" y="4208"/>
                  </a:lnTo>
                  <a:lnTo>
                    <a:pt x="13998" y="3908"/>
                  </a:lnTo>
                  <a:lnTo>
                    <a:pt x="13857" y="3609"/>
                  </a:lnTo>
                  <a:lnTo>
                    <a:pt x="13717" y="3335"/>
                  </a:lnTo>
                  <a:lnTo>
                    <a:pt x="13569" y="3062"/>
                  </a:lnTo>
                  <a:lnTo>
                    <a:pt x="13415" y="2788"/>
                  </a:lnTo>
                  <a:lnTo>
                    <a:pt x="13260" y="2540"/>
                  </a:lnTo>
                  <a:lnTo>
                    <a:pt x="13099" y="2293"/>
                  </a:lnTo>
                  <a:lnTo>
                    <a:pt x="12931" y="2058"/>
                  </a:lnTo>
                  <a:lnTo>
                    <a:pt x="12762" y="1837"/>
                  </a:lnTo>
                  <a:lnTo>
                    <a:pt x="12587" y="1615"/>
                  </a:lnTo>
                  <a:lnTo>
                    <a:pt x="12404" y="1420"/>
                  </a:lnTo>
                  <a:lnTo>
                    <a:pt x="12222" y="1238"/>
                  </a:lnTo>
                  <a:lnTo>
                    <a:pt x="12032" y="1055"/>
                  </a:lnTo>
                  <a:lnTo>
                    <a:pt x="11639" y="743"/>
                  </a:lnTo>
                  <a:lnTo>
                    <a:pt x="11442" y="599"/>
                  </a:lnTo>
                  <a:lnTo>
                    <a:pt x="11035" y="365"/>
                  </a:lnTo>
                  <a:lnTo>
                    <a:pt x="10825" y="274"/>
                  </a:lnTo>
                  <a:lnTo>
                    <a:pt x="10614" y="195"/>
                  </a:lnTo>
                  <a:lnTo>
                    <a:pt x="10396" y="117"/>
                  </a:lnTo>
                  <a:lnTo>
                    <a:pt x="10179" y="65"/>
                  </a:lnTo>
                  <a:lnTo>
                    <a:pt x="9961" y="26"/>
                  </a:lnTo>
                  <a:lnTo>
                    <a:pt x="9736" y="0"/>
                  </a:lnTo>
                  <a:lnTo>
                    <a:pt x="9512" y="0"/>
                  </a:lnTo>
                  <a:lnTo>
                    <a:pt x="9231" y="13"/>
                  </a:lnTo>
                  <a:lnTo>
                    <a:pt x="8950" y="52"/>
                  </a:lnTo>
                  <a:lnTo>
                    <a:pt x="8677" y="104"/>
                  </a:lnTo>
                  <a:lnTo>
                    <a:pt x="8403" y="195"/>
                  </a:lnTo>
                  <a:lnTo>
                    <a:pt x="8136" y="300"/>
                  </a:lnTo>
                  <a:lnTo>
                    <a:pt x="7869" y="430"/>
                  </a:lnTo>
                  <a:lnTo>
                    <a:pt x="7609" y="586"/>
                  </a:lnTo>
                  <a:lnTo>
                    <a:pt x="7357" y="756"/>
                  </a:lnTo>
                  <a:lnTo>
                    <a:pt x="7111" y="951"/>
                  </a:lnTo>
                  <a:lnTo>
                    <a:pt x="6872" y="1172"/>
                  </a:lnTo>
                  <a:lnTo>
                    <a:pt x="6641" y="1407"/>
                  </a:lnTo>
                  <a:lnTo>
                    <a:pt x="6409" y="1668"/>
                  </a:lnTo>
                  <a:lnTo>
                    <a:pt x="6191" y="1928"/>
                  </a:lnTo>
                  <a:lnTo>
                    <a:pt x="5974" y="2228"/>
                  </a:lnTo>
                  <a:lnTo>
                    <a:pt x="5770" y="2527"/>
                  </a:lnTo>
                  <a:lnTo>
                    <a:pt x="5567" y="2853"/>
                  </a:lnTo>
                  <a:lnTo>
                    <a:pt x="5377" y="3192"/>
                  </a:lnTo>
                  <a:lnTo>
                    <a:pt x="5195" y="3557"/>
                  </a:lnTo>
                  <a:lnTo>
                    <a:pt x="5026" y="3921"/>
                  </a:lnTo>
                  <a:lnTo>
                    <a:pt x="4865" y="4312"/>
                  </a:lnTo>
                  <a:lnTo>
                    <a:pt x="4703" y="4716"/>
                  </a:lnTo>
                  <a:lnTo>
                    <a:pt x="4563" y="5120"/>
                  </a:lnTo>
                  <a:lnTo>
                    <a:pt x="4430" y="5550"/>
                  </a:lnTo>
                  <a:lnTo>
                    <a:pt x="4303" y="5993"/>
                  </a:lnTo>
                  <a:lnTo>
                    <a:pt x="4191" y="6436"/>
                  </a:lnTo>
                  <a:lnTo>
                    <a:pt x="4086" y="6892"/>
                  </a:lnTo>
                  <a:lnTo>
                    <a:pt x="3994" y="7374"/>
                  </a:lnTo>
                  <a:lnTo>
                    <a:pt x="3917" y="7843"/>
                  </a:lnTo>
                  <a:lnTo>
                    <a:pt x="3847" y="8338"/>
                  </a:lnTo>
                  <a:lnTo>
                    <a:pt x="3791" y="8833"/>
                  </a:lnTo>
                  <a:lnTo>
                    <a:pt x="3749" y="9341"/>
                  </a:lnTo>
                  <a:lnTo>
                    <a:pt x="3713" y="9862"/>
                  </a:lnTo>
                  <a:lnTo>
                    <a:pt x="3587" y="9823"/>
                  </a:lnTo>
                  <a:lnTo>
                    <a:pt x="3320" y="9771"/>
                  </a:lnTo>
                  <a:lnTo>
                    <a:pt x="3187" y="9771"/>
                  </a:lnTo>
                  <a:lnTo>
                    <a:pt x="3019" y="9784"/>
                  </a:lnTo>
                  <a:lnTo>
                    <a:pt x="2857" y="9797"/>
                  </a:lnTo>
                  <a:lnTo>
                    <a:pt x="2703" y="9836"/>
                  </a:lnTo>
                  <a:lnTo>
                    <a:pt x="2541" y="9888"/>
                  </a:lnTo>
                  <a:lnTo>
                    <a:pt x="2387" y="9953"/>
                  </a:lnTo>
                  <a:lnTo>
                    <a:pt x="2239" y="10031"/>
                  </a:lnTo>
                  <a:lnTo>
                    <a:pt x="1944" y="10240"/>
                  </a:lnTo>
                  <a:lnTo>
                    <a:pt x="1804" y="10357"/>
                  </a:lnTo>
                  <a:lnTo>
                    <a:pt x="1664" y="10487"/>
                  </a:lnTo>
                  <a:lnTo>
                    <a:pt x="1530" y="10631"/>
                  </a:lnTo>
                  <a:lnTo>
                    <a:pt x="1278" y="10943"/>
                  </a:lnTo>
                  <a:lnTo>
                    <a:pt x="1039" y="11308"/>
                  </a:lnTo>
                  <a:lnTo>
                    <a:pt x="934" y="11503"/>
                  </a:lnTo>
                  <a:lnTo>
                    <a:pt x="723" y="11920"/>
                  </a:lnTo>
                  <a:lnTo>
                    <a:pt x="632" y="12142"/>
                  </a:lnTo>
                  <a:lnTo>
                    <a:pt x="541" y="12376"/>
                  </a:lnTo>
                  <a:lnTo>
                    <a:pt x="456" y="12624"/>
                  </a:lnTo>
                  <a:lnTo>
                    <a:pt x="316" y="13119"/>
                  </a:lnTo>
                  <a:lnTo>
                    <a:pt x="246" y="13379"/>
                  </a:lnTo>
                  <a:lnTo>
                    <a:pt x="190" y="13653"/>
                  </a:lnTo>
                  <a:lnTo>
                    <a:pt x="140" y="13927"/>
                  </a:lnTo>
                  <a:lnTo>
                    <a:pt x="98" y="14213"/>
                  </a:lnTo>
                  <a:lnTo>
                    <a:pt x="63" y="14487"/>
                  </a:lnTo>
                  <a:lnTo>
                    <a:pt x="35" y="14786"/>
                  </a:lnTo>
                  <a:lnTo>
                    <a:pt x="14" y="15086"/>
                  </a:lnTo>
                  <a:lnTo>
                    <a:pt x="0" y="15386"/>
                  </a:lnTo>
                  <a:lnTo>
                    <a:pt x="0" y="15985"/>
                  </a:lnTo>
                  <a:lnTo>
                    <a:pt x="14" y="16285"/>
                  </a:lnTo>
                  <a:lnTo>
                    <a:pt x="35" y="16584"/>
                  </a:lnTo>
                  <a:lnTo>
                    <a:pt x="63" y="16871"/>
                  </a:lnTo>
                  <a:lnTo>
                    <a:pt x="98" y="17158"/>
                  </a:lnTo>
                  <a:lnTo>
                    <a:pt x="140" y="17444"/>
                  </a:lnTo>
                  <a:lnTo>
                    <a:pt x="190" y="17718"/>
                  </a:lnTo>
                  <a:lnTo>
                    <a:pt x="246" y="17991"/>
                  </a:lnTo>
                  <a:lnTo>
                    <a:pt x="316" y="18252"/>
                  </a:lnTo>
                  <a:lnTo>
                    <a:pt x="456" y="18747"/>
                  </a:lnTo>
                  <a:lnTo>
                    <a:pt x="541" y="18994"/>
                  </a:lnTo>
                  <a:lnTo>
                    <a:pt x="632" y="19229"/>
                  </a:lnTo>
                  <a:lnTo>
                    <a:pt x="723" y="19450"/>
                  </a:lnTo>
                  <a:lnTo>
                    <a:pt x="934" y="19867"/>
                  </a:lnTo>
                  <a:lnTo>
                    <a:pt x="1039" y="20063"/>
                  </a:lnTo>
                  <a:lnTo>
                    <a:pt x="1278" y="20428"/>
                  </a:lnTo>
                  <a:lnTo>
                    <a:pt x="1530" y="20740"/>
                  </a:lnTo>
                  <a:lnTo>
                    <a:pt x="1664" y="20883"/>
                  </a:lnTo>
                  <a:lnTo>
                    <a:pt x="1804" y="21014"/>
                  </a:lnTo>
                  <a:lnTo>
                    <a:pt x="1944" y="21131"/>
                  </a:lnTo>
                  <a:lnTo>
                    <a:pt x="2239" y="21339"/>
                  </a:lnTo>
                  <a:lnTo>
                    <a:pt x="2387" y="21418"/>
                  </a:lnTo>
                  <a:lnTo>
                    <a:pt x="2541" y="21483"/>
                  </a:lnTo>
                  <a:lnTo>
                    <a:pt x="2703" y="21535"/>
                  </a:lnTo>
                  <a:lnTo>
                    <a:pt x="2857" y="21574"/>
                  </a:lnTo>
                  <a:lnTo>
                    <a:pt x="3019" y="21587"/>
                  </a:lnTo>
                  <a:lnTo>
                    <a:pt x="3187" y="21600"/>
                  </a:lnTo>
                  <a:lnTo>
                    <a:pt x="19375" y="21600"/>
                  </a:lnTo>
                  <a:lnTo>
                    <a:pt x="19613" y="21548"/>
                  </a:lnTo>
                  <a:lnTo>
                    <a:pt x="19726" y="21509"/>
                  </a:lnTo>
                  <a:lnTo>
                    <a:pt x="19950" y="21405"/>
                  </a:lnTo>
                  <a:lnTo>
                    <a:pt x="20063" y="21339"/>
                  </a:lnTo>
                  <a:lnTo>
                    <a:pt x="20168" y="21261"/>
                  </a:lnTo>
                  <a:lnTo>
                    <a:pt x="20273" y="21170"/>
                  </a:lnTo>
                  <a:lnTo>
                    <a:pt x="20372" y="21079"/>
                  </a:lnTo>
                  <a:lnTo>
                    <a:pt x="20470" y="20975"/>
                  </a:lnTo>
                  <a:lnTo>
                    <a:pt x="20568" y="20857"/>
                  </a:lnTo>
                  <a:lnTo>
                    <a:pt x="20659" y="20740"/>
                  </a:lnTo>
                  <a:lnTo>
                    <a:pt x="20744" y="20610"/>
                  </a:lnTo>
                  <a:lnTo>
                    <a:pt x="20912" y="20323"/>
                  </a:lnTo>
                  <a:lnTo>
                    <a:pt x="21066" y="20011"/>
                  </a:lnTo>
                  <a:lnTo>
                    <a:pt x="21137" y="19854"/>
                  </a:lnTo>
                  <a:lnTo>
                    <a:pt x="21200" y="19685"/>
                  </a:lnTo>
                  <a:lnTo>
                    <a:pt x="21263" y="19503"/>
                  </a:lnTo>
                  <a:lnTo>
                    <a:pt x="21319" y="19320"/>
                  </a:lnTo>
                  <a:lnTo>
                    <a:pt x="21368" y="19138"/>
                  </a:lnTo>
                  <a:lnTo>
                    <a:pt x="21417" y="18942"/>
                  </a:lnTo>
                  <a:lnTo>
                    <a:pt x="21460" y="18747"/>
                  </a:lnTo>
                  <a:lnTo>
                    <a:pt x="21530" y="18330"/>
                  </a:lnTo>
                  <a:lnTo>
                    <a:pt x="21551" y="18122"/>
                  </a:lnTo>
                  <a:lnTo>
                    <a:pt x="21572" y="17900"/>
                  </a:lnTo>
                  <a:lnTo>
                    <a:pt x="21586" y="17692"/>
                  </a:lnTo>
                  <a:lnTo>
                    <a:pt x="21600" y="17470"/>
                  </a:lnTo>
                  <a:lnTo>
                    <a:pt x="21600" y="17027"/>
                  </a:lnTo>
                  <a:lnTo>
                    <a:pt x="21586" y="16806"/>
                  </a:lnTo>
                  <a:lnTo>
                    <a:pt x="21558" y="16389"/>
                  </a:lnTo>
                  <a:lnTo>
                    <a:pt x="21502" y="15972"/>
                  </a:lnTo>
                  <a:lnTo>
                    <a:pt x="21467" y="15777"/>
                  </a:lnTo>
                  <a:lnTo>
                    <a:pt x="21425" y="15581"/>
                  </a:lnTo>
                  <a:lnTo>
                    <a:pt x="21382" y="15399"/>
                  </a:lnTo>
                  <a:lnTo>
                    <a:pt x="21333" y="15216"/>
                  </a:lnTo>
                  <a:lnTo>
                    <a:pt x="21277" y="15034"/>
                  </a:lnTo>
                  <a:lnTo>
                    <a:pt x="21221" y="14865"/>
                  </a:lnTo>
                  <a:lnTo>
                    <a:pt x="21158" y="14695"/>
                  </a:lnTo>
                  <a:lnTo>
                    <a:pt x="21088" y="14526"/>
                  </a:lnTo>
                  <a:lnTo>
                    <a:pt x="21017" y="14370"/>
                  </a:lnTo>
                  <a:lnTo>
                    <a:pt x="20947" y="14226"/>
                  </a:lnTo>
                  <a:lnTo>
                    <a:pt x="20870" y="14083"/>
                  </a:lnTo>
                  <a:lnTo>
                    <a:pt x="20786" y="13940"/>
                  </a:lnTo>
                  <a:lnTo>
                    <a:pt x="20701" y="13809"/>
                  </a:lnTo>
                  <a:lnTo>
                    <a:pt x="20519" y="13575"/>
                  </a:lnTo>
                  <a:lnTo>
                    <a:pt x="20428" y="13471"/>
                  </a:lnTo>
                  <a:lnTo>
                    <a:pt x="20231" y="13288"/>
                  </a:lnTo>
                  <a:lnTo>
                    <a:pt x="20126" y="13197"/>
                  </a:lnTo>
                  <a:lnTo>
                    <a:pt x="19915" y="13067"/>
                  </a:lnTo>
                  <a:lnTo>
                    <a:pt x="19803" y="13015"/>
                  </a:lnTo>
                  <a:lnTo>
                    <a:pt x="19698" y="12963"/>
                  </a:lnTo>
                  <a:lnTo>
                    <a:pt x="19578" y="12937"/>
                  </a:lnTo>
                  <a:lnTo>
                    <a:pt x="19466" y="12910"/>
                  </a:lnTo>
                  <a:lnTo>
                    <a:pt x="19347" y="12897"/>
                  </a:lnTo>
                  <a:close/>
                </a:path>
              </a:pathLst>
            </a:custGeom>
            <a:gradFill>
              <a:gsLst>
                <a:gs pos="0">
                  <a:srgbClr val="666666">
                    <a:lumMod val="75000"/>
                    <a:alpha val="23000"/>
                  </a:srgbClr>
                </a:gs>
                <a:gs pos="98000">
                  <a:sysClr val="window" lastClr="FFFFFF">
                    <a:alpha val="0"/>
                  </a:sysClr>
                </a:gs>
              </a:gsLst>
              <a:lin ang="2700000" scaled="1"/>
            </a:gradFill>
            <a:ln w="9525" cap="flat">
              <a:solidFill>
                <a:srgbClr val="FFFFFF">
                  <a:lumMod val="65000"/>
                </a:srgbClr>
              </a:solidFill>
              <a:prstDash val="solid"/>
              <a:miter lim="800000"/>
              <a:headEnd/>
              <a:tailEnd/>
            </a:ln>
          </p:spPr>
          <p:txBody>
            <a:bodyPr vert="horz" wrap="square" lIns="42740" tIns="21370" rIns="42740" bIns="21370" numCol="1" anchor="ctr" anchorCtr="0" compatLnSpc="1">
              <a:prstTxWarp prst="textNoShape">
                <a:avLst/>
              </a:prstTxWarp>
            </a:bodyPr>
            <a:lstStyle/>
            <a:p>
              <a:pPr marL="0" marR="0" lvl="0" indent="0" defTabSz="478456" eaLnBrk="1" fontAlgn="ctr" latinLnBrk="0" hangingPunct="1">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srgbClr val="666666">
                      <a:lumMod val="85000"/>
                    </a:srgbClr>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
              </a:r>
              <a:br>
                <a:rPr kumimoji="0" lang="en-US" altLang="zh-CN" sz="100" b="0" i="0" u="none" strike="noStrike" kern="0" cap="none" spc="0" normalizeH="0" baseline="0" noProof="0" dirty="0" smtClean="0">
                  <a:ln>
                    <a:noFill/>
                  </a:ln>
                  <a:solidFill>
                    <a:srgbClr val="666666">
                      <a:lumMod val="85000"/>
                    </a:srgbClr>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br>
              <a:endParaRPr kumimoji="0" lang="en-US" altLang="zh-CN" sz="100" b="0" i="0" u="none" strike="noStrike" kern="0" cap="none" spc="0" normalizeH="0" baseline="0" noProof="0" dirty="0" smtClean="0">
                <a:ln>
                  <a:noFill/>
                </a:ln>
                <a:solidFill>
                  <a:srgbClr val="666666">
                    <a:lumMod val="85000"/>
                  </a:srgbClr>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11" name="文本框 310"/>
            <p:cNvSpPr txBox="1"/>
            <p:nvPr/>
          </p:nvSpPr>
          <p:spPr bwMode="gray">
            <a:xfrm>
              <a:off x="2017306" y="2959715"/>
              <a:ext cx="1081202" cy="262403"/>
            </a:xfrm>
            <a:prstGeom prst="rect">
              <a:avLst/>
            </a:prstGeom>
            <a:noFill/>
          </p:spPr>
          <p:txBody>
            <a:bodyPr wrap="square" rtlCol="0">
              <a:spAutoFit/>
            </a:bodyPr>
            <a:lstStyle/>
            <a:p>
              <a:pPr algn="ctr" defTabSz="914400" fontAlgn="ctr">
                <a:defRPr/>
              </a:pPr>
              <a:r>
                <a:rPr lang="en-US" sz="1200" dirty="0" err="1" smtClean="0">
                  <a:solidFill>
                    <a:srgbClr val="1D1D1A"/>
                  </a:solidFill>
                  <a:latin typeface="Huawei Sans" panose="020C0503030203020204" pitchFamily="34" charset="0"/>
                </a:rPr>
                <a:t>Qiankun</a:t>
              </a:r>
              <a:r>
                <a:rPr lang="en-US" sz="1200" dirty="0" smtClean="0">
                  <a:solidFill>
                    <a:srgbClr val="1D1D1A"/>
                  </a:solidFill>
                  <a:latin typeface="Huawei Sans" panose="020C0503030203020204" pitchFamily="34" charset="0"/>
                </a:rPr>
                <a:t> </a:t>
              </a:r>
              <a:r>
                <a:rPr lang="en-US" altLang="zh-CN" sz="1200" dirty="0" smtClean="0">
                  <a:solidFill>
                    <a:srgbClr val="1D1D1A"/>
                  </a:solidFill>
                  <a:latin typeface="Huawei Sans" panose="020C0503030203020204" pitchFamily="34" charset="0"/>
                </a:rPr>
                <a:t>s</a:t>
              </a:r>
              <a:r>
                <a:rPr lang="en-US" sz="1200" dirty="0" smtClean="0">
                  <a:solidFill>
                    <a:srgbClr val="1D1D1A"/>
                  </a:solidFill>
                  <a:latin typeface="Huawei Sans" panose="020C0503030203020204" pitchFamily="34" charset="0"/>
                </a:rPr>
                <a:t>ecurity cloud service</a:t>
              </a:r>
              <a:endParaRPr lang="en-US" sz="1200" dirty="0">
                <a:solidFill>
                  <a:srgbClr val="1D1D1A"/>
                </a:solidFill>
                <a:latin typeface="Huawei Sans" panose="020C0503030203020204" pitchFamily="34" charset="0"/>
              </a:endParaRPr>
            </a:p>
          </p:txBody>
        </p:sp>
        <p:pic>
          <p:nvPicPr>
            <p:cNvPr id="312" name="图片 31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gray">
            <a:xfrm>
              <a:off x="2430970" y="2831827"/>
              <a:ext cx="213179" cy="192024"/>
            </a:xfrm>
            <a:prstGeom prst="rect">
              <a:avLst/>
            </a:prstGeom>
          </p:spPr>
        </p:pic>
      </p:grpSp>
      <p:grpSp>
        <p:nvGrpSpPr>
          <p:cNvPr id="3" name="组合 2"/>
          <p:cNvGrpSpPr>
            <a:grpSpLocks/>
          </p:cNvGrpSpPr>
          <p:nvPr/>
        </p:nvGrpSpPr>
        <p:grpSpPr>
          <a:xfrm>
            <a:off x="5132319" y="2408722"/>
            <a:ext cx="1922948" cy="794680"/>
            <a:chOff x="5491113" y="2785806"/>
            <a:chExt cx="1221932" cy="504978"/>
          </a:xfrm>
        </p:grpSpPr>
        <p:sp>
          <p:nvSpPr>
            <p:cNvPr id="313" name="Freeform 8"/>
            <p:cNvSpPr>
              <a:spLocks noChangeAspect="1"/>
            </p:cNvSpPr>
            <p:nvPr/>
          </p:nvSpPr>
          <p:spPr bwMode="gray">
            <a:xfrm>
              <a:off x="5543937" y="2785806"/>
              <a:ext cx="1169108" cy="504978"/>
            </a:xfrm>
            <a:custGeom>
              <a:avLst/>
              <a:gdLst/>
              <a:ahLst/>
              <a:cxnLst>
                <a:cxn ang="0">
                  <a:pos x="wd2" y="hd2"/>
                </a:cxn>
                <a:cxn ang="5400000">
                  <a:pos x="wd2" y="hd2"/>
                </a:cxn>
                <a:cxn ang="10800000">
                  <a:pos x="wd2" y="hd2"/>
                </a:cxn>
                <a:cxn ang="16200000">
                  <a:pos x="wd2" y="hd2"/>
                </a:cxn>
              </a:cxnLst>
              <a:rect l="0" t="0" r="r" b="b"/>
              <a:pathLst>
                <a:path w="21600" h="21600" extrusionOk="0">
                  <a:moveTo>
                    <a:pt x="19347" y="12897"/>
                  </a:moveTo>
                  <a:lnTo>
                    <a:pt x="19319" y="12559"/>
                  </a:lnTo>
                  <a:lnTo>
                    <a:pt x="19276" y="12220"/>
                  </a:lnTo>
                  <a:lnTo>
                    <a:pt x="19227" y="11894"/>
                  </a:lnTo>
                  <a:lnTo>
                    <a:pt x="19115" y="11269"/>
                  </a:lnTo>
                  <a:lnTo>
                    <a:pt x="19045" y="10956"/>
                  </a:lnTo>
                  <a:lnTo>
                    <a:pt x="18968" y="10657"/>
                  </a:lnTo>
                  <a:lnTo>
                    <a:pt x="18883" y="10370"/>
                  </a:lnTo>
                  <a:lnTo>
                    <a:pt x="18792" y="10083"/>
                  </a:lnTo>
                  <a:lnTo>
                    <a:pt x="18694" y="9810"/>
                  </a:lnTo>
                  <a:lnTo>
                    <a:pt x="18483" y="9289"/>
                  </a:lnTo>
                  <a:lnTo>
                    <a:pt x="18371" y="9041"/>
                  </a:lnTo>
                  <a:lnTo>
                    <a:pt x="18245" y="8794"/>
                  </a:lnTo>
                  <a:lnTo>
                    <a:pt x="17992" y="8351"/>
                  </a:lnTo>
                  <a:lnTo>
                    <a:pt x="17851" y="8142"/>
                  </a:lnTo>
                  <a:lnTo>
                    <a:pt x="17571" y="7752"/>
                  </a:lnTo>
                  <a:lnTo>
                    <a:pt x="17262" y="7413"/>
                  </a:lnTo>
                  <a:lnTo>
                    <a:pt x="17107" y="7269"/>
                  </a:lnTo>
                  <a:lnTo>
                    <a:pt x="16939" y="7126"/>
                  </a:lnTo>
                  <a:lnTo>
                    <a:pt x="16777" y="6996"/>
                  </a:lnTo>
                  <a:lnTo>
                    <a:pt x="16609" y="6892"/>
                  </a:lnTo>
                  <a:lnTo>
                    <a:pt x="16433" y="6787"/>
                  </a:lnTo>
                  <a:lnTo>
                    <a:pt x="16258" y="6709"/>
                  </a:lnTo>
                  <a:lnTo>
                    <a:pt x="15893" y="6579"/>
                  </a:lnTo>
                  <a:lnTo>
                    <a:pt x="15710" y="6540"/>
                  </a:lnTo>
                  <a:lnTo>
                    <a:pt x="15331" y="6514"/>
                  </a:lnTo>
                  <a:lnTo>
                    <a:pt x="15100" y="6527"/>
                  </a:lnTo>
                  <a:lnTo>
                    <a:pt x="14868" y="6566"/>
                  </a:lnTo>
                  <a:lnTo>
                    <a:pt x="14784" y="6201"/>
                  </a:lnTo>
                  <a:lnTo>
                    <a:pt x="14685" y="5849"/>
                  </a:lnTo>
                  <a:lnTo>
                    <a:pt x="14587" y="5511"/>
                  </a:lnTo>
                  <a:lnTo>
                    <a:pt x="14482" y="5172"/>
                  </a:lnTo>
                  <a:lnTo>
                    <a:pt x="14370" y="4846"/>
                  </a:lnTo>
                  <a:lnTo>
                    <a:pt x="14250" y="4521"/>
                  </a:lnTo>
                  <a:lnTo>
                    <a:pt x="14124" y="4208"/>
                  </a:lnTo>
                  <a:lnTo>
                    <a:pt x="13998" y="3908"/>
                  </a:lnTo>
                  <a:lnTo>
                    <a:pt x="13857" y="3609"/>
                  </a:lnTo>
                  <a:lnTo>
                    <a:pt x="13717" y="3335"/>
                  </a:lnTo>
                  <a:lnTo>
                    <a:pt x="13569" y="3062"/>
                  </a:lnTo>
                  <a:lnTo>
                    <a:pt x="13415" y="2788"/>
                  </a:lnTo>
                  <a:lnTo>
                    <a:pt x="13260" y="2540"/>
                  </a:lnTo>
                  <a:lnTo>
                    <a:pt x="13099" y="2293"/>
                  </a:lnTo>
                  <a:lnTo>
                    <a:pt x="12931" y="2058"/>
                  </a:lnTo>
                  <a:lnTo>
                    <a:pt x="12762" y="1837"/>
                  </a:lnTo>
                  <a:lnTo>
                    <a:pt x="12587" y="1615"/>
                  </a:lnTo>
                  <a:lnTo>
                    <a:pt x="12404" y="1420"/>
                  </a:lnTo>
                  <a:lnTo>
                    <a:pt x="12222" y="1238"/>
                  </a:lnTo>
                  <a:lnTo>
                    <a:pt x="12032" y="1055"/>
                  </a:lnTo>
                  <a:lnTo>
                    <a:pt x="11639" y="743"/>
                  </a:lnTo>
                  <a:lnTo>
                    <a:pt x="11442" y="599"/>
                  </a:lnTo>
                  <a:lnTo>
                    <a:pt x="11035" y="365"/>
                  </a:lnTo>
                  <a:lnTo>
                    <a:pt x="10825" y="274"/>
                  </a:lnTo>
                  <a:lnTo>
                    <a:pt x="10614" y="195"/>
                  </a:lnTo>
                  <a:lnTo>
                    <a:pt x="10396" y="117"/>
                  </a:lnTo>
                  <a:lnTo>
                    <a:pt x="10179" y="65"/>
                  </a:lnTo>
                  <a:lnTo>
                    <a:pt x="9961" y="26"/>
                  </a:lnTo>
                  <a:lnTo>
                    <a:pt x="9736" y="0"/>
                  </a:lnTo>
                  <a:lnTo>
                    <a:pt x="9512" y="0"/>
                  </a:lnTo>
                  <a:lnTo>
                    <a:pt x="9231" y="13"/>
                  </a:lnTo>
                  <a:lnTo>
                    <a:pt x="8950" y="52"/>
                  </a:lnTo>
                  <a:lnTo>
                    <a:pt x="8677" y="104"/>
                  </a:lnTo>
                  <a:lnTo>
                    <a:pt x="8403" y="195"/>
                  </a:lnTo>
                  <a:lnTo>
                    <a:pt x="8136" y="300"/>
                  </a:lnTo>
                  <a:lnTo>
                    <a:pt x="7869" y="430"/>
                  </a:lnTo>
                  <a:lnTo>
                    <a:pt x="7609" y="586"/>
                  </a:lnTo>
                  <a:lnTo>
                    <a:pt x="7357" y="756"/>
                  </a:lnTo>
                  <a:lnTo>
                    <a:pt x="7111" y="951"/>
                  </a:lnTo>
                  <a:lnTo>
                    <a:pt x="6872" y="1172"/>
                  </a:lnTo>
                  <a:lnTo>
                    <a:pt x="6641" y="1407"/>
                  </a:lnTo>
                  <a:lnTo>
                    <a:pt x="6409" y="1668"/>
                  </a:lnTo>
                  <a:lnTo>
                    <a:pt x="6191" y="1928"/>
                  </a:lnTo>
                  <a:lnTo>
                    <a:pt x="5974" y="2228"/>
                  </a:lnTo>
                  <a:lnTo>
                    <a:pt x="5770" y="2527"/>
                  </a:lnTo>
                  <a:lnTo>
                    <a:pt x="5567" y="2853"/>
                  </a:lnTo>
                  <a:lnTo>
                    <a:pt x="5377" y="3192"/>
                  </a:lnTo>
                  <a:lnTo>
                    <a:pt x="5195" y="3557"/>
                  </a:lnTo>
                  <a:lnTo>
                    <a:pt x="5026" y="3921"/>
                  </a:lnTo>
                  <a:lnTo>
                    <a:pt x="4865" y="4312"/>
                  </a:lnTo>
                  <a:lnTo>
                    <a:pt x="4703" y="4716"/>
                  </a:lnTo>
                  <a:lnTo>
                    <a:pt x="4563" y="5120"/>
                  </a:lnTo>
                  <a:lnTo>
                    <a:pt x="4430" y="5550"/>
                  </a:lnTo>
                  <a:lnTo>
                    <a:pt x="4303" y="5993"/>
                  </a:lnTo>
                  <a:lnTo>
                    <a:pt x="4191" y="6436"/>
                  </a:lnTo>
                  <a:lnTo>
                    <a:pt x="4086" y="6892"/>
                  </a:lnTo>
                  <a:lnTo>
                    <a:pt x="3994" y="7374"/>
                  </a:lnTo>
                  <a:lnTo>
                    <a:pt x="3917" y="7843"/>
                  </a:lnTo>
                  <a:lnTo>
                    <a:pt x="3847" y="8338"/>
                  </a:lnTo>
                  <a:lnTo>
                    <a:pt x="3791" y="8833"/>
                  </a:lnTo>
                  <a:lnTo>
                    <a:pt x="3749" y="9341"/>
                  </a:lnTo>
                  <a:lnTo>
                    <a:pt x="3713" y="9862"/>
                  </a:lnTo>
                  <a:lnTo>
                    <a:pt x="3587" y="9823"/>
                  </a:lnTo>
                  <a:lnTo>
                    <a:pt x="3320" y="9771"/>
                  </a:lnTo>
                  <a:lnTo>
                    <a:pt x="3187" y="9771"/>
                  </a:lnTo>
                  <a:lnTo>
                    <a:pt x="3019" y="9784"/>
                  </a:lnTo>
                  <a:lnTo>
                    <a:pt x="2857" y="9797"/>
                  </a:lnTo>
                  <a:lnTo>
                    <a:pt x="2703" y="9836"/>
                  </a:lnTo>
                  <a:lnTo>
                    <a:pt x="2541" y="9888"/>
                  </a:lnTo>
                  <a:lnTo>
                    <a:pt x="2387" y="9953"/>
                  </a:lnTo>
                  <a:lnTo>
                    <a:pt x="2239" y="10031"/>
                  </a:lnTo>
                  <a:lnTo>
                    <a:pt x="1944" y="10240"/>
                  </a:lnTo>
                  <a:lnTo>
                    <a:pt x="1804" y="10357"/>
                  </a:lnTo>
                  <a:lnTo>
                    <a:pt x="1664" y="10487"/>
                  </a:lnTo>
                  <a:lnTo>
                    <a:pt x="1530" y="10631"/>
                  </a:lnTo>
                  <a:lnTo>
                    <a:pt x="1278" y="10943"/>
                  </a:lnTo>
                  <a:lnTo>
                    <a:pt x="1039" y="11308"/>
                  </a:lnTo>
                  <a:lnTo>
                    <a:pt x="934" y="11503"/>
                  </a:lnTo>
                  <a:lnTo>
                    <a:pt x="723" y="11920"/>
                  </a:lnTo>
                  <a:lnTo>
                    <a:pt x="632" y="12142"/>
                  </a:lnTo>
                  <a:lnTo>
                    <a:pt x="541" y="12376"/>
                  </a:lnTo>
                  <a:lnTo>
                    <a:pt x="456" y="12624"/>
                  </a:lnTo>
                  <a:lnTo>
                    <a:pt x="316" y="13119"/>
                  </a:lnTo>
                  <a:lnTo>
                    <a:pt x="246" y="13379"/>
                  </a:lnTo>
                  <a:lnTo>
                    <a:pt x="190" y="13653"/>
                  </a:lnTo>
                  <a:lnTo>
                    <a:pt x="140" y="13927"/>
                  </a:lnTo>
                  <a:lnTo>
                    <a:pt x="98" y="14213"/>
                  </a:lnTo>
                  <a:lnTo>
                    <a:pt x="63" y="14487"/>
                  </a:lnTo>
                  <a:lnTo>
                    <a:pt x="35" y="14786"/>
                  </a:lnTo>
                  <a:lnTo>
                    <a:pt x="14" y="15086"/>
                  </a:lnTo>
                  <a:lnTo>
                    <a:pt x="0" y="15386"/>
                  </a:lnTo>
                  <a:lnTo>
                    <a:pt x="0" y="15985"/>
                  </a:lnTo>
                  <a:lnTo>
                    <a:pt x="14" y="16285"/>
                  </a:lnTo>
                  <a:lnTo>
                    <a:pt x="35" y="16584"/>
                  </a:lnTo>
                  <a:lnTo>
                    <a:pt x="63" y="16871"/>
                  </a:lnTo>
                  <a:lnTo>
                    <a:pt x="98" y="17158"/>
                  </a:lnTo>
                  <a:lnTo>
                    <a:pt x="140" y="17444"/>
                  </a:lnTo>
                  <a:lnTo>
                    <a:pt x="190" y="17718"/>
                  </a:lnTo>
                  <a:lnTo>
                    <a:pt x="246" y="17991"/>
                  </a:lnTo>
                  <a:lnTo>
                    <a:pt x="316" y="18252"/>
                  </a:lnTo>
                  <a:lnTo>
                    <a:pt x="456" y="18747"/>
                  </a:lnTo>
                  <a:lnTo>
                    <a:pt x="541" y="18994"/>
                  </a:lnTo>
                  <a:lnTo>
                    <a:pt x="632" y="19229"/>
                  </a:lnTo>
                  <a:lnTo>
                    <a:pt x="723" y="19450"/>
                  </a:lnTo>
                  <a:lnTo>
                    <a:pt x="934" y="19867"/>
                  </a:lnTo>
                  <a:lnTo>
                    <a:pt x="1039" y="20063"/>
                  </a:lnTo>
                  <a:lnTo>
                    <a:pt x="1278" y="20428"/>
                  </a:lnTo>
                  <a:lnTo>
                    <a:pt x="1530" y="20740"/>
                  </a:lnTo>
                  <a:lnTo>
                    <a:pt x="1664" y="20883"/>
                  </a:lnTo>
                  <a:lnTo>
                    <a:pt x="1804" y="21014"/>
                  </a:lnTo>
                  <a:lnTo>
                    <a:pt x="1944" y="21131"/>
                  </a:lnTo>
                  <a:lnTo>
                    <a:pt x="2239" y="21339"/>
                  </a:lnTo>
                  <a:lnTo>
                    <a:pt x="2387" y="21418"/>
                  </a:lnTo>
                  <a:lnTo>
                    <a:pt x="2541" y="21483"/>
                  </a:lnTo>
                  <a:lnTo>
                    <a:pt x="2703" y="21535"/>
                  </a:lnTo>
                  <a:lnTo>
                    <a:pt x="2857" y="21574"/>
                  </a:lnTo>
                  <a:lnTo>
                    <a:pt x="3019" y="21587"/>
                  </a:lnTo>
                  <a:lnTo>
                    <a:pt x="3187" y="21600"/>
                  </a:lnTo>
                  <a:lnTo>
                    <a:pt x="19375" y="21600"/>
                  </a:lnTo>
                  <a:lnTo>
                    <a:pt x="19613" y="21548"/>
                  </a:lnTo>
                  <a:lnTo>
                    <a:pt x="19726" y="21509"/>
                  </a:lnTo>
                  <a:lnTo>
                    <a:pt x="19950" y="21405"/>
                  </a:lnTo>
                  <a:lnTo>
                    <a:pt x="20063" y="21339"/>
                  </a:lnTo>
                  <a:lnTo>
                    <a:pt x="20168" y="21261"/>
                  </a:lnTo>
                  <a:lnTo>
                    <a:pt x="20273" y="21170"/>
                  </a:lnTo>
                  <a:lnTo>
                    <a:pt x="20372" y="21079"/>
                  </a:lnTo>
                  <a:lnTo>
                    <a:pt x="20470" y="20975"/>
                  </a:lnTo>
                  <a:lnTo>
                    <a:pt x="20568" y="20857"/>
                  </a:lnTo>
                  <a:lnTo>
                    <a:pt x="20659" y="20740"/>
                  </a:lnTo>
                  <a:lnTo>
                    <a:pt x="20744" y="20610"/>
                  </a:lnTo>
                  <a:lnTo>
                    <a:pt x="20912" y="20323"/>
                  </a:lnTo>
                  <a:lnTo>
                    <a:pt x="21066" y="20011"/>
                  </a:lnTo>
                  <a:lnTo>
                    <a:pt x="21137" y="19854"/>
                  </a:lnTo>
                  <a:lnTo>
                    <a:pt x="21200" y="19685"/>
                  </a:lnTo>
                  <a:lnTo>
                    <a:pt x="21263" y="19503"/>
                  </a:lnTo>
                  <a:lnTo>
                    <a:pt x="21319" y="19320"/>
                  </a:lnTo>
                  <a:lnTo>
                    <a:pt x="21368" y="19138"/>
                  </a:lnTo>
                  <a:lnTo>
                    <a:pt x="21417" y="18942"/>
                  </a:lnTo>
                  <a:lnTo>
                    <a:pt x="21460" y="18747"/>
                  </a:lnTo>
                  <a:lnTo>
                    <a:pt x="21530" y="18330"/>
                  </a:lnTo>
                  <a:lnTo>
                    <a:pt x="21551" y="18122"/>
                  </a:lnTo>
                  <a:lnTo>
                    <a:pt x="21572" y="17900"/>
                  </a:lnTo>
                  <a:lnTo>
                    <a:pt x="21586" y="17692"/>
                  </a:lnTo>
                  <a:lnTo>
                    <a:pt x="21600" y="17470"/>
                  </a:lnTo>
                  <a:lnTo>
                    <a:pt x="21600" y="17027"/>
                  </a:lnTo>
                  <a:lnTo>
                    <a:pt x="21586" y="16806"/>
                  </a:lnTo>
                  <a:lnTo>
                    <a:pt x="21558" y="16389"/>
                  </a:lnTo>
                  <a:lnTo>
                    <a:pt x="21502" y="15972"/>
                  </a:lnTo>
                  <a:lnTo>
                    <a:pt x="21467" y="15777"/>
                  </a:lnTo>
                  <a:lnTo>
                    <a:pt x="21425" y="15581"/>
                  </a:lnTo>
                  <a:lnTo>
                    <a:pt x="21382" y="15399"/>
                  </a:lnTo>
                  <a:lnTo>
                    <a:pt x="21333" y="15216"/>
                  </a:lnTo>
                  <a:lnTo>
                    <a:pt x="21277" y="15034"/>
                  </a:lnTo>
                  <a:lnTo>
                    <a:pt x="21221" y="14865"/>
                  </a:lnTo>
                  <a:lnTo>
                    <a:pt x="21158" y="14695"/>
                  </a:lnTo>
                  <a:lnTo>
                    <a:pt x="21088" y="14526"/>
                  </a:lnTo>
                  <a:lnTo>
                    <a:pt x="21017" y="14370"/>
                  </a:lnTo>
                  <a:lnTo>
                    <a:pt x="20947" y="14226"/>
                  </a:lnTo>
                  <a:lnTo>
                    <a:pt x="20870" y="14083"/>
                  </a:lnTo>
                  <a:lnTo>
                    <a:pt x="20786" y="13940"/>
                  </a:lnTo>
                  <a:lnTo>
                    <a:pt x="20701" y="13809"/>
                  </a:lnTo>
                  <a:lnTo>
                    <a:pt x="20519" y="13575"/>
                  </a:lnTo>
                  <a:lnTo>
                    <a:pt x="20428" y="13471"/>
                  </a:lnTo>
                  <a:lnTo>
                    <a:pt x="20231" y="13288"/>
                  </a:lnTo>
                  <a:lnTo>
                    <a:pt x="20126" y="13197"/>
                  </a:lnTo>
                  <a:lnTo>
                    <a:pt x="19915" y="13067"/>
                  </a:lnTo>
                  <a:lnTo>
                    <a:pt x="19803" y="13015"/>
                  </a:lnTo>
                  <a:lnTo>
                    <a:pt x="19698" y="12963"/>
                  </a:lnTo>
                  <a:lnTo>
                    <a:pt x="19578" y="12937"/>
                  </a:lnTo>
                  <a:lnTo>
                    <a:pt x="19466" y="12910"/>
                  </a:lnTo>
                  <a:lnTo>
                    <a:pt x="19347" y="12897"/>
                  </a:lnTo>
                  <a:close/>
                </a:path>
              </a:pathLst>
            </a:custGeom>
            <a:gradFill>
              <a:gsLst>
                <a:gs pos="0">
                  <a:srgbClr val="666666">
                    <a:lumMod val="75000"/>
                    <a:alpha val="23000"/>
                  </a:srgbClr>
                </a:gs>
                <a:gs pos="98000">
                  <a:sysClr val="window" lastClr="FFFFFF">
                    <a:alpha val="0"/>
                  </a:sysClr>
                </a:gs>
              </a:gsLst>
              <a:lin ang="2700000" scaled="1"/>
            </a:gradFill>
            <a:ln w="9525" cap="flat">
              <a:solidFill>
                <a:srgbClr val="FFFFFF">
                  <a:lumMod val="65000"/>
                </a:srgbClr>
              </a:solidFill>
              <a:prstDash val="solid"/>
              <a:miter lim="800000"/>
              <a:headEnd/>
              <a:tailEnd/>
            </a:ln>
          </p:spPr>
          <p:txBody>
            <a:bodyPr vert="horz" wrap="square" lIns="42740" tIns="21370" rIns="42740" bIns="21370" numCol="1" anchor="ctr" anchorCtr="0" compatLnSpc="1">
              <a:prstTxWarp prst="textNoShape">
                <a:avLst/>
              </a:prstTxWarp>
            </a:bodyPr>
            <a:lstStyle/>
            <a:p>
              <a:pPr marL="0" marR="0" lvl="0" indent="0" defTabSz="478456" eaLnBrk="1" fontAlgn="ctr" latinLnBrk="0" hangingPunct="1">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srgbClr val="666666">
                      <a:lumMod val="85000"/>
                    </a:srgbClr>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
              </a:r>
              <a:br>
                <a:rPr kumimoji="0" lang="en-US" altLang="zh-CN" sz="100" b="0" i="0" u="none" strike="noStrike" kern="0" cap="none" spc="0" normalizeH="0" baseline="0" noProof="0" dirty="0" smtClean="0">
                  <a:ln>
                    <a:noFill/>
                  </a:ln>
                  <a:solidFill>
                    <a:srgbClr val="666666">
                      <a:lumMod val="85000"/>
                    </a:srgbClr>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br>
              <a:endParaRPr kumimoji="0" lang="en-US" altLang="zh-CN" sz="100" b="0" i="0" u="none" strike="noStrike" kern="0" cap="none" spc="0" normalizeH="0" baseline="0" noProof="0" dirty="0" smtClean="0">
                <a:ln>
                  <a:noFill/>
                </a:ln>
                <a:solidFill>
                  <a:srgbClr val="666666">
                    <a:lumMod val="85000"/>
                  </a:srgbClr>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14" name="文本框 313"/>
            <p:cNvSpPr txBox="1"/>
            <p:nvPr/>
          </p:nvSpPr>
          <p:spPr bwMode="gray">
            <a:xfrm>
              <a:off x="5491113" y="2983156"/>
              <a:ext cx="1213688" cy="293364"/>
            </a:xfrm>
            <a:prstGeom prst="rect">
              <a:avLst/>
            </a:prstGeom>
            <a:noFill/>
          </p:spPr>
          <p:txBody>
            <a:bodyPr wrap="square" rtlCol="0">
              <a:spAutoFit/>
            </a:bodyPr>
            <a:lstStyle/>
            <a:p>
              <a:pPr algn="ctr" defTabSz="914400" fontAlgn="ctr">
                <a:defRPr/>
              </a:pPr>
              <a:r>
                <a:rPr lang="en-US" sz="1200" dirty="0" smtClean="0">
                  <a:solidFill>
                    <a:srgbClr val="1D1D1A"/>
                  </a:solidFill>
                  <a:latin typeface="Huawei Sans" panose="020C0503030203020204" pitchFamily="34" charset="0"/>
                </a:rPr>
                <a:t>Cloud management platform</a:t>
              </a:r>
              <a:endParaRPr lang="en-US" sz="1200" dirty="0">
                <a:solidFill>
                  <a:srgbClr val="1D1D1A"/>
                </a:solidFill>
                <a:latin typeface="Huawei Sans" panose="020C0503030203020204" pitchFamily="34" charset="0"/>
              </a:endParaRPr>
            </a:p>
          </p:txBody>
        </p:sp>
        <p:pic>
          <p:nvPicPr>
            <p:cNvPr id="315" name="图片 314"/>
            <p:cNvPicPr>
              <a:picLocks noChangeAspect="1"/>
            </p:cNvPicPr>
            <p:nvPr/>
          </p:nvPicPr>
          <p:blipFill>
            <a:blip r:embed="rId9" cstate="print">
              <a:duotone>
                <a:srgbClr val="EBEBEB">
                  <a:shade val="45000"/>
                  <a:satMod val="135000"/>
                </a:srgbClr>
                <a:prstClr val="white"/>
              </a:duotone>
              <a:extLst>
                <a:ext uri="{28A0092B-C50C-407E-A947-70E740481C1C}">
                  <a14:useLocalDpi xmlns:a14="http://schemas.microsoft.com/office/drawing/2010/main" val="0"/>
                </a:ext>
              </a:extLst>
            </a:blip>
            <a:stretch>
              <a:fillRect/>
            </a:stretch>
          </p:blipFill>
          <p:spPr bwMode="gray">
            <a:xfrm>
              <a:off x="5965303" y="2853292"/>
              <a:ext cx="211268" cy="190302"/>
            </a:xfrm>
            <a:prstGeom prst="rect">
              <a:avLst/>
            </a:prstGeom>
          </p:spPr>
        </p:pic>
      </p:grpSp>
      <p:sp>
        <p:nvSpPr>
          <p:cNvPr id="316" name="文本框 315"/>
          <p:cNvSpPr txBox="1"/>
          <p:nvPr/>
        </p:nvSpPr>
        <p:spPr bwMode="gray">
          <a:xfrm>
            <a:off x="1299357" y="5504001"/>
            <a:ext cx="2028119" cy="276999"/>
          </a:xfrm>
          <a:prstGeom prst="rect">
            <a:avLst/>
          </a:prstGeom>
          <a:noFill/>
        </p:spPr>
        <p:txBody>
          <a:bodyPr wrap="none" rtlCol="0">
            <a:spAutoFit/>
          </a:bodyPr>
          <a:lstStyle/>
          <a:p>
            <a:pPr algn="ctr" defTabSz="914400" fontAlgn="ctr">
              <a:defRPr/>
            </a:pPr>
            <a:r>
              <a:rPr lang="en-US" sz="1200" dirty="0" smtClean="0">
                <a:solidFill>
                  <a:srgbClr val="1D1D1A"/>
                </a:solidFill>
                <a:latin typeface="Huawei Sans" panose="020C0503030203020204" pitchFamily="34" charset="0"/>
              </a:rPr>
              <a:t>"Added" for "connectivity"</a:t>
            </a:r>
            <a:endParaRPr lang="en-US" sz="1200" dirty="0">
              <a:solidFill>
                <a:srgbClr val="1D1D1A"/>
              </a:solidFill>
              <a:latin typeface="Huawei Sans" panose="020C0503030203020204" pitchFamily="34" charset="0"/>
            </a:endParaRPr>
          </a:p>
        </p:txBody>
      </p:sp>
      <p:sp>
        <p:nvSpPr>
          <p:cNvPr id="317" name="文本框 316"/>
          <p:cNvSpPr txBox="1"/>
          <p:nvPr/>
        </p:nvSpPr>
        <p:spPr bwMode="gray">
          <a:xfrm>
            <a:off x="3371197" y="5504001"/>
            <a:ext cx="1937350" cy="276999"/>
          </a:xfrm>
          <a:prstGeom prst="rect">
            <a:avLst/>
          </a:prstGeom>
          <a:noFill/>
        </p:spPr>
        <p:txBody>
          <a:bodyPr wrap="square" rtlCol="0">
            <a:spAutoFit/>
          </a:bodyPr>
          <a:lstStyle>
            <a:defPPr>
              <a:defRPr lang="en-US"/>
            </a:defPPr>
            <a:lvl1pPr algn="ctr">
              <a:defRPr sz="900" b="1">
                <a:solidFill>
                  <a:schemeClr val="bg1"/>
                </a:solidFill>
                <a:latin typeface="Arial" panose="020B0604020202020204" pitchFamily="34" charset="0"/>
                <a:ea typeface="Microsoft YaHei" panose="020B0503020204020204" pitchFamily="34" charset="-122"/>
                <a:cs typeface="Arial" panose="020B0604020202020204" pitchFamily="34" charset="0"/>
              </a:defRPr>
            </a:lvl1pPr>
          </a:lstStyle>
          <a:p>
            <a:pPr marL="0" marR="0" lvl="0" indent="0" algn="ctr" defTabSz="914400" eaLnBrk="1" fontAlgn="ctr" latinLnBrk="0" hangingPunct="1">
              <a:spcBef>
                <a:spcPts val="0"/>
              </a:spcBef>
              <a:spcAft>
                <a:spcPts val="0"/>
              </a:spcAft>
              <a:buClrTx/>
              <a:buSzTx/>
              <a:buFontTx/>
              <a:buNone/>
              <a:tabLst/>
              <a:defRPr/>
            </a:pPr>
            <a:r>
              <a:rPr lang="en-US" sz="1200" b="0" dirty="0" smtClean="0">
                <a:solidFill>
                  <a:srgbClr val="1D1D1A"/>
                </a:solidFill>
                <a:latin typeface="Huawei Sans" panose="020C0503030203020204" pitchFamily="34" charset="0"/>
              </a:rPr>
              <a:t>"Adjusted" for "quality"</a:t>
            </a:r>
            <a:endParaRPr lang="en-US" sz="1200" b="0" dirty="0">
              <a:solidFill>
                <a:srgbClr val="1D1D1A"/>
              </a:solidFill>
              <a:latin typeface="Huawei Sans" panose="020C0503030203020204" pitchFamily="34" charset="0"/>
            </a:endParaRPr>
          </a:p>
        </p:txBody>
      </p:sp>
      <p:sp>
        <p:nvSpPr>
          <p:cNvPr id="318" name="文本框 317"/>
          <p:cNvSpPr txBox="1"/>
          <p:nvPr/>
        </p:nvSpPr>
        <p:spPr bwMode="gray">
          <a:xfrm>
            <a:off x="5441134" y="5504001"/>
            <a:ext cx="1457450" cy="276999"/>
          </a:xfrm>
          <a:prstGeom prst="rect">
            <a:avLst/>
          </a:prstGeom>
          <a:noFill/>
        </p:spPr>
        <p:txBody>
          <a:bodyPr wrap="none" rtlCol="0">
            <a:spAutoFit/>
          </a:bodyPr>
          <a:lstStyle>
            <a:defPPr>
              <a:defRPr lang="en-US"/>
            </a:defPPr>
            <a:lvl1pPr algn="ctr">
              <a:defRPr sz="900" b="1">
                <a:solidFill>
                  <a:schemeClr val="bg1"/>
                </a:solidFill>
                <a:latin typeface="Arial" panose="020B0604020202020204" pitchFamily="34" charset="0"/>
                <a:ea typeface="Microsoft YaHei" panose="020B0503020204020204" pitchFamily="34" charset="-122"/>
                <a:cs typeface="Arial" panose="020B0604020202020204" pitchFamily="34" charset="0"/>
              </a:defRPr>
            </a:lvl1pPr>
          </a:lstStyle>
          <a:p>
            <a:pPr marL="0" marR="0" lvl="0" indent="0" algn="ctr" defTabSz="914400" eaLnBrk="1" fontAlgn="ctr" latinLnBrk="0" hangingPunct="1">
              <a:spcBef>
                <a:spcPts val="0"/>
              </a:spcBef>
              <a:spcAft>
                <a:spcPts val="0"/>
              </a:spcAft>
              <a:buClrTx/>
              <a:buSzTx/>
              <a:buFontTx/>
              <a:buNone/>
              <a:tabLst/>
              <a:defRPr/>
            </a:pPr>
            <a:r>
              <a:rPr lang="en-US" sz="1200" b="0" dirty="0" smtClean="0">
                <a:solidFill>
                  <a:srgbClr val="1D1D1A"/>
                </a:solidFill>
                <a:latin typeface="Huawei Sans" panose="020C0503030203020204" pitchFamily="34" charset="0"/>
              </a:rPr>
              <a:t>"Born" for "cloud"</a:t>
            </a:r>
            <a:endParaRPr lang="en-US" sz="1200" b="0" dirty="0">
              <a:solidFill>
                <a:srgbClr val="1D1D1A"/>
              </a:solidFill>
              <a:latin typeface="Huawei Sans" panose="020C0503030203020204" pitchFamily="34" charset="0"/>
            </a:endParaRPr>
          </a:p>
        </p:txBody>
      </p:sp>
      <p:sp>
        <p:nvSpPr>
          <p:cNvPr id="319" name="梯形 318"/>
          <p:cNvSpPr/>
          <p:nvPr>
            <p:custDataLst>
              <p:tags r:id="rId1"/>
            </p:custDataLst>
          </p:nvPr>
        </p:nvSpPr>
        <p:spPr bwMode="gray">
          <a:xfrm>
            <a:off x="1126208" y="5120414"/>
            <a:ext cx="6101451" cy="304141"/>
          </a:xfrm>
          <a:prstGeom prst="trapezoid">
            <a:avLst>
              <a:gd name="adj" fmla="val 130619"/>
            </a:avLst>
          </a:prstGeom>
          <a:gradFill>
            <a:gsLst>
              <a:gs pos="0">
                <a:srgbClr val="EBEBEB">
                  <a:lumMod val="10000"/>
                  <a:alpha val="3000"/>
                </a:srgbClr>
              </a:gs>
              <a:gs pos="100000">
                <a:srgbClr val="666666">
                  <a:lumMod val="50000"/>
                  <a:alpha val="41000"/>
                </a:srgbClr>
              </a:gs>
            </a:gsLst>
            <a:lin ang="5400000" scaled="0"/>
          </a:gradFill>
          <a:ln w="6350" cap="flat" cmpd="sng" algn="ctr">
            <a:gradFill>
              <a:gsLst>
                <a:gs pos="0">
                  <a:sysClr val="window" lastClr="FFFFFF">
                    <a:lumMod val="40000"/>
                    <a:lumOff val="60000"/>
                    <a:alpha val="0"/>
                  </a:sysClr>
                </a:gs>
                <a:gs pos="50000">
                  <a:sysClr val="window" lastClr="FFFFFF">
                    <a:lumMod val="75000"/>
                    <a:alpha val="22000"/>
                  </a:sysClr>
                </a:gs>
                <a:gs pos="100000">
                  <a:sysClr val="window" lastClr="FFFFFF">
                    <a:lumMod val="60000"/>
                    <a:lumOff val="40000"/>
                    <a:alpha val="72000"/>
                  </a:sysClr>
                </a:gs>
              </a:gsLst>
              <a:lin ang="5400000" scaled="0"/>
            </a:gradFill>
            <a:prstDash val="solid"/>
            <a:miter lim="800000"/>
          </a:ln>
          <a:effectLst/>
        </p:spPr>
        <p:txBody>
          <a:bodyPr lIns="182864" tIns="91432" rIns="182864" bIns="91432" anchor="ctr"/>
          <a:lstStyle/>
          <a:p>
            <a:pPr marL="0" marR="0" lvl="0" indent="0" algn="ctr" defTabSz="914400" eaLnBrk="1" fontAlgn="ctr" latinLnBrk="0" hangingPunct="1">
              <a:spcBef>
                <a:spcPts val="0"/>
              </a:spcBef>
              <a:spcAft>
                <a:spcPts val="0"/>
              </a:spcAft>
              <a:buClrTx/>
              <a:buSzTx/>
              <a:buFontTx/>
              <a:buNone/>
              <a:tabLst/>
              <a:defRPr/>
            </a:pPr>
            <a:endParaRPr kumimoji="0" lang="en-US" altLang="zh-CN" sz="24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20" name="图片 319"/>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bwMode="gray">
          <a:xfrm>
            <a:off x="3876368" y="1486683"/>
            <a:ext cx="658476" cy="478332"/>
          </a:xfrm>
          <a:prstGeom prst="rect">
            <a:avLst/>
          </a:prstGeom>
        </p:spPr>
      </p:pic>
      <p:sp>
        <p:nvSpPr>
          <p:cNvPr id="321" name="Freeform 8"/>
          <p:cNvSpPr>
            <a:spLocks noChangeAspect="1"/>
          </p:cNvSpPr>
          <p:nvPr/>
        </p:nvSpPr>
        <p:spPr bwMode="gray">
          <a:xfrm>
            <a:off x="3600515" y="3060493"/>
            <a:ext cx="1295389" cy="559525"/>
          </a:xfrm>
          <a:custGeom>
            <a:avLst/>
            <a:gdLst/>
            <a:ahLst/>
            <a:cxnLst>
              <a:cxn ang="0">
                <a:pos x="wd2" y="hd2"/>
              </a:cxn>
              <a:cxn ang="5400000">
                <a:pos x="wd2" y="hd2"/>
              </a:cxn>
              <a:cxn ang="10800000">
                <a:pos x="wd2" y="hd2"/>
              </a:cxn>
              <a:cxn ang="16200000">
                <a:pos x="wd2" y="hd2"/>
              </a:cxn>
            </a:cxnLst>
            <a:rect l="0" t="0" r="r" b="b"/>
            <a:pathLst>
              <a:path w="21600" h="21600" extrusionOk="0">
                <a:moveTo>
                  <a:pt x="19347" y="12897"/>
                </a:moveTo>
                <a:lnTo>
                  <a:pt x="19319" y="12559"/>
                </a:lnTo>
                <a:lnTo>
                  <a:pt x="19276" y="12220"/>
                </a:lnTo>
                <a:lnTo>
                  <a:pt x="19227" y="11894"/>
                </a:lnTo>
                <a:lnTo>
                  <a:pt x="19115" y="11269"/>
                </a:lnTo>
                <a:lnTo>
                  <a:pt x="19045" y="10956"/>
                </a:lnTo>
                <a:lnTo>
                  <a:pt x="18968" y="10657"/>
                </a:lnTo>
                <a:lnTo>
                  <a:pt x="18883" y="10370"/>
                </a:lnTo>
                <a:lnTo>
                  <a:pt x="18792" y="10083"/>
                </a:lnTo>
                <a:lnTo>
                  <a:pt x="18694" y="9810"/>
                </a:lnTo>
                <a:lnTo>
                  <a:pt x="18483" y="9289"/>
                </a:lnTo>
                <a:lnTo>
                  <a:pt x="18371" y="9041"/>
                </a:lnTo>
                <a:lnTo>
                  <a:pt x="18245" y="8794"/>
                </a:lnTo>
                <a:lnTo>
                  <a:pt x="17992" y="8351"/>
                </a:lnTo>
                <a:lnTo>
                  <a:pt x="17851" y="8142"/>
                </a:lnTo>
                <a:lnTo>
                  <a:pt x="17571" y="7752"/>
                </a:lnTo>
                <a:lnTo>
                  <a:pt x="17262" y="7413"/>
                </a:lnTo>
                <a:lnTo>
                  <a:pt x="17107" y="7269"/>
                </a:lnTo>
                <a:lnTo>
                  <a:pt x="16939" y="7126"/>
                </a:lnTo>
                <a:lnTo>
                  <a:pt x="16777" y="6996"/>
                </a:lnTo>
                <a:lnTo>
                  <a:pt x="16609" y="6892"/>
                </a:lnTo>
                <a:lnTo>
                  <a:pt x="16433" y="6787"/>
                </a:lnTo>
                <a:lnTo>
                  <a:pt x="16258" y="6709"/>
                </a:lnTo>
                <a:lnTo>
                  <a:pt x="15893" y="6579"/>
                </a:lnTo>
                <a:lnTo>
                  <a:pt x="15710" y="6540"/>
                </a:lnTo>
                <a:lnTo>
                  <a:pt x="15331" y="6514"/>
                </a:lnTo>
                <a:lnTo>
                  <a:pt x="15100" y="6527"/>
                </a:lnTo>
                <a:lnTo>
                  <a:pt x="14868" y="6566"/>
                </a:lnTo>
                <a:lnTo>
                  <a:pt x="14784" y="6201"/>
                </a:lnTo>
                <a:lnTo>
                  <a:pt x="14685" y="5849"/>
                </a:lnTo>
                <a:lnTo>
                  <a:pt x="14587" y="5511"/>
                </a:lnTo>
                <a:lnTo>
                  <a:pt x="14482" y="5172"/>
                </a:lnTo>
                <a:lnTo>
                  <a:pt x="14370" y="4846"/>
                </a:lnTo>
                <a:lnTo>
                  <a:pt x="14250" y="4521"/>
                </a:lnTo>
                <a:lnTo>
                  <a:pt x="14124" y="4208"/>
                </a:lnTo>
                <a:lnTo>
                  <a:pt x="13998" y="3908"/>
                </a:lnTo>
                <a:lnTo>
                  <a:pt x="13857" y="3609"/>
                </a:lnTo>
                <a:lnTo>
                  <a:pt x="13717" y="3335"/>
                </a:lnTo>
                <a:lnTo>
                  <a:pt x="13569" y="3062"/>
                </a:lnTo>
                <a:lnTo>
                  <a:pt x="13415" y="2788"/>
                </a:lnTo>
                <a:lnTo>
                  <a:pt x="13260" y="2540"/>
                </a:lnTo>
                <a:lnTo>
                  <a:pt x="13099" y="2293"/>
                </a:lnTo>
                <a:lnTo>
                  <a:pt x="12931" y="2058"/>
                </a:lnTo>
                <a:lnTo>
                  <a:pt x="12762" y="1837"/>
                </a:lnTo>
                <a:lnTo>
                  <a:pt x="12587" y="1615"/>
                </a:lnTo>
                <a:lnTo>
                  <a:pt x="12404" y="1420"/>
                </a:lnTo>
                <a:lnTo>
                  <a:pt x="12222" y="1238"/>
                </a:lnTo>
                <a:lnTo>
                  <a:pt x="12032" y="1055"/>
                </a:lnTo>
                <a:lnTo>
                  <a:pt x="11639" y="743"/>
                </a:lnTo>
                <a:lnTo>
                  <a:pt x="11442" y="599"/>
                </a:lnTo>
                <a:lnTo>
                  <a:pt x="11035" y="365"/>
                </a:lnTo>
                <a:lnTo>
                  <a:pt x="10825" y="274"/>
                </a:lnTo>
                <a:lnTo>
                  <a:pt x="10614" y="195"/>
                </a:lnTo>
                <a:lnTo>
                  <a:pt x="10396" y="117"/>
                </a:lnTo>
                <a:lnTo>
                  <a:pt x="10179" y="65"/>
                </a:lnTo>
                <a:lnTo>
                  <a:pt x="9961" y="26"/>
                </a:lnTo>
                <a:lnTo>
                  <a:pt x="9736" y="0"/>
                </a:lnTo>
                <a:lnTo>
                  <a:pt x="9512" y="0"/>
                </a:lnTo>
                <a:lnTo>
                  <a:pt x="9231" y="13"/>
                </a:lnTo>
                <a:lnTo>
                  <a:pt x="8950" y="52"/>
                </a:lnTo>
                <a:lnTo>
                  <a:pt x="8677" y="104"/>
                </a:lnTo>
                <a:lnTo>
                  <a:pt x="8403" y="195"/>
                </a:lnTo>
                <a:lnTo>
                  <a:pt x="8136" y="300"/>
                </a:lnTo>
                <a:lnTo>
                  <a:pt x="7869" y="430"/>
                </a:lnTo>
                <a:lnTo>
                  <a:pt x="7609" y="586"/>
                </a:lnTo>
                <a:lnTo>
                  <a:pt x="7357" y="756"/>
                </a:lnTo>
                <a:lnTo>
                  <a:pt x="7111" y="951"/>
                </a:lnTo>
                <a:lnTo>
                  <a:pt x="6872" y="1172"/>
                </a:lnTo>
                <a:lnTo>
                  <a:pt x="6641" y="1407"/>
                </a:lnTo>
                <a:lnTo>
                  <a:pt x="6409" y="1668"/>
                </a:lnTo>
                <a:lnTo>
                  <a:pt x="6191" y="1928"/>
                </a:lnTo>
                <a:lnTo>
                  <a:pt x="5974" y="2228"/>
                </a:lnTo>
                <a:lnTo>
                  <a:pt x="5770" y="2527"/>
                </a:lnTo>
                <a:lnTo>
                  <a:pt x="5567" y="2853"/>
                </a:lnTo>
                <a:lnTo>
                  <a:pt x="5377" y="3192"/>
                </a:lnTo>
                <a:lnTo>
                  <a:pt x="5195" y="3557"/>
                </a:lnTo>
                <a:lnTo>
                  <a:pt x="5026" y="3921"/>
                </a:lnTo>
                <a:lnTo>
                  <a:pt x="4865" y="4312"/>
                </a:lnTo>
                <a:lnTo>
                  <a:pt x="4703" y="4716"/>
                </a:lnTo>
                <a:lnTo>
                  <a:pt x="4563" y="5120"/>
                </a:lnTo>
                <a:lnTo>
                  <a:pt x="4430" y="5550"/>
                </a:lnTo>
                <a:lnTo>
                  <a:pt x="4303" y="5993"/>
                </a:lnTo>
                <a:lnTo>
                  <a:pt x="4191" y="6436"/>
                </a:lnTo>
                <a:lnTo>
                  <a:pt x="4086" y="6892"/>
                </a:lnTo>
                <a:lnTo>
                  <a:pt x="3994" y="7374"/>
                </a:lnTo>
                <a:lnTo>
                  <a:pt x="3917" y="7843"/>
                </a:lnTo>
                <a:lnTo>
                  <a:pt x="3847" y="8338"/>
                </a:lnTo>
                <a:lnTo>
                  <a:pt x="3791" y="8833"/>
                </a:lnTo>
                <a:lnTo>
                  <a:pt x="3749" y="9341"/>
                </a:lnTo>
                <a:lnTo>
                  <a:pt x="3713" y="9862"/>
                </a:lnTo>
                <a:lnTo>
                  <a:pt x="3587" y="9823"/>
                </a:lnTo>
                <a:lnTo>
                  <a:pt x="3320" y="9771"/>
                </a:lnTo>
                <a:lnTo>
                  <a:pt x="3187" y="9771"/>
                </a:lnTo>
                <a:lnTo>
                  <a:pt x="3019" y="9784"/>
                </a:lnTo>
                <a:lnTo>
                  <a:pt x="2857" y="9797"/>
                </a:lnTo>
                <a:lnTo>
                  <a:pt x="2703" y="9836"/>
                </a:lnTo>
                <a:lnTo>
                  <a:pt x="2541" y="9888"/>
                </a:lnTo>
                <a:lnTo>
                  <a:pt x="2387" y="9953"/>
                </a:lnTo>
                <a:lnTo>
                  <a:pt x="2239" y="10031"/>
                </a:lnTo>
                <a:lnTo>
                  <a:pt x="1944" y="10240"/>
                </a:lnTo>
                <a:lnTo>
                  <a:pt x="1804" y="10357"/>
                </a:lnTo>
                <a:lnTo>
                  <a:pt x="1664" y="10487"/>
                </a:lnTo>
                <a:lnTo>
                  <a:pt x="1530" y="10631"/>
                </a:lnTo>
                <a:lnTo>
                  <a:pt x="1278" y="10943"/>
                </a:lnTo>
                <a:lnTo>
                  <a:pt x="1039" y="11308"/>
                </a:lnTo>
                <a:lnTo>
                  <a:pt x="934" y="11503"/>
                </a:lnTo>
                <a:lnTo>
                  <a:pt x="723" y="11920"/>
                </a:lnTo>
                <a:lnTo>
                  <a:pt x="632" y="12142"/>
                </a:lnTo>
                <a:lnTo>
                  <a:pt x="541" y="12376"/>
                </a:lnTo>
                <a:lnTo>
                  <a:pt x="456" y="12624"/>
                </a:lnTo>
                <a:lnTo>
                  <a:pt x="316" y="13119"/>
                </a:lnTo>
                <a:lnTo>
                  <a:pt x="246" y="13379"/>
                </a:lnTo>
                <a:lnTo>
                  <a:pt x="190" y="13653"/>
                </a:lnTo>
                <a:lnTo>
                  <a:pt x="140" y="13927"/>
                </a:lnTo>
                <a:lnTo>
                  <a:pt x="98" y="14213"/>
                </a:lnTo>
                <a:lnTo>
                  <a:pt x="63" y="14487"/>
                </a:lnTo>
                <a:lnTo>
                  <a:pt x="35" y="14786"/>
                </a:lnTo>
                <a:lnTo>
                  <a:pt x="14" y="15086"/>
                </a:lnTo>
                <a:lnTo>
                  <a:pt x="0" y="15386"/>
                </a:lnTo>
                <a:lnTo>
                  <a:pt x="0" y="15985"/>
                </a:lnTo>
                <a:lnTo>
                  <a:pt x="14" y="16285"/>
                </a:lnTo>
                <a:lnTo>
                  <a:pt x="35" y="16584"/>
                </a:lnTo>
                <a:lnTo>
                  <a:pt x="63" y="16871"/>
                </a:lnTo>
                <a:lnTo>
                  <a:pt x="98" y="17158"/>
                </a:lnTo>
                <a:lnTo>
                  <a:pt x="140" y="17444"/>
                </a:lnTo>
                <a:lnTo>
                  <a:pt x="190" y="17718"/>
                </a:lnTo>
                <a:lnTo>
                  <a:pt x="246" y="17991"/>
                </a:lnTo>
                <a:lnTo>
                  <a:pt x="316" y="18252"/>
                </a:lnTo>
                <a:lnTo>
                  <a:pt x="456" y="18747"/>
                </a:lnTo>
                <a:lnTo>
                  <a:pt x="541" y="18994"/>
                </a:lnTo>
                <a:lnTo>
                  <a:pt x="632" y="19229"/>
                </a:lnTo>
                <a:lnTo>
                  <a:pt x="723" y="19450"/>
                </a:lnTo>
                <a:lnTo>
                  <a:pt x="934" y="19867"/>
                </a:lnTo>
                <a:lnTo>
                  <a:pt x="1039" y="20063"/>
                </a:lnTo>
                <a:lnTo>
                  <a:pt x="1278" y="20428"/>
                </a:lnTo>
                <a:lnTo>
                  <a:pt x="1530" y="20740"/>
                </a:lnTo>
                <a:lnTo>
                  <a:pt x="1664" y="20883"/>
                </a:lnTo>
                <a:lnTo>
                  <a:pt x="1804" y="21014"/>
                </a:lnTo>
                <a:lnTo>
                  <a:pt x="1944" y="21131"/>
                </a:lnTo>
                <a:lnTo>
                  <a:pt x="2239" y="21339"/>
                </a:lnTo>
                <a:lnTo>
                  <a:pt x="2387" y="21418"/>
                </a:lnTo>
                <a:lnTo>
                  <a:pt x="2541" y="21483"/>
                </a:lnTo>
                <a:lnTo>
                  <a:pt x="2703" y="21535"/>
                </a:lnTo>
                <a:lnTo>
                  <a:pt x="2857" y="21574"/>
                </a:lnTo>
                <a:lnTo>
                  <a:pt x="3019" y="21587"/>
                </a:lnTo>
                <a:lnTo>
                  <a:pt x="3187" y="21600"/>
                </a:lnTo>
                <a:lnTo>
                  <a:pt x="19375" y="21600"/>
                </a:lnTo>
                <a:lnTo>
                  <a:pt x="19613" y="21548"/>
                </a:lnTo>
                <a:lnTo>
                  <a:pt x="19726" y="21509"/>
                </a:lnTo>
                <a:lnTo>
                  <a:pt x="19950" y="21405"/>
                </a:lnTo>
                <a:lnTo>
                  <a:pt x="20063" y="21339"/>
                </a:lnTo>
                <a:lnTo>
                  <a:pt x="20168" y="21261"/>
                </a:lnTo>
                <a:lnTo>
                  <a:pt x="20273" y="21170"/>
                </a:lnTo>
                <a:lnTo>
                  <a:pt x="20372" y="21079"/>
                </a:lnTo>
                <a:lnTo>
                  <a:pt x="20470" y="20975"/>
                </a:lnTo>
                <a:lnTo>
                  <a:pt x="20568" y="20857"/>
                </a:lnTo>
                <a:lnTo>
                  <a:pt x="20659" y="20740"/>
                </a:lnTo>
                <a:lnTo>
                  <a:pt x="20744" y="20610"/>
                </a:lnTo>
                <a:lnTo>
                  <a:pt x="20912" y="20323"/>
                </a:lnTo>
                <a:lnTo>
                  <a:pt x="21066" y="20011"/>
                </a:lnTo>
                <a:lnTo>
                  <a:pt x="21137" y="19854"/>
                </a:lnTo>
                <a:lnTo>
                  <a:pt x="21200" y="19685"/>
                </a:lnTo>
                <a:lnTo>
                  <a:pt x="21263" y="19503"/>
                </a:lnTo>
                <a:lnTo>
                  <a:pt x="21319" y="19320"/>
                </a:lnTo>
                <a:lnTo>
                  <a:pt x="21368" y="19138"/>
                </a:lnTo>
                <a:lnTo>
                  <a:pt x="21417" y="18942"/>
                </a:lnTo>
                <a:lnTo>
                  <a:pt x="21460" y="18747"/>
                </a:lnTo>
                <a:lnTo>
                  <a:pt x="21530" y="18330"/>
                </a:lnTo>
                <a:lnTo>
                  <a:pt x="21551" y="18122"/>
                </a:lnTo>
                <a:lnTo>
                  <a:pt x="21572" y="17900"/>
                </a:lnTo>
                <a:lnTo>
                  <a:pt x="21586" y="17692"/>
                </a:lnTo>
                <a:lnTo>
                  <a:pt x="21600" y="17470"/>
                </a:lnTo>
                <a:lnTo>
                  <a:pt x="21600" y="17027"/>
                </a:lnTo>
                <a:lnTo>
                  <a:pt x="21586" y="16806"/>
                </a:lnTo>
                <a:lnTo>
                  <a:pt x="21558" y="16389"/>
                </a:lnTo>
                <a:lnTo>
                  <a:pt x="21502" y="15972"/>
                </a:lnTo>
                <a:lnTo>
                  <a:pt x="21467" y="15777"/>
                </a:lnTo>
                <a:lnTo>
                  <a:pt x="21425" y="15581"/>
                </a:lnTo>
                <a:lnTo>
                  <a:pt x="21382" y="15399"/>
                </a:lnTo>
                <a:lnTo>
                  <a:pt x="21333" y="15216"/>
                </a:lnTo>
                <a:lnTo>
                  <a:pt x="21277" y="15034"/>
                </a:lnTo>
                <a:lnTo>
                  <a:pt x="21221" y="14865"/>
                </a:lnTo>
                <a:lnTo>
                  <a:pt x="21158" y="14695"/>
                </a:lnTo>
                <a:lnTo>
                  <a:pt x="21088" y="14526"/>
                </a:lnTo>
                <a:lnTo>
                  <a:pt x="21017" y="14370"/>
                </a:lnTo>
                <a:lnTo>
                  <a:pt x="20947" y="14226"/>
                </a:lnTo>
                <a:lnTo>
                  <a:pt x="20870" y="14083"/>
                </a:lnTo>
                <a:lnTo>
                  <a:pt x="20786" y="13940"/>
                </a:lnTo>
                <a:lnTo>
                  <a:pt x="20701" y="13809"/>
                </a:lnTo>
                <a:lnTo>
                  <a:pt x="20519" y="13575"/>
                </a:lnTo>
                <a:lnTo>
                  <a:pt x="20428" y="13471"/>
                </a:lnTo>
                <a:lnTo>
                  <a:pt x="20231" y="13288"/>
                </a:lnTo>
                <a:lnTo>
                  <a:pt x="20126" y="13197"/>
                </a:lnTo>
                <a:lnTo>
                  <a:pt x="19915" y="13067"/>
                </a:lnTo>
                <a:lnTo>
                  <a:pt x="19803" y="13015"/>
                </a:lnTo>
                <a:lnTo>
                  <a:pt x="19698" y="12963"/>
                </a:lnTo>
                <a:lnTo>
                  <a:pt x="19578" y="12937"/>
                </a:lnTo>
                <a:lnTo>
                  <a:pt x="19466" y="12910"/>
                </a:lnTo>
                <a:lnTo>
                  <a:pt x="19347" y="12897"/>
                </a:lnTo>
                <a:close/>
              </a:path>
            </a:pathLst>
          </a:custGeom>
          <a:gradFill>
            <a:gsLst>
              <a:gs pos="0">
                <a:srgbClr val="666666">
                  <a:lumMod val="75000"/>
                  <a:alpha val="23000"/>
                </a:srgbClr>
              </a:gs>
              <a:gs pos="98000">
                <a:sysClr val="window" lastClr="FFFFFF">
                  <a:alpha val="0"/>
                </a:sysClr>
              </a:gs>
            </a:gsLst>
            <a:lin ang="2700000" scaled="1"/>
          </a:gradFill>
          <a:ln w="9525" cap="flat">
            <a:solidFill>
              <a:srgbClr val="FFFFFF">
                <a:lumMod val="65000"/>
              </a:srgbClr>
            </a:solidFill>
            <a:prstDash val="solid"/>
            <a:miter lim="800000"/>
            <a:headEnd/>
            <a:tailEnd/>
          </a:ln>
        </p:spPr>
        <p:txBody>
          <a:bodyPr vert="horz" wrap="square" lIns="42740" tIns="21370" rIns="42740" bIns="21370" numCol="1" anchor="ctr" anchorCtr="0" compatLnSpc="1">
            <a:prstTxWarp prst="textNoShape">
              <a:avLst/>
            </a:prstTxWarp>
          </a:bodyPr>
          <a:lstStyle/>
          <a:p>
            <a:pPr marL="0" marR="0" lvl="0" indent="0" defTabSz="478456" eaLnBrk="1" fontAlgn="ctr" latinLnBrk="0" hangingPunct="1">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srgbClr val="666666">
                    <a:lumMod val="85000"/>
                  </a:srgbClr>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
            </a:r>
            <a:br>
              <a:rPr kumimoji="0" lang="en-US" altLang="zh-CN" sz="100" b="0" i="0" u="none" strike="noStrike" kern="0" cap="none" spc="0" normalizeH="0" baseline="0" noProof="0" dirty="0" smtClean="0">
                <a:ln>
                  <a:noFill/>
                </a:ln>
                <a:solidFill>
                  <a:srgbClr val="666666">
                    <a:lumMod val="85000"/>
                  </a:srgbClr>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br>
            <a:endParaRPr kumimoji="0" lang="en-US" altLang="zh-CN" sz="100" b="0" i="0" u="none" strike="noStrike" kern="0" cap="none" spc="0" normalizeH="0" baseline="0" noProof="0" dirty="0" smtClean="0">
              <a:ln>
                <a:noFill/>
              </a:ln>
              <a:solidFill>
                <a:srgbClr val="666666">
                  <a:lumMod val="85000"/>
                </a:srgbClr>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nvGrpSpPr>
          <p:cNvPr id="322" name="组合 321"/>
          <p:cNvGrpSpPr/>
          <p:nvPr/>
        </p:nvGrpSpPr>
        <p:grpSpPr bwMode="gray">
          <a:xfrm>
            <a:off x="2045582" y="4277957"/>
            <a:ext cx="2250983" cy="764653"/>
            <a:chOff x="1791093" y="4182959"/>
            <a:chExt cx="3120272" cy="374861"/>
          </a:xfrm>
        </p:grpSpPr>
        <p:sp>
          <p:nvSpPr>
            <p:cNvPr id="323" name="椭圆 322"/>
            <p:cNvSpPr/>
            <p:nvPr/>
          </p:nvSpPr>
          <p:spPr bwMode="gray">
            <a:xfrm>
              <a:off x="1791093" y="4194177"/>
              <a:ext cx="3120272" cy="357901"/>
            </a:xfrm>
            <a:prstGeom prst="ellipse">
              <a:avLst/>
            </a:prstGeom>
            <a:gradFill flip="none" rotWithShape="1">
              <a:gsLst>
                <a:gs pos="95000">
                  <a:sysClr val="window" lastClr="FFFFFF">
                    <a:lumMod val="50000"/>
                    <a:alpha val="0"/>
                  </a:sysClr>
                </a:gs>
                <a:gs pos="100000">
                  <a:srgbClr val="E0E0E0"/>
                </a:gs>
              </a:gsLst>
              <a:path path="shape">
                <a:fillToRect l="50000" t="50000" r="50000" b="50000"/>
              </a:path>
              <a:tileRect/>
            </a:gradFill>
            <a:ln w="9525" cap="flat" cmpd="sng" algn="ctr">
              <a:solidFill>
                <a:sysClr val="window" lastClr="FFFFFF">
                  <a:lumMod val="65000"/>
                </a:sysClr>
              </a:solidFill>
              <a:prstDash val="solid"/>
              <a:miter lim="800000"/>
              <a:headEnd type="none" w="med" len="med"/>
              <a:tailEnd type="none" w="med" len="med"/>
            </a:ln>
            <a:effectLst/>
          </p:spPr>
          <p:txBody>
            <a:bodyPr wrap="none" lIns="27202" tIns="13601" rIns="27202" bIns="13601" anchor="ctr" anchorCtr="1"/>
            <a:lstStyle/>
            <a:p>
              <a:pPr algn="ctr" defTabSz="808901" fontAlgn="ctr">
                <a:spcBef>
                  <a:spcPct val="0"/>
                </a:spcBef>
                <a:spcAft>
                  <a:spcPct val="0"/>
                </a:spcAft>
                <a:defRPr/>
              </a:pPr>
              <a:endParaRPr lang="en-US" altLang="zh-CN" sz="11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4" name="椭圆 323"/>
            <p:cNvSpPr/>
            <p:nvPr/>
          </p:nvSpPr>
          <p:spPr bwMode="gray">
            <a:xfrm>
              <a:off x="1791093" y="4182959"/>
              <a:ext cx="3087379" cy="374861"/>
            </a:xfrm>
            <a:prstGeom prst="ellipse">
              <a:avLst/>
            </a:prstGeom>
            <a:blipFill>
              <a:blip r:embed="rId11"/>
              <a:stretch>
                <a:fillRect/>
              </a:stretch>
            </a:blipFill>
            <a:ln w="9525" cap="flat" cmpd="sng" algn="ctr">
              <a:solidFill>
                <a:sysClr val="window" lastClr="FFFFFF">
                  <a:lumMod val="65000"/>
                </a:sysClr>
              </a:solidFill>
              <a:prstDash val="solid"/>
              <a:miter lim="800000"/>
              <a:headEnd type="none" w="med" len="med"/>
              <a:tailEnd type="none" w="med" len="med"/>
            </a:ln>
            <a:effectLst/>
          </p:spPr>
          <p:txBody>
            <a:bodyPr wrap="none" lIns="27202" tIns="13601" rIns="27202" bIns="13601" anchor="ctr" anchorCtr="1"/>
            <a:lstStyle/>
            <a:p>
              <a:pPr algn="ctr" defTabSz="808901" fontAlgn="ctr">
                <a:spcBef>
                  <a:spcPct val="0"/>
                </a:spcBef>
                <a:spcAft>
                  <a:spcPct val="0"/>
                </a:spcAft>
                <a:defRPr/>
              </a:pPr>
              <a:endParaRPr lang="en-US" altLang="zh-CN" sz="11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325" name="组合 324"/>
          <p:cNvGrpSpPr/>
          <p:nvPr/>
        </p:nvGrpSpPr>
        <p:grpSpPr bwMode="gray">
          <a:xfrm>
            <a:off x="4523295" y="4273878"/>
            <a:ext cx="1941138" cy="813029"/>
            <a:chOff x="4965985" y="4286686"/>
            <a:chExt cx="1642865" cy="840615"/>
          </a:xfrm>
        </p:grpSpPr>
        <p:sp>
          <p:nvSpPr>
            <p:cNvPr id="326" name="椭圆 325"/>
            <p:cNvSpPr/>
            <p:nvPr/>
          </p:nvSpPr>
          <p:spPr bwMode="gray">
            <a:xfrm>
              <a:off x="4965985" y="4293440"/>
              <a:ext cx="1642865" cy="833861"/>
            </a:xfrm>
            <a:prstGeom prst="ellipse">
              <a:avLst/>
            </a:prstGeom>
            <a:gradFill flip="none" rotWithShape="1">
              <a:gsLst>
                <a:gs pos="91000">
                  <a:sysClr val="window" lastClr="FFFFFF">
                    <a:lumMod val="50000"/>
                    <a:alpha val="0"/>
                  </a:sysClr>
                </a:gs>
                <a:gs pos="100000">
                  <a:srgbClr val="E0E0E0"/>
                </a:gs>
              </a:gsLst>
              <a:path path="shape">
                <a:fillToRect l="50000" t="50000" r="50000" b="50000"/>
              </a:path>
              <a:tileRect/>
            </a:gradFill>
            <a:ln w="9525" cap="flat" cmpd="sng" algn="ctr">
              <a:solidFill>
                <a:sysClr val="window" lastClr="FFFFFF">
                  <a:lumMod val="65000"/>
                </a:sysClr>
              </a:solidFill>
              <a:prstDash val="solid"/>
              <a:miter lim="800000"/>
              <a:headEnd type="none" w="med" len="med"/>
              <a:tailEnd type="none" w="med" len="med"/>
            </a:ln>
            <a:effectLst/>
          </p:spPr>
          <p:txBody>
            <a:bodyPr wrap="none" lIns="27202" tIns="13601" rIns="27202" bIns="13601" anchor="ctr" anchorCtr="1"/>
            <a:lstStyle/>
            <a:p>
              <a:pPr algn="ctr" defTabSz="808901" fontAlgn="ctr">
                <a:spcBef>
                  <a:spcPct val="0"/>
                </a:spcBef>
                <a:spcAft>
                  <a:spcPct val="0"/>
                </a:spcAft>
                <a:defRPr/>
              </a:pPr>
              <a:endParaRPr lang="en-US" altLang="zh-CN" sz="11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7" name="椭圆 326"/>
            <p:cNvSpPr/>
            <p:nvPr/>
          </p:nvSpPr>
          <p:spPr bwMode="gray">
            <a:xfrm>
              <a:off x="4973625" y="4286686"/>
              <a:ext cx="1635225" cy="838803"/>
            </a:xfrm>
            <a:prstGeom prst="ellipse">
              <a:avLst/>
            </a:prstGeom>
            <a:blipFill>
              <a:blip r:embed="rId11"/>
              <a:stretch>
                <a:fillRect/>
              </a:stretch>
            </a:blipFill>
            <a:ln w="9525" cap="flat" cmpd="sng" algn="ctr">
              <a:solidFill>
                <a:sysClr val="window" lastClr="FFFFFF">
                  <a:lumMod val="65000"/>
                </a:sysClr>
              </a:solidFill>
              <a:prstDash val="solid"/>
              <a:miter lim="800000"/>
              <a:headEnd type="none" w="med" len="med"/>
              <a:tailEnd type="none" w="med" len="med"/>
            </a:ln>
            <a:effectLst/>
          </p:spPr>
          <p:txBody>
            <a:bodyPr wrap="none" lIns="27202" tIns="13601" rIns="27202" bIns="13601" anchor="ctr" anchorCtr="1"/>
            <a:lstStyle/>
            <a:p>
              <a:pPr algn="ctr" defTabSz="808901" fontAlgn="ctr">
                <a:spcBef>
                  <a:spcPct val="0"/>
                </a:spcBef>
                <a:spcAft>
                  <a:spcPct val="0"/>
                </a:spcAft>
                <a:defRPr/>
              </a:pPr>
              <a:endParaRPr lang="en-US" altLang="zh-CN" sz="11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28" name="文本框 327"/>
          <p:cNvSpPr txBox="1"/>
          <p:nvPr/>
        </p:nvSpPr>
        <p:spPr bwMode="gray">
          <a:xfrm>
            <a:off x="2415171" y="4505104"/>
            <a:ext cx="1386918" cy="276999"/>
          </a:xfrm>
          <a:prstGeom prst="rect">
            <a:avLst/>
          </a:prstGeom>
          <a:noFill/>
        </p:spPr>
        <p:txBody>
          <a:bodyPr wrap="none" rtlCol="0">
            <a:spAutoFit/>
          </a:bodyPr>
          <a:lstStyle/>
          <a:p>
            <a:pPr algn="ctr" defTabSz="914400" fontAlgn="ctr">
              <a:defRPr/>
            </a:pPr>
            <a:r>
              <a:rPr lang="en-US" sz="1200" b="1" dirty="0" smtClean="0">
                <a:solidFill>
                  <a:srgbClr val="1D1D1A"/>
                </a:solidFill>
                <a:latin typeface="Huawei Sans" panose="020C0503030203020204" pitchFamily="34" charset="0"/>
              </a:rPr>
              <a:t>Intelligent MAN</a:t>
            </a:r>
            <a:endParaRPr lang="en-US" sz="1200" b="1" dirty="0">
              <a:solidFill>
                <a:srgbClr val="1D1D1A"/>
              </a:solidFill>
              <a:latin typeface="Huawei Sans" panose="020C0503030203020204" pitchFamily="34" charset="0"/>
            </a:endParaRPr>
          </a:p>
        </p:txBody>
      </p:sp>
      <p:sp>
        <p:nvSpPr>
          <p:cNvPr id="329" name="文本框 328"/>
          <p:cNvSpPr txBox="1"/>
          <p:nvPr/>
        </p:nvSpPr>
        <p:spPr bwMode="gray">
          <a:xfrm>
            <a:off x="4672538" y="4449560"/>
            <a:ext cx="1642652" cy="461665"/>
          </a:xfrm>
          <a:prstGeom prst="rect">
            <a:avLst/>
          </a:prstGeom>
          <a:noFill/>
        </p:spPr>
        <p:txBody>
          <a:bodyPr wrap="square" rtlCol="0">
            <a:spAutoFit/>
          </a:bodyPr>
          <a:lstStyle>
            <a:defPPr>
              <a:defRPr lang="en-US"/>
            </a:defPPr>
            <a:lvl1pPr algn="ctr">
              <a:defRPr sz="1050">
                <a:solidFill>
                  <a:srgbClr val="FFC000"/>
                </a:solidFill>
                <a:latin typeface="Arial" panose="020B0604020202020204" pitchFamily="34" charset="0"/>
                <a:ea typeface="Microsoft YaHei" panose="020B0503020204020204" pitchFamily="34" charset="-122"/>
                <a:cs typeface="Arial" panose="020B0604020202020204" pitchFamily="34" charset="0"/>
              </a:defRPr>
            </a:lvl1pPr>
          </a:lstStyle>
          <a:p>
            <a:pPr marL="0" marR="0" lvl="0" indent="0" algn="ctr" defTabSz="914400" eaLnBrk="1" fontAlgn="ctr" latinLnBrk="0" hangingPunct="1">
              <a:spcBef>
                <a:spcPts val="0"/>
              </a:spcBef>
              <a:spcAft>
                <a:spcPts val="0"/>
              </a:spcAft>
              <a:buClrTx/>
              <a:buSzTx/>
              <a:buFontTx/>
              <a:buNone/>
              <a:tabLst/>
              <a:defRPr/>
            </a:pPr>
            <a:r>
              <a:rPr lang="en-US" sz="1200" b="1" dirty="0" smtClean="0">
                <a:solidFill>
                  <a:srgbClr val="1D1D1A"/>
                </a:solidFill>
                <a:latin typeface="Huawei Sans" panose="020C0503030203020204" pitchFamily="34" charset="0"/>
              </a:rPr>
              <a:t>Intelligent cloud backbone</a:t>
            </a:r>
            <a:endParaRPr lang="en-US" sz="1200" b="1" dirty="0">
              <a:solidFill>
                <a:srgbClr val="1D1D1A"/>
              </a:solidFill>
              <a:latin typeface="Huawei Sans" panose="020C0503030203020204" pitchFamily="34" charset="0"/>
            </a:endParaRPr>
          </a:p>
        </p:txBody>
      </p:sp>
      <p:sp>
        <p:nvSpPr>
          <p:cNvPr id="330" name="Freeform 8"/>
          <p:cNvSpPr>
            <a:spLocks noChangeAspect="1"/>
          </p:cNvSpPr>
          <p:nvPr/>
        </p:nvSpPr>
        <p:spPr bwMode="gray">
          <a:xfrm>
            <a:off x="6488877" y="4077863"/>
            <a:ext cx="499704" cy="266196"/>
          </a:xfrm>
          <a:custGeom>
            <a:avLst/>
            <a:gdLst/>
            <a:ahLst/>
            <a:cxnLst>
              <a:cxn ang="0">
                <a:pos x="wd2" y="hd2"/>
              </a:cxn>
              <a:cxn ang="5400000">
                <a:pos x="wd2" y="hd2"/>
              </a:cxn>
              <a:cxn ang="10800000">
                <a:pos x="wd2" y="hd2"/>
              </a:cxn>
              <a:cxn ang="16200000">
                <a:pos x="wd2" y="hd2"/>
              </a:cxn>
            </a:cxnLst>
            <a:rect l="0" t="0" r="r" b="b"/>
            <a:pathLst>
              <a:path w="21600" h="21600" extrusionOk="0">
                <a:moveTo>
                  <a:pt x="19347" y="12897"/>
                </a:moveTo>
                <a:lnTo>
                  <a:pt x="19319" y="12559"/>
                </a:lnTo>
                <a:lnTo>
                  <a:pt x="19276" y="12220"/>
                </a:lnTo>
                <a:lnTo>
                  <a:pt x="19227" y="11894"/>
                </a:lnTo>
                <a:lnTo>
                  <a:pt x="19115" y="11269"/>
                </a:lnTo>
                <a:lnTo>
                  <a:pt x="19045" y="10956"/>
                </a:lnTo>
                <a:lnTo>
                  <a:pt x="18968" y="10657"/>
                </a:lnTo>
                <a:lnTo>
                  <a:pt x="18883" y="10370"/>
                </a:lnTo>
                <a:lnTo>
                  <a:pt x="18792" y="10083"/>
                </a:lnTo>
                <a:lnTo>
                  <a:pt x="18694" y="9810"/>
                </a:lnTo>
                <a:lnTo>
                  <a:pt x="18483" y="9289"/>
                </a:lnTo>
                <a:lnTo>
                  <a:pt x="18371" y="9041"/>
                </a:lnTo>
                <a:lnTo>
                  <a:pt x="18245" y="8794"/>
                </a:lnTo>
                <a:lnTo>
                  <a:pt x="17992" y="8351"/>
                </a:lnTo>
                <a:lnTo>
                  <a:pt x="17851" y="8142"/>
                </a:lnTo>
                <a:lnTo>
                  <a:pt x="17571" y="7752"/>
                </a:lnTo>
                <a:lnTo>
                  <a:pt x="17262" y="7413"/>
                </a:lnTo>
                <a:lnTo>
                  <a:pt x="17107" y="7269"/>
                </a:lnTo>
                <a:lnTo>
                  <a:pt x="16939" y="7126"/>
                </a:lnTo>
                <a:lnTo>
                  <a:pt x="16777" y="6996"/>
                </a:lnTo>
                <a:lnTo>
                  <a:pt x="16609" y="6892"/>
                </a:lnTo>
                <a:lnTo>
                  <a:pt x="16433" y="6787"/>
                </a:lnTo>
                <a:lnTo>
                  <a:pt x="16258" y="6709"/>
                </a:lnTo>
                <a:lnTo>
                  <a:pt x="15893" y="6579"/>
                </a:lnTo>
                <a:lnTo>
                  <a:pt x="15710" y="6540"/>
                </a:lnTo>
                <a:lnTo>
                  <a:pt x="15331" y="6514"/>
                </a:lnTo>
                <a:lnTo>
                  <a:pt x="15100" y="6527"/>
                </a:lnTo>
                <a:lnTo>
                  <a:pt x="14868" y="6566"/>
                </a:lnTo>
                <a:lnTo>
                  <a:pt x="14784" y="6201"/>
                </a:lnTo>
                <a:lnTo>
                  <a:pt x="14685" y="5849"/>
                </a:lnTo>
                <a:lnTo>
                  <a:pt x="14587" y="5511"/>
                </a:lnTo>
                <a:lnTo>
                  <a:pt x="14482" y="5172"/>
                </a:lnTo>
                <a:lnTo>
                  <a:pt x="14370" y="4846"/>
                </a:lnTo>
                <a:lnTo>
                  <a:pt x="14250" y="4521"/>
                </a:lnTo>
                <a:lnTo>
                  <a:pt x="14124" y="4208"/>
                </a:lnTo>
                <a:lnTo>
                  <a:pt x="13998" y="3908"/>
                </a:lnTo>
                <a:lnTo>
                  <a:pt x="13857" y="3609"/>
                </a:lnTo>
                <a:lnTo>
                  <a:pt x="13717" y="3335"/>
                </a:lnTo>
                <a:lnTo>
                  <a:pt x="13569" y="3062"/>
                </a:lnTo>
                <a:lnTo>
                  <a:pt x="13415" y="2788"/>
                </a:lnTo>
                <a:lnTo>
                  <a:pt x="13260" y="2540"/>
                </a:lnTo>
                <a:lnTo>
                  <a:pt x="13099" y="2293"/>
                </a:lnTo>
                <a:lnTo>
                  <a:pt x="12931" y="2058"/>
                </a:lnTo>
                <a:lnTo>
                  <a:pt x="12762" y="1837"/>
                </a:lnTo>
                <a:lnTo>
                  <a:pt x="12587" y="1615"/>
                </a:lnTo>
                <a:lnTo>
                  <a:pt x="12404" y="1420"/>
                </a:lnTo>
                <a:lnTo>
                  <a:pt x="12222" y="1238"/>
                </a:lnTo>
                <a:lnTo>
                  <a:pt x="12032" y="1055"/>
                </a:lnTo>
                <a:lnTo>
                  <a:pt x="11639" y="743"/>
                </a:lnTo>
                <a:lnTo>
                  <a:pt x="11442" y="599"/>
                </a:lnTo>
                <a:lnTo>
                  <a:pt x="11035" y="365"/>
                </a:lnTo>
                <a:lnTo>
                  <a:pt x="10825" y="274"/>
                </a:lnTo>
                <a:lnTo>
                  <a:pt x="10614" y="195"/>
                </a:lnTo>
                <a:lnTo>
                  <a:pt x="10396" y="117"/>
                </a:lnTo>
                <a:lnTo>
                  <a:pt x="10179" y="65"/>
                </a:lnTo>
                <a:lnTo>
                  <a:pt x="9961" y="26"/>
                </a:lnTo>
                <a:lnTo>
                  <a:pt x="9736" y="0"/>
                </a:lnTo>
                <a:lnTo>
                  <a:pt x="9512" y="0"/>
                </a:lnTo>
                <a:lnTo>
                  <a:pt x="9231" y="13"/>
                </a:lnTo>
                <a:lnTo>
                  <a:pt x="8950" y="52"/>
                </a:lnTo>
                <a:lnTo>
                  <a:pt x="8677" y="104"/>
                </a:lnTo>
                <a:lnTo>
                  <a:pt x="8403" y="195"/>
                </a:lnTo>
                <a:lnTo>
                  <a:pt x="8136" y="300"/>
                </a:lnTo>
                <a:lnTo>
                  <a:pt x="7869" y="430"/>
                </a:lnTo>
                <a:lnTo>
                  <a:pt x="7609" y="586"/>
                </a:lnTo>
                <a:lnTo>
                  <a:pt x="7357" y="756"/>
                </a:lnTo>
                <a:lnTo>
                  <a:pt x="7111" y="951"/>
                </a:lnTo>
                <a:lnTo>
                  <a:pt x="6872" y="1172"/>
                </a:lnTo>
                <a:lnTo>
                  <a:pt x="6641" y="1407"/>
                </a:lnTo>
                <a:lnTo>
                  <a:pt x="6409" y="1668"/>
                </a:lnTo>
                <a:lnTo>
                  <a:pt x="6191" y="1928"/>
                </a:lnTo>
                <a:lnTo>
                  <a:pt x="5974" y="2228"/>
                </a:lnTo>
                <a:lnTo>
                  <a:pt x="5770" y="2527"/>
                </a:lnTo>
                <a:lnTo>
                  <a:pt x="5567" y="2853"/>
                </a:lnTo>
                <a:lnTo>
                  <a:pt x="5377" y="3192"/>
                </a:lnTo>
                <a:lnTo>
                  <a:pt x="5195" y="3557"/>
                </a:lnTo>
                <a:lnTo>
                  <a:pt x="5026" y="3921"/>
                </a:lnTo>
                <a:lnTo>
                  <a:pt x="4865" y="4312"/>
                </a:lnTo>
                <a:lnTo>
                  <a:pt x="4703" y="4716"/>
                </a:lnTo>
                <a:lnTo>
                  <a:pt x="4563" y="5120"/>
                </a:lnTo>
                <a:lnTo>
                  <a:pt x="4430" y="5550"/>
                </a:lnTo>
                <a:lnTo>
                  <a:pt x="4303" y="5993"/>
                </a:lnTo>
                <a:lnTo>
                  <a:pt x="4191" y="6436"/>
                </a:lnTo>
                <a:lnTo>
                  <a:pt x="4086" y="6892"/>
                </a:lnTo>
                <a:lnTo>
                  <a:pt x="3994" y="7374"/>
                </a:lnTo>
                <a:lnTo>
                  <a:pt x="3917" y="7843"/>
                </a:lnTo>
                <a:lnTo>
                  <a:pt x="3847" y="8338"/>
                </a:lnTo>
                <a:lnTo>
                  <a:pt x="3791" y="8833"/>
                </a:lnTo>
                <a:lnTo>
                  <a:pt x="3749" y="9341"/>
                </a:lnTo>
                <a:lnTo>
                  <a:pt x="3713" y="9862"/>
                </a:lnTo>
                <a:lnTo>
                  <a:pt x="3587" y="9823"/>
                </a:lnTo>
                <a:lnTo>
                  <a:pt x="3320" y="9771"/>
                </a:lnTo>
                <a:lnTo>
                  <a:pt x="3187" y="9771"/>
                </a:lnTo>
                <a:lnTo>
                  <a:pt x="3019" y="9784"/>
                </a:lnTo>
                <a:lnTo>
                  <a:pt x="2857" y="9797"/>
                </a:lnTo>
                <a:lnTo>
                  <a:pt x="2703" y="9836"/>
                </a:lnTo>
                <a:lnTo>
                  <a:pt x="2541" y="9888"/>
                </a:lnTo>
                <a:lnTo>
                  <a:pt x="2387" y="9953"/>
                </a:lnTo>
                <a:lnTo>
                  <a:pt x="2239" y="10031"/>
                </a:lnTo>
                <a:lnTo>
                  <a:pt x="1944" y="10240"/>
                </a:lnTo>
                <a:lnTo>
                  <a:pt x="1804" y="10357"/>
                </a:lnTo>
                <a:lnTo>
                  <a:pt x="1664" y="10487"/>
                </a:lnTo>
                <a:lnTo>
                  <a:pt x="1530" y="10631"/>
                </a:lnTo>
                <a:lnTo>
                  <a:pt x="1278" y="10943"/>
                </a:lnTo>
                <a:lnTo>
                  <a:pt x="1039" y="11308"/>
                </a:lnTo>
                <a:lnTo>
                  <a:pt x="934" y="11503"/>
                </a:lnTo>
                <a:lnTo>
                  <a:pt x="723" y="11920"/>
                </a:lnTo>
                <a:lnTo>
                  <a:pt x="632" y="12142"/>
                </a:lnTo>
                <a:lnTo>
                  <a:pt x="541" y="12376"/>
                </a:lnTo>
                <a:lnTo>
                  <a:pt x="456" y="12624"/>
                </a:lnTo>
                <a:lnTo>
                  <a:pt x="316" y="13119"/>
                </a:lnTo>
                <a:lnTo>
                  <a:pt x="246" y="13379"/>
                </a:lnTo>
                <a:lnTo>
                  <a:pt x="190" y="13653"/>
                </a:lnTo>
                <a:lnTo>
                  <a:pt x="140" y="13927"/>
                </a:lnTo>
                <a:lnTo>
                  <a:pt x="98" y="14213"/>
                </a:lnTo>
                <a:lnTo>
                  <a:pt x="63" y="14487"/>
                </a:lnTo>
                <a:lnTo>
                  <a:pt x="35" y="14786"/>
                </a:lnTo>
                <a:lnTo>
                  <a:pt x="14" y="15086"/>
                </a:lnTo>
                <a:lnTo>
                  <a:pt x="0" y="15386"/>
                </a:lnTo>
                <a:lnTo>
                  <a:pt x="0" y="15985"/>
                </a:lnTo>
                <a:lnTo>
                  <a:pt x="14" y="16285"/>
                </a:lnTo>
                <a:lnTo>
                  <a:pt x="35" y="16584"/>
                </a:lnTo>
                <a:lnTo>
                  <a:pt x="63" y="16871"/>
                </a:lnTo>
                <a:lnTo>
                  <a:pt x="98" y="17158"/>
                </a:lnTo>
                <a:lnTo>
                  <a:pt x="140" y="17444"/>
                </a:lnTo>
                <a:lnTo>
                  <a:pt x="190" y="17718"/>
                </a:lnTo>
                <a:lnTo>
                  <a:pt x="246" y="17991"/>
                </a:lnTo>
                <a:lnTo>
                  <a:pt x="316" y="18252"/>
                </a:lnTo>
                <a:lnTo>
                  <a:pt x="456" y="18747"/>
                </a:lnTo>
                <a:lnTo>
                  <a:pt x="541" y="18994"/>
                </a:lnTo>
                <a:lnTo>
                  <a:pt x="632" y="19229"/>
                </a:lnTo>
                <a:lnTo>
                  <a:pt x="723" y="19450"/>
                </a:lnTo>
                <a:lnTo>
                  <a:pt x="934" y="19867"/>
                </a:lnTo>
                <a:lnTo>
                  <a:pt x="1039" y="20063"/>
                </a:lnTo>
                <a:lnTo>
                  <a:pt x="1278" y="20428"/>
                </a:lnTo>
                <a:lnTo>
                  <a:pt x="1530" y="20740"/>
                </a:lnTo>
                <a:lnTo>
                  <a:pt x="1664" y="20883"/>
                </a:lnTo>
                <a:lnTo>
                  <a:pt x="1804" y="21014"/>
                </a:lnTo>
                <a:lnTo>
                  <a:pt x="1944" y="21131"/>
                </a:lnTo>
                <a:lnTo>
                  <a:pt x="2239" y="21339"/>
                </a:lnTo>
                <a:lnTo>
                  <a:pt x="2387" y="21418"/>
                </a:lnTo>
                <a:lnTo>
                  <a:pt x="2541" y="21483"/>
                </a:lnTo>
                <a:lnTo>
                  <a:pt x="2703" y="21535"/>
                </a:lnTo>
                <a:lnTo>
                  <a:pt x="2857" y="21574"/>
                </a:lnTo>
                <a:lnTo>
                  <a:pt x="3019" y="21587"/>
                </a:lnTo>
                <a:lnTo>
                  <a:pt x="3187" y="21600"/>
                </a:lnTo>
                <a:lnTo>
                  <a:pt x="19375" y="21600"/>
                </a:lnTo>
                <a:lnTo>
                  <a:pt x="19613" y="21548"/>
                </a:lnTo>
                <a:lnTo>
                  <a:pt x="19726" y="21509"/>
                </a:lnTo>
                <a:lnTo>
                  <a:pt x="19950" y="21405"/>
                </a:lnTo>
                <a:lnTo>
                  <a:pt x="20063" y="21339"/>
                </a:lnTo>
                <a:lnTo>
                  <a:pt x="20168" y="21261"/>
                </a:lnTo>
                <a:lnTo>
                  <a:pt x="20273" y="21170"/>
                </a:lnTo>
                <a:lnTo>
                  <a:pt x="20372" y="21079"/>
                </a:lnTo>
                <a:lnTo>
                  <a:pt x="20470" y="20975"/>
                </a:lnTo>
                <a:lnTo>
                  <a:pt x="20568" y="20857"/>
                </a:lnTo>
                <a:lnTo>
                  <a:pt x="20659" y="20740"/>
                </a:lnTo>
                <a:lnTo>
                  <a:pt x="20744" y="20610"/>
                </a:lnTo>
                <a:lnTo>
                  <a:pt x="20912" y="20323"/>
                </a:lnTo>
                <a:lnTo>
                  <a:pt x="21066" y="20011"/>
                </a:lnTo>
                <a:lnTo>
                  <a:pt x="21137" y="19854"/>
                </a:lnTo>
                <a:lnTo>
                  <a:pt x="21200" y="19685"/>
                </a:lnTo>
                <a:lnTo>
                  <a:pt x="21263" y="19503"/>
                </a:lnTo>
                <a:lnTo>
                  <a:pt x="21319" y="19320"/>
                </a:lnTo>
                <a:lnTo>
                  <a:pt x="21368" y="19138"/>
                </a:lnTo>
                <a:lnTo>
                  <a:pt x="21417" y="18942"/>
                </a:lnTo>
                <a:lnTo>
                  <a:pt x="21460" y="18747"/>
                </a:lnTo>
                <a:lnTo>
                  <a:pt x="21530" y="18330"/>
                </a:lnTo>
                <a:lnTo>
                  <a:pt x="21551" y="18122"/>
                </a:lnTo>
                <a:lnTo>
                  <a:pt x="21572" y="17900"/>
                </a:lnTo>
                <a:lnTo>
                  <a:pt x="21586" y="17692"/>
                </a:lnTo>
                <a:lnTo>
                  <a:pt x="21600" y="17470"/>
                </a:lnTo>
                <a:lnTo>
                  <a:pt x="21600" y="17027"/>
                </a:lnTo>
                <a:lnTo>
                  <a:pt x="21586" y="16806"/>
                </a:lnTo>
                <a:lnTo>
                  <a:pt x="21558" y="16389"/>
                </a:lnTo>
                <a:lnTo>
                  <a:pt x="21502" y="15972"/>
                </a:lnTo>
                <a:lnTo>
                  <a:pt x="21467" y="15777"/>
                </a:lnTo>
                <a:lnTo>
                  <a:pt x="21425" y="15581"/>
                </a:lnTo>
                <a:lnTo>
                  <a:pt x="21382" y="15399"/>
                </a:lnTo>
                <a:lnTo>
                  <a:pt x="21333" y="15216"/>
                </a:lnTo>
                <a:lnTo>
                  <a:pt x="21277" y="15034"/>
                </a:lnTo>
                <a:lnTo>
                  <a:pt x="21221" y="14865"/>
                </a:lnTo>
                <a:lnTo>
                  <a:pt x="21158" y="14695"/>
                </a:lnTo>
                <a:lnTo>
                  <a:pt x="21088" y="14526"/>
                </a:lnTo>
                <a:lnTo>
                  <a:pt x="21017" y="14370"/>
                </a:lnTo>
                <a:lnTo>
                  <a:pt x="20947" y="14226"/>
                </a:lnTo>
                <a:lnTo>
                  <a:pt x="20870" y="14083"/>
                </a:lnTo>
                <a:lnTo>
                  <a:pt x="20786" y="13940"/>
                </a:lnTo>
                <a:lnTo>
                  <a:pt x="20701" y="13809"/>
                </a:lnTo>
                <a:lnTo>
                  <a:pt x="20519" y="13575"/>
                </a:lnTo>
                <a:lnTo>
                  <a:pt x="20428" y="13471"/>
                </a:lnTo>
                <a:lnTo>
                  <a:pt x="20231" y="13288"/>
                </a:lnTo>
                <a:lnTo>
                  <a:pt x="20126" y="13197"/>
                </a:lnTo>
                <a:lnTo>
                  <a:pt x="19915" y="13067"/>
                </a:lnTo>
                <a:lnTo>
                  <a:pt x="19803" y="13015"/>
                </a:lnTo>
                <a:lnTo>
                  <a:pt x="19698" y="12963"/>
                </a:lnTo>
                <a:lnTo>
                  <a:pt x="19578" y="12937"/>
                </a:lnTo>
                <a:lnTo>
                  <a:pt x="19466" y="12910"/>
                </a:lnTo>
                <a:lnTo>
                  <a:pt x="19347" y="12897"/>
                </a:lnTo>
                <a:close/>
              </a:path>
            </a:pathLst>
          </a:custGeom>
          <a:gradFill>
            <a:gsLst>
              <a:gs pos="0">
                <a:srgbClr val="666666">
                  <a:lumMod val="75000"/>
                  <a:alpha val="23000"/>
                </a:srgbClr>
              </a:gs>
              <a:gs pos="98000">
                <a:sysClr val="window" lastClr="FFFFFF">
                  <a:alpha val="0"/>
                </a:sysClr>
              </a:gs>
            </a:gsLst>
            <a:lin ang="2700000" scaled="1"/>
          </a:gradFill>
          <a:ln w="9525" cap="flat">
            <a:solidFill>
              <a:srgbClr val="FFFFFF">
                <a:lumMod val="65000"/>
              </a:srgbClr>
            </a:solidFill>
            <a:prstDash val="solid"/>
            <a:miter lim="800000"/>
            <a:headEnd/>
            <a:tailEnd/>
          </a:ln>
        </p:spPr>
        <p:txBody>
          <a:bodyPr vert="horz" wrap="square" lIns="42740" tIns="21370" rIns="42740" bIns="21370" numCol="1" anchor="ctr" anchorCtr="0" compatLnSpc="1">
            <a:prstTxWarp prst="textNoShape">
              <a:avLst/>
            </a:prstTxWarp>
          </a:bodyPr>
          <a:lstStyle/>
          <a:p>
            <a:pPr marL="0" marR="0" lvl="0" indent="0" defTabSz="478456" eaLnBrk="1" fontAlgn="ctr" latinLnBrk="0" hangingPunct="1">
              <a:spcBef>
                <a:spcPts val="0"/>
              </a:spcBef>
              <a:spcAft>
                <a:spcPts val="0"/>
              </a:spcAft>
              <a:buClrTx/>
              <a:buSzTx/>
              <a:buFontTx/>
              <a:buNone/>
              <a:tabLst/>
              <a:defRPr/>
            </a:pPr>
            <a:r>
              <a:rPr kumimoji="0" lang="en-US" altLang="zh-CN" sz="1100" b="0" i="0" u="none" strike="noStrike" kern="0" cap="none" spc="0" normalizeH="0" baseline="0" noProof="0" dirty="0" smtClean="0">
                <a:ln>
                  <a:noFill/>
                </a:ln>
                <a:solidFill>
                  <a:srgbClr val="666666">
                    <a:lumMod val="85000"/>
                  </a:srgbClr>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
            </a:r>
            <a:br>
              <a:rPr kumimoji="0" lang="en-US" altLang="zh-CN" sz="1100" b="0" i="0" u="none" strike="noStrike" kern="0" cap="none" spc="0" normalizeH="0" baseline="0" noProof="0" dirty="0" smtClean="0">
                <a:ln>
                  <a:noFill/>
                </a:ln>
                <a:solidFill>
                  <a:srgbClr val="666666">
                    <a:lumMod val="85000"/>
                  </a:srgbClr>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br>
            <a:endParaRPr kumimoji="0" lang="en-US" altLang="zh-CN" sz="1100" b="0" i="0" u="none" strike="noStrike" kern="0" cap="none" spc="0" normalizeH="0" baseline="0" noProof="0" dirty="0" smtClean="0">
              <a:ln>
                <a:noFill/>
              </a:ln>
              <a:solidFill>
                <a:srgbClr val="666666">
                  <a:lumMod val="85000"/>
                </a:srgbClr>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31" name="Freeform 8"/>
          <p:cNvSpPr>
            <a:spLocks noChangeAspect="1"/>
          </p:cNvSpPr>
          <p:nvPr/>
        </p:nvSpPr>
        <p:spPr bwMode="gray">
          <a:xfrm>
            <a:off x="6738729" y="4462076"/>
            <a:ext cx="499704" cy="264974"/>
          </a:xfrm>
          <a:custGeom>
            <a:avLst/>
            <a:gdLst/>
            <a:ahLst/>
            <a:cxnLst>
              <a:cxn ang="0">
                <a:pos x="wd2" y="hd2"/>
              </a:cxn>
              <a:cxn ang="5400000">
                <a:pos x="wd2" y="hd2"/>
              </a:cxn>
              <a:cxn ang="10800000">
                <a:pos x="wd2" y="hd2"/>
              </a:cxn>
              <a:cxn ang="16200000">
                <a:pos x="wd2" y="hd2"/>
              </a:cxn>
            </a:cxnLst>
            <a:rect l="0" t="0" r="r" b="b"/>
            <a:pathLst>
              <a:path w="21600" h="21600" extrusionOk="0">
                <a:moveTo>
                  <a:pt x="19347" y="12897"/>
                </a:moveTo>
                <a:lnTo>
                  <a:pt x="19319" y="12559"/>
                </a:lnTo>
                <a:lnTo>
                  <a:pt x="19276" y="12220"/>
                </a:lnTo>
                <a:lnTo>
                  <a:pt x="19227" y="11894"/>
                </a:lnTo>
                <a:lnTo>
                  <a:pt x="19115" y="11269"/>
                </a:lnTo>
                <a:lnTo>
                  <a:pt x="19045" y="10956"/>
                </a:lnTo>
                <a:lnTo>
                  <a:pt x="18968" y="10657"/>
                </a:lnTo>
                <a:lnTo>
                  <a:pt x="18883" y="10370"/>
                </a:lnTo>
                <a:lnTo>
                  <a:pt x="18792" y="10083"/>
                </a:lnTo>
                <a:lnTo>
                  <a:pt x="18694" y="9810"/>
                </a:lnTo>
                <a:lnTo>
                  <a:pt x="18483" y="9289"/>
                </a:lnTo>
                <a:lnTo>
                  <a:pt x="18371" y="9041"/>
                </a:lnTo>
                <a:lnTo>
                  <a:pt x="18245" y="8794"/>
                </a:lnTo>
                <a:lnTo>
                  <a:pt x="17992" y="8351"/>
                </a:lnTo>
                <a:lnTo>
                  <a:pt x="17851" y="8142"/>
                </a:lnTo>
                <a:lnTo>
                  <a:pt x="17571" y="7752"/>
                </a:lnTo>
                <a:lnTo>
                  <a:pt x="17262" y="7413"/>
                </a:lnTo>
                <a:lnTo>
                  <a:pt x="17107" y="7269"/>
                </a:lnTo>
                <a:lnTo>
                  <a:pt x="16939" y="7126"/>
                </a:lnTo>
                <a:lnTo>
                  <a:pt x="16777" y="6996"/>
                </a:lnTo>
                <a:lnTo>
                  <a:pt x="16609" y="6892"/>
                </a:lnTo>
                <a:lnTo>
                  <a:pt x="16433" y="6787"/>
                </a:lnTo>
                <a:lnTo>
                  <a:pt x="16258" y="6709"/>
                </a:lnTo>
                <a:lnTo>
                  <a:pt x="15893" y="6579"/>
                </a:lnTo>
                <a:lnTo>
                  <a:pt x="15710" y="6540"/>
                </a:lnTo>
                <a:lnTo>
                  <a:pt x="15331" y="6514"/>
                </a:lnTo>
                <a:lnTo>
                  <a:pt x="15100" y="6527"/>
                </a:lnTo>
                <a:lnTo>
                  <a:pt x="14868" y="6566"/>
                </a:lnTo>
                <a:lnTo>
                  <a:pt x="14784" y="6201"/>
                </a:lnTo>
                <a:lnTo>
                  <a:pt x="14685" y="5849"/>
                </a:lnTo>
                <a:lnTo>
                  <a:pt x="14587" y="5511"/>
                </a:lnTo>
                <a:lnTo>
                  <a:pt x="14482" y="5172"/>
                </a:lnTo>
                <a:lnTo>
                  <a:pt x="14370" y="4846"/>
                </a:lnTo>
                <a:lnTo>
                  <a:pt x="14250" y="4521"/>
                </a:lnTo>
                <a:lnTo>
                  <a:pt x="14124" y="4208"/>
                </a:lnTo>
                <a:lnTo>
                  <a:pt x="13998" y="3908"/>
                </a:lnTo>
                <a:lnTo>
                  <a:pt x="13857" y="3609"/>
                </a:lnTo>
                <a:lnTo>
                  <a:pt x="13717" y="3335"/>
                </a:lnTo>
                <a:lnTo>
                  <a:pt x="13569" y="3062"/>
                </a:lnTo>
                <a:lnTo>
                  <a:pt x="13415" y="2788"/>
                </a:lnTo>
                <a:lnTo>
                  <a:pt x="13260" y="2540"/>
                </a:lnTo>
                <a:lnTo>
                  <a:pt x="13099" y="2293"/>
                </a:lnTo>
                <a:lnTo>
                  <a:pt x="12931" y="2058"/>
                </a:lnTo>
                <a:lnTo>
                  <a:pt x="12762" y="1837"/>
                </a:lnTo>
                <a:lnTo>
                  <a:pt x="12587" y="1615"/>
                </a:lnTo>
                <a:lnTo>
                  <a:pt x="12404" y="1420"/>
                </a:lnTo>
                <a:lnTo>
                  <a:pt x="12222" y="1238"/>
                </a:lnTo>
                <a:lnTo>
                  <a:pt x="12032" y="1055"/>
                </a:lnTo>
                <a:lnTo>
                  <a:pt x="11639" y="743"/>
                </a:lnTo>
                <a:lnTo>
                  <a:pt x="11442" y="599"/>
                </a:lnTo>
                <a:lnTo>
                  <a:pt x="11035" y="365"/>
                </a:lnTo>
                <a:lnTo>
                  <a:pt x="10825" y="274"/>
                </a:lnTo>
                <a:lnTo>
                  <a:pt x="10614" y="195"/>
                </a:lnTo>
                <a:lnTo>
                  <a:pt x="10396" y="117"/>
                </a:lnTo>
                <a:lnTo>
                  <a:pt x="10179" y="65"/>
                </a:lnTo>
                <a:lnTo>
                  <a:pt x="9961" y="26"/>
                </a:lnTo>
                <a:lnTo>
                  <a:pt x="9736" y="0"/>
                </a:lnTo>
                <a:lnTo>
                  <a:pt x="9512" y="0"/>
                </a:lnTo>
                <a:lnTo>
                  <a:pt x="9231" y="13"/>
                </a:lnTo>
                <a:lnTo>
                  <a:pt x="8950" y="52"/>
                </a:lnTo>
                <a:lnTo>
                  <a:pt x="8677" y="104"/>
                </a:lnTo>
                <a:lnTo>
                  <a:pt x="8403" y="195"/>
                </a:lnTo>
                <a:lnTo>
                  <a:pt x="8136" y="300"/>
                </a:lnTo>
                <a:lnTo>
                  <a:pt x="7869" y="430"/>
                </a:lnTo>
                <a:lnTo>
                  <a:pt x="7609" y="586"/>
                </a:lnTo>
                <a:lnTo>
                  <a:pt x="7357" y="756"/>
                </a:lnTo>
                <a:lnTo>
                  <a:pt x="7111" y="951"/>
                </a:lnTo>
                <a:lnTo>
                  <a:pt x="6872" y="1172"/>
                </a:lnTo>
                <a:lnTo>
                  <a:pt x="6641" y="1407"/>
                </a:lnTo>
                <a:lnTo>
                  <a:pt x="6409" y="1668"/>
                </a:lnTo>
                <a:lnTo>
                  <a:pt x="6191" y="1928"/>
                </a:lnTo>
                <a:lnTo>
                  <a:pt x="5974" y="2228"/>
                </a:lnTo>
                <a:lnTo>
                  <a:pt x="5770" y="2527"/>
                </a:lnTo>
                <a:lnTo>
                  <a:pt x="5567" y="2853"/>
                </a:lnTo>
                <a:lnTo>
                  <a:pt x="5377" y="3192"/>
                </a:lnTo>
                <a:lnTo>
                  <a:pt x="5195" y="3557"/>
                </a:lnTo>
                <a:lnTo>
                  <a:pt x="5026" y="3921"/>
                </a:lnTo>
                <a:lnTo>
                  <a:pt x="4865" y="4312"/>
                </a:lnTo>
                <a:lnTo>
                  <a:pt x="4703" y="4716"/>
                </a:lnTo>
                <a:lnTo>
                  <a:pt x="4563" y="5120"/>
                </a:lnTo>
                <a:lnTo>
                  <a:pt x="4430" y="5550"/>
                </a:lnTo>
                <a:lnTo>
                  <a:pt x="4303" y="5993"/>
                </a:lnTo>
                <a:lnTo>
                  <a:pt x="4191" y="6436"/>
                </a:lnTo>
                <a:lnTo>
                  <a:pt x="4086" y="6892"/>
                </a:lnTo>
                <a:lnTo>
                  <a:pt x="3994" y="7374"/>
                </a:lnTo>
                <a:lnTo>
                  <a:pt x="3917" y="7843"/>
                </a:lnTo>
                <a:lnTo>
                  <a:pt x="3847" y="8338"/>
                </a:lnTo>
                <a:lnTo>
                  <a:pt x="3791" y="8833"/>
                </a:lnTo>
                <a:lnTo>
                  <a:pt x="3749" y="9341"/>
                </a:lnTo>
                <a:lnTo>
                  <a:pt x="3713" y="9862"/>
                </a:lnTo>
                <a:lnTo>
                  <a:pt x="3587" y="9823"/>
                </a:lnTo>
                <a:lnTo>
                  <a:pt x="3320" y="9771"/>
                </a:lnTo>
                <a:lnTo>
                  <a:pt x="3187" y="9771"/>
                </a:lnTo>
                <a:lnTo>
                  <a:pt x="3019" y="9784"/>
                </a:lnTo>
                <a:lnTo>
                  <a:pt x="2857" y="9797"/>
                </a:lnTo>
                <a:lnTo>
                  <a:pt x="2703" y="9836"/>
                </a:lnTo>
                <a:lnTo>
                  <a:pt x="2541" y="9888"/>
                </a:lnTo>
                <a:lnTo>
                  <a:pt x="2387" y="9953"/>
                </a:lnTo>
                <a:lnTo>
                  <a:pt x="2239" y="10031"/>
                </a:lnTo>
                <a:lnTo>
                  <a:pt x="1944" y="10240"/>
                </a:lnTo>
                <a:lnTo>
                  <a:pt x="1804" y="10357"/>
                </a:lnTo>
                <a:lnTo>
                  <a:pt x="1664" y="10487"/>
                </a:lnTo>
                <a:lnTo>
                  <a:pt x="1530" y="10631"/>
                </a:lnTo>
                <a:lnTo>
                  <a:pt x="1278" y="10943"/>
                </a:lnTo>
                <a:lnTo>
                  <a:pt x="1039" y="11308"/>
                </a:lnTo>
                <a:lnTo>
                  <a:pt x="934" y="11503"/>
                </a:lnTo>
                <a:lnTo>
                  <a:pt x="723" y="11920"/>
                </a:lnTo>
                <a:lnTo>
                  <a:pt x="632" y="12142"/>
                </a:lnTo>
                <a:lnTo>
                  <a:pt x="541" y="12376"/>
                </a:lnTo>
                <a:lnTo>
                  <a:pt x="456" y="12624"/>
                </a:lnTo>
                <a:lnTo>
                  <a:pt x="316" y="13119"/>
                </a:lnTo>
                <a:lnTo>
                  <a:pt x="246" y="13379"/>
                </a:lnTo>
                <a:lnTo>
                  <a:pt x="190" y="13653"/>
                </a:lnTo>
                <a:lnTo>
                  <a:pt x="140" y="13927"/>
                </a:lnTo>
                <a:lnTo>
                  <a:pt x="98" y="14213"/>
                </a:lnTo>
                <a:lnTo>
                  <a:pt x="63" y="14487"/>
                </a:lnTo>
                <a:lnTo>
                  <a:pt x="35" y="14786"/>
                </a:lnTo>
                <a:lnTo>
                  <a:pt x="14" y="15086"/>
                </a:lnTo>
                <a:lnTo>
                  <a:pt x="0" y="15386"/>
                </a:lnTo>
                <a:lnTo>
                  <a:pt x="0" y="15985"/>
                </a:lnTo>
                <a:lnTo>
                  <a:pt x="14" y="16285"/>
                </a:lnTo>
                <a:lnTo>
                  <a:pt x="35" y="16584"/>
                </a:lnTo>
                <a:lnTo>
                  <a:pt x="63" y="16871"/>
                </a:lnTo>
                <a:lnTo>
                  <a:pt x="98" y="17158"/>
                </a:lnTo>
                <a:lnTo>
                  <a:pt x="140" y="17444"/>
                </a:lnTo>
                <a:lnTo>
                  <a:pt x="190" y="17718"/>
                </a:lnTo>
                <a:lnTo>
                  <a:pt x="246" y="17991"/>
                </a:lnTo>
                <a:lnTo>
                  <a:pt x="316" y="18252"/>
                </a:lnTo>
                <a:lnTo>
                  <a:pt x="456" y="18747"/>
                </a:lnTo>
                <a:lnTo>
                  <a:pt x="541" y="18994"/>
                </a:lnTo>
                <a:lnTo>
                  <a:pt x="632" y="19229"/>
                </a:lnTo>
                <a:lnTo>
                  <a:pt x="723" y="19450"/>
                </a:lnTo>
                <a:lnTo>
                  <a:pt x="934" y="19867"/>
                </a:lnTo>
                <a:lnTo>
                  <a:pt x="1039" y="20063"/>
                </a:lnTo>
                <a:lnTo>
                  <a:pt x="1278" y="20428"/>
                </a:lnTo>
                <a:lnTo>
                  <a:pt x="1530" y="20740"/>
                </a:lnTo>
                <a:lnTo>
                  <a:pt x="1664" y="20883"/>
                </a:lnTo>
                <a:lnTo>
                  <a:pt x="1804" y="21014"/>
                </a:lnTo>
                <a:lnTo>
                  <a:pt x="1944" y="21131"/>
                </a:lnTo>
                <a:lnTo>
                  <a:pt x="2239" y="21339"/>
                </a:lnTo>
                <a:lnTo>
                  <a:pt x="2387" y="21418"/>
                </a:lnTo>
                <a:lnTo>
                  <a:pt x="2541" y="21483"/>
                </a:lnTo>
                <a:lnTo>
                  <a:pt x="2703" y="21535"/>
                </a:lnTo>
                <a:lnTo>
                  <a:pt x="2857" y="21574"/>
                </a:lnTo>
                <a:lnTo>
                  <a:pt x="3019" y="21587"/>
                </a:lnTo>
                <a:lnTo>
                  <a:pt x="3187" y="21600"/>
                </a:lnTo>
                <a:lnTo>
                  <a:pt x="19375" y="21600"/>
                </a:lnTo>
                <a:lnTo>
                  <a:pt x="19613" y="21548"/>
                </a:lnTo>
                <a:lnTo>
                  <a:pt x="19726" y="21509"/>
                </a:lnTo>
                <a:lnTo>
                  <a:pt x="19950" y="21405"/>
                </a:lnTo>
                <a:lnTo>
                  <a:pt x="20063" y="21339"/>
                </a:lnTo>
                <a:lnTo>
                  <a:pt x="20168" y="21261"/>
                </a:lnTo>
                <a:lnTo>
                  <a:pt x="20273" y="21170"/>
                </a:lnTo>
                <a:lnTo>
                  <a:pt x="20372" y="21079"/>
                </a:lnTo>
                <a:lnTo>
                  <a:pt x="20470" y="20975"/>
                </a:lnTo>
                <a:lnTo>
                  <a:pt x="20568" y="20857"/>
                </a:lnTo>
                <a:lnTo>
                  <a:pt x="20659" y="20740"/>
                </a:lnTo>
                <a:lnTo>
                  <a:pt x="20744" y="20610"/>
                </a:lnTo>
                <a:lnTo>
                  <a:pt x="20912" y="20323"/>
                </a:lnTo>
                <a:lnTo>
                  <a:pt x="21066" y="20011"/>
                </a:lnTo>
                <a:lnTo>
                  <a:pt x="21137" y="19854"/>
                </a:lnTo>
                <a:lnTo>
                  <a:pt x="21200" y="19685"/>
                </a:lnTo>
                <a:lnTo>
                  <a:pt x="21263" y="19503"/>
                </a:lnTo>
                <a:lnTo>
                  <a:pt x="21319" y="19320"/>
                </a:lnTo>
                <a:lnTo>
                  <a:pt x="21368" y="19138"/>
                </a:lnTo>
                <a:lnTo>
                  <a:pt x="21417" y="18942"/>
                </a:lnTo>
                <a:lnTo>
                  <a:pt x="21460" y="18747"/>
                </a:lnTo>
                <a:lnTo>
                  <a:pt x="21530" y="18330"/>
                </a:lnTo>
                <a:lnTo>
                  <a:pt x="21551" y="18122"/>
                </a:lnTo>
                <a:lnTo>
                  <a:pt x="21572" y="17900"/>
                </a:lnTo>
                <a:lnTo>
                  <a:pt x="21586" y="17692"/>
                </a:lnTo>
                <a:lnTo>
                  <a:pt x="21600" y="17470"/>
                </a:lnTo>
                <a:lnTo>
                  <a:pt x="21600" y="17027"/>
                </a:lnTo>
                <a:lnTo>
                  <a:pt x="21586" y="16806"/>
                </a:lnTo>
                <a:lnTo>
                  <a:pt x="21558" y="16389"/>
                </a:lnTo>
                <a:lnTo>
                  <a:pt x="21502" y="15972"/>
                </a:lnTo>
                <a:lnTo>
                  <a:pt x="21467" y="15777"/>
                </a:lnTo>
                <a:lnTo>
                  <a:pt x="21425" y="15581"/>
                </a:lnTo>
                <a:lnTo>
                  <a:pt x="21382" y="15399"/>
                </a:lnTo>
                <a:lnTo>
                  <a:pt x="21333" y="15216"/>
                </a:lnTo>
                <a:lnTo>
                  <a:pt x="21277" y="15034"/>
                </a:lnTo>
                <a:lnTo>
                  <a:pt x="21221" y="14865"/>
                </a:lnTo>
                <a:lnTo>
                  <a:pt x="21158" y="14695"/>
                </a:lnTo>
                <a:lnTo>
                  <a:pt x="21088" y="14526"/>
                </a:lnTo>
                <a:lnTo>
                  <a:pt x="21017" y="14370"/>
                </a:lnTo>
                <a:lnTo>
                  <a:pt x="20947" y="14226"/>
                </a:lnTo>
                <a:lnTo>
                  <a:pt x="20870" y="14083"/>
                </a:lnTo>
                <a:lnTo>
                  <a:pt x="20786" y="13940"/>
                </a:lnTo>
                <a:lnTo>
                  <a:pt x="20701" y="13809"/>
                </a:lnTo>
                <a:lnTo>
                  <a:pt x="20519" y="13575"/>
                </a:lnTo>
                <a:lnTo>
                  <a:pt x="20428" y="13471"/>
                </a:lnTo>
                <a:lnTo>
                  <a:pt x="20231" y="13288"/>
                </a:lnTo>
                <a:lnTo>
                  <a:pt x="20126" y="13197"/>
                </a:lnTo>
                <a:lnTo>
                  <a:pt x="19915" y="13067"/>
                </a:lnTo>
                <a:lnTo>
                  <a:pt x="19803" y="13015"/>
                </a:lnTo>
                <a:lnTo>
                  <a:pt x="19698" y="12963"/>
                </a:lnTo>
                <a:lnTo>
                  <a:pt x="19578" y="12937"/>
                </a:lnTo>
                <a:lnTo>
                  <a:pt x="19466" y="12910"/>
                </a:lnTo>
                <a:lnTo>
                  <a:pt x="19347" y="12897"/>
                </a:lnTo>
                <a:close/>
              </a:path>
            </a:pathLst>
          </a:custGeom>
          <a:gradFill>
            <a:gsLst>
              <a:gs pos="0">
                <a:srgbClr val="666666">
                  <a:lumMod val="75000"/>
                  <a:alpha val="23000"/>
                </a:srgbClr>
              </a:gs>
              <a:gs pos="98000">
                <a:sysClr val="window" lastClr="FFFFFF">
                  <a:alpha val="0"/>
                </a:sysClr>
              </a:gs>
            </a:gsLst>
            <a:lin ang="2700000" scaled="1"/>
          </a:gradFill>
          <a:ln w="9525" cap="flat">
            <a:solidFill>
              <a:srgbClr val="FFFFFF">
                <a:lumMod val="65000"/>
              </a:srgbClr>
            </a:solidFill>
            <a:prstDash val="solid"/>
            <a:miter lim="800000"/>
            <a:headEnd/>
            <a:tailEnd/>
          </a:ln>
        </p:spPr>
        <p:txBody>
          <a:bodyPr vert="horz" wrap="square" lIns="42740" tIns="21370" rIns="42740" bIns="21370" numCol="1" anchor="ctr" anchorCtr="0" compatLnSpc="1">
            <a:prstTxWarp prst="textNoShape">
              <a:avLst/>
            </a:prstTxWarp>
          </a:bodyPr>
          <a:lstStyle/>
          <a:p>
            <a:pPr marL="0" marR="0" lvl="0" indent="0" defTabSz="478456" eaLnBrk="1" fontAlgn="ctr" latinLnBrk="0" hangingPunct="1">
              <a:spcBef>
                <a:spcPts val="0"/>
              </a:spcBef>
              <a:spcAft>
                <a:spcPts val="0"/>
              </a:spcAft>
              <a:buClrTx/>
              <a:buSzTx/>
              <a:buFontTx/>
              <a:buNone/>
              <a:tabLst/>
              <a:defRPr/>
            </a:pPr>
            <a:r>
              <a:rPr kumimoji="0" lang="en-US" altLang="zh-CN" sz="1100" b="0" i="0" u="none" strike="noStrike" kern="0" cap="none" spc="0" normalizeH="0" baseline="0" noProof="0" dirty="0" smtClean="0">
                <a:ln>
                  <a:noFill/>
                </a:ln>
                <a:solidFill>
                  <a:srgbClr val="666666">
                    <a:lumMod val="85000"/>
                  </a:srgbClr>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
            </a:r>
            <a:br>
              <a:rPr kumimoji="0" lang="en-US" altLang="zh-CN" sz="1100" b="0" i="0" u="none" strike="noStrike" kern="0" cap="none" spc="0" normalizeH="0" baseline="0" noProof="0" dirty="0" smtClean="0">
                <a:ln>
                  <a:noFill/>
                </a:ln>
                <a:solidFill>
                  <a:srgbClr val="666666">
                    <a:lumMod val="85000"/>
                  </a:srgbClr>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br>
            <a:endParaRPr kumimoji="0" lang="en-US" altLang="zh-CN" sz="1100" b="0" i="0" u="none" strike="noStrike" kern="0" cap="none" spc="0" normalizeH="0" baseline="0" noProof="0" dirty="0" smtClean="0">
              <a:ln>
                <a:noFill/>
              </a:ln>
              <a:solidFill>
                <a:srgbClr val="666666">
                  <a:lumMod val="85000"/>
                </a:srgbClr>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32" name="Freeform 8"/>
          <p:cNvSpPr>
            <a:spLocks noChangeAspect="1"/>
          </p:cNvSpPr>
          <p:nvPr/>
        </p:nvSpPr>
        <p:spPr bwMode="gray">
          <a:xfrm>
            <a:off x="6532363" y="4834253"/>
            <a:ext cx="499704" cy="275117"/>
          </a:xfrm>
          <a:custGeom>
            <a:avLst/>
            <a:gdLst/>
            <a:ahLst/>
            <a:cxnLst>
              <a:cxn ang="0">
                <a:pos x="wd2" y="hd2"/>
              </a:cxn>
              <a:cxn ang="5400000">
                <a:pos x="wd2" y="hd2"/>
              </a:cxn>
              <a:cxn ang="10800000">
                <a:pos x="wd2" y="hd2"/>
              </a:cxn>
              <a:cxn ang="16200000">
                <a:pos x="wd2" y="hd2"/>
              </a:cxn>
            </a:cxnLst>
            <a:rect l="0" t="0" r="r" b="b"/>
            <a:pathLst>
              <a:path w="21600" h="21600" extrusionOk="0">
                <a:moveTo>
                  <a:pt x="19347" y="12897"/>
                </a:moveTo>
                <a:lnTo>
                  <a:pt x="19319" y="12559"/>
                </a:lnTo>
                <a:lnTo>
                  <a:pt x="19276" y="12220"/>
                </a:lnTo>
                <a:lnTo>
                  <a:pt x="19227" y="11894"/>
                </a:lnTo>
                <a:lnTo>
                  <a:pt x="19115" y="11269"/>
                </a:lnTo>
                <a:lnTo>
                  <a:pt x="19045" y="10956"/>
                </a:lnTo>
                <a:lnTo>
                  <a:pt x="18968" y="10657"/>
                </a:lnTo>
                <a:lnTo>
                  <a:pt x="18883" y="10370"/>
                </a:lnTo>
                <a:lnTo>
                  <a:pt x="18792" y="10083"/>
                </a:lnTo>
                <a:lnTo>
                  <a:pt x="18694" y="9810"/>
                </a:lnTo>
                <a:lnTo>
                  <a:pt x="18483" y="9289"/>
                </a:lnTo>
                <a:lnTo>
                  <a:pt x="18371" y="9041"/>
                </a:lnTo>
                <a:lnTo>
                  <a:pt x="18245" y="8794"/>
                </a:lnTo>
                <a:lnTo>
                  <a:pt x="17992" y="8351"/>
                </a:lnTo>
                <a:lnTo>
                  <a:pt x="17851" y="8142"/>
                </a:lnTo>
                <a:lnTo>
                  <a:pt x="17571" y="7752"/>
                </a:lnTo>
                <a:lnTo>
                  <a:pt x="17262" y="7413"/>
                </a:lnTo>
                <a:lnTo>
                  <a:pt x="17107" y="7269"/>
                </a:lnTo>
                <a:lnTo>
                  <a:pt x="16939" y="7126"/>
                </a:lnTo>
                <a:lnTo>
                  <a:pt x="16777" y="6996"/>
                </a:lnTo>
                <a:lnTo>
                  <a:pt x="16609" y="6892"/>
                </a:lnTo>
                <a:lnTo>
                  <a:pt x="16433" y="6787"/>
                </a:lnTo>
                <a:lnTo>
                  <a:pt x="16258" y="6709"/>
                </a:lnTo>
                <a:lnTo>
                  <a:pt x="15893" y="6579"/>
                </a:lnTo>
                <a:lnTo>
                  <a:pt x="15710" y="6540"/>
                </a:lnTo>
                <a:lnTo>
                  <a:pt x="15331" y="6514"/>
                </a:lnTo>
                <a:lnTo>
                  <a:pt x="15100" y="6527"/>
                </a:lnTo>
                <a:lnTo>
                  <a:pt x="14868" y="6566"/>
                </a:lnTo>
                <a:lnTo>
                  <a:pt x="14784" y="6201"/>
                </a:lnTo>
                <a:lnTo>
                  <a:pt x="14685" y="5849"/>
                </a:lnTo>
                <a:lnTo>
                  <a:pt x="14587" y="5511"/>
                </a:lnTo>
                <a:lnTo>
                  <a:pt x="14482" y="5172"/>
                </a:lnTo>
                <a:lnTo>
                  <a:pt x="14370" y="4846"/>
                </a:lnTo>
                <a:lnTo>
                  <a:pt x="14250" y="4521"/>
                </a:lnTo>
                <a:lnTo>
                  <a:pt x="14124" y="4208"/>
                </a:lnTo>
                <a:lnTo>
                  <a:pt x="13998" y="3908"/>
                </a:lnTo>
                <a:lnTo>
                  <a:pt x="13857" y="3609"/>
                </a:lnTo>
                <a:lnTo>
                  <a:pt x="13717" y="3335"/>
                </a:lnTo>
                <a:lnTo>
                  <a:pt x="13569" y="3062"/>
                </a:lnTo>
                <a:lnTo>
                  <a:pt x="13415" y="2788"/>
                </a:lnTo>
                <a:lnTo>
                  <a:pt x="13260" y="2540"/>
                </a:lnTo>
                <a:lnTo>
                  <a:pt x="13099" y="2293"/>
                </a:lnTo>
                <a:lnTo>
                  <a:pt x="12931" y="2058"/>
                </a:lnTo>
                <a:lnTo>
                  <a:pt x="12762" y="1837"/>
                </a:lnTo>
                <a:lnTo>
                  <a:pt x="12587" y="1615"/>
                </a:lnTo>
                <a:lnTo>
                  <a:pt x="12404" y="1420"/>
                </a:lnTo>
                <a:lnTo>
                  <a:pt x="12222" y="1238"/>
                </a:lnTo>
                <a:lnTo>
                  <a:pt x="12032" y="1055"/>
                </a:lnTo>
                <a:lnTo>
                  <a:pt x="11639" y="743"/>
                </a:lnTo>
                <a:lnTo>
                  <a:pt x="11442" y="599"/>
                </a:lnTo>
                <a:lnTo>
                  <a:pt x="11035" y="365"/>
                </a:lnTo>
                <a:lnTo>
                  <a:pt x="10825" y="274"/>
                </a:lnTo>
                <a:lnTo>
                  <a:pt x="10614" y="195"/>
                </a:lnTo>
                <a:lnTo>
                  <a:pt x="10396" y="117"/>
                </a:lnTo>
                <a:lnTo>
                  <a:pt x="10179" y="65"/>
                </a:lnTo>
                <a:lnTo>
                  <a:pt x="9961" y="26"/>
                </a:lnTo>
                <a:lnTo>
                  <a:pt x="9736" y="0"/>
                </a:lnTo>
                <a:lnTo>
                  <a:pt x="9512" y="0"/>
                </a:lnTo>
                <a:lnTo>
                  <a:pt x="9231" y="13"/>
                </a:lnTo>
                <a:lnTo>
                  <a:pt x="8950" y="52"/>
                </a:lnTo>
                <a:lnTo>
                  <a:pt x="8677" y="104"/>
                </a:lnTo>
                <a:lnTo>
                  <a:pt x="8403" y="195"/>
                </a:lnTo>
                <a:lnTo>
                  <a:pt x="8136" y="300"/>
                </a:lnTo>
                <a:lnTo>
                  <a:pt x="7869" y="430"/>
                </a:lnTo>
                <a:lnTo>
                  <a:pt x="7609" y="586"/>
                </a:lnTo>
                <a:lnTo>
                  <a:pt x="7357" y="756"/>
                </a:lnTo>
                <a:lnTo>
                  <a:pt x="7111" y="951"/>
                </a:lnTo>
                <a:lnTo>
                  <a:pt x="6872" y="1172"/>
                </a:lnTo>
                <a:lnTo>
                  <a:pt x="6641" y="1407"/>
                </a:lnTo>
                <a:lnTo>
                  <a:pt x="6409" y="1668"/>
                </a:lnTo>
                <a:lnTo>
                  <a:pt x="6191" y="1928"/>
                </a:lnTo>
                <a:lnTo>
                  <a:pt x="5974" y="2228"/>
                </a:lnTo>
                <a:lnTo>
                  <a:pt x="5770" y="2527"/>
                </a:lnTo>
                <a:lnTo>
                  <a:pt x="5567" y="2853"/>
                </a:lnTo>
                <a:lnTo>
                  <a:pt x="5377" y="3192"/>
                </a:lnTo>
                <a:lnTo>
                  <a:pt x="5195" y="3557"/>
                </a:lnTo>
                <a:lnTo>
                  <a:pt x="5026" y="3921"/>
                </a:lnTo>
                <a:lnTo>
                  <a:pt x="4865" y="4312"/>
                </a:lnTo>
                <a:lnTo>
                  <a:pt x="4703" y="4716"/>
                </a:lnTo>
                <a:lnTo>
                  <a:pt x="4563" y="5120"/>
                </a:lnTo>
                <a:lnTo>
                  <a:pt x="4430" y="5550"/>
                </a:lnTo>
                <a:lnTo>
                  <a:pt x="4303" y="5993"/>
                </a:lnTo>
                <a:lnTo>
                  <a:pt x="4191" y="6436"/>
                </a:lnTo>
                <a:lnTo>
                  <a:pt x="4086" y="6892"/>
                </a:lnTo>
                <a:lnTo>
                  <a:pt x="3994" y="7374"/>
                </a:lnTo>
                <a:lnTo>
                  <a:pt x="3917" y="7843"/>
                </a:lnTo>
                <a:lnTo>
                  <a:pt x="3847" y="8338"/>
                </a:lnTo>
                <a:lnTo>
                  <a:pt x="3791" y="8833"/>
                </a:lnTo>
                <a:lnTo>
                  <a:pt x="3749" y="9341"/>
                </a:lnTo>
                <a:lnTo>
                  <a:pt x="3713" y="9862"/>
                </a:lnTo>
                <a:lnTo>
                  <a:pt x="3587" y="9823"/>
                </a:lnTo>
                <a:lnTo>
                  <a:pt x="3320" y="9771"/>
                </a:lnTo>
                <a:lnTo>
                  <a:pt x="3187" y="9771"/>
                </a:lnTo>
                <a:lnTo>
                  <a:pt x="3019" y="9784"/>
                </a:lnTo>
                <a:lnTo>
                  <a:pt x="2857" y="9797"/>
                </a:lnTo>
                <a:lnTo>
                  <a:pt x="2703" y="9836"/>
                </a:lnTo>
                <a:lnTo>
                  <a:pt x="2541" y="9888"/>
                </a:lnTo>
                <a:lnTo>
                  <a:pt x="2387" y="9953"/>
                </a:lnTo>
                <a:lnTo>
                  <a:pt x="2239" y="10031"/>
                </a:lnTo>
                <a:lnTo>
                  <a:pt x="1944" y="10240"/>
                </a:lnTo>
                <a:lnTo>
                  <a:pt x="1804" y="10357"/>
                </a:lnTo>
                <a:lnTo>
                  <a:pt x="1664" y="10487"/>
                </a:lnTo>
                <a:lnTo>
                  <a:pt x="1530" y="10631"/>
                </a:lnTo>
                <a:lnTo>
                  <a:pt x="1278" y="10943"/>
                </a:lnTo>
                <a:lnTo>
                  <a:pt x="1039" y="11308"/>
                </a:lnTo>
                <a:lnTo>
                  <a:pt x="934" y="11503"/>
                </a:lnTo>
                <a:lnTo>
                  <a:pt x="723" y="11920"/>
                </a:lnTo>
                <a:lnTo>
                  <a:pt x="632" y="12142"/>
                </a:lnTo>
                <a:lnTo>
                  <a:pt x="541" y="12376"/>
                </a:lnTo>
                <a:lnTo>
                  <a:pt x="456" y="12624"/>
                </a:lnTo>
                <a:lnTo>
                  <a:pt x="316" y="13119"/>
                </a:lnTo>
                <a:lnTo>
                  <a:pt x="246" y="13379"/>
                </a:lnTo>
                <a:lnTo>
                  <a:pt x="190" y="13653"/>
                </a:lnTo>
                <a:lnTo>
                  <a:pt x="140" y="13927"/>
                </a:lnTo>
                <a:lnTo>
                  <a:pt x="98" y="14213"/>
                </a:lnTo>
                <a:lnTo>
                  <a:pt x="63" y="14487"/>
                </a:lnTo>
                <a:lnTo>
                  <a:pt x="35" y="14786"/>
                </a:lnTo>
                <a:lnTo>
                  <a:pt x="14" y="15086"/>
                </a:lnTo>
                <a:lnTo>
                  <a:pt x="0" y="15386"/>
                </a:lnTo>
                <a:lnTo>
                  <a:pt x="0" y="15985"/>
                </a:lnTo>
                <a:lnTo>
                  <a:pt x="14" y="16285"/>
                </a:lnTo>
                <a:lnTo>
                  <a:pt x="35" y="16584"/>
                </a:lnTo>
                <a:lnTo>
                  <a:pt x="63" y="16871"/>
                </a:lnTo>
                <a:lnTo>
                  <a:pt x="98" y="17158"/>
                </a:lnTo>
                <a:lnTo>
                  <a:pt x="140" y="17444"/>
                </a:lnTo>
                <a:lnTo>
                  <a:pt x="190" y="17718"/>
                </a:lnTo>
                <a:lnTo>
                  <a:pt x="246" y="17991"/>
                </a:lnTo>
                <a:lnTo>
                  <a:pt x="316" y="18252"/>
                </a:lnTo>
                <a:lnTo>
                  <a:pt x="456" y="18747"/>
                </a:lnTo>
                <a:lnTo>
                  <a:pt x="541" y="18994"/>
                </a:lnTo>
                <a:lnTo>
                  <a:pt x="632" y="19229"/>
                </a:lnTo>
                <a:lnTo>
                  <a:pt x="723" y="19450"/>
                </a:lnTo>
                <a:lnTo>
                  <a:pt x="934" y="19867"/>
                </a:lnTo>
                <a:lnTo>
                  <a:pt x="1039" y="20063"/>
                </a:lnTo>
                <a:lnTo>
                  <a:pt x="1278" y="20428"/>
                </a:lnTo>
                <a:lnTo>
                  <a:pt x="1530" y="20740"/>
                </a:lnTo>
                <a:lnTo>
                  <a:pt x="1664" y="20883"/>
                </a:lnTo>
                <a:lnTo>
                  <a:pt x="1804" y="21014"/>
                </a:lnTo>
                <a:lnTo>
                  <a:pt x="1944" y="21131"/>
                </a:lnTo>
                <a:lnTo>
                  <a:pt x="2239" y="21339"/>
                </a:lnTo>
                <a:lnTo>
                  <a:pt x="2387" y="21418"/>
                </a:lnTo>
                <a:lnTo>
                  <a:pt x="2541" y="21483"/>
                </a:lnTo>
                <a:lnTo>
                  <a:pt x="2703" y="21535"/>
                </a:lnTo>
                <a:lnTo>
                  <a:pt x="2857" y="21574"/>
                </a:lnTo>
                <a:lnTo>
                  <a:pt x="3019" y="21587"/>
                </a:lnTo>
                <a:lnTo>
                  <a:pt x="3187" y="21600"/>
                </a:lnTo>
                <a:lnTo>
                  <a:pt x="19375" y="21600"/>
                </a:lnTo>
                <a:lnTo>
                  <a:pt x="19613" y="21548"/>
                </a:lnTo>
                <a:lnTo>
                  <a:pt x="19726" y="21509"/>
                </a:lnTo>
                <a:lnTo>
                  <a:pt x="19950" y="21405"/>
                </a:lnTo>
                <a:lnTo>
                  <a:pt x="20063" y="21339"/>
                </a:lnTo>
                <a:lnTo>
                  <a:pt x="20168" y="21261"/>
                </a:lnTo>
                <a:lnTo>
                  <a:pt x="20273" y="21170"/>
                </a:lnTo>
                <a:lnTo>
                  <a:pt x="20372" y="21079"/>
                </a:lnTo>
                <a:lnTo>
                  <a:pt x="20470" y="20975"/>
                </a:lnTo>
                <a:lnTo>
                  <a:pt x="20568" y="20857"/>
                </a:lnTo>
                <a:lnTo>
                  <a:pt x="20659" y="20740"/>
                </a:lnTo>
                <a:lnTo>
                  <a:pt x="20744" y="20610"/>
                </a:lnTo>
                <a:lnTo>
                  <a:pt x="20912" y="20323"/>
                </a:lnTo>
                <a:lnTo>
                  <a:pt x="21066" y="20011"/>
                </a:lnTo>
                <a:lnTo>
                  <a:pt x="21137" y="19854"/>
                </a:lnTo>
                <a:lnTo>
                  <a:pt x="21200" y="19685"/>
                </a:lnTo>
                <a:lnTo>
                  <a:pt x="21263" y="19503"/>
                </a:lnTo>
                <a:lnTo>
                  <a:pt x="21319" y="19320"/>
                </a:lnTo>
                <a:lnTo>
                  <a:pt x="21368" y="19138"/>
                </a:lnTo>
                <a:lnTo>
                  <a:pt x="21417" y="18942"/>
                </a:lnTo>
                <a:lnTo>
                  <a:pt x="21460" y="18747"/>
                </a:lnTo>
                <a:lnTo>
                  <a:pt x="21530" y="18330"/>
                </a:lnTo>
                <a:lnTo>
                  <a:pt x="21551" y="18122"/>
                </a:lnTo>
                <a:lnTo>
                  <a:pt x="21572" y="17900"/>
                </a:lnTo>
                <a:lnTo>
                  <a:pt x="21586" y="17692"/>
                </a:lnTo>
                <a:lnTo>
                  <a:pt x="21600" y="17470"/>
                </a:lnTo>
                <a:lnTo>
                  <a:pt x="21600" y="17027"/>
                </a:lnTo>
                <a:lnTo>
                  <a:pt x="21586" y="16806"/>
                </a:lnTo>
                <a:lnTo>
                  <a:pt x="21558" y="16389"/>
                </a:lnTo>
                <a:lnTo>
                  <a:pt x="21502" y="15972"/>
                </a:lnTo>
                <a:lnTo>
                  <a:pt x="21467" y="15777"/>
                </a:lnTo>
                <a:lnTo>
                  <a:pt x="21425" y="15581"/>
                </a:lnTo>
                <a:lnTo>
                  <a:pt x="21382" y="15399"/>
                </a:lnTo>
                <a:lnTo>
                  <a:pt x="21333" y="15216"/>
                </a:lnTo>
                <a:lnTo>
                  <a:pt x="21277" y="15034"/>
                </a:lnTo>
                <a:lnTo>
                  <a:pt x="21221" y="14865"/>
                </a:lnTo>
                <a:lnTo>
                  <a:pt x="21158" y="14695"/>
                </a:lnTo>
                <a:lnTo>
                  <a:pt x="21088" y="14526"/>
                </a:lnTo>
                <a:lnTo>
                  <a:pt x="21017" y="14370"/>
                </a:lnTo>
                <a:lnTo>
                  <a:pt x="20947" y="14226"/>
                </a:lnTo>
                <a:lnTo>
                  <a:pt x="20870" y="14083"/>
                </a:lnTo>
                <a:lnTo>
                  <a:pt x="20786" y="13940"/>
                </a:lnTo>
                <a:lnTo>
                  <a:pt x="20701" y="13809"/>
                </a:lnTo>
                <a:lnTo>
                  <a:pt x="20519" y="13575"/>
                </a:lnTo>
                <a:lnTo>
                  <a:pt x="20428" y="13471"/>
                </a:lnTo>
                <a:lnTo>
                  <a:pt x="20231" y="13288"/>
                </a:lnTo>
                <a:lnTo>
                  <a:pt x="20126" y="13197"/>
                </a:lnTo>
                <a:lnTo>
                  <a:pt x="19915" y="13067"/>
                </a:lnTo>
                <a:lnTo>
                  <a:pt x="19803" y="13015"/>
                </a:lnTo>
                <a:lnTo>
                  <a:pt x="19698" y="12963"/>
                </a:lnTo>
                <a:lnTo>
                  <a:pt x="19578" y="12937"/>
                </a:lnTo>
                <a:lnTo>
                  <a:pt x="19466" y="12910"/>
                </a:lnTo>
                <a:lnTo>
                  <a:pt x="19347" y="12897"/>
                </a:lnTo>
                <a:close/>
              </a:path>
            </a:pathLst>
          </a:custGeom>
          <a:gradFill>
            <a:gsLst>
              <a:gs pos="0">
                <a:srgbClr val="666666">
                  <a:lumMod val="75000"/>
                  <a:alpha val="23000"/>
                </a:srgbClr>
              </a:gs>
              <a:gs pos="98000">
                <a:sysClr val="window" lastClr="FFFFFF">
                  <a:alpha val="0"/>
                </a:sysClr>
              </a:gs>
            </a:gsLst>
            <a:lin ang="2700000" scaled="1"/>
          </a:gradFill>
          <a:ln w="9525" cap="flat">
            <a:solidFill>
              <a:srgbClr val="FFFFFF">
                <a:lumMod val="65000"/>
              </a:srgbClr>
            </a:solidFill>
            <a:prstDash val="solid"/>
            <a:miter lim="800000"/>
            <a:headEnd/>
            <a:tailEnd/>
          </a:ln>
        </p:spPr>
        <p:txBody>
          <a:bodyPr vert="horz" wrap="square" lIns="42740" tIns="21370" rIns="42740" bIns="21370" numCol="1" anchor="ctr" anchorCtr="0" compatLnSpc="1">
            <a:prstTxWarp prst="textNoShape">
              <a:avLst/>
            </a:prstTxWarp>
          </a:bodyPr>
          <a:lstStyle/>
          <a:p>
            <a:pPr marL="0" marR="0" lvl="0" indent="0" defTabSz="478456" eaLnBrk="1" fontAlgn="ctr" latinLnBrk="0" hangingPunct="1">
              <a:spcBef>
                <a:spcPts val="0"/>
              </a:spcBef>
              <a:spcAft>
                <a:spcPts val="0"/>
              </a:spcAft>
              <a:buClrTx/>
              <a:buSzTx/>
              <a:buFontTx/>
              <a:buNone/>
              <a:tabLst/>
              <a:defRPr/>
            </a:pPr>
            <a:r>
              <a:rPr kumimoji="0" lang="en-US" altLang="zh-CN" sz="1100" b="0" i="0" u="none" strike="noStrike" kern="0" cap="none" spc="0" normalizeH="0" baseline="0" noProof="0" dirty="0" smtClean="0">
                <a:ln>
                  <a:noFill/>
                </a:ln>
                <a:solidFill>
                  <a:srgbClr val="666666">
                    <a:lumMod val="85000"/>
                  </a:srgbClr>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
            </a:r>
            <a:br>
              <a:rPr kumimoji="0" lang="en-US" altLang="zh-CN" sz="1100" b="0" i="0" u="none" strike="noStrike" kern="0" cap="none" spc="0" normalizeH="0" baseline="0" noProof="0" dirty="0" smtClean="0">
                <a:ln>
                  <a:noFill/>
                </a:ln>
                <a:solidFill>
                  <a:srgbClr val="666666">
                    <a:lumMod val="85000"/>
                  </a:srgbClr>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br>
            <a:endParaRPr kumimoji="0" lang="en-US" altLang="zh-CN" sz="1100" b="0" i="0" u="none" strike="noStrike" kern="0" cap="none" spc="0" normalizeH="0" baseline="0" noProof="0" dirty="0" smtClean="0">
              <a:ln>
                <a:noFill/>
              </a:ln>
              <a:solidFill>
                <a:srgbClr val="666666">
                  <a:lumMod val="85000"/>
                </a:srgbClr>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nvGrpSpPr>
          <p:cNvPr id="333" name="组合 8444"/>
          <p:cNvGrpSpPr/>
          <p:nvPr/>
        </p:nvGrpSpPr>
        <p:grpSpPr bwMode="gray">
          <a:xfrm>
            <a:off x="4306359" y="4424564"/>
            <a:ext cx="238587" cy="210581"/>
            <a:chOff x="5811838" y="914400"/>
            <a:chExt cx="536574" cy="420688"/>
          </a:xfrm>
          <a:solidFill>
            <a:srgbClr val="FFFFFF">
              <a:lumMod val="50000"/>
            </a:srgbClr>
          </a:solidFill>
        </p:grpSpPr>
        <p:sp>
          <p:nvSpPr>
            <p:cNvPr id="334" name="Freeform 69"/>
            <p:cNvSpPr>
              <a:spLocks/>
            </p:cNvSpPr>
            <p:nvPr/>
          </p:nvSpPr>
          <p:spPr bwMode="gray">
            <a:xfrm>
              <a:off x="6003925" y="1077913"/>
              <a:ext cx="152400" cy="87313"/>
            </a:xfrm>
            <a:custGeom>
              <a:avLst/>
              <a:gdLst>
                <a:gd name="T0" fmla="*/ 308 w 351"/>
                <a:gd name="T1" fmla="*/ 73 h 202"/>
                <a:gd name="T2" fmla="*/ 308 w 351"/>
                <a:gd name="T3" fmla="*/ 73 h 202"/>
                <a:gd name="T4" fmla="*/ 202 w 351"/>
                <a:gd name="T5" fmla="*/ 131 h 202"/>
                <a:gd name="T6" fmla="*/ 202 w 351"/>
                <a:gd name="T7" fmla="*/ 53 h 202"/>
                <a:gd name="T8" fmla="*/ 258 w 351"/>
                <a:gd name="T9" fmla="*/ 53 h 202"/>
                <a:gd name="T10" fmla="*/ 258 w 351"/>
                <a:gd name="T11" fmla="*/ 0 h 202"/>
                <a:gd name="T12" fmla="*/ 176 w 351"/>
                <a:gd name="T13" fmla="*/ 0 h 202"/>
                <a:gd name="T14" fmla="*/ 149 w 351"/>
                <a:gd name="T15" fmla="*/ 26 h 202"/>
                <a:gd name="T16" fmla="*/ 149 w 351"/>
                <a:gd name="T17" fmla="*/ 131 h 202"/>
                <a:gd name="T18" fmla="*/ 44 w 351"/>
                <a:gd name="T19" fmla="*/ 73 h 202"/>
                <a:gd name="T20" fmla="*/ 7 w 351"/>
                <a:gd name="T21" fmla="*/ 84 h 202"/>
                <a:gd name="T22" fmla="*/ 18 w 351"/>
                <a:gd name="T23" fmla="*/ 120 h 202"/>
                <a:gd name="T24" fmla="*/ 163 w 351"/>
                <a:gd name="T25" fmla="*/ 199 h 202"/>
                <a:gd name="T26" fmla="*/ 164 w 351"/>
                <a:gd name="T27" fmla="*/ 199 h 202"/>
                <a:gd name="T28" fmla="*/ 168 w 351"/>
                <a:gd name="T29" fmla="*/ 201 h 202"/>
                <a:gd name="T30" fmla="*/ 169 w 351"/>
                <a:gd name="T31" fmla="*/ 201 h 202"/>
                <a:gd name="T32" fmla="*/ 170 w 351"/>
                <a:gd name="T33" fmla="*/ 201 h 202"/>
                <a:gd name="T34" fmla="*/ 176 w 351"/>
                <a:gd name="T35" fmla="*/ 202 h 202"/>
                <a:gd name="T36" fmla="*/ 176 w 351"/>
                <a:gd name="T37" fmla="*/ 202 h 202"/>
                <a:gd name="T38" fmla="*/ 176 w 351"/>
                <a:gd name="T39" fmla="*/ 202 h 202"/>
                <a:gd name="T40" fmla="*/ 176 w 351"/>
                <a:gd name="T41" fmla="*/ 202 h 202"/>
                <a:gd name="T42" fmla="*/ 182 w 351"/>
                <a:gd name="T43" fmla="*/ 201 h 202"/>
                <a:gd name="T44" fmla="*/ 182 w 351"/>
                <a:gd name="T45" fmla="*/ 201 h 202"/>
                <a:gd name="T46" fmla="*/ 184 w 351"/>
                <a:gd name="T47" fmla="*/ 201 h 202"/>
                <a:gd name="T48" fmla="*/ 188 w 351"/>
                <a:gd name="T49" fmla="*/ 199 h 202"/>
                <a:gd name="T50" fmla="*/ 188 w 351"/>
                <a:gd name="T51" fmla="*/ 199 h 202"/>
                <a:gd name="T52" fmla="*/ 333 w 351"/>
                <a:gd name="T53" fmla="*/ 120 h 202"/>
                <a:gd name="T54" fmla="*/ 344 w 351"/>
                <a:gd name="T55" fmla="*/ 84 h 202"/>
                <a:gd name="T56" fmla="*/ 308 w 351"/>
                <a:gd name="T57" fmla="*/ 73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1" h="202">
                  <a:moveTo>
                    <a:pt x="308" y="73"/>
                  </a:moveTo>
                  <a:lnTo>
                    <a:pt x="308" y="73"/>
                  </a:lnTo>
                  <a:lnTo>
                    <a:pt x="202" y="131"/>
                  </a:lnTo>
                  <a:lnTo>
                    <a:pt x="202" y="53"/>
                  </a:lnTo>
                  <a:lnTo>
                    <a:pt x="258" y="53"/>
                  </a:lnTo>
                  <a:lnTo>
                    <a:pt x="258" y="0"/>
                  </a:lnTo>
                  <a:lnTo>
                    <a:pt x="176" y="0"/>
                  </a:lnTo>
                  <a:cubicBezTo>
                    <a:pt x="161" y="0"/>
                    <a:pt x="149" y="12"/>
                    <a:pt x="149" y="26"/>
                  </a:cubicBezTo>
                  <a:lnTo>
                    <a:pt x="149" y="131"/>
                  </a:lnTo>
                  <a:lnTo>
                    <a:pt x="44" y="73"/>
                  </a:lnTo>
                  <a:cubicBezTo>
                    <a:pt x="31" y="66"/>
                    <a:pt x="14" y="71"/>
                    <a:pt x="7" y="84"/>
                  </a:cubicBezTo>
                  <a:cubicBezTo>
                    <a:pt x="0" y="97"/>
                    <a:pt x="5" y="113"/>
                    <a:pt x="18" y="120"/>
                  </a:cubicBezTo>
                  <a:lnTo>
                    <a:pt x="163" y="199"/>
                  </a:lnTo>
                  <a:cubicBezTo>
                    <a:pt x="163" y="199"/>
                    <a:pt x="164" y="199"/>
                    <a:pt x="164" y="199"/>
                  </a:cubicBezTo>
                  <a:cubicBezTo>
                    <a:pt x="165" y="200"/>
                    <a:pt x="166" y="200"/>
                    <a:pt x="168" y="201"/>
                  </a:cubicBezTo>
                  <a:cubicBezTo>
                    <a:pt x="168" y="201"/>
                    <a:pt x="168" y="201"/>
                    <a:pt x="169" y="201"/>
                  </a:cubicBezTo>
                  <a:cubicBezTo>
                    <a:pt x="169" y="201"/>
                    <a:pt x="169" y="201"/>
                    <a:pt x="170" y="201"/>
                  </a:cubicBezTo>
                  <a:cubicBezTo>
                    <a:pt x="172" y="202"/>
                    <a:pt x="174" y="202"/>
                    <a:pt x="176" y="202"/>
                  </a:cubicBezTo>
                  <a:cubicBezTo>
                    <a:pt x="176" y="202"/>
                    <a:pt x="176" y="202"/>
                    <a:pt x="176" y="202"/>
                  </a:cubicBezTo>
                  <a:lnTo>
                    <a:pt x="176" y="202"/>
                  </a:lnTo>
                  <a:lnTo>
                    <a:pt x="176" y="202"/>
                  </a:lnTo>
                  <a:cubicBezTo>
                    <a:pt x="178" y="202"/>
                    <a:pt x="180" y="202"/>
                    <a:pt x="182" y="201"/>
                  </a:cubicBezTo>
                  <a:cubicBezTo>
                    <a:pt x="182" y="201"/>
                    <a:pt x="182" y="201"/>
                    <a:pt x="182" y="201"/>
                  </a:cubicBezTo>
                  <a:cubicBezTo>
                    <a:pt x="183" y="201"/>
                    <a:pt x="183" y="201"/>
                    <a:pt x="184" y="201"/>
                  </a:cubicBezTo>
                  <a:cubicBezTo>
                    <a:pt x="185" y="200"/>
                    <a:pt x="186" y="200"/>
                    <a:pt x="188" y="199"/>
                  </a:cubicBezTo>
                  <a:cubicBezTo>
                    <a:pt x="188" y="199"/>
                    <a:pt x="188" y="199"/>
                    <a:pt x="188" y="199"/>
                  </a:cubicBezTo>
                  <a:lnTo>
                    <a:pt x="333" y="120"/>
                  </a:lnTo>
                  <a:cubicBezTo>
                    <a:pt x="346" y="113"/>
                    <a:pt x="351" y="97"/>
                    <a:pt x="344" y="84"/>
                  </a:cubicBezTo>
                  <a:cubicBezTo>
                    <a:pt x="337" y="71"/>
                    <a:pt x="321" y="66"/>
                    <a:pt x="308" y="73"/>
                  </a:cubicBezTo>
                  <a:close/>
                </a:path>
              </a:pathLst>
            </a:custGeom>
            <a:grpFill/>
            <a:ln w="0">
              <a:noFill/>
              <a:prstDash val="solid"/>
              <a:round/>
              <a:headEnd/>
              <a:tailEnd/>
            </a:ln>
          </p:spPr>
          <p:txBody>
            <a:bodyPr/>
            <a:lstStyle/>
            <a:p>
              <a:pPr marL="0" marR="0" lvl="0" indent="0" defTabSz="511611" eaLnBrk="1" fontAlgn="ctr" latinLnBrk="0" hangingPunct="1">
                <a:spcBef>
                  <a:spcPts val="0"/>
                </a:spcBef>
                <a:spcAft>
                  <a:spcPts val="0"/>
                </a:spcAft>
                <a:buClrTx/>
                <a:buSzTx/>
                <a:buFontTx/>
                <a:buNone/>
                <a:tabLst/>
                <a:defRPr/>
              </a:pPr>
              <a:endParaRPr kumimoji="0" lang="en-US" altLang="zh-CN" sz="11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5" name="Freeform 70"/>
            <p:cNvSpPr>
              <a:spLocks/>
            </p:cNvSpPr>
            <p:nvPr/>
          </p:nvSpPr>
          <p:spPr bwMode="gray">
            <a:xfrm>
              <a:off x="6003925" y="957263"/>
              <a:ext cx="152400" cy="85725"/>
            </a:xfrm>
            <a:custGeom>
              <a:avLst/>
              <a:gdLst>
                <a:gd name="T0" fmla="*/ 30 w 350"/>
                <a:gd name="T1" fmla="*/ 132 h 200"/>
                <a:gd name="T2" fmla="*/ 30 w 350"/>
                <a:gd name="T3" fmla="*/ 132 h 200"/>
                <a:gd name="T4" fmla="*/ 43 w 350"/>
                <a:gd name="T5" fmla="*/ 129 h 200"/>
                <a:gd name="T6" fmla="*/ 148 w 350"/>
                <a:gd name="T7" fmla="*/ 71 h 200"/>
                <a:gd name="T8" fmla="*/ 148 w 350"/>
                <a:gd name="T9" fmla="*/ 146 h 200"/>
                <a:gd name="T10" fmla="*/ 92 w 350"/>
                <a:gd name="T11" fmla="*/ 146 h 200"/>
                <a:gd name="T12" fmla="*/ 92 w 350"/>
                <a:gd name="T13" fmla="*/ 200 h 200"/>
                <a:gd name="T14" fmla="*/ 175 w 350"/>
                <a:gd name="T15" fmla="*/ 200 h 200"/>
                <a:gd name="T16" fmla="*/ 202 w 350"/>
                <a:gd name="T17" fmla="*/ 173 h 200"/>
                <a:gd name="T18" fmla="*/ 202 w 350"/>
                <a:gd name="T19" fmla="*/ 71 h 200"/>
                <a:gd name="T20" fmla="*/ 307 w 350"/>
                <a:gd name="T21" fmla="*/ 129 h 200"/>
                <a:gd name="T22" fmla="*/ 320 w 350"/>
                <a:gd name="T23" fmla="*/ 132 h 200"/>
                <a:gd name="T24" fmla="*/ 343 w 350"/>
                <a:gd name="T25" fmla="*/ 118 h 200"/>
                <a:gd name="T26" fmla="*/ 333 w 350"/>
                <a:gd name="T27" fmla="*/ 82 h 200"/>
                <a:gd name="T28" fmla="*/ 188 w 350"/>
                <a:gd name="T29" fmla="*/ 3 h 200"/>
                <a:gd name="T30" fmla="*/ 187 w 350"/>
                <a:gd name="T31" fmla="*/ 3 h 200"/>
                <a:gd name="T32" fmla="*/ 186 w 350"/>
                <a:gd name="T33" fmla="*/ 2 h 200"/>
                <a:gd name="T34" fmla="*/ 184 w 350"/>
                <a:gd name="T35" fmla="*/ 1 h 200"/>
                <a:gd name="T36" fmla="*/ 183 w 350"/>
                <a:gd name="T37" fmla="*/ 1 h 200"/>
                <a:gd name="T38" fmla="*/ 181 w 350"/>
                <a:gd name="T39" fmla="*/ 0 h 200"/>
                <a:gd name="T40" fmla="*/ 179 w 350"/>
                <a:gd name="T41" fmla="*/ 0 h 200"/>
                <a:gd name="T42" fmla="*/ 177 w 350"/>
                <a:gd name="T43" fmla="*/ 0 h 200"/>
                <a:gd name="T44" fmla="*/ 176 w 350"/>
                <a:gd name="T45" fmla="*/ 0 h 200"/>
                <a:gd name="T46" fmla="*/ 175 w 350"/>
                <a:gd name="T47" fmla="*/ 0 h 200"/>
                <a:gd name="T48" fmla="*/ 174 w 350"/>
                <a:gd name="T49" fmla="*/ 0 h 200"/>
                <a:gd name="T50" fmla="*/ 172 w 350"/>
                <a:gd name="T51" fmla="*/ 0 h 200"/>
                <a:gd name="T52" fmla="*/ 171 w 350"/>
                <a:gd name="T53" fmla="*/ 0 h 200"/>
                <a:gd name="T54" fmla="*/ 168 w 350"/>
                <a:gd name="T55" fmla="*/ 0 h 200"/>
                <a:gd name="T56" fmla="*/ 167 w 350"/>
                <a:gd name="T57" fmla="*/ 1 h 200"/>
                <a:gd name="T58" fmla="*/ 166 w 350"/>
                <a:gd name="T59" fmla="*/ 1 h 200"/>
                <a:gd name="T60" fmla="*/ 164 w 350"/>
                <a:gd name="T61" fmla="*/ 2 h 200"/>
                <a:gd name="T62" fmla="*/ 162 w 350"/>
                <a:gd name="T63" fmla="*/ 3 h 200"/>
                <a:gd name="T64" fmla="*/ 162 w 350"/>
                <a:gd name="T65" fmla="*/ 3 h 200"/>
                <a:gd name="T66" fmla="*/ 17 w 350"/>
                <a:gd name="T67" fmla="*/ 82 h 200"/>
                <a:gd name="T68" fmla="*/ 7 w 350"/>
                <a:gd name="T69" fmla="*/ 118 h 200"/>
                <a:gd name="T70" fmla="*/ 30 w 350"/>
                <a:gd name="T71" fmla="*/ 13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0" h="200">
                  <a:moveTo>
                    <a:pt x="30" y="132"/>
                  </a:moveTo>
                  <a:lnTo>
                    <a:pt x="30" y="132"/>
                  </a:lnTo>
                  <a:cubicBezTo>
                    <a:pt x="34" y="132"/>
                    <a:pt x="39" y="131"/>
                    <a:pt x="43" y="129"/>
                  </a:cubicBezTo>
                  <a:lnTo>
                    <a:pt x="148" y="71"/>
                  </a:lnTo>
                  <a:lnTo>
                    <a:pt x="148" y="146"/>
                  </a:lnTo>
                  <a:lnTo>
                    <a:pt x="92" y="146"/>
                  </a:lnTo>
                  <a:lnTo>
                    <a:pt x="92" y="200"/>
                  </a:lnTo>
                  <a:lnTo>
                    <a:pt x="175" y="200"/>
                  </a:lnTo>
                  <a:cubicBezTo>
                    <a:pt x="190" y="200"/>
                    <a:pt x="202" y="188"/>
                    <a:pt x="202" y="173"/>
                  </a:cubicBezTo>
                  <a:lnTo>
                    <a:pt x="202" y="71"/>
                  </a:lnTo>
                  <a:lnTo>
                    <a:pt x="307" y="129"/>
                  </a:lnTo>
                  <a:cubicBezTo>
                    <a:pt x="311" y="131"/>
                    <a:pt x="315" y="132"/>
                    <a:pt x="320" y="132"/>
                  </a:cubicBezTo>
                  <a:cubicBezTo>
                    <a:pt x="329" y="132"/>
                    <a:pt x="338" y="127"/>
                    <a:pt x="343" y="118"/>
                  </a:cubicBezTo>
                  <a:cubicBezTo>
                    <a:pt x="350" y="105"/>
                    <a:pt x="346" y="89"/>
                    <a:pt x="333" y="82"/>
                  </a:cubicBezTo>
                  <a:lnTo>
                    <a:pt x="188" y="3"/>
                  </a:lnTo>
                  <a:cubicBezTo>
                    <a:pt x="188" y="3"/>
                    <a:pt x="188" y="3"/>
                    <a:pt x="187" y="3"/>
                  </a:cubicBezTo>
                  <a:cubicBezTo>
                    <a:pt x="187" y="3"/>
                    <a:pt x="187" y="2"/>
                    <a:pt x="186" y="2"/>
                  </a:cubicBezTo>
                  <a:cubicBezTo>
                    <a:pt x="185" y="2"/>
                    <a:pt x="185" y="2"/>
                    <a:pt x="184" y="1"/>
                  </a:cubicBezTo>
                  <a:cubicBezTo>
                    <a:pt x="183" y="1"/>
                    <a:pt x="183" y="1"/>
                    <a:pt x="183" y="1"/>
                  </a:cubicBezTo>
                  <a:cubicBezTo>
                    <a:pt x="182" y="1"/>
                    <a:pt x="182" y="1"/>
                    <a:pt x="181" y="0"/>
                  </a:cubicBezTo>
                  <a:cubicBezTo>
                    <a:pt x="181" y="0"/>
                    <a:pt x="180" y="0"/>
                    <a:pt x="179" y="0"/>
                  </a:cubicBezTo>
                  <a:cubicBezTo>
                    <a:pt x="178" y="0"/>
                    <a:pt x="178" y="0"/>
                    <a:pt x="177" y="0"/>
                  </a:cubicBezTo>
                  <a:cubicBezTo>
                    <a:pt x="177" y="0"/>
                    <a:pt x="177" y="0"/>
                    <a:pt x="176" y="0"/>
                  </a:cubicBezTo>
                  <a:cubicBezTo>
                    <a:pt x="176" y="0"/>
                    <a:pt x="175" y="0"/>
                    <a:pt x="175" y="0"/>
                  </a:cubicBezTo>
                  <a:cubicBezTo>
                    <a:pt x="175" y="0"/>
                    <a:pt x="174" y="0"/>
                    <a:pt x="174" y="0"/>
                  </a:cubicBezTo>
                  <a:cubicBezTo>
                    <a:pt x="173" y="0"/>
                    <a:pt x="173" y="0"/>
                    <a:pt x="172" y="0"/>
                  </a:cubicBezTo>
                  <a:cubicBezTo>
                    <a:pt x="172" y="0"/>
                    <a:pt x="171" y="0"/>
                    <a:pt x="171" y="0"/>
                  </a:cubicBezTo>
                  <a:cubicBezTo>
                    <a:pt x="170" y="0"/>
                    <a:pt x="169" y="0"/>
                    <a:pt x="168" y="0"/>
                  </a:cubicBezTo>
                  <a:cubicBezTo>
                    <a:pt x="168" y="1"/>
                    <a:pt x="168" y="1"/>
                    <a:pt x="167" y="1"/>
                  </a:cubicBezTo>
                  <a:cubicBezTo>
                    <a:pt x="167" y="1"/>
                    <a:pt x="166" y="1"/>
                    <a:pt x="166" y="1"/>
                  </a:cubicBezTo>
                  <a:cubicBezTo>
                    <a:pt x="165" y="2"/>
                    <a:pt x="164" y="2"/>
                    <a:pt x="164" y="2"/>
                  </a:cubicBezTo>
                  <a:cubicBezTo>
                    <a:pt x="163" y="2"/>
                    <a:pt x="163" y="3"/>
                    <a:pt x="162" y="3"/>
                  </a:cubicBezTo>
                  <a:cubicBezTo>
                    <a:pt x="162" y="3"/>
                    <a:pt x="162" y="3"/>
                    <a:pt x="162" y="3"/>
                  </a:cubicBezTo>
                  <a:lnTo>
                    <a:pt x="17" y="82"/>
                  </a:lnTo>
                  <a:cubicBezTo>
                    <a:pt x="4" y="89"/>
                    <a:pt x="0" y="105"/>
                    <a:pt x="7" y="118"/>
                  </a:cubicBezTo>
                  <a:cubicBezTo>
                    <a:pt x="11" y="127"/>
                    <a:pt x="21" y="132"/>
                    <a:pt x="30" y="132"/>
                  </a:cubicBezTo>
                  <a:close/>
                </a:path>
              </a:pathLst>
            </a:custGeom>
            <a:grpFill/>
            <a:ln w="0">
              <a:noFill/>
              <a:prstDash val="solid"/>
              <a:round/>
              <a:headEnd/>
              <a:tailEnd/>
            </a:ln>
          </p:spPr>
          <p:txBody>
            <a:bodyPr/>
            <a:lstStyle/>
            <a:p>
              <a:pPr marL="0" marR="0" lvl="0" indent="0" defTabSz="511611" eaLnBrk="1" fontAlgn="ctr" latinLnBrk="0" hangingPunct="1">
                <a:spcBef>
                  <a:spcPts val="0"/>
                </a:spcBef>
                <a:spcAft>
                  <a:spcPts val="0"/>
                </a:spcAft>
                <a:buClrTx/>
                <a:buSzTx/>
                <a:buFontTx/>
                <a:buNone/>
                <a:tabLst/>
                <a:defRPr/>
              </a:pPr>
              <a:endParaRPr kumimoji="0" lang="en-US" altLang="zh-CN" sz="11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6" name="Freeform 71"/>
            <p:cNvSpPr>
              <a:spLocks/>
            </p:cNvSpPr>
            <p:nvPr/>
          </p:nvSpPr>
          <p:spPr bwMode="gray">
            <a:xfrm>
              <a:off x="5899150" y="1014413"/>
              <a:ext cx="139700" cy="92075"/>
            </a:xfrm>
            <a:custGeom>
              <a:avLst/>
              <a:gdLst>
                <a:gd name="T0" fmla="*/ 183 w 324"/>
                <a:gd name="T1" fmla="*/ 167 h 217"/>
                <a:gd name="T2" fmla="*/ 183 w 324"/>
                <a:gd name="T3" fmla="*/ 167 h 217"/>
                <a:gd name="T4" fmla="*/ 129 w 324"/>
                <a:gd name="T5" fmla="*/ 137 h 217"/>
                <a:gd name="T6" fmla="*/ 270 w 324"/>
                <a:gd name="T7" fmla="*/ 137 h 217"/>
                <a:gd name="T8" fmla="*/ 270 w 324"/>
                <a:gd name="T9" fmla="*/ 176 h 217"/>
                <a:gd name="T10" fmla="*/ 324 w 324"/>
                <a:gd name="T11" fmla="*/ 176 h 217"/>
                <a:gd name="T12" fmla="*/ 324 w 324"/>
                <a:gd name="T13" fmla="*/ 110 h 217"/>
                <a:gd name="T14" fmla="*/ 297 w 324"/>
                <a:gd name="T15" fmla="*/ 84 h 217"/>
                <a:gd name="T16" fmla="*/ 129 w 324"/>
                <a:gd name="T17" fmla="*/ 84 h 217"/>
                <a:gd name="T18" fmla="*/ 183 w 324"/>
                <a:gd name="T19" fmla="*/ 54 h 217"/>
                <a:gd name="T20" fmla="*/ 193 w 324"/>
                <a:gd name="T21" fmla="*/ 18 h 217"/>
                <a:gd name="T22" fmla="*/ 157 w 324"/>
                <a:gd name="T23" fmla="*/ 7 h 217"/>
                <a:gd name="T24" fmla="*/ 13 w 324"/>
                <a:gd name="T25" fmla="*/ 87 h 217"/>
                <a:gd name="T26" fmla="*/ 13 w 324"/>
                <a:gd name="T27" fmla="*/ 88 h 217"/>
                <a:gd name="T28" fmla="*/ 11 w 324"/>
                <a:gd name="T29" fmla="*/ 89 h 217"/>
                <a:gd name="T30" fmla="*/ 9 w 324"/>
                <a:gd name="T31" fmla="*/ 90 h 217"/>
                <a:gd name="T32" fmla="*/ 8 w 324"/>
                <a:gd name="T33" fmla="*/ 91 h 217"/>
                <a:gd name="T34" fmla="*/ 7 w 324"/>
                <a:gd name="T35" fmla="*/ 92 h 217"/>
                <a:gd name="T36" fmla="*/ 6 w 324"/>
                <a:gd name="T37" fmla="*/ 93 h 217"/>
                <a:gd name="T38" fmla="*/ 5 w 324"/>
                <a:gd name="T39" fmla="*/ 95 h 217"/>
                <a:gd name="T40" fmla="*/ 4 w 324"/>
                <a:gd name="T41" fmla="*/ 96 h 217"/>
                <a:gd name="T42" fmla="*/ 3 w 324"/>
                <a:gd name="T43" fmla="*/ 97 h 217"/>
                <a:gd name="T44" fmla="*/ 3 w 324"/>
                <a:gd name="T45" fmla="*/ 98 h 217"/>
                <a:gd name="T46" fmla="*/ 2 w 324"/>
                <a:gd name="T47" fmla="*/ 99 h 217"/>
                <a:gd name="T48" fmla="*/ 1 w 324"/>
                <a:gd name="T49" fmla="*/ 101 h 217"/>
                <a:gd name="T50" fmla="*/ 1 w 324"/>
                <a:gd name="T51" fmla="*/ 103 h 217"/>
                <a:gd name="T52" fmla="*/ 1 w 324"/>
                <a:gd name="T53" fmla="*/ 104 h 217"/>
                <a:gd name="T54" fmla="*/ 0 w 324"/>
                <a:gd name="T55" fmla="*/ 106 h 217"/>
                <a:gd name="T56" fmla="*/ 0 w 324"/>
                <a:gd name="T57" fmla="*/ 108 h 217"/>
                <a:gd name="T58" fmla="*/ 0 w 324"/>
                <a:gd name="T59" fmla="*/ 109 h 217"/>
                <a:gd name="T60" fmla="*/ 0 w 324"/>
                <a:gd name="T61" fmla="*/ 110 h 217"/>
                <a:gd name="T62" fmla="*/ 0 w 324"/>
                <a:gd name="T63" fmla="*/ 111 h 217"/>
                <a:gd name="T64" fmla="*/ 0 w 324"/>
                <a:gd name="T65" fmla="*/ 113 h 217"/>
                <a:gd name="T66" fmla="*/ 0 w 324"/>
                <a:gd name="T67" fmla="*/ 115 h 217"/>
                <a:gd name="T68" fmla="*/ 1 w 324"/>
                <a:gd name="T69" fmla="*/ 117 h 217"/>
                <a:gd name="T70" fmla="*/ 1 w 324"/>
                <a:gd name="T71" fmla="*/ 118 h 217"/>
                <a:gd name="T72" fmla="*/ 1 w 324"/>
                <a:gd name="T73" fmla="*/ 119 h 217"/>
                <a:gd name="T74" fmla="*/ 2 w 324"/>
                <a:gd name="T75" fmla="*/ 122 h 217"/>
                <a:gd name="T76" fmla="*/ 3 w 324"/>
                <a:gd name="T77" fmla="*/ 123 h 217"/>
                <a:gd name="T78" fmla="*/ 3 w 324"/>
                <a:gd name="T79" fmla="*/ 123 h 217"/>
                <a:gd name="T80" fmla="*/ 4 w 324"/>
                <a:gd name="T81" fmla="*/ 124 h 217"/>
                <a:gd name="T82" fmla="*/ 5 w 324"/>
                <a:gd name="T83" fmla="*/ 126 h 217"/>
                <a:gd name="T84" fmla="*/ 7 w 324"/>
                <a:gd name="T85" fmla="*/ 128 h 217"/>
                <a:gd name="T86" fmla="*/ 7 w 324"/>
                <a:gd name="T87" fmla="*/ 129 h 217"/>
                <a:gd name="T88" fmla="*/ 8 w 324"/>
                <a:gd name="T89" fmla="*/ 129 h 217"/>
                <a:gd name="T90" fmla="*/ 8 w 324"/>
                <a:gd name="T91" fmla="*/ 130 h 217"/>
                <a:gd name="T92" fmla="*/ 10 w 324"/>
                <a:gd name="T93" fmla="*/ 131 h 217"/>
                <a:gd name="T94" fmla="*/ 12 w 324"/>
                <a:gd name="T95" fmla="*/ 133 h 217"/>
                <a:gd name="T96" fmla="*/ 13 w 324"/>
                <a:gd name="T97" fmla="*/ 134 h 217"/>
                <a:gd name="T98" fmla="*/ 13 w 324"/>
                <a:gd name="T99" fmla="*/ 134 h 217"/>
                <a:gd name="T100" fmla="*/ 157 w 324"/>
                <a:gd name="T101" fmla="*/ 213 h 217"/>
                <a:gd name="T102" fmla="*/ 170 w 324"/>
                <a:gd name="T103" fmla="*/ 217 h 217"/>
                <a:gd name="T104" fmla="*/ 193 w 324"/>
                <a:gd name="T105" fmla="*/ 203 h 217"/>
                <a:gd name="T106" fmla="*/ 183 w 324"/>
                <a:gd name="T107" fmla="*/ 16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183" y="167"/>
                  </a:moveTo>
                  <a:lnTo>
                    <a:pt x="183" y="167"/>
                  </a:lnTo>
                  <a:lnTo>
                    <a:pt x="129" y="137"/>
                  </a:lnTo>
                  <a:lnTo>
                    <a:pt x="270" y="137"/>
                  </a:lnTo>
                  <a:lnTo>
                    <a:pt x="270" y="176"/>
                  </a:lnTo>
                  <a:lnTo>
                    <a:pt x="324" y="176"/>
                  </a:lnTo>
                  <a:lnTo>
                    <a:pt x="324" y="110"/>
                  </a:lnTo>
                  <a:cubicBezTo>
                    <a:pt x="324" y="96"/>
                    <a:pt x="312" y="84"/>
                    <a:pt x="297" y="84"/>
                  </a:cubicBezTo>
                  <a:lnTo>
                    <a:pt x="129" y="84"/>
                  </a:lnTo>
                  <a:lnTo>
                    <a:pt x="183" y="54"/>
                  </a:lnTo>
                  <a:cubicBezTo>
                    <a:pt x="196" y="47"/>
                    <a:pt x="200" y="30"/>
                    <a:pt x="193" y="18"/>
                  </a:cubicBezTo>
                  <a:cubicBezTo>
                    <a:pt x="186" y="5"/>
                    <a:pt x="170" y="0"/>
                    <a:pt x="157" y="7"/>
                  </a:cubicBezTo>
                  <a:lnTo>
                    <a:pt x="13" y="87"/>
                  </a:lnTo>
                  <a:cubicBezTo>
                    <a:pt x="13" y="87"/>
                    <a:pt x="13" y="87"/>
                    <a:pt x="13" y="88"/>
                  </a:cubicBezTo>
                  <a:cubicBezTo>
                    <a:pt x="12" y="88"/>
                    <a:pt x="11" y="88"/>
                    <a:pt x="11" y="89"/>
                  </a:cubicBezTo>
                  <a:cubicBezTo>
                    <a:pt x="10" y="89"/>
                    <a:pt x="10" y="89"/>
                    <a:pt x="9" y="90"/>
                  </a:cubicBezTo>
                  <a:cubicBezTo>
                    <a:pt x="9" y="90"/>
                    <a:pt x="9" y="91"/>
                    <a:pt x="8" y="91"/>
                  </a:cubicBezTo>
                  <a:cubicBezTo>
                    <a:pt x="8" y="91"/>
                    <a:pt x="7" y="92"/>
                    <a:pt x="7" y="92"/>
                  </a:cubicBezTo>
                  <a:cubicBezTo>
                    <a:pt x="7" y="93"/>
                    <a:pt x="6" y="93"/>
                    <a:pt x="6" y="93"/>
                  </a:cubicBezTo>
                  <a:cubicBezTo>
                    <a:pt x="5" y="94"/>
                    <a:pt x="5" y="94"/>
                    <a:pt x="5" y="95"/>
                  </a:cubicBezTo>
                  <a:cubicBezTo>
                    <a:pt x="4" y="95"/>
                    <a:pt x="4" y="96"/>
                    <a:pt x="4" y="96"/>
                  </a:cubicBezTo>
                  <a:cubicBezTo>
                    <a:pt x="4" y="97"/>
                    <a:pt x="3" y="97"/>
                    <a:pt x="3" y="97"/>
                  </a:cubicBezTo>
                  <a:cubicBezTo>
                    <a:pt x="3" y="98"/>
                    <a:pt x="3" y="98"/>
                    <a:pt x="3" y="98"/>
                  </a:cubicBezTo>
                  <a:cubicBezTo>
                    <a:pt x="3" y="98"/>
                    <a:pt x="2" y="99"/>
                    <a:pt x="2" y="99"/>
                  </a:cubicBezTo>
                  <a:cubicBezTo>
                    <a:pt x="2" y="100"/>
                    <a:pt x="2" y="101"/>
                    <a:pt x="1" y="101"/>
                  </a:cubicBezTo>
                  <a:cubicBezTo>
                    <a:pt x="1" y="102"/>
                    <a:pt x="1" y="102"/>
                    <a:pt x="1" y="103"/>
                  </a:cubicBezTo>
                  <a:cubicBezTo>
                    <a:pt x="1" y="103"/>
                    <a:pt x="1" y="104"/>
                    <a:pt x="1" y="104"/>
                  </a:cubicBezTo>
                  <a:cubicBezTo>
                    <a:pt x="0" y="105"/>
                    <a:pt x="0" y="105"/>
                    <a:pt x="0" y="106"/>
                  </a:cubicBezTo>
                  <a:cubicBezTo>
                    <a:pt x="0" y="107"/>
                    <a:pt x="0" y="107"/>
                    <a:pt x="0" y="108"/>
                  </a:cubicBezTo>
                  <a:cubicBezTo>
                    <a:pt x="0" y="108"/>
                    <a:pt x="0" y="109"/>
                    <a:pt x="0" y="109"/>
                  </a:cubicBezTo>
                  <a:cubicBezTo>
                    <a:pt x="0" y="110"/>
                    <a:pt x="0" y="110"/>
                    <a:pt x="0" y="110"/>
                  </a:cubicBezTo>
                  <a:cubicBezTo>
                    <a:pt x="0" y="111"/>
                    <a:pt x="0" y="111"/>
                    <a:pt x="0" y="111"/>
                  </a:cubicBezTo>
                  <a:cubicBezTo>
                    <a:pt x="0" y="112"/>
                    <a:pt x="0" y="112"/>
                    <a:pt x="0" y="113"/>
                  </a:cubicBezTo>
                  <a:cubicBezTo>
                    <a:pt x="0" y="113"/>
                    <a:pt x="0" y="114"/>
                    <a:pt x="0" y="115"/>
                  </a:cubicBezTo>
                  <a:cubicBezTo>
                    <a:pt x="0" y="115"/>
                    <a:pt x="0" y="116"/>
                    <a:pt x="1" y="117"/>
                  </a:cubicBezTo>
                  <a:cubicBezTo>
                    <a:pt x="1" y="117"/>
                    <a:pt x="1" y="118"/>
                    <a:pt x="1" y="118"/>
                  </a:cubicBezTo>
                  <a:cubicBezTo>
                    <a:pt x="1" y="119"/>
                    <a:pt x="1" y="119"/>
                    <a:pt x="1" y="119"/>
                  </a:cubicBezTo>
                  <a:cubicBezTo>
                    <a:pt x="2" y="120"/>
                    <a:pt x="2" y="121"/>
                    <a:pt x="2" y="122"/>
                  </a:cubicBezTo>
                  <a:cubicBezTo>
                    <a:pt x="2" y="122"/>
                    <a:pt x="3" y="122"/>
                    <a:pt x="3" y="123"/>
                  </a:cubicBezTo>
                  <a:cubicBezTo>
                    <a:pt x="3" y="123"/>
                    <a:pt x="3" y="123"/>
                    <a:pt x="3" y="123"/>
                  </a:cubicBezTo>
                  <a:cubicBezTo>
                    <a:pt x="3" y="124"/>
                    <a:pt x="3" y="124"/>
                    <a:pt x="4" y="124"/>
                  </a:cubicBezTo>
                  <a:cubicBezTo>
                    <a:pt x="4" y="125"/>
                    <a:pt x="4" y="125"/>
                    <a:pt x="5" y="126"/>
                  </a:cubicBezTo>
                  <a:cubicBezTo>
                    <a:pt x="5" y="127"/>
                    <a:pt x="6" y="127"/>
                    <a:pt x="7" y="128"/>
                  </a:cubicBezTo>
                  <a:cubicBezTo>
                    <a:pt x="7" y="128"/>
                    <a:pt x="7" y="129"/>
                    <a:pt x="7" y="129"/>
                  </a:cubicBezTo>
                  <a:cubicBezTo>
                    <a:pt x="7" y="129"/>
                    <a:pt x="7" y="129"/>
                    <a:pt x="8" y="129"/>
                  </a:cubicBezTo>
                  <a:cubicBezTo>
                    <a:pt x="8" y="129"/>
                    <a:pt x="8" y="130"/>
                    <a:pt x="8" y="130"/>
                  </a:cubicBezTo>
                  <a:cubicBezTo>
                    <a:pt x="9" y="130"/>
                    <a:pt x="10" y="131"/>
                    <a:pt x="10" y="131"/>
                  </a:cubicBezTo>
                  <a:cubicBezTo>
                    <a:pt x="11" y="132"/>
                    <a:pt x="12" y="133"/>
                    <a:pt x="12" y="133"/>
                  </a:cubicBezTo>
                  <a:cubicBezTo>
                    <a:pt x="13" y="133"/>
                    <a:pt x="13" y="133"/>
                    <a:pt x="13" y="134"/>
                  </a:cubicBezTo>
                  <a:cubicBezTo>
                    <a:pt x="13" y="134"/>
                    <a:pt x="13" y="134"/>
                    <a:pt x="13" y="134"/>
                  </a:cubicBezTo>
                  <a:lnTo>
                    <a:pt x="157" y="213"/>
                  </a:lnTo>
                  <a:cubicBezTo>
                    <a:pt x="161" y="216"/>
                    <a:pt x="165" y="217"/>
                    <a:pt x="170" y="217"/>
                  </a:cubicBezTo>
                  <a:cubicBezTo>
                    <a:pt x="179" y="217"/>
                    <a:pt x="188" y="212"/>
                    <a:pt x="193" y="203"/>
                  </a:cubicBezTo>
                  <a:cubicBezTo>
                    <a:pt x="200" y="190"/>
                    <a:pt x="196" y="174"/>
                    <a:pt x="183" y="167"/>
                  </a:cubicBezTo>
                  <a:close/>
                </a:path>
              </a:pathLst>
            </a:custGeom>
            <a:grpFill/>
            <a:ln w="0">
              <a:noFill/>
              <a:prstDash val="solid"/>
              <a:round/>
              <a:headEnd/>
              <a:tailEnd/>
            </a:ln>
          </p:spPr>
          <p:txBody>
            <a:bodyPr/>
            <a:lstStyle/>
            <a:p>
              <a:pPr marL="0" marR="0" lvl="0" indent="0" defTabSz="511611" eaLnBrk="1" fontAlgn="ctr" latinLnBrk="0" hangingPunct="1">
                <a:spcBef>
                  <a:spcPts val="0"/>
                </a:spcBef>
                <a:spcAft>
                  <a:spcPts val="0"/>
                </a:spcAft>
                <a:buClrTx/>
                <a:buSzTx/>
                <a:buFontTx/>
                <a:buNone/>
                <a:tabLst/>
                <a:defRPr/>
              </a:pPr>
              <a:endParaRPr kumimoji="0" lang="en-US" altLang="zh-CN" sz="11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7" name="Freeform 72"/>
            <p:cNvSpPr>
              <a:spLocks/>
            </p:cNvSpPr>
            <p:nvPr/>
          </p:nvSpPr>
          <p:spPr bwMode="gray">
            <a:xfrm>
              <a:off x="6121400" y="1012825"/>
              <a:ext cx="139700" cy="93663"/>
            </a:xfrm>
            <a:custGeom>
              <a:avLst/>
              <a:gdLst>
                <a:gd name="T0" fmla="*/ 324 w 324"/>
                <a:gd name="T1" fmla="*/ 109 h 217"/>
                <a:gd name="T2" fmla="*/ 324 w 324"/>
                <a:gd name="T3" fmla="*/ 109 h 217"/>
                <a:gd name="T4" fmla="*/ 324 w 324"/>
                <a:gd name="T5" fmla="*/ 108 h 217"/>
                <a:gd name="T6" fmla="*/ 324 w 324"/>
                <a:gd name="T7" fmla="*/ 106 h 217"/>
                <a:gd name="T8" fmla="*/ 323 w 324"/>
                <a:gd name="T9" fmla="*/ 104 h 217"/>
                <a:gd name="T10" fmla="*/ 323 w 324"/>
                <a:gd name="T11" fmla="*/ 103 h 217"/>
                <a:gd name="T12" fmla="*/ 322 w 324"/>
                <a:gd name="T13" fmla="*/ 101 h 217"/>
                <a:gd name="T14" fmla="*/ 321 w 324"/>
                <a:gd name="T15" fmla="*/ 99 h 217"/>
                <a:gd name="T16" fmla="*/ 321 w 324"/>
                <a:gd name="T17" fmla="*/ 98 h 217"/>
                <a:gd name="T18" fmla="*/ 321 w 324"/>
                <a:gd name="T19" fmla="*/ 97 h 217"/>
                <a:gd name="T20" fmla="*/ 320 w 324"/>
                <a:gd name="T21" fmla="*/ 97 h 217"/>
                <a:gd name="T22" fmla="*/ 319 w 324"/>
                <a:gd name="T23" fmla="*/ 95 h 217"/>
                <a:gd name="T24" fmla="*/ 318 w 324"/>
                <a:gd name="T25" fmla="*/ 94 h 217"/>
                <a:gd name="T26" fmla="*/ 317 w 324"/>
                <a:gd name="T27" fmla="*/ 92 h 217"/>
                <a:gd name="T28" fmla="*/ 315 w 324"/>
                <a:gd name="T29" fmla="*/ 91 h 217"/>
                <a:gd name="T30" fmla="*/ 314 w 324"/>
                <a:gd name="T31" fmla="*/ 90 h 217"/>
                <a:gd name="T32" fmla="*/ 313 w 324"/>
                <a:gd name="T33" fmla="*/ 89 h 217"/>
                <a:gd name="T34" fmla="*/ 311 w 324"/>
                <a:gd name="T35" fmla="*/ 88 h 217"/>
                <a:gd name="T36" fmla="*/ 310 w 324"/>
                <a:gd name="T37" fmla="*/ 87 h 217"/>
                <a:gd name="T38" fmla="*/ 167 w 324"/>
                <a:gd name="T39" fmla="*/ 7 h 217"/>
                <a:gd name="T40" fmla="*/ 130 w 324"/>
                <a:gd name="T41" fmla="*/ 18 h 217"/>
                <a:gd name="T42" fmla="*/ 141 w 324"/>
                <a:gd name="T43" fmla="*/ 54 h 217"/>
                <a:gd name="T44" fmla="*/ 194 w 324"/>
                <a:gd name="T45" fmla="*/ 84 h 217"/>
                <a:gd name="T46" fmla="*/ 53 w 324"/>
                <a:gd name="T47" fmla="*/ 84 h 217"/>
                <a:gd name="T48" fmla="*/ 53 w 324"/>
                <a:gd name="T49" fmla="*/ 43 h 217"/>
                <a:gd name="T50" fmla="*/ 0 w 324"/>
                <a:gd name="T51" fmla="*/ 43 h 217"/>
                <a:gd name="T52" fmla="*/ 0 w 324"/>
                <a:gd name="T53" fmla="*/ 110 h 217"/>
                <a:gd name="T54" fmla="*/ 27 w 324"/>
                <a:gd name="T55" fmla="*/ 137 h 217"/>
                <a:gd name="T56" fmla="*/ 194 w 324"/>
                <a:gd name="T57" fmla="*/ 137 h 217"/>
                <a:gd name="T58" fmla="*/ 141 w 324"/>
                <a:gd name="T59" fmla="*/ 167 h 217"/>
                <a:gd name="T60" fmla="*/ 130 w 324"/>
                <a:gd name="T61" fmla="*/ 203 h 217"/>
                <a:gd name="T62" fmla="*/ 154 w 324"/>
                <a:gd name="T63" fmla="*/ 217 h 217"/>
                <a:gd name="T64" fmla="*/ 167 w 324"/>
                <a:gd name="T65" fmla="*/ 214 h 217"/>
                <a:gd name="T66" fmla="*/ 310 w 324"/>
                <a:gd name="T67" fmla="*/ 134 h 217"/>
                <a:gd name="T68" fmla="*/ 310 w 324"/>
                <a:gd name="T69" fmla="*/ 134 h 217"/>
                <a:gd name="T70" fmla="*/ 311 w 324"/>
                <a:gd name="T71" fmla="*/ 133 h 217"/>
                <a:gd name="T72" fmla="*/ 313 w 324"/>
                <a:gd name="T73" fmla="*/ 132 h 217"/>
                <a:gd name="T74" fmla="*/ 315 w 324"/>
                <a:gd name="T75" fmla="*/ 130 h 217"/>
                <a:gd name="T76" fmla="*/ 316 w 324"/>
                <a:gd name="T77" fmla="*/ 129 h 217"/>
                <a:gd name="T78" fmla="*/ 316 w 324"/>
                <a:gd name="T79" fmla="*/ 129 h 217"/>
                <a:gd name="T80" fmla="*/ 317 w 324"/>
                <a:gd name="T81" fmla="*/ 128 h 217"/>
                <a:gd name="T82" fmla="*/ 319 w 324"/>
                <a:gd name="T83" fmla="*/ 126 h 217"/>
                <a:gd name="T84" fmla="*/ 320 w 324"/>
                <a:gd name="T85" fmla="*/ 124 h 217"/>
                <a:gd name="T86" fmla="*/ 321 w 324"/>
                <a:gd name="T87" fmla="*/ 123 h 217"/>
                <a:gd name="T88" fmla="*/ 321 w 324"/>
                <a:gd name="T89" fmla="*/ 123 h 217"/>
                <a:gd name="T90" fmla="*/ 321 w 324"/>
                <a:gd name="T91" fmla="*/ 122 h 217"/>
                <a:gd name="T92" fmla="*/ 322 w 324"/>
                <a:gd name="T93" fmla="*/ 120 h 217"/>
                <a:gd name="T94" fmla="*/ 323 w 324"/>
                <a:gd name="T95" fmla="*/ 118 h 217"/>
                <a:gd name="T96" fmla="*/ 323 w 324"/>
                <a:gd name="T97" fmla="*/ 117 h 217"/>
                <a:gd name="T98" fmla="*/ 324 w 324"/>
                <a:gd name="T99" fmla="*/ 115 h 217"/>
                <a:gd name="T100" fmla="*/ 324 w 324"/>
                <a:gd name="T101" fmla="*/ 113 h 217"/>
                <a:gd name="T102" fmla="*/ 324 w 324"/>
                <a:gd name="T103" fmla="*/ 111 h 217"/>
                <a:gd name="T104" fmla="*/ 324 w 324"/>
                <a:gd name="T105" fmla="*/ 110 h 217"/>
                <a:gd name="T106" fmla="*/ 324 w 324"/>
                <a:gd name="T107" fmla="*/ 109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324" y="109"/>
                  </a:moveTo>
                  <a:lnTo>
                    <a:pt x="324" y="109"/>
                  </a:lnTo>
                  <a:cubicBezTo>
                    <a:pt x="324" y="109"/>
                    <a:pt x="324" y="108"/>
                    <a:pt x="324" y="108"/>
                  </a:cubicBezTo>
                  <a:cubicBezTo>
                    <a:pt x="324" y="107"/>
                    <a:pt x="324" y="107"/>
                    <a:pt x="324" y="106"/>
                  </a:cubicBezTo>
                  <a:cubicBezTo>
                    <a:pt x="323" y="106"/>
                    <a:pt x="323" y="105"/>
                    <a:pt x="323" y="104"/>
                  </a:cubicBezTo>
                  <a:cubicBezTo>
                    <a:pt x="323" y="104"/>
                    <a:pt x="323" y="103"/>
                    <a:pt x="323" y="103"/>
                  </a:cubicBezTo>
                  <a:cubicBezTo>
                    <a:pt x="323" y="102"/>
                    <a:pt x="322" y="102"/>
                    <a:pt x="322" y="101"/>
                  </a:cubicBezTo>
                  <a:cubicBezTo>
                    <a:pt x="322" y="101"/>
                    <a:pt x="322" y="100"/>
                    <a:pt x="321" y="99"/>
                  </a:cubicBezTo>
                  <a:cubicBezTo>
                    <a:pt x="321" y="99"/>
                    <a:pt x="321" y="98"/>
                    <a:pt x="321" y="98"/>
                  </a:cubicBezTo>
                  <a:cubicBezTo>
                    <a:pt x="321" y="98"/>
                    <a:pt x="321" y="98"/>
                    <a:pt x="321" y="97"/>
                  </a:cubicBezTo>
                  <a:cubicBezTo>
                    <a:pt x="320" y="97"/>
                    <a:pt x="320" y="97"/>
                    <a:pt x="320" y="97"/>
                  </a:cubicBezTo>
                  <a:cubicBezTo>
                    <a:pt x="320" y="96"/>
                    <a:pt x="319" y="95"/>
                    <a:pt x="319" y="95"/>
                  </a:cubicBezTo>
                  <a:cubicBezTo>
                    <a:pt x="319" y="94"/>
                    <a:pt x="318" y="94"/>
                    <a:pt x="318" y="94"/>
                  </a:cubicBezTo>
                  <a:cubicBezTo>
                    <a:pt x="317" y="93"/>
                    <a:pt x="317" y="93"/>
                    <a:pt x="317" y="92"/>
                  </a:cubicBezTo>
                  <a:cubicBezTo>
                    <a:pt x="316" y="92"/>
                    <a:pt x="316" y="91"/>
                    <a:pt x="315" y="91"/>
                  </a:cubicBezTo>
                  <a:cubicBezTo>
                    <a:pt x="315" y="91"/>
                    <a:pt x="315" y="90"/>
                    <a:pt x="314" y="90"/>
                  </a:cubicBezTo>
                  <a:cubicBezTo>
                    <a:pt x="314" y="90"/>
                    <a:pt x="313" y="89"/>
                    <a:pt x="313" y="89"/>
                  </a:cubicBezTo>
                  <a:cubicBezTo>
                    <a:pt x="312" y="89"/>
                    <a:pt x="312" y="88"/>
                    <a:pt x="311" y="88"/>
                  </a:cubicBezTo>
                  <a:cubicBezTo>
                    <a:pt x="311" y="88"/>
                    <a:pt x="311" y="87"/>
                    <a:pt x="310" y="87"/>
                  </a:cubicBezTo>
                  <a:lnTo>
                    <a:pt x="167" y="7"/>
                  </a:lnTo>
                  <a:cubicBezTo>
                    <a:pt x="154" y="0"/>
                    <a:pt x="138" y="5"/>
                    <a:pt x="130" y="18"/>
                  </a:cubicBezTo>
                  <a:cubicBezTo>
                    <a:pt x="123" y="31"/>
                    <a:pt x="128" y="47"/>
                    <a:pt x="141" y="54"/>
                  </a:cubicBezTo>
                  <a:lnTo>
                    <a:pt x="194" y="84"/>
                  </a:lnTo>
                  <a:lnTo>
                    <a:pt x="53" y="84"/>
                  </a:lnTo>
                  <a:lnTo>
                    <a:pt x="53" y="43"/>
                  </a:lnTo>
                  <a:lnTo>
                    <a:pt x="0" y="43"/>
                  </a:lnTo>
                  <a:lnTo>
                    <a:pt x="0" y="110"/>
                  </a:lnTo>
                  <a:cubicBezTo>
                    <a:pt x="0" y="125"/>
                    <a:pt x="12" y="137"/>
                    <a:pt x="27" y="137"/>
                  </a:cubicBezTo>
                  <a:lnTo>
                    <a:pt x="194" y="137"/>
                  </a:lnTo>
                  <a:lnTo>
                    <a:pt x="141" y="167"/>
                  </a:lnTo>
                  <a:cubicBezTo>
                    <a:pt x="128" y="174"/>
                    <a:pt x="123" y="190"/>
                    <a:pt x="130" y="203"/>
                  </a:cubicBezTo>
                  <a:cubicBezTo>
                    <a:pt x="135" y="212"/>
                    <a:pt x="144" y="217"/>
                    <a:pt x="154" y="217"/>
                  </a:cubicBezTo>
                  <a:cubicBezTo>
                    <a:pt x="158" y="217"/>
                    <a:pt x="163" y="216"/>
                    <a:pt x="167" y="214"/>
                  </a:cubicBezTo>
                  <a:lnTo>
                    <a:pt x="310" y="134"/>
                  </a:lnTo>
                  <a:cubicBezTo>
                    <a:pt x="310" y="134"/>
                    <a:pt x="310" y="134"/>
                    <a:pt x="310" y="134"/>
                  </a:cubicBezTo>
                  <a:cubicBezTo>
                    <a:pt x="311" y="133"/>
                    <a:pt x="311" y="133"/>
                    <a:pt x="311" y="133"/>
                  </a:cubicBezTo>
                  <a:cubicBezTo>
                    <a:pt x="312" y="133"/>
                    <a:pt x="313" y="132"/>
                    <a:pt x="313" y="132"/>
                  </a:cubicBezTo>
                  <a:cubicBezTo>
                    <a:pt x="314" y="131"/>
                    <a:pt x="315" y="130"/>
                    <a:pt x="315" y="130"/>
                  </a:cubicBezTo>
                  <a:cubicBezTo>
                    <a:pt x="316" y="130"/>
                    <a:pt x="316" y="130"/>
                    <a:pt x="316" y="129"/>
                  </a:cubicBezTo>
                  <a:cubicBezTo>
                    <a:pt x="316" y="129"/>
                    <a:pt x="316" y="129"/>
                    <a:pt x="316" y="129"/>
                  </a:cubicBezTo>
                  <a:cubicBezTo>
                    <a:pt x="317" y="129"/>
                    <a:pt x="317" y="128"/>
                    <a:pt x="317" y="128"/>
                  </a:cubicBezTo>
                  <a:cubicBezTo>
                    <a:pt x="318" y="127"/>
                    <a:pt x="318" y="127"/>
                    <a:pt x="319" y="126"/>
                  </a:cubicBezTo>
                  <a:cubicBezTo>
                    <a:pt x="319" y="125"/>
                    <a:pt x="320" y="125"/>
                    <a:pt x="320" y="124"/>
                  </a:cubicBezTo>
                  <a:cubicBezTo>
                    <a:pt x="320" y="124"/>
                    <a:pt x="320" y="124"/>
                    <a:pt x="321" y="123"/>
                  </a:cubicBezTo>
                  <a:cubicBezTo>
                    <a:pt x="321" y="123"/>
                    <a:pt x="321" y="123"/>
                    <a:pt x="321" y="123"/>
                  </a:cubicBezTo>
                  <a:cubicBezTo>
                    <a:pt x="321" y="123"/>
                    <a:pt x="321" y="122"/>
                    <a:pt x="321" y="122"/>
                  </a:cubicBezTo>
                  <a:cubicBezTo>
                    <a:pt x="322" y="121"/>
                    <a:pt x="322" y="120"/>
                    <a:pt x="322" y="120"/>
                  </a:cubicBezTo>
                  <a:cubicBezTo>
                    <a:pt x="322" y="119"/>
                    <a:pt x="323" y="119"/>
                    <a:pt x="323" y="118"/>
                  </a:cubicBezTo>
                  <a:cubicBezTo>
                    <a:pt x="323" y="118"/>
                    <a:pt x="323" y="117"/>
                    <a:pt x="323" y="117"/>
                  </a:cubicBezTo>
                  <a:cubicBezTo>
                    <a:pt x="323" y="116"/>
                    <a:pt x="323" y="115"/>
                    <a:pt x="324" y="115"/>
                  </a:cubicBezTo>
                  <a:cubicBezTo>
                    <a:pt x="324" y="114"/>
                    <a:pt x="324" y="114"/>
                    <a:pt x="324" y="113"/>
                  </a:cubicBezTo>
                  <a:cubicBezTo>
                    <a:pt x="324" y="112"/>
                    <a:pt x="324" y="112"/>
                    <a:pt x="324" y="111"/>
                  </a:cubicBezTo>
                  <a:cubicBezTo>
                    <a:pt x="324" y="111"/>
                    <a:pt x="324" y="111"/>
                    <a:pt x="324" y="110"/>
                  </a:cubicBezTo>
                  <a:cubicBezTo>
                    <a:pt x="324" y="110"/>
                    <a:pt x="324" y="110"/>
                    <a:pt x="324" y="109"/>
                  </a:cubicBezTo>
                  <a:close/>
                </a:path>
              </a:pathLst>
            </a:custGeom>
            <a:grpFill/>
            <a:ln w="0">
              <a:noFill/>
              <a:prstDash val="solid"/>
              <a:round/>
              <a:headEnd/>
              <a:tailEnd/>
            </a:ln>
          </p:spPr>
          <p:txBody>
            <a:bodyPr/>
            <a:lstStyle/>
            <a:p>
              <a:pPr marL="0" marR="0" lvl="0" indent="0" defTabSz="511611" eaLnBrk="1" fontAlgn="ctr" latinLnBrk="0" hangingPunct="1">
                <a:spcBef>
                  <a:spcPts val="0"/>
                </a:spcBef>
                <a:spcAft>
                  <a:spcPts val="0"/>
                </a:spcAft>
                <a:buClrTx/>
                <a:buSzTx/>
                <a:buFontTx/>
                <a:buNone/>
                <a:tabLst/>
                <a:defRPr/>
              </a:pPr>
              <a:endParaRPr kumimoji="0" lang="en-US" altLang="zh-CN" sz="11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8" name="Freeform 73"/>
            <p:cNvSpPr>
              <a:spLocks noEditPoints="1"/>
            </p:cNvSpPr>
            <p:nvPr/>
          </p:nvSpPr>
          <p:spPr bwMode="gray">
            <a:xfrm>
              <a:off x="5811838" y="914400"/>
              <a:ext cx="536574" cy="420688"/>
            </a:xfrm>
            <a:custGeom>
              <a:avLst/>
              <a:gdLst>
                <a:gd name="T0" fmla="*/ 620 w 1240"/>
                <a:gd name="T1" fmla="*/ 622 h 977"/>
                <a:gd name="T2" fmla="*/ 620 w 1240"/>
                <a:gd name="T3" fmla="*/ 622 h 977"/>
                <a:gd name="T4" fmla="*/ 66 w 1240"/>
                <a:gd name="T5" fmla="*/ 344 h 977"/>
                <a:gd name="T6" fmla="*/ 620 w 1240"/>
                <a:gd name="T7" fmla="*/ 65 h 977"/>
                <a:gd name="T8" fmla="*/ 1173 w 1240"/>
                <a:gd name="T9" fmla="*/ 344 h 977"/>
                <a:gd name="T10" fmla="*/ 620 w 1240"/>
                <a:gd name="T11" fmla="*/ 622 h 977"/>
                <a:gd name="T12" fmla="*/ 1240 w 1240"/>
                <a:gd name="T13" fmla="*/ 594 h 977"/>
                <a:gd name="T14" fmla="*/ 1240 w 1240"/>
                <a:gd name="T15" fmla="*/ 594 h 977"/>
                <a:gd name="T16" fmla="*/ 1240 w 1240"/>
                <a:gd name="T17" fmla="*/ 364 h 977"/>
                <a:gd name="T18" fmla="*/ 1240 w 1240"/>
                <a:gd name="T19" fmla="*/ 358 h 977"/>
                <a:gd name="T20" fmla="*/ 1240 w 1240"/>
                <a:gd name="T21" fmla="*/ 344 h 977"/>
                <a:gd name="T22" fmla="*/ 620 w 1240"/>
                <a:gd name="T23" fmla="*/ 0 h 977"/>
                <a:gd name="T24" fmla="*/ 0 w 1240"/>
                <a:gd name="T25" fmla="*/ 344 h 977"/>
                <a:gd name="T26" fmla="*/ 0 w 1240"/>
                <a:gd name="T27" fmla="*/ 358 h 977"/>
                <a:gd name="T28" fmla="*/ 0 w 1240"/>
                <a:gd name="T29" fmla="*/ 364 h 977"/>
                <a:gd name="T30" fmla="*/ 0 w 1240"/>
                <a:gd name="T31" fmla="*/ 594 h 977"/>
                <a:gd name="T32" fmla="*/ 442 w 1240"/>
                <a:gd name="T33" fmla="*/ 925 h 977"/>
                <a:gd name="T34" fmla="*/ 509 w 1240"/>
                <a:gd name="T35" fmla="*/ 977 h 977"/>
                <a:gd name="T36" fmla="*/ 579 w 1240"/>
                <a:gd name="T37" fmla="*/ 908 h 977"/>
                <a:gd name="T38" fmla="*/ 509 w 1240"/>
                <a:gd name="T39" fmla="*/ 839 h 977"/>
                <a:gd name="T40" fmla="*/ 459 w 1240"/>
                <a:gd name="T41" fmla="*/ 860 h 977"/>
                <a:gd name="T42" fmla="*/ 66 w 1240"/>
                <a:gd name="T43" fmla="*/ 594 h 977"/>
                <a:gd name="T44" fmla="*/ 66 w 1240"/>
                <a:gd name="T45" fmla="*/ 502 h 977"/>
                <a:gd name="T46" fmla="*/ 620 w 1240"/>
                <a:gd name="T47" fmla="*/ 689 h 977"/>
                <a:gd name="T48" fmla="*/ 1173 w 1240"/>
                <a:gd name="T49" fmla="*/ 502 h 977"/>
                <a:gd name="T50" fmla="*/ 1173 w 1240"/>
                <a:gd name="T51" fmla="*/ 594 h 977"/>
                <a:gd name="T52" fmla="*/ 773 w 1240"/>
                <a:gd name="T53" fmla="*/ 861 h 977"/>
                <a:gd name="T54" fmla="*/ 722 w 1240"/>
                <a:gd name="T55" fmla="*/ 839 h 977"/>
                <a:gd name="T56" fmla="*/ 653 w 1240"/>
                <a:gd name="T57" fmla="*/ 908 h 977"/>
                <a:gd name="T58" fmla="*/ 722 w 1240"/>
                <a:gd name="T59" fmla="*/ 977 h 977"/>
                <a:gd name="T60" fmla="*/ 789 w 1240"/>
                <a:gd name="T61" fmla="*/ 926 h 977"/>
                <a:gd name="T62" fmla="*/ 1240 w 1240"/>
                <a:gd name="T63" fmla="*/ 594 h 9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40" h="977">
                  <a:moveTo>
                    <a:pt x="620" y="622"/>
                  </a:moveTo>
                  <a:lnTo>
                    <a:pt x="620" y="622"/>
                  </a:lnTo>
                  <a:cubicBezTo>
                    <a:pt x="320" y="622"/>
                    <a:pt x="66" y="495"/>
                    <a:pt x="66" y="344"/>
                  </a:cubicBezTo>
                  <a:cubicBezTo>
                    <a:pt x="66" y="193"/>
                    <a:pt x="320" y="65"/>
                    <a:pt x="620" y="65"/>
                  </a:cubicBezTo>
                  <a:cubicBezTo>
                    <a:pt x="920" y="65"/>
                    <a:pt x="1173" y="193"/>
                    <a:pt x="1173" y="344"/>
                  </a:cubicBezTo>
                  <a:cubicBezTo>
                    <a:pt x="1173" y="495"/>
                    <a:pt x="920" y="622"/>
                    <a:pt x="620" y="622"/>
                  </a:cubicBezTo>
                  <a:close/>
                  <a:moveTo>
                    <a:pt x="1240" y="594"/>
                  </a:moveTo>
                  <a:lnTo>
                    <a:pt x="1240" y="594"/>
                  </a:lnTo>
                  <a:lnTo>
                    <a:pt x="1240" y="364"/>
                  </a:lnTo>
                  <a:cubicBezTo>
                    <a:pt x="1240" y="362"/>
                    <a:pt x="1240" y="360"/>
                    <a:pt x="1240" y="358"/>
                  </a:cubicBezTo>
                  <a:cubicBezTo>
                    <a:pt x="1240" y="353"/>
                    <a:pt x="1240" y="348"/>
                    <a:pt x="1240" y="344"/>
                  </a:cubicBezTo>
                  <a:cubicBezTo>
                    <a:pt x="1240" y="150"/>
                    <a:pt x="968" y="0"/>
                    <a:pt x="620" y="0"/>
                  </a:cubicBezTo>
                  <a:cubicBezTo>
                    <a:pt x="272" y="0"/>
                    <a:pt x="0" y="150"/>
                    <a:pt x="0" y="344"/>
                  </a:cubicBezTo>
                  <a:cubicBezTo>
                    <a:pt x="0" y="348"/>
                    <a:pt x="0" y="353"/>
                    <a:pt x="0" y="358"/>
                  </a:cubicBezTo>
                  <a:cubicBezTo>
                    <a:pt x="0" y="360"/>
                    <a:pt x="0" y="362"/>
                    <a:pt x="0" y="364"/>
                  </a:cubicBezTo>
                  <a:lnTo>
                    <a:pt x="0" y="594"/>
                  </a:lnTo>
                  <a:cubicBezTo>
                    <a:pt x="0" y="749"/>
                    <a:pt x="182" y="882"/>
                    <a:pt x="442" y="925"/>
                  </a:cubicBezTo>
                  <a:cubicBezTo>
                    <a:pt x="450" y="955"/>
                    <a:pt x="477" y="977"/>
                    <a:pt x="509" y="977"/>
                  </a:cubicBezTo>
                  <a:cubicBezTo>
                    <a:pt x="548" y="977"/>
                    <a:pt x="579" y="946"/>
                    <a:pt x="579" y="908"/>
                  </a:cubicBezTo>
                  <a:cubicBezTo>
                    <a:pt x="579" y="870"/>
                    <a:pt x="548" y="839"/>
                    <a:pt x="509" y="839"/>
                  </a:cubicBezTo>
                  <a:cubicBezTo>
                    <a:pt x="490" y="839"/>
                    <a:pt x="472" y="847"/>
                    <a:pt x="459" y="860"/>
                  </a:cubicBezTo>
                  <a:cubicBezTo>
                    <a:pt x="231" y="824"/>
                    <a:pt x="66" y="715"/>
                    <a:pt x="66" y="594"/>
                  </a:cubicBezTo>
                  <a:lnTo>
                    <a:pt x="66" y="502"/>
                  </a:lnTo>
                  <a:cubicBezTo>
                    <a:pt x="168" y="613"/>
                    <a:pt x="375" y="689"/>
                    <a:pt x="620" y="689"/>
                  </a:cubicBezTo>
                  <a:cubicBezTo>
                    <a:pt x="865" y="689"/>
                    <a:pt x="1072" y="613"/>
                    <a:pt x="1173" y="502"/>
                  </a:cubicBezTo>
                  <a:lnTo>
                    <a:pt x="1173" y="594"/>
                  </a:lnTo>
                  <a:cubicBezTo>
                    <a:pt x="1173" y="717"/>
                    <a:pt x="1005" y="827"/>
                    <a:pt x="773" y="861"/>
                  </a:cubicBezTo>
                  <a:cubicBezTo>
                    <a:pt x="761" y="847"/>
                    <a:pt x="743" y="839"/>
                    <a:pt x="722" y="839"/>
                  </a:cubicBezTo>
                  <a:cubicBezTo>
                    <a:pt x="684" y="839"/>
                    <a:pt x="653" y="870"/>
                    <a:pt x="653" y="908"/>
                  </a:cubicBezTo>
                  <a:cubicBezTo>
                    <a:pt x="653" y="946"/>
                    <a:pt x="684" y="977"/>
                    <a:pt x="722" y="977"/>
                  </a:cubicBezTo>
                  <a:cubicBezTo>
                    <a:pt x="754" y="977"/>
                    <a:pt x="781" y="956"/>
                    <a:pt x="789" y="926"/>
                  </a:cubicBezTo>
                  <a:cubicBezTo>
                    <a:pt x="1054" y="885"/>
                    <a:pt x="1240" y="751"/>
                    <a:pt x="1240" y="594"/>
                  </a:cubicBezTo>
                  <a:close/>
                </a:path>
              </a:pathLst>
            </a:custGeom>
            <a:grpFill/>
            <a:ln w="0">
              <a:noFill/>
              <a:prstDash val="solid"/>
              <a:round/>
              <a:headEnd/>
              <a:tailEnd/>
            </a:ln>
          </p:spPr>
          <p:txBody>
            <a:bodyPr/>
            <a:lstStyle/>
            <a:p>
              <a:pPr marL="0" marR="0" lvl="0" indent="0" defTabSz="511611" eaLnBrk="1" fontAlgn="ctr" latinLnBrk="0" hangingPunct="1">
                <a:spcBef>
                  <a:spcPts val="0"/>
                </a:spcBef>
                <a:spcAft>
                  <a:spcPts val="0"/>
                </a:spcAft>
                <a:buClrTx/>
                <a:buSzTx/>
                <a:buFontTx/>
                <a:buNone/>
                <a:tabLst/>
                <a:defRPr/>
              </a:pPr>
              <a:endParaRPr kumimoji="0" lang="en-US" altLang="zh-CN" sz="11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339" name="成组">
            <a:extLst>
              <a:ext uri="{FF2B5EF4-FFF2-40B4-BE49-F238E27FC236}">
                <a16:creationId xmlns:a16="http://schemas.microsoft.com/office/drawing/2014/main" xmlns="" id="{E46B87D6-4B4D-4976-86DE-C92349B3EE91}"/>
              </a:ext>
            </a:extLst>
          </p:cNvPr>
          <p:cNvGrpSpPr/>
          <p:nvPr/>
        </p:nvGrpSpPr>
        <p:grpSpPr bwMode="gray">
          <a:xfrm>
            <a:off x="1637993" y="3863341"/>
            <a:ext cx="362380" cy="310420"/>
            <a:chOff x="53601" y="0"/>
            <a:chExt cx="900822" cy="954423"/>
          </a:xfrm>
        </p:grpSpPr>
        <p:sp>
          <p:nvSpPr>
            <p:cNvPr id="340" name="圆形">
              <a:extLst>
                <a:ext uri="{FF2B5EF4-FFF2-40B4-BE49-F238E27FC236}">
                  <a16:creationId xmlns:a16="http://schemas.microsoft.com/office/drawing/2014/main" xmlns="" id="{B76B9686-6A2C-4614-851C-E739B1106021}"/>
                </a:ext>
              </a:extLst>
            </p:cNvPr>
            <p:cNvSpPr/>
            <p:nvPr/>
          </p:nvSpPr>
          <p:spPr bwMode="gray">
            <a:xfrm>
              <a:off x="53601" y="0"/>
              <a:ext cx="900822" cy="954423"/>
            </a:xfrm>
            <a:prstGeom prst="ellipse">
              <a:avLst/>
            </a:prstGeom>
            <a:gradFill flip="none" rotWithShape="1">
              <a:gsLst>
                <a:gs pos="0">
                  <a:srgbClr val="FFFFFF">
                    <a:alpha val="19496"/>
                  </a:srgbClr>
                </a:gs>
                <a:gs pos="100000">
                  <a:srgbClr val="FFFFFF">
                    <a:alpha val="0"/>
                  </a:srgbClr>
                </a:gs>
              </a:gsLst>
              <a:lin ang="16200000" scaled="0"/>
            </a:gradFill>
            <a:ln w="3175" cap="flat">
              <a:solidFill>
                <a:srgbClr val="FFFFFF">
                  <a:lumMod val="50000"/>
                </a:srgbClr>
              </a:solidFill>
              <a:prstDash val="solid"/>
              <a:miter lim="400000"/>
            </a:ln>
            <a:effectLst/>
          </p:spPr>
          <p:txBody>
            <a:bodyPr wrap="square" lIns="25104" tIns="25104" rIns="25104" bIns="25104" numCol="1" anchor="ctr">
              <a:noAutofit/>
            </a:bodyPr>
            <a:lstStyle/>
            <a:p>
              <a:pPr marL="0" marR="0" lvl="0" indent="0" defTabSz="288712" eaLnBrk="1" fontAlgn="ctr" latinLnBrk="0" hangingPunct="1">
                <a:spcBef>
                  <a:spcPts val="0"/>
                </a:spcBef>
                <a:spcAft>
                  <a:spcPts val="0"/>
                </a:spcAft>
                <a:buClrTx/>
                <a:buSzTx/>
                <a:buFontTx/>
                <a:buNone/>
                <a:tabLst/>
                <a:defRPr sz="1800">
                  <a:solidFill>
                    <a:srgbClr val="FFFFFF"/>
                  </a:solidFill>
                  <a:latin typeface="Arial"/>
                  <a:ea typeface="Huawei Sans"/>
                  <a:cs typeface="Huawei Sans"/>
                  <a:sym typeface="Huawei Sans"/>
                </a:defRPr>
              </a:pPr>
              <a:endParaRPr kumimoji="0" lang="en-US" sz="1100" b="0"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41" name="KSO_Shape">
              <a:extLst>
                <a:ext uri="{FF2B5EF4-FFF2-40B4-BE49-F238E27FC236}">
                  <a16:creationId xmlns:a16="http://schemas.microsoft.com/office/drawing/2014/main" xmlns="" id="{32C290A2-75CC-4172-883D-43F5CB0C2CAF}"/>
                </a:ext>
              </a:extLst>
            </p:cNvPr>
            <p:cNvSpPr/>
            <p:nvPr/>
          </p:nvSpPr>
          <p:spPr bwMode="gray">
            <a:xfrm>
              <a:off x="256601" y="197940"/>
              <a:ext cx="494819" cy="482962"/>
            </a:xfrm>
            <a:custGeom>
              <a:avLst/>
              <a:gdLst/>
              <a:ahLst/>
              <a:cxnLst>
                <a:cxn ang="0">
                  <a:pos x="wd2" y="hd2"/>
                </a:cxn>
                <a:cxn ang="5400000">
                  <a:pos x="wd2" y="hd2"/>
                </a:cxn>
                <a:cxn ang="10800000">
                  <a:pos x="wd2" y="hd2"/>
                </a:cxn>
                <a:cxn ang="16200000">
                  <a:pos x="wd2" y="hd2"/>
                </a:cxn>
              </a:cxnLst>
              <a:rect l="0" t="0" r="r" b="b"/>
              <a:pathLst>
                <a:path w="21600" h="21600" extrusionOk="0">
                  <a:moveTo>
                    <a:pt x="167" y="20535"/>
                  </a:moveTo>
                  <a:lnTo>
                    <a:pt x="21436" y="20535"/>
                  </a:lnTo>
                  <a:lnTo>
                    <a:pt x="21467" y="20538"/>
                  </a:lnTo>
                  <a:lnTo>
                    <a:pt x="21497" y="20553"/>
                  </a:lnTo>
                  <a:lnTo>
                    <a:pt x="21528" y="20567"/>
                  </a:lnTo>
                  <a:lnTo>
                    <a:pt x="21550" y="20585"/>
                  </a:lnTo>
                  <a:lnTo>
                    <a:pt x="21569" y="20609"/>
                  </a:lnTo>
                  <a:lnTo>
                    <a:pt x="21586" y="20634"/>
                  </a:lnTo>
                  <a:lnTo>
                    <a:pt x="21597" y="20663"/>
                  </a:lnTo>
                  <a:lnTo>
                    <a:pt x="21600" y="20698"/>
                  </a:lnTo>
                  <a:lnTo>
                    <a:pt x="21600" y="21437"/>
                  </a:lnTo>
                  <a:lnTo>
                    <a:pt x="21597" y="21469"/>
                  </a:lnTo>
                  <a:lnTo>
                    <a:pt x="21586" y="21501"/>
                  </a:lnTo>
                  <a:lnTo>
                    <a:pt x="21569" y="21529"/>
                  </a:lnTo>
                  <a:lnTo>
                    <a:pt x="21550" y="21550"/>
                  </a:lnTo>
                  <a:lnTo>
                    <a:pt x="21528" y="21568"/>
                  </a:lnTo>
                  <a:lnTo>
                    <a:pt x="21497" y="21582"/>
                  </a:lnTo>
                  <a:lnTo>
                    <a:pt x="21467" y="21596"/>
                  </a:lnTo>
                  <a:lnTo>
                    <a:pt x="21436" y="21600"/>
                  </a:lnTo>
                  <a:lnTo>
                    <a:pt x="167" y="21600"/>
                  </a:lnTo>
                  <a:lnTo>
                    <a:pt x="131" y="21596"/>
                  </a:lnTo>
                  <a:lnTo>
                    <a:pt x="100" y="21582"/>
                  </a:lnTo>
                  <a:lnTo>
                    <a:pt x="75" y="21568"/>
                  </a:lnTo>
                  <a:lnTo>
                    <a:pt x="47" y="21550"/>
                  </a:lnTo>
                  <a:lnTo>
                    <a:pt x="28" y="21529"/>
                  </a:lnTo>
                  <a:lnTo>
                    <a:pt x="14" y="21501"/>
                  </a:lnTo>
                  <a:lnTo>
                    <a:pt x="3" y="21469"/>
                  </a:lnTo>
                  <a:lnTo>
                    <a:pt x="0" y="21437"/>
                  </a:lnTo>
                  <a:lnTo>
                    <a:pt x="0" y="20698"/>
                  </a:lnTo>
                  <a:lnTo>
                    <a:pt x="3" y="20663"/>
                  </a:lnTo>
                  <a:lnTo>
                    <a:pt x="14" y="20634"/>
                  </a:lnTo>
                  <a:lnTo>
                    <a:pt x="28" y="20609"/>
                  </a:lnTo>
                  <a:lnTo>
                    <a:pt x="47" y="20585"/>
                  </a:lnTo>
                  <a:lnTo>
                    <a:pt x="75" y="20567"/>
                  </a:lnTo>
                  <a:lnTo>
                    <a:pt x="100" y="20553"/>
                  </a:lnTo>
                  <a:lnTo>
                    <a:pt x="131" y="20538"/>
                  </a:lnTo>
                  <a:lnTo>
                    <a:pt x="167" y="20535"/>
                  </a:lnTo>
                  <a:close/>
                  <a:moveTo>
                    <a:pt x="971" y="18850"/>
                  </a:moveTo>
                  <a:lnTo>
                    <a:pt x="20629" y="18850"/>
                  </a:lnTo>
                  <a:lnTo>
                    <a:pt x="20659" y="18854"/>
                  </a:lnTo>
                  <a:lnTo>
                    <a:pt x="20687" y="18861"/>
                  </a:lnTo>
                  <a:lnTo>
                    <a:pt x="20715" y="18875"/>
                  </a:lnTo>
                  <a:lnTo>
                    <a:pt x="20737" y="18896"/>
                  </a:lnTo>
                  <a:lnTo>
                    <a:pt x="20754" y="18917"/>
                  </a:lnTo>
                  <a:lnTo>
                    <a:pt x="20768" y="18948"/>
                  </a:lnTo>
                  <a:lnTo>
                    <a:pt x="20776" y="18976"/>
                  </a:lnTo>
                  <a:lnTo>
                    <a:pt x="20782" y="19007"/>
                  </a:lnTo>
                  <a:lnTo>
                    <a:pt x="20782" y="19734"/>
                  </a:lnTo>
                  <a:lnTo>
                    <a:pt x="20776" y="19766"/>
                  </a:lnTo>
                  <a:lnTo>
                    <a:pt x="20768" y="19793"/>
                  </a:lnTo>
                  <a:lnTo>
                    <a:pt x="20754" y="19818"/>
                  </a:lnTo>
                  <a:lnTo>
                    <a:pt x="20737" y="19842"/>
                  </a:lnTo>
                  <a:lnTo>
                    <a:pt x="20715" y="19863"/>
                  </a:lnTo>
                  <a:lnTo>
                    <a:pt x="20687" y="19877"/>
                  </a:lnTo>
                  <a:lnTo>
                    <a:pt x="20659" y="19887"/>
                  </a:lnTo>
                  <a:lnTo>
                    <a:pt x="20629" y="19891"/>
                  </a:lnTo>
                  <a:lnTo>
                    <a:pt x="971" y="19891"/>
                  </a:lnTo>
                  <a:lnTo>
                    <a:pt x="938" y="19887"/>
                  </a:lnTo>
                  <a:lnTo>
                    <a:pt x="910" y="19877"/>
                  </a:lnTo>
                  <a:lnTo>
                    <a:pt x="885" y="19863"/>
                  </a:lnTo>
                  <a:lnTo>
                    <a:pt x="865" y="19842"/>
                  </a:lnTo>
                  <a:lnTo>
                    <a:pt x="843" y="19818"/>
                  </a:lnTo>
                  <a:lnTo>
                    <a:pt x="829" y="19793"/>
                  </a:lnTo>
                  <a:lnTo>
                    <a:pt x="821" y="19766"/>
                  </a:lnTo>
                  <a:lnTo>
                    <a:pt x="818" y="19734"/>
                  </a:lnTo>
                  <a:lnTo>
                    <a:pt x="818" y="19007"/>
                  </a:lnTo>
                  <a:lnTo>
                    <a:pt x="821" y="18976"/>
                  </a:lnTo>
                  <a:lnTo>
                    <a:pt x="829" y="18948"/>
                  </a:lnTo>
                  <a:lnTo>
                    <a:pt x="843" y="18917"/>
                  </a:lnTo>
                  <a:lnTo>
                    <a:pt x="865" y="18896"/>
                  </a:lnTo>
                  <a:lnTo>
                    <a:pt x="885" y="18875"/>
                  </a:lnTo>
                  <a:lnTo>
                    <a:pt x="910" y="18861"/>
                  </a:lnTo>
                  <a:lnTo>
                    <a:pt x="938" y="18854"/>
                  </a:lnTo>
                  <a:lnTo>
                    <a:pt x="971" y="18850"/>
                  </a:lnTo>
                  <a:close/>
                  <a:moveTo>
                    <a:pt x="1795" y="17141"/>
                  </a:moveTo>
                  <a:lnTo>
                    <a:pt x="19805" y="17141"/>
                  </a:lnTo>
                  <a:lnTo>
                    <a:pt x="19833" y="17145"/>
                  </a:lnTo>
                  <a:lnTo>
                    <a:pt x="19858" y="17156"/>
                  </a:lnTo>
                  <a:lnTo>
                    <a:pt x="19883" y="17170"/>
                  </a:lnTo>
                  <a:lnTo>
                    <a:pt x="19906" y="17191"/>
                  </a:lnTo>
                  <a:lnTo>
                    <a:pt x="19922" y="17216"/>
                  </a:lnTo>
                  <a:lnTo>
                    <a:pt x="19933" y="17241"/>
                  </a:lnTo>
                  <a:lnTo>
                    <a:pt x="19942" y="17270"/>
                  </a:lnTo>
                  <a:lnTo>
                    <a:pt x="19944" y="17302"/>
                  </a:lnTo>
                  <a:lnTo>
                    <a:pt x="19944" y="18046"/>
                  </a:lnTo>
                  <a:lnTo>
                    <a:pt x="19942" y="18078"/>
                  </a:lnTo>
                  <a:lnTo>
                    <a:pt x="19933" y="18107"/>
                  </a:lnTo>
                  <a:lnTo>
                    <a:pt x="19922" y="18139"/>
                  </a:lnTo>
                  <a:lnTo>
                    <a:pt x="19906" y="18160"/>
                  </a:lnTo>
                  <a:lnTo>
                    <a:pt x="19883" y="18181"/>
                  </a:lnTo>
                  <a:lnTo>
                    <a:pt x="19858" y="18196"/>
                  </a:lnTo>
                  <a:lnTo>
                    <a:pt x="19833" y="18203"/>
                  </a:lnTo>
                  <a:lnTo>
                    <a:pt x="19805" y="18206"/>
                  </a:lnTo>
                  <a:lnTo>
                    <a:pt x="1795" y="18206"/>
                  </a:lnTo>
                  <a:lnTo>
                    <a:pt x="1764" y="18203"/>
                  </a:lnTo>
                  <a:lnTo>
                    <a:pt x="1739" y="18196"/>
                  </a:lnTo>
                  <a:lnTo>
                    <a:pt x="1717" y="18181"/>
                  </a:lnTo>
                  <a:lnTo>
                    <a:pt x="1697" y="18160"/>
                  </a:lnTo>
                  <a:lnTo>
                    <a:pt x="1678" y="18139"/>
                  </a:lnTo>
                  <a:lnTo>
                    <a:pt x="1664" y="18107"/>
                  </a:lnTo>
                  <a:lnTo>
                    <a:pt x="1658" y="18078"/>
                  </a:lnTo>
                  <a:lnTo>
                    <a:pt x="1656" y="18046"/>
                  </a:lnTo>
                  <a:lnTo>
                    <a:pt x="1656" y="17302"/>
                  </a:lnTo>
                  <a:lnTo>
                    <a:pt x="1658" y="17270"/>
                  </a:lnTo>
                  <a:lnTo>
                    <a:pt x="1664" y="17241"/>
                  </a:lnTo>
                  <a:lnTo>
                    <a:pt x="1678" y="17216"/>
                  </a:lnTo>
                  <a:lnTo>
                    <a:pt x="1697" y="17191"/>
                  </a:lnTo>
                  <a:lnTo>
                    <a:pt x="1717" y="17170"/>
                  </a:lnTo>
                  <a:lnTo>
                    <a:pt x="1739" y="17156"/>
                  </a:lnTo>
                  <a:lnTo>
                    <a:pt x="1764" y="17145"/>
                  </a:lnTo>
                  <a:lnTo>
                    <a:pt x="1795" y="17141"/>
                  </a:lnTo>
                  <a:close/>
                  <a:moveTo>
                    <a:pt x="16219" y="8670"/>
                  </a:moveTo>
                  <a:lnTo>
                    <a:pt x="19012" y="8670"/>
                  </a:lnTo>
                  <a:lnTo>
                    <a:pt x="19048" y="8673"/>
                  </a:lnTo>
                  <a:lnTo>
                    <a:pt x="19087" y="8677"/>
                  </a:lnTo>
                  <a:lnTo>
                    <a:pt x="19120" y="8687"/>
                  </a:lnTo>
                  <a:lnTo>
                    <a:pt x="19157" y="8698"/>
                  </a:lnTo>
                  <a:lnTo>
                    <a:pt x="19187" y="8712"/>
                  </a:lnTo>
                  <a:lnTo>
                    <a:pt x="19218" y="8730"/>
                  </a:lnTo>
                  <a:lnTo>
                    <a:pt x="19249" y="8747"/>
                  </a:lnTo>
                  <a:lnTo>
                    <a:pt x="19274" y="8776"/>
                  </a:lnTo>
                  <a:lnTo>
                    <a:pt x="19296" y="8800"/>
                  </a:lnTo>
                  <a:lnTo>
                    <a:pt x="19316" y="8825"/>
                  </a:lnTo>
                  <a:lnTo>
                    <a:pt x="19338" y="8853"/>
                  </a:lnTo>
                  <a:lnTo>
                    <a:pt x="19352" y="8889"/>
                  </a:lnTo>
                  <a:lnTo>
                    <a:pt x="19363" y="8921"/>
                  </a:lnTo>
                  <a:lnTo>
                    <a:pt x="19371" y="8952"/>
                  </a:lnTo>
                  <a:lnTo>
                    <a:pt x="19377" y="8988"/>
                  </a:lnTo>
                  <a:lnTo>
                    <a:pt x="19380" y="9026"/>
                  </a:lnTo>
                  <a:lnTo>
                    <a:pt x="19377" y="9058"/>
                  </a:lnTo>
                  <a:lnTo>
                    <a:pt x="19371" y="9094"/>
                  </a:lnTo>
                  <a:lnTo>
                    <a:pt x="19363" y="9129"/>
                  </a:lnTo>
                  <a:lnTo>
                    <a:pt x="19352" y="9161"/>
                  </a:lnTo>
                  <a:lnTo>
                    <a:pt x="19338" y="9192"/>
                  </a:lnTo>
                  <a:lnTo>
                    <a:pt x="19316" y="9221"/>
                  </a:lnTo>
                  <a:lnTo>
                    <a:pt x="19296" y="9249"/>
                  </a:lnTo>
                  <a:lnTo>
                    <a:pt x="19274" y="9274"/>
                  </a:lnTo>
                  <a:lnTo>
                    <a:pt x="19249" y="9298"/>
                  </a:lnTo>
                  <a:lnTo>
                    <a:pt x="19218" y="9316"/>
                  </a:lnTo>
                  <a:lnTo>
                    <a:pt x="19187" y="9334"/>
                  </a:lnTo>
                  <a:lnTo>
                    <a:pt x="19157" y="9351"/>
                  </a:lnTo>
                  <a:lnTo>
                    <a:pt x="19120" y="9362"/>
                  </a:lnTo>
                  <a:lnTo>
                    <a:pt x="19087" y="9373"/>
                  </a:lnTo>
                  <a:lnTo>
                    <a:pt x="19048" y="9376"/>
                  </a:lnTo>
                  <a:lnTo>
                    <a:pt x="19012" y="9380"/>
                  </a:lnTo>
                  <a:lnTo>
                    <a:pt x="18817" y="9380"/>
                  </a:lnTo>
                  <a:lnTo>
                    <a:pt x="18817" y="16448"/>
                  </a:lnTo>
                  <a:lnTo>
                    <a:pt x="18814" y="16466"/>
                  </a:lnTo>
                  <a:lnTo>
                    <a:pt x="18808" y="16480"/>
                  </a:lnTo>
                  <a:lnTo>
                    <a:pt x="18800" y="16497"/>
                  </a:lnTo>
                  <a:lnTo>
                    <a:pt x="18778" y="16526"/>
                  </a:lnTo>
                  <a:lnTo>
                    <a:pt x="18753" y="16550"/>
                  </a:lnTo>
                  <a:lnTo>
                    <a:pt x="18722" y="16568"/>
                  </a:lnTo>
                  <a:lnTo>
                    <a:pt x="18686" y="16586"/>
                  </a:lnTo>
                  <a:lnTo>
                    <a:pt x="18647" y="16593"/>
                  </a:lnTo>
                  <a:lnTo>
                    <a:pt x="18605" y="16596"/>
                  </a:lnTo>
                  <a:lnTo>
                    <a:pt x="16632" y="16596"/>
                  </a:lnTo>
                  <a:lnTo>
                    <a:pt x="16587" y="16593"/>
                  </a:lnTo>
                  <a:lnTo>
                    <a:pt x="16548" y="16586"/>
                  </a:lnTo>
                  <a:lnTo>
                    <a:pt x="16512" y="16568"/>
                  </a:lnTo>
                  <a:lnTo>
                    <a:pt x="16479" y="16550"/>
                  </a:lnTo>
                  <a:lnTo>
                    <a:pt x="16453" y="16526"/>
                  </a:lnTo>
                  <a:lnTo>
                    <a:pt x="16434" y="16497"/>
                  </a:lnTo>
                  <a:lnTo>
                    <a:pt x="16428" y="16480"/>
                  </a:lnTo>
                  <a:lnTo>
                    <a:pt x="16423" y="16466"/>
                  </a:lnTo>
                  <a:lnTo>
                    <a:pt x="16420" y="16448"/>
                  </a:lnTo>
                  <a:lnTo>
                    <a:pt x="16420" y="9380"/>
                  </a:lnTo>
                  <a:lnTo>
                    <a:pt x="16219" y="9380"/>
                  </a:lnTo>
                  <a:lnTo>
                    <a:pt x="16183" y="9376"/>
                  </a:lnTo>
                  <a:lnTo>
                    <a:pt x="16147" y="9373"/>
                  </a:lnTo>
                  <a:lnTo>
                    <a:pt x="16111" y="9362"/>
                  </a:lnTo>
                  <a:lnTo>
                    <a:pt x="16080" y="9351"/>
                  </a:lnTo>
                  <a:lnTo>
                    <a:pt x="16044" y="9334"/>
                  </a:lnTo>
                  <a:lnTo>
                    <a:pt x="16016" y="9316"/>
                  </a:lnTo>
                  <a:lnTo>
                    <a:pt x="15988" y="9298"/>
                  </a:lnTo>
                  <a:lnTo>
                    <a:pt x="15963" y="9274"/>
                  </a:lnTo>
                  <a:lnTo>
                    <a:pt x="15938" y="9249"/>
                  </a:lnTo>
                  <a:lnTo>
                    <a:pt x="15918" y="9221"/>
                  </a:lnTo>
                  <a:lnTo>
                    <a:pt x="15899" y="9192"/>
                  </a:lnTo>
                  <a:lnTo>
                    <a:pt x="15885" y="9161"/>
                  </a:lnTo>
                  <a:lnTo>
                    <a:pt x="15874" y="9129"/>
                  </a:lnTo>
                  <a:lnTo>
                    <a:pt x="15860" y="9094"/>
                  </a:lnTo>
                  <a:lnTo>
                    <a:pt x="15854" y="9058"/>
                  </a:lnTo>
                  <a:lnTo>
                    <a:pt x="15854" y="8988"/>
                  </a:lnTo>
                  <a:lnTo>
                    <a:pt x="15860" y="8952"/>
                  </a:lnTo>
                  <a:lnTo>
                    <a:pt x="15874" y="8921"/>
                  </a:lnTo>
                  <a:lnTo>
                    <a:pt x="15885" y="8889"/>
                  </a:lnTo>
                  <a:lnTo>
                    <a:pt x="15899" y="8853"/>
                  </a:lnTo>
                  <a:lnTo>
                    <a:pt x="15918" y="8825"/>
                  </a:lnTo>
                  <a:lnTo>
                    <a:pt x="15938" y="8800"/>
                  </a:lnTo>
                  <a:lnTo>
                    <a:pt x="15963" y="8776"/>
                  </a:lnTo>
                  <a:lnTo>
                    <a:pt x="15988" y="8747"/>
                  </a:lnTo>
                  <a:lnTo>
                    <a:pt x="16016" y="8730"/>
                  </a:lnTo>
                  <a:lnTo>
                    <a:pt x="16044" y="8712"/>
                  </a:lnTo>
                  <a:lnTo>
                    <a:pt x="16080" y="8698"/>
                  </a:lnTo>
                  <a:lnTo>
                    <a:pt x="16111" y="8687"/>
                  </a:lnTo>
                  <a:lnTo>
                    <a:pt x="16147" y="8677"/>
                  </a:lnTo>
                  <a:lnTo>
                    <a:pt x="16183" y="8673"/>
                  </a:lnTo>
                  <a:lnTo>
                    <a:pt x="16219" y="8670"/>
                  </a:lnTo>
                  <a:close/>
                  <a:moveTo>
                    <a:pt x="9402" y="8670"/>
                  </a:moveTo>
                  <a:lnTo>
                    <a:pt x="12195" y="8670"/>
                  </a:lnTo>
                  <a:lnTo>
                    <a:pt x="12231" y="8673"/>
                  </a:lnTo>
                  <a:lnTo>
                    <a:pt x="12270" y="8677"/>
                  </a:lnTo>
                  <a:lnTo>
                    <a:pt x="12304" y="8687"/>
                  </a:lnTo>
                  <a:lnTo>
                    <a:pt x="12340" y="8698"/>
                  </a:lnTo>
                  <a:lnTo>
                    <a:pt x="12370" y="8712"/>
                  </a:lnTo>
                  <a:lnTo>
                    <a:pt x="12401" y="8730"/>
                  </a:lnTo>
                  <a:lnTo>
                    <a:pt x="12429" y="8747"/>
                  </a:lnTo>
                  <a:lnTo>
                    <a:pt x="12454" y="8776"/>
                  </a:lnTo>
                  <a:lnTo>
                    <a:pt x="12479" y="8800"/>
                  </a:lnTo>
                  <a:lnTo>
                    <a:pt x="12499" y="8825"/>
                  </a:lnTo>
                  <a:lnTo>
                    <a:pt x="12518" y="8853"/>
                  </a:lnTo>
                  <a:lnTo>
                    <a:pt x="12535" y="8889"/>
                  </a:lnTo>
                  <a:lnTo>
                    <a:pt x="12546" y="8921"/>
                  </a:lnTo>
                  <a:lnTo>
                    <a:pt x="12554" y="8952"/>
                  </a:lnTo>
                  <a:lnTo>
                    <a:pt x="12560" y="8988"/>
                  </a:lnTo>
                  <a:lnTo>
                    <a:pt x="12563" y="9026"/>
                  </a:lnTo>
                  <a:lnTo>
                    <a:pt x="12560" y="9058"/>
                  </a:lnTo>
                  <a:lnTo>
                    <a:pt x="12554" y="9094"/>
                  </a:lnTo>
                  <a:lnTo>
                    <a:pt x="12546" y="9129"/>
                  </a:lnTo>
                  <a:lnTo>
                    <a:pt x="12535" y="9161"/>
                  </a:lnTo>
                  <a:lnTo>
                    <a:pt x="12518" y="9192"/>
                  </a:lnTo>
                  <a:lnTo>
                    <a:pt x="12499" y="9221"/>
                  </a:lnTo>
                  <a:lnTo>
                    <a:pt x="12479" y="9249"/>
                  </a:lnTo>
                  <a:lnTo>
                    <a:pt x="12454" y="9274"/>
                  </a:lnTo>
                  <a:lnTo>
                    <a:pt x="12429" y="9298"/>
                  </a:lnTo>
                  <a:lnTo>
                    <a:pt x="12401" y="9316"/>
                  </a:lnTo>
                  <a:lnTo>
                    <a:pt x="12370" y="9334"/>
                  </a:lnTo>
                  <a:lnTo>
                    <a:pt x="12340" y="9351"/>
                  </a:lnTo>
                  <a:lnTo>
                    <a:pt x="12304" y="9362"/>
                  </a:lnTo>
                  <a:lnTo>
                    <a:pt x="12270" y="9373"/>
                  </a:lnTo>
                  <a:lnTo>
                    <a:pt x="12231" y="9376"/>
                  </a:lnTo>
                  <a:lnTo>
                    <a:pt x="12195" y="9380"/>
                  </a:lnTo>
                  <a:lnTo>
                    <a:pt x="12000" y="9380"/>
                  </a:lnTo>
                  <a:lnTo>
                    <a:pt x="12000" y="16448"/>
                  </a:lnTo>
                  <a:lnTo>
                    <a:pt x="11994" y="16466"/>
                  </a:lnTo>
                  <a:lnTo>
                    <a:pt x="11991" y="16480"/>
                  </a:lnTo>
                  <a:lnTo>
                    <a:pt x="11983" y="16497"/>
                  </a:lnTo>
                  <a:lnTo>
                    <a:pt x="11961" y="16526"/>
                  </a:lnTo>
                  <a:lnTo>
                    <a:pt x="11936" y="16550"/>
                  </a:lnTo>
                  <a:lnTo>
                    <a:pt x="11905" y="16568"/>
                  </a:lnTo>
                  <a:lnTo>
                    <a:pt x="11869" y="16586"/>
                  </a:lnTo>
                  <a:lnTo>
                    <a:pt x="11830" y="16593"/>
                  </a:lnTo>
                  <a:lnTo>
                    <a:pt x="11788" y="16596"/>
                  </a:lnTo>
                  <a:lnTo>
                    <a:pt x="9815" y="16596"/>
                  </a:lnTo>
                  <a:lnTo>
                    <a:pt x="9770" y="16593"/>
                  </a:lnTo>
                  <a:lnTo>
                    <a:pt x="9731" y="16586"/>
                  </a:lnTo>
                  <a:lnTo>
                    <a:pt x="9695" y="16568"/>
                  </a:lnTo>
                  <a:lnTo>
                    <a:pt x="9662" y="16550"/>
                  </a:lnTo>
                  <a:lnTo>
                    <a:pt x="9636" y="16526"/>
                  </a:lnTo>
                  <a:lnTo>
                    <a:pt x="9617" y="16497"/>
                  </a:lnTo>
                  <a:lnTo>
                    <a:pt x="9611" y="16480"/>
                  </a:lnTo>
                  <a:lnTo>
                    <a:pt x="9606" y="16466"/>
                  </a:lnTo>
                  <a:lnTo>
                    <a:pt x="9603" y="16448"/>
                  </a:lnTo>
                  <a:lnTo>
                    <a:pt x="9603" y="9380"/>
                  </a:lnTo>
                  <a:lnTo>
                    <a:pt x="9402" y="9380"/>
                  </a:lnTo>
                  <a:lnTo>
                    <a:pt x="9366" y="9376"/>
                  </a:lnTo>
                  <a:lnTo>
                    <a:pt x="9330" y="9373"/>
                  </a:lnTo>
                  <a:lnTo>
                    <a:pt x="9294" y="9362"/>
                  </a:lnTo>
                  <a:lnTo>
                    <a:pt x="9260" y="9351"/>
                  </a:lnTo>
                  <a:lnTo>
                    <a:pt x="9227" y="9334"/>
                  </a:lnTo>
                  <a:lnTo>
                    <a:pt x="9199" y="9316"/>
                  </a:lnTo>
                  <a:lnTo>
                    <a:pt x="9171" y="9298"/>
                  </a:lnTo>
                  <a:lnTo>
                    <a:pt x="9146" y="9274"/>
                  </a:lnTo>
                  <a:lnTo>
                    <a:pt x="9121" y="9249"/>
                  </a:lnTo>
                  <a:lnTo>
                    <a:pt x="9099" y="9221"/>
                  </a:lnTo>
                  <a:lnTo>
                    <a:pt x="9082" y="9192"/>
                  </a:lnTo>
                  <a:lnTo>
                    <a:pt x="9054" y="9129"/>
                  </a:lnTo>
                  <a:lnTo>
                    <a:pt x="9043" y="9094"/>
                  </a:lnTo>
                  <a:lnTo>
                    <a:pt x="9037" y="9058"/>
                  </a:lnTo>
                  <a:lnTo>
                    <a:pt x="9037" y="8988"/>
                  </a:lnTo>
                  <a:lnTo>
                    <a:pt x="9043" y="8952"/>
                  </a:lnTo>
                  <a:lnTo>
                    <a:pt x="9054" y="8921"/>
                  </a:lnTo>
                  <a:lnTo>
                    <a:pt x="9068" y="8889"/>
                  </a:lnTo>
                  <a:lnTo>
                    <a:pt x="9082" y="8853"/>
                  </a:lnTo>
                  <a:lnTo>
                    <a:pt x="9099" y="8825"/>
                  </a:lnTo>
                  <a:lnTo>
                    <a:pt x="9121" y="8800"/>
                  </a:lnTo>
                  <a:lnTo>
                    <a:pt x="9146" y="8776"/>
                  </a:lnTo>
                  <a:lnTo>
                    <a:pt x="9171" y="8747"/>
                  </a:lnTo>
                  <a:lnTo>
                    <a:pt x="9199" y="8730"/>
                  </a:lnTo>
                  <a:lnTo>
                    <a:pt x="9227" y="8712"/>
                  </a:lnTo>
                  <a:lnTo>
                    <a:pt x="9260" y="8698"/>
                  </a:lnTo>
                  <a:lnTo>
                    <a:pt x="9294" y="8687"/>
                  </a:lnTo>
                  <a:lnTo>
                    <a:pt x="9330" y="8677"/>
                  </a:lnTo>
                  <a:lnTo>
                    <a:pt x="9366" y="8673"/>
                  </a:lnTo>
                  <a:lnTo>
                    <a:pt x="9402" y="8670"/>
                  </a:lnTo>
                  <a:close/>
                  <a:moveTo>
                    <a:pt x="2585" y="8670"/>
                  </a:moveTo>
                  <a:lnTo>
                    <a:pt x="5378" y="8670"/>
                  </a:lnTo>
                  <a:lnTo>
                    <a:pt x="5417" y="8673"/>
                  </a:lnTo>
                  <a:lnTo>
                    <a:pt x="5453" y="8677"/>
                  </a:lnTo>
                  <a:lnTo>
                    <a:pt x="5487" y="8687"/>
                  </a:lnTo>
                  <a:lnTo>
                    <a:pt x="5523" y="8698"/>
                  </a:lnTo>
                  <a:lnTo>
                    <a:pt x="5553" y="8712"/>
                  </a:lnTo>
                  <a:lnTo>
                    <a:pt x="5584" y="8730"/>
                  </a:lnTo>
                  <a:lnTo>
                    <a:pt x="5612" y="8747"/>
                  </a:lnTo>
                  <a:lnTo>
                    <a:pt x="5637" y="8776"/>
                  </a:lnTo>
                  <a:lnTo>
                    <a:pt x="5662" y="8800"/>
                  </a:lnTo>
                  <a:lnTo>
                    <a:pt x="5682" y="8825"/>
                  </a:lnTo>
                  <a:lnTo>
                    <a:pt x="5701" y="8853"/>
                  </a:lnTo>
                  <a:lnTo>
                    <a:pt x="5718" y="8889"/>
                  </a:lnTo>
                  <a:lnTo>
                    <a:pt x="5729" y="8921"/>
                  </a:lnTo>
                  <a:lnTo>
                    <a:pt x="5737" y="8952"/>
                  </a:lnTo>
                  <a:lnTo>
                    <a:pt x="5743" y="8988"/>
                  </a:lnTo>
                  <a:lnTo>
                    <a:pt x="5746" y="9026"/>
                  </a:lnTo>
                  <a:lnTo>
                    <a:pt x="5743" y="9058"/>
                  </a:lnTo>
                  <a:lnTo>
                    <a:pt x="5737" y="9094"/>
                  </a:lnTo>
                  <a:lnTo>
                    <a:pt x="5729" y="9129"/>
                  </a:lnTo>
                  <a:lnTo>
                    <a:pt x="5718" y="9161"/>
                  </a:lnTo>
                  <a:lnTo>
                    <a:pt x="5701" y="9192"/>
                  </a:lnTo>
                  <a:lnTo>
                    <a:pt x="5682" y="9221"/>
                  </a:lnTo>
                  <a:lnTo>
                    <a:pt x="5662" y="9249"/>
                  </a:lnTo>
                  <a:lnTo>
                    <a:pt x="5637" y="9274"/>
                  </a:lnTo>
                  <a:lnTo>
                    <a:pt x="5612" y="9298"/>
                  </a:lnTo>
                  <a:lnTo>
                    <a:pt x="5584" y="9316"/>
                  </a:lnTo>
                  <a:lnTo>
                    <a:pt x="5553" y="9334"/>
                  </a:lnTo>
                  <a:lnTo>
                    <a:pt x="5523" y="9351"/>
                  </a:lnTo>
                  <a:lnTo>
                    <a:pt x="5487" y="9362"/>
                  </a:lnTo>
                  <a:lnTo>
                    <a:pt x="5453" y="9373"/>
                  </a:lnTo>
                  <a:lnTo>
                    <a:pt x="5417" y="9376"/>
                  </a:lnTo>
                  <a:lnTo>
                    <a:pt x="5378" y="9380"/>
                  </a:lnTo>
                  <a:lnTo>
                    <a:pt x="5183" y="9380"/>
                  </a:lnTo>
                  <a:lnTo>
                    <a:pt x="5183" y="16434"/>
                  </a:lnTo>
                  <a:lnTo>
                    <a:pt x="5180" y="16448"/>
                  </a:lnTo>
                  <a:lnTo>
                    <a:pt x="5177" y="16466"/>
                  </a:lnTo>
                  <a:lnTo>
                    <a:pt x="5174" y="16480"/>
                  </a:lnTo>
                  <a:lnTo>
                    <a:pt x="5166" y="16497"/>
                  </a:lnTo>
                  <a:lnTo>
                    <a:pt x="5147" y="16526"/>
                  </a:lnTo>
                  <a:lnTo>
                    <a:pt x="5119" y="16550"/>
                  </a:lnTo>
                  <a:lnTo>
                    <a:pt x="5088" y="16568"/>
                  </a:lnTo>
                  <a:lnTo>
                    <a:pt x="5055" y="16586"/>
                  </a:lnTo>
                  <a:lnTo>
                    <a:pt x="5013" y="16593"/>
                  </a:lnTo>
                  <a:lnTo>
                    <a:pt x="4971" y="16596"/>
                  </a:lnTo>
                  <a:lnTo>
                    <a:pt x="2998" y="16596"/>
                  </a:lnTo>
                  <a:lnTo>
                    <a:pt x="2956" y="16593"/>
                  </a:lnTo>
                  <a:lnTo>
                    <a:pt x="2914" y="16586"/>
                  </a:lnTo>
                  <a:lnTo>
                    <a:pt x="2878" y="16568"/>
                  </a:lnTo>
                  <a:lnTo>
                    <a:pt x="2845" y="16550"/>
                  </a:lnTo>
                  <a:lnTo>
                    <a:pt x="2820" y="16526"/>
                  </a:lnTo>
                  <a:lnTo>
                    <a:pt x="2800" y="16497"/>
                  </a:lnTo>
                  <a:lnTo>
                    <a:pt x="2794" y="16480"/>
                  </a:lnTo>
                  <a:lnTo>
                    <a:pt x="2789" y="16466"/>
                  </a:lnTo>
                  <a:lnTo>
                    <a:pt x="2786" y="16448"/>
                  </a:lnTo>
                  <a:lnTo>
                    <a:pt x="2783" y="16434"/>
                  </a:lnTo>
                  <a:lnTo>
                    <a:pt x="2783" y="9380"/>
                  </a:lnTo>
                  <a:lnTo>
                    <a:pt x="2585" y="9380"/>
                  </a:lnTo>
                  <a:lnTo>
                    <a:pt x="2549" y="9376"/>
                  </a:lnTo>
                  <a:lnTo>
                    <a:pt x="2513" y="9373"/>
                  </a:lnTo>
                  <a:lnTo>
                    <a:pt x="2477" y="9362"/>
                  </a:lnTo>
                  <a:lnTo>
                    <a:pt x="2443" y="9351"/>
                  </a:lnTo>
                  <a:lnTo>
                    <a:pt x="2413" y="9334"/>
                  </a:lnTo>
                  <a:lnTo>
                    <a:pt x="2382" y="9316"/>
                  </a:lnTo>
                  <a:lnTo>
                    <a:pt x="2354" y="9298"/>
                  </a:lnTo>
                  <a:lnTo>
                    <a:pt x="2329" y="9274"/>
                  </a:lnTo>
                  <a:lnTo>
                    <a:pt x="2304" y="9249"/>
                  </a:lnTo>
                  <a:lnTo>
                    <a:pt x="2282" y="9221"/>
                  </a:lnTo>
                  <a:lnTo>
                    <a:pt x="2265" y="9192"/>
                  </a:lnTo>
                  <a:lnTo>
                    <a:pt x="2237" y="9129"/>
                  </a:lnTo>
                  <a:lnTo>
                    <a:pt x="2229" y="9094"/>
                  </a:lnTo>
                  <a:lnTo>
                    <a:pt x="2220" y="9058"/>
                  </a:lnTo>
                  <a:lnTo>
                    <a:pt x="2220" y="8988"/>
                  </a:lnTo>
                  <a:lnTo>
                    <a:pt x="2229" y="8952"/>
                  </a:lnTo>
                  <a:lnTo>
                    <a:pt x="2237" y="8921"/>
                  </a:lnTo>
                  <a:lnTo>
                    <a:pt x="2251" y="8889"/>
                  </a:lnTo>
                  <a:lnTo>
                    <a:pt x="2265" y="8853"/>
                  </a:lnTo>
                  <a:lnTo>
                    <a:pt x="2282" y="8825"/>
                  </a:lnTo>
                  <a:lnTo>
                    <a:pt x="2304" y="8800"/>
                  </a:lnTo>
                  <a:lnTo>
                    <a:pt x="2329" y="8776"/>
                  </a:lnTo>
                  <a:lnTo>
                    <a:pt x="2354" y="8747"/>
                  </a:lnTo>
                  <a:lnTo>
                    <a:pt x="2382" y="8730"/>
                  </a:lnTo>
                  <a:lnTo>
                    <a:pt x="2413" y="8712"/>
                  </a:lnTo>
                  <a:lnTo>
                    <a:pt x="2443" y="8698"/>
                  </a:lnTo>
                  <a:lnTo>
                    <a:pt x="2477" y="8687"/>
                  </a:lnTo>
                  <a:lnTo>
                    <a:pt x="2513" y="8677"/>
                  </a:lnTo>
                  <a:lnTo>
                    <a:pt x="2549" y="8673"/>
                  </a:lnTo>
                  <a:lnTo>
                    <a:pt x="2585" y="8670"/>
                  </a:lnTo>
                  <a:close/>
                  <a:moveTo>
                    <a:pt x="10735" y="2800"/>
                  </a:moveTo>
                  <a:lnTo>
                    <a:pt x="10682" y="2807"/>
                  </a:lnTo>
                  <a:lnTo>
                    <a:pt x="10623" y="2814"/>
                  </a:lnTo>
                  <a:lnTo>
                    <a:pt x="10568" y="2825"/>
                  </a:lnTo>
                  <a:lnTo>
                    <a:pt x="10518" y="2843"/>
                  </a:lnTo>
                  <a:lnTo>
                    <a:pt x="10465" y="2860"/>
                  </a:lnTo>
                  <a:lnTo>
                    <a:pt x="10415" y="2885"/>
                  </a:lnTo>
                  <a:lnTo>
                    <a:pt x="10362" y="2910"/>
                  </a:lnTo>
                  <a:lnTo>
                    <a:pt x="10312" y="2938"/>
                  </a:lnTo>
                  <a:lnTo>
                    <a:pt x="10267" y="2966"/>
                  </a:lnTo>
                  <a:lnTo>
                    <a:pt x="10220" y="3002"/>
                  </a:lnTo>
                  <a:lnTo>
                    <a:pt x="10175" y="3037"/>
                  </a:lnTo>
                  <a:lnTo>
                    <a:pt x="10131" y="3076"/>
                  </a:lnTo>
                  <a:lnTo>
                    <a:pt x="10053" y="3161"/>
                  </a:lnTo>
                  <a:lnTo>
                    <a:pt x="10011" y="3207"/>
                  </a:lnTo>
                  <a:lnTo>
                    <a:pt x="9978" y="3256"/>
                  </a:lnTo>
                  <a:lnTo>
                    <a:pt x="9942" y="3306"/>
                  </a:lnTo>
                  <a:lnTo>
                    <a:pt x="9908" y="3362"/>
                  </a:lnTo>
                  <a:lnTo>
                    <a:pt x="9880" y="3415"/>
                  </a:lnTo>
                  <a:lnTo>
                    <a:pt x="9850" y="3472"/>
                  </a:lnTo>
                  <a:lnTo>
                    <a:pt x="9822" y="3532"/>
                  </a:lnTo>
                  <a:lnTo>
                    <a:pt x="9800" y="3592"/>
                  </a:lnTo>
                  <a:lnTo>
                    <a:pt x="9777" y="3652"/>
                  </a:lnTo>
                  <a:lnTo>
                    <a:pt x="9755" y="3716"/>
                  </a:lnTo>
                  <a:lnTo>
                    <a:pt x="9739" y="3779"/>
                  </a:lnTo>
                  <a:lnTo>
                    <a:pt x="9725" y="3850"/>
                  </a:lnTo>
                  <a:lnTo>
                    <a:pt x="9702" y="3984"/>
                  </a:lnTo>
                  <a:lnTo>
                    <a:pt x="9697" y="4055"/>
                  </a:lnTo>
                  <a:lnTo>
                    <a:pt x="9691" y="4126"/>
                  </a:lnTo>
                  <a:lnTo>
                    <a:pt x="9691" y="4271"/>
                  </a:lnTo>
                  <a:lnTo>
                    <a:pt x="9697" y="4342"/>
                  </a:lnTo>
                  <a:lnTo>
                    <a:pt x="9702" y="4412"/>
                  </a:lnTo>
                  <a:lnTo>
                    <a:pt x="9713" y="4483"/>
                  </a:lnTo>
                  <a:lnTo>
                    <a:pt x="9725" y="4547"/>
                  </a:lnTo>
                  <a:lnTo>
                    <a:pt x="9739" y="4617"/>
                  </a:lnTo>
                  <a:lnTo>
                    <a:pt x="9755" y="4677"/>
                  </a:lnTo>
                  <a:lnTo>
                    <a:pt x="9777" y="4745"/>
                  </a:lnTo>
                  <a:lnTo>
                    <a:pt x="9800" y="4805"/>
                  </a:lnTo>
                  <a:lnTo>
                    <a:pt x="9822" y="4865"/>
                  </a:lnTo>
                  <a:lnTo>
                    <a:pt x="9850" y="4921"/>
                  </a:lnTo>
                  <a:lnTo>
                    <a:pt x="9880" y="4981"/>
                  </a:lnTo>
                  <a:lnTo>
                    <a:pt x="9908" y="5034"/>
                  </a:lnTo>
                  <a:lnTo>
                    <a:pt x="9942" y="5091"/>
                  </a:lnTo>
                  <a:lnTo>
                    <a:pt x="9978" y="5141"/>
                  </a:lnTo>
                  <a:lnTo>
                    <a:pt x="10011" y="5190"/>
                  </a:lnTo>
                  <a:lnTo>
                    <a:pt x="10053" y="5236"/>
                  </a:lnTo>
                  <a:lnTo>
                    <a:pt x="10092" y="5278"/>
                  </a:lnTo>
                  <a:lnTo>
                    <a:pt x="10131" y="5321"/>
                  </a:lnTo>
                  <a:lnTo>
                    <a:pt x="10175" y="5360"/>
                  </a:lnTo>
                  <a:lnTo>
                    <a:pt x="10220" y="5395"/>
                  </a:lnTo>
                  <a:lnTo>
                    <a:pt x="10267" y="5430"/>
                  </a:lnTo>
                  <a:lnTo>
                    <a:pt x="10312" y="5459"/>
                  </a:lnTo>
                  <a:lnTo>
                    <a:pt x="10362" y="5487"/>
                  </a:lnTo>
                  <a:lnTo>
                    <a:pt x="10415" y="5512"/>
                  </a:lnTo>
                  <a:lnTo>
                    <a:pt x="10465" y="5537"/>
                  </a:lnTo>
                  <a:lnTo>
                    <a:pt x="10518" y="5554"/>
                  </a:lnTo>
                  <a:lnTo>
                    <a:pt x="10568" y="5568"/>
                  </a:lnTo>
                  <a:lnTo>
                    <a:pt x="10623" y="5582"/>
                  </a:lnTo>
                  <a:lnTo>
                    <a:pt x="10682" y="5590"/>
                  </a:lnTo>
                  <a:lnTo>
                    <a:pt x="10735" y="5597"/>
                  </a:lnTo>
                  <a:lnTo>
                    <a:pt x="10849" y="5597"/>
                  </a:lnTo>
                  <a:lnTo>
                    <a:pt x="10904" y="5590"/>
                  </a:lnTo>
                  <a:lnTo>
                    <a:pt x="10960" y="5582"/>
                  </a:lnTo>
                  <a:lnTo>
                    <a:pt x="11013" y="5568"/>
                  </a:lnTo>
                  <a:lnTo>
                    <a:pt x="11069" y="5554"/>
                  </a:lnTo>
                  <a:lnTo>
                    <a:pt x="11119" y="5537"/>
                  </a:lnTo>
                  <a:lnTo>
                    <a:pt x="11171" y="5512"/>
                  </a:lnTo>
                  <a:lnTo>
                    <a:pt x="11219" y="5487"/>
                  </a:lnTo>
                  <a:lnTo>
                    <a:pt x="11269" y="5459"/>
                  </a:lnTo>
                  <a:lnTo>
                    <a:pt x="11319" y="5430"/>
                  </a:lnTo>
                  <a:lnTo>
                    <a:pt x="11363" y="5395"/>
                  </a:lnTo>
                  <a:lnTo>
                    <a:pt x="11408" y="5360"/>
                  </a:lnTo>
                  <a:lnTo>
                    <a:pt x="11450" y="5321"/>
                  </a:lnTo>
                  <a:lnTo>
                    <a:pt x="11491" y="5278"/>
                  </a:lnTo>
                  <a:lnTo>
                    <a:pt x="11533" y="5236"/>
                  </a:lnTo>
                  <a:lnTo>
                    <a:pt x="11569" y="5190"/>
                  </a:lnTo>
                  <a:lnTo>
                    <a:pt x="11608" y="5141"/>
                  </a:lnTo>
                  <a:lnTo>
                    <a:pt x="11642" y="5091"/>
                  </a:lnTo>
                  <a:lnTo>
                    <a:pt x="11672" y="5034"/>
                  </a:lnTo>
                  <a:lnTo>
                    <a:pt x="11706" y="4981"/>
                  </a:lnTo>
                  <a:lnTo>
                    <a:pt x="11734" y="4921"/>
                  </a:lnTo>
                  <a:lnTo>
                    <a:pt x="11759" y="4865"/>
                  </a:lnTo>
                  <a:lnTo>
                    <a:pt x="11786" y="4805"/>
                  </a:lnTo>
                  <a:lnTo>
                    <a:pt x="11806" y="4745"/>
                  </a:lnTo>
                  <a:lnTo>
                    <a:pt x="11825" y="4677"/>
                  </a:lnTo>
                  <a:lnTo>
                    <a:pt x="11842" y="4617"/>
                  </a:lnTo>
                  <a:lnTo>
                    <a:pt x="11856" y="4547"/>
                  </a:lnTo>
                  <a:lnTo>
                    <a:pt x="11873" y="4483"/>
                  </a:lnTo>
                  <a:lnTo>
                    <a:pt x="11881" y="4412"/>
                  </a:lnTo>
                  <a:lnTo>
                    <a:pt x="11889" y="4342"/>
                  </a:lnTo>
                  <a:lnTo>
                    <a:pt x="11892" y="4271"/>
                  </a:lnTo>
                  <a:lnTo>
                    <a:pt x="11895" y="4197"/>
                  </a:lnTo>
                  <a:lnTo>
                    <a:pt x="11892" y="4126"/>
                  </a:lnTo>
                  <a:lnTo>
                    <a:pt x="11889" y="4055"/>
                  </a:lnTo>
                  <a:lnTo>
                    <a:pt x="11881" y="3984"/>
                  </a:lnTo>
                  <a:lnTo>
                    <a:pt x="11873" y="3917"/>
                  </a:lnTo>
                  <a:lnTo>
                    <a:pt x="11856" y="3850"/>
                  </a:lnTo>
                  <a:lnTo>
                    <a:pt x="11842" y="3779"/>
                  </a:lnTo>
                  <a:lnTo>
                    <a:pt x="11825" y="3716"/>
                  </a:lnTo>
                  <a:lnTo>
                    <a:pt x="11806" y="3652"/>
                  </a:lnTo>
                  <a:lnTo>
                    <a:pt x="11786" y="3592"/>
                  </a:lnTo>
                  <a:lnTo>
                    <a:pt x="11759" y="3532"/>
                  </a:lnTo>
                  <a:lnTo>
                    <a:pt x="11734" y="3472"/>
                  </a:lnTo>
                  <a:lnTo>
                    <a:pt x="11706" y="3415"/>
                  </a:lnTo>
                  <a:lnTo>
                    <a:pt x="11672" y="3362"/>
                  </a:lnTo>
                  <a:lnTo>
                    <a:pt x="11642" y="3306"/>
                  </a:lnTo>
                  <a:lnTo>
                    <a:pt x="11608" y="3256"/>
                  </a:lnTo>
                  <a:lnTo>
                    <a:pt x="11569" y="3207"/>
                  </a:lnTo>
                  <a:lnTo>
                    <a:pt x="11533" y="3161"/>
                  </a:lnTo>
                  <a:lnTo>
                    <a:pt x="11450" y="3076"/>
                  </a:lnTo>
                  <a:lnTo>
                    <a:pt x="11408" y="3037"/>
                  </a:lnTo>
                  <a:lnTo>
                    <a:pt x="11363" y="3002"/>
                  </a:lnTo>
                  <a:lnTo>
                    <a:pt x="11319" y="2966"/>
                  </a:lnTo>
                  <a:lnTo>
                    <a:pt x="11269" y="2938"/>
                  </a:lnTo>
                  <a:lnTo>
                    <a:pt x="11219" y="2910"/>
                  </a:lnTo>
                  <a:lnTo>
                    <a:pt x="11171" y="2885"/>
                  </a:lnTo>
                  <a:lnTo>
                    <a:pt x="11119" y="2860"/>
                  </a:lnTo>
                  <a:lnTo>
                    <a:pt x="11069" y="2843"/>
                  </a:lnTo>
                  <a:lnTo>
                    <a:pt x="11013" y="2825"/>
                  </a:lnTo>
                  <a:lnTo>
                    <a:pt x="10960" y="2814"/>
                  </a:lnTo>
                  <a:lnTo>
                    <a:pt x="10904" y="2807"/>
                  </a:lnTo>
                  <a:lnTo>
                    <a:pt x="10849" y="2800"/>
                  </a:lnTo>
                  <a:lnTo>
                    <a:pt x="10735" y="2800"/>
                  </a:lnTo>
                  <a:close/>
                  <a:moveTo>
                    <a:pt x="10715" y="0"/>
                  </a:moveTo>
                  <a:lnTo>
                    <a:pt x="10868" y="0"/>
                  </a:lnTo>
                  <a:lnTo>
                    <a:pt x="10941" y="11"/>
                  </a:lnTo>
                  <a:lnTo>
                    <a:pt x="11016" y="25"/>
                  </a:lnTo>
                  <a:lnTo>
                    <a:pt x="11088" y="42"/>
                  </a:lnTo>
                  <a:lnTo>
                    <a:pt x="11158" y="71"/>
                  </a:lnTo>
                  <a:lnTo>
                    <a:pt x="11227" y="103"/>
                  </a:lnTo>
                  <a:lnTo>
                    <a:pt x="11288" y="141"/>
                  </a:lnTo>
                  <a:lnTo>
                    <a:pt x="11350" y="184"/>
                  </a:lnTo>
                  <a:lnTo>
                    <a:pt x="20173" y="7350"/>
                  </a:lnTo>
                  <a:lnTo>
                    <a:pt x="20223" y="7396"/>
                  </a:lnTo>
                  <a:lnTo>
                    <a:pt x="20270" y="7442"/>
                  </a:lnTo>
                  <a:lnTo>
                    <a:pt x="20306" y="7488"/>
                  </a:lnTo>
                  <a:lnTo>
                    <a:pt x="20337" y="7527"/>
                  </a:lnTo>
                  <a:lnTo>
                    <a:pt x="20356" y="7566"/>
                  </a:lnTo>
                  <a:lnTo>
                    <a:pt x="20367" y="7605"/>
                  </a:lnTo>
                  <a:lnTo>
                    <a:pt x="20373" y="7622"/>
                  </a:lnTo>
                  <a:lnTo>
                    <a:pt x="20373" y="7654"/>
                  </a:lnTo>
                  <a:lnTo>
                    <a:pt x="20370" y="7668"/>
                  </a:lnTo>
                  <a:lnTo>
                    <a:pt x="20365" y="7686"/>
                  </a:lnTo>
                  <a:lnTo>
                    <a:pt x="20359" y="7697"/>
                  </a:lnTo>
                  <a:lnTo>
                    <a:pt x="20351" y="7711"/>
                  </a:lnTo>
                  <a:lnTo>
                    <a:pt x="20342" y="7729"/>
                  </a:lnTo>
                  <a:lnTo>
                    <a:pt x="20312" y="7750"/>
                  </a:lnTo>
                  <a:lnTo>
                    <a:pt x="20278" y="7767"/>
                  </a:lnTo>
                  <a:lnTo>
                    <a:pt x="20239" y="7782"/>
                  </a:lnTo>
                  <a:lnTo>
                    <a:pt x="20189" y="7792"/>
                  </a:lnTo>
                  <a:lnTo>
                    <a:pt x="20131" y="7799"/>
                  </a:lnTo>
                  <a:lnTo>
                    <a:pt x="20067" y="7803"/>
                  </a:lnTo>
                  <a:lnTo>
                    <a:pt x="1516" y="7803"/>
                  </a:lnTo>
                  <a:lnTo>
                    <a:pt x="1452" y="7799"/>
                  </a:lnTo>
                  <a:lnTo>
                    <a:pt x="1394" y="7792"/>
                  </a:lnTo>
                  <a:lnTo>
                    <a:pt x="1347" y="7782"/>
                  </a:lnTo>
                  <a:lnTo>
                    <a:pt x="1302" y="7767"/>
                  </a:lnTo>
                  <a:lnTo>
                    <a:pt x="1269" y="7750"/>
                  </a:lnTo>
                  <a:lnTo>
                    <a:pt x="1244" y="7729"/>
                  </a:lnTo>
                  <a:lnTo>
                    <a:pt x="1233" y="7711"/>
                  </a:lnTo>
                  <a:lnTo>
                    <a:pt x="1224" y="7697"/>
                  </a:lnTo>
                  <a:lnTo>
                    <a:pt x="1216" y="7686"/>
                  </a:lnTo>
                  <a:lnTo>
                    <a:pt x="1210" y="7668"/>
                  </a:lnTo>
                  <a:lnTo>
                    <a:pt x="1210" y="7654"/>
                  </a:lnTo>
                  <a:lnTo>
                    <a:pt x="1208" y="7640"/>
                  </a:lnTo>
                  <a:lnTo>
                    <a:pt x="1213" y="7605"/>
                  </a:lnTo>
                  <a:lnTo>
                    <a:pt x="1227" y="7566"/>
                  </a:lnTo>
                  <a:lnTo>
                    <a:pt x="1249" y="7527"/>
                  </a:lnTo>
                  <a:lnTo>
                    <a:pt x="1277" y="7488"/>
                  </a:lnTo>
                  <a:lnTo>
                    <a:pt x="1316" y="7442"/>
                  </a:lnTo>
                  <a:lnTo>
                    <a:pt x="1358" y="7396"/>
                  </a:lnTo>
                  <a:lnTo>
                    <a:pt x="1413" y="7350"/>
                  </a:lnTo>
                  <a:lnTo>
                    <a:pt x="10237" y="184"/>
                  </a:lnTo>
                  <a:lnTo>
                    <a:pt x="10292" y="141"/>
                  </a:lnTo>
                  <a:lnTo>
                    <a:pt x="10359" y="103"/>
                  </a:lnTo>
                  <a:lnTo>
                    <a:pt x="10426" y="71"/>
                  </a:lnTo>
                  <a:lnTo>
                    <a:pt x="10493" y="42"/>
                  </a:lnTo>
                  <a:lnTo>
                    <a:pt x="10565" y="25"/>
                  </a:lnTo>
                  <a:lnTo>
                    <a:pt x="10640" y="11"/>
                  </a:lnTo>
                  <a:lnTo>
                    <a:pt x="10715" y="0"/>
                  </a:lnTo>
                  <a:close/>
                </a:path>
              </a:pathLst>
            </a:custGeom>
            <a:solidFill>
              <a:srgbClr val="FFFFFF">
                <a:lumMod val="50000"/>
              </a:srgbClr>
            </a:solidFill>
            <a:ln w="12700" cap="flat">
              <a:noFill/>
              <a:miter lim="400000"/>
            </a:ln>
            <a:effectLst/>
          </p:spPr>
          <p:txBody>
            <a:bodyPr wrap="square" lIns="22495" tIns="22495" rIns="22495" bIns="22495" numCol="1" anchor="ctr">
              <a:noAutofit/>
            </a:bodyPr>
            <a:lstStyle/>
            <a:p>
              <a:pPr marL="0" marR="0" lvl="0" indent="0" defTabSz="449833" eaLnBrk="1" fontAlgn="ctr" latinLnBrk="0" hangingPunct="1">
                <a:spcBef>
                  <a:spcPts val="0"/>
                </a:spcBef>
                <a:spcAft>
                  <a:spcPts val="0"/>
                </a:spcAft>
                <a:buClrTx/>
                <a:buSzTx/>
                <a:buFontTx/>
                <a:buNone/>
                <a:tabLst/>
                <a:defRPr sz="1800" b="0">
                  <a:solidFill>
                    <a:srgbClr val="FFFFFF"/>
                  </a:solidFill>
                  <a:latin typeface="Arial"/>
                  <a:ea typeface="Arial"/>
                  <a:cs typeface="Arial"/>
                  <a:sym typeface="Arial"/>
                </a:defRPr>
              </a:pPr>
              <a:endParaRPr kumimoji="0" lang="en-US" sz="1100" b="0"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grpSp>
        <p:nvGrpSpPr>
          <p:cNvPr id="342" name="成组">
            <a:extLst>
              <a:ext uri="{FF2B5EF4-FFF2-40B4-BE49-F238E27FC236}">
                <a16:creationId xmlns:a16="http://schemas.microsoft.com/office/drawing/2014/main" xmlns="" id="{A9189838-F59C-420E-A005-77530AD9992A}"/>
              </a:ext>
            </a:extLst>
          </p:cNvPr>
          <p:cNvGrpSpPr/>
          <p:nvPr/>
        </p:nvGrpSpPr>
        <p:grpSpPr bwMode="gray">
          <a:xfrm>
            <a:off x="1363202" y="4696328"/>
            <a:ext cx="339382" cy="305704"/>
            <a:chOff x="0" y="0"/>
            <a:chExt cx="954424" cy="954424"/>
          </a:xfrm>
        </p:grpSpPr>
        <p:sp>
          <p:nvSpPr>
            <p:cNvPr id="343" name="圆形">
              <a:extLst>
                <a:ext uri="{FF2B5EF4-FFF2-40B4-BE49-F238E27FC236}">
                  <a16:creationId xmlns:a16="http://schemas.microsoft.com/office/drawing/2014/main" xmlns="" id="{9941C7D4-09EA-4D63-AB72-64871BC48052}"/>
                </a:ext>
              </a:extLst>
            </p:cNvPr>
            <p:cNvSpPr/>
            <p:nvPr/>
          </p:nvSpPr>
          <p:spPr bwMode="gray">
            <a:xfrm>
              <a:off x="0" y="0"/>
              <a:ext cx="954424" cy="954424"/>
            </a:xfrm>
            <a:prstGeom prst="ellipse">
              <a:avLst/>
            </a:prstGeom>
            <a:gradFill flip="none" rotWithShape="1">
              <a:gsLst>
                <a:gs pos="0">
                  <a:srgbClr val="FFFFFF">
                    <a:alpha val="19496"/>
                  </a:srgbClr>
                </a:gs>
                <a:gs pos="100000">
                  <a:srgbClr val="FFFFFF">
                    <a:alpha val="0"/>
                  </a:srgbClr>
                </a:gs>
              </a:gsLst>
              <a:lin ang="16200000" scaled="0"/>
            </a:gradFill>
            <a:ln w="3175" cap="flat">
              <a:solidFill>
                <a:srgbClr val="FFFFFF">
                  <a:lumMod val="50000"/>
                </a:srgbClr>
              </a:solidFill>
              <a:prstDash val="solid"/>
              <a:miter lim="400000"/>
            </a:ln>
            <a:effectLst/>
          </p:spPr>
          <p:txBody>
            <a:bodyPr wrap="square" lIns="25104" tIns="25104" rIns="25104" bIns="25104" numCol="1" anchor="ctr">
              <a:noAutofit/>
            </a:bodyPr>
            <a:lstStyle/>
            <a:p>
              <a:pPr marL="0" marR="0" lvl="0" indent="0" defTabSz="288712" eaLnBrk="1" fontAlgn="ctr" latinLnBrk="0" hangingPunct="1">
                <a:spcBef>
                  <a:spcPts val="0"/>
                </a:spcBef>
                <a:spcAft>
                  <a:spcPts val="0"/>
                </a:spcAft>
                <a:buClrTx/>
                <a:buSzTx/>
                <a:buFontTx/>
                <a:buNone/>
                <a:tabLst/>
                <a:defRPr sz="1800">
                  <a:solidFill>
                    <a:srgbClr val="FFFFFF"/>
                  </a:solidFill>
                  <a:latin typeface="Arial"/>
                  <a:ea typeface="Huawei Sans"/>
                  <a:cs typeface="Huawei Sans"/>
                  <a:sym typeface="Huawei Sans"/>
                </a:defRPr>
              </a:pPr>
              <a:endParaRPr kumimoji="0" lang="en-US" sz="1200" b="0"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44" name="KSO_Shape">
              <a:extLst>
                <a:ext uri="{FF2B5EF4-FFF2-40B4-BE49-F238E27FC236}">
                  <a16:creationId xmlns:a16="http://schemas.microsoft.com/office/drawing/2014/main" xmlns="" id="{F5EE251F-C1CE-49AB-9F6A-9CC41B256BAC}"/>
                </a:ext>
              </a:extLst>
            </p:cNvPr>
            <p:cNvSpPr/>
            <p:nvPr/>
          </p:nvSpPr>
          <p:spPr bwMode="gray">
            <a:xfrm>
              <a:off x="184556" y="269392"/>
              <a:ext cx="585314" cy="415639"/>
            </a:xfrm>
            <a:custGeom>
              <a:avLst/>
              <a:gdLst/>
              <a:ahLst/>
              <a:cxnLst>
                <a:cxn ang="0">
                  <a:pos x="wd2" y="hd2"/>
                </a:cxn>
                <a:cxn ang="5400000">
                  <a:pos x="wd2" y="hd2"/>
                </a:cxn>
                <a:cxn ang="10800000">
                  <a:pos x="wd2" y="hd2"/>
                </a:cxn>
                <a:cxn ang="16200000">
                  <a:pos x="wd2" y="hd2"/>
                </a:cxn>
              </a:cxnLst>
              <a:rect l="0" t="0" r="r" b="b"/>
              <a:pathLst>
                <a:path w="21600" h="21600" extrusionOk="0">
                  <a:moveTo>
                    <a:pt x="18063" y="16073"/>
                  </a:moveTo>
                  <a:lnTo>
                    <a:pt x="18063" y="17693"/>
                  </a:lnTo>
                  <a:lnTo>
                    <a:pt x="19177" y="17693"/>
                  </a:lnTo>
                  <a:lnTo>
                    <a:pt x="19177" y="16073"/>
                  </a:lnTo>
                  <a:lnTo>
                    <a:pt x="18063" y="16073"/>
                  </a:lnTo>
                  <a:close/>
                  <a:moveTo>
                    <a:pt x="16280" y="16073"/>
                  </a:moveTo>
                  <a:lnTo>
                    <a:pt x="16280" y="17693"/>
                  </a:lnTo>
                  <a:lnTo>
                    <a:pt x="17394" y="17693"/>
                  </a:lnTo>
                  <a:lnTo>
                    <a:pt x="17394" y="16073"/>
                  </a:lnTo>
                  <a:lnTo>
                    <a:pt x="16280" y="16073"/>
                  </a:lnTo>
                  <a:close/>
                  <a:moveTo>
                    <a:pt x="11155" y="16073"/>
                  </a:moveTo>
                  <a:lnTo>
                    <a:pt x="11155" y="17693"/>
                  </a:lnTo>
                  <a:lnTo>
                    <a:pt x="12269" y="17693"/>
                  </a:lnTo>
                  <a:lnTo>
                    <a:pt x="12269" y="16073"/>
                  </a:lnTo>
                  <a:lnTo>
                    <a:pt x="11155" y="16073"/>
                  </a:lnTo>
                  <a:close/>
                  <a:moveTo>
                    <a:pt x="9373" y="16073"/>
                  </a:moveTo>
                  <a:lnTo>
                    <a:pt x="9373" y="17693"/>
                  </a:lnTo>
                  <a:lnTo>
                    <a:pt x="10487" y="17693"/>
                  </a:lnTo>
                  <a:lnTo>
                    <a:pt x="10487" y="16073"/>
                  </a:lnTo>
                  <a:lnTo>
                    <a:pt x="9373" y="16073"/>
                  </a:lnTo>
                  <a:close/>
                  <a:moveTo>
                    <a:pt x="4248" y="16073"/>
                  </a:moveTo>
                  <a:lnTo>
                    <a:pt x="4248" y="17693"/>
                  </a:lnTo>
                  <a:lnTo>
                    <a:pt x="5376" y="17693"/>
                  </a:lnTo>
                  <a:lnTo>
                    <a:pt x="5376" y="16073"/>
                  </a:lnTo>
                  <a:lnTo>
                    <a:pt x="4248" y="16073"/>
                  </a:lnTo>
                  <a:close/>
                  <a:moveTo>
                    <a:pt x="2465" y="16073"/>
                  </a:moveTo>
                  <a:lnTo>
                    <a:pt x="2465" y="17693"/>
                  </a:lnTo>
                  <a:lnTo>
                    <a:pt x="3579" y="17693"/>
                  </a:lnTo>
                  <a:lnTo>
                    <a:pt x="3579" y="16073"/>
                  </a:lnTo>
                  <a:lnTo>
                    <a:pt x="2465" y="16073"/>
                  </a:lnTo>
                  <a:close/>
                  <a:moveTo>
                    <a:pt x="18063" y="13361"/>
                  </a:moveTo>
                  <a:lnTo>
                    <a:pt x="18063" y="14980"/>
                  </a:lnTo>
                  <a:lnTo>
                    <a:pt x="19177" y="14980"/>
                  </a:lnTo>
                  <a:lnTo>
                    <a:pt x="19177" y="13361"/>
                  </a:lnTo>
                  <a:lnTo>
                    <a:pt x="18063" y="13361"/>
                  </a:lnTo>
                  <a:close/>
                  <a:moveTo>
                    <a:pt x="16280" y="13361"/>
                  </a:moveTo>
                  <a:lnTo>
                    <a:pt x="16280" y="14980"/>
                  </a:lnTo>
                  <a:lnTo>
                    <a:pt x="17394" y="14980"/>
                  </a:lnTo>
                  <a:lnTo>
                    <a:pt x="17394" y="13361"/>
                  </a:lnTo>
                  <a:lnTo>
                    <a:pt x="16280" y="13361"/>
                  </a:lnTo>
                  <a:close/>
                  <a:moveTo>
                    <a:pt x="11155" y="13361"/>
                  </a:moveTo>
                  <a:lnTo>
                    <a:pt x="11155" y="14980"/>
                  </a:lnTo>
                  <a:lnTo>
                    <a:pt x="12269" y="14980"/>
                  </a:lnTo>
                  <a:lnTo>
                    <a:pt x="12269" y="13361"/>
                  </a:lnTo>
                  <a:lnTo>
                    <a:pt x="11155" y="13361"/>
                  </a:lnTo>
                  <a:close/>
                  <a:moveTo>
                    <a:pt x="9373" y="13361"/>
                  </a:moveTo>
                  <a:lnTo>
                    <a:pt x="9373" y="14980"/>
                  </a:lnTo>
                  <a:lnTo>
                    <a:pt x="10487" y="14980"/>
                  </a:lnTo>
                  <a:lnTo>
                    <a:pt x="10487" y="13361"/>
                  </a:lnTo>
                  <a:lnTo>
                    <a:pt x="9373" y="13361"/>
                  </a:lnTo>
                  <a:close/>
                  <a:moveTo>
                    <a:pt x="4248" y="13361"/>
                  </a:moveTo>
                  <a:lnTo>
                    <a:pt x="4248" y="14980"/>
                  </a:lnTo>
                  <a:lnTo>
                    <a:pt x="5376" y="14980"/>
                  </a:lnTo>
                  <a:lnTo>
                    <a:pt x="5376" y="13361"/>
                  </a:lnTo>
                  <a:lnTo>
                    <a:pt x="4248" y="13361"/>
                  </a:lnTo>
                  <a:close/>
                  <a:moveTo>
                    <a:pt x="2465" y="13361"/>
                  </a:moveTo>
                  <a:lnTo>
                    <a:pt x="2465" y="14980"/>
                  </a:lnTo>
                  <a:lnTo>
                    <a:pt x="3579" y="14980"/>
                  </a:lnTo>
                  <a:lnTo>
                    <a:pt x="3579" y="13361"/>
                  </a:lnTo>
                  <a:lnTo>
                    <a:pt x="2465" y="13361"/>
                  </a:lnTo>
                  <a:close/>
                  <a:moveTo>
                    <a:pt x="18063" y="10425"/>
                  </a:moveTo>
                  <a:lnTo>
                    <a:pt x="18063" y="12045"/>
                  </a:lnTo>
                  <a:lnTo>
                    <a:pt x="19177" y="12045"/>
                  </a:lnTo>
                  <a:lnTo>
                    <a:pt x="19177" y="10425"/>
                  </a:lnTo>
                  <a:lnTo>
                    <a:pt x="18063" y="10425"/>
                  </a:lnTo>
                  <a:close/>
                  <a:moveTo>
                    <a:pt x="16280" y="10425"/>
                  </a:moveTo>
                  <a:lnTo>
                    <a:pt x="16280" y="12045"/>
                  </a:lnTo>
                  <a:lnTo>
                    <a:pt x="17394" y="12045"/>
                  </a:lnTo>
                  <a:lnTo>
                    <a:pt x="17394" y="10425"/>
                  </a:lnTo>
                  <a:lnTo>
                    <a:pt x="16280" y="10425"/>
                  </a:lnTo>
                  <a:close/>
                  <a:moveTo>
                    <a:pt x="11155" y="10425"/>
                  </a:moveTo>
                  <a:lnTo>
                    <a:pt x="11155" y="12045"/>
                  </a:lnTo>
                  <a:lnTo>
                    <a:pt x="12269" y="12045"/>
                  </a:lnTo>
                  <a:lnTo>
                    <a:pt x="12269" y="10425"/>
                  </a:lnTo>
                  <a:lnTo>
                    <a:pt x="11155" y="10425"/>
                  </a:lnTo>
                  <a:close/>
                  <a:moveTo>
                    <a:pt x="9373" y="10425"/>
                  </a:moveTo>
                  <a:lnTo>
                    <a:pt x="9373" y="12045"/>
                  </a:lnTo>
                  <a:lnTo>
                    <a:pt x="10487" y="12045"/>
                  </a:lnTo>
                  <a:lnTo>
                    <a:pt x="10487" y="10425"/>
                  </a:lnTo>
                  <a:lnTo>
                    <a:pt x="9373" y="10425"/>
                  </a:lnTo>
                  <a:close/>
                  <a:moveTo>
                    <a:pt x="4248" y="10425"/>
                  </a:moveTo>
                  <a:lnTo>
                    <a:pt x="4248" y="12045"/>
                  </a:lnTo>
                  <a:lnTo>
                    <a:pt x="5376" y="12045"/>
                  </a:lnTo>
                  <a:lnTo>
                    <a:pt x="5376" y="10425"/>
                  </a:lnTo>
                  <a:lnTo>
                    <a:pt x="4248" y="10425"/>
                  </a:lnTo>
                  <a:close/>
                  <a:moveTo>
                    <a:pt x="2465" y="10425"/>
                  </a:moveTo>
                  <a:lnTo>
                    <a:pt x="2465" y="12045"/>
                  </a:lnTo>
                  <a:lnTo>
                    <a:pt x="3579" y="12045"/>
                  </a:lnTo>
                  <a:lnTo>
                    <a:pt x="3579" y="10425"/>
                  </a:lnTo>
                  <a:lnTo>
                    <a:pt x="2465" y="10425"/>
                  </a:lnTo>
                  <a:close/>
                  <a:moveTo>
                    <a:pt x="18063" y="7713"/>
                  </a:moveTo>
                  <a:lnTo>
                    <a:pt x="18063" y="9332"/>
                  </a:lnTo>
                  <a:lnTo>
                    <a:pt x="19177" y="9332"/>
                  </a:lnTo>
                  <a:lnTo>
                    <a:pt x="19177" y="7713"/>
                  </a:lnTo>
                  <a:lnTo>
                    <a:pt x="18063" y="7713"/>
                  </a:lnTo>
                  <a:close/>
                  <a:moveTo>
                    <a:pt x="16280" y="7713"/>
                  </a:moveTo>
                  <a:lnTo>
                    <a:pt x="16280" y="9332"/>
                  </a:lnTo>
                  <a:lnTo>
                    <a:pt x="17394" y="9332"/>
                  </a:lnTo>
                  <a:lnTo>
                    <a:pt x="17394" y="7713"/>
                  </a:lnTo>
                  <a:lnTo>
                    <a:pt x="16280" y="7713"/>
                  </a:lnTo>
                  <a:close/>
                  <a:moveTo>
                    <a:pt x="11155" y="7713"/>
                  </a:moveTo>
                  <a:lnTo>
                    <a:pt x="11155" y="9332"/>
                  </a:lnTo>
                  <a:lnTo>
                    <a:pt x="12269" y="9332"/>
                  </a:lnTo>
                  <a:lnTo>
                    <a:pt x="12269" y="7713"/>
                  </a:lnTo>
                  <a:lnTo>
                    <a:pt x="11155" y="7713"/>
                  </a:lnTo>
                  <a:close/>
                  <a:moveTo>
                    <a:pt x="9373" y="7713"/>
                  </a:moveTo>
                  <a:lnTo>
                    <a:pt x="9373" y="9332"/>
                  </a:lnTo>
                  <a:lnTo>
                    <a:pt x="10487" y="9332"/>
                  </a:lnTo>
                  <a:lnTo>
                    <a:pt x="10487" y="7713"/>
                  </a:lnTo>
                  <a:lnTo>
                    <a:pt x="9373" y="7713"/>
                  </a:lnTo>
                  <a:close/>
                  <a:moveTo>
                    <a:pt x="4248" y="7713"/>
                  </a:moveTo>
                  <a:lnTo>
                    <a:pt x="4248" y="9332"/>
                  </a:lnTo>
                  <a:lnTo>
                    <a:pt x="5376" y="9332"/>
                  </a:lnTo>
                  <a:lnTo>
                    <a:pt x="5376" y="7713"/>
                  </a:lnTo>
                  <a:lnTo>
                    <a:pt x="4248" y="7713"/>
                  </a:lnTo>
                  <a:close/>
                  <a:moveTo>
                    <a:pt x="2465" y="7713"/>
                  </a:moveTo>
                  <a:lnTo>
                    <a:pt x="2465" y="9332"/>
                  </a:lnTo>
                  <a:lnTo>
                    <a:pt x="3579" y="9332"/>
                  </a:lnTo>
                  <a:lnTo>
                    <a:pt x="3579" y="7713"/>
                  </a:lnTo>
                  <a:lnTo>
                    <a:pt x="2465" y="7713"/>
                  </a:lnTo>
                  <a:close/>
                  <a:moveTo>
                    <a:pt x="10804" y="1053"/>
                  </a:moveTo>
                  <a:lnTo>
                    <a:pt x="10785" y="1057"/>
                  </a:lnTo>
                  <a:lnTo>
                    <a:pt x="10746" y="1073"/>
                  </a:lnTo>
                  <a:lnTo>
                    <a:pt x="10715" y="1101"/>
                  </a:lnTo>
                  <a:lnTo>
                    <a:pt x="10682" y="1134"/>
                  </a:lnTo>
                  <a:lnTo>
                    <a:pt x="10663" y="1183"/>
                  </a:lnTo>
                  <a:lnTo>
                    <a:pt x="10643" y="1228"/>
                  </a:lnTo>
                  <a:lnTo>
                    <a:pt x="10638" y="1256"/>
                  </a:lnTo>
                  <a:lnTo>
                    <a:pt x="10629" y="1280"/>
                  </a:lnTo>
                  <a:lnTo>
                    <a:pt x="10626" y="1309"/>
                  </a:lnTo>
                  <a:lnTo>
                    <a:pt x="10626" y="2151"/>
                  </a:lnTo>
                  <a:lnTo>
                    <a:pt x="10052" y="2151"/>
                  </a:lnTo>
                  <a:lnTo>
                    <a:pt x="9993" y="2175"/>
                  </a:lnTo>
                  <a:lnTo>
                    <a:pt x="9963" y="2204"/>
                  </a:lnTo>
                  <a:lnTo>
                    <a:pt x="9935" y="2236"/>
                  </a:lnTo>
                  <a:lnTo>
                    <a:pt x="9910" y="2277"/>
                  </a:lnTo>
                  <a:lnTo>
                    <a:pt x="9891" y="2330"/>
                  </a:lnTo>
                  <a:lnTo>
                    <a:pt x="9885" y="2354"/>
                  </a:lnTo>
                  <a:lnTo>
                    <a:pt x="9882" y="2382"/>
                  </a:lnTo>
                  <a:lnTo>
                    <a:pt x="9879" y="2411"/>
                  </a:lnTo>
                  <a:lnTo>
                    <a:pt x="9874" y="2439"/>
                  </a:lnTo>
                  <a:lnTo>
                    <a:pt x="9879" y="2472"/>
                  </a:lnTo>
                  <a:lnTo>
                    <a:pt x="9882" y="2496"/>
                  </a:lnTo>
                  <a:lnTo>
                    <a:pt x="9885" y="2525"/>
                  </a:lnTo>
                  <a:lnTo>
                    <a:pt x="9891" y="2549"/>
                  </a:lnTo>
                  <a:lnTo>
                    <a:pt x="9910" y="2598"/>
                  </a:lnTo>
                  <a:lnTo>
                    <a:pt x="9935" y="2643"/>
                  </a:lnTo>
                  <a:lnTo>
                    <a:pt x="9963" y="2679"/>
                  </a:lnTo>
                  <a:lnTo>
                    <a:pt x="9993" y="2704"/>
                  </a:lnTo>
                  <a:lnTo>
                    <a:pt x="10013" y="2716"/>
                  </a:lnTo>
                  <a:lnTo>
                    <a:pt x="10052" y="2724"/>
                  </a:lnTo>
                  <a:lnTo>
                    <a:pt x="10626" y="2724"/>
                  </a:lnTo>
                  <a:lnTo>
                    <a:pt x="10626" y="3566"/>
                  </a:lnTo>
                  <a:lnTo>
                    <a:pt x="10629" y="3594"/>
                  </a:lnTo>
                  <a:lnTo>
                    <a:pt x="10638" y="3623"/>
                  </a:lnTo>
                  <a:lnTo>
                    <a:pt x="10643" y="3651"/>
                  </a:lnTo>
                  <a:lnTo>
                    <a:pt x="10663" y="3700"/>
                  </a:lnTo>
                  <a:lnTo>
                    <a:pt x="10682" y="3741"/>
                  </a:lnTo>
                  <a:lnTo>
                    <a:pt x="10715" y="3777"/>
                  </a:lnTo>
                  <a:lnTo>
                    <a:pt x="10746" y="3802"/>
                  </a:lnTo>
                  <a:lnTo>
                    <a:pt x="10765" y="3810"/>
                  </a:lnTo>
                  <a:lnTo>
                    <a:pt x="10804" y="3826"/>
                  </a:lnTo>
                  <a:lnTo>
                    <a:pt x="10843" y="3826"/>
                  </a:lnTo>
                  <a:lnTo>
                    <a:pt x="10882" y="3810"/>
                  </a:lnTo>
                  <a:lnTo>
                    <a:pt x="10901" y="3802"/>
                  </a:lnTo>
                  <a:lnTo>
                    <a:pt x="10932" y="3777"/>
                  </a:lnTo>
                  <a:lnTo>
                    <a:pt x="10960" y="3741"/>
                  </a:lnTo>
                  <a:lnTo>
                    <a:pt x="10985" y="3700"/>
                  </a:lnTo>
                  <a:lnTo>
                    <a:pt x="11004" y="3651"/>
                  </a:lnTo>
                  <a:lnTo>
                    <a:pt x="11010" y="3623"/>
                  </a:lnTo>
                  <a:lnTo>
                    <a:pt x="11013" y="3594"/>
                  </a:lnTo>
                  <a:lnTo>
                    <a:pt x="11018" y="3566"/>
                  </a:lnTo>
                  <a:lnTo>
                    <a:pt x="11021" y="3537"/>
                  </a:lnTo>
                  <a:lnTo>
                    <a:pt x="11021" y="2724"/>
                  </a:lnTo>
                  <a:lnTo>
                    <a:pt x="11593" y="2724"/>
                  </a:lnTo>
                  <a:lnTo>
                    <a:pt x="11615" y="2720"/>
                  </a:lnTo>
                  <a:lnTo>
                    <a:pt x="11635" y="2716"/>
                  </a:lnTo>
                  <a:lnTo>
                    <a:pt x="11648" y="2704"/>
                  </a:lnTo>
                  <a:lnTo>
                    <a:pt x="11685" y="2679"/>
                  </a:lnTo>
                  <a:lnTo>
                    <a:pt x="11712" y="2643"/>
                  </a:lnTo>
                  <a:lnTo>
                    <a:pt x="11737" y="2598"/>
                  </a:lnTo>
                  <a:lnTo>
                    <a:pt x="11754" y="2549"/>
                  </a:lnTo>
                  <a:lnTo>
                    <a:pt x="11762" y="2525"/>
                  </a:lnTo>
                  <a:lnTo>
                    <a:pt x="11765" y="2496"/>
                  </a:lnTo>
                  <a:lnTo>
                    <a:pt x="11768" y="2472"/>
                  </a:lnTo>
                  <a:lnTo>
                    <a:pt x="11768" y="2411"/>
                  </a:lnTo>
                  <a:lnTo>
                    <a:pt x="11765" y="2382"/>
                  </a:lnTo>
                  <a:lnTo>
                    <a:pt x="11762" y="2354"/>
                  </a:lnTo>
                  <a:lnTo>
                    <a:pt x="11754" y="2330"/>
                  </a:lnTo>
                  <a:lnTo>
                    <a:pt x="11737" y="2277"/>
                  </a:lnTo>
                  <a:lnTo>
                    <a:pt x="11712" y="2236"/>
                  </a:lnTo>
                  <a:lnTo>
                    <a:pt x="11685" y="2204"/>
                  </a:lnTo>
                  <a:lnTo>
                    <a:pt x="11648" y="2175"/>
                  </a:lnTo>
                  <a:lnTo>
                    <a:pt x="11635" y="2167"/>
                  </a:lnTo>
                  <a:lnTo>
                    <a:pt x="11615" y="2159"/>
                  </a:lnTo>
                  <a:lnTo>
                    <a:pt x="11593" y="2151"/>
                  </a:lnTo>
                  <a:lnTo>
                    <a:pt x="11021" y="2151"/>
                  </a:lnTo>
                  <a:lnTo>
                    <a:pt x="11021" y="1337"/>
                  </a:lnTo>
                  <a:lnTo>
                    <a:pt x="11018" y="1309"/>
                  </a:lnTo>
                  <a:lnTo>
                    <a:pt x="11013" y="1280"/>
                  </a:lnTo>
                  <a:lnTo>
                    <a:pt x="11010" y="1256"/>
                  </a:lnTo>
                  <a:lnTo>
                    <a:pt x="11004" y="1228"/>
                  </a:lnTo>
                  <a:lnTo>
                    <a:pt x="10985" y="1183"/>
                  </a:lnTo>
                  <a:lnTo>
                    <a:pt x="10960" y="1134"/>
                  </a:lnTo>
                  <a:lnTo>
                    <a:pt x="10932" y="1101"/>
                  </a:lnTo>
                  <a:lnTo>
                    <a:pt x="10901" y="1073"/>
                  </a:lnTo>
                  <a:lnTo>
                    <a:pt x="10863" y="1057"/>
                  </a:lnTo>
                  <a:lnTo>
                    <a:pt x="10843" y="1053"/>
                  </a:lnTo>
                  <a:lnTo>
                    <a:pt x="10804" y="1053"/>
                  </a:lnTo>
                  <a:close/>
                  <a:moveTo>
                    <a:pt x="7286" y="0"/>
                  </a:moveTo>
                  <a:lnTo>
                    <a:pt x="14367" y="0"/>
                  </a:lnTo>
                  <a:lnTo>
                    <a:pt x="14425" y="12"/>
                  </a:lnTo>
                  <a:lnTo>
                    <a:pt x="14481" y="20"/>
                  </a:lnTo>
                  <a:lnTo>
                    <a:pt x="14536" y="41"/>
                  </a:lnTo>
                  <a:lnTo>
                    <a:pt x="14592" y="57"/>
                  </a:lnTo>
                  <a:lnTo>
                    <a:pt x="14648" y="81"/>
                  </a:lnTo>
                  <a:lnTo>
                    <a:pt x="14698" y="109"/>
                  </a:lnTo>
                  <a:lnTo>
                    <a:pt x="14751" y="134"/>
                  </a:lnTo>
                  <a:lnTo>
                    <a:pt x="14801" y="170"/>
                  </a:lnTo>
                  <a:lnTo>
                    <a:pt x="14848" y="207"/>
                  </a:lnTo>
                  <a:lnTo>
                    <a:pt x="14896" y="251"/>
                  </a:lnTo>
                  <a:lnTo>
                    <a:pt x="14943" y="296"/>
                  </a:lnTo>
                  <a:lnTo>
                    <a:pt x="14988" y="340"/>
                  </a:lnTo>
                  <a:lnTo>
                    <a:pt x="15032" y="397"/>
                  </a:lnTo>
                  <a:lnTo>
                    <a:pt x="15074" y="446"/>
                  </a:lnTo>
                  <a:lnTo>
                    <a:pt x="15110" y="506"/>
                  </a:lnTo>
                  <a:lnTo>
                    <a:pt x="15149" y="567"/>
                  </a:lnTo>
                  <a:lnTo>
                    <a:pt x="15188" y="624"/>
                  </a:lnTo>
                  <a:lnTo>
                    <a:pt x="15222" y="693"/>
                  </a:lnTo>
                  <a:lnTo>
                    <a:pt x="15252" y="757"/>
                  </a:lnTo>
                  <a:lnTo>
                    <a:pt x="15283" y="830"/>
                  </a:lnTo>
                  <a:lnTo>
                    <a:pt x="15311" y="899"/>
                  </a:lnTo>
                  <a:lnTo>
                    <a:pt x="15336" y="980"/>
                  </a:lnTo>
                  <a:lnTo>
                    <a:pt x="15358" y="1053"/>
                  </a:lnTo>
                  <a:lnTo>
                    <a:pt x="15378" y="1130"/>
                  </a:lnTo>
                  <a:lnTo>
                    <a:pt x="15394" y="1211"/>
                  </a:lnTo>
                  <a:lnTo>
                    <a:pt x="15411" y="1292"/>
                  </a:lnTo>
                  <a:lnTo>
                    <a:pt x="15425" y="1377"/>
                  </a:lnTo>
                  <a:lnTo>
                    <a:pt x="15433" y="1462"/>
                  </a:lnTo>
                  <a:lnTo>
                    <a:pt x="15439" y="1547"/>
                  </a:lnTo>
                  <a:lnTo>
                    <a:pt x="15444" y="1636"/>
                  </a:lnTo>
                  <a:lnTo>
                    <a:pt x="15444" y="4872"/>
                  </a:lnTo>
                  <a:lnTo>
                    <a:pt x="19297" y="4872"/>
                  </a:lnTo>
                  <a:lnTo>
                    <a:pt x="19358" y="4881"/>
                  </a:lnTo>
                  <a:lnTo>
                    <a:pt x="19414" y="4893"/>
                  </a:lnTo>
                  <a:lnTo>
                    <a:pt x="19472" y="4905"/>
                  </a:lnTo>
                  <a:lnTo>
                    <a:pt x="19525" y="4929"/>
                  </a:lnTo>
                  <a:lnTo>
                    <a:pt x="19578" y="4949"/>
                  </a:lnTo>
                  <a:lnTo>
                    <a:pt x="19631" y="4978"/>
                  </a:lnTo>
                  <a:lnTo>
                    <a:pt x="19681" y="5010"/>
                  </a:lnTo>
                  <a:lnTo>
                    <a:pt x="19734" y="5043"/>
                  </a:lnTo>
                  <a:lnTo>
                    <a:pt x="19784" y="5083"/>
                  </a:lnTo>
                  <a:lnTo>
                    <a:pt x="19831" y="5128"/>
                  </a:lnTo>
                  <a:lnTo>
                    <a:pt x="19879" y="5172"/>
                  </a:lnTo>
                  <a:lnTo>
                    <a:pt x="19923" y="5217"/>
                  </a:lnTo>
                  <a:lnTo>
                    <a:pt x="19965" y="5273"/>
                  </a:lnTo>
                  <a:lnTo>
                    <a:pt x="20007" y="5326"/>
                  </a:lnTo>
                  <a:lnTo>
                    <a:pt x="20046" y="5383"/>
                  </a:lnTo>
                  <a:lnTo>
                    <a:pt x="20082" y="5448"/>
                  </a:lnTo>
                  <a:lnTo>
                    <a:pt x="20121" y="5508"/>
                  </a:lnTo>
                  <a:lnTo>
                    <a:pt x="20152" y="5577"/>
                  </a:lnTo>
                  <a:lnTo>
                    <a:pt x="20185" y="5642"/>
                  </a:lnTo>
                  <a:lnTo>
                    <a:pt x="20216" y="5711"/>
                  </a:lnTo>
                  <a:lnTo>
                    <a:pt x="20266" y="5865"/>
                  </a:lnTo>
                  <a:lnTo>
                    <a:pt x="20291" y="5942"/>
                  </a:lnTo>
                  <a:lnTo>
                    <a:pt x="20310" y="6019"/>
                  </a:lnTo>
                  <a:lnTo>
                    <a:pt x="20330" y="6104"/>
                  </a:lnTo>
                  <a:lnTo>
                    <a:pt x="20344" y="6185"/>
                  </a:lnTo>
                  <a:lnTo>
                    <a:pt x="20358" y="6270"/>
                  </a:lnTo>
                  <a:lnTo>
                    <a:pt x="20366" y="6355"/>
                  </a:lnTo>
                  <a:lnTo>
                    <a:pt x="20372" y="6444"/>
                  </a:lnTo>
                  <a:lnTo>
                    <a:pt x="20377" y="6533"/>
                  </a:lnTo>
                  <a:lnTo>
                    <a:pt x="20380" y="6622"/>
                  </a:lnTo>
                  <a:lnTo>
                    <a:pt x="20380" y="19202"/>
                  </a:lnTo>
                  <a:lnTo>
                    <a:pt x="20377" y="19251"/>
                  </a:lnTo>
                  <a:lnTo>
                    <a:pt x="20372" y="19291"/>
                  </a:lnTo>
                  <a:lnTo>
                    <a:pt x="21600" y="19291"/>
                  </a:lnTo>
                  <a:lnTo>
                    <a:pt x="21600" y="21600"/>
                  </a:lnTo>
                  <a:lnTo>
                    <a:pt x="0" y="21600"/>
                  </a:lnTo>
                  <a:lnTo>
                    <a:pt x="0" y="19291"/>
                  </a:lnTo>
                  <a:lnTo>
                    <a:pt x="1175" y="19291"/>
                  </a:lnTo>
                  <a:lnTo>
                    <a:pt x="1173" y="19251"/>
                  </a:lnTo>
                  <a:lnTo>
                    <a:pt x="1170" y="19202"/>
                  </a:lnTo>
                  <a:lnTo>
                    <a:pt x="1170" y="6533"/>
                  </a:lnTo>
                  <a:lnTo>
                    <a:pt x="1175" y="6444"/>
                  </a:lnTo>
                  <a:lnTo>
                    <a:pt x="1181" y="6355"/>
                  </a:lnTo>
                  <a:lnTo>
                    <a:pt x="1203" y="6185"/>
                  </a:lnTo>
                  <a:lnTo>
                    <a:pt x="1220" y="6104"/>
                  </a:lnTo>
                  <a:lnTo>
                    <a:pt x="1239" y="6019"/>
                  </a:lnTo>
                  <a:lnTo>
                    <a:pt x="1256" y="5942"/>
                  </a:lnTo>
                  <a:lnTo>
                    <a:pt x="1278" y="5865"/>
                  </a:lnTo>
                  <a:lnTo>
                    <a:pt x="1304" y="5788"/>
                  </a:lnTo>
                  <a:lnTo>
                    <a:pt x="1334" y="5711"/>
                  </a:lnTo>
                  <a:lnTo>
                    <a:pt x="1362" y="5642"/>
                  </a:lnTo>
                  <a:lnTo>
                    <a:pt x="1395" y="5577"/>
                  </a:lnTo>
                  <a:lnTo>
                    <a:pt x="1429" y="5508"/>
                  </a:lnTo>
                  <a:lnTo>
                    <a:pt x="1465" y="5448"/>
                  </a:lnTo>
                  <a:lnTo>
                    <a:pt x="1504" y="5383"/>
                  </a:lnTo>
                  <a:lnTo>
                    <a:pt x="1540" y="5326"/>
                  </a:lnTo>
                  <a:lnTo>
                    <a:pt x="1582" y="5273"/>
                  </a:lnTo>
                  <a:lnTo>
                    <a:pt x="1627" y="5217"/>
                  </a:lnTo>
                  <a:lnTo>
                    <a:pt x="1671" y="5172"/>
                  </a:lnTo>
                  <a:lnTo>
                    <a:pt x="1719" y="5128"/>
                  </a:lnTo>
                  <a:lnTo>
                    <a:pt x="1766" y="5083"/>
                  </a:lnTo>
                  <a:lnTo>
                    <a:pt x="1813" y="5043"/>
                  </a:lnTo>
                  <a:lnTo>
                    <a:pt x="1863" y="5010"/>
                  </a:lnTo>
                  <a:lnTo>
                    <a:pt x="1916" y="4978"/>
                  </a:lnTo>
                  <a:lnTo>
                    <a:pt x="1966" y="4949"/>
                  </a:lnTo>
                  <a:lnTo>
                    <a:pt x="2025" y="4929"/>
                  </a:lnTo>
                  <a:lnTo>
                    <a:pt x="2078" y="4905"/>
                  </a:lnTo>
                  <a:lnTo>
                    <a:pt x="2134" y="4893"/>
                  </a:lnTo>
                  <a:lnTo>
                    <a:pt x="2192" y="4881"/>
                  </a:lnTo>
                  <a:lnTo>
                    <a:pt x="2248" y="4872"/>
                  </a:lnTo>
                  <a:lnTo>
                    <a:pt x="6203" y="4872"/>
                  </a:lnTo>
                  <a:lnTo>
                    <a:pt x="6203" y="1721"/>
                  </a:lnTo>
                  <a:lnTo>
                    <a:pt x="6206" y="1636"/>
                  </a:lnTo>
                  <a:lnTo>
                    <a:pt x="6208" y="1547"/>
                  </a:lnTo>
                  <a:lnTo>
                    <a:pt x="6220" y="1462"/>
                  </a:lnTo>
                  <a:lnTo>
                    <a:pt x="6228" y="1377"/>
                  </a:lnTo>
                  <a:lnTo>
                    <a:pt x="6242" y="1292"/>
                  </a:lnTo>
                  <a:lnTo>
                    <a:pt x="6256" y="1211"/>
                  </a:lnTo>
                  <a:lnTo>
                    <a:pt x="6272" y="1130"/>
                  </a:lnTo>
                  <a:lnTo>
                    <a:pt x="6295" y="1053"/>
                  </a:lnTo>
                  <a:lnTo>
                    <a:pt x="6317" y="980"/>
                  </a:lnTo>
                  <a:lnTo>
                    <a:pt x="6342" y="899"/>
                  </a:lnTo>
                  <a:lnTo>
                    <a:pt x="6370" y="830"/>
                  </a:lnTo>
                  <a:lnTo>
                    <a:pt x="6398" y="757"/>
                  </a:lnTo>
                  <a:lnTo>
                    <a:pt x="6431" y="693"/>
                  </a:lnTo>
                  <a:lnTo>
                    <a:pt x="6465" y="624"/>
                  </a:lnTo>
                  <a:lnTo>
                    <a:pt x="6501" y="567"/>
                  </a:lnTo>
                  <a:lnTo>
                    <a:pt x="6537" y="506"/>
                  </a:lnTo>
                  <a:lnTo>
                    <a:pt x="6579" y="446"/>
                  </a:lnTo>
                  <a:lnTo>
                    <a:pt x="6621" y="397"/>
                  </a:lnTo>
                  <a:lnTo>
                    <a:pt x="6660" y="340"/>
                  </a:lnTo>
                  <a:lnTo>
                    <a:pt x="6707" y="296"/>
                  </a:lnTo>
                  <a:lnTo>
                    <a:pt x="6752" y="251"/>
                  </a:lnTo>
                  <a:lnTo>
                    <a:pt x="6799" y="207"/>
                  </a:lnTo>
                  <a:lnTo>
                    <a:pt x="6899" y="134"/>
                  </a:lnTo>
                  <a:lnTo>
                    <a:pt x="6952" y="109"/>
                  </a:lnTo>
                  <a:lnTo>
                    <a:pt x="7005" y="81"/>
                  </a:lnTo>
                  <a:lnTo>
                    <a:pt x="7058" y="57"/>
                  </a:lnTo>
                  <a:lnTo>
                    <a:pt x="7114" y="41"/>
                  </a:lnTo>
                  <a:lnTo>
                    <a:pt x="7172" y="20"/>
                  </a:lnTo>
                  <a:lnTo>
                    <a:pt x="7228" y="12"/>
                  </a:lnTo>
                  <a:lnTo>
                    <a:pt x="7286" y="0"/>
                  </a:lnTo>
                  <a:close/>
                </a:path>
              </a:pathLst>
            </a:custGeom>
            <a:solidFill>
              <a:srgbClr val="FFFFFF">
                <a:lumMod val="50000"/>
              </a:srgbClr>
            </a:solidFill>
            <a:ln w="12700" cap="flat">
              <a:noFill/>
              <a:miter lim="400000"/>
            </a:ln>
            <a:effectLst/>
          </p:spPr>
          <p:txBody>
            <a:bodyPr wrap="square" lIns="22495" tIns="22495" rIns="22495" bIns="22495" numCol="1" anchor="ctr">
              <a:noAutofit/>
            </a:bodyPr>
            <a:lstStyle/>
            <a:p>
              <a:pPr marL="0" marR="0" lvl="0" indent="0" defTabSz="299888" eaLnBrk="1" fontAlgn="ctr" latinLnBrk="0" hangingPunct="1">
                <a:spcBef>
                  <a:spcPts val="0"/>
                </a:spcBef>
                <a:spcAft>
                  <a:spcPts val="0"/>
                </a:spcAft>
                <a:buClrTx/>
                <a:buSzTx/>
                <a:buFontTx/>
                <a:buNone/>
                <a:tabLst/>
                <a:defRPr sz="1000" b="0">
                  <a:solidFill>
                    <a:srgbClr val="FFFFFF"/>
                  </a:solidFill>
                  <a:latin typeface="Arial"/>
                  <a:ea typeface="Arial"/>
                  <a:cs typeface="Arial"/>
                  <a:sym typeface="Arial"/>
                </a:defRPr>
              </a:pPr>
              <a:endParaRPr kumimoji="0" lang="en-US" sz="1200" b="0"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grpSp>
        <p:nvGrpSpPr>
          <p:cNvPr id="345" name="成组">
            <a:extLst>
              <a:ext uri="{FF2B5EF4-FFF2-40B4-BE49-F238E27FC236}">
                <a16:creationId xmlns:a16="http://schemas.microsoft.com/office/drawing/2014/main" xmlns="" id="{2AF5706D-4F83-47D7-9B11-A6DC1A53F5D8}"/>
              </a:ext>
            </a:extLst>
          </p:cNvPr>
          <p:cNvGrpSpPr/>
          <p:nvPr/>
        </p:nvGrpSpPr>
        <p:grpSpPr bwMode="gray">
          <a:xfrm>
            <a:off x="1370846" y="4249329"/>
            <a:ext cx="349524" cy="314840"/>
            <a:chOff x="0" y="0"/>
            <a:chExt cx="954423" cy="954423"/>
          </a:xfrm>
        </p:grpSpPr>
        <p:sp>
          <p:nvSpPr>
            <p:cNvPr id="346" name="圆形">
              <a:extLst>
                <a:ext uri="{FF2B5EF4-FFF2-40B4-BE49-F238E27FC236}">
                  <a16:creationId xmlns:a16="http://schemas.microsoft.com/office/drawing/2014/main" xmlns="" id="{9ED1ED54-FF90-480F-8166-9FC3D05D7470}"/>
                </a:ext>
              </a:extLst>
            </p:cNvPr>
            <p:cNvSpPr/>
            <p:nvPr/>
          </p:nvSpPr>
          <p:spPr bwMode="gray">
            <a:xfrm flipH="1">
              <a:off x="0" y="0"/>
              <a:ext cx="954424" cy="954424"/>
            </a:xfrm>
            <a:prstGeom prst="ellipse">
              <a:avLst/>
            </a:prstGeom>
            <a:gradFill flip="none" rotWithShape="1">
              <a:gsLst>
                <a:gs pos="0">
                  <a:srgbClr val="FFFFFF">
                    <a:alpha val="19496"/>
                  </a:srgbClr>
                </a:gs>
                <a:gs pos="100000">
                  <a:srgbClr val="FFFFFF">
                    <a:alpha val="0"/>
                  </a:srgbClr>
                </a:gs>
              </a:gsLst>
              <a:lin ang="16200000" scaled="0"/>
            </a:gradFill>
            <a:ln w="3175" cap="flat">
              <a:solidFill>
                <a:srgbClr val="FFFFFF">
                  <a:lumMod val="50000"/>
                </a:srgbClr>
              </a:solidFill>
              <a:prstDash val="solid"/>
              <a:miter lim="400000"/>
            </a:ln>
            <a:effectLst/>
          </p:spPr>
          <p:txBody>
            <a:bodyPr wrap="square" lIns="25104" tIns="25104" rIns="25104" bIns="25104" numCol="1" anchor="ctr">
              <a:noAutofit/>
            </a:bodyPr>
            <a:lstStyle/>
            <a:p>
              <a:pPr marL="0" marR="0" lvl="0" indent="0" defTabSz="288712" eaLnBrk="1" fontAlgn="ctr" latinLnBrk="0" hangingPunct="1">
                <a:spcBef>
                  <a:spcPts val="0"/>
                </a:spcBef>
                <a:spcAft>
                  <a:spcPts val="0"/>
                </a:spcAft>
                <a:buClrTx/>
                <a:buSzTx/>
                <a:buFontTx/>
                <a:buNone/>
                <a:tabLst/>
                <a:defRPr sz="1800">
                  <a:solidFill>
                    <a:srgbClr val="FFFFFF"/>
                  </a:solidFill>
                  <a:latin typeface="Arial"/>
                  <a:ea typeface="Huawei Sans"/>
                  <a:cs typeface="Huawei Sans"/>
                  <a:sym typeface="Huawei Sans"/>
                </a:defRPr>
              </a:pPr>
              <a:endParaRPr kumimoji="0" lang="en-US" sz="1200" b="0"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47" name="KSO_Shape">
              <a:extLst>
                <a:ext uri="{FF2B5EF4-FFF2-40B4-BE49-F238E27FC236}">
                  <a16:creationId xmlns:a16="http://schemas.microsoft.com/office/drawing/2014/main" xmlns="" id="{AA8E3389-947D-494A-AF5C-AFF6E431C863}"/>
                </a:ext>
              </a:extLst>
            </p:cNvPr>
            <p:cNvSpPr/>
            <p:nvPr/>
          </p:nvSpPr>
          <p:spPr bwMode="gray">
            <a:xfrm>
              <a:off x="226677" y="218956"/>
              <a:ext cx="494819" cy="482961"/>
            </a:xfrm>
            <a:custGeom>
              <a:avLst/>
              <a:gdLst/>
              <a:ahLst/>
              <a:cxnLst>
                <a:cxn ang="0">
                  <a:pos x="wd2" y="hd2"/>
                </a:cxn>
                <a:cxn ang="5400000">
                  <a:pos x="wd2" y="hd2"/>
                </a:cxn>
                <a:cxn ang="10800000">
                  <a:pos x="wd2" y="hd2"/>
                </a:cxn>
                <a:cxn ang="16200000">
                  <a:pos x="wd2" y="hd2"/>
                </a:cxn>
              </a:cxnLst>
              <a:rect l="0" t="0" r="r" b="b"/>
              <a:pathLst>
                <a:path w="21600" h="21600" extrusionOk="0">
                  <a:moveTo>
                    <a:pt x="16737" y="11622"/>
                  </a:moveTo>
                  <a:cubicBezTo>
                    <a:pt x="16737" y="11622"/>
                    <a:pt x="14385" y="7676"/>
                    <a:pt x="11138" y="7676"/>
                  </a:cubicBezTo>
                  <a:cubicBezTo>
                    <a:pt x="7967" y="7676"/>
                    <a:pt x="4835" y="11622"/>
                    <a:pt x="4835" y="11622"/>
                  </a:cubicBezTo>
                  <a:cubicBezTo>
                    <a:pt x="3077" y="10421"/>
                    <a:pt x="3077" y="10421"/>
                    <a:pt x="3077" y="10421"/>
                  </a:cubicBezTo>
                  <a:cubicBezTo>
                    <a:pt x="3077" y="13961"/>
                    <a:pt x="3077" y="13961"/>
                    <a:pt x="3077" y="13961"/>
                  </a:cubicBezTo>
                  <a:cubicBezTo>
                    <a:pt x="3352" y="14114"/>
                    <a:pt x="3555" y="14538"/>
                    <a:pt x="3555" y="15044"/>
                  </a:cubicBezTo>
                  <a:cubicBezTo>
                    <a:pt x="3555" y="15559"/>
                    <a:pt x="3346" y="15974"/>
                    <a:pt x="3066" y="16128"/>
                  </a:cubicBezTo>
                  <a:cubicBezTo>
                    <a:pt x="3588" y="19938"/>
                    <a:pt x="3588" y="19938"/>
                    <a:pt x="3588" y="19938"/>
                  </a:cubicBezTo>
                  <a:cubicBezTo>
                    <a:pt x="2050" y="19938"/>
                    <a:pt x="2050" y="19938"/>
                    <a:pt x="2050" y="19938"/>
                  </a:cubicBezTo>
                  <a:cubicBezTo>
                    <a:pt x="2577" y="16110"/>
                    <a:pt x="2577" y="16110"/>
                    <a:pt x="2577" y="16110"/>
                  </a:cubicBezTo>
                  <a:cubicBezTo>
                    <a:pt x="2324" y="15929"/>
                    <a:pt x="2148" y="15523"/>
                    <a:pt x="2148" y="15044"/>
                  </a:cubicBezTo>
                  <a:cubicBezTo>
                    <a:pt x="2148" y="14575"/>
                    <a:pt x="2319" y="14177"/>
                    <a:pt x="2561" y="13988"/>
                  </a:cubicBezTo>
                  <a:cubicBezTo>
                    <a:pt x="2561" y="10069"/>
                    <a:pt x="2561" y="10069"/>
                    <a:pt x="2561" y="10069"/>
                  </a:cubicBezTo>
                  <a:cubicBezTo>
                    <a:pt x="0" y="8308"/>
                    <a:pt x="0" y="8308"/>
                    <a:pt x="0" y="8308"/>
                  </a:cubicBezTo>
                  <a:cubicBezTo>
                    <a:pt x="11264" y="0"/>
                    <a:pt x="11264" y="0"/>
                    <a:pt x="11264" y="0"/>
                  </a:cubicBezTo>
                  <a:cubicBezTo>
                    <a:pt x="21600" y="8416"/>
                    <a:pt x="21600" y="8416"/>
                    <a:pt x="21600" y="8416"/>
                  </a:cubicBezTo>
                  <a:lnTo>
                    <a:pt x="16737" y="11622"/>
                  </a:lnTo>
                  <a:close/>
                  <a:moveTo>
                    <a:pt x="11012" y="9680"/>
                  </a:moveTo>
                  <a:cubicBezTo>
                    <a:pt x="14275" y="9680"/>
                    <a:pt x="16094" y="12516"/>
                    <a:pt x="16094" y="12516"/>
                  </a:cubicBezTo>
                  <a:cubicBezTo>
                    <a:pt x="16094" y="19388"/>
                    <a:pt x="16094" y="19388"/>
                    <a:pt x="16094" y="19388"/>
                  </a:cubicBezTo>
                  <a:cubicBezTo>
                    <a:pt x="16094" y="19388"/>
                    <a:pt x="14210" y="21600"/>
                    <a:pt x="10753" y="21600"/>
                  </a:cubicBezTo>
                  <a:cubicBezTo>
                    <a:pt x="7297" y="21600"/>
                    <a:pt x="6039" y="19388"/>
                    <a:pt x="6039" y="19388"/>
                  </a:cubicBezTo>
                  <a:cubicBezTo>
                    <a:pt x="6039" y="12516"/>
                    <a:pt x="6039" y="12516"/>
                    <a:pt x="6039" y="12516"/>
                  </a:cubicBezTo>
                  <a:cubicBezTo>
                    <a:pt x="6039" y="12516"/>
                    <a:pt x="7748" y="9680"/>
                    <a:pt x="11012" y="9680"/>
                  </a:cubicBezTo>
                  <a:close/>
                  <a:moveTo>
                    <a:pt x="10946" y="20336"/>
                  </a:moveTo>
                  <a:cubicBezTo>
                    <a:pt x="13209" y="20336"/>
                    <a:pt x="15045" y="19577"/>
                    <a:pt x="15045" y="18656"/>
                  </a:cubicBezTo>
                  <a:cubicBezTo>
                    <a:pt x="15045" y="17726"/>
                    <a:pt x="13209" y="16968"/>
                    <a:pt x="10946" y="16968"/>
                  </a:cubicBezTo>
                  <a:cubicBezTo>
                    <a:pt x="8687" y="16968"/>
                    <a:pt x="6852" y="17726"/>
                    <a:pt x="6852" y="18656"/>
                  </a:cubicBezTo>
                  <a:cubicBezTo>
                    <a:pt x="6852" y="19577"/>
                    <a:pt x="8687" y="20336"/>
                    <a:pt x="10946" y="20336"/>
                  </a:cubicBezTo>
                  <a:close/>
                </a:path>
              </a:pathLst>
            </a:custGeom>
            <a:solidFill>
              <a:srgbClr val="FFFFFF">
                <a:lumMod val="50000"/>
              </a:srgbClr>
            </a:solidFill>
            <a:ln w="12700" cap="flat">
              <a:noFill/>
              <a:miter lim="400000"/>
            </a:ln>
            <a:effectLst/>
          </p:spPr>
          <p:txBody>
            <a:bodyPr wrap="square" lIns="22495" tIns="22495" rIns="22495" bIns="22495" numCol="1" anchor="ctr">
              <a:noAutofit/>
            </a:bodyPr>
            <a:lstStyle/>
            <a:p>
              <a:pPr marL="0" marR="0" lvl="0" indent="0" defTabSz="449833" eaLnBrk="1" fontAlgn="ctr" latinLnBrk="0" hangingPunct="1">
                <a:spcBef>
                  <a:spcPts val="0"/>
                </a:spcBef>
                <a:spcAft>
                  <a:spcPts val="0"/>
                </a:spcAft>
                <a:buClrTx/>
                <a:buSzTx/>
                <a:buFontTx/>
                <a:buNone/>
                <a:tabLst/>
                <a:defRPr sz="1800" b="0">
                  <a:latin typeface="Arial"/>
                  <a:ea typeface="Arial"/>
                  <a:cs typeface="Arial"/>
                  <a:sym typeface="Arial"/>
                </a:defRPr>
              </a:pPr>
              <a:endParaRPr kumimoji="0" lang="en-US" sz="12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sp>
        <p:nvSpPr>
          <p:cNvPr id="348" name="文本框 347"/>
          <p:cNvSpPr txBox="1"/>
          <p:nvPr/>
        </p:nvSpPr>
        <p:spPr bwMode="gray">
          <a:xfrm>
            <a:off x="661568" y="3908402"/>
            <a:ext cx="1053494" cy="276999"/>
          </a:xfrm>
          <a:prstGeom prst="rect">
            <a:avLst/>
          </a:prstGeom>
          <a:noFill/>
        </p:spPr>
        <p:txBody>
          <a:bodyPr wrap="none" rtlCol="0">
            <a:spAutoFit/>
          </a:bodyPr>
          <a:lstStyle>
            <a:defPPr>
              <a:defRPr lang="en-US"/>
            </a:defPPr>
            <a:lvl1pPr algn="ctr">
              <a:defRPr sz="900" b="1">
                <a:solidFill>
                  <a:schemeClr val="bg1"/>
                </a:solidFill>
                <a:latin typeface="Arial" panose="020B0604020202020204" pitchFamily="34" charset="0"/>
                <a:ea typeface="Microsoft YaHei" panose="020B0503020204020204" pitchFamily="34" charset="-122"/>
                <a:cs typeface="Arial" panose="020B0604020202020204" pitchFamily="34" charset="0"/>
              </a:defRPr>
            </a:lvl1pPr>
          </a:lstStyle>
          <a:p>
            <a:pPr defTabSz="914400" fontAlgn="ctr">
              <a:defRPr/>
            </a:pPr>
            <a:r>
              <a:rPr lang="en-US" sz="1200" b="0" dirty="0" smtClean="0">
                <a:solidFill>
                  <a:srgbClr val="1D1D1A"/>
                </a:solidFill>
                <a:latin typeface="Huawei Sans" panose="020C0503030203020204" pitchFamily="34" charset="0"/>
              </a:rPr>
              <a:t>Government</a:t>
            </a:r>
            <a:endParaRPr lang="en-US" altLang="zh-CN" sz="1200" b="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9" name="文本框 348"/>
          <p:cNvSpPr txBox="1"/>
          <p:nvPr/>
        </p:nvSpPr>
        <p:spPr bwMode="gray">
          <a:xfrm>
            <a:off x="503649" y="4288455"/>
            <a:ext cx="875561" cy="276999"/>
          </a:xfrm>
          <a:prstGeom prst="rect">
            <a:avLst/>
          </a:prstGeom>
          <a:noFill/>
        </p:spPr>
        <p:txBody>
          <a:bodyPr wrap="none" rtlCol="0">
            <a:spAutoFit/>
          </a:bodyPr>
          <a:lstStyle>
            <a:defPPr>
              <a:defRPr lang="en-US"/>
            </a:defPPr>
            <a:lvl1pPr algn="ctr">
              <a:defRPr sz="900" b="1">
                <a:solidFill>
                  <a:schemeClr val="bg1"/>
                </a:solidFill>
                <a:latin typeface="Arial" panose="020B0604020202020204" pitchFamily="34" charset="0"/>
                <a:ea typeface="Microsoft YaHei" panose="020B0503020204020204" pitchFamily="34" charset="-122"/>
                <a:cs typeface="Arial" panose="020B0604020202020204" pitchFamily="34" charset="0"/>
              </a:defRPr>
            </a:lvl1pPr>
          </a:lstStyle>
          <a:p>
            <a:pPr defTabSz="914400" fontAlgn="ctr">
              <a:defRPr/>
            </a:pPr>
            <a:r>
              <a:rPr lang="en-US" sz="1200" b="0" dirty="0" smtClean="0">
                <a:solidFill>
                  <a:srgbClr val="1D1D1A"/>
                </a:solidFill>
                <a:latin typeface="Huawei Sans" panose="020C0503030203020204" pitchFamily="34" charset="0"/>
              </a:rPr>
              <a:t>Education</a:t>
            </a:r>
            <a:endParaRPr lang="en-US" sz="1200" b="0" dirty="0">
              <a:solidFill>
                <a:srgbClr val="1D1D1A"/>
              </a:solidFill>
              <a:latin typeface="Huawei Sans" panose="020C0503030203020204" pitchFamily="34" charset="0"/>
            </a:endParaRPr>
          </a:p>
        </p:txBody>
      </p:sp>
      <p:sp>
        <p:nvSpPr>
          <p:cNvPr id="350" name="文本框 349"/>
          <p:cNvSpPr txBox="1"/>
          <p:nvPr/>
        </p:nvSpPr>
        <p:spPr bwMode="gray">
          <a:xfrm>
            <a:off x="465978" y="4725869"/>
            <a:ext cx="950902" cy="276999"/>
          </a:xfrm>
          <a:prstGeom prst="rect">
            <a:avLst/>
          </a:prstGeom>
          <a:noFill/>
        </p:spPr>
        <p:txBody>
          <a:bodyPr wrap="none" rtlCol="0">
            <a:spAutoFit/>
          </a:bodyPr>
          <a:lstStyle>
            <a:defPPr>
              <a:defRPr lang="en-US"/>
            </a:defPPr>
            <a:lvl1pPr algn="ctr">
              <a:defRPr sz="900" b="1">
                <a:solidFill>
                  <a:schemeClr val="bg1"/>
                </a:solidFill>
                <a:latin typeface="Arial" panose="020B0604020202020204" pitchFamily="34" charset="0"/>
                <a:ea typeface="Microsoft YaHei" panose="020B0503020204020204" pitchFamily="34" charset="-122"/>
                <a:cs typeface="Arial" panose="020B0604020202020204" pitchFamily="34" charset="0"/>
              </a:defRPr>
            </a:lvl1pPr>
          </a:lstStyle>
          <a:p>
            <a:pPr defTabSz="914400" fontAlgn="ctr">
              <a:defRPr/>
            </a:pPr>
            <a:r>
              <a:rPr lang="en-US" sz="1200" b="0" dirty="0" smtClean="0">
                <a:solidFill>
                  <a:srgbClr val="1D1D1A"/>
                </a:solidFill>
                <a:latin typeface="Huawei Sans" panose="020C0503030203020204" pitchFamily="34" charset="0"/>
              </a:rPr>
              <a:t>Healthcare</a:t>
            </a:r>
            <a:endParaRPr lang="en-US" sz="1200" b="0" dirty="0">
              <a:solidFill>
                <a:srgbClr val="1D1D1A"/>
              </a:solidFill>
              <a:latin typeface="Huawei Sans" panose="020C0503030203020204" pitchFamily="34" charset="0"/>
            </a:endParaRPr>
          </a:p>
        </p:txBody>
      </p:sp>
      <p:sp>
        <p:nvSpPr>
          <p:cNvPr id="351" name="圆形">
            <a:extLst>
              <a:ext uri="{FF2B5EF4-FFF2-40B4-BE49-F238E27FC236}">
                <a16:creationId xmlns:a16="http://schemas.microsoft.com/office/drawing/2014/main" xmlns="" id="{51D7795D-91F9-48CE-AD68-0E2A8EA8B39F}"/>
              </a:ext>
            </a:extLst>
          </p:cNvPr>
          <p:cNvSpPr/>
          <p:nvPr/>
        </p:nvSpPr>
        <p:spPr bwMode="gray">
          <a:xfrm flipH="1">
            <a:off x="1626518" y="5064685"/>
            <a:ext cx="332700" cy="299684"/>
          </a:xfrm>
          <a:prstGeom prst="ellipse">
            <a:avLst/>
          </a:prstGeom>
          <a:gradFill flip="none" rotWithShape="1">
            <a:gsLst>
              <a:gs pos="0">
                <a:srgbClr val="FFFFFF">
                  <a:alpha val="19496"/>
                </a:srgbClr>
              </a:gs>
              <a:gs pos="100000">
                <a:srgbClr val="FFFFFF">
                  <a:alpha val="0"/>
                </a:srgbClr>
              </a:gs>
            </a:gsLst>
            <a:lin ang="16200000" scaled="0"/>
          </a:gradFill>
          <a:ln w="3175" cap="flat">
            <a:solidFill>
              <a:srgbClr val="FFFFFF">
                <a:lumMod val="50000"/>
              </a:srgbClr>
            </a:solidFill>
            <a:prstDash val="solid"/>
            <a:miter lim="400000"/>
          </a:ln>
          <a:effectLst/>
        </p:spPr>
        <p:txBody>
          <a:bodyPr wrap="square" lIns="51019" tIns="51019" rIns="51019" bIns="51019" numCol="1" anchor="ctr">
            <a:noAutofit/>
          </a:bodyPr>
          <a:lstStyle/>
          <a:p>
            <a:pPr marL="0" marR="0" lvl="0" indent="0" defTabSz="586880" eaLnBrk="1" fontAlgn="ctr" latinLnBrk="0" hangingPunct="1">
              <a:spcBef>
                <a:spcPts val="0"/>
              </a:spcBef>
              <a:spcAft>
                <a:spcPts val="0"/>
              </a:spcAft>
              <a:buClrTx/>
              <a:buSzTx/>
              <a:buFontTx/>
              <a:buNone/>
              <a:tabLst/>
              <a:defRPr sz="1800">
                <a:solidFill>
                  <a:srgbClr val="FFFFFF"/>
                </a:solidFill>
                <a:latin typeface="Arial"/>
                <a:ea typeface="Huawei Sans"/>
                <a:cs typeface="Huawei Sans"/>
                <a:sym typeface="Huawei Sans"/>
              </a:defRPr>
            </a:pPr>
            <a:endParaRPr kumimoji="0" lang="en-US" sz="1100" b="0" i="0" u="none" strike="noStrike" kern="0" cap="none" spc="0" normalizeH="0" baseline="0" noProof="0" dirty="0">
              <a:ln>
                <a:noFill/>
              </a:ln>
              <a:solidFill>
                <a:srgbClr val="FFFFFF"/>
              </a:solidFill>
              <a:effectLst/>
              <a:uLnTx/>
              <a:uFillTx/>
              <a:latin typeface="Huawei Sans" panose="020C0503030203020204" pitchFamily="34" charset="0"/>
              <a:ea typeface="方正兰亭黑简体" panose="02000000000000000000" pitchFamily="2" charset="-122"/>
              <a:cs typeface="Huawei Sans"/>
              <a:sym typeface="Huawei Sans" panose="020C0503030203020204" pitchFamily="34" charset="0"/>
            </a:endParaRPr>
          </a:p>
        </p:txBody>
      </p:sp>
      <p:grpSp>
        <p:nvGrpSpPr>
          <p:cNvPr id="352" name="组合 266">
            <a:extLst>
              <a:ext uri="{FF2B5EF4-FFF2-40B4-BE49-F238E27FC236}">
                <a16:creationId xmlns:a16="http://schemas.microsoft.com/office/drawing/2014/main" xmlns="" id="{F71BBC85-FB09-40D4-B9D3-48AF0A261187}"/>
              </a:ext>
            </a:extLst>
          </p:cNvPr>
          <p:cNvGrpSpPr/>
          <p:nvPr/>
        </p:nvGrpSpPr>
        <p:grpSpPr bwMode="gray">
          <a:xfrm>
            <a:off x="1705676" y="5132471"/>
            <a:ext cx="174384" cy="151357"/>
            <a:chOff x="11042650" y="717550"/>
            <a:chExt cx="958850" cy="923925"/>
          </a:xfrm>
          <a:noFill/>
        </p:grpSpPr>
        <p:sp>
          <p:nvSpPr>
            <p:cNvPr id="353" name="Freeform 9">
              <a:extLst>
                <a:ext uri="{FF2B5EF4-FFF2-40B4-BE49-F238E27FC236}">
                  <a16:creationId xmlns:a16="http://schemas.microsoft.com/office/drawing/2014/main" xmlns="" id="{4C06E0FC-69F3-4653-B842-70EAA387ACD4}"/>
                </a:ext>
              </a:extLst>
            </p:cNvPr>
            <p:cNvSpPr>
              <a:spLocks/>
            </p:cNvSpPr>
            <p:nvPr/>
          </p:nvSpPr>
          <p:spPr bwMode="gray">
            <a:xfrm>
              <a:off x="11217275" y="717550"/>
              <a:ext cx="111125" cy="469900"/>
            </a:xfrm>
            <a:custGeom>
              <a:avLst/>
              <a:gdLst/>
              <a:ahLst/>
              <a:cxnLst>
                <a:cxn ang="0">
                  <a:pos x="70" y="296"/>
                </a:cxn>
                <a:cxn ang="0">
                  <a:pos x="58" y="0"/>
                </a:cxn>
                <a:cxn ang="0">
                  <a:pos x="14" y="0"/>
                </a:cxn>
                <a:cxn ang="0">
                  <a:pos x="0" y="296"/>
                </a:cxn>
                <a:cxn ang="0">
                  <a:pos x="70" y="296"/>
                </a:cxn>
              </a:cxnLst>
              <a:rect l="0" t="0" r="r" b="b"/>
              <a:pathLst>
                <a:path w="70" h="296">
                  <a:moveTo>
                    <a:pt x="70" y="296"/>
                  </a:moveTo>
                  <a:lnTo>
                    <a:pt x="58" y="0"/>
                  </a:lnTo>
                  <a:lnTo>
                    <a:pt x="14" y="0"/>
                  </a:lnTo>
                  <a:lnTo>
                    <a:pt x="0" y="296"/>
                  </a:lnTo>
                  <a:lnTo>
                    <a:pt x="70" y="296"/>
                  </a:lnTo>
                  <a:close/>
                </a:path>
              </a:pathLst>
            </a:custGeom>
            <a:grpFill/>
            <a:ln w="9525">
              <a:solidFill>
                <a:srgbClr val="EBEBEB">
                  <a:lumMod val="50000"/>
                </a:srgbClr>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ctr" latinLnBrk="0" hangingPunct="1">
                <a:spcBef>
                  <a:spcPts val="0"/>
                </a:spcBef>
                <a:spcAft>
                  <a:spcPts val="0"/>
                </a:spcAft>
                <a:buClrTx/>
                <a:buSzTx/>
                <a:buFontTx/>
                <a:buNone/>
                <a:tabLst/>
                <a:defRPr/>
              </a:pPr>
              <a:endParaRPr kumimoji="0" lang="en-US" altLang="zh-CN" sz="11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54" name="Freeform 10">
              <a:extLst>
                <a:ext uri="{FF2B5EF4-FFF2-40B4-BE49-F238E27FC236}">
                  <a16:creationId xmlns:a16="http://schemas.microsoft.com/office/drawing/2014/main" xmlns="" id="{EBAA8ADE-1DBA-48D3-91C4-5EC8E2CC805B}"/>
                </a:ext>
              </a:extLst>
            </p:cNvPr>
            <p:cNvSpPr>
              <a:spLocks/>
            </p:cNvSpPr>
            <p:nvPr/>
          </p:nvSpPr>
          <p:spPr bwMode="gray">
            <a:xfrm>
              <a:off x="11782425" y="1012825"/>
              <a:ext cx="98425" cy="384175"/>
            </a:xfrm>
            <a:custGeom>
              <a:avLst/>
              <a:gdLst/>
              <a:ahLst/>
              <a:cxnLst>
                <a:cxn ang="0">
                  <a:pos x="62" y="242"/>
                </a:cxn>
                <a:cxn ang="0">
                  <a:pos x="54" y="0"/>
                </a:cxn>
                <a:cxn ang="0">
                  <a:pos x="10" y="0"/>
                </a:cxn>
                <a:cxn ang="0">
                  <a:pos x="0" y="242"/>
                </a:cxn>
                <a:cxn ang="0">
                  <a:pos x="62" y="242"/>
                </a:cxn>
              </a:cxnLst>
              <a:rect l="0" t="0" r="r" b="b"/>
              <a:pathLst>
                <a:path w="62" h="242">
                  <a:moveTo>
                    <a:pt x="62" y="242"/>
                  </a:moveTo>
                  <a:lnTo>
                    <a:pt x="54" y="0"/>
                  </a:lnTo>
                  <a:lnTo>
                    <a:pt x="10" y="0"/>
                  </a:lnTo>
                  <a:lnTo>
                    <a:pt x="0" y="242"/>
                  </a:lnTo>
                  <a:lnTo>
                    <a:pt x="62" y="242"/>
                  </a:lnTo>
                  <a:close/>
                </a:path>
              </a:pathLst>
            </a:custGeom>
            <a:grpFill/>
            <a:ln w="9525">
              <a:solidFill>
                <a:srgbClr val="EBEBEB">
                  <a:lumMod val="50000"/>
                </a:srgbClr>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ctr" latinLnBrk="0" hangingPunct="1">
                <a:spcBef>
                  <a:spcPts val="0"/>
                </a:spcBef>
                <a:spcAft>
                  <a:spcPts val="0"/>
                </a:spcAft>
                <a:buClrTx/>
                <a:buSzTx/>
                <a:buFontTx/>
                <a:buNone/>
                <a:tabLst/>
                <a:defRPr/>
              </a:pPr>
              <a:endParaRPr kumimoji="0" lang="en-US" altLang="zh-CN" sz="11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55" name="Freeform 11">
              <a:extLst>
                <a:ext uri="{FF2B5EF4-FFF2-40B4-BE49-F238E27FC236}">
                  <a16:creationId xmlns:a16="http://schemas.microsoft.com/office/drawing/2014/main" xmlns="" id="{E79B7812-348C-4AE7-84BE-E906C0C2C270}"/>
                </a:ext>
              </a:extLst>
            </p:cNvPr>
            <p:cNvSpPr>
              <a:spLocks/>
            </p:cNvSpPr>
            <p:nvPr/>
          </p:nvSpPr>
          <p:spPr bwMode="gray">
            <a:xfrm>
              <a:off x="11042650" y="1206500"/>
              <a:ext cx="958850" cy="434975"/>
            </a:xfrm>
            <a:custGeom>
              <a:avLst/>
              <a:gdLst/>
              <a:ahLst/>
              <a:cxnLst>
                <a:cxn ang="0">
                  <a:pos x="446" y="170"/>
                </a:cxn>
                <a:cxn ang="0">
                  <a:pos x="604" y="170"/>
                </a:cxn>
                <a:cxn ang="0">
                  <a:pos x="604" y="132"/>
                </a:cxn>
                <a:cxn ang="0">
                  <a:pos x="400" y="132"/>
                </a:cxn>
                <a:cxn ang="0">
                  <a:pos x="400" y="46"/>
                </a:cxn>
                <a:cxn ang="0">
                  <a:pos x="210" y="46"/>
                </a:cxn>
                <a:cxn ang="0">
                  <a:pos x="210" y="0"/>
                </a:cxn>
                <a:cxn ang="0">
                  <a:pos x="76" y="0"/>
                </a:cxn>
                <a:cxn ang="0">
                  <a:pos x="76" y="46"/>
                </a:cxn>
                <a:cxn ang="0">
                  <a:pos x="0" y="46"/>
                </a:cxn>
                <a:cxn ang="0">
                  <a:pos x="0" y="84"/>
                </a:cxn>
                <a:cxn ang="0">
                  <a:pos x="148" y="84"/>
                </a:cxn>
                <a:cxn ang="0">
                  <a:pos x="148" y="110"/>
                </a:cxn>
                <a:cxn ang="0">
                  <a:pos x="0" y="110"/>
                </a:cxn>
                <a:cxn ang="0">
                  <a:pos x="0" y="142"/>
                </a:cxn>
                <a:cxn ang="0">
                  <a:pos x="148" y="142"/>
                </a:cxn>
                <a:cxn ang="0">
                  <a:pos x="148" y="168"/>
                </a:cxn>
                <a:cxn ang="0">
                  <a:pos x="0" y="168"/>
                </a:cxn>
                <a:cxn ang="0">
                  <a:pos x="0" y="202"/>
                </a:cxn>
                <a:cxn ang="0">
                  <a:pos x="148" y="202"/>
                </a:cxn>
                <a:cxn ang="0">
                  <a:pos x="148" y="230"/>
                </a:cxn>
                <a:cxn ang="0">
                  <a:pos x="0" y="230"/>
                </a:cxn>
                <a:cxn ang="0">
                  <a:pos x="0" y="274"/>
                </a:cxn>
                <a:cxn ang="0">
                  <a:pos x="604" y="274"/>
                </a:cxn>
                <a:cxn ang="0">
                  <a:pos x="604" y="198"/>
                </a:cxn>
                <a:cxn ang="0">
                  <a:pos x="446" y="198"/>
                </a:cxn>
                <a:cxn ang="0">
                  <a:pos x="446" y="170"/>
                </a:cxn>
              </a:cxnLst>
              <a:rect l="0" t="0" r="r" b="b"/>
              <a:pathLst>
                <a:path w="604" h="274">
                  <a:moveTo>
                    <a:pt x="446" y="170"/>
                  </a:moveTo>
                  <a:lnTo>
                    <a:pt x="604" y="170"/>
                  </a:lnTo>
                  <a:lnTo>
                    <a:pt x="604" y="132"/>
                  </a:lnTo>
                  <a:lnTo>
                    <a:pt x="400" y="132"/>
                  </a:lnTo>
                  <a:lnTo>
                    <a:pt x="400" y="46"/>
                  </a:lnTo>
                  <a:lnTo>
                    <a:pt x="210" y="46"/>
                  </a:lnTo>
                  <a:lnTo>
                    <a:pt x="210" y="0"/>
                  </a:lnTo>
                  <a:lnTo>
                    <a:pt x="76" y="0"/>
                  </a:lnTo>
                  <a:lnTo>
                    <a:pt x="76" y="46"/>
                  </a:lnTo>
                  <a:lnTo>
                    <a:pt x="0" y="46"/>
                  </a:lnTo>
                  <a:lnTo>
                    <a:pt x="0" y="84"/>
                  </a:lnTo>
                  <a:lnTo>
                    <a:pt x="148" y="84"/>
                  </a:lnTo>
                  <a:lnTo>
                    <a:pt x="148" y="110"/>
                  </a:lnTo>
                  <a:lnTo>
                    <a:pt x="0" y="110"/>
                  </a:lnTo>
                  <a:lnTo>
                    <a:pt x="0" y="142"/>
                  </a:lnTo>
                  <a:lnTo>
                    <a:pt x="148" y="142"/>
                  </a:lnTo>
                  <a:lnTo>
                    <a:pt x="148" y="168"/>
                  </a:lnTo>
                  <a:lnTo>
                    <a:pt x="0" y="168"/>
                  </a:lnTo>
                  <a:lnTo>
                    <a:pt x="0" y="202"/>
                  </a:lnTo>
                  <a:lnTo>
                    <a:pt x="148" y="202"/>
                  </a:lnTo>
                  <a:lnTo>
                    <a:pt x="148" y="230"/>
                  </a:lnTo>
                  <a:lnTo>
                    <a:pt x="0" y="230"/>
                  </a:lnTo>
                  <a:lnTo>
                    <a:pt x="0" y="274"/>
                  </a:lnTo>
                  <a:lnTo>
                    <a:pt x="604" y="274"/>
                  </a:lnTo>
                  <a:lnTo>
                    <a:pt x="604" y="198"/>
                  </a:lnTo>
                  <a:lnTo>
                    <a:pt x="446" y="198"/>
                  </a:lnTo>
                  <a:lnTo>
                    <a:pt x="446" y="170"/>
                  </a:lnTo>
                  <a:close/>
                </a:path>
              </a:pathLst>
            </a:custGeom>
            <a:grpFill/>
            <a:ln w="9525">
              <a:solidFill>
                <a:srgbClr val="EBEBEB">
                  <a:lumMod val="50000"/>
                </a:srgbClr>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ctr" latinLnBrk="0" hangingPunct="1">
                <a:spcBef>
                  <a:spcPts val="0"/>
                </a:spcBef>
                <a:spcAft>
                  <a:spcPts val="0"/>
                </a:spcAft>
                <a:buClrTx/>
                <a:buSzTx/>
                <a:buFontTx/>
                <a:buNone/>
                <a:tabLst/>
                <a:defRPr/>
              </a:pPr>
              <a:endParaRPr kumimoji="0" lang="en-US" altLang="zh-CN" sz="11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sp>
        <p:nvSpPr>
          <p:cNvPr id="356" name="文本框 355"/>
          <p:cNvSpPr txBox="1"/>
          <p:nvPr/>
        </p:nvSpPr>
        <p:spPr bwMode="gray">
          <a:xfrm>
            <a:off x="455613" y="5121063"/>
            <a:ext cx="1221809" cy="276999"/>
          </a:xfrm>
          <a:prstGeom prst="rect">
            <a:avLst/>
          </a:prstGeom>
          <a:noFill/>
        </p:spPr>
        <p:txBody>
          <a:bodyPr wrap="none" rtlCol="0">
            <a:spAutoFit/>
          </a:bodyPr>
          <a:lstStyle>
            <a:defPPr>
              <a:defRPr lang="en-US"/>
            </a:defPPr>
            <a:lvl1pPr algn="ctr">
              <a:defRPr sz="900" b="1">
                <a:solidFill>
                  <a:schemeClr val="bg1"/>
                </a:solidFill>
                <a:latin typeface="Arial" panose="020B0604020202020204" pitchFamily="34" charset="0"/>
                <a:ea typeface="Microsoft YaHei" panose="020B0503020204020204" pitchFamily="34" charset="-122"/>
                <a:cs typeface="Arial" panose="020B0604020202020204" pitchFamily="34" charset="0"/>
              </a:defRPr>
            </a:lvl1pPr>
          </a:lstStyle>
          <a:p>
            <a:pPr defTabSz="914400" fontAlgn="ctr">
              <a:defRPr/>
            </a:pPr>
            <a:r>
              <a:rPr lang="en-US" sz="1200" b="0" dirty="0" smtClean="0">
                <a:solidFill>
                  <a:srgbClr val="1D1D1A"/>
                </a:solidFill>
                <a:latin typeface="Huawei Sans" panose="020C0503030203020204" pitchFamily="34" charset="0"/>
              </a:rPr>
              <a:t>Manufacturing</a:t>
            </a:r>
            <a:endParaRPr lang="en-US" altLang="zh-CN" sz="1200" b="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57" name="组合 356"/>
          <p:cNvGrpSpPr>
            <a:grpSpLocks noChangeAspect="1"/>
          </p:cNvGrpSpPr>
          <p:nvPr/>
        </p:nvGrpSpPr>
        <p:grpSpPr bwMode="gray">
          <a:xfrm>
            <a:off x="1855315" y="4815919"/>
            <a:ext cx="138817" cy="116578"/>
            <a:chOff x="7312134" y="5716243"/>
            <a:chExt cx="750888" cy="598487"/>
          </a:xfrm>
          <a:solidFill>
            <a:srgbClr val="FFFFFF">
              <a:lumMod val="50000"/>
            </a:srgbClr>
          </a:solidFill>
        </p:grpSpPr>
        <p:sp>
          <p:nvSpPr>
            <p:cNvPr id="358" name="Freeform 50"/>
            <p:cNvSpPr>
              <a:spLocks/>
            </p:cNvSpPr>
            <p:nvPr/>
          </p:nvSpPr>
          <p:spPr bwMode="gray">
            <a:xfrm>
              <a:off x="7397543" y="5996839"/>
              <a:ext cx="142348" cy="31967"/>
            </a:xfrm>
            <a:custGeom>
              <a:avLst/>
              <a:gdLst>
                <a:gd name="T0" fmla="*/ 2147483646 w 303"/>
                <a:gd name="T1" fmla="*/ 2147483646 h 67"/>
                <a:gd name="T2" fmla="*/ 2147483646 w 303"/>
                <a:gd name="T3" fmla="*/ 2147483646 h 67"/>
                <a:gd name="T4" fmla="*/ 0 w 303"/>
                <a:gd name="T5" fmla="*/ 2147483646 h 67"/>
                <a:gd name="T6" fmla="*/ 0 w 303"/>
                <a:gd name="T7" fmla="*/ 0 h 67"/>
                <a:gd name="T8" fmla="*/ 2147483646 w 303"/>
                <a:gd name="T9" fmla="*/ 0 h 67"/>
                <a:gd name="T10" fmla="*/ 2147483646 w 303"/>
                <a:gd name="T11" fmla="*/ 2147483646 h 67"/>
                <a:gd name="T12" fmla="*/ 0 60000 65536"/>
                <a:gd name="T13" fmla="*/ 0 60000 65536"/>
                <a:gd name="T14" fmla="*/ 0 60000 65536"/>
                <a:gd name="T15" fmla="*/ 0 60000 65536"/>
                <a:gd name="T16" fmla="*/ 0 60000 65536"/>
                <a:gd name="T17" fmla="*/ 0 60000 65536"/>
                <a:gd name="T18" fmla="*/ 0 w 303"/>
                <a:gd name="T19" fmla="*/ 0 h 67"/>
                <a:gd name="T20" fmla="*/ 303 w 303"/>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303" h="67">
                  <a:moveTo>
                    <a:pt x="303" y="67"/>
                  </a:moveTo>
                  <a:lnTo>
                    <a:pt x="303" y="67"/>
                  </a:lnTo>
                  <a:lnTo>
                    <a:pt x="0" y="67"/>
                  </a:lnTo>
                  <a:lnTo>
                    <a:pt x="0" y="0"/>
                  </a:lnTo>
                  <a:lnTo>
                    <a:pt x="303" y="0"/>
                  </a:lnTo>
                  <a:lnTo>
                    <a:pt x="303" y="67"/>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00" eaLnBrk="1" fontAlgn="ctr" latinLnBrk="0" hangingPunct="1">
                <a:spcBef>
                  <a:spcPts val="0"/>
                </a:spcBef>
                <a:spcAft>
                  <a:spcPts val="0"/>
                </a:spcAft>
                <a:buClrTx/>
                <a:buSzTx/>
                <a:buFontTx/>
                <a:buNone/>
                <a:tabLst/>
                <a:defRPr/>
              </a:pPr>
              <a:endParaRPr kumimoji="0" lang="en-US" altLang="zh-CN" sz="11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9" name="Freeform 51"/>
            <p:cNvSpPr>
              <a:spLocks/>
            </p:cNvSpPr>
            <p:nvPr/>
          </p:nvSpPr>
          <p:spPr bwMode="gray">
            <a:xfrm>
              <a:off x="7513202" y="5957769"/>
              <a:ext cx="64057" cy="111884"/>
            </a:xfrm>
            <a:custGeom>
              <a:avLst/>
              <a:gdLst>
                <a:gd name="T0" fmla="*/ 0 w 135"/>
                <a:gd name="T1" fmla="*/ 0 h 239"/>
                <a:gd name="T2" fmla="*/ 0 w 135"/>
                <a:gd name="T3" fmla="*/ 0 h 239"/>
                <a:gd name="T4" fmla="*/ 2147483646 w 135"/>
                <a:gd name="T5" fmla="*/ 2147483646 h 239"/>
                <a:gd name="T6" fmla="*/ 0 w 135"/>
                <a:gd name="T7" fmla="*/ 2147483646 h 239"/>
                <a:gd name="T8" fmla="*/ 0 w 135"/>
                <a:gd name="T9" fmla="*/ 0 h 239"/>
                <a:gd name="T10" fmla="*/ 0 60000 65536"/>
                <a:gd name="T11" fmla="*/ 0 60000 65536"/>
                <a:gd name="T12" fmla="*/ 0 60000 65536"/>
                <a:gd name="T13" fmla="*/ 0 60000 65536"/>
                <a:gd name="T14" fmla="*/ 0 60000 65536"/>
                <a:gd name="T15" fmla="*/ 0 w 135"/>
                <a:gd name="T16" fmla="*/ 0 h 239"/>
                <a:gd name="T17" fmla="*/ 135 w 135"/>
                <a:gd name="T18" fmla="*/ 239 h 239"/>
              </a:gdLst>
              <a:ahLst/>
              <a:cxnLst>
                <a:cxn ang="T10">
                  <a:pos x="T0" y="T1"/>
                </a:cxn>
                <a:cxn ang="T11">
                  <a:pos x="T2" y="T3"/>
                </a:cxn>
                <a:cxn ang="T12">
                  <a:pos x="T4" y="T5"/>
                </a:cxn>
                <a:cxn ang="T13">
                  <a:pos x="T6" y="T7"/>
                </a:cxn>
                <a:cxn ang="T14">
                  <a:pos x="T8" y="T9"/>
                </a:cxn>
              </a:cxnLst>
              <a:rect l="T15" t="T16" r="T17" b="T18"/>
              <a:pathLst>
                <a:path w="135" h="239">
                  <a:moveTo>
                    <a:pt x="0" y="0"/>
                  </a:moveTo>
                  <a:lnTo>
                    <a:pt x="0" y="0"/>
                  </a:lnTo>
                  <a:lnTo>
                    <a:pt x="135" y="119"/>
                  </a:lnTo>
                  <a:lnTo>
                    <a:pt x="0" y="239"/>
                  </a:lnTo>
                  <a:lnTo>
                    <a:pt x="0"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00" eaLnBrk="1" fontAlgn="ctr" latinLnBrk="0" hangingPunct="1">
                <a:spcBef>
                  <a:spcPts val="0"/>
                </a:spcBef>
                <a:spcAft>
                  <a:spcPts val="0"/>
                </a:spcAft>
                <a:buClrTx/>
                <a:buSzTx/>
                <a:buFontTx/>
                <a:buNone/>
                <a:tabLst/>
                <a:defRPr/>
              </a:pPr>
              <a:endParaRPr kumimoji="0" lang="en-US" altLang="zh-CN" sz="11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0" name="Freeform 52"/>
            <p:cNvSpPr>
              <a:spLocks/>
            </p:cNvSpPr>
            <p:nvPr/>
          </p:nvSpPr>
          <p:spPr bwMode="gray">
            <a:xfrm>
              <a:off x="7810354" y="5931130"/>
              <a:ext cx="129894" cy="31967"/>
            </a:xfrm>
            <a:custGeom>
              <a:avLst/>
              <a:gdLst>
                <a:gd name="T0" fmla="*/ 2147483646 w 276"/>
                <a:gd name="T1" fmla="*/ 2147483646 h 67"/>
                <a:gd name="T2" fmla="*/ 2147483646 w 276"/>
                <a:gd name="T3" fmla="*/ 2147483646 h 67"/>
                <a:gd name="T4" fmla="*/ 0 w 276"/>
                <a:gd name="T5" fmla="*/ 2147483646 h 67"/>
                <a:gd name="T6" fmla="*/ 0 w 276"/>
                <a:gd name="T7" fmla="*/ 0 h 67"/>
                <a:gd name="T8" fmla="*/ 2147483646 w 276"/>
                <a:gd name="T9" fmla="*/ 0 h 67"/>
                <a:gd name="T10" fmla="*/ 2147483646 w 276"/>
                <a:gd name="T11" fmla="*/ 2147483646 h 67"/>
                <a:gd name="T12" fmla="*/ 0 60000 65536"/>
                <a:gd name="T13" fmla="*/ 0 60000 65536"/>
                <a:gd name="T14" fmla="*/ 0 60000 65536"/>
                <a:gd name="T15" fmla="*/ 0 60000 65536"/>
                <a:gd name="T16" fmla="*/ 0 60000 65536"/>
                <a:gd name="T17" fmla="*/ 0 60000 65536"/>
                <a:gd name="T18" fmla="*/ 0 w 276"/>
                <a:gd name="T19" fmla="*/ 0 h 67"/>
                <a:gd name="T20" fmla="*/ 276 w 276"/>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276" h="67">
                  <a:moveTo>
                    <a:pt x="276" y="67"/>
                  </a:moveTo>
                  <a:lnTo>
                    <a:pt x="276" y="67"/>
                  </a:lnTo>
                  <a:lnTo>
                    <a:pt x="0" y="67"/>
                  </a:lnTo>
                  <a:lnTo>
                    <a:pt x="0" y="0"/>
                  </a:lnTo>
                  <a:lnTo>
                    <a:pt x="276" y="0"/>
                  </a:lnTo>
                  <a:lnTo>
                    <a:pt x="276" y="67"/>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00" eaLnBrk="1" fontAlgn="ctr" latinLnBrk="0" hangingPunct="1">
                <a:spcBef>
                  <a:spcPts val="0"/>
                </a:spcBef>
                <a:spcAft>
                  <a:spcPts val="0"/>
                </a:spcAft>
                <a:buClrTx/>
                <a:buSzTx/>
                <a:buFontTx/>
                <a:buNone/>
                <a:tabLst/>
                <a:defRPr/>
              </a:pPr>
              <a:endParaRPr kumimoji="0" lang="en-US" altLang="zh-CN" sz="11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1" name="Freeform 53"/>
            <p:cNvSpPr>
              <a:spLocks/>
            </p:cNvSpPr>
            <p:nvPr/>
          </p:nvSpPr>
          <p:spPr bwMode="gray">
            <a:xfrm>
              <a:off x="7913556" y="5890284"/>
              <a:ext cx="64057" cy="113659"/>
            </a:xfrm>
            <a:custGeom>
              <a:avLst/>
              <a:gdLst>
                <a:gd name="T0" fmla="*/ 2147483646 w 135"/>
                <a:gd name="T1" fmla="*/ 0 h 239"/>
                <a:gd name="T2" fmla="*/ 2147483646 w 135"/>
                <a:gd name="T3" fmla="*/ 0 h 239"/>
                <a:gd name="T4" fmla="*/ 2147483646 w 135"/>
                <a:gd name="T5" fmla="*/ 2147483646 h 239"/>
                <a:gd name="T6" fmla="*/ 0 w 135"/>
                <a:gd name="T7" fmla="*/ 2147483646 h 239"/>
                <a:gd name="T8" fmla="*/ 2147483646 w 135"/>
                <a:gd name="T9" fmla="*/ 0 h 239"/>
                <a:gd name="T10" fmla="*/ 0 60000 65536"/>
                <a:gd name="T11" fmla="*/ 0 60000 65536"/>
                <a:gd name="T12" fmla="*/ 0 60000 65536"/>
                <a:gd name="T13" fmla="*/ 0 60000 65536"/>
                <a:gd name="T14" fmla="*/ 0 60000 65536"/>
                <a:gd name="T15" fmla="*/ 0 w 135"/>
                <a:gd name="T16" fmla="*/ 0 h 239"/>
                <a:gd name="T17" fmla="*/ 135 w 135"/>
                <a:gd name="T18" fmla="*/ 239 h 239"/>
              </a:gdLst>
              <a:ahLst/>
              <a:cxnLst>
                <a:cxn ang="T10">
                  <a:pos x="T0" y="T1"/>
                </a:cxn>
                <a:cxn ang="T11">
                  <a:pos x="T2" y="T3"/>
                </a:cxn>
                <a:cxn ang="T12">
                  <a:pos x="T4" y="T5"/>
                </a:cxn>
                <a:cxn ang="T13">
                  <a:pos x="T6" y="T7"/>
                </a:cxn>
                <a:cxn ang="T14">
                  <a:pos x="T8" y="T9"/>
                </a:cxn>
              </a:cxnLst>
              <a:rect l="T15" t="T16" r="T17" b="T18"/>
              <a:pathLst>
                <a:path w="135" h="239">
                  <a:moveTo>
                    <a:pt x="1" y="0"/>
                  </a:moveTo>
                  <a:lnTo>
                    <a:pt x="1" y="0"/>
                  </a:lnTo>
                  <a:lnTo>
                    <a:pt x="135" y="120"/>
                  </a:lnTo>
                  <a:lnTo>
                    <a:pt x="0" y="239"/>
                  </a:lnTo>
                  <a:lnTo>
                    <a:pt x="1"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00" eaLnBrk="1" fontAlgn="ctr" latinLnBrk="0" hangingPunct="1">
                <a:spcBef>
                  <a:spcPts val="0"/>
                </a:spcBef>
                <a:spcAft>
                  <a:spcPts val="0"/>
                </a:spcAft>
                <a:buClrTx/>
                <a:buSzTx/>
                <a:buFontTx/>
                <a:buNone/>
                <a:tabLst/>
                <a:defRPr/>
              </a:pPr>
              <a:endParaRPr kumimoji="0" lang="en-US" altLang="zh-CN" sz="11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2" name="Freeform 54"/>
            <p:cNvSpPr>
              <a:spLocks/>
            </p:cNvSpPr>
            <p:nvPr/>
          </p:nvSpPr>
          <p:spPr bwMode="gray">
            <a:xfrm>
              <a:off x="7810354" y="6060772"/>
              <a:ext cx="129894" cy="30191"/>
            </a:xfrm>
            <a:custGeom>
              <a:avLst/>
              <a:gdLst>
                <a:gd name="T0" fmla="*/ 2147483646 w 276"/>
                <a:gd name="T1" fmla="*/ 2147483646 h 67"/>
                <a:gd name="T2" fmla="*/ 2147483646 w 276"/>
                <a:gd name="T3" fmla="*/ 2147483646 h 67"/>
                <a:gd name="T4" fmla="*/ 0 w 276"/>
                <a:gd name="T5" fmla="*/ 2147483646 h 67"/>
                <a:gd name="T6" fmla="*/ 0 w 276"/>
                <a:gd name="T7" fmla="*/ 0 h 67"/>
                <a:gd name="T8" fmla="*/ 2147483646 w 276"/>
                <a:gd name="T9" fmla="*/ 0 h 67"/>
                <a:gd name="T10" fmla="*/ 2147483646 w 276"/>
                <a:gd name="T11" fmla="*/ 2147483646 h 67"/>
                <a:gd name="T12" fmla="*/ 0 60000 65536"/>
                <a:gd name="T13" fmla="*/ 0 60000 65536"/>
                <a:gd name="T14" fmla="*/ 0 60000 65536"/>
                <a:gd name="T15" fmla="*/ 0 60000 65536"/>
                <a:gd name="T16" fmla="*/ 0 60000 65536"/>
                <a:gd name="T17" fmla="*/ 0 60000 65536"/>
                <a:gd name="T18" fmla="*/ 0 w 276"/>
                <a:gd name="T19" fmla="*/ 0 h 67"/>
                <a:gd name="T20" fmla="*/ 276 w 276"/>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276" h="67">
                  <a:moveTo>
                    <a:pt x="276" y="67"/>
                  </a:moveTo>
                  <a:lnTo>
                    <a:pt x="276" y="67"/>
                  </a:lnTo>
                  <a:lnTo>
                    <a:pt x="0" y="66"/>
                  </a:lnTo>
                  <a:lnTo>
                    <a:pt x="0" y="0"/>
                  </a:lnTo>
                  <a:lnTo>
                    <a:pt x="276" y="0"/>
                  </a:lnTo>
                  <a:lnTo>
                    <a:pt x="276" y="67"/>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00" eaLnBrk="1" fontAlgn="ctr" latinLnBrk="0" hangingPunct="1">
                <a:spcBef>
                  <a:spcPts val="0"/>
                </a:spcBef>
                <a:spcAft>
                  <a:spcPts val="0"/>
                </a:spcAft>
                <a:buClrTx/>
                <a:buSzTx/>
                <a:buFontTx/>
                <a:buNone/>
                <a:tabLst/>
                <a:defRPr/>
              </a:pPr>
              <a:endParaRPr kumimoji="0" lang="en-US" altLang="zh-CN" sz="11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3" name="Freeform 55"/>
            <p:cNvSpPr>
              <a:spLocks/>
            </p:cNvSpPr>
            <p:nvPr/>
          </p:nvSpPr>
          <p:spPr bwMode="gray">
            <a:xfrm>
              <a:off x="7913556" y="6019927"/>
              <a:ext cx="64057" cy="111884"/>
            </a:xfrm>
            <a:custGeom>
              <a:avLst/>
              <a:gdLst>
                <a:gd name="T0" fmla="*/ 2147483646 w 135"/>
                <a:gd name="T1" fmla="*/ 0 h 239"/>
                <a:gd name="T2" fmla="*/ 2147483646 w 135"/>
                <a:gd name="T3" fmla="*/ 0 h 239"/>
                <a:gd name="T4" fmla="*/ 2147483646 w 135"/>
                <a:gd name="T5" fmla="*/ 2147483646 h 239"/>
                <a:gd name="T6" fmla="*/ 0 w 135"/>
                <a:gd name="T7" fmla="*/ 2147483646 h 239"/>
                <a:gd name="T8" fmla="*/ 2147483646 w 135"/>
                <a:gd name="T9" fmla="*/ 0 h 239"/>
                <a:gd name="T10" fmla="*/ 0 60000 65536"/>
                <a:gd name="T11" fmla="*/ 0 60000 65536"/>
                <a:gd name="T12" fmla="*/ 0 60000 65536"/>
                <a:gd name="T13" fmla="*/ 0 60000 65536"/>
                <a:gd name="T14" fmla="*/ 0 60000 65536"/>
                <a:gd name="T15" fmla="*/ 0 w 135"/>
                <a:gd name="T16" fmla="*/ 0 h 239"/>
                <a:gd name="T17" fmla="*/ 135 w 135"/>
                <a:gd name="T18" fmla="*/ 239 h 239"/>
              </a:gdLst>
              <a:ahLst/>
              <a:cxnLst>
                <a:cxn ang="T10">
                  <a:pos x="T0" y="T1"/>
                </a:cxn>
                <a:cxn ang="T11">
                  <a:pos x="T2" y="T3"/>
                </a:cxn>
                <a:cxn ang="T12">
                  <a:pos x="T4" y="T5"/>
                </a:cxn>
                <a:cxn ang="T13">
                  <a:pos x="T6" y="T7"/>
                </a:cxn>
                <a:cxn ang="T14">
                  <a:pos x="T8" y="T9"/>
                </a:cxn>
              </a:cxnLst>
              <a:rect l="T15" t="T16" r="T17" b="T18"/>
              <a:pathLst>
                <a:path w="135" h="239">
                  <a:moveTo>
                    <a:pt x="1" y="0"/>
                  </a:moveTo>
                  <a:lnTo>
                    <a:pt x="1" y="0"/>
                  </a:lnTo>
                  <a:lnTo>
                    <a:pt x="135" y="119"/>
                  </a:lnTo>
                  <a:lnTo>
                    <a:pt x="0" y="239"/>
                  </a:lnTo>
                  <a:lnTo>
                    <a:pt x="1"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00" eaLnBrk="1" fontAlgn="ctr" latinLnBrk="0" hangingPunct="1">
                <a:spcBef>
                  <a:spcPts val="0"/>
                </a:spcBef>
                <a:spcAft>
                  <a:spcPts val="0"/>
                </a:spcAft>
                <a:buClrTx/>
                <a:buSzTx/>
                <a:buFontTx/>
                <a:buNone/>
                <a:tabLst/>
                <a:defRPr/>
              </a:pPr>
              <a:endParaRPr kumimoji="0" lang="en-US" altLang="zh-CN" sz="11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4" name="Freeform 56"/>
            <p:cNvSpPr>
              <a:spLocks/>
            </p:cNvSpPr>
            <p:nvPr/>
          </p:nvSpPr>
          <p:spPr bwMode="gray">
            <a:xfrm>
              <a:off x="7409999" y="6122930"/>
              <a:ext cx="142348" cy="92348"/>
            </a:xfrm>
            <a:custGeom>
              <a:avLst/>
              <a:gdLst>
                <a:gd name="T0" fmla="*/ 2147483646 w 301"/>
                <a:gd name="T1" fmla="*/ 2147483646 h 197"/>
                <a:gd name="T2" fmla="*/ 2147483646 w 301"/>
                <a:gd name="T3" fmla="*/ 2147483646 h 197"/>
                <a:gd name="T4" fmla="*/ 0 w 301"/>
                <a:gd name="T5" fmla="*/ 2147483646 h 197"/>
                <a:gd name="T6" fmla="*/ 2147483646 w 301"/>
                <a:gd name="T7" fmla="*/ 0 h 197"/>
                <a:gd name="T8" fmla="*/ 2147483646 w 301"/>
                <a:gd name="T9" fmla="*/ 2147483646 h 197"/>
                <a:gd name="T10" fmla="*/ 2147483646 w 301"/>
                <a:gd name="T11" fmla="*/ 2147483646 h 197"/>
                <a:gd name="T12" fmla="*/ 0 60000 65536"/>
                <a:gd name="T13" fmla="*/ 0 60000 65536"/>
                <a:gd name="T14" fmla="*/ 0 60000 65536"/>
                <a:gd name="T15" fmla="*/ 0 60000 65536"/>
                <a:gd name="T16" fmla="*/ 0 60000 65536"/>
                <a:gd name="T17" fmla="*/ 0 60000 65536"/>
                <a:gd name="T18" fmla="*/ 0 w 301"/>
                <a:gd name="T19" fmla="*/ 0 h 197"/>
                <a:gd name="T20" fmla="*/ 301 w 301"/>
                <a:gd name="T21" fmla="*/ 197 h 197"/>
              </a:gdLst>
              <a:ahLst/>
              <a:cxnLst>
                <a:cxn ang="T12">
                  <a:pos x="T0" y="T1"/>
                </a:cxn>
                <a:cxn ang="T13">
                  <a:pos x="T2" y="T3"/>
                </a:cxn>
                <a:cxn ang="T14">
                  <a:pos x="T4" y="T5"/>
                </a:cxn>
                <a:cxn ang="T15">
                  <a:pos x="T6" y="T7"/>
                </a:cxn>
                <a:cxn ang="T16">
                  <a:pos x="T8" y="T9"/>
                </a:cxn>
                <a:cxn ang="T17">
                  <a:pos x="T10" y="T11"/>
                </a:cxn>
              </a:cxnLst>
              <a:rect l="T18" t="T19" r="T20" b="T21"/>
              <a:pathLst>
                <a:path w="301" h="197">
                  <a:moveTo>
                    <a:pt x="31" y="197"/>
                  </a:moveTo>
                  <a:lnTo>
                    <a:pt x="31" y="197"/>
                  </a:lnTo>
                  <a:lnTo>
                    <a:pt x="0" y="138"/>
                  </a:lnTo>
                  <a:lnTo>
                    <a:pt x="270" y="0"/>
                  </a:lnTo>
                  <a:lnTo>
                    <a:pt x="301" y="59"/>
                  </a:lnTo>
                  <a:lnTo>
                    <a:pt x="31" y="197"/>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00" eaLnBrk="1" fontAlgn="ctr" latinLnBrk="0" hangingPunct="1">
                <a:spcBef>
                  <a:spcPts val="0"/>
                </a:spcBef>
                <a:spcAft>
                  <a:spcPts val="0"/>
                </a:spcAft>
                <a:buClrTx/>
                <a:buSzTx/>
                <a:buFontTx/>
                <a:buNone/>
                <a:tabLst/>
                <a:defRPr/>
              </a:pPr>
              <a:endParaRPr kumimoji="0" lang="en-US" altLang="zh-CN" sz="11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5" name="Freeform 57"/>
            <p:cNvSpPr>
              <a:spLocks/>
            </p:cNvSpPr>
            <p:nvPr/>
          </p:nvSpPr>
          <p:spPr bwMode="gray">
            <a:xfrm>
              <a:off x="7495408" y="6099843"/>
              <a:ext cx="81850" cy="99452"/>
            </a:xfrm>
            <a:custGeom>
              <a:avLst/>
              <a:gdLst>
                <a:gd name="T0" fmla="*/ 0 w 174"/>
                <a:gd name="T1" fmla="*/ 0 h 213"/>
                <a:gd name="T2" fmla="*/ 0 w 174"/>
                <a:gd name="T3" fmla="*/ 0 h 213"/>
                <a:gd name="T4" fmla="*/ 2147483646 w 174"/>
                <a:gd name="T5" fmla="*/ 2147483646 h 213"/>
                <a:gd name="T6" fmla="*/ 2147483646 w 174"/>
                <a:gd name="T7" fmla="*/ 2147483646 h 213"/>
                <a:gd name="T8" fmla="*/ 0 w 174"/>
                <a:gd name="T9" fmla="*/ 0 h 213"/>
                <a:gd name="T10" fmla="*/ 0 60000 65536"/>
                <a:gd name="T11" fmla="*/ 0 60000 65536"/>
                <a:gd name="T12" fmla="*/ 0 60000 65536"/>
                <a:gd name="T13" fmla="*/ 0 60000 65536"/>
                <a:gd name="T14" fmla="*/ 0 60000 65536"/>
                <a:gd name="T15" fmla="*/ 0 w 174"/>
                <a:gd name="T16" fmla="*/ 0 h 213"/>
                <a:gd name="T17" fmla="*/ 174 w 174"/>
                <a:gd name="T18" fmla="*/ 213 h 213"/>
              </a:gdLst>
              <a:ahLst/>
              <a:cxnLst>
                <a:cxn ang="T10">
                  <a:pos x="T0" y="T1"/>
                </a:cxn>
                <a:cxn ang="T11">
                  <a:pos x="T2" y="T3"/>
                </a:cxn>
                <a:cxn ang="T12">
                  <a:pos x="T4" y="T5"/>
                </a:cxn>
                <a:cxn ang="T13">
                  <a:pos x="T6" y="T7"/>
                </a:cxn>
                <a:cxn ang="T14">
                  <a:pos x="T8" y="T9"/>
                </a:cxn>
              </a:cxnLst>
              <a:rect l="T15" t="T16" r="T17" b="T18"/>
              <a:pathLst>
                <a:path w="174" h="213">
                  <a:moveTo>
                    <a:pt x="0" y="0"/>
                  </a:moveTo>
                  <a:lnTo>
                    <a:pt x="0" y="0"/>
                  </a:lnTo>
                  <a:lnTo>
                    <a:pt x="174" y="45"/>
                  </a:lnTo>
                  <a:lnTo>
                    <a:pt x="108" y="213"/>
                  </a:lnTo>
                  <a:lnTo>
                    <a:pt x="0"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00" eaLnBrk="1" fontAlgn="ctr" latinLnBrk="0" hangingPunct="1">
                <a:spcBef>
                  <a:spcPts val="0"/>
                </a:spcBef>
                <a:spcAft>
                  <a:spcPts val="0"/>
                </a:spcAft>
                <a:buClrTx/>
                <a:buSzTx/>
                <a:buFontTx/>
                <a:buNone/>
                <a:tabLst/>
                <a:defRPr/>
              </a:pPr>
              <a:endParaRPr kumimoji="0" lang="en-US" altLang="zh-CN" sz="11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6" name="Freeform 58"/>
            <p:cNvSpPr>
              <a:spLocks/>
            </p:cNvSpPr>
            <p:nvPr/>
          </p:nvSpPr>
          <p:spPr bwMode="gray">
            <a:xfrm>
              <a:off x="7409999" y="5810368"/>
              <a:ext cx="142348" cy="92348"/>
            </a:xfrm>
            <a:custGeom>
              <a:avLst/>
              <a:gdLst>
                <a:gd name="T0" fmla="*/ 2147483646 w 301"/>
                <a:gd name="T1" fmla="*/ 2147483646 h 198"/>
                <a:gd name="T2" fmla="*/ 2147483646 w 301"/>
                <a:gd name="T3" fmla="*/ 2147483646 h 198"/>
                <a:gd name="T4" fmla="*/ 0 w 301"/>
                <a:gd name="T5" fmla="*/ 2147483646 h 198"/>
                <a:gd name="T6" fmla="*/ 2147483646 w 301"/>
                <a:gd name="T7" fmla="*/ 0 h 198"/>
                <a:gd name="T8" fmla="*/ 2147483646 w 301"/>
                <a:gd name="T9" fmla="*/ 2147483646 h 198"/>
                <a:gd name="T10" fmla="*/ 2147483646 w 301"/>
                <a:gd name="T11" fmla="*/ 2147483646 h 198"/>
                <a:gd name="T12" fmla="*/ 0 60000 65536"/>
                <a:gd name="T13" fmla="*/ 0 60000 65536"/>
                <a:gd name="T14" fmla="*/ 0 60000 65536"/>
                <a:gd name="T15" fmla="*/ 0 60000 65536"/>
                <a:gd name="T16" fmla="*/ 0 60000 65536"/>
                <a:gd name="T17" fmla="*/ 0 60000 65536"/>
                <a:gd name="T18" fmla="*/ 0 w 301"/>
                <a:gd name="T19" fmla="*/ 0 h 198"/>
                <a:gd name="T20" fmla="*/ 301 w 301"/>
                <a:gd name="T21" fmla="*/ 198 h 198"/>
              </a:gdLst>
              <a:ahLst/>
              <a:cxnLst>
                <a:cxn ang="T12">
                  <a:pos x="T0" y="T1"/>
                </a:cxn>
                <a:cxn ang="T13">
                  <a:pos x="T2" y="T3"/>
                </a:cxn>
                <a:cxn ang="T14">
                  <a:pos x="T4" y="T5"/>
                </a:cxn>
                <a:cxn ang="T15">
                  <a:pos x="T6" y="T7"/>
                </a:cxn>
                <a:cxn ang="T16">
                  <a:pos x="T8" y="T9"/>
                </a:cxn>
                <a:cxn ang="T17">
                  <a:pos x="T10" y="T11"/>
                </a:cxn>
              </a:cxnLst>
              <a:rect l="T18" t="T19" r="T20" b="T21"/>
              <a:pathLst>
                <a:path w="301" h="198">
                  <a:moveTo>
                    <a:pt x="270" y="198"/>
                  </a:moveTo>
                  <a:lnTo>
                    <a:pt x="270" y="198"/>
                  </a:lnTo>
                  <a:lnTo>
                    <a:pt x="0" y="60"/>
                  </a:lnTo>
                  <a:lnTo>
                    <a:pt x="31" y="0"/>
                  </a:lnTo>
                  <a:lnTo>
                    <a:pt x="301" y="139"/>
                  </a:lnTo>
                  <a:lnTo>
                    <a:pt x="270" y="198"/>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00" eaLnBrk="1" fontAlgn="ctr" latinLnBrk="0" hangingPunct="1">
                <a:spcBef>
                  <a:spcPts val="0"/>
                </a:spcBef>
                <a:spcAft>
                  <a:spcPts val="0"/>
                </a:spcAft>
                <a:buClrTx/>
                <a:buSzTx/>
                <a:buFontTx/>
                <a:buNone/>
                <a:tabLst/>
                <a:defRPr/>
              </a:pPr>
              <a:endParaRPr kumimoji="0" lang="en-US" altLang="zh-CN" sz="11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7" name="Freeform 59"/>
            <p:cNvSpPr>
              <a:spLocks/>
            </p:cNvSpPr>
            <p:nvPr/>
          </p:nvSpPr>
          <p:spPr bwMode="gray">
            <a:xfrm>
              <a:off x="7495408" y="5826350"/>
              <a:ext cx="81850" cy="99452"/>
            </a:xfrm>
            <a:custGeom>
              <a:avLst/>
              <a:gdLst>
                <a:gd name="T0" fmla="*/ 0 w 174"/>
                <a:gd name="T1" fmla="*/ 2147483646 h 212"/>
                <a:gd name="T2" fmla="*/ 0 w 174"/>
                <a:gd name="T3" fmla="*/ 2147483646 h 212"/>
                <a:gd name="T4" fmla="*/ 2147483646 w 174"/>
                <a:gd name="T5" fmla="*/ 2147483646 h 212"/>
                <a:gd name="T6" fmla="*/ 2147483646 w 174"/>
                <a:gd name="T7" fmla="*/ 0 h 212"/>
                <a:gd name="T8" fmla="*/ 0 w 174"/>
                <a:gd name="T9" fmla="*/ 2147483646 h 212"/>
                <a:gd name="T10" fmla="*/ 0 60000 65536"/>
                <a:gd name="T11" fmla="*/ 0 60000 65536"/>
                <a:gd name="T12" fmla="*/ 0 60000 65536"/>
                <a:gd name="T13" fmla="*/ 0 60000 65536"/>
                <a:gd name="T14" fmla="*/ 0 60000 65536"/>
                <a:gd name="T15" fmla="*/ 0 w 174"/>
                <a:gd name="T16" fmla="*/ 0 h 212"/>
                <a:gd name="T17" fmla="*/ 174 w 174"/>
                <a:gd name="T18" fmla="*/ 212 h 212"/>
              </a:gdLst>
              <a:ahLst/>
              <a:cxnLst>
                <a:cxn ang="T10">
                  <a:pos x="T0" y="T1"/>
                </a:cxn>
                <a:cxn ang="T11">
                  <a:pos x="T2" y="T3"/>
                </a:cxn>
                <a:cxn ang="T12">
                  <a:pos x="T4" y="T5"/>
                </a:cxn>
                <a:cxn ang="T13">
                  <a:pos x="T6" y="T7"/>
                </a:cxn>
                <a:cxn ang="T14">
                  <a:pos x="T8" y="T9"/>
                </a:cxn>
              </a:cxnLst>
              <a:rect l="T15" t="T16" r="T17" b="T18"/>
              <a:pathLst>
                <a:path w="174" h="212">
                  <a:moveTo>
                    <a:pt x="0" y="212"/>
                  </a:moveTo>
                  <a:lnTo>
                    <a:pt x="0" y="212"/>
                  </a:lnTo>
                  <a:lnTo>
                    <a:pt x="174" y="168"/>
                  </a:lnTo>
                  <a:lnTo>
                    <a:pt x="108" y="0"/>
                  </a:lnTo>
                  <a:lnTo>
                    <a:pt x="0" y="212"/>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00" eaLnBrk="1" fontAlgn="ctr" latinLnBrk="0" hangingPunct="1">
                <a:spcBef>
                  <a:spcPts val="0"/>
                </a:spcBef>
                <a:spcAft>
                  <a:spcPts val="0"/>
                </a:spcAft>
                <a:buClrTx/>
                <a:buSzTx/>
                <a:buFontTx/>
                <a:buNone/>
                <a:tabLst/>
                <a:defRPr/>
              </a:pPr>
              <a:endParaRPr kumimoji="0" lang="en-US" altLang="zh-CN" sz="11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8" name="Freeform 63"/>
            <p:cNvSpPr>
              <a:spLocks/>
            </p:cNvSpPr>
            <p:nvPr/>
          </p:nvSpPr>
          <p:spPr bwMode="gray">
            <a:xfrm>
              <a:off x="7707151" y="6126482"/>
              <a:ext cx="69395" cy="85244"/>
            </a:xfrm>
            <a:custGeom>
              <a:avLst/>
              <a:gdLst>
                <a:gd name="T0" fmla="*/ 0 w 147"/>
                <a:gd name="T1" fmla="*/ 2147483646 h 182"/>
                <a:gd name="T2" fmla="*/ 0 w 147"/>
                <a:gd name="T3" fmla="*/ 2147483646 h 182"/>
                <a:gd name="T4" fmla="*/ 2147483646 w 147"/>
                <a:gd name="T5" fmla="*/ 2147483646 h 182"/>
                <a:gd name="T6" fmla="*/ 2147483646 w 147"/>
                <a:gd name="T7" fmla="*/ 0 h 182"/>
                <a:gd name="T8" fmla="*/ 0 w 147"/>
                <a:gd name="T9" fmla="*/ 0 h 182"/>
                <a:gd name="T10" fmla="*/ 0 w 147"/>
                <a:gd name="T11" fmla="*/ 2147483646 h 182"/>
                <a:gd name="T12" fmla="*/ 0 60000 65536"/>
                <a:gd name="T13" fmla="*/ 0 60000 65536"/>
                <a:gd name="T14" fmla="*/ 0 60000 65536"/>
                <a:gd name="T15" fmla="*/ 0 60000 65536"/>
                <a:gd name="T16" fmla="*/ 0 60000 65536"/>
                <a:gd name="T17" fmla="*/ 0 60000 65536"/>
                <a:gd name="T18" fmla="*/ 0 w 147"/>
                <a:gd name="T19" fmla="*/ 0 h 182"/>
                <a:gd name="T20" fmla="*/ 147 w 147"/>
                <a:gd name="T21" fmla="*/ 182 h 182"/>
              </a:gdLst>
              <a:ahLst/>
              <a:cxnLst>
                <a:cxn ang="T12">
                  <a:pos x="T0" y="T1"/>
                </a:cxn>
                <a:cxn ang="T13">
                  <a:pos x="T2" y="T3"/>
                </a:cxn>
                <a:cxn ang="T14">
                  <a:pos x="T4" y="T5"/>
                </a:cxn>
                <a:cxn ang="T15">
                  <a:pos x="T6" y="T7"/>
                </a:cxn>
                <a:cxn ang="T16">
                  <a:pos x="T8" y="T9"/>
                </a:cxn>
                <a:cxn ang="T17">
                  <a:pos x="T10" y="T11"/>
                </a:cxn>
              </a:cxnLst>
              <a:rect l="T18" t="T19" r="T20" b="T21"/>
              <a:pathLst>
                <a:path w="147" h="182">
                  <a:moveTo>
                    <a:pt x="0" y="182"/>
                  </a:moveTo>
                  <a:lnTo>
                    <a:pt x="0" y="182"/>
                  </a:lnTo>
                  <a:lnTo>
                    <a:pt x="147" y="182"/>
                  </a:lnTo>
                  <a:lnTo>
                    <a:pt x="147" y="0"/>
                  </a:lnTo>
                  <a:lnTo>
                    <a:pt x="0" y="0"/>
                  </a:lnTo>
                  <a:lnTo>
                    <a:pt x="0" y="182"/>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00" eaLnBrk="1" fontAlgn="ctr" latinLnBrk="0" hangingPunct="1">
                <a:spcBef>
                  <a:spcPts val="0"/>
                </a:spcBef>
                <a:spcAft>
                  <a:spcPts val="0"/>
                </a:spcAft>
                <a:buClrTx/>
                <a:buSzTx/>
                <a:buFontTx/>
                <a:buNone/>
                <a:tabLst/>
                <a:defRPr/>
              </a:pPr>
              <a:endParaRPr kumimoji="0" lang="en-US" altLang="zh-CN" sz="11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9" name="Freeform 64"/>
            <p:cNvSpPr>
              <a:spLocks/>
            </p:cNvSpPr>
            <p:nvPr/>
          </p:nvSpPr>
          <p:spPr bwMode="gray">
            <a:xfrm>
              <a:off x="7618183" y="6126482"/>
              <a:ext cx="69395" cy="85244"/>
            </a:xfrm>
            <a:custGeom>
              <a:avLst/>
              <a:gdLst>
                <a:gd name="T0" fmla="*/ 2147483646 w 148"/>
                <a:gd name="T1" fmla="*/ 0 h 182"/>
                <a:gd name="T2" fmla="*/ 2147483646 w 148"/>
                <a:gd name="T3" fmla="*/ 0 h 182"/>
                <a:gd name="T4" fmla="*/ 0 w 148"/>
                <a:gd name="T5" fmla="*/ 0 h 182"/>
                <a:gd name="T6" fmla="*/ 0 w 148"/>
                <a:gd name="T7" fmla="*/ 2147483646 h 182"/>
                <a:gd name="T8" fmla="*/ 2147483646 w 148"/>
                <a:gd name="T9" fmla="*/ 2147483646 h 182"/>
                <a:gd name="T10" fmla="*/ 2147483646 w 148"/>
                <a:gd name="T11" fmla="*/ 0 h 182"/>
                <a:gd name="T12" fmla="*/ 0 60000 65536"/>
                <a:gd name="T13" fmla="*/ 0 60000 65536"/>
                <a:gd name="T14" fmla="*/ 0 60000 65536"/>
                <a:gd name="T15" fmla="*/ 0 60000 65536"/>
                <a:gd name="T16" fmla="*/ 0 60000 65536"/>
                <a:gd name="T17" fmla="*/ 0 60000 65536"/>
                <a:gd name="T18" fmla="*/ 0 w 148"/>
                <a:gd name="T19" fmla="*/ 0 h 182"/>
                <a:gd name="T20" fmla="*/ 148 w 148"/>
                <a:gd name="T21" fmla="*/ 182 h 182"/>
              </a:gdLst>
              <a:ahLst/>
              <a:cxnLst>
                <a:cxn ang="T12">
                  <a:pos x="T0" y="T1"/>
                </a:cxn>
                <a:cxn ang="T13">
                  <a:pos x="T2" y="T3"/>
                </a:cxn>
                <a:cxn ang="T14">
                  <a:pos x="T4" y="T5"/>
                </a:cxn>
                <a:cxn ang="T15">
                  <a:pos x="T6" y="T7"/>
                </a:cxn>
                <a:cxn ang="T16">
                  <a:pos x="T8" y="T9"/>
                </a:cxn>
                <a:cxn ang="T17">
                  <a:pos x="T10" y="T11"/>
                </a:cxn>
              </a:cxnLst>
              <a:rect l="T18" t="T19" r="T20" b="T21"/>
              <a:pathLst>
                <a:path w="148" h="182">
                  <a:moveTo>
                    <a:pt x="148" y="0"/>
                  </a:moveTo>
                  <a:lnTo>
                    <a:pt x="148" y="0"/>
                  </a:lnTo>
                  <a:lnTo>
                    <a:pt x="0" y="0"/>
                  </a:lnTo>
                  <a:lnTo>
                    <a:pt x="0" y="182"/>
                  </a:lnTo>
                  <a:lnTo>
                    <a:pt x="148" y="182"/>
                  </a:lnTo>
                  <a:lnTo>
                    <a:pt x="148"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00" eaLnBrk="1" fontAlgn="ctr" latinLnBrk="0" hangingPunct="1">
                <a:spcBef>
                  <a:spcPts val="0"/>
                </a:spcBef>
                <a:spcAft>
                  <a:spcPts val="0"/>
                </a:spcAft>
                <a:buClrTx/>
                <a:buSzTx/>
                <a:buFontTx/>
                <a:buNone/>
                <a:tabLst/>
                <a:defRPr/>
              </a:pPr>
              <a:endParaRPr kumimoji="0" lang="en-US" altLang="zh-CN" sz="11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0" name="Freeform 65"/>
            <p:cNvSpPr>
              <a:spLocks/>
            </p:cNvSpPr>
            <p:nvPr/>
          </p:nvSpPr>
          <p:spPr bwMode="gray">
            <a:xfrm>
              <a:off x="7618183" y="6018150"/>
              <a:ext cx="158363" cy="85244"/>
            </a:xfrm>
            <a:custGeom>
              <a:avLst/>
              <a:gdLst>
                <a:gd name="T0" fmla="*/ 2147483646 w 338"/>
                <a:gd name="T1" fmla="*/ 2147483646 h 182"/>
                <a:gd name="T2" fmla="*/ 2147483646 w 338"/>
                <a:gd name="T3" fmla="*/ 2147483646 h 182"/>
                <a:gd name="T4" fmla="*/ 0 w 338"/>
                <a:gd name="T5" fmla="*/ 2147483646 h 182"/>
                <a:gd name="T6" fmla="*/ 0 w 338"/>
                <a:gd name="T7" fmla="*/ 0 h 182"/>
                <a:gd name="T8" fmla="*/ 2147483646 w 338"/>
                <a:gd name="T9" fmla="*/ 0 h 182"/>
                <a:gd name="T10" fmla="*/ 2147483646 w 338"/>
                <a:gd name="T11" fmla="*/ 2147483646 h 182"/>
                <a:gd name="T12" fmla="*/ 0 60000 65536"/>
                <a:gd name="T13" fmla="*/ 0 60000 65536"/>
                <a:gd name="T14" fmla="*/ 0 60000 65536"/>
                <a:gd name="T15" fmla="*/ 0 60000 65536"/>
                <a:gd name="T16" fmla="*/ 0 60000 65536"/>
                <a:gd name="T17" fmla="*/ 0 60000 65536"/>
                <a:gd name="T18" fmla="*/ 0 w 338"/>
                <a:gd name="T19" fmla="*/ 0 h 182"/>
                <a:gd name="T20" fmla="*/ 338 w 338"/>
                <a:gd name="T21" fmla="*/ 182 h 182"/>
              </a:gdLst>
              <a:ahLst/>
              <a:cxnLst>
                <a:cxn ang="T12">
                  <a:pos x="T0" y="T1"/>
                </a:cxn>
                <a:cxn ang="T13">
                  <a:pos x="T2" y="T3"/>
                </a:cxn>
                <a:cxn ang="T14">
                  <a:pos x="T4" y="T5"/>
                </a:cxn>
                <a:cxn ang="T15">
                  <a:pos x="T6" y="T7"/>
                </a:cxn>
                <a:cxn ang="T16">
                  <a:pos x="T8" y="T9"/>
                </a:cxn>
                <a:cxn ang="T17">
                  <a:pos x="T10" y="T11"/>
                </a:cxn>
              </a:cxnLst>
              <a:rect l="T18" t="T19" r="T20" b="T21"/>
              <a:pathLst>
                <a:path w="338" h="182">
                  <a:moveTo>
                    <a:pt x="338" y="182"/>
                  </a:moveTo>
                  <a:lnTo>
                    <a:pt x="338" y="182"/>
                  </a:lnTo>
                  <a:lnTo>
                    <a:pt x="0" y="182"/>
                  </a:lnTo>
                  <a:lnTo>
                    <a:pt x="0" y="0"/>
                  </a:lnTo>
                  <a:lnTo>
                    <a:pt x="338" y="0"/>
                  </a:lnTo>
                  <a:lnTo>
                    <a:pt x="338" y="182"/>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00" eaLnBrk="1" fontAlgn="ctr" latinLnBrk="0" hangingPunct="1">
                <a:spcBef>
                  <a:spcPts val="0"/>
                </a:spcBef>
                <a:spcAft>
                  <a:spcPts val="0"/>
                </a:spcAft>
                <a:buClrTx/>
                <a:buSzTx/>
                <a:buFontTx/>
                <a:buNone/>
                <a:tabLst/>
                <a:defRPr/>
              </a:pPr>
              <a:endParaRPr kumimoji="0" lang="en-US" altLang="zh-CN" sz="11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1" name="Freeform 66"/>
            <p:cNvSpPr>
              <a:spLocks/>
            </p:cNvSpPr>
            <p:nvPr/>
          </p:nvSpPr>
          <p:spPr bwMode="gray">
            <a:xfrm>
              <a:off x="7810354" y="6249020"/>
              <a:ext cx="65837" cy="65710"/>
            </a:xfrm>
            <a:custGeom>
              <a:avLst/>
              <a:gdLst>
                <a:gd name="T0" fmla="*/ 2147483646 w 139"/>
                <a:gd name="T1" fmla="*/ 2147483646 h 139"/>
                <a:gd name="T2" fmla="*/ 2147483646 w 139"/>
                <a:gd name="T3" fmla="*/ 2147483646 h 139"/>
                <a:gd name="T4" fmla="*/ 0 w 139"/>
                <a:gd name="T5" fmla="*/ 2147483646 h 139"/>
                <a:gd name="T6" fmla="*/ 2147483646 w 139"/>
                <a:gd name="T7" fmla="*/ 0 h 139"/>
                <a:gd name="T8" fmla="*/ 2147483646 w 139"/>
                <a:gd name="T9" fmla="*/ 2147483646 h 139"/>
                <a:gd name="T10" fmla="*/ 2147483646 w 139"/>
                <a:gd name="T11" fmla="*/ 2147483646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69" y="139"/>
                  </a:moveTo>
                  <a:lnTo>
                    <a:pt x="69" y="139"/>
                  </a:lnTo>
                  <a:cubicBezTo>
                    <a:pt x="31" y="139"/>
                    <a:pt x="0" y="108"/>
                    <a:pt x="0" y="70"/>
                  </a:cubicBezTo>
                  <a:cubicBezTo>
                    <a:pt x="0" y="31"/>
                    <a:pt x="31" y="0"/>
                    <a:pt x="69" y="0"/>
                  </a:cubicBezTo>
                  <a:cubicBezTo>
                    <a:pt x="108" y="0"/>
                    <a:pt x="139" y="31"/>
                    <a:pt x="139" y="70"/>
                  </a:cubicBezTo>
                  <a:cubicBezTo>
                    <a:pt x="139" y="108"/>
                    <a:pt x="108" y="139"/>
                    <a:pt x="69" y="139"/>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00" eaLnBrk="1" fontAlgn="ctr" latinLnBrk="0" hangingPunct="1">
                <a:spcBef>
                  <a:spcPts val="0"/>
                </a:spcBef>
                <a:spcAft>
                  <a:spcPts val="0"/>
                </a:spcAft>
                <a:buClrTx/>
                <a:buSzTx/>
                <a:buFontTx/>
                <a:buNone/>
                <a:tabLst/>
                <a:defRPr/>
              </a:pPr>
              <a:endParaRPr kumimoji="0" lang="en-US" altLang="zh-CN" sz="11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2" name="Freeform 67"/>
            <p:cNvSpPr>
              <a:spLocks/>
            </p:cNvSpPr>
            <p:nvPr/>
          </p:nvSpPr>
          <p:spPr bwMode="gray">
            <a:xfrm>
              <a:off x="7911777" y="6249020"/>
              <a:ext cx="64057" cy="65710"/>
            </a:xfrm>
            <a:custGeom>
              <a:avLst/>
              <a:gdLst>
                <a:gd name="T0" fmla="*/ 2147483646 w 139"/>
                <a:gd name="T1" fmla="*/ 2147483646 h 139"/>
                <a:gd name="T2" fmla="*/ 2147483646 w 139"/>
                <a:gd name="T3" fmla="*/ 2147483646 h 139"/>
                <a:gd name="T4" fmla="*/ 0 w 139"/>
                <a:gd name="T5" fmla="*/ 2147483646 h 139"/>
                <a:gd name="T6" fmla="*/ 2147483646 w 139"/>
                <a:gd name="T7" fmla="*/ 0 h 139"/>
                <a:gd name="T8" fmla="*/ 2147483646 w 139"/>
                <a:gd name="T9" fmla="*/ 2147483646 h 139"/>
                <a:gd name="T10" fmla="*/ 2147483646 w 139"/>
                <a:gd name="T11" fmla="*/ 2147483646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69" y="139"/>
                  </a:moveTo>
                  <a:lnTo>
                    <a:pt x="69" y="139"/>
                  </a:lnTo>
                  <a:cubicBezTo>
                    <a:pt x="31" y="139"/>
                    <a:pt x="0" y="108"/>
                    <a:pt x="0" y="70"/>
                  </a:cubicBezTo>
                  <a:cubicBezTo>
                    <a:pt x="0" y="31"/>
                    <a:pt x="31" y="0"/>
                    <a:pt x="69" y="0"/>
                  </a:cubicBezTo>
                  <a:cubicBezTo>
                    <a:pt x="108" y="0"/>
                    <a:pt x="139" y="31"/>
                    <a:pt x="139" y="70"/>
                  </a:cubicBezTo>
                  <a:cubicBezTo>
                    <a:pt x="139" y="108"/>
                    <a:pt x="108" y="139"/>
                    <a:pt x="69" y="139"/>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00" eaLnBrk="1" fontAlgn="ctr" latinLnBrk="0" hangingPunct="1">
                <a:spcBef>
                  <a:spcPts val="0"/>
                </a:spcBef>
                <a:spcAft>
                  <a:spcPts val="0"/>
                </a:spcAft>
                <a:buClrTx/>
                <a:buSzTx/>
                <a:buFontTx/>
                <a:buNone/>
                <a:tabLst/>
                <a:defRPr/>
              </a:pPr>
              <a:endParaRPr kumimoji="0" lang="en-US" altLang="zh-CN" sz="11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3" name="Freeform 68"/>
            <p:cNvSpPr>
              <a:spLocks/>
            </p:cNvSpPr>
            <p:nvPr/>
          </p:nvSpPr>
          <p:spPr bwMode="gray">
            <a:xfrm>
              <a:off x="7312134" y="5716243"/>
              <a:ext cx="750888" cy="582503"/>
            </a:xfrm>
            <a:custGeom>
              <a:avLst/>
              <a:gdLst>
                <a:gd name="T0" fmla="*/ 2147483646 w 1597"/>
                <a:gd name="T1" fmla="*/ 2147483646 h 1238"/>
                <a:gd name="T2" fmla="*/ 2147483646 w 1597"/>
                <a:gd name="T3" fmla="*/ 2147483646 h 1238"/>
                <a:gd name="T4" fmla="*/ 2147483646 w 1597"/>
                <a:gd name="T5" fmla="*/ 2147483646 h 1238"/>
                <a:gd name="T6" fmla="*/ 2147483646 w 1597"/>
                <a:gd name="T7" fmla="*/ 2147483646 h 1238"/>
                <a:gd name="T8" fmla="*/ 2147483646 w 1597"/>
                <a:gd name="T9" fmla="*/ 2147483646 h 1238"/>
                <a:gd name="T10" fmla="*/ 2147483646 w 1597"/>
                <a:gd name="T11" fmla="*/ 2147483646 h 1238"/>
                <a:gd name="T12" fmla="*/ 2147483646 w 1597"/>
                <a:gd name="T13" fmla="*/ 2147483646 h 1238"/>
                <a:gd name="T14" fmla="*/ 2147483646 w 1597"/>
                <a:gd name="T15" fmla="*/ 2147483646 h 1238"/>
                <a:gd name="T16" fmla="*/ 2147483646 w 1597"/>
                <a:gd name="T17" fmla="*/ 2147483646 h 1238"/>
                <a:gd name="T18" fmla="*/ 2147483646 w 1597"/>
                <a:gd name="T19" fmla="*/ 2147483646 h 1238"/>
                <a:gd name="T20" fmla="*/ 2147483646 w 1597"/>
                <a:gd name="T21" fmla="*/ 2147483646 h 1238"/>
                <a:gd name="T22" fmla="*/ 2147483646 w 1597"/>
                <a:gd name="T23" fmla="*/ 2147483646 h 1238"/>
                <a:gd name="T24" fmla="*/ 2147483646 w 1597"/>
                <a:gd name="T25" fmla="*/ 2147483646 h 1238"/>
                <a:gd name="T26" fmla="*/ 2147483646 w 1597"/>
                <a:gd name="T27" fmla="*/ 2147483646 h 1238"/>
                <a:gd name="T28" fmla="*/ 2147483646 w 1597"/>
                <a:gd name="T29" fmla="*/ 2147483646 h 1238"/>
                <a:gd name="T30" fmla="*/ 2147483646 w 1597"/>
                <a:gd name="T31" fmla="*/ 2147483646 h 1238"/>
                <a:gd name="T32" fmla="*/ 2147483646 w 1597"/>
                <a:gd name="T33" fmla="*/ 2147483646 h 1238"/>
                <a:gd name="T34" fmla="*/ 0 w 1597"/>
                <a:gd name="T35" fmla="*/ 2147483646 h 1238"/>
                <a:gd name="T36" fmla="*/ 0 w 1597"/>
                <a:gd name="T37" fmla="*/ 2147483646 h 1238"/>
                <a:gd name="T38" fmla="*/ 2147483646 w 1597"/>
                <a:gd name="T39" fmla="*/ 0 h 1238"/>
                <a:gd name="T40" fmla="*/ 2147483646 w 1597"/>
                <a:gd name="T41" fmla="*/ 0 h 1238"/>
                <a:gd name="T42" fmla="*/ 2147483646 w 1597"/>
                <a:gd name="T43" fmla="*/ 2147483646 h 1238"/>
                <a:gd name="T44" fmla="*/ 2147483646 w 1597"/>
                <a:gd name="T45" fmla="*/ 2147483646 h 1238"/>
                <a:gd name="T46" fmla="*/ 2147483646 w 1597"/>
                <a:gd name="T47" fmla="*/ 2147483646 h 123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97"/>
                <a:gd name="T73" fmla="*/ 0 h 1238"/>
                <a:gd name="T74" fmla="*/ 1597 w 1597"/>
                <a:gd name="T75" fmla="*/ 1238 h 1238"/>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97" h="1238">
                  <a:moveTo>
                    <a:pt x="1483" y="1238"/>
                  </a:moveTo>
                  <a:lnTo>
                    <a:pt x="1483" y="1238"/>
                  </a:lnTo>
                  <a:lnTo>
                    <a:pt x="1341" y="1238"/>
                  </a:lnTo>
                  <a:cubicBezTo>
                    <a:pt x="1322" y="1238"/>
                    <a:pt x="1308" y="1223"/>
                    <a:pt x="1308" y="1205"/>
                  </a:cubicBezTo>
                  <a:cubicBezTo>
                    <a:pt x="1308" y="1186"/>
                    <a:pt x="1322" y="1171"/>
                    <a:pt x="1341" y="1171"/>
                  </a:cubicBezTo>
                  <a:lnTo>
                    <a:pt x="1483" y="1171"/>
                  </a:lnTo>
                  <a:cubicBezTo>
                    <a:pt x="1509" y="1171"/>
                    <a:pt x="1530" y="1150"/>
                    <a:pt x="1530" y="1125"/>
                  </a:cubicBezTo>
                  <a:lnTo>
                    <a:pt x="1530" y="113"/>
                  </a:lnTo>
                  <a:cubicBezTo>
                    <a:pt x="1530" y="88"/>
                    <a:pt x="1509" y="67"/>
                    <a:pt x="1483" y="67"/>
                  </a:cubicBezTo>
                  <a:lnTo>
                    <a:pt x="113" y="67"/>
                  </a:lnTo>
                  <a:cubicBezTo>
                    <a:pt x="87" y="67"/>
                    <a:pt x="66" y="88"/>
                    <a:pt x="66" y="113"/>
                  </a:cubicBezTo>
                  <a:lnTo>
                    <a:pt x="66" y="1125"/>
                  </a:lnTo>
                  <a:cubicBezTo>
                    <a:pt x="66" y="1150"/>
                    <a:pt x="87" y="1171"/>
                    <a:pt x="113" y="1171"/>
                  </a:cubicBezTo>
                  <a:lnTo>
                    <a:pt x="1132" y="1171"/>
                  </a:lnTo>
                  <a:cubicBezTo>
                    <a:pt x="1150" y="1171"/>
                    <a:pt x="1165" y="1186"/>
                    <a:pt x="1165" y="1205"/>
                  </a:cubicBezTo>
                  <a:cubicBezTo>
                    <a:pt x="1165" y="1223"/>
                    <a:pt x="1150" y="1238"/>
                    <a:pt x="1132" y="1238"/>
                  </a:cubicBezTo>
                  <a:lnTo>
                    <a:pt x="113" y="1238"/>
                  </a:lnTo>
                  <a:cubicBezTo>
                    <a:pt x="50" y="1238"/>
                    <a:pt x="0" y="1187"/>
                    <a:pt x="0" y="1125"/>
                  </a:cubicBezTo>
                  <a:lnTo>
                    <a:pt x="0" y="113"/>
                  </a:lnTo>
                  <a:cubicBezTo>
                    <a:pt x="0" y="51"/>
                    <a:pt x="50" y="0"/>
                    <a:pt x="113" y="0"/>
                  </a:cubicBezTo>
                  <a:lnTo>
                    <a:pt x="1483" y="0"/>
                  </a:lnTo>
                  <a:cubicBezTo>
                    <a:pt x="1546" y="0"/>
                    <a:pt x="1597" y="51"/>
                    <a:pt x="1597" y="113"/>
                  </a:cubicBezTo>
                  <a:lnTo>
                    <a:pt x="1597" y="1125"/>
                  </a:lnTo>
                  <a:cubicBezTo>
                    <a:pt x="1597" y="1187"/>
                    <a:pt x="1546" y="1238"/>
                    <a:pt x="1483" y="1238"/>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00" eaLnBrk="1" fontAlgn="ctr" latinLnBrk="0" hangingPunct="1">
                <a:spcBef>
                  <a:spcPts val="0"/>
                </a:spcBef>
                <a:spcAft>
                  <a:spcPts val="0"/>
                </a:spcAft>
                <a:buClrTx/>
                <a:buSzTx/>
                <a:buFontTx/>
                <a:buNone/>
                <a:tabLst/>
                <a:defRPr/>
              </a:pPr>
              <a:endParaRPr kumimoji="0" lang="en-US" altLang="zh-CN" sz="11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4" name="Freeform 36"/>
            <p:cNvSpPr>
              <a:spLocks noEditPoints="1"/>
            </p:cNvSpPr>
            <p:nvPr/>
          </p:nvSpPr>
          <p:spPr bwMode="gray">
            <a:xfrm>
              <a:off x="7586842" y="5789472"/>
              <a:ext cx="201472" cy="198574"/>
            </a:xfrm>
            <a:custGeom>
              <a:avLst/>
              <a:gdLst>
                <a:gd name="T0" fmla="*/ 2147483646 w 426"/>
                <a:gd name="T1" fmla="*/ 2147483646 h 425"/>
                <a:gd name="T2" fmla="*/ 2147483646 w 426"/>
                <a:gd name="T3" fmla="*/ 2147483646 h 425"/>
                <a:gd name="T4" fmla="*/ 2147483646 w 426"/>
                <a:gd name="T5" fmla="*/ 2147483646 h 425"/>
                <a:gd name="T6" fmla="*/ 2147483646 w 426"/>
                <a:gd name="T7" fmla="*/ 2147483646 h 425"/>
                <a:gd name="T8" fmla="*/ 2147483646 w 426"/>
                <a:gd name="T9" fmla="*/ 2147483646 h 425"/>
                <a:gd name="T10" fmla="*/ 2147483646 w 426"/>
                <a:gd name="T11" fmla="*/ 2147483646 h 425"/>
                <a:gd name="T12" fmla="*/ 2147483646 w 426"/>
                <a:gd name="T13" fmla="*/ 2147483646 h 425"/>
                <a:gd name="T14" fmla="*/ 2147483646 w 426"/>
                <a:gd name="T15" fmla="*/ 2147483646 h 425"/>
                <a:gd name="T16" fmla="*/ 2147483646 w 426"/>
                <a:gd name="T17" fmla="*/ 2147483646 h 425"/>
                <a:gd name="T18" fmla="*/ 2147483646 w 426"/>
                <a:gd name="T19" fmla="*/ 2147483646 h 425"/>
                <a:gd name="T20" fmla="*/ 2147483646 w 426"/>
                <a:gd name="T21" fmla="*/ 2147483646 h 425"/>
                <a:gd name="T22" fmla="*/ 2147483646 w 426"/>
                <a:gd name="T23" fmla="*/ 2147483646 h 425"/>
                <a:gd name="T24" fmla="*/ 2147483646 w 426"/>
                <a:gd name="T25" fmla="*/ 2147483646 h 425"/>
                <a:gd name="T26" fmla="*/ 2147483646 w 426"/>
                <a:gd name="T27" fmla="*/ 2147483646 h 425"/>
                <a:gd name="T28" fmla="*/ 2147483646 w 426"/>
                <a:gd name="T29" fmla="*/ 2147483646 h 425"/>
                <a:gd name="T30" fmla="*/ 2147483646 w 426"/>
                <a:gd name="T31" fmla="*/ 2147483646 h 425"/>
                <a:gd name="T32" fmla="*/ 2147483646 w 426"/>
                <a:gd name="T33" fmla="*/ 2147483646 h 425"/>
                <a:gd name="T34" fmla="*/ 2147483646 w 426"/>
                <a:gd name="T35" fmla="*/ 2147483646 h 425"/>
                <a:gd name="T36" fmla="*/ 2147483646 w 426"/>
                <a:gd name="T37" fmla="*/ 2147483646 h 425"/>
                <a:gd name="T38" fmla="*/ 2147483646 w 426"/>
                <a:gd name="T39" fmla="*/ 2147483646 h 425"/>
                <a:gd name="T40" fmla="*/ 2147483646 w 426"/>
                <a:gd name="T41" fmla="*/ 2147483646 h 425"/>
                <a:gd name="T42" fmla="*/ 2147483646 w 426"/>
                <a:gd name="T43" fmla="*/ 2147483646 h 425"/>
                <a:gd name="T44" fmla="*/ 2147483646 w 426"/>
                <a:gd name="T45" fmla="*/ 2147483646 h 425"/>
                <a:gd name="T46" fmla="*/ 2147483646 w 426"/>
                <a:gd name="T47" fmla="*/ 2147483646 h 425"/>
                <a:gd name="T48" fmla="*/ 2147483646 w 426"/>
                <a:gd name="T49" fmla="*/ 2147483646 h 425"/>
                <a:gd name="T50" fmla="*/ 2147483646 w 426"/>
                <a:gd name="T51" fmla="*/ 2147483646 h 425"/>
                <a:gd name="T52" fmla="*/ 2147483646 w 426"/>
                <a:gd name="T53" fmla="*/ 2147483646 h 425"/>
                <a:gd name="T54" fmla="*/ 2147483646 w 426"/>
                <a:gd name="T55" fmla="*/ 2147483646 h 425"/>
                <a:gd name="T56" fmla="*/ 2147483646 w 426"/>
                <a:gd name="T57" fmla="*/ 2147483646 h 425"/>
                <a:gd name="T58" fmla="*/ 2147483646 w 426"/>
                <a:gd name="T59" fmla="*/ 2147483646 h 425"/>
                <a:gd name="T60" fmla="*/ 2147483646 w 426"/>
                <a:gd name="T61" fmla="*/ 2147483646 h 425"/>
                <a:gd name="T62" fmla="*/ 2147483646 w 426"/>
                <a:gd name="T63" fmla="*/ 2147483646 h 425"/>
                <a:gd name="T64" fmla="*/ 2147483646 w 426"/>
                <a:gd name="T65" fmla="*/ 2147483646 h 425"/>
                <a:gd name="T66" fmla="*/ 2147483646 w 426"/>
                <a:gd name="T67" fmla="*/ 2147483646 h 425"/>
                <a:gd name="T68" fmla="*/ 2147483646 w 426"/>
                <a:gd name="T69" fmla="*/ 2147483646 h 425"/>
                <a:gd name="T70" fmla="*/ 2147483646 w 426"/>
                <a:gd name="T71" fmla="*/ 2147483646 h 425"/>
                <a:gd name="T72" fmla="*/ 2147483646 w 426"/>
                <a:gd name="T73" fmla="*/ 2147483646 h 425"/>
                <a:gd name="T74" fmla="*/ 2147483646 w 426"/>
                <a:gd name="T75" fmla="*/ 2147483646 h 425"/>
                <a:gd name="T76" fmla="*/ 2147483646 w 426"/>
                <a:gd name="T77" fmla="*/ 2147483646 h 425"/>
                <a:gd name="T78" fmla="*/ 2147483646 w 426"/>
                <a:gd name="T79" fmla="*/ 2147483646 h 425"/>
                <a:gd name="T80" fmla="*/ 2147483646 w 426"/>
                <a:gd name="T81" fmla="*/ 2147483646 h 425"/>
                <a:gd name="T82" fmla="*/ 2147483646 w 426"/>
                <a:gd name="T83" fmla="*/ 2147483646 h 425"/>
                <a:gd name="T84" fmla="*/ 2147483646 w 426"/>
                <a:gd name="T85" fmla="*/ 2147483646 h 425"/>
                <a:gd name="T86" fmla="*/ 2147483646 w 426"/>
                <a:gd name="T87" fmla="*/ 2147483646 h 425"/>
                <a:gd name="T88" fmla="*/ 2147483646 w 426"/>
                <a:gd name="T89" fmla="*/ 2147483646 h 425"/>
                <a:gd name="T90" fmla="*/ 2147483646 w 426"/>
                <a:gd name="T91" fmla="*/ 2147483646 h 425"/>
                <a:gd name="T92" fmla="*/ 2147483646 w 426"/>
                <a:gd name="T93" fmla="*/ 2147483646 h 425"/>
                <a:gd name="T94" fmla="*/ 2147483646 w 426"/>
                <a:gd name="T95" fmla="*/ 2147483646 h 425"/>
                <a:gd name="T96" fmla="*/ 2147483646 w 426"/>
                <a:gd name="T97" fmla="*/ 2147483646 h 425"/>
                <a:gd name="T98" fmla="*/ 2147483646 w 426"/>
                <a:gd name="T99" fmla="*/ 2147483646 h 425"/>
                <a:gd name="T100" fmla="*/ 2147483646 w 426"/>
                <a:gd name="T101" fmla="*/ 2147483646 h 425"/>
                <a:gd name="T102" fmla="*/ 2147483646 w 426"/>
                <a:gd name="T103" fmla="*/ 2147483646 h 425"/>
                <a:gd name="T104" fmla="*/ 2147483646 w 426"/>
                <a:gd name="T105" fmla="*/ 2147483646 h 425"/>
                <a:gd name="T106" fmla="*/ 2147483646 w 426"/>
                <a:gd name="T107" fmla="*/ 2147483646 h 425"/>
                <a:gd name="T108" fmla="*/ 2147483646 w 426"/>
                <a:gd name="T109" fmla="*/ 2147483646 h 425"/>
                <a:gd name="T110" fmla="*/ 2147483646 w 426"/>
                <a:gd name="T111" fmla="*/ 2147483646 h 42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26"/>
                <a:gd name="T169" fmla="*/ 0 h 425"/>
                <a:gd name="T170" fmla="*/ 426 w 426"/>
                <a:gd name="T171" fmla="*/ 425 h 425"/>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26" h="425">
                  <a:moveTo>
                    <a:pt x="425" y="168"/>
                  </a:moveTo>
                  <a:lnTo>
                    <a:pt x="425" y="168"/>
                  </a:lnTo>
                  <a:lnTo>
                    <a:pt x="400" y="105"/>
                  </a:lnTo>
                  <a:cubicBezTo>
                    <a:pt x="399" y="102"/>
                    <a:pt x="396" y="101"/>
                    <a:pt x="393" y="102"/>
                  </a:cubicBezTo>
                  <a:lnTo>
                    <a:pt x="354" y="123"/>
                  </a:lnTo>
                  <a:cubicBezTo>
                    <a:pt x="343" y="105"/>
                    <a:pt x="328" y="89"/>
                    <a:pt x="310" y="76"/>
                  </a:cubicBezTo>
                  <a:lnTo>
                    <a:pt x="334" y="39"/>
                  </a:lnTo>
                  <a:cubicBezTo>
                    <a:pt x="335" y="36"/>
                    <a:pt x="334" y="33"/>
                    <a:pt x="331" y="32"/>
                  </a:cubicBezTo>
                  <a:lnTo>
                    <a:pt x="269" y="4"/>
                  </a:lnTo>
                  <a:cubicBezTo>
                    <a:pt x="266" y="2"/>
                    <a:pt x="263" y="4"/>
                    <a:pt x="262" y="7"/>
                  </a:cubicBezTo>
                  <a:lnTo>
                    <a:pt x="249" y="49"/>
                  </a:lnTo>
                  <a:cubicBezTo>
                    <a:pt x="228" y="44"/>
                    <a:pt x="206" y="44"/>
                    <a:pt x="185" y="47"/>
                  </a:cubicBezTo>
                  <a:lnTo>
                    <a:pt x="176" y="5"/>
                  </a:lnTo>
                  <a:cubicBezTo>
                    <a:pt x="175" y="2"/>
                    <a:pt x="171" y="0"/>
                    <a:pt x="169" y="1"/>
                  </a:cubicBezTo>
                  <a:lnTo>
                    <a:pt x="105" y="25"/>
                  </a:lnTo>
                  <a:cubicBezTo>
                    <a:pt x="102" y="26"/>
                    <a:pt x="101" y="30"/>
                    <a:pt x="102" y="33"/>
                  </a:cubicBezTo>
                  <a:lnTo>
                    <a:pt x="123" y="71"/>
                  </a:lnTo>
                  <a:cubicBezTo>
                    <a:pt x="105" y="82"/>
                    <a:pt x="89" y="97"/>
                    <a:pt x="77" y="115"/>
                  </a:cubicBezTo>
                  <a:lnTo>
                    <a:pt x="40" y="92"/>
                  </a:lnTo>
                  <a:cubicBezTo>
                    <a:pt x="36" y="90"/>
                    <a:pt x="33" y="91"/>
                    <a:pt x="32" y="94"/>
                  </a:cubicBezTo>
                  <a:lnTo>
                    <a:pt x="4" y="156"/>
                  </a:lnTo>
                  <a:cubicBezTo>
                    <a:pt x="3" y="159"/>
                    <a:pt x="4" y="162"/>
                    <a:pt x="7" y="164"/>
                  </a:cubicBezTo>
                  <a:lnTo>
                    <a:pt x="49" y="176"/>
                  </a:lnTo>
                  <a:cubicBezTo>
                    <a:pt x="44" y="197"/>
                    <a:pt x="44" y="219"/>
                    <a:pt x="48" y="240"/>
                  </a:cubicBezTo>
                  <a:lnTo>
                    <a:pt x="5" y="250"/>
                  </a:lnTo>
                  <a:cubicBezTo>
                    <a:pt x="2" y="251"/>
                    <a:pt x="0" y="254"/>
                    <a:pt x="1" y="257"/>
                  </a:cubicBezTo>
                  <a:lnTo>
                    <a:pt x="25" y="321"/>
                  </a:lnTo>
                  <a:cubicBezTo>
                    <a:pt x="26" y="323"/>
                    <a:pt x="30" y="325"/>
                    <a:pt x="33" y="323"/>
                  </a:cubicBezTo>
                  <a:lnTo>
                    <a:pt x="71" y="302"/>
                  </a:lnTo>
                  <a:cubicBezTo>
                    <a:pt x="83" y="320"/>
                    <a:pt x="97" y="336"/>
                    <a:pt x="115" y="349"/>
                  </a:cubicBezTo>
                  <a:lnTo>
                    <a:pt x="92" y="386"/>
                  </a:lnTo>
                  <a:cubicBezTo>
                    <a:pt x="91" y="389"/>
                    <a:pt x="92" y="392"/>
                    <a:pt x="94" y="394"/>
                  </a:cubicBezTo>
                  <a:lnTo>
                    <a:pt x="157" y="422"/>
                  </a:lnTo>
                  <a:cubicBezTo>
                    <a:pt x="159" y="423"/>
                    <a:pt x="163" y="421"/>
                    <a:pt x="164" y="418"/>
                  </a:cubicBezTo>
                  <a:lnTo>
                    <a:pt x="176" y="376"/>
                  </a:lnTo>
                  <a:cubicBezTo>
                    <a:pt x="198" y="381"/>
                    <a:pt x="219" y="381"/>
                    <a:pt x="240" y="378"/>
                  </a:cubicBezTo>
                  <a:lnTo>
                    <a:pt x="250" y="420"/>
                  </a:lnTo>
                  <a:cubicBezTo>
                    <a:pt x="251" y="424"/>
                    <a:pt x="254" y="425"/>
                    <a:pt x="257" y="424"/>
                  </a:cubicBezTo>
                  <a:lnTo>
                    <a:pt x="321" y="400"/>
                  </a:lnTo>
                  <a:cubicBezTo>
                    <a:pt x="324" y="399"/>
                    <a:pt x="325" y="396"/>
                    <a:pt x="324" y="392"/>
                  </a:cubicBezTo>
                  <a:lnTo>
                    <a:pt x="303" y="354"/>
                  </a:lnTo>
                  <a:cubicBezTo>
                    <a:pt x="320" y="343"/>
                    <a:pt x="336" y="328"/>
                    <a:pt x="349" y="310"/>
                  </a:cubicBezTo>
                  <a:lnTo>
                    <a:pt x="386" y="333"/>
                  </a:lnTo>
                  <a:cubicBezTo>
                    <a:pt x="389" y="335"/>
                    <a:pt x="393" y="334"/>
                    <a:pt x="394" y="331"/>
                  </a:cubicBezTo>
                  <a:lnTo>
                    <a:pt x="422" y="269"/>
                  </a:lnTo>
                  <a:cubicBezTo>
                    <a:pt x="423" y="266"/>
                    <a:pt x="421" y="263"/>
                    <a:pt x="418" y="261"/>
                  </a:cubicBezTo>
                  <a:lnTo>
                    <a:pt x="376" y="249"/>
                  </a:lnTo>
                  <a:cubicBezTo>
                    <a:pt x="381" y="228"/>
                    <a:pt x="382" y="206"/>
                    <a:pt x="378" y="185"/>
                  </a:cubicBezTo>
                  <a:lnTo>
                    <a:pt x="421" y="176"/>
                  </a:lnTo>
                  <a:cubicBezTo>
                    <a:pt x="424" y="174"/>
                    <a:pt x="426" y="171"/>
                    <a:pt x="425" y="168"/>
                  </a:cubicBezTo>
                  <a:close/>
                  <a:moveTo>
                    <a:pt x="281" y="243"/>
                  </a:moveTo>
                  <a:lnTo>
                    <a:pt x="281" y="243"/>
                  </a:lnTo>
                  <a:cubicBezTo>
                    <a:pt x="264" y="281"/>
                    <a:pt x="220" y="297"/>
                    <a:pt x="182" y="281"/>
                  </a:cubicBezTo>
                  <a:cubicBezTo>
                    <a:pt x="145" y="264"/>
                    <a:pt x="128" y="220"/>
                    <a:pt x="145" y="182"/>
                  </a:cubicBezTo>
                  <a:cubicBezTo>
                    <a:pt x="162" y="145"/>
                    <a:pt x="206" y="128"/>
                    <a:pt x="243" y="145"/>
                  </a:cubicBezTo>
                  <a:cubicBezTo>
                    <a:pt x="281" y="161"/>
                    <a:pt x="298" y="206"/>
                    <a:pt x="281" y="243"/>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00" eaLnBrk="1" fontAlgn="ctr" latinLnBrk="0" hangingPunct="1">
                <a:spcBef>
                  <a:spcPts val="0"/>
                </a:spcBef>
                <a:spcAft>
                  <a:spcPts val="0"/>
                </a:spcAft>
                <a:buClrTx/>
                <a:buSzTx/>
                <a:buFontTx/>
                <a:buNone/>
                <a:tabLst/>
                <a:defRPr/>
              </a:pPr>
              <a:endParaRPr kumimoji="0" lang="en-US" altLang="zh-CN" sz="11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375" name="组合 374"/>
          <p:cNvGrpSpPr>
            <a:grpSpLocks noChangeAspect="1"/>
          </p:cNvGrpSpPr>
          <p:nvPr/>
        </p:nvGrpSpPr>
        <p:grpSpPr bwMode="gray">
          <a:xfrm>
            <a:off x="1855315" y="4320135"/>
            <a:ext cx="138817" cy="116578"/>
            <a:chOff x="7312134" y="5716243"/>
            <a:chExt cx="750888" cy="598487"/>
          </a:xfrm>
          <a:solidFill>
            <a:srgbClr val="FFFFFF">
              <a:lumMod val="50000"/>
            </a:srgbClr>
          </a:solidFill>
        </p:grpSpPr>
        <p:sp>
          <p:nvSpPr>
            <p:cNvPr id="376" name="Freeform 50"/>
            <p:cNvSpPr>
              <a:spLocks/>
            </p:cNvSpPr>
            <p:nvPr/>
          </p:nvSpPr>
          <p:spPr bwMode="gray">
            <a:xfrm>
              <a:off x="7397543" y="5996839"/>
              <a:ext cx="142348" cy="31967"/>
            </a:xfrm>
            <a:custGeom>
              <a:avLst/>
              <a:gdLst>
                <a:gd name="T0" fmla="*/ 2147483646 w 303"/>
                <a:gd name="T1" fmla="*/ 2147483646 h 67"/>
                <a:gd name="T2" fmla="*/ 2147483646 w 303"/>
                <a:gd name="T3" fmla="*/ 2147483646 h 67"/>
                <a:gd name="T4" fmla="*/ 0 w 303"/>
                <a:gd name="T5" fmla="*/ 2147483646 h 67"/>
                <a:gd name="T6" fmla="*/ 0 w 303"/>
                <a:gd name="T7" fmla="*/ 0 h 67"/>
                <a:gd name="T8" fmla="*/ 2147483646 w 303"/>
                <a:gd name="T9" fmla="*/ 0 h 67"/>
                <a:gd name="T10" fmla="*/ 2147483646 w 303"/>
                <a:gd name="T11" fmla="*/ 2147483646 h 67"/>
                <a:gd name="T12" fmla="*/ 0 60000 65536"/>
                <a:gd name="T13" fmla="*/ 0 60000 65536"/>
                <a:gd name="T14" fmla="*/ 0 60000 65536"/>
                <a:gd name="T15" fmla="*/ 0 60000 65536"/>
                <a:gd name="T16" fmla="*/ 0 60000 65536"/>
                <a:gd name="T17" fmla="*/ 0 60000 65536"/>
                <a:gd name="T18" fmla="*/ 0 w 303"/>
                <a:gd name="T19" fmla="*/ 0 h 67"/>
                <a:gd name="T20" fmla="*/ 303 w 303"/>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303" h="67">
                  <a:moveTo>
                    <a:pt x="303" y="67"/>
                  </a:moveTo>
                  <a:lnTo>
                    <a:pt x="303" y="67"/>
                  </a:lnTo>
                  <a:lnTo>
                    <a:pt x="0" y="67"/>
                  </a:lnTo>
                  <a:lnTo>
                    <a:pt x="0" y="0"/>
                  </a:lnTo>
                  <a:lnTo>
                    <a:pt x="303" y="0"/>
                  </a:lnTo>
                  <a:lnTo>
                    <a:pt x="303" y="67"/>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00" eaLnBrk="1" fontAlgn="ctr" latinLnBrk="0" hangingPunct="1">
                <a:spcBef>
                  <a:spcPts val="0"/>
                </a:spcBef>
                <a:spcAft>
                  <a:spcPts val="0"/>
                </a:spcAft>
                <a:buClrTx/>
                <a:buSzTx/>
                <a:buFontTx/>
                <a:buNone/>
                <a:tabLst/>
                <a:defRPr/>
              </a:pPr>
              <a:endParaRPr kumimoji="0" lang="en-US" altLang="zh-CN" sz="11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7" name="Freeform 51"/>
            <p:cNvSpPr>
              <a:spLocks/>
            </p:cNvSpPr>
            <p:nvPr/>
          </p:nvSpPr>
          <p:spPr bwMode="gray">
            <a:xfrm>
              <a:off x="7513202" y="5957769"/>
              <a:ext cx="64057" cy="111884"/>
            </a:xfrm>
            <a:custGeom>
              <a:avLst/>
              <a:gdLst>
                <a:gd name="T0" fmla="*/ 0 w 135"/>
                <a:gd name="T1" fmla="*/ 0 h 239"/>
                <a:gd name="T2" fmla="*/ 0 w 135"/>
                <a:gd name="T3" fmla="*/ 0 h 239"/>
                <a:gd name="T4" fmla="*/ 2147483646 w 135"/>
                <a:gd name="T5" fmla="*/ 2147483646 h 239"/>
                <a:gd name="T6" fmla="*/ 0 w 135"/>
                <a:gd name="T7" fmla="*/ 2147483646 h 239"/>
                <a:gd name="T8" fmla="*/ 0 w 135"/>
                <a:gd name="T9" fmla="*/ 0 h 239"/>
                <a:gd name="T10" fmla="*/ 0 60000 65536"/>
                <a:gd name="T11" fmla="*/ 0 60000 65536"/>
                <a:gd name="T12" fmla="*/ 0 60000 65536"/>
                <a:gd name="T13" fmla="*/ 0 60000 65536"/>
                <a:gd name="T14" fmla="*/ 0 60000 65536"/>
                <a:gd name="T15" fmla="*/ 0 w 135"/>
                <a:gd name="T16" fmla="*/ 0 h 239"/>
                <a:gd name="T17" fmla="*/ 135 w 135"/>
                <a:gd name="T18" fmla="*/ 239 h 239"/>
              </a:gdLst>
              <a:ahLst/>
              <a:cxnLst>
                <a:cxn ang="T10">
                  <a:pos x="T0" y="T1"/>
                </a:cxn>
                <a:cxn ang="T11">
                  <a:pos x="T2" y="T3"/>
                </a:cxn>
                <a:cxn ang="T12">
                  <a:pos x="T4" y="T5"/>
                </a:cxn>
                <a:cxn ang="T13">
                  <a:pos x="T6" y="T7"/>
                </a:cxn>
                <a:cxn ang="T14">
                  <a:pos x="T8" y="T9"/>
                </a:cxn>
              </a:cxnLst>
              <a:rect l="T15" t="T16" r="T17" b="T18"/>
              <a:pathLst>
                <a:path w="135" h="239">
                  <a:moveTo>
                    <a:pt x="0" y="0"/>
                  </a:moveTo>
                  <a:lnTo>
                    <a:pt x="0" y="0"/>
                  </a:lnTo>
                  <a:lnTo>
                    <a:pt x="135" y="119"/>
                  </a:lnTo>
                  <a:lnTo>
                    <a:pt x="0" y="239"/>
                  </a:lnTo>
                  <a:lnTo>
                    <a:pt x="0"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00" eaLnBrk="1" fontAlgn="ctr" latinLnBrk="0" hangingPunct="1">
                <a:spcBef>
                  <a:spcPts val="0"/>
                </a:spcBef>
                <a:spcAft>
                  <a:spcPts val="0"/>
                </a:spcAft>
                <a:buClrTx/>
                <a:buSzTx/>
                <a:buFontTx/>
                <a:buNone/>
                <a:tabLst/>
                <a:defRPr/>
              </a:pPr>
              <a:endParaRPr kumimoji="0" lang="en-US" altLang="zh-CN" sz="11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8" name="Freeform 52"/>
            <p:cNvSpPr>
              <a:spLocks/>
            </p:cNvSpPr>
            <p:nvPr/>
          </p:nvSpPr>
          <p:spPr bwMode="gray">
            <a:xfrm>
              <a:off x="7810354" y="5931130"/>
              <a:ext cx="129894" cy="31967"/>
            </a:xfrm>
            <a:custGeom>
              <a:avLst/>
              <a:gdLst>
                <a:gd name="T0" fmla="*/ 2147483646 w 276"/>
                <a:gd name="T1" fmla="*/ 2147483646 h 67"/>
                <a:gd name="T2" fmla="*/ 2147483646 w 276"/>
                <a:gd name="T3" fmla="*/ 2147483646 h 67"/>
                <a:gd name="T4" fmla="*/ 0 w 276"/>
                <a:gd name="T5" fmla="*/ 2147483646 h 67"/>
                <a:gd name="T6" fmla="*/ 0 w 276"/>
                <a:gd name="T7" fmla="*/ 0 h 67"/>
                <a:gd name="T8" fmla="*/ 2147483646 w 276"/>
                <a:gd name="T9" fmla="*/ 0 h 67"/>
                <a:gd name="T10" fmla="*/ 2147483646 w 276"/>
                <a:gd name="T11" fmla="*/ 2147483646 h 67"/>
                <a:gd name="T12" fmla="*/ 0 60000 65536"/>
                <a:gd name="T13" fmla="*/ 0 60000 65536"/>
                <a:gd name="T14" fmla="*/ 0 60000 65536"/>
                <a:gd name="T15" fmla="*/ 0 60000 65536"/>
                <a:gd name="T16" fmla="*/ 0 60000 65536"/>
                <a:gd name="T17" fmla="*/ 0 60000 65536"/>
                <a:gd name="T18" fmla="*/ 0 w 276"/>
                <a:gd name="T19" fmla="*/ 0 h 67"/>
                <a:gd name="T20" fmla="*/ 276 w 276"/>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276" h="67">
                  <a:moveTo>
                    <a:pt x="276" y="67"/>
                  </a:moveTo>
                  <a:lnTo>
                    <a:pt x="276" y="67"/>
                  </a:lnTo>
                  <a:lnTo>
                    <a:pt x="0" y="67"/>
                  </a:lnTo>
                  <a:lnTo>
                    <a:pt x="0" y="0"/>
                  </a:lnTo>
                  <a:lnTo>
                    <a:pt x="276" y="0"/>
                  </a:lnTo>
                  <a:lnTo>
                    <a:pt x="276" y="67"/>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00" eaLnBrk="1" fontAlgn="ctr" latinLnBrk="0" hangingPunct="1">
                <a:spcBef>
                  <a:spcPts val="0"/>
                </a:spcBef>
                <a:spcAft>
                  <a:spcPts val="0"/>
                </a:spcAft>
                <a:buClrTx/>
                <a:buSzTx/>
                <a:buFontTx/>
                <a:buNone/>
                <a:tabLst/>
                <a:defRPr/>
              </a:pPr>
              <a:endParaRPr kumimoji="0" lang="en-US" altLang="zh-CN" sz="11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9" name="Freeform 53"/>
            <p:cNvSpPr>
              <a:spLocks/>
            </p:cNvSpPr>
            <p:nvPr/>
          </p:nvSpPr>
          <p:spPr bwMode="gray">
            <a:xfrm>
              <a:off x="7913556" y="5890284"/>
              <a:ext cx="64057" cy="113659"/>
            </a:xfrm>
            <a:custGeom>
              <a:avLst/>
              <a:gdLst>
                <a:gd name="T0" fmla="*/ 2147483646 w 135"/>
                <a:gd name="T1" fmla="*/ 0 h 239"/>
                <a:gd name="T2" fmla="*/ 2147483646 w 135"/>
                <a:gd name="T3" fmla="*/ 0 h 239"/>
                <a:gd name="T4" fmla="*/ 2147483646 w 135"/>
                <a:gd name="T5" fmla="*/ 2147483646 h 239"/>
                <a:gd name="T6" fmla="*/ 0 w 135"/>
                <a:gd name="T7" fmla="*/ 2147483646 h 239"/>
                <a:gd name="T8" fmla="*/ 2147483646 w 135"/>
                <a:gd name="T9" fmla="*/ 0 h 239"/>
                <a:gd name="T10" fmla="*/ 0 60000 65536"/>
                <a:gd name="T11" fmla="*/ 0 60000 65536"/>
                <a:gd name="T12" fmla="*/ 0 60000 65536"/>
                <a:gd name="T13" fmla="*/ 0 60000 65536"/>
                <a:gd name="T14" fmla="*/ 0 60000 65536"/>
                <a:gd name="T15" fmla="*/ 0 w 135"/>
                <a:gd name="T16" fmla="*/ 0 h 239"/>
                <a:gd name="T17" fmla="*/ 135 w 135"/>
                <a:gd name="T18" fmla="*/ 239 h 239"/>
              </a:gdLst>
              <a:ahLst/>
              <a:cxnLst>
                <a:cxn ang="T10">
                  <a:pos x="T0" y="T1"/>
                </a:cxn>
                <a:cxn ang="T11">
                  <a:pos x="T2" y="T3"/>
                </a:cxn>
                <a:cxn ang="T12">
                  <a:pos x="T4" y="T5"/>
                </a:cxn>
                <a:cxn ang="T13">
                  <a:pos x="T6" y="T7"/>
                </a:cxn>
                <a:cxn ang="T14">
                  <a:pos x="T8" y="T9"/>
                </a:cxn>
              </a:cxnLst>
              <a:rect l="T15" t="T16" r="T17" b="T18"/>
              <a:pathLst>
                <a:path w="135" h="239">
                  <a:moveTo>
                    <a:pt x="1" y="0"/>
                  </a:moveTo>
                  <a:lnTo>
                    <a:pt x="1" y="0"/>
                  </a:lnTo>
                  <a:lnTo>
                    <a:pt x="135" y="120"/>
                  </a:lnTo>
                  <a:lnTo>
                    <a:pt x="0" y="239"/>
                  </a:lnTo>
                  <a:lnTo>
                    <a:pt x="1"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00" eaLnBrk="1" fontAlgn="ctr" latinLnBrk="0" hangingPunct="1">
                <a:spcBef>
                  <a:spcPts val="0"/>
                </a:spcBef>
                <a:spcAft>
                  <a:spcPts val="0"/>
                </a:spcAft>
                <a:buClrTx/>
                <a:buSzTx/>
                <a:buFontTx/>
                <a:buNone/>
                <a:tabLst/>
                <a:defRPr/>
              </a:pPr>
              <a:endParaRPr kumimoji="0" lang="en-US" altLang="zh-CN" sz="11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0" name="Freeform 54"/>
            <p:cNvSpPr>
              <a:spLocks/>
            </p:cNvSpPr>
            <p:nvPr/>
          </p:nvSpPr>
          <p:spPr bwMode="gray">
            <a:xfrm>
              <a:off x="7810354" y="6060772"/>
              <a:ext cx="129894" cy="30191"/>
            </a:xfrm>
            <a:custGeom>
              <a:avLst/>
              <a:gdLst>
                <a:gd name="T0" fmla="*/ 2147483646 w 276"/>
                <a:gd name="T1" fmla="*/ 2147483646 h 67"/>
                <a:gd name="T2" fmla="*/ 2147483646 w 276"/>
                <a:gd name="T3" fmla="*/ 2147483646 h 67"/>
                <a:gd name="T4" fmla="*/ 0 w 276"/>
                <a:gd name="T5" fmla="*/ 2147483646 h 67"/>
                <a:gd name="T6" fmla="*/ 0 w 276"/>
                <a:gd name="T7" fmla="*/ 0 h 67"/>
                <a:gd name="T8" fmla="*/ 2147483646 w 276"/>
                <a:gd name="T9" fmla="*/ 0 h 67"/>
                <a:gd name="T10" fmla="*/ 2147483646 w 276"/>
                <a:gd name="T11" fmla="*/ 2147483646 h 67"/>
                <a:gd name="T12" fmla="*/ 0 60000 65536"/>
                <a:gd name="T13" fmla="*/ 0 60000 65536"/>
                <a:gd name="T14" fmla="*/ 0 60000 65536"/>
                <a:gd name="T15" fmla="*/ 0 60000 65536"/>
                <a:gd name="T16" fmla="*/ 0 60000 65536"/>
                <a:gd name="T17" fmla="*/ 0 60000 65536"/>
                <a:gd name="T18" fmla="*/ 0 w 276"/>
                <a:gd name="T19" fmla="*/ 0 h 67"/>
                <a:gd name="T20" fmla="*/ 276 w 276"/>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276" h="67">
                  <a:moveTo>
                    <a:pt x="276" y="67"/>
                  </a:moveTo>
                  <a:lnTo>
                    <a:pt x="276" y="67"/>
                  </a:lnTo>
                  <a:lnTo>
                    <a:pt x="0" y="66"/>
                  </a:lnTo>
                  <a:lnTo>
                    <a:pt x="0" y="0"/>
                  </a:lnTo>
                  <a:lnTo>
                    <a:pt x="276" y="0"/>
                  </a:lnTo>
                  <a:lnTo>
                    <a:pt x="276" y="67"/>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00" eaLnBrk="1" fontAlgn="ctr" latinLnBrk="0" hangingPunct="1">
                <a:spcBef>
                  <a:spcPts val="0"/>
                </a:spcBef>
                <a:spcAft>
                  <a:spcPts val="0"/>
                </a:spcAft>
                <a:buClrTx/>
                <a:buSzTx/>
                <a:buFontTx/>
                <a:buNone/>
                <a:tabLst/>
                <a:defRPr/>
              </a:pPr>
              <a:endParaRPr kumimoji="0" lang="en-US" altLang="zh-CN" sz="11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1" name="Freeform 55"/>
            <p:cNvSpPr>
              <a:spLocks/>
            </p:cNvSpPr>
            <p:nvPr/>
          </p:nvSpPr>
          <p:spPr bwMode="gray">
            <a:xfrm>
              <a:off x="7913556" y="6019927"/>
              <a:ext cx="64057" cy="111884"/>
            </a:xfrm>
            <a:custGeom>
              <a:avLst/>
              <a:gdLst>
                <a:gd name="T0" fmla="*/ 2147483646 w 135"/>
                <a:gd name="T1" fmla="*/ 0 h 239"/>
                <a:gd name="T2" fmla="*/ 2147483646 w 135"/>
                <a:gd name="T3" fmla="*/ 0 h 239"/>
                <a:gd name="T4" fmla="*/ 2147483646 w 135"/>
                <a:gd name="T5" fmla="*/ 2147483646 h 239"/>
                <a:gd name="T6" fmla="*/ 0 w 135"/>
                <a:gd name="T7" fmla="*/ 2147483646 h 239"/>
                <a:gd name="T8" fmla="*/ 2147483646 w 135"/>
                <a:gd name="T9" fmla="*/ 0 h 239"/>
                <a:gd name="T10" fmla="*/ 0 60000 65536"/>
                <a:gd name="T11" fmla="*/ 0 60000 65536"/>
                <a:gd name="T12" fmla="*/ 0 60000 65536"/>
                <a:gd name="T13" fmla="*/ 0 60000 65536"/>
                <a:gd name="T14" fmla="*/ 0 60000 65536"/>
                <a:gd name="T15" fmla="*/ 0 w 135"/>
                <a:gd name="T16" fmla="*/ 0 h 239"/>
                <a:gd name="T17" fmla="*/ 135 w 135"/>
                <a:gd name="T18" fmla="*/ 239 h 239"/>
              </a:gdLst>
              <a:ahLst/>
              <a:cxnLst>
                <a:cxn ang="T10">
                  <a:pos x="T0" y="T1"/>
                </a:cxn>
                <a:cxn ang="T11">
                  <a:pos x="T2" y="T3"/>
                </a:cxn>
                <a:cxn ang="T12">
                  <a:pos x="T4" y="T5"/>
                </a:cxn>
                <a:cxn ang="T13">
                  <a:pos x="T6" y="T7"/>
                </a:cxn>
                <a:cxn ang="T14">
                  <a:pos x="T8" y="T9"/>
                </a:cxn>
              </a:cxnLst>
              <a:rect l="T15" t="T16" r="T17" b="T18"/>
              <a:pathLst>
                <a:path w="135" h="239">
                  <a:moveTo>
                    <a:pt x="1" y="0"/>
                  </a:moveTo>
                  <a:lnTo>
                    <a:pt x="1" y="0"/>
                  </a:lnTo>
                  <a:lnTo>
                    <a:pt x="135" y="119"/>
                  </a:lnTo>
                  <a:lnTo>
                    <a:pt x="0" y="239"/>
                  </a:lnTo>
                  <a:lnTo>
                    <a:pt x="1"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00" eaLnBrk="1" fontAlgn="ctr" latinLnBrk="0" hangingPunct="1">
                <a:spcBef>
                  <a:spcPts val="0"/>
                </a:spcBef>
                <a:spcAft>
                  <a:spcPts val="0"/>
                </a:spcAft>
                <a:buClrTx/>
                <a:buSzTx/>
                <a:buFontTx/>
                <a:buNone/>
                <a:tabLst/>
                <a:defRPr/>
              </a:pPr>
              <a:endParaRPr kumimoji="0" lang="en-US" altLang="zh-CN" sz="11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2" name="Freeform 56"/>
            <p:cNvSpPr>
              <a:spLocks/>
            </p:cNvSpPr>
            <p:nvPr/>
          </p:nvSpPr>
          <p:spPr bwMode="gray">
            <a:xfrm>
              <a:off x="7409999" y="6122930"/>
              <a:ext cx="142348" cy="92348"/>
            </a:xfrm>
            <a:custGeom>
              <a:avLst/>
              <a:gdLst>
                <a:gd name="T0" fmla="*/ 2147483646 w 301"/>
                <a:gd name="T1" fmla="*/ 2147483646 h 197"/>
                <a:gd name="T2" fmla="*/ 2147483646 w 301"/>
                <a:gd name="T3" fmla="*/ 2147483646 h 197"/>
                <a:gd name="T4" fmla="*/ 0 w 301"/>
                <a:gd name="T5" fmla="*/ 2147483646 h 197"/>
                <a:gd name="T6" fmla="*/ 2147483646 w 301"/>
                <a:gd name="T7" fmla="*/ 0 h 197"/>
                <a:gd name="T8" fmla="*/ 2147483646 w 301"/>
                <a:gd name="T9" fmla="*/ 2147483646 h 197"/>
                <a:gd name="T10" fmla="*/ 2147483646 w 301"/>
                <a:gd name="T11" fmla="*/ 2147483646 h 197"/>
                <a:gd name="T12" fmla="*/ 0 60000 65536"/>
                <a:gd name="T13" fmla="*/ 0 60000 65536"/>
                <a:gd name="T14" fmla="*/ 0 60000 65536"/>
                <a:gd name="T15" fmla="*/ 0 60000 65536"/>
                <a:gd name="T16" fmla="*/ 0 60000 65536"/>
                <a:gd name="T17" fmla="*/ 0 60000 65536"/>
                <a:gd name="T18" fmla="*/ 0 w 301"/>
                <a:gd name="T19" fmla="*/ 0 h 197"/>
                <a:gd name="T20" fmla="*/ 301 w 301"/>
                <a:gd name="T21" fmla="*/ 197 h 197"/>
              </a:gdLst>
              <a:ahLst/>
              <a:cxnLst>
                <a:cxn ang="T12">
                  <a:pos x="T0" y="T1"/>
                </a:cxn>
                <a:cxn ang="T13">
                  <a:pos x="T2" y="T3"/>
                </a:cxn>
                <a:cxn ang="T14">
                  <a:pos x="T4" y="T5"/>
                </a:cxn>
                <a:cxn ang="T15">
                  <a:pos x="T6" y="T7"/>
                </a:cxn>
                <a:cxn ang="T16">
                  <a:pos x="T8" y="T9"/>
                </a:cxn>
                <a:cxn ang="T17">
                  <a:pos x="T10" y="T11"/>
                </a:cxn>
              </a:cxnLst>
              <a:rect l="T18" t="T19" r="T20" b="T21"/>
              <a:pathLst>
                <a:path w="301" h="197">
                  <a:moveTo>
                    <a:pt x="31" y="197"/>
                  </a:moveTo>
                  <a:lnTo>
                    <a:pt x="31" y="197"/>
                  </a:lnTo>
                  <a:lnTo>
                    <a:pt x="0" y="138"/>
                  </a:lnTo>
                  <a:lnTo>
                    <a:pt x="270" y="0"/>
                  </a:lnTo>
                  <a:lnTo>
                    <a:pt x="301" y="59"/>
                  </a:lnTo>
                  <a:lnTo>
                    <a:pt x="31" y="197"/>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00" eaLnBrk="1" fontAlgn="ctr" latinLnBrk="0" hangingPunct="1">
                <a:spcBef>
                  <a:spcPts val="0"/>
                </a:spcBef>
                <a:spcAft>
                  <a:spcPts val="0"/>
                </a:spcAft>
                <a:buClrTx/>
                <a:buSzTx/>
                <a:buFontTx/>
                <a:buNone/>
                <a:tabLst/>
                <a:defRPr/>
              </a:pPr>
              <a:endParaRPr kumimoji="0" lang="en-US" altLang="zh-CN" sz="11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3" name="Freeform 57"/>
            <p:cNvSpPr>
              <a:spLocks/>
            </p:cNvSpPr>
            <p:nvPr/>
          </p:nvSpPr>
          <p:spPr bwMode="gray">
            <a:xfrm>
              <a:off x="7495408" y="6099843"/>
              <a:ext cx="81850" cy="99452"/>
            </a:xfrm>
            <a:custGeom>
              <a:avLst/>
              <a:gdLst>
                <a:gd name="T0" fmla="*/ 0 w 174"/>
                <a:gd name="T1" fmla="*/ 0 h 213"/>
                <a:gd name="T2" fmla="*/ 0 w 174"/>
                <a:gd name="T3" fmla="*/ 0 h 213"/>
                <a:gd name="T4" fmla="*/ 2147483646 w 174"/>
                <a:gd name="T5" fmla="*/ 2147483646 h 213"/>
                <a:gd name="T6" fmla="*/ 2147483646 w 174"/>
                <a:gd name="T7" fmla="*/ 2147483646 h 213"/>
                <a:gd name="T8" fmla="*/ 0 w 174"/>
                <a:gd name="T9" fmla="*/ 0 h 213"/>
                <a:gd name="T10" fmla="*/ 0 60000 65536"/>
                <a:gd name="T11" fmla="*/ 0 60000 65536"/>
                <a:gd name="T12" fmla="*/ 0 60000 65536"/>
                <a:gd name="T13" fmla="*/ 0 60000 65536"/>
                <a:gd name="T14" fmla="*/ 0 60000 65536"/>
                <a:gd name="T15" fmla="*/ 0 w 174"/>
                <a:gd name="T16" fmla="*/ 0 h 213"/>
                <a:gd name="T17" fmla="*/ 174 w 174"/>
                <a:gd name="T18" fmla="*/ 213 h 213"/>
              </a:gdLst>
              <a:ahLst/>
              <a:cxnLst>
                <a:cxn ang="T10">
                  <a:pos x="T0" y="T1"/>
                </a:cxn>
                <a:cxn ang="T11">
                  <a:pos x="T2" y="T3"/>
                </a:cxn>
                <a:cxn ang="T12">
                  <a:pos x="T4" y="T5"/>
                </a:cxn>
                <a:cxn ang="T13">
                  <a:pos x="T6" y="T7"/>
                </a:cxn>
                <a:cxn ang="T14">
                  <a:pos x="T8" y="T9"/>
                </a:cxn>
              </a:cxnLst>
              <a:rect l="T15" t="T16" r="T17" b="T18"/>
              <a:pathLst>
                <a:path w="174" h="213">
                  <a:moveTo>
                    <a:pt x="0" y="0"/>
                  </a:moveTo>
                  <a:lnTo>
                    <a:pt x="0" y="0"/>
                  </a:lnTo>
                  <a:lnTo>
                    <a:pt x="174" y="45"/>
                  </a:lnTo>
                  <a:lnTo>
                    <a:pt x="108" y="213"/>
                  </a:lnTo>
                  <a:lnTo>
                    <a:pt x="0"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00" eaLnBrk="1" fontAlgn="ctr" latinLnBrk="0" hangingPunct="1">
                <a:spcBef>
                  <a:spcPts val="0"/>
                </a:spcBef>
                <a:spcAft>
                  <a:spcPts val="0"/>
                </a:spcAft>
                <a:buClrTx/>
                <a:buSzTx/>
                <a:buFontTx/>
                <a:buNone/>
                <a:tabLst/>
                <a:defRPr/>
              </a:pPr>
              <a:endParaRPr kumimoji="0" lang="en-US" altLang="zh-CN" sz="11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4" name="Freeform 58"/>
            <p:cNvSpPr>
              <a:spLocks/>
            </p:cNvSpPr>
            <p:nvPr/>
          </p:nvSpPr>
          <p:spPr bwMode="gray">
            <a:xfrm>
              <a:off x="7409999" y="5810368"/>
              <a:ext cx="142348" cy="92348"/>
            </a:xfrm>
            <a:custGeom>
              <a:avLst/>
              <a:gdLst>
                <a:gd name="T0" fmla="*/ 2147483646 w 301"/>
                <a:gd name="T1" fmla="*/ 2147483646 h 198"/>
                <a:gd name="T2" fmla="*/ 2147483646 w 301"/>
                <a:gd name="T3" fmla="*/ 2147483646 h 198"/>
                <a:gd name="T4" fmla="*/ 0 w 301"/>
                <a:gd name="T5" fmla="*/ 2147483646 h 198"/>
                <a:gd name="T6" fmla="*/ 2147483646 w 301"/>
                <a:gd name="T7" fmla="*/ 0 h 198"/>
                <a:gd name="T8" fmla="*/ 2147483646 w 301"/>
                <a:gd name="T9" fmla="*/ 2147483646 h 198"/>
                <a:gd name="T10" fmla="*/ 2147483646 w 301"/>
                <a:gd name="T11" fmla="*/ 2147483646 h 198"/>
                <a:gd name="T12" fmla="*/ 0 60000 65536"/>
                <a:gd name="T13" fmla="*/ 0 60000 65536"/>
                <a:gd name="T14" fmla="*/ 0 60000 65536"/>
                <a:gd name="T15" fmla="*/ 0 60000 65536"/>
                <a:gd name="T16" fmla="*/ 0 60000 65536"/>
                <a:gd name="T17" fmla="*/ 0 60000 65536"/>
                <a:gd name="T18" fmla="*/ 0 w 301"/>
                <a:gd name="T19" fmla="*/ 0 h 198"/>
                <a:gd name="T20" fmla="*/ 301 w 301"/>
                <a:gd name="T21" fmla="*/ 198 h 198"/>
              </a:gdLst>
              <a:ahLst/>
              <a:cxnLst>
                <a:cxn ang="T12">
                  <a:pos x="T0" y="T1"/>
                </a:cxn>
                <a:cxn ang="T13">
                  <a:pos x="T2" y="T3"/>
                </a:cxn>
                <a:cxn ang="T14">
                  <a:pos x="T4" y="T5"/>
                </a:cxn>
                <a:cxn ang="T15">
                  <a:pos x="T6" y="T7"/>
                </a:cxn>
                <a:cxn ang="T16">
                  <a:pos x="T8" y="T9"/>
                </a:cxn>
                <a:cxn ang="T17">
                  <a:pos x="T10" y="T11"/>
                </a:cxn>
              </a:cxnLst>
              <a:rect l="T18" t="T19" r="T20" b="T21"/>
              <a:pathLst>
                <a:path w="301" h="198">
                  <a:moveTo>
                    <a:pt x="270" y="198"/>
                  </a:moveTo>
                  <a:lnTo>
                    <a:pt x="270" y="198"/>
                  </a:lnTo>
                  <a:lnTo>
                    <a:pt x="0" y="60"/>
                  </a:lnTo>
                  <a:lnTo>
                    <a:pt x="31" y="0"/>
                  </a:lnTo>
                  <a:lnTo>
                    <a:pt x="301" y="139"/>
                  </a:lnTo>
                  <a:lnTo>
                    <a:pt x="270" y="198"/>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00" eaLnBrk="1" fontAlgn="ctr" latinLnBrk="0" hangingPunct="1">
                <a:spcBef>
                  <a:spcPts val="0"/>
                </a:spcBef>
                <a:spcAft>
                  <a:spcPts val="0"/>
                </a:spcAft>
                <a:buClrTx/>
                <a:buSzTx/>
                <a:buFontTx/>
                <a:buNone/>
                <a:tabLst/>
                <a:defRPr/>
              </a:pPr>
              <a:endParaRPr kumimoji="0" lang="en-US" altLang="zh-CN" sz="11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5" name="Freeform 59"/>
            <p:cNvSpPr>
              <a:spLocks/>
            </p:cNvSpPr>
            <p:nvPr/>
          </p:nvSpPr>
          <p:spPr bwMode="gray">
            <a:xfrm>
              <a:off x="7495408" y="5826350"/>
              <a:ext cx="81850" cy="99452"/>
            </a:xfrm>
            <a:custGeom>
              <a:avLst/>
              <a:gdLst>
                <a:gd name="T0" fmla="*/ 0 w 174"/>
                <a:gd name="T1" fmla="*/ 2147483646 h 212"/>
                <a:gd name="T2" fmla="*/ 0 w 174"/>
                <a:gd name="T3" fmla="*/ 2147483646 h 212"/>
                <a:gd name="T4" fmla="*/ 2147483646 w 174"/>
                <a:gd name="T5" fmla="*/ 2147483646 h 212"/>
                <a:gd name="T6" fmla="*/ 2147483646 w 174"/>
                <a:gd name="T7" fmla="*/ 0 h 212"/>
                <a:gd name="T8" fmla="*/ 0 w 174"/>
                <a:gd name="T9" fmla="*/ 2147483646 h 212"/>
                <a:gd name="T10" fmla="*/ 0 60000 65536"/>
                <a:gd name="T11" fmla="*/ 0 60000 65536"/>
                <a:gd name="T12" fmla="*/ 0 60000 65536"/>
                <a:gd name="T13" fmla="*/ 0 60000 65536"/>
                <a:gd name="T14" fmla="*/ 0 60000 65536"/>
                <a:gd name="T15" fmla="*/ 0 w 174"/>
                <a:gd name="T16" fmla="*/ 0 h 212"/>
                <a:gd name="T17" fmla="*/ 174 w 174"/>
                <a:gd name="T18" fmla="*/ 212 h 212"/>
              </a:gdLst>
              <a:ahLst/>
              <a:cxnLst>
                <a:cxn ang="T10">
                  <a:pos x="T0" y="T1"/>
                </a:cxn>
                <a:cxn ang="T11">
                  <a:pos x="T2" y="T3"/>
                </a:cxn>
                <a:cxn ang="T12">
                  <a:pos x="T4" y="T5"/>
                </a:cxn>
                <a:cxn ang="T13">
                  <a:pos x="T6" y="T7"/>
                </a:cxn>
                <a:cxn ang="T14">
                  <a:pos x="T8" y="T9"/>
                </a:cxn>
              </a:cxnLst>
              <a:rect l="T15" t="T16" r="T17" b="T18"/>
              <a:pathLst>
                <a:path w="174" h="212">
                  <a:moveTo>
                    <a:pt x="0" y="212"/>
                  </a:moveTo>
                  <a:lnTo>
                    <a:pt x="0" y="212"/>
                  </a:lnTo>
                  <a:lnTo>
                    <a:pt x="174" y="168"/>
                  </a:lnTo>
                  <a:lnTo>
                    <a:pt x="108" y="0"/>
                  </a:lnTo>
                  <a:lnTo>
                    <a:pt x="0" y="212"/>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00" eaLnBrk="1" fontAlgn="ctr" latinLnBrk="0" hangingPunct="1">
                <a:spcBef>
                  <a:spcPts val="0"/>
                </a:spcBef>
                <a:spcAft>
                  <a:spcPts val="0"/>
                </a:spcAft>
                <a:buClrTx/>
                <a:buSzTx/>
                <a:buFontTx/>
                <a:buNone/>
                <a:tabLst/>
                <a:defRPr/>
              </a:pPr>
              <a:endParaRPr kumimoji="0" lang="en-US" altLang="zh-CN" sz="11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6" name="Freeform 63"/>
            <p:cNvSpPr>
              <a:spLocks/>
            </p:cNvSpPr>
            <p:nvPr/>
          </p:nvSpPr>
          <p:spPr bwMode="gray">
            <a:xfrm>
              <a:off x="7707151" y="6126482"/>
              <a:ext cx="69395" cy="85244"/>
            </a:xfrm>
            <a:custGeom>
              <a:avLst/>
              <a:gdLst>
                <a:gd name="T0" fmla="*/ 0 w 147"/>
                <a:gd name="T1" fmla="*/ 2147483646 h 182"/>
                <a:gd name="T2" fmla="*/ 0 w 147"/>
                <a:gd name="T3" fmla="*/ 2147483646 h 182"/>
                <a:gd name="T4" fmla="*/ 2147483646 w 147"/>
                <a:gd name="T5" fmla="*/ 2147483646 h 182"/>
                <a:gd name="T6" fmla="*/ 2147483646 w 147"/>
                <a:gd name="T7" fmla="*/ 0 h 182"/>
                <a:gd name="T8" fmla="*/ 0 w 147"/>
                <a:gd name="T9" fmla="*/ 0 h 182"/>
                <a:gd name="T10" fmla="*/ 0 w 147"/>
                <a:gd name="T11" fmla="*/ 2147483646 h 182"/>
                <a:gd name="T12" fmla="*/ 0 60000 65536"/>
                <a:gd name="T13" fmla="*/ 0 60000 65536"/>
                <a:gd name="T14" fmla="*/ 0 60000 65536"/>
                <a:gd name="T15" fmla="*/ 0 60000 65536"/>
                <a:gd name="T16" fmla="*/ 0 60000 65536"/>
                <a:gd name="T17" fmla="*/ 0 60000 65536"/>
                <a:gd name="T18" fmla="*/ 0 w 147"/>
                <a:gd name="T19" fmla="*/ 0 h 182"/>
                <a:gd name="T20" fmla="*/ 147 w 147"/>
                <a:gd name="T21" fmla="*/ 182 h 182"/>
              </a:gdLst>
              <a:ahLst/>
              <a:cxnLst>
                <a:cxn ang="T12">
                  <a:pos x="T0" y="T1"/>
                </a:cxn>
                <a:cxn ang="T13">
                  <a:pos x="T2" y="T3"/>
                </a:cxn>
                <a:cxn ang="T14">
                  <a:pos x="T4" y="T5"/>
                </a:cxn>
                <a:cxn ang="T15">
                  <a:pos x="T6" y="T7"/>
                </a:cxn>
                <a:cxn ang="T16">
                  <a:pos x="T8" y="T9"/>
                </a:cxn>
                <a:cxn ang="T17">
                  <a:pos x="T10" y="T11"/>
                </a:cxn>
              </a:cxnLst>
              <a:rect l="T18" t="T19" r="T20" b="T21"/>
              <a:pathLst>
                <a:path w="147" h="182">
                  <a:moveTo>
                    <a:pt x="0" y="182"/>
                  </a:moveTo>
                  <a:lnTo>
                    <a:pt x="0" y="182"/>
                  </a:lnTo>
                  <a:lnTo>
                    <a:pt x="147" y="182"/>
                  </a:lnTo>
                  <a:lnTo>
                    <a:pt x="147" y="0"/>
                  </a:lnTo>
                  <a:lnTo>
                    <a:pt x="0" y="0"/>
                  </a:lnTo>
                  <a:lnTo>
                    <a:pt x="0" y="182"/>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00" eaLnBrk="1" fontAlgn="ctr" latinLnBrk="0" hangingPunct="1">
                <a:spcBef>
                  <a:spcPts val="0"/>
                </a:spcBef>
                <a:spcAft>
                  <a:spcPts val="0"/>
                </a:spcAft>
                <a:buClrTx/>
                <a:buSzTx/>
                <a:buFontTx/>
                <a:buNone/>
                <a:tabLst/>
                <a:defRPr/>
              </a:pPr>
              <a:endParaRPr kumimoji="0" lang="en-US" altLang="zh-CN" sz="11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7" name="Freeform 64"/>
            <p:cNvSpPr>
              <a:spLocks/>
            </p:cNvSpPr>
            <p:nvPr/>
          </p:nvSpPr>
          <p:spPr bwMode="gray">
            <a:xfrm>
              <a:off x="7618183" y="6126482"/>
              <a:ext cx="69395" cy="85244"/>
            </a:xfrm>
            <a:custGeom>
              <a:avLst/>
              <a:gdLst>
                <a:gd name="T0" fmla="*/ 2147483646 w 148"/>
                <a:gd name="T1" fmla="*/ 0 h 182"/>
                <a:gd name="T2" fmla="*/ 2147483646 w 148"/>
                <a:gd name="T3" fmla="*/ 0 h 182"/>
                <a:gd name="T4" fmla="*/ 0 w 148"/>
                <a:gd name="T5" fmla="*/ 0 h 182"/>
                <a:gd name="T6" fmla="*/ 0 w 148"/>
                <a:gd name="T7" fmla="*/ 2147483646 h 182"/>
                <a:gd name="T8" fmla="*/ 2147483646 w 148"/>
                <a:gd name="T9" fmla="*/ 2147483646 h 182"/>
                <a:gd name="T10" fmla="*/ 2147483646 w 148"/>
                <a:gd name="T11" fmla="*/ 0 h 182"/>
                <a:gd name="T12" fmla="*/ 0 60000 65536"/>
                <a:gd name="T13" fmla="*/ 0 60000 65536"/>
                <a:gd name="T14" fmla="*/ 0 60000 65536"/>
                <a:gd name="T15" fmla="*/ 0 60000 65536"/>
                <a:gd name="T16" fmla="*/ 0 60000 65536"/>
                <a:gd name="T17" fmla="*/ 0 60000 65536"/>
                <a:gd name="T18" fmla="*/ 0 w 148"/>
                <a:gd name="T19" fmla="*/ 0 h 182"/>
                <a:gd name="T20" fmla="*/ 148 w 148"/>
                <a:gd name="T21" fmla="*/ 182 h 182"/>
              </a:gdLst>
              <a:ahLst/>
              <a:cxnLst>
                <a:cxn ang="T12">
                  <a:pos x="T0" y="T1"/>
                </a:cxn>
                <a:cxn ang="T13">
                  <a:pos x="T2" y="T3"/>
                </a:cxn>
                <a:cxn ang="T14">
                  <a:pos x="T4" y="T5"/>
                </a:cxn>
                <a:cxn ang="T15">
                  <a:pos x="T6" y="T7"/>
                </a:cxn>
                <a:cxn ang="T16">
                  <a:pos x="T8" y="T9"/>
                </a:cxn>
                <a:cxn ang="T17">
                  <a:pos x="T10" y="T11"/>
                </a:cxn>
              </a:cxnLst>
              <a:rect l="T18" t="T19" r="T20" b="T21"/>
              <a:pathLst>
                <a:path w="148" h="182">
                  <a:moveTo>
                    <a:pt x="148" y="0"/>
                  </a:moveTo>
                  <a:lnTo>
                    <a:pt x="148" y="0"/>
                  </a:lnTo>
                  <a:lnTo>
                    <a:pt x="0" y="0"/>
                  </a:lnTo>
                  <a:lnTo>
                    <a:pt x="0" y="182"/>
                  </a:lnTo>
                  <a:lnTo>
                    <a:pt x="148" y="182"/>
                  </a:lnTo>
                  <a:lnTo>
                    <a:pt x="148"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00" eaLnBrk="1" fontAlgn="ctr" latinLnBrk="0" hangingPunct="1">
                <a:spcBef>
                  <a:spcPts val="0"/>
                </a:spcBef>
                <a:spcAft>
                  <a:spcPts val="0"/>
                </a:spcAft>
                <a:buClrTx/>
                <a:buSzTx/>
                <a:buFontTx/>
                <a:buNone/>
                <a:tabLst/>
                <a:defRPr/>
              </a:pPr>
              <a:endParaRPr kumimoji="0" lang="en-US" altLang="zh-CN" sz="11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8" name="Freeform 65"/>
            <p:cNvSpPr>
              <a:spLocks/>
            </p:cNvSpPr>
            <p:nvPr/>
          </p:nvSpPr>
          <p:spPr bwMode="gray">
            <a:xfrm>
              <a:off x="7618183" y="6018150"/>
              <a:ext cx="158363" cy="85244"/>
            </a:xfrm>
            <a:custGeom>
              <a:avLst/>
              <a:gdLst>
                <a:gd name="T0" fmla="*/ 2147483646 w 338"/>
                <a:gd name="T1" fmla="*/ 2147483646 h 182"/>
                <a:gd name="T2" fmla="*/ 2147483646 w 338"/>
                <a:gd name="T3" fmla="*/ 2147483646 h 182"/>
                <a:gd name="T4" fmla="*/ 0 w 338"/>
                <a:gd name="T5" fmla="*/ 2147483646 h 182"/>
                <a:gd name="T6" fmla="*/ 0 w 338"/>
                <a:gd name="T7" fmla="*/ 0 h 182"/>
                <a:gd name="T8" fmla="*/ 2147483646 w 338"/>
                <a:gd name="T9" fmla="*/ 0 h 182"/>
                <a:gd name="T10" fmla="*/ 2147483646 w 338"/>
                <a:gd name="T11" fmla="*/ 2147483646 h 182"/>
                <a:gd name="T12" fmla="*/ 0 60000 65536"/>
                <a:gd name="T13" fmla="*/ 0 60000 65536"/>
                <a:gd name="T14" fmla="*/ 0 60000 65536"/>
                <a:gd name="T15" fmla="*/ 0 60000 65536"/>
                <a:gd name="T16" fmla="*/ 0 60000 65536"/>
                <a:gd name="T17" fmla="*/ 0 60000 65536"/>
                <a:gd name="T18" fmla="*/ 0 w 338"/>
                <a:gd name="T19" fmla="*/ 0 h 182"/>
                <a:gd name="T20" fmla="*/ 338 w 338"/>
                <a:gd name="T21" fmla="*/ 182 h 182"/>
              </a:gdLst>
              <a:ahLst/>
              <a:cxnLst>
                <a:cxn ang="T12">
                  <a:pos x="T0" y="T1"/>
                </a:cxn>
                <a:cxn ang="T13">
                  <a:pos x="T2" y="T3"/>
                </a:cxn>
                <a:cxn ang="T14">
                  <a:pos x="T4" y="T5"/>
                </a:cxn>
                <a:cxn ang="T15">
                  <a:pos x="T6" y="T7"/>
                </a:cxn>
                <a:cxn ang="T16">
                  <a:pos x="T8" y="T9"/>
                </a:cxn>
                <a:cxn ang="T17">
                  <a:pos x="T10" y="T11"/>
                </a:cxn>
              </a:cxnLst>
              <a:rect l="T18" t="T19" r="T20" b="T21"/>
              <a:pathLst>
                <a:path w="338" h="182">
                  <a:moveTo>
                    <a:pt x="338" y="182"/>
                  </a:moveTo>
                  <a:lnTo>
                    <a:pt x="338" y="182"/>
                  </a:lnTo>
                  <a:lnTo>
                    <a:pt x="0" y="182"/>
                  </a:lnTo>
                  <a:lnTo>
                    <a:pt x="0" y="0"/>
                  </a:lnTo>
                  <a:lnTo>
                    <a:pt x="338" y="0"/>
                  </a:lnTo>
                  <a:lnTo>
                    <a:pt x="338" y="182"/>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00" eaLnBrk="1" fontAlgn="ctr" latinLnBrk="0" hangingPunct="1">
                <a:spcBef>
                  <a:spcPts val="0"/>
                </a:spcBef>
                <a:spcAft>
                  <a:spcPts val="0"/>
                </a:spcAft>
                <a:buClrTx/>
                <a:buSzTx/>
                <a:buFontTx/>
                <a:buNone/>
                <a:tabLst/>
                <a:defRPr/>
              </a:pPr>
              <a:endParaRPr kumimoji="0" lang="en-US" altLang="zh-CN" sz="11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9" name="Freeform 66"/>
            <p:cNvSpPr>
              <a:spLocks/>
            </p:cNvSpPr>
            <p:nvPr/>
          </p:nvSpPr>
          <p:spPr bwMode="gray">
            <a:xfrm>
              <a:off x="7810354" y="6249020"/>
              <a:ext cx="65837" cy="65710"/>
            </a:xfrm>
            <a:custGeom>
              <a:avLst/>
              <a:gdLst>
                <a:gd name="T0" fmla="*/ 2147483646 w 139"/>
                <a:gd name="T1" fmla="*/ 2147483646 h 139"/>
                <a:gd name="T2" fmla="*/ 2147483646 w 139"/>
                <a:gd name="T3" fmla="*/ 2147483646 h 139"/>
                <a:gd name="T4" fmla="*/ 0 w 139"/>
                <a:gd name="T5" fmla="*/ 2147483646 h 139"/>
                <a:gd name="T6" fmla="*/ 2147483646 w 139"/>
                <a:gd name="T7" fmla="*/ 0 h 139"/>
                <a:gd name="T8" fmla="*/ 2147483646 w 139"/>
                <a:gd name="T9" fmla="*/ 2147483646 h 139"/>
                <a:gd name="T10" fmla="*/ 2147483646 w 139"/>
                <a:gd name="T11" fmla="*/ 2147483646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69" y="139"/>
                  </a:moveTo>
                  <a:lnTo>
                    <a:pt x="69" y="139"/>
                  </a:lnTo>
                  <a:cubicBezTo>
                    <a:pt x="31" y="139"/>
                    <a:pt x="0" y="108"/>
                    <a:pt x="0" y="70"/>
                  </a:cubicBezTo>
                  <a:cubicBezTo>
                    <a:pt x="0" y="31"/>
                    <a:pt x="31" y="0"/>
                    <a:pt x="69" y="0"/>
                  </a:cubicBezTo>
                  <a:cubicBezTo>
                    <a:pt x="108" y="0"/>
                    <a:pt x="139" y="31"/>
                    <a:pt x="139" y="70"/>
                  </a:cubicBezTo>
                  <a:cubicBezTo>
                    <a:pt x="139" y="108"/>
                    <a:pt x="108" y="139"/>
                    <a:pt x="69" y="139"/>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00" eaLnBrk="1" fontAlgn="ctr" latinLnBrk="0" hangingPunct="1">
                <a:spcBef>
                  <a:spcPts val="0"/>
                </a:spcBef>
                <a:spcAft>
                  <a:spcPts val="0"/>
                </a:spcAft>
                <a:buClrTx/>
                <a:buSzTx/>
                <a:buFontTx/>
                <a:buNone/>
                <a:tabLst/>
                <a:defRPr/>
              </a:pPr>
              <a:endParaRPr kumimoji="0" lang="en-US" altLang="zh-CN" sz="11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0" name="Freeform 67"/>
            <p:cNvSpPr>
              <a:spLocks/>
            </p:cNvSpPr>
            <p:nvPr/>
          </p:nvSpPr>
          <p:spPr bwMode="gray">
            <a:xfrm>
              <a:off x="7911777" y="6249020"/>
              <a:ext cx="64057" cy="65710"/>
            </a:xfrm>
            <a:custGeom>
              <a:avLst/>
              <a:gdLst>
                <a:gd name="T0" fmla="*/ 2147483646 w 139"/>
                <a:gd name="T1" fmla="*/ 2147483646 h 139"/>
                <a:gd name="T2" fmla="*/ 2147483646 w 139"/>
                <a:gd name="T3" fmla="*/ 2147483646 h 139"/>
                <a:gd name="T4" fmla="*/ 0 w 139"/>
                <a:gd name="T5" fmla="*/ 2147483646 h 139"/>
                <a:gd name="T6" fmla="*/ 2147483646 w 139"/>
                <a:gd name="T7" fmla="*/ 0 h 139"/>
                <a:gd name="T8" fmla="*/ 2147483646 w 139"/>
                <a:gd name="T9" fmla="*/ 2147483646 h 139"/>
                <a:gd name="T10" fmla="*/ 2147483646 w 139"/>
                <a:gd name="T11" fmla="*/ 2147483646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69" y="139"/>
                  </a:moveTo>
                  <a:lnTo>
                    <a:pt x="69" y="139"/>
                  </a:lnTo>
                  <a:cubicBezTo>
                    <a:pt x="31" y="139"/>
                    <a:pt x="0" y="108"/>
                    <a:pt x="0" y="70"/>
                  </a:cubicBezTo>
                  <a:cubicBezTo>
                    <a:pt x="0" y="31"/>
                    <a:pt x="31" y="0"/>
                    <a:pt x="69" y="0"/>
                  </a:cubicBezTo>
                  <a:cubicBezTo>
                    <a:pt x="108" y="0"/>
                    <a:pt x="139" y="31"/>
                    <a:pt x="139" y="70"/>
                  </a:cubicBezTo>
                  <a:cubicBezTo>
                    <a:pt x="139" y="108"/>
                    <a:pt x="108" y="139"/>
                    <a:pt x="69" y="139"/>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00" eaLnBrk="1" fontAlgn="ctr" latinLnBrk="0" hangingPunct="1">
                <a:spcBef>
                  <a:spcPts val="0"/>
                </a:spcBef>
                <a:spcAft>
                  <a:spcPts val="0"/>
                </a:spcAft>
                <a:buClrTx/>
                <a:buSzTx/>
                <a:buFontTx/>
                <a:buNone/>
                <a:tabLst/>
                <a:defRPr/>
              </a:pPr>
              <a:endParaRPr kumimoji="0" lang="en-US" altLang="zh-CN" sz="11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1" name="Freeform 68"/>
            <p:cNvSpPr>
              <a:spLocks/>
            </p:cNvSpPr>
            <p:nvPr/>
          </p:nvSpPr>
          <p:spPr bwMode="gray">
            <a:xfrm>
              <a:off x="7312134" y="5716243"/>
              <a:ext cx="750888" cy="582503"/>
            </a:xfrm>
            <a:custGeom>
              <a:avLst/>
              <a:gdLst>
                <a:gd name="T0" fmla="*/ 2147483646 w 1597"/>
                <a:gd name="T1" fmla="*/ 2147483646 h 1238"/>
                <a:gd name="T2" fmla="*/ 2147483646 w 1597"/>
                <a:gd name="T3" fmla="*/ 2147483646 h 1238"/>
                <a:gd name="T4" fmla="*/ 2147483646 w 1597"/>
                <a:gd name="T5" fmla="*/ 2147483646 h 1238"/>
                <a:gd name="T6" fmla="*/ 2147483646 w 1597"/>
                <a:gd name="T7" fmla="*/ 2147483646 h 1238"/>
                <a:gd name="T8" fmla="*/ 2147483646 w 1597"/>
                <a:gd name="T9" fmla="*/ 2147483646 h 1238"/>
                <a:gd name="T10" fmla="*/ 2147483646 w 1597"/>
                <a:gd name="T11" fmla="*/ 2147483646 h 1238"/>
                <a:gd name="T12" fmla="*/ 2147483646 w 1597"/>
                <a:gd name="T13" fmla="*/ 2147483646 h 1238"/>
                <a:gd name="T14" fmla="*/ 2147483646 w 1597"/>
                <a:gd name="T15" fmla="*/ 2147483646 h 1238"/>
                <a:gd name="T16" fmla="*/ 2147483646 w 1597"/>
                <a:gd name="T17" fmla="*/ 2147483646 h 1238"/>
                <a:gd name="T18" fmla="*/ 2147483646 w 1597"/>
                <a:gd name="T19" fmla="*/ 2147483646 h 1238"/>
                <a:gd name="T20" fmla="*/ 2147483646 w 1597"/>
                <a:gd name="T21" fmla="*/ 2147483646 h 1238"/>
                <a:gd name="T22" fmla="*/ 2147483646 w 1597"/>
                <a:gd name="T23" fmla="*/ 2147483646 h 1238"/>
                <a:gd name="T24" fmla="*/ 2147483646 w 1597"/>
                <a:gd name="T25" fmla="*/ 2147483646 h 1238"/>
                <a:gd name="T26" fmla="*/ 2147483646 w 1597"/>
                <a:gd name="T27" fmla="*/ 2147483646 h 1238"/>
                <a:gd name="T28" fmla="*/ 2147483646 w 1597"/>
                <a:gd name="T29" fmla="*/ 2147483646 h 1238"/>
                <a:gd name="T30" fmla="*/ 2147483646 w 1597"/>
                <a:gd name="T31" fmla="*/ 2147483646 h 1238"/>
                <a:gd name="T32" fmla="*/ 2147483646 w 1597"/>
                <a:gd name="T33" fmla="*/ 2147483646 h 1238"/>
                <a:gd name="T34" fmla="*/ 0 w 1597"/>
                <a:gd name="T35" fmla="*/ 2147483646 h 1238"/>
                <a:gd name="T36" fmla="*/ 0 w 1597"/>
                <a:gd name="T37" fmla="*/ 2147483646 h 1238"/>
                <a:gd name="T38" fmla="*/ 2147483646 w 1597"/>
                <a:gd name="T39" fmla="*/ 0 h 1238"/>
                <a:gd name="T40" fmla="*/ 2147483646 w 1597"/>
                <a:gd name="T41" fmla="*/ 0 h 1238"/>
                <a:gd name="T42" fmla="*/ 2147483646 w 1597"/>
                <a:gd name="T43" fmla="*/ 2147483646 h 1238"/>
                <a:gd name="T44" fmla="*/ 2147483646 w 1597"/>
                <a:gd name="T45" fmla="*/ 2147483646 h 1238"/>
                <a:gd name="T46" fmla="*/ 2147483646 w 1597"/>
                <a:gd name="T47" fmla="*/ 2147483646 h 123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97"/>
                <a:gd name="T73" fmla="*/ 0 h 1238"/>
                <a:gd name="T74" fmla="*/ 1597 w 1597"/>
                <a:gd name="T75" fmla="*/ 1238 h 1238"/>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97" h="1238">
                  <a:moveTo>
                    <a:pt x="1483" y="1238"/>
                  </a:moveTo>
                  <a:lnTo>
                    <a:pt x="1483" y="1238"/>
                  </a:lnTo>
                  <a:lnTo>
                    <a:pt x="1341" y="1238"/>
                  </a:lnTo>
                  <a:cubicBezTo>
                    <a:pt x="1322" y="1238"/>
                    <a:pt x="1308" y="1223"/>
                    <a:pt x="1308" y="1205"/>
                  </a:cubicBezTo>
                  <a:cubicBezTo>
                    <a:pt x="1308" y="1186"/>
                    <a:pt x="1322" y="1171"/>
                    <a:pt x="1341" y="1171"/>
                  </a:cubicBezTo>
                  <a:lnTo>
                    <a:pt x="1483" y="1171"/>
                  </a:lnTo>
                  <a:cubicBezTo>
                    <a:pt x="1509" y="1171"/>
                    <a:pt x="1530" y="1150"/>
                    <a:pt x="1530" y="1125"/>
                  </a:cubicBezTo>
                  <a:lnTo>
                    <a:pt x="1530" y="113"/>
                  </a:lnTo>
                  <a:cubicBezTo>
                    <a:pt x="1530" y="88"/>
                    <a:pt x="1509" y="67"/>
                    <a:pt x="1483" y="67"/>
                  </a:cubicBezTo>
                  <a:lnTo>
                    <a:pt x="113" y="67"/>
                  </a:lnTo>
                  <a:cubicBezTo>
                    <a:pt x="87" y="67"/>
                    <a:pt x="66" y="88"/>
                    <a:pt x="66" y="113"/>
                  </a:cubicBezTo>
                  <a:lnTo>
                    <a:pt x="66" y="1125"/>
                  </a:lnTo>
                  <a:cubicBezTo>
                    <a:pt x="66" y="1150"/>
                    <a:pt x="87" y="1171"/>
                    <a:pt x="113" y="1171"/>
                  </a:cubicBezTo>
                  <a:lnTo>
                    <a:pt x="1132" y="1171"/>
                  </a:lnTo>
                  <a:cubicBezTo>
                    <a:pt x="1150" y="1171"/>
                    <a:pt x="1165" y="1186"/>
                    <a:pt x="1165" y="1205"/>
                  </a:cubicBezTo>
                  <a:cubicBezTo>
                    <a:pt x="1165" y="1223"/>
                    <a:pt x="1150" y="1238"/>
                    <a:pt x="1132" y="1238"/>
                  </a:cubicBezTo>
                  <a:lnTo>
                    <a:pt x="113" y="1238"/>
                  </a:lnTo>
                  <a:cubicBezTo>
                    <a:pt x="50" y="1238"/>
                    <a:pt x="0" y="1187"/>
                    <a:pt x="0" y="1125"/>
                  </a:cubicBezTo>
                  <a:lnTo>
                    <a:pt x="0" y="113"/>
                  </a:lnTo>
                  <a:cubicBezTo>
                    <a:pt x="0" y="51"/>
                    <a:pt x="50" y="0"/>
                    <a:pt x="113" y="0"/>
                  </a:cubicBezTo>
                  <a:lnTo>
                    <a:pt x="1483" y="0"/>
                  </a:lnTo>
                  <a:cubicBezTo>
                    <a:pt x="1546" y="0"/>
                    <a:pt x="1597" y="51"/>
                    <a:pt x="1597" y="113"/>
                  </a:cubicBezTo>
                  <a:lnTo>
                    <a:pt x="1597" y="1125"/>
                  </a:lnTo>
                  <a:cubicBezTo>
                    <a:pt x="1597" y="1187"/>
                    <a:pt x="1546" y="1238"/>
                    <a:pt x="1483" y="1238"/>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00" eaLnBrk="1" fontAlgn="ctr" latinLnBrk="0" hangingPunct="1">
                <a:spcBef>
                  <a:spcPts val="0"/>
                </a:spcBef>
                <a:spcAft>
                  <a:spcPts val="0"/>
                </a:spcAft>
                <a:buClrTx/>
                <a:buSzTx/>
                <a:buFontTx/>
                <a:buNone/>
                <a:tabLst/>
                <a:defRPr/>
              </a:pPr>
              <a:endParaRPr kumimoji="0" lang="en-US" altLang="zh-CN" sz="11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2" name="Freeform 36"/>
            <p:cNvSpPr>
              <a:spLocks noEditPoints="1"/>
            </p:cNvSpPr>
            <p:nvPr/>
          </p:nvSpPr>
          <p:spPr bwMode="gray">
            <a:xfrm>
              <a:off x="7586842" y="5789472"/>
              <a:ext cx="201472" cy="198574"/>
            </a:xfrm>
            <a:custGeom>
              <a:avLst/>
              <a:gdLst>
                <a:gd name="T0" fmla="*/ 2147483646 w 426"/>
                <a:gd name="T1" fmla="*/ 2147483646 h 425"/>
                <a:gd name="T2" fmla="*/ 2147483646 w 426"/>
                <a:gd name="T3" fmla="*/ 2147483646 h 425"/>
                <a:gd name="T4" fmla="*/ 2147483646 w 426"/>
                <a:gd name="T5" fmla="*/ 2147483646 h 425"/>
                <a:gd name="T6" fmla="*/ 2147483646 w 426"/>
                <a:gd name="T7" fmla="*/ 2147483646 h 425"/>
                <a:gd name="T8" fmla="*/ 2147483646 w 426"/>
                <a:gd name="T9" fmla="*/ 2147483646 h 425"/>
                <a:gd name="T10" fmla="*/ 2147483646 w 426"/>
                <a:gd name="T11" fmla="*/ 2147483646 h 425"/>
                <a:gd name="T12" fmla="*/ 2147483646 w 426"/>
                <a:gd name="T13" fmla="*/ 2147483646 h 425"/>
                <a:gd name="T14" fmla="*/ 2147483646 w 426"/>
                <a:gd name="T15" fmla="*/ 2147483646 h 425"/>
                <a:gd name="T16" fmla="*/ 2147483646 w 426"/>
                <a:gd name="T17" fmla="*/ 2147483646 h 425"/>
                <a:gd name="T18" fmla="*/ 2147483646 w 426"/>
                <a:gd name="T19" fmla="*/ 2147483646 h 425"/>
                <a:gd name="T20" fmla="*/ 2147483646 w 426"/>
                <a:gd name="T21" fmla="*/ 2147483646 h 425"/>
                <a:gd name="T22" fmla="*/ 2147483646 w 426"/>
                <a:gd name="T23" fmla="*/ 2147483646 h 425"/>
                <a:gd name="T24" fmla="*/ 2147483646 w 426"/>
                <a:gd name="T25" fmla="*/ 2147483646 h 425"/>
                <a:gd name="T26" fmla="*/ 2147483646 w 426"/>
                <a:gd name="T27" fmla="*/ 2147483646 h 425"/>
                <a:gd name="T28" fmla="*/ 2147483646 w 426"/>
                <a:gd name="T29" fmla="*/ 2147483646 h 425"/>
                <a:gd name="T30" fmla="*/ 2147483646 w 426"/>
                <a:gd name="T31" fmla="*/ 2147483646 h 425"/>
                <a:gd name="T32" fmla="*/ 2147483646 w 426"/>
                <a:gd name="T33" fmla="*/ 2147483646 h 425"/>
                <a:gd name="T34" fmla="*/ 2147483646 w 426"/>
                <a:gd name="T35" fmla="*/ 2147483646 h 425"/>
                <a:gd name="T36" fmla="*/ 2147483646 w 426"/>
                <a:gd name="T37" fmla="*/ 2147483646 h 425"/>
                <a:gd name="T38" fmla="*/ 2147483646 w 426"/>
                <a:gd name="T39" fmla="*/ 2147483646 h 425"/>
                <a:gd name="T40" fmla="*/ 2147483646 w 426"/>
                <a:gd name="T41" fmla="*/ 2147483646 h 425"/>
                <a:gd name="T42" fmla="*/ 2147483646 w 426"/>
                <a:gd name="T43" fmla="*/ 2147483646 h 425"/>
                <a:gd name="T44" fmla="*/ 2147483646 w 426"/>
                <a:gd name="T45" fmla="*/ 2147483646 h 425"/>
                <a:gd name="T46" fmla="*/ 2147483646 w 426"/>
                <a:gd name="T47" fmla="*/ 2147483646 h 425"/>
                <a:gd name="T48" fmla="*/ 2147483646 w 426"/>
                <a:gd name="T49" fmla="*/ 2147483646 h 425"/>
                <a:gd name="T50" fmla="*/ 2147483646 w 426"/>
                <a:gd name="T51" fmla="*/ 2147483646 h 425"/>
                <a:gd name="T52" fmla="*/ 2147483646 w 426"/>
                <a:gd name="T53" fmla="*/ 2147483646 h 425"/>
                <a:gd name="T54" fmla="*/ 2147483646 w 426"/>
                <a:gd name="T55" fmla="*/ 2147483646 h 425"/>
                <a:gd name="T56" fmla="*/ 2147483646 w 426"/>
                <a:gd name="T57" fmla="*/ 2147483646 h 425"/>
                <a:gd name="T58" fmla="*/ 2147483646 w 426"/>
                <a:gd name="T59" fmla="*/ 2147483646 h 425"/>
                <a:gd name="T60" fmla="*/ 2147483646 w 426"/>
                <a:gd name="T61" fmla="*/ 2147483646 h 425"/>
                <a:gd name="T62" fmla="*/ 2147483646 w 426"/>
                <a:gd name="T63" fmla="*/ 2147483646 h 425"/>
                <a:gd name="T64" fmla="*/ 2147483646 w 426"/>
                <a:gd name="T65" fmla="*/ 2147483646 h 425"/>
                <a:gd name="T66" fmla="*/ 2147483646 w 426"/>
                <a:gd name="T67" fmla="*/ 2147483646 h 425"/>
                <a:gd name="T68" fmla="*/ 2147483646 w 426"/>
                <a:gd name="T69" fmla="*/ 2147483646 h 425"/>
                <a:gd name="T70" fmla="*/ 2147483646 w 426"/>
                <a:gd name="T71" fmla="*/ 2147483646 h 425"/>
                <a:gd name="T72" fmla="*/ 2147483646 w 426"/>
                <a:gd name="T73" fmla="*/ 2147483646 h 425"/>
                <a:gd name="T74" fmla="*/ 2147483646 w 426"/>
                <a:gd name="T75" fmla="*/ 2147483646 h 425"/>
                <a:gd name="T76" fmla="*/ 2147483646 w 426"/>
                <a:gd name="T77" fmla="*/ 2147483646 h 425"/>
                <a:gd name="T78" fmla="*/ 2147483646 w 426"/>
                <a:gd name="T79" fmla="*/ 2147483646 h 425"/>
                <a:gd name="T80" fmla="*/ 2147483646 w 426"/>
                <a:gd name="T81" fmla="*/ 2147483646 h 425"/>
                <a:gd name="T82" fmla="*/ 2147483646 w 426"/>
                <a:gd name="T83" fmla="*/ 2147483646 h 425"/>
                <a:gd name="T84" fmla="*/ 2147483646 w 426"/>
                <a:gd name="T85" fmla="*/ 2147483646 h 425"/>
                <a:gd name="T86" fmla="*/ 2147483646 w 426"/>
                <a:gd name="T87" fmla="*/ 2147483646 h 425"/>
                <a:gd name="T88" fmla="*/ 2147483646 w 426"/>
                <a:gd name="T89" fmla="*/ 2147483646 h 425"/>
                <a:gd name="T90" fmla="*/ 2147483646 w 426"/>
                <a:gd name="T91" fmla="*/ 2147483646 h 425"/>
                <a:gd name="T92" fmla="*/ 2147483646 w 426"/>
                <a:gd name="T93" fmla="*/ 2147483646 h 425"/>
                <a:gd name="T94" fmla="*/ 2147483646 w 426"/>
                <a:gd name="T95" fmla="*/ 2147483646 h 425"/>
                <a:gd name="T96" fmla="*/ 2147483646 w 426"/>
                <a:gd name="T97" fmla="*/ 2147483646 h 425"/>
                <a:gd name="T98" fmla="*/ 2147483646 w 426"/>
                <a:gd name="T99" fmla="*/ 2147483646 h 425"/>
                <a:gd name="T100" fmla="*/ 2147483646 w 426"/>
                <a:gd name="T101" fmla="*/ 2147483646 h 425"/>
                <a:gd name="T102" fmla="*/ 2147483646 w 426"/>
                <a:gd name="T103" fmla="*/ 2147483646 h 425"/>
                <a:gd name="T104" fmla="*/ 2147483646 w 426"/>
                <a:gd name="T105" fmla="*/ 2147483646 h 425"/>
                <a:gd name="T106" fmla="*/ 2147483646 w 426"/>
                <a:gd name="T107" fmla="*/ 2147483646 h 425"/>
                <a:gd name="T108" fmla="*/ 2147483646 w 426"/>
                <a:gd name="T109" fmla="*/ 2147483646 h 425"/>
                <a:gd name="T110" fmla="*/ 2147483646 w 426"/>
                <a:gd name="T111" fmla="*/ 2147483646 h 42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26"/>
                <a:gd name="T169" fmla="*/ 0 h 425"/>
                <a:gd name="T170" fmla="*/ 426 w 426"/>
                <a:gd name="T171" fmla="*/ 425 h 425"/>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26" h="425">
                  <a:moveTo>
                    <a:pt x="425" y="168"/>
                  </a:moveTo>
                  <a:lnTo>
                    <a:pt x="425" y="168"/>
                  </a:lnTo>
                  <a:lnTo>
                    <a:pt x="400" y="105"/>
                  </a:lnTo>
                  <a:cubicBezTo>
                    <a:pt x="399" y="102"/>
                    <a:pt x="396" y="101"/>
                    <a:pt x="393" y="102"/>
                  </a:cubicBezTo>
                  <a:lnTo>
                    <a:pt x="354" y="123"/>
                  </a:lnTo>
                  <a:cubicBezTo>
                    <a:pt x="343" y="105"/>
                    <a:pt x="328" y="89"/>
                    <a:pt x="310" y="76"/>
                  </a:cubicBezTo>
                  <a:lnTo>
                    <a:pt x="334" y="39"/>
                  </a:lnTo>
                  <a:cubicBezTo>
                    <a:pt x="335" y="36"/>
                    <a:pt x="334" y="33"/>
                    <a:pt x="331" y="32"/>
                  </a:cubicBezTo>
                  <a:lnTo>
                    <a:pt x="269" y="4"/>
                  </a:lnTo>
                  <a:cubicBezTo>
                    <a:pt x="266" y="2"/>
                    <a:pt x="263" y="4"/>
                    <a:pt x="262" y="7"/>
                  </a:cubicBezTo>
                  <a:lnTo>
                    <a:pt x="249" y="49"/>
                  </a:lnTo>
                  <a:cubicBezTo>
                    <a:pt x="228" y="44"/>
                    <a:pt x="206" y="44"/>
                    <a:pt x="185" y="47"/>
                  </a:cubicBezTo>
                  <a:lnTo>
                    <a:pt x="176" y="5"/>
                  </a:lnTo>
                  <a:cubicBezTo>
                    <a:pt x="175" y="2"/>
                    <a:pt x="171" y="0"/>
                    <a:pt x="169" y="1"/>
                  </a:cubicBezTo>
                  <a:lnTo>
                    <a:pt x="105" y="25"/>
                  </a:lnTo>
                  <a:cubicBezTo>
                    <a:pt x="102" y="26"/>
                    <a:pt x="101" y="30"/>
                    <a:pt x="102" y="33"/>
                  </a:cubicBezTo>
                  <a:lnTo>
                    <a:pt x="123" y="71"/>
                  </a:lnTo>
                  <a:cubicBezTo>
                    <a:pt x="105" y="82"/>
                    <a:pt x="89" y="97"/>
                    <a:pt x="77" y="115"/>
                  </a:cubicBezTo>
                  <a:lnTo>
                    <a:pt x="40" y="92"/>
                  </a:lnTo>
                  <a:cubicBezTo>
                    <a:pt x="36" y="90"/>
                    <a:pt x="33" y="91"/>
                    <a:pt x="32" y="94"/>
                  </a:cubicBezTo>
                  <a:lnTo>
                    <a:pt x="4" y="156"/>
                  </a:lnTo>
                  <a:cubicBezTo>
                    <a:pt x="3" y="159"/>
                    <a:pt x="4" y="162"/>
                    <a:pt x="7" y="164"/>
                  </a:cubicBezTo>
                  <a:lnTo>
                    <a:pt x="49" y="176"/>
                  </a:lnTo>
                  <a:cubicBezTo>
                    <a:pt x="44" y="197"/>
                    <a:pt x="44" y="219"/>
                    <a:pt x="48" y="240"/>
                  </a:cubicBezTo>
                  <a:lnTo>
                    <a:pt x="5" y="250"/>
                  </a:lnTo>
                  <a:cubicBezTo>
                    <a:pt x="2" y="251"/>
                    <a:pt x="0" y="254"/>
                    <a:pt x="1" y="257"/>
                  </a:cubicBezTo>
                  <a:lnTo>
                    <a:pt x="25" y="321"/>
                  </a:lnTo>
                  <a:cubicBezTo>
                    <a:pt x="26" y="323"/>
                    <a:pt x="30" y="325"/>
                    <a:pt x="33" y="323"/>
                  </a:cubicBezTo>
                  <a:lnTo>
                    <a:pt x="71" y="302"/>
                  </a:lnTo>
                  <a:cubicBezTo>
                    <a:pt x="83" y="320"/>
                    <a:pt x="97" y="336"/>
                    <a:pt x="115" y="349"/>
                  </a:cubicBezTo>
                  <a:lnTo>
                    <a:pt x="92" y="386"/>
                  </a:lnTo>
                  <a:cubicBezTo>
                    <a:pt x="91" y="389"/>
                    <a:pt x="92" y="392"/>
                    <a:pt x="94" y="394"/>
                  </a:cubicBezTo>
                  <a:lnTo>
                    <a:pt x="157" y="422"/>
                  </a:lnTo>
                  <a:cubicBezTo>
                    <a:pt x="159" y="423"/>
                    <a:pt x="163" y="421"/>
                    <a:pt x="164" y="418"/>
                  </a:cubicBezTo>
                  <a:lnTo>
                    <a:pt x="176" y="376"/>
                  </a:lnTo>
                  <a:cubicBezTo>
                    <a:pt x="198" y="381"/>
                    <a:pt x="219" y="381"/>
                    <a:pt x="240" y="378"/>
                  </a:cubicBezTo>
                  <a:lnTo>
                    <a:pt x="250" y="420"/>
                  </a:lnTo>
                  <a:cubicBezTo>
                    <a:pt x="251" y="424"/>
                    <a:pt x="254" y="425"/>
                    <a:pt x="257" y="424"/>
                  </a:cubicBezTo>
                  <a:lnTo>
                    <a:pt x="321" y="400"/>
                  </a:lnTo>
                  <a:cubicBezTo>
                    <a:pt x="324" y="399"/>
                    <a:pt x="325" y="396"/>
                    <a:pt x="324" y="392"/>
                  </a:cubicBezTo>
                  <a:lnTo>
                    <a:pt x="303" y="354"/>
                  </a:lnTo>
                  <a:cubicBezTo>
                    <a:pt x="320" y="343"/>
                    <a:pt x="336" y="328"/>
                    <a:pt x="349" y="310"/>
                  </a:cubicBezTo>
                  <a:lnTo>
                    <a:pt x="386" y="333"/>
                  </a:lnTo>
                  <a:cubicBezTo>
                    <a:pt x="389" y="335"/>
                    <a:pt x="393" y="334"/>
                    <a:pt x="394" y="331"/>
                  </a:cubicBezTo>
                  <a:lnTo>
                    <a:pt x="422" y="269"/>
                  </a:lnTo>
                  <a:cubicBezTo>
                    <a:pt x="423" y="266"/>
                    <a:pt x="421" y="263"/>
                    <a:pt x="418" y="261"/>
                  </a:cubicBezTo>
                  <a:lnTo>
                    <a:pt x="376" y="249"/>
                  </a:lnTo>
                  <a:cubicBezTo>
                    <a:pt x="381" y="228"/>
                    <a:pt x="382" y="206"/>
                    <a:pt x="378" y="185"/>
                  </a:cubicBezTo>
                  <a:lnTo>
                    <a:pt x="421" y="176"/>
                  </a:lnTo>
                  <a:cubicBezTo>
                    <a:pt x="424" y="174"/>
                    <a:pt x="426" y="171"/>
                    <a:pt x="425" y="168"/>
                  </a:cubicBezTo>
                  <a:close/>
                  <a:moveTo>
                    <a:pt x="281" y="243"/>
                  </a:moveTo>
                  <a:lnTo>
                    <a:pt x="281" y="243"/>
                  </a:lnTo>
                  <a:cubicBezTo>
                    <a:pt x="264" y="281"/>
                    <a:pt x="220" y="297"/>
                    <a:pt x="182" y="281"/>
                  </a:cubicBezTo>
                  <a:cubicBezTo>
                    <a:pt x="145" y="264"/>
                    <a:pt x="128" y="220"/>
                    <a:pt x="145" y="182"/>
                  </a:cubicBezTo>
                  <a:cubicBezTo>
                    <a:pt x="162" y="145"/>
                    <a:pt x="206" y="128"/>
                    <a:pt x="243" y="145"/>
                  </a:cubicBezTo>
                  <a:cubicBezTo>
                    <a:pt x="281" y="161"/>
                    <a:pt x="298" y="206"/>
                    <a:pt x="281" y="243"/>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00" eaLnBrk="1" fontAlgn="ctr" latinLnBrk="0" hangingPunct="1">
                <a:spcBef>
                  <a:spcPts val="0"/>
                </a:spcBef>
                <a:spcAft>
                  <a:spcPts val="0"/>
                </a:spcAft>
                <a:buClrTx/>
                <a:buSzTx/>
                <a:buFontTx/>
                <a:buNone/>
                <a:tabLst/>
                <a:defRPr/>
              </a:pPr>
              <a:endParaRPr kumimoji="0" lang="en-US" altLang="zh-CN" sz="11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393" name="组合 8444"/>
          <p:cNvGrpSpPr/>
          <p:nvPr/>
        </p:nvGrpSpPr>
        <p:grpSpPr bwMode="gray">
          <a:xfrm>
            <a:off x="6242997" y="4281455"/>
            <a:ext cx="238587" cy="210581"/>
            <a:chOff x="5811838" y="914400"/>
            <a:chExt cx="536574" cy="420688"/>
          </a:xfrm>
          <a:solidFill>
            <a:srgbClr val="FFFFFF">
              <a:lumMod val="50000"/>
            </a:srgbClr>
          </a:solidFill>
        </p:grpSpPr>
        <p:sp>
          <p:nvSpPr>
            <p:cNvPr id="394" name="Freeform 69"/>
            <p:cNvSpPr>
              <a:spLocks/>
            </p:cNvSpPr>
            <p:nvPr/>
          </p:nvSpPr>
          <p:spPr bwMode="gray">
            <a:xfrm>
              <a:off x="6003925" y="1077913"/>
              <a:ext cx="152400" cy="87313"/>
            </a:xfrm>
            <a:custGeom>
              <a:avLst/>
              <a:gdLst>
                <a:gd name="T0" fmla="*/ 308 w 351"/>
                <a:gd name="T1" fmla="*/ 73 h 202"/>
                <a:gd name="T2" fmla="*/ 308 w 351"/>
                <a:gd name="T3" fmla="*/ 73 h 202"/>
                <a:gd name="T4" fmla="*/ 202 w 351"/>
                <a:gd name="T5" fmla="*/ 131 h 202"/>
                <a:gd name="T6" fmla="*/ 202 w 351"/>
                <a:gd name="T7" fmla="*/ 53 h 202"/>
                <a:gd name="T8" fmla="*/ 258 w 351"/>
                <a:gd name="T9" fmla="*/ 53 h 202"/>
                <a:gd name="T10" fmla="*/ 258 w 351"/>
                <a:gd name="T11" fmla="*/ 0 h 202"/>
                <a:gd name="T12" fmla="*/ 176 w 351"/>
                <a:gd name="T13" fmla="*/ 0 h 202"/>
                <a:gd name="T14" fmla="*/ 149 w 351"/>
                <a:gd name="T15" fmla="*/ 26 h 202"/>
                <a:gd name="T16" fmla="*/ 149 w 351"/>
                <a:gd name="T17" fmla="*/ 131 h 202"/>
                <a:gd name="T18" fmla="*/ 44 w 351"/>
                <a:gd name="T19" fmla="*/ 73 h 202"/>
                <a:gd name="T20" fmla="*/ 7 w 351"/>
                <a:gd name="T21" fmla="*/ 84 h 202"/>
                <a:gd name="T22" fmla="*/ 18 w 351"/>
                <a:gd name="T23" fmla="*/ 120 h 202"/>
                <a:gd name="T24" fmla="*/ 163 w 351"/>
                <a:gd name="T25" fmla="*/ 199 h 202"/>
                <a:gd name="T26" fmla="*/ 164 w 351"/>
                <a:gd name="T27" fmla="*/ 199 h 202"/>
                <a:gd name="T28" fmla="*/ 168 w 351"/>
                <a:gd name="T29" fmla="*/ 201 h 202"/>
                <a:gd name="T30" fmla="*/ 169 w 351"/>
                <a:gd name="T31" fmla="*/ 201 h 202"/>
                <a:gd name="T32" fmla="*/ 170 w 351"/>
                <a:gd name="T33" fmla="*/ 201 h 202"/>
                <a:gd name="T34" fmla="*/ 176 w 351"/>
                <a:gd name="T35" fmla="*/ 202 h 202"/>
                <a:gd name="T36" fmla="*/ 176 w 351"/>
                <a:gd name="T37" fmla="*/ 202 h 202"/>
                <a:gd name="T38" fmla="*/ 176 w 351"/>
                <a:gd name="T39" fmla="*/ 202 h 202"/>
                <a:gd name="T40" fmla="*/ 176 w 351"/>
                <a:gd name="T41" fmla="*/ 202 h 202"/>
                <a:gd name="T42" fmla="*/ 182 w 351"/>
                <a:gd name="T43" fmla="*/ 201 h 202"/>
                <a:gd name="T44" fmla="*/ 182 w 351"/>
                <a:gd name="T45" fmla="*/ 201 h 202"/>
                <a:gd name="T46" fmla="*/ 184 w 351"/>
                <a:gd name="T47" fmla="*/ 201 h 202"/>
                <a:gd name="T48" fmla="*/ 188 w 351"/>
                <a:gd name="T49" fmla="*/ 199 h 202"/>
                <a:gd name="T50" fmla="*/ 188 w 351"/>
                <a:gd name="T51" fmla="*/ 199 h 202"/>
                <a:gd name="T52" fmla="*/ 333 w 351"/>
                <a:gd name="T53" fmla="*/ 120 h 202"/>
                <a:gd name="T54" fmla="*/ 344 w 351"/>
                <a:gd name="T55" fmla="*/ 84 h 202"/>
                <a:gd name="T56" fmla="*/ 308 w 351"/>
                <a:gd name="T57" fmla="*/ 73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1" h="202">
                  <a:moveTo>
                    <a:pt x="308" y="73"/>
                  </a:moveTo>
                  <a:lnTo>
                    <a:pt x="308" y="73"/>
                  </a:lnTo>
                  <a:lnTo>
                    <a:pt x="202" y="131"/>
                  </a:lnTo>
                  <a:lnTo>
                    <a:pt x="202" y="53"/>
                  </a:lnTo>
                  <a:lnTo>
                    <a:pt x="258" y="53"/>
                  </a:lnTo>
                  <a:lnTo>
                    <a:pt x="258" y="0"/>
                  </a:lnTo>
                  <a:lnTo>
                    <a:pt x="176" y="0"/>
                  </a:lnTo>
                  <a:cubicBezTo>
                    <a:pt x="161" y="0"/>
                    <a:pt x="149" y="12"/>
                    <a:pt x="149" y="26"/>
                  </a:cubicBezTo>
                  <a:lnTo>
                    <a:pt x="149" y="131"/>
                  </a:lnTo>
                  <a:lnTo>
                    <a:pt x="44" y="73"/>
                  </a:lnTo>
                  <a:cubicBezTo>
                    <a:pt x="31" y="66"/>
                    <a:pt x="14" y="71"/>
                    <a:pt x="7" y="84"/>
                  </a:cubicBezTo>
                  <a:cubicBezTo>
                    <a:pt x="0" y="97"/>
                    <a:pt x="5" y="113"/>
                    <a:pt x="18" y="120"/>
                  </a:cubicBezTo>
                  <a:lnTo>
                    <a:pt x="163" y="199"/>
                  </a:lnTo>
                  <a:cubicBezTo>
                    <a:pt x="163" y="199"/>
                    <a:pt x="164" y="199"/>
                    <a:pt x="164" y="199"/>
                  </a:cubicBezTo>
                  <a:cubicBezTo>
                    <a:pt x="165" y="200"/>
                    <a:pt x="166" y="200"/>
                    <a:pt x="168" y="201"/>
                  </a:cubicBezTo>
                  <a:cubicBezTo>
                    <a:pt x="168" y="201"/>
                    <a:pt x="168" y="201"/>
                    <a:pt x="169" y="201"/>
                  </a:cubicBezTo>
                  <a:cubicBezTo>
                    <a:pt x="169" y="201"/>
                    <a:pt x="169" y="201"/>
                    <a:pt x="170" y="201"/>
                  </a:cubicBezTo>
                  <a:cubicBezTo>
                    <a:pt x="172" y="202"/>
                    <a:pt x="174" y="202"/>
                    <a:pt x="176" y="202"/>
                  </a:cubicBezTo>
                  <a:cubicBezTo>
                    <a:pt x="176" y="202"/>
                    <a:pt x="176" y="202"/>
                    <a:pt x="176" y="202"/>
                  </a:cubicBezTo>
                  <a:lnTo>
                    <a:pt x="176" y="202"/>
                  </a:lnTo>
                  <a:lnTo>
                    <a:pt x="176" y="202"/>
                  </a:lnTo>
                  <a:cubicBezTo>
                    <a:pt x="178" y="202"/>
                    <a:pt x="180" y="202"/>
                    <a:pt x="182" y="201"/>
                  </a:cubicBezTo>
                  <a:cubicBezTo>
                    <a:pt x="182" y="201"/>
                    <a:pt x="182" y="201"/>
                    <a:pt x="182" y="201"/>
                  </a:cubicBezTo>
                  <a:cubicBezTo>
                    <a:pt x="183" y="201"/>
                    <a:pt x="183" y="201"/>
                    <a:pt x="184" y="201"/>
                  </a:cubicBezTo>
                  <a:cubicBezTo>
                    <a:pt x="185" y="200"/>
                    <a:pt x="186" y="200"/>
                    <a:pt x="188" y="199"/>
                  </a:cubicBezTo>
                  <a:cubicBezTo>
                    <a:pt x="188" y="199"/>
                    <a:pt x="188" y="199"/>
                    <a:pt x="188" y="199"/>
                  </a:cubicBezTo>
                  <a:lnTo>
                    <a:pt x="333" y="120"/>
                  </a:lnTo>
                  <a:cubicBezTo>
                    <a:pt x="346" y="113"/>
                    <a:pt x="351" y="97"/>
                    <a:pt x="344" y="84"/>
                  </a:cubicBezTo>
                  <a:cubicBezTo>
                    <a:pt x="337" y="71"/>
                    <a:pt x="321" y="66"/>
                    <a:pt x="308" y="73"/>
                  </a:cubicBezTo>
                  <a:close/>
                </a:path>
              </a:pathLst>
            </a:custGeom>
            <a:grpFill/>
            <a:ln w="0">
              <a:noFill/>
              <a:prstDash val="solid"/>
              <a:round/>
              <a:headEnd/>
              <a:tailEnd/>
            </a:ln>
          </p:spPr>
          <p:txBody>
            <a:bodyPr/>
            <a:lstStyle/>
            <a:p>
              <a:pPr marL="0" marR="0" lvl="0" indent="0" defTabSz="511611" eaLnBrk="1" fontAlgn="ctr" latinLnBrk="0" hangingPunct="1">
                <a:spcBef>
                  <a:spcPts val="0"/>
                </a:spcBef>
                <a:spcAft>
                  <a:spcPts val="0"/>
                </a:spcAft>
                <a:buClrTx/>
                <a:buSzTx/>
                <a:buFontTx/>
                <a:buNone/>
                <a:tabLst/>
                <a:defRPr/>
              </a:pPr>
              <a:endParaRPr kumimoji="0" lang="en-US" altLang="zh-CN" sz="11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5" name="Freeform 70"/>
            <p:cNvSpPr>
              <a:spLocks/>
            </p:cNvSpPr>
            <p:nvPr/>
          </p:nvSpPr>
          <p:spPr bwMode="gray">
            <a:xfrm>
              <a:off x="6003925" y="957263"/>
              <a:ext cx="152400" cy="85725"/>
            </a:xfrm>
            <a:custGeom>
              <a:avLst/>
              <a:gdLst>
                <a:gd name="T0" fmla="*/ 30 w 350"/>
                <a:gd name="T1" fmla="*/ 132 h 200"/>
                <a:gd name="T2" fmla="*/ 30 w 350"/>
                <a:gd name="T3" fmla="*/ 132 h 200"/>
                <a:gd name="T4" fmla="*/ 43 w 350"/>
                <a:gd name="T5" fmla="*/ 129 h 200"/>
                <a:gd name="T6" fmla="*/ 148 w 350"/>
                <a:gd name="T7" fmla="*/ 71 h 200"/>
                <a:gd name="T8" fmla="*/ 148 w 350"/>
                <a:gd name="T9" fmla="*/ 146 h 200"/>
                <a:gd name="T10" fmla="*/ 92 w 350"/>
                <a:gd name="T11" fmla="*/ 146 h 200"/>
                <a:gd name="T12" fmla="*/ 92 w 350"/>
                <a:gd name="T13" fmla="*/ 200 h 200"/>
                <a:gd name="T14" fmla="*/ 175 w 350"/>
                <a:gd name="T15" fmla="*/ 200 h 200"/>
                <a:gd name="T16" fmla="*/ 202 w 350"/>
                <a:gd name="T17" fmla="*/ 173 h 200"/>
                <a:gd name="T18" fmla="*/ 202 w 350"/>
                <a:gd name="T19" fmla="*/ 71 h 200"/>
                <a:gd name="T20" fmla="*/ 307 w 350"/>
                <a:gd name="T21" fmla="*/ 129 h 200"/>
                <a:gd name="T22" fmla="*/ 320 w 350"/>
                <a:gd name="T23" fmla="*/ 132 h 200"/>
                <a:gd name="T24" fmla="*/ 343 w 350"/>
                <a:gd name="T25" fmla="*/ 118 h 200"/>
                <a:gd name="T26" fmla="*/ 333 w 350"/>
                <a:gd name="T27" fmla="*/ 82 h 200"/>
                <a:gd name="T28" fmla="*/ 188 w 350"/>
                <a:gd name="T29" fmla="*/ 3 h 200"/>
                <a:gd name="T30" fmla="*/ 187 w 350"/>
                <a:gd name="T31" fmla="*/ 3 h 200"/>
                <a:gd name="T32" fmla="*/ 186 w 350"/>
                <a:gd name="T33" fmla="*/ 2 h 200"/>
                <a:gd name="T34" fmla="*/ 184 w 350"/>
                <a:gd name="T35" fmla="*/ 1 h 200"/>
                <a:gd name="T36" fmla="*/ 183 w 350"/>
                <a:gd name="T37" fmla="*/ 1 h 200"/>
                <a:gd name="T38" fmla="*/ 181 w 350"/>
                <a:gd name="T39" fmla="*/ 0 h 200"/>
                <a:gd name="T40" fmla="*/ 179 w 350"/>
                <a:gd name="T41" fmla="*/ 0 h 200"/>
                <a:gd name="T42" fmla="*/ 177 w 350"/>
                <a:gd name="T43" fmla="*/ 0 h 200"/>
                <a:gd name="T44" fmla="*/ 176 w 350"/>
                <a:gd name="T45" fmla="*/ 0 h 200"/>
                <a:gd name="T46" fmla="*/ 175 w 350"/>
                <a:gd name="T47" fmla="*/ 0 h 200"/>
                <a:gd name="T48" fmla="*/ 174 w 350"/>
                <a:gd name="T49" fmla="*/ 0 h 200"/>
                <a:gd name="T50" fmla="*/ 172 w 350"/>
                <a:gd name="T51" fmla="*/ 0 h 200"/>
                <a:gd name="T52" fmla="*/ 171 w 350"/>
                <a:gd name="T53" fmla="*/ 0 h 200"/>
                <a:gd name="T54" fmla="*/ 168 w 350"/>
                <a:gd name="T55" fmla="*/ 0 h 200"/>
                <a:gd name="T56" fmla="*/ 167 w 350"/>
                <a:gd name="T57" fmla="*/ 1 h 200"/>
                <a:gd name="T58" fmla="*/ 166 w 350"/>
                <a:gd name="T59" fmla="*/ 1 h 200"/>
                <a:gd name="T60" fmla="*/ 164 w 350"/>
                <a:gd name="T61" fmla="*/ 2 h 200"/>
                <a:gd name="T62" fmla="*/ 162 w 350"/>
                <a:gd name="T63" fmla="*/ 3 h 200"/>
                <a:gd name="T64" fmla="*/ 162 w 350"/>
                <a:gd name="T65" fmla="*/ 3 h 200"/>
                <a:gd name="T66" fmla="*/ 17 w 350"/>
                <a:gd name="T67" fmla="*/ 82 h 200"/>
                <a:gd name="T68" fmla="*/ 7 w 350"/>
                <a:gd name="T69" fmla="*/ 118 h 200"/>
                <a:gd name="T70" fmla="*/ 30 w 350"/>
                <a:gd name="T71" fmla="*/ 13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0" h="200">
                  <a:moveTo>
                    <a:pt x="30" y="132"/>
                  </a:moveTo>
                  <a:lnTo>
                    <a:pt x="30" y="132"/>
                  </a:lnTo>
                  <a:cubicBezTo>
                    <a:pt x="34" y="132"/>
                    <a:pt x="39" y="131"/>
                    <a:pt x="43" y="129"/>
                  </a:cubicBezTo>
                  <a:lnTo>
                    <a:pt x="148" y="71"/>
                  </a:lnTo>
                  <a:lnTo>
                    <a:pt x="148" y="146"/>
                  </a:lnTo>
                  <a:lnTo>
                    <a:pt x="92" y="146"/>
                  </a:lnTo>
                  <a:lnTo>
                    <a:pt x="92" y="200"/>
                  </a:lnTo>
                  <a:lnTo>
                    <a:pt x="175" y="200"/>
                  </a:lnTo>
                  <a:cubicBezTo>
                    <a:pt x="190" y="200"/>
                    <a:pt x="202" y="188"/>
                    <a:pt x="202" y="173"/>
                  </a:cubicBezTo>
                  <a:lnTo>
                    <a:pt x="202" y="71"/>
                  </a:lnTo>
                  <a:lnTo>
                    <a:pt x="307" y="129"/>
                  </a:lnTo>
                  <a:cubicBezTo>
                    <a:pt x="311" y="131"/>
                    <a:pt x="315" y="132"/>
                    <a:pt x="320" y="132"/>
                  </a:cubicBezTo>
                  <a:cubicBezTo>
                    <a:pt x="329" y="132"/>
                    <a:pt x="338" y="127"/>
                    <a:pt x="343" y="118"/>
                  </a:cubicBezTo>
                  <a:cubicBezTo>
                    <a:pt x="350" y="105"/>
                    <a:pt x="346" y="89"/>
                    <a:pt x="333" y="82"/>
                  </a:cubicBezTo>
                  <a:lnTo>
                    <a:pt x="188" y="3"/>
                  </a:lnTo>
                  <a:cubicBezTo>
                    <a:pt x="188" y="3"/>
                    <a:pt x="188" y="3"/>
                    <a:pt x="187" y="3"/>
                  </a:cubicBezTo>
                  <a:cubicBezTo>
                    <a:pt x="187" y="3"/>
                    <a:pt x="187" y="2"/>
                    <a:pt x="186" y="2"/>
                  </a:cubicBezTo>
                  <a:cubicBezTo>
                    <a:pt x="185" y="2"/>
                    <a:pt x="185" y="2"/>
                    <a:pt x="184" y="1"/>
                  </a:cubicBezTo>
                  <a:cubicBezTo>
                    <a:pt x="183" y="1"/>
                    <a:pt x="183" y="1"/>
                    <a:pt x="183" y="1"/>
                  </a:cubicBezTo>
                  <a:cubicBezTo>
                    <a:pt x="182" y="1"/>
                    <a:pt x="182" y="1"/>
                    <a:pt x="181" y="0"/>
                  </a:cubicBezTo>
                  <a:cubicBezTo>
                    <a:pt x="181" y="0"/>
                    <a:pt x="180" y="0"/>
                    <a:pt x="179" y="0"/>
                  </a:cubicBezTo>
                  <a:cubicBezTo>
                    <a:pt x="178" y="0"/>
                    <a:pt x="178" y="0"/>
                    <a:pt x="177" y="0"/>
                  </a:cubicBezTo>
                  <a:cubicBezTo>
                    <a:pt x="177" y="0"/>
                    <a:pt x="177" y="0"/>
                    <a:pt x="176" y="0"/>
                  </a:cubicBezTo>
                  <a:cubicBezTo>
                    <a:pt x="176" y="0"/>
                    <a:pt x="175" y="0"/>
                    <a:pt x="175" y="0"/>
                  </a:cubicBezTo>
                  <a:cubicBezTo>
                    <a:pt x="175" y="0"/>
                    <a:pt x="174" y="0"/>
                    <a:pt x="174" y="0"/>
                  </a:cubicBezTo>
                  <a:cubicBezTo>
                    <a:pt x="173" y="0"/>
                    <a:pt x="173" y="0"/>
                    <a:pt x="172" y="0"/>
                  </a:cubicBezTo>
                  <a:cubicBezTo>
                    <a:pt x="172" y="0"/>
                    <a:pt x="171" y="0"/>
                    <a:pt x="171" y="0"/>
                  </a:cubicBezTo>
                  <a:cubicBezTo>
                    <a:pt x="170" y="0"/>
                    <a:pt x="169" y="0"/>
                    <a:pt x="168" y="0"/>
                  </a:cubicBezTo>
                  <a:cubicBezTo>
                    <a:pt x="168" y="1"/>
                    <a:pt x="168" y="1"/>
                    <a:pt x="167" y="1"/>
                  </a:cubicBezTo>
                  <a:cubicBezTo>
                    <a:pt x="167" y="1"/>
                    <a:pt x="166" y="1"/>
                    <a:pt x="166" y="1"/>
                  </a:cubicBezTo>
                  <a:cubicBezTo>
                    <a:pt x="165" y="2"/>
                    <a:pt x="164" y="2"/>
                    <a:pt x="164" y="2"/>
                  </a:cubicBezTo>
                  <a:cubicBezTo>
                    <a:pt x="163" y="2"/>
                    <a:pt x="163" y="3"/>
                    <a:pt x="162" y="3"/>
                  </a:cubicBezTo>
                  <a:cubicBezTo>
                    <a:pt x="162" y="3"/>
                    <a:pt x="162" y="3"/>
                    <a:pt x="162" y="3"/>
                  </a:cubicBezTo>
                  <a:lnTo>
                    <a:pt x="17" y="82"/>
                  </a:lnTo>
                  <a:cubicBezTo>
                    <a:pt x="4" y="89"/>
                    <a:pt x="0" y="105"/>
                    <a:pt x="7" y="118"/>
                  </a:cubicBezTo>
                  <a:cubicBezTo>
                    <a:pt x="11" y="127"/>
                    <a:pt x="21" y="132"/>
                    <a:pt x="30" y="132"/>
                  </a:cubicBezTo>
                  <a:close/>
                </a:path>
              </a:pathLst>
            </a:custGeom>
            <a:grpFill/>
            <a:ln w="0">
              <a:noFill/>
              <a:prstDash val="solid"/>
              <a:round/>
              <a:headEnd/>
              <a:tailEnd/>
            </a:ln>
          </p:spPr>
          <p:txBody>
            <a:bodyPr/>
            <a:lstStyle/>
            <a:p>
              <a:pPr marL="0" marR="0" lvl="0" indent="0" defTabSz="511611" eaLnBrk="1" fontAlgn="ctr" latinLnBrk="0" hangingPunct="1">
                <a:spcBef>
                  <a:spcPts val="0"/>
                </a:spcBef>
                <a:spcAft>
                  <a:spcPts val="0"/>
                </a:spcAft>
                <a:buClrTx/>
                <a:buSzTx/>
                <a:buFontTx/>
                <a:buNone/>
                <a:tabLst/>
                <a:defRPr/>
              </a:pPr>
              <a:endParaRPr kumimoji="0" lang="en-US" altLang="zh-CN" sz="11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6" name="Freeform 71"/>
            <p:cNvSpPr>
              <a:spLocks/>
            </p:cNvSpPr>
            <p:nvPr/>
          </p:nvSpPr>
          <p:spPr bwMode="gray">
            <a:xfrm>
              <a:off x="5899150" y="1014413"/>
              <a:ext cx="139700" cy="92075"/>
            </a:xfrm>
            <a:custGeom>
              <a:avLst/>
              <a:gdLst>
                <a:gd name="T0" fmla="*/ 183 w 324"/>
                <a:gd name="T1" fmla="*/ 167 h 217"/>
                <a:gd name="T2" fmla="*/ 183 w 324"/>
                <a:gd name="T3" fmla="*/ 167 h 217"/>
                <a:gd name="T4" fmla="*/ 129 w 324"/>
                <a:gd name="T5" fmla="*/ 137 h 217"/>
                <a:gd name="T6" fmla="*/ 270 w 324"/>
                <a:gd name="T7" fmla="*/ 137 h 217"/>
                <a:gd name="T8" fmla="*/ 270 w 324"/>
                <a:gd name="T9" fmla="*/ 176 h 217"/>
                <a:gd name="T10" fmla="*/ 324 w 324"/>
                <a:gd name="T11" fmla="*/ 176 h 217"/>
                <a:gd name="T12" fmla="*/ 324 w 324"/>
                <a:gd name="T13" fmla="*/ 110 h 217"/>
                <a:gd name="T14" fmla="*/ 297 w 324"/>
                <a:gd name="T15" fmla="*/ 84 h 217"/>
                <a:gd name="T16" fmla="*/ 129 w 324"/>
                <a:gd name="T17" fmla="*/ 84 h 217"/>
                <a:gd name="T18" fmla="*/ 183 w 324"/>
                <a:gd name="T19" fmla="*/ 54 h 217"/>
                <a:gd name="T20" fmla="*/ 193 w 324"/>
                <a:gd name="T21" fmla="*/ 18 h 217"/>
                <a:gd name="T22" fmla="*/ 157 w 324"/>
                <a:gd name="T23" fmla="*/ 7 h 217"/>
                <a:gd name="T24" fmla="*/ 13 w 324"/>
                <a:gd name="T25" fmla="*/ 87 h 217"/>
                <a:gd name="T26" fmla="*/ 13 w 324"/>
                <a:gd name="T27" fmla="*/ 88 h 217"/>
                <a:gd name="T28" fmla="*/ 11 w 324"/>
                <a:gd name="T29" fmla="*/ 89 h 217"/>
                <a:gd name="T30" fmla="*/ 9 w 324"/>
                <a:gd name="T31" fmla="*/ 90 h 217"/>
                <a:gd name="T32" fmla="*/ 8 w 324"/>
                <a:gd name="T33" fmla="*/ 91 h 217"/>
                <a:gd name="T34" fmla="*/ 7 w 324"/>
                <a:gd name="T35" fmla="*/ 92 h 217"/>
                <a:gd name="T36" fmla="*/ 6 w 324"/>
                <a:gd name="T37" fmla="*/ 93 h 217"/>
                <a:gd name="T38" fmla="*/ 5 w 324"/>
                <a:gd name="T39" fmla="*/ 95 h 217"/>
                <a:gd name="T40" fmla="*/ 4 w 324"/>
                <a:gd name="T41" fmla="*/ 96 h 217"/>
                <a:gd name="T42" fmla="*/ 3 w 324"/>
                <a:gd name="T43" fmla="*/ 97 h 217"/>
                <a:gd name="T44" fmla="*/ 3 w 324"/>
                <a:gd name="T45" fmla="*/ 98 h 217"/>
                <a:gd name="T46" fmla="*/ 2 w 324"/>
                <a:gd name="T47" fmla="*/ 99 h 217"/>
                <a:gd name="T48" fmla="*/ 1 w 324"/>
                <a:gd name="T49" fmla="*/ 101 h 217"/>
                <a:gd name="T50" fmla="*/ 1 w 324"/>
                <a:gd name="T51" fmla="*/ 103 h 217"/>
                <a:gd name="T52" fmla="*/ 1 w 324"/>
                <a:gd name="T53" fmla="*/ 104 h 217"/>
                <a:gd name="T54" fmla="*/ 0 w 324"/>
                <a:gd name="T55" fmla="*/ 106 h 217"/>
                <a:gd name="T56" fmla="*/ 0 w 324"/>
                <a:gd name="T57" fmla="*/ 108 h 217"/>
                <a:gd name="T58" fmla="*/ 0 w 324"/>
                <a:gd name="T59" fmla="*/ 109 h 217"/>
                <a:gd name="T60" fmla="*/ 0 w 324"/>
                <a:gd name="T61" fmla="*/ 110 h 217"/>
                <a:gd name="T62" fmla="*/ 0 w 324"/>
                <a:gd name="T63" fmla="*/ 111 h 217"/>
                <a:gd name="T64" fmla="*/ 0 w 324"/>
                <a:gd name="T65" fmla="*/ 113 h 217"/>
                <a:gd name="T66" fmla="*/ 0 w 324"/>
                <a:gd name="T67" fmla="*/ 115 h 217"/>
                <a:gd name="T68" fmla="*/ 1 w 324"/>
                <a:gd name="T69" fmla="*/ 117 h 217"/>
                <a:gd name="T70" fmla="*/ 1 w 324"/>
                <a:gd name="T71" fmla="*/ 118 h 217"/>
                <a:gd name="T72" fmla="*/ 1 w 324"/>
                <a:gd name="T73" fmla="*/ 119 h 217"/>
                <a:gd name="T74" fmla="*/ 2 w 324"/>
                <a:gd name="T75" fmla="*/ 122 h 217"/>
                <a:gd name="T76" fmla="*/ 3 w 324"/>
                <a:gd name="T77" fmla="*/ 123 h 217"/>
                <a:gd name="T78" fmla="*/ 3 w 324"/>
                <a:gd name="T79" fmla="*/ 123 h 217"/>
                <a:gd name="T80" fmla="*/ 4 w 324"/>
                <a:gd name="T81" fmla="*/ 124 h 217"/>
                <a:gd name="T82" fmla="*/ 5 w 324"/>
                <a:gd name="T83" fmla="*/ 126 h 217"/>
                <a:gd name="T84" fmla="*/ 7 w 324"/>
                <a:gd name="T85" fmla="*/ 128 h 217"/>
                <a:gd name="T86" fmla="*/ 7 w 324"/>
                <a:gd name="T87" fmla="*/ 129 h 217"/>
                <a:gd name="T88" fmla="*/ 8 w 324"/>
                <a:gd name="T89" fmla="*/ 129 h 217"/>
                <a:gd name="T90" fmla="*/ 8 w 324"/>
                <a:gd name="T91" fmla="*/ 130 h 217"/>
                <a:gd name="T92" fmla="*/ 10 w 324"/>
                <a:gd name="T93" fmla="*/ 131 h 217"/>
                <a:gd name="T94" fmla="*/ 12 w 324"/>
                <a:gd name="T95" fmla="*/ 133 h 217"/>
                <a:gd name="T96" fmla="*/ 13 w 324"/>
                <a:gd name="T97" fmla="*/ 134 h 217"/>
                <a:gd name="T98" fmla="*/ 13 w 324"/>
                <a:gd name="T99" fmla="*/ 134 h 217"/>
                <a:gd name="T100" fmla="*/ 157 w 324"/>
                <a:gd name="T101" fmla="*/ 213 h 217"/>
                <a:gd name="T102" fmla="*/ 170 w 324"/>
                <a:gd name="T103" fmla="*/ 217 h 217"/>
                <a:gd name="T104" fmla="*/ 193 w 324"/>
                <a:gd name="T105" fmla="*/ 203 h 217"/>
                <a:gd name="T106" fmla="*/ 183 w 324"/>
                <a:gd name="T107" fmla="*/ 16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183" y="167"/>
                  </a:moveTo>
                  <a:lnTo>
                    <a:pt x="183" y="167"/>
                  </a:lnTo>
                  <a:lnTo>
                    <a:pt x="129" y="137"/>
                  </a:lnTo>
                  <a:lnTo>
                    <a:pt x="270" y="137"/>
                  </a:lnTo>
                  <a:lnTo>
                    <a:pt x="270" y="176"/>
                  </a:lnTo>
                  <a:lnTo>
                    <a:pt x="324" y="176"/>
                  </a:lnTo>
                  <a:lnTo>
                    <a:pt x="324" y="110"/>
                  </a:lnTo>
                  <a:cubicBezTo>
                    <a:pt x="324" y="96"/>
                    <a:pt x="312" y="84"/>
                    <a:pt x="297" y="84"/>
                  </a:cubicBezTo>
                  <a:lnTo>
                    <a:pt x="129" y="84"/>
                  </a:lnTo>
                  <a:lnTo>
                    <a:pt x="183" y="54"/>
                  </a:lnTo>
                  <a:cubicBezTo>
                    <a:pt x="196" y="47"/>
                    <a:pt x="200" y="30"/>
                    <a:pt x="193" y="18"/>
                  </a:cubicBezTo>
                  <a:cubicBezTo>
                    <a:pt x="186" y="5"/>
                    <a:pt x="170" y="0"/>
                    <a:pt x="157" y="7"/>
                  </a:cubicBezTo>
                  <a:lnTo>
                    <a:pt x="13" y="87"/>
                  </a:lnTo>
                  <a:cubicBezTo>
                    <a:pt x="13" y="87"/>
                    <a:pt x="13" y="87"/>
                    <a:pt x="13" y="88"/>
                  </a:cubicBezTo>
                  <a:cubicBezTo>
                    <a:pt x="12" y="88"/>
                    <a:pt x="11" y="88"/>
                    <a:pt x="11" y="89"/>
                  </a:cubicBezTo>
                  <a:cubicBezTo>
                    <a:pt x="10" y="89"/>
                    <a:pt x="10" y="89"/>
                    <a:pt x="9" y="90"/>
                  </a:cubicBezTo>
                  <a:cubicBezTo>
                    <a:pt x="9" y="90"/>
                    <a:pt x="9" y="91"/>
                    <a:pt x="8" y="91"/>
                  </a:cubicBezTo>
                  <a:cubicBezTo>
                    <a:pt x="8" y="91"/>
                    <a:pt x="7" y="92"/>
                    <a:pt x="7" y="92"/>
                  </a:cubicBezTo>
                  <a:cubicBezTo>
                    <a:pt x="7" y="93"/>
                    <a:pt x="6" y="93"/>
                    <a:pt x="6" y="93"/>
                  </a:cubicBezTo>
                  <a:cubicBezTo>
                    <a:pt x="5" y="94"/>
                    <a:pt x="5" y="94"/>
                    <a:pt x="5" y="95"/>
                  </a:cubicBezTo>
                  <a:cubicBezTo>
                    <a:pt x="4" y="95"/>
                    <a:pt x="4" y="96"/>
                    <a:pt x="4" y="96"/>
                  </a:cubicBezTo>
                  <a:cubicBezTo>
                    <a:pt x="4" y="97"/>
                    <a:pt x="3" y="97"/>
                    <a:pt x="3" y="97"/>
                  </a:cubicBezTo>
                  <a:cubicBezTo>
                    <a:pt x="3" y="98"/>
                    <a:pt x="3" y="98"/>
                    <a:pt x="3" y="98"/>
                  </a:cubicBezTo>
                  <a:cubicBezTo>
                    <a:pt x="3" y="98"/>
                    <a:pt x="2" y="99"/>
                    <a:pt x="2" y="99"/>
                  </a:cubicBezTo>
                  <a:cubicBezTo>
                    <a:pt x="2" y="100"/>
                    <a:pt x="2" y="101"/>
                    <a:pt x="1" y="101"/>
                  </a:cubicBezTo>
                  <a:cubicBezTo>
                    <a:pt x="1" y="102"/>
                    <a:pt x="1" y="102"/>
                    <a:pt x="1" y="103"/>
                  </a:cubicBezTo>
                  <a:cubicBezTo>
                    <a:pt x="1" y="103"/>
                    <a:pt x="1" y="104"/>
                    <a:pt x="1" y="104"/>
                  </a:cubicBezTo>
                  <a:cubicBezTo>
                    <a:pt x="0" y="105"/>
                    <a:pt x="0" y="105"/>
                    <a:pt x="0" y="106"/>
                  </a:cubicBezTo>
                  <a:cubicBezTo>
                    <a:pt x="0" y="107"/>
                    <a:pt x="0" y="107"/>
                    <a:pt x="0" y="108"/>
                  </a:cubicBezTo>
                  <a:cubicBezTo>
                    <a:pt x="0" y="108"/>
                    <a:pt x="0" y="109"/>
                    <a:pt x="0" y="109"/>
                  </a:cubicBezTo>
                  <a:cubicBezTo>
                    <a:pt x="0" y="110"/>
                    <a:pt x="0" y="110"/>
                    <a:pt x="0" y="110"/>
                  </a:cubicBezTo>
                  <a:cubicBezTo>
                    <a:pt x="0" y="111"/>
                    <a:pt x="0" y="111"/>
                    <a:pt x="0" y="111"/>
                  </a:cubicBezTo>
                  <a:cubicBezTo>
                    <a:pt x="0" y="112"/>
                    <a:pt x="0" y="112"/>
                    <a:pt x="0" y="113"/>
                  </a:cubicBezTo>
                  <a:cubicBezTo>
                    <a:pt x="0" y="113"/>
                    <a:pt x="0" y="114"/>
                    <a:pt x="0" y="115"/>
                  </a:cubicBezTo>
                  <a:cubicBezTo>
                    <a:pt x="0" y="115"/>
                    <a:pt x="0" y="116"/>
                    <a:pt x="1" y="117"/>
                  </a:cubicBezTo>
                  <a:cubicBezTo>
                    <a:pt x="1" y="117"/>
                    <a:pt x="1" y="118"/>
                    <a:pt x="1" y="118"/>
                  </a:cubicBezTo>
                  <a:cubicBezTo>
                    <a:pt x="1" y="119"/>
                    <a:pt x="1" y="119"/>
                    <a:pt x="1" y="119"/>
                  </a:cubicBezTo>
                  <a:cubicBezTo>
                    <a:pt x="2" y="120"/>
                    <a:pt x="2" y="121"/>
                    <a:pt x="2" y="122"/>
                  </a:cubicBezTo>
                  <a:cubicBezTo>
                    <a:pt x="2" y="122"/>
                    <a:pt x="3" y="122"/>
                    <a:pt x="3" y="123"/>
                  </a:cubicBezTo>
                  <a:cubicBezTo>
                    <a:pt x="3" y="123"/>
                    <a:pt x="3" y="123"/>
                    <a:pt x="3" y="123"/>
                  </a:cubicBezTo>
                  <a:cubicBezTo>
                    <a:pt x="3" y="124"/>
                    <a:pt x="3" y="124"/>
                    <a:pt x="4" y="124"/>
                  </a:cubicBezTo>
                  <a:cubicBezTo>
                    <a:pt x="4" y="125"/>
                    <a:pt x="4" y="125"/>
                    <a:pt x="5" y="126"/>
                  </a:cubicBezTo>
                  <a:cubicBezTo>
                    <a:pt x="5" y="127"/>
                    <a:pt x="6" y="127"/>
                    <a:pt x="7" y="128"/>
                  </a:cubicBezTo>
                  <a:cubicBezTo>
                    <a:pt x="7" y="128"/>
                    <a:pt x="7" y="129"/>
                    <a:pt x="7" y="129"/>
                  </a:cubicBezTo>
                  <a:cubicBezTo>
                    <a:pt x="7" y="129"/>
                    <a:pt x="7" y="129"/>
                    <a:pt x="8" y="129"/>
                  </a:cubicBezTo>
                  <a:cubicBezTo>
                    <a:pt x="8" y="129"/>
                    <a:pt x="8" y="130"/>
                    <a:pt x="8" y="130"/>
                  </a:cubicBezTo>
                  <a:cubicBezTo>
                    <a:pt x="9" y="130"/>
                    <a:pt x="10" y="131"/>
                    <a:pt x="10" y="131"/>
                  </a:cubicBezTo>
                  <a:cubicBezTo>
                    <a:pt x="11" y="132"/>
                    <a:pt x="12" y="133"/>
                    <a:pt x="12" y="133"/>
                  </a:cubicBezTo>
                  <a:cubicBezTo>
                    <a:pt x="13" y="133"/>
                    <a:pt x="13" y="133"/>
                    <a:pt x="13" y="134"/>
                  </a:cubicBezTo>
                  <a:cubicBezTo>
                    <a:pt x="13" y="134"/>
                    <a:pt x="13" y="134"/>
                    <a:pt x="13" y="134"/>
                  </a:cubicBezTo>
                  <a:lnTo>
                    <a:pt x="157" y="213"/>
                  </a:lnTo>
                  <a:cubicBezTo>
                    <a:pt x="161" y="216"/>
                    <a:pt x="165" y="217"/>
                    <a:pt x="170" y="217"/>
                  </a:cubicBezTo>
                  <a:cubicBezTo>
                    <a:pt x="179" y="217"/>
                    <a:pt x="188" y="212"/>
                    <a:pt x="193" y="203"/>
                  </a:cubicBezTo>
                  <a:cubicBezTo>
                    <a:pt x="200" y="190"/>
                    <a:pt x="196" y="174"/>
                    <a:pt x="183" y="167"/>
                  </a:cubicBezTo>
                  <a:close/>
                </a:path>
              </a:pathLst>
            </a:custGeom>
            <a:grpFill/>
            <a:ln w="0">
              <a:noFill/>
              <a:prstDash val="solid"/>
              <a:round/>
              <a:headEnd/>
              <a:tailEnd/>
            </a:ln>
          </p:spPr>
          <p:txBody>
            <a:bodyPr/>
            <a:lstStyle/>
            <a:p>
              <a:pPr marL="0" marR="0" lvl="0" indent="0" defTabSz="511611" eaLnBrk="1" fontAlgn="ctr" latinLnBrk="0" hangingPunct="1">
                <a:spcBef>
                  <a:spcPts val="0"/>
                </a:spcBef>
                <a:spcAft>
                  <a:spcPts val="0"/>
                </a:spcAft>
                <a:buClrTx/>
                <a:buSzTx/>
                <a:buFontTx/>
                <a:buNone/>
                <a:tabLst/>
                <a:defRPr/>
              </a:pPr>
              <a:endParaRPr kumimoji="0" lang="en-US" altLang="zh-CN" sz="11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7" name="Freeform 72"/>
            <p:cNvSpPr>
              <a:spLocks/>
            </p:cNvSpPr>
            <p:nvPr/>
          </p:nvSpPr>
          <p:spPr bwMode="gray">
            <a:xfrm>
              <a:off x="6121400" y="1012825"/>
              <a:ext cx="139700" cy="93663"/>
            </a:xfrm>
            <a:custGeom>
              <a:avLst/>
              <a:gdLst>
                <a:gd name="T0" fmla="*/ 324 w 324"/>
                <a:gd name="T1" fmla="*/ 109 h 217"/>
                <a:gd name="T2" fmla="*/ 324 w 324"/>
                <a:gd name="T3" fmla="*/ 109 h 217"/>
                <a:gd name="T4" fmla="*/ 324 w 324"/>
                <a:gd name="T5" fmla="*/ 108 h 217"/>
                <a:gd name="T6" fmla="*/ 324 w 324"/>
                <a:gd name="T7" fmla="*/ 106 h 217"/>
                <a:gd name="T8" fmla="*/ 323 w 324"/>
                <a:gd name="T9" fmla="*/ 104 h 217"/>
                <a:gd name="T10" fmla="*/ 323 w 324"/>
                <a:gd name="T11" fmla="*/ 103 h 217"/>
                <a:gd name="T12" fmla="*/ 322 w 324"/>
                <a:gd name="T13" fmla="*/ 101 h 217"/>
                <a:gd name="T14" fmla="*/ 321 w 324"/>
                <a:gd name="T15" fmla="*/ 99 h 217"/>
                <a:gd name="T16" fmla="*/ 321 w 324"/>
                <a:gd name="T17" fmla="*/ 98 h 217"/>
                <a:gd name="T18" fmla="*/ 321 w 324"/>
                <a:gd name="T19" fmla="*/ 97 h 217"/>
                <a:gd name="T20" fmla="*/ 320 w 324"/>
                <a:gd name="T21" fmla="*/ 97 h 217"/>
                <a:gd name="T22" fmla="*/ 319 w 324"/>
                <a:gd name="T23" fmla="*/ 95 h 217"/>
                <a:gd name="T24" fmla="*/ 318 w 324"/>
                <a:gd name="T25" fmla="*/ 94 h 217"/>
                <a:gd name="T26" fmla="*/ 317 w 324"/>
                <a:gd name="T27" fmla="*/ 92 h 217"/>
                <a:gd name="T28" fmla="*/ 315 w 324"/>
                <a:gd name="T29" fmla="*/ 91 h 217"/>
                <a:gd name="T30" fmla="*/ 314 w 324"/>
                <a:gd name="T31" fmla="*/ 90 h 217"/>
                <a:gd name="T32" fmla="*/ 313 w 324"/>
                <a:gd name="T33" fmla="*/ 89 h 217"/>
                <a:gd name="T34" fmla="*/ 311 w 324"/>
                <a:gd name="T35" fmla="*/ 88 h 217"/>
                <a:gd name="T36" fmla="*/ 310 w 324"/>
                <a:gd name="T37" fmla="*/ 87 h 217"/>
                <a:gd name="T38" fmla="*/ 167 w 324"/>
                <a:gd name="T39" fmla="*/ 7 h 217"/>
                <a:gd name="T40" fmla="*/ 130 w 324"/>
                <a:gd name="T41" fmla="*/ 18 h 217"/>
                <a:gd name="T42" fmla="*/ 141 w 324"/>
                <a:gd name="T43" fmla="*/ 54 h 217"/>
                <a:gd name="T44" fmla="*/ 194 w 324"/>
                <a:gd name="T45" fmla="*/ 84 h 217"/>
                <a:gd name="T46" fmla="*/ 53 w 324"/>
                <a:gd name="T47" fmla="*/ 84 h 217"/>
                <a:gd name="T48" fmla="*/ 53 w 324"/>
                <a:gd name="T49" fmla="*/ 43 h 217"/>
                <a:gd name="T50" fmla="*/ 0 w 324"/>
                <a:gd name="T51" fmla="*/ 43 h 217"/>
                <a:gd name="T52" fmla="*/ 0 w 324"/>
                <a:gd name="T53" fmla="*/ 110 h 217"/>
                <a:gd name="T54" fmla="*/ 27 w 324"/>
                <a:gd name="T55" fmla="*/ 137 h 217"/>
                <a:gd name="T56" fmla="*/ 194 w 324"/>
                <a:gd name="T57" fmla="*/ 137 h 217"/>
                <a:gd name="T58" fmla="*/ 141 w 324"/>
                <a:gd name="T59" fmla="*/ 167 h 217"/>
                <a:gd name="T60" fmla="*/ 130 w 324"/>
                <a:gd name="T61" fmla="*/ 203 h 217"/>
                <a:gd name="T62" fmla="*/ 154 w 324"/>
                <a:gd name="T63" fmla="*/ 217 h 217"/>
                <a:gd name="T64" fmla="*/ 167 w 324"/>
                <a:gd name="T65" fmla="*/ 214 h 217"/>
                <a:gd name="T66" fmla="*/ 310 w 324"/>
                <a:gd name="T67" fmla="*/ 134 h 217"/>
                <a:gd name="T68" fmla="*/ 310 w 324"/>
                <a:gd name="T69" fmla="*/ 134 h 217"/>
                <a:gd name="T70" fmla="*/ 311 w 324"/>
                <a:gd name="T71" fmla="*/ 133 h 217"/>
                <a:gd name="T72" fmla="*/ 313 w 324"/>
                <a:gd name="T73" fmla="*/ 132 h 217"/>
                <a:gd name="T74" fmla="*/ 315 w 324"/>
                <a:gd name="T75" fmla="*/ 130 h 217"/>
                <a:gd name="T76" fmla="*/ 316 w 324"/>
                <a:gd name="T77" fmla="*/ 129 h 217"/>
                <a:gd name="T78" fmla="*/ 316 w 324"/>
                <a:gd name="T79" fmla="*/ 129 h 217"/>
                <a:gd name="T80" fmla="*/ 317 w 324"/>
                <a:gd name="T81" fmla="*/ 128 h 217"/>
                <a:gd name="T82" fmla="*/ 319 w 324"/>
                <a:gd name="T83" fmla="*/ 126 h 217"/>
                <a:gd name="T84" fmla="*/ 320 w 324"/>
                <a:gd name="T85" fmla="*/ 124 h 217"/>
                <a:gd name="T86" fmla="*/ 321 w 324"/>
                <a:gd name="T87" fmla="*/ 123 h 217"/>
                <a:gd name="T88" fmla="*/ 321 w 324"/>
                <a:gd name="T89" fmla="*/ 123 h 217"/>
                <a:gd name="T90" fmla="*/ 321 w 324"/>
                <a:gd name="T91" fmla="*/ 122 h 217"/>
                <a:gd name="T92" fmla="*/ 322 w 324"/>
                <a:gd name="T93" fmla="*/ 120 h 217"/>
                <a:gd name="T94" fmla="*/ 323 w 324"/>
                <a:gd name="T95" fmla="*/ 118 h 217"/>
                <a:gd name="T96" fmla="*/ 323 w 324"/>
                <a:gd name="T97" fmla="*/ 117 h 217"/>
                <a:gd name="T98" fmla="*/ 324 w 324"/>
                <a:gd name="T99" fmla="*/ 115 h 217"/>
                <a:gd name="T100" fmla="*/ 324 w 324"/>
                <a:gd name="T101" fmla="*/ 113 h 217"/>
                <a:gd name="T102" fmla="*/ 324 w 324"/>
                <a:gd name="T103" fmla="*/ 111 h 217"/>
                <a:gd name="T104" fmla="*/ 324 w 324"/>
                <a:gd name="T105" fmla="*/ 110 h 217"/>
                <a:gd name="T106" fmla="*/ 324 w 324"/>
                <a:gd name="T107" fmla="*/ 109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324" y="109"/>
                  </a:moveTo>
                  <a:lnTo>
                    <a:pt x="324" y="109"/>
                  </a:lnTo>
                  <a:cubicBezTo>
                    <a:pt x="324" y="109"/>
                    <a:pt x="324" y="108"/>
                    <a:pt x="324" y="108"/>
                  </a:cubicBezTo>
                  <a:cubicBezTo>
                    <a:pt x="324" y="107"/>
                    <a:pt x="324" y="107"/>
                    <a:pt x="324" y="106"/>
                  </a:cubicBezTo>
                  <a:cubicBezTo>
                    <a:pt x="323" y="106"/>
                    <a:pt x="323" y="105"/>
                    <a:pt x="323" y="104"/>
                  </a:cubicBezTo>
                  <a:cubicBezTo>
                    <a:pt x="323" y="104"/>
                    <a:pt x="323" y="103"/>
                    <a:pt x="323" y="103"/>
                  </a:cubicBezTo>
                  <a:cubicBezTo>
                    <a:pt x="323" y="102"/>
                    <a:pt x="322" y="102"/>
                    <a:pt x="322" y="101"/>
                  </a:cubicBezTo>
                  <a:cubicBezTo>
                    <a:pt x="322" y="101"/>
                    <a:pt x="322" y="100"/>
                    <a:pt x="321" y="99"/>
                  </a:cubicBezTo>
                  <a:cubicBezTo>
                    <a:pt x="321" y="99"/>
                    <a:pt x="321" y="98"/>
                    <a:pt x="321" y="98"/>
                  </a:cubicBezTo>
                  <a:cubicBezTo>
                    <a:pt x="321" y="98"/>
                    <a:pt x="321" y="98"/>
                    <a:pt x="321" y="97"/>
                  </a:cubicBezTo>
                  <a:cubicBezTo>
                    <a:pt x="320" y="97"/>
                    <a:pt x="320" y="97"/>
                    <a:pt x="320" y="97"/>
                  </a:cubicBezTo>
                  <a:cubicBezTo>
                    <a:pt x="320" y="96"/>
                    <a:pt x="319" y="95"/>
                    <a:pt x="319" y="95"/>
                  </a:cubicBezTo>
                  <a:cubicBezTo>
                    <a:pt x="319" y="94"/>
                    <a:pt x="318" y="94"/>
                    <a:pt x="318" y="94"/>
                  </a:cubicBezTo>
                  <a:cubicBezTo>
                    <a:pt x="317" y="93"/>
                    <a:pt x="317" y="93"/>
                    <a:pt x="317" y="92"/>
                  </a:cubicBezTo>
                  <a:cubicBezTo>
                    <a:pt x="316" y="92"/>
                    <a:pt x="316" y="91"/>
                    <a:pt x="315" y="91"/>
                  </a:cubicBezTo>
                  <a:cubicBezTo>
                    <a:pt x="315" y="91"/>
                    <a:pt x="315" y="90"/>
                    <a:pt x="314" y="90"/>
                  </a:cubicBezTo>
                  <a:cubicBezTo>
                    <a:pt x="314" y="90"/>
                    <a:pt x="313" y="89"/>
                    <a:pt x="313" y="89"/>
                  </a:cubicBezTo>
                  <a:cubicBezTo>
                    <a:pt x="312" y="89"/>
                    <a:pt x="312" y="88"/>
                    <a:pt x="311" y="88"/>
                  </a:cubicBezTo>
                  <a:cubicBezTo>
                    <a:pt x="311" y="88"/>
                    <a:pt x="311" y="87"/>
                    <a:pt x="310" y="87"/>
                  </a:cubicBezTo>
                  <a:lnTo>
                    <a:pt x="167" y="7"/>
                  </a:lnTo>
                  <a:cubicBezTo>
                    <a:pt x="154" y="0"/>
                    <a:pt x="138" y="5"/>
                    <a:pt x="130" y="18"/>
                  </a:cubicBezTo>
                  <a:cubicBezTo>
                    <a:pt x="123" y="31"/>
                    <a:pt x="128" y="47"/>
                    <a:pt x="141" y="54"/>
                  </a:cubicBezTo>
                  <a:lnTo>
                    <a:pt x="194" y="84"/>
                  </a:lnTo>
                  <a:lnTo>
                    <a:pt x="53" y="84"/>
                  </a:lnTo>
                  <a:lnTo>
                    <a:pt x="53" y="43"/>
                  </a:lnTo>
                  <a:lnTo>
                    <a:pt x="0" y="43"/>
                  </a:lnTo>
                  <a:lnTo>
                    <a:pt x="0" y="110"/>
                  </a:lnTo>
                  <a:cubicBezTo>
                    <a:pt x="0" y="125"/>
                    <a:pt x="12" y="137"/>
                    <a:pt x="27" y="137"/>
                  </a:cubicBezTo>
                  <a:lnTo>
                    <a:pt x="194" y="137"/>
                  </a:lnTo>
                  <a:lnTo>
                    <a:pt x="141" y="167"/>
                  </a:lnTo>
                  <a:cubicBezTo>
                    <a:pt x="128" y="174"/>
                    <a:pt x="123" y="190"/>
                    <a:pt x="130" y="203"/>
                  </a:cubicBezTo>
                  <a:cubicBezTo>
                    <a:pt x="135" y="212"/>
                    <a:pt x="144" y="217"/>
                    <a:pt x="154" y="217"/>
                  </a:cubicBezTo>
                  <a:cubicBezTo>
                    <a:pt x="158" y="217"/>
                    <a:pt x="163" y="216"/>
                    <a:pt x="167" y="214"/>
                  </a:cubicBezTo>
                  <a:lnTo>
                    <a:pt x="310" y="134"/>
                  </a:lnTo>
                  <a:cubicBezTo>
                    <a:pt x="310" y="134"/>
                    <a:pt x="310" y="134"/>
                    <a:pt x="310" y="134"/>
                  </a:cubicBezTo>
                  <a:cubicBezTo>
                    <a:pt x="311" y="133"/>
                    <a:pt x="311" y="133"/>
                    <a:pt x="311" y="133"/>
                  </a:cubicBezTo>
                  <a:cubicBezTo>
                    <a:pt x="312" y="133"/>
                    <a:pt x="313" y="132"/>
                    <a:pt x="313" y="132"/>
                  </a:cubicBezTo>
                  <a:cubicBezTo>
                    <a:pt x="314" y="131"/>
                    <a:pt x="315" y="130"/>
                    <a:pt x="315" y="130"/>
                  </a:cubicBezTo>
                  <a:cubicBezTo>
                    <a:pt x="316" y="130"/>
                    <a:pt x="316" y="130"/>
                    <a:pt x="316" y="129"/>
                  </a:cubicBezTo>
                  <a:cubicBezTo>
                    <a:pt x="316" y="129"/>
                    <a:pt x="316" y="129"/>
                    <a:pt x="316" y="129"/>
                  </a:cubicBezTo>
                  <a:cubicBezTo>
                    <a:pt x="317" y="129"/>
                    <a:pt x="317" y="128"/>
                    <a:pt x="317" y="128"/>
                  </a:cubicBezTo>
                  <a:cubicBezTo>
                    <a:pt x="318" y="127"/>
                    <a:pt x="318" y="127"/>
                    <a:pt x="319" y="126"/>
                  </a:cubicBezTo>
                  <a:cubicBezTo>
                    <a:pt x="319" y="125"/>
                    <a:pt x="320" y="125"/>
                    <a:pt x="320" y="124"/>
                  </a:cubicBezTo>
                  <a:cubicBezTo>
                    <a:pt x="320" y="124"/>
                    <a:pt x="320" y="124"/>
                    <a:pt x="321" y="123"/>
                  </a:cubicBezTo>
                  <a:cubicBezTo>
                    <a:pt x="321" y="123"/>
                    <a:pt x="321" y="123"/>
                    <a:pt x="321" y="123"/>
                  </a:cubicBezTo>
                  <a:cubicBezTo>
                    <a:pt x="321" y="123"/>
                    <a:pt x="321" y="122"/>
                    <a:pt x="321" y="122"/>
                  </a:cubicBezTo>
                  <a:cubicBezTo>
                    <a:pt x="322" y="121"/>
                    <a:pt x="322" y="120"/>
                    <a:pt x="322" y="120"/>
                  </a:cubicBezTo>
                  <a:cubicBezTo>
                    <a:pt x="322" y="119"/>
                    <a:pt x="323" y="119"/>
                    <a:pt x="323" y="118"/>
                  </a:cubicBezTo>
                  <a:cubicBezTo>
                    <a:pt x="323" y="118"/>
                    <a:pt x="323" y="117"/>
                    <a:pt x="323" y="117"/>
                  </a:cubicBezTo>
                  <a:cubicBezTo>
                    <a:pt x="323" y="116"/>
                    <a:pt x="323" y="115"/>
                    <a:pt x="324" y="115"/>
                  </a:cubicBezTo>
                  <a:cubicBezTo>
                    <a:pt x="324" y="114"/>
                    <a:pt x="324" y="114"/>
                    <a:pt x="324" y="113"/>
                  </a:cubicBezTo>
                  <a:cubicBezTo>
                    <a:pt x="324" y="112"/>
                    <a:pt x="324" y="112"/>
                    <a:pt x="324" y="111"/>
                  </a:cubicBezTo>
                  <a:cubicBezTo>
                    <a:pt x="324" y="111"/>
                    <a:pt x="324" y="111"/>
                    <a:pt x="324" y="110"/>
                  </a:cubicBezTo>
                  <a:cubicBezTo>
                    <a:pt x="324" y="110"/>
                    <a:pt x="324" y="110"/>
                    <a:pt x="324" y="109"/>
                  </a:cubicBezTo>
                  <a:close/>
                </a:path>
              </a:pathLst>
            </a:custGeom>
            <a:grpFill/>
            <a:ln w="0">
              <a:noFill/>
              <a:prstDash val="solid"/>
              <a:round/>
              <a:headEnd/>
              <a:tailEnd/>
            </a:ln>
          </p:spPr>
          <p:txBody>
            <a:bodyPr/>
            <a:lstStyle/>
            <a:p>
              <a:pPr marL="0" marR="0" lvl="0" indent="0" defTabSz="511611" eaLnBrk="1" fontAlgn="ctr" latinLnBrk="0" hangingPunct="1">
                <a:spcBef>
                  <a:spcPts val="0"/>
                </a:spcBef>
                <a:spcAft>
                  <a:spcPts val="0"/>
                </a:spcAft>
                <a:buClrTx/>
                <a:buSzTx/>
                <a:buFontTx/>
                <a:buNone/>
                <a:tabLst/>
                <a:defRPr/>
              </a:pPr>
              <a:endParaRPr kumimoji="0" lang="en-US" altLang="zh-CN" sz="11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8" name="Freeform 73"/>
            <p:cNvSpPr>
              <a:spLocks noEditPoints="1"/>
            </p:cNvSpPr>
            <p:nvPr/>
          </p:nvSpPr>
          <p:spPr bwMode="gray">
            <a:xfrm>
              <a:off x="5811838" y="914400"/>
              <a:ext cx="536574" cy="420688"/>
            </a:xfrm>
            <a:custGeom>
              <a:avLst/>
              <a:gdLst>
                <a:gd name="T0" fmla="*/ 620 w 1240"/>
                <a:gd name="T1" fmla="*/ 622 h 977"/>
                <a:gd name="T2" fmla="*/ 620 w 1240"/>
                <a:gd name="T3" fmla="*/ 622 h 977"/>
                <a:gd name="T4" fmla="*/ 66 w 1240"/>
                <a:gd name="T5" fmla="*/ 344 h 977"/>
                <a:gd name="T6" fmla="*/ 620 w 1240"/>
                <a:gd name="T7" fmla="*/ 65 h 977"/>
                <a:gd name="T8" fmla="*/ 1173 w 1240"/>
                <a:gd name="T9" fmla="*/ 344 h 977"/>
                <a:gd name="T10" fmla="*/ 620 w 1240"/>
                <a:gd name="T11" fmla="*/ 622 h 977"/>
                <a:gd name="T12" fmla="*/ 1240 w 1240"/>
                <a:gd name="T13" fmla="*/ 594 h 977"/>
                <a:gd name="T14" fmla="*/ 1240 w 1240"/>
                <a:gd name="T15" fmla="*/ 594 h 977"/>
                <a:gd name="T16" fmla="*/ 1240 w 1240"/>
                <a:gd name="T17" fmla="*/ 364 h 977"/>
                <a:gd name="T18" fmla="*/ 1240 w 1240"/>
                <a:gd name="T19" fmla="*/ 358 h 977"/>
                <a:gd name="T20" fmla="*/ 1240 w 1240"/>
                <a:gd name="T21" fmla="*/ 344 h 977"/>
                <a:gd name="T22" fmla="*/ 620 w 1240"/>
                <a:gd name="T23" fmla="*/ 0 h 977"/>
                <a:gd name="T24" fmla="*/ 0 w 1240"/>
                <a:gd name="T25" fmla="*/ 344 h 977"/>
                <a:gd name="T26" fmla="*/ 0 w 1240"/>
                <a:gd name="T27" fmla="*/ 358 h 977"/>
                <a:gd name="T28" fmla="*/ 0 w 1240"/>
                <a:gd name="T29" fmla="*/ 364 h 977"/>
                <a:gd name="T30" fmla="*/ 0 w 1240"/>
                <a:gd name="T31" fmla="*/ 594 h 977"/>
                <a:gd name="T32" fmla="*/ 442 w 1240"/>
                <a:gd name="T33" fmla="*/ 925 h 977"/>
                <a:gd name="T34" fmla="*/ 509 w 1240"/>
                <a:gd name="T35" fmla="*/ 977 h 977"/>
                <a:gd name="T36" fmla="*/ 579 w 1240"/>
                <a:gd name="T37" fmla="*/ 908 h 977"/>
                <a:gd name="T38" fmla="*/ 509 w 1240"/>
                <a:gd name="T39" fmla="*/ 839 h 977"/>
                <a:gd name="T40" fmla="*/ 459 w 1240"/>
                <a:gd name="T41" fmla="*/ 860 h 977"/>
                <a:gd name="T42" fmla="*/ 66 w 1240"/>
                <a:gd name="T43" fmla="*/ 594 h 977"/>
                <a:gd name="T44" fmla="*/ 66 w 1240"/>
                <a:gd name="T45" fmla="*/ 502 h 977"/>
                <a:gd name="T46" fmla="*/ 620 w 1240"/>
                <a:gd name="T47" fmla="*/ 689 h 977"/>
                <a:gd name="T48" fmla="*/ 1173 w 1240"/>
                <a:gd name="T49" fmla="*/ 502 h 977"/>
                <a:gd name="T50" fmla="*/ 1173 w 1240"/>
                <a:gd name="T51" fmla="*/ 594 h 977"/>
                <a:gd name="T52" fmla="*/ 773 w 1240"/>
                <a:gd name="T53" fmla="*/ 861 h 977"/>
                <a:gd name="T54" fmla="*/ 722 w 1240"/>
                <a:gd name="T55" fmla="*/ 839 h 977"/>
                <a:gd name="T56" fmla="*/ 653 w 1240"/>
                <a:gd name="T57" fmla="*/ 908 h 977"/>
                <a:gd name="T58" fmla="*/ 722 w 1240"/>
                <a:gd name="T59" fmla="*/ 977 h 977"/>
                <a:gd name="T60" fmla="*/ 789 w 1240"/>
                <a:gd name="T61" fmla="*/ 926 h 977"/>
                <a:gd name="T62" fmla="*/ 1240 w 1240"/>
                <a:gd name="T63" fmla="*/ 594 h 9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40" h="977">
                  <a:moveTo>
                    <a:pt x="620" y="622"/>
                  </a:moveTo>
                  <a:lnTo>
                    <a:pt x="620" y="622"/>
                  </a:lnTo>
                  <a:cubicBezTo>
                    <a:pt x="320" y="622"/>
                    <a:pt x="66" y="495"/>
                    <a:pt x="66" y="344"/>
                  </a:cubicBezTo>
                  <a:cubicBezTo>
                    <a:pt x="66" y="193"/>
                    <a:pt x="320" y="65"/>
                    <a:pt x="620" y="65"/>
                  </a:cubicBezTo>
                  <a:cubicBezTo>
                    <a:pt x="920" y="65"/>
                    <a:pt x="1173" y="193"/>
                    <a:pt x="1173" y="344"/>
                  </a:cubicBezTo>
                  <a:cubicBezTo>
                    <a:pt x="1173" y="495"/>
                    <a:pt x="920" y="622"/>
                    <a:pt x="620" y="622"/>
                  </a:cubicBezTo>
                  <a:close/>
                  <a:moveTo>
                    <a:pt x="1240" y="594"/>
                  </a:moveTo>
                  <a:lnTo>
                    <a:pt x="1240" y="594"/>
                  </a:lnTo>
                  <a:lnTo>
                    <a:pt x="1240" y="364"/>
                  </a:lnTo>
                  <a:cubicBezTo>
                    <a:pt x="1240" y="362"/>
                    <a:pt x="1240" y="360"/>
                    <a:pt x="1240" y="358"/>
                  </a:cubicBezTo>
                  <a:cubicBezTo>
                    <a:pt x="1240" y="353"/>
                    <a:pt x="1240" y="348"/>
                    <a:pt x="1240" y="344"/>
                  </a:cubicBezTo>
                  <a:cubicBezTo>
                    <a:pt x="1240" y="150"/>
                    <a:pt x="968" y="0"/>
                    <a:pt x="620" y="0"/>
                  </a:cubicBezTo>
                  <a:cubicBezTo>
                    <a:pt x="272" y="0"/>
                    <a:pt x="0" y="150"/>
                    <a:pt x="0" y="344"/>
                  </a:cubicBezTo>
                  <a:cubicBezTo>
                    <a:pt x="0" y="348"/>
                    <a:pt x="0" y="353"/>
                    <a:pt x="0" y="358"/>
                  </a:cubicBezTo>
                  <a:cubicBezTo>
                    <a:pt x="0" y="360"/>
                    <a:pt x="0" y="362"/>
                    <a:pt x="0" y="364"/>
                  </a:cubicBezTo>
                  <a:lnTo>
                    <a:pt x="0" y="594"/>
                  </a:lnTo>
                  <a:cubicBezTo>
                    <a:pt x="0" y="749"/>
                    <a:pt x="182" y="882"/>
                    <a:pt x="442" y="925"/>
                  </a:cubicBezTo>
                  <a:cubicBezTo>
                    <a:pt x="450" y="955"/>
                    <a:pt x="477" y="977"/>
                    <a:pt x="509" y="977"/>
                  </a:cubicBezTo>
                  <a:cubicBezTo>
                    <a:pt x="548" y="977"/>
                    <a:pt x="579" y="946"/>
                    <a:pt x="579" y="908"/>
                  </a:cubicBezTo>
                  <a:cubicBezTo>
                    <a:pt x="579" y="870"/>
                    <a:pt x="548" y="839"/>
                    <a:pt x="509" y="839"/>
                  </a:cubicBezTo>
                  <a:cubicBezTo>
                    <a:pt x="490" y="839"/>
                    <a:pt x="472" y="847"/>
                    <a:pt x="459" y="860"/>
                  </a:cubicBezTo>
                  <a:cubicBezTo>
                    <a:pt x="231" y="824"/>
                    <a:pt x="66" y="715"/>
                    <a:pt x="66" y="594"/>
                  </a:cubicBezTo>
                  <a:lnTo>
                    <a:pt x="66" y="502"/>
                  </a:lnTo>
                  <a:cubicBezTo>
                    <a:pt x="168" y="613"/>
                    <a:pt x="375" y="689"/>
                    <a:pt x="620" y="689"/>
                  </a:cubicBezTo>
                  <a:cubicBezTo>
                    <a:pt x="865" y="689"/>
                    <a:pt x="1072" y="613"/>
                    <a:pt x="1173" y="502"/>
                  </a:cubicBezTo>
                  <a:lnTo>
                    <a:pt x="1173" y="594"/>
                  </a:lnTo>
                  <a:cubicBezTo>
                    <a:pt x="1173" y="717"/>
                    <a:pt x="1005" y="827"/>
                    <a:pt x="773" y="861"/>
                  </a:cubicBezTo>
                  <a:cubicBezTo>
                    <a:pt x="761" y="847"/>
                    <a:pt x="743" y="839"/>
                    <a:pt x="722" y="839"/>
                  </a:cubicBezTo>
                  <a:cubicBezTo>
                    <a:pt x="684" y="839"/>
                    <a:pt x="653" y="870"/>
                    <a:pt x="653" y="908"/>
                  </a:cubicBezTo>
                  <a:cubicBezTo>
                    <a:pt x="653" y="946"/>
                    <a:pt x="684" y="977"/>
                    <a:pt x="722" y="977"/>
                  </a:cubicBezTo>
                  <a:cubicBezTo>
                    <a:pt x="754" y="977"/>
                    <a:pt x="781" y="956"/>
                    <a:pt x="789" y="926"/>
                  </a:cubicBezTo>
                  <a:cubicBezTo>
                    <a:pt x="1054" y="885"/>
                    <a:pt x="1240" y="751"/>
                    <a:pt x="1240" y="594"/>
                  </a:cubicBezTo>
                  <a:close/>
                </a:path>
              </a:pathLst>
            </a:custGeom>
            <a:grpFill/>
            <a:ln w="0">
              <a:noFill/>
              <a:prstDash val="solid"/>
              <a:round/>
              <a:headEnd/>
              <a:tailEnd/>
            </a:ln>
          </p:spPr>
          <p:txBody>
            <a:bodyPr/>
            <a:lstStyle/>
            <a:p>
              <a:pPr marL="0" marR="0" lvl="0" indent="0" defTabSz="511611" eaLnBrk="1" fontAlgn="ctr" latinLnBrk="0" hangingPunct="1">
                <a:spcBef>
                  <a:spcPts val="0"/>
                </a:spcBef>
                <a:spcAft>
                  <a:spcPts val="0"/>
                </a:spcAft>
                <a:buClrTx/>
                <a:buSzTx/>
                <a:buFontTx/>
                <a:buNone/>
                <a:tabLst/>
                <a:defRPr/>
              </a:pPr>
              <a:endParaRPr kumimoji="0" lang="en-US" altLang="zh-CN" sz="11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399" name="组合 8444"/>
          <p:cNvGrpSpPr/>
          <p:nvPr/>
        </p:nvGrpSpPr>
        <p:grpSpPr bwMode="gray">
          <a:xfrm>
            <a:off x="6270419" y="4888023"/>
            <a:ext cx="238587" cy="210581"/>
            <a:chOff x="5811838" y="914400"/>
            <a:chExt cx="536574" cy="420688"/>
          </a:xfrm>
          <a:solidFill>
            <a:srgbClr val="FFFFFF">
              <a:lumMod val="50000"/>
            </a:srgbClr>
          </a:solidFill>
        </p:grpSpPr>
        <p:sp>
          <p:nvSpPr>
            <p:cNvPr id="400" name="Freeform 69"/>
            <p:cNvSpPr>
              <a:spLocks/>
            </p:cNvSpPr>
            <p:nvPr/>
          </p:nvSpPr>
          <p:spPr bwMode="gray">
            <a:xfrm>
              <a:off x="6003925" y="1077913"/>
              <a:ext cx="152400" cy="87313"/>
            </a:xfrm>
            <a:custGeom>
              <a:avLst/>
              <a:gdLst>
                <a:gd name="T0" fmla="*/ 308 w 351"/>
                <a:gd name="T1" fmla="*/ 73 h 202"/>
                <a:gd name="T2" fmla="*/ 308 w 351"/>
                <a:gd name="T3" fmla="*/ 73 h 202"/>
                <a:gd name="T4" fmla="*/ 202 w 351"/>
                <a:gd name="T5" fmla="*/ 131 h 202"/>
                <a:gd name="T6" fmla="*/ 202 w 351"/>
                <a:gd name="T7" fmla="*/ 53 h 202"/>
                <a:gd name="T8" fmla="*/ 258 w 351"/>
                <a:gd name="T9" fmla="*/ 53 h 202"/>
                <a:gd name="T10" fmla="*/ 258 w 351"/>
                <a:gd name="T11" fmla="*/ 0 h 202"/>
                <a:gd name="T12" fmla="*/ 176 w 351"/>
                <a:gd name="T13" fmla="*/ 0 h 202"/>
                <a:gd name="T14" fmla="*/ 149 w 351"/>
                <a:gd name="T15" fmla="*/ 26 h 202"/>
                <a:gd name="T16" fmla="*/ 149 w 351"/>
                <a:gd name="T17" fmla="*/ 131 h 202"/>
                <a:gd name="T18" fmla="*/ 44 w 351"/>
                <a:gd name="T19" fmla="*/ 73 h 202"/>
                <a:gd name="T20" fmla="*/ 7 w 351"/>
                <a:gd name="T21" fmla="*/ 84 h 202"/>
                <a:gd name="T22" fmla="*/ 18 w 351"/>
                <a:gd name="T23" fmla="*/ 120 h 202"/>
                <a:gd name="T24" fmla="*/ 163 w 351"/>
                <a:gd name="T25" fmla="*/ 199 h 202"/>
                <a:gd name="T26" fmla="*/ 164 w 351"/>
                <a:gd name="T27" fmla="*/ 199 h 202"/>
                <a:gd name="T28" fmla="*/ 168 w 351"/>
                <a:gd name="T29" fmla="*/ 201 h 202"/>
                <a:gd name="T30" fmla="*/ 169 w 351"/>
                <a:gd name="T31" fmla="*/ 201 h 202"/>
                <a:gd name="T32" fmla="*/ 170 w 351"/>
                <a:gd name="T33" fmla="*/ 201 h 202"/>
                <a:gd name="T34" fmla="*/ 176 w 351"/>
                <a:gd name="T35" fmla="*/ 202 h 202"/>
                <a:gd name="T36" fmla="*/ 176 w 351"/>
                <a:gd name="T37" fmla="*/ 202 h 202"/>
                <a:gd name="T38" fmla="*/ 176 w 351"/>
                <a:gd name="T39" fmla="*/ 202 h 202"/>
                <a:gd name="T40" fmla="*/ 176 w 351"/>
                <a:gd name="T41" fmla="*/ 202 h 202"/>
                <a:gd name="T42" fmla="*/ 182 w 351"/>
                <a:gd name="T43" fmla="*/ 201 h 202"/>
                <a:gd name="T44" fmla="*/ 182 w 351"/>
                <a:gd name="T45" fmla="*/ 201 h 202"/>
                <a:gd name="T46" fmla="*/ 184 w 351"/>
                <a:gd name="T47" fmla="*/ 201 h 202"/>
                <a:gd name="T48" fmla="*/ 188 w 351"/>
                <a:gd name="T49" fmla="*/ 199 h 202"/>
                <a:gd name="T50" fmla="*/ 188 w 351"/>
                <a:gd name="T51" fmla="*/ 199 h 202"/>
                <a:gd name="T52" fmla="*/ 333 w 351"/>
                <a:gd name="T53" fmla="*/ 120 h 202"/>
                <a:gd name="T54" fmla="*/ 344 w 351"/>
                <a:gd name="T55" fmla="*/ 84 h 202"/>
                <a:gd name="T56" fmla="*/ 308 w 351"/>
                <a:gd name="T57" fmla="*/ 73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1" h="202">
                  <a:moveTo>
                    <a:pt x="308" y="73"/>
                  </a:moveTo>
                  <a:lnTo>
                    <a:pt x="308" y="73"/>
                  </a:lnTo>
                  <a:lnTo>
                    <a:pt x="202" y="131"/>
                  </a:lnTo>
                  <a:lnTo>
                    <a:pt x="202" y="53"/>
                  </a:lnTo>
                  <a:lnTo>
                    <a:pt x="258" y="53"/>
                  </a:lnTo>
                  <a:lnTo>
                    <a:pt x="258" y="0"/>
                  </a:lnTo>
                  <a:lnTo>
                    <a:pt x="176" y="0"/>
                  </a:lnTo>
                  <a:cubicBezTo>
                    <a:pt x="161" y="0"/>
                    <a:pt x="149" y="12"/>
                    <a:pt x="149" y="26"/>
                  </a:cubicBezTo>
                  <a:lnTo>
                    <a:pt x="149" y="131"/>
                  </a:lnTo>
                  <a:lnTo>
                    <a:pt x="44" y="73"/>
                  </a:lnTo>
                  <a:cubicBezTo>
                    <a:pt x="31" y="66"/>
                    <a:pt x="14" y="71"/>
                    <a:pt x="7" y="84"/>
                  </a:cubicBezTo>
                  <a:cubicBezTo>
                    <a:pt x="0" y="97"/>
                    <a:pt x="5" y="113"/>
                    <a:pt x="18" y="120"/>
                  </a:cubicBezTo>
                  <a:lnTo>
                    <a:pt x="163" y="199"/>
                  </a:lnTo>
                  <a:cubicBezTo>
                    <a:pt x="163" y="199"/>
                    <a:pt x="164" y="199"/>
                    <a:pt x="164" y="199"/>
                  </a:cubicBezTo>
                  <a:cubicBezTo>
                    <a:pt x="165" y="200"/>
                    <a:pt x="166" y="200"/>
                    <a:pt x="168" y="201"/>
                  </a:cubicBezTo>
                  <a:cubicBezTo>
                    <a:pt x="168" y="201"/>
                    <a:pt x="168" y="201"/>
                    <a:pt x="169" y="201"/>
                  </a:cubicBezTo>
                  <a:cubicBezTo>
                    <a:pt x="169" y="201"/>
                    <a:pt x="169" y="201"/>
                    <a:pt x="170" y="201"/>
                  </a:cubicBezTo>
                  <a:cubicBezTo>
                    <a:pt x="172" y="202"/>
                    <a:pt x="174" y="202"/>
                    <a:pt x="176" y="202"/>
                  </a:cubicBezTo>
                  <a:cubicBezTo>
                    <a:pt x="176" y="202"/>
                    <a:pt x="176" y="202"/>
                    <a:pt x="176" y="202"/>
                  </a:cubicBezTo>
                  <a:lnTo>
                    <a:pt x="176" y="202"/>
                  </a:lnTo>
                  <a:lnTo>
                    <a:pt x="176" y="202"/>
                  </a:lnTo>
                  <a:cubicBezTo>
                    <a:pt x="178" y="202"/>
                    <a:pt x="180" y="202"/>
                    <a:pt x="182" y="201"/>
                  </a:cubicBezTo>
                  <a:cubicBezTo>
                    <a:pt x="182" y="201"/>
                    <a:pt x="182" y="201"/>
                    <a:pt x="182" y="201"/>
                  </a:cubicBezTo>
                  <a:cubicBezTo>
                    <a:pt x="183" y="201"/>
                    <a:pt x="183" y="201"/>
                    <a:pt x="184" y="201"/>
                  </a:cubicBezTo>
                  <a:cubicBezTo>
                    <a:pt x="185" y="200"/>
                    <a:pt x="186" y="200"/>
                    <a:pt x="188" y="199"/>
                  </a:cubicBezTo>
                  <a:cubicBezTo>
                    <a:pt x="188" y="199"/>
                    <a:pt x="188" y="199"/>
                    <a:pt x="188" y="199"/>
                  </a:cubicBezTo>
                  <a:lnTo>
                    <a:pt x="333" y="120"/>
                  </a:lnTo>
                  <a:cubicBezTo>
                    <a:pt x="346" y="113"/>
                    <a:pt x="351" y="97"/>
                    <a:pt x="344" y="84"/>
                  </a:cubicBezTo>
                  <a:cubicBezTo>
                    <a:pt x="337" y="71"/>
                    <a:pt x="321" y="66"/>
                    <a:pt x="308" y="73"/>
                  </a:cubicBezTo>
                  <a:close/>
                </a:path>
              </a:pathLst>
            </a:custGeom>
            <a:grpFill/>
            <a:ln w="0">
              <a:noFill/>
              <a:prstDash val="solid"/>
              <a:round/>
              <a:headEnd/>
              <a:tailEnd/>
            </a:ln>
          </p:spPr>
          <p:txBody>
            <a:bodyPr/>
            <a:lstStyle/>
            <a:p>
              <a:pPr marL="0" marR="0" lvl="0" indent="0" defTabSz="511611" eaLnBrk="1" fontAlgn="ctr" latinLnBrk="0" hangingPunct="1">
                <a:spcBef>
                  <a:spcPts val="0"/>
                </a:spcBef>
                <a:spcAft>
                  <a:spcPts val="0"/>
                </a:spcAft>
                <a:buClrTx/>
                <a:buSzTx/>
                <a:buFontTx/>
                <a:buNone/>
                <a:tabLst/>
                <a:defRPr/>
              </a:pPr>
              <a:endParaRPr kumimoji="0" lang="en-US" altLang="zh-CN" sz="11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1" name="Freeform 70"/>
            <p:cNvSpPr>
              <a:spLocks/>
            </p:cNvSpPr>
            <p:nvPr/>
          </p:nvSpPr>
          <p:spPr bwMode="gray">
            <a:xfrm>
              <a:off x="6003925" y="957263"/>
              <a:ext cx="152400" cy="85725"/>
            </a:xfrm>
            <a:custGeom>
              <a:avLst/>
              <a:gdLst>
                <a:gd name="T0" fmla="*/ 30 w 350"/>
                <a:gd name="T1" fmla="*/ 132 h 200"/>
                <a:gd name="T2" fmla="*/ 30 w 350"/>
                <a:gd name="T3" fmla="*/ 132 h 200"/>
                <a:gd name="T4" fmla="*/ 43 w 350"/>
                <a:gd name="T5" fmla="*/ 129 h 200"/>
                <a:gd name="T6" fmla="*/ 148 w 350"/>
                <a:gd name="T7" fmla="*/ 71 h 200"/>
                <a:gd name="T8" fmla="*/ 148 w 350"/>
                <a:gd name="T9" fmla="*/ 146 h 200"/>
                <a:gd name="T10" fmla="*/ 92 w 350"/>
                <a:gd name="T11" fmla="*/ 146 h 200"/>
                <a:gd name="T12" fmla="*/ 92 w 350"/>
                <a:gd name="T13" fmla="*/ 200 h 200"/>
                <a:gd name="T14" fmla="*/ 175 w 350"/>
                <a:gd name="T15" fmla="*/ 200 h 200"/>
                <a:gd name="T16" fmla="*/ 202 w 350"/>
                <a:gd name="T17" fmla="*/ 173 h 200"/>
                <a:gd name="T18" fmla="*/ 202 w 350"/>
                <a:gd name="T19" fmla="*/ 71 h 200"/>
                <a:gd name="T20" fmla="*/ 307 w 350"/>
                <a:gd name="T21" fmla="*/ 129 h 200"/>
                <a:gd name="T22" fmla="*/ 320 w 350"/>
                <a:gd name="T23" fmla="*/ 132 h 200"/>
                <a:gd name="T24" fmla="*/ 343 w 350"/>
                <a:gd name="T25" fmla="*/ 118 h 200"/>
                <a:gd name="T26" fmla="*/ 333 w 350"/>
                <a:gd name="T27" fmla="*/ 82 h 200"/>
                <a:gd name="T28" fmla="*/ 188 w 350"/>
                <a:gd name="T29" fmla="*/ 3 h 200"/>
                <a:gd name="T30" fmla="*/ 187 w 350"/>
                <a:gd name="T31" fmla="*/ 3 h 200"/>
                <a:gd name="T32" fmla="*/ 186 w 350"/>
                <a:gd name="T33" fmla="*/ 2 h 200"/>
                <a:gd name="T34" fmla="*/ 184 w 350"/>
                <a:gd name="T35" fmla="*/ 1 h 200"/>
                <a:gd name="T36" fmla="*/ 183 w 350"/>
                <a:gd name="T37" fmla="*/ 1 h 200"/>
                <a:gd name="T38" fmla="*/ 181 w 350"/>
                <a:gd name="T39" fmla="*/ 0 h 200"/>
                <a:gd name="T40" fmla="*/ 179 w 350"/>
                <a:gd name="T41" fmla="*/ 0 h 200"/>
                <a:gd name="T42" fmla="*/ 177 w 350"/>
                <a:gd name="T43" fmla="*/ 0 h 200"/>
                <a:gd name="T44" fmla="*/ 176 w 350"/>
                <a:gd name="T45" fmla="*/ 0 h 200"/>
                <a:gd name="T46" fmla="*/ 175 w 350"/>
                <a:gd name="T47" fmla="*/ 0 h 200"/>
                <a:gd name="T48" fmla="*/ 174 w 350"/>
                <a:gd name="T49" fmla="*/ 0 h 200"/>
                <a:gd name="T50" fmla="*/ 172 w 350"/>
                <a:gd name="T51" fmla="*/ 0 h 200"/>
                <a:gd name="T52" fmla="*/ 171 w 350"/>
                <a:gd name="T53" fmla="*/ 0 h 200"/>
                <a:gd name="T54" fmla="*/ 168 w 350"/>
                <a:gd name="T55" fmla="*/ 0 h 200"/>
                <a:gd name="T56" fmla="*/ 167 w 350"/>
                <a:gd name="T57" fmla="*/ 1 h 200"/>
                <a:gd name="T58" fmla="*/ 166 w 350"/>
                <a:gd name="T59" fmla="*/ 1 h 200"/>
                <a:gd name="T60" fmla="*/ 164 w 350"/>
                <a:gd name="T61" fmla="*/ 2 h 200"/>
                <a:gd name="T62" fmla="*/ 162 w 350"/>
                <a:gd name="T63" fmla="*/ 3 h 200"/>
                <a:gd name="T64" fmla="*/ 162 w 350"/>
                <a:gd name="T65" fmla="*/ 3 h 200"/>
                <a:gd name="T66" fmla="*/ 17 w 350"/>
                <a:gd name="T67" fmla="*/ 82 h 200"/>
                <a:gd name="T68" fmla="*/ 7 w 350"/>
                <a:gd name="T69" fmla="*/ 118 h 200"/>
                <a:gd name="T70" fmla="*/ 30 w 350"/>
                <a:gd name="T71" fmla="*/ 13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0" h="200">
                  <a:moveTo>
                    <a:pt x="30" y="132"/>
                  </a:moveTo>
                  <a:lnTo>
                    <a:pt x="30" y="132"/>
                  </a:lnTo>
                  <a:cubicBezTo>
                    <a:pt x="34" y="132"/>
                    <a:pt x="39" y="131"/>
                    <a:pt x="43" y="129"/>
                  </a:cubicBezTo>
                  <a:lnTo>
                    <a:pt x="148" y="71"/>
                  </a:lnTo>
                  <a:lnTo>
                    <a:pt x="148" y="146"/>
                  </a:lnTo>
                  <a:lnTo>
                    <a:pt x="92" y="146"/>
                  </a:lnTo>
                  <a:lnTo>
                    <a:pt x="92" y="200"/>
                  </a:lnTo>
                  <a:lnTo>
                    <a:pt x="175" y="200"/>
                  </a:lnTo>
                  <a:cubicBezTo>
                    <a:pt x="190" y="200"/>
                    <a:pt x="202" y="188"/>
                    <a:pt x="202" y="173"/>
                  </a:cubicBezTo>
                  <a:lnTo>
                    <a:pt x="202" y="71"/>
                  </a:lnTo>
                  <a:lnTo>
                    <a:pt x="307" y="129"/>
                  </a:lnTo>
                  <a:cubicBezTo>
                    <a:pt x="311" y="131"/>
                    <a:pt x="315" y="132"/>
                    <a:pt x="320" y="132"/>
                  </a:cubicBezTo>
                  <a:cubicBezTo>
                    <a:pt x="329" y="132"/>
                    <a:pt x="338" y="127"/>
                    <a:pt x="343" y="118"/>
                  </a:cubicBezTo>
                  <a:cubicBezTo>
                    <a:pt x="350" y="105"/>
                    <a:pt x="346" y="89"/>
                    <a:pt x="333" y="82"/>
                  </a:cubicBezTo>
                  <a:lnTo>
                    <a:pt x="188" y="3"/>
                  </a:lnTo>
                  <a:cubicBezTo>
                    <a:pt x="188" y="3"/>
                    <a:pt x="188" y="3"/>
                    <a:pt x="187" y="3"/>
                  </a:cubicBezTo>
                  <a:cubicBezTo>
                    <a:pt x="187" y="3"/>
                    <a:pt x="187" y="2"/>
                    <a:pt x="186" y="2"/>
                  </a:cubicBezTo>
                  <a:cubicBezTo>
                    <a:pt x="185" y="2"/>
                    <a:pt x="185" y="2"/>
                    <a:pt x="184" y="1"/>
                  </a:cubicBezTo>
                  <a:cubicBezTo>
                    <a:pt x="183" y="1"/>
                    <a:pt x="183" y="1"/>
                    <a:pt x="183" y="1"/>
                  </a:cubicBezTo>
                  <a:cubicBezTo>
                    <a:pt x="182" y="1"/>
                    <a:pt x="182" y="1"/>
                    <a:pt x="181" y="0"/>
                  </a:cubicBezTo>
                  <a:cubicBezTo>
                    <a:pt x="181" y="0"/>
                    <a:pt x="180" y="0"/>
                    <a:pt x="179" y="0"/>
                  </a:cubicBezTo>
                  <a:cubicBezTo>
                    <a:pt x="178" y="0"/>
                    <a:pt x="178" y="0"/>
                    <a:pt x="177" y="0"/>
                  </a:cubicBezTo>
                  <a:cubicBezTo>
                    <a:pt x="177" y="0"/>
                    <a:pt x="177" y="0"/>
                    <a:pt x="176" y="0"/>
                  </a:cubicBezTo>
                  <a:cubicBezTo>
                    <a:pt x="176" y="0"/>
                    <a:pt x="175" y="0"/>
                    <a:pt x="175" y="0"/>
                  </a:cubicBezTo>
                  <a:cubicBezTo>
                    <a:pt x="175" y="0"/>
                    <a:pt x="174" y="0"/>
                    <a:pt x="174" y="0"/>
                  </a:cubicBezTo>
                  <a:cubicBezTo>
                    <a:pt x="173" y="0"/>
                    <a:pt x="173" y="0"/>
                    <a:pt x="172" y="0"/>
                  </a:cubicBezTo>
                  <a:cubicBezTo>
                    <a:pt x="172" y="0"/>
                    <a:pt x="171" y="0"/>
                    <a:pt x="171" y="0"/>
                  </a:cubicBezTo>
                  <a:cubicBezTo>
                    <a:pt x="170" y="0"/>
                    <a:pt x="169" y="0"/>
                    <a:pt x="168" y="0"/>
                  </a:cubicBezTo>
                  <a:cubicBezTo>
                    <a:pt x="168" y="1"/>
                    <a:pt x="168" y="1"/>
                    <a:pt x="167" y="1"/>
                  </a:cubicBezTo>
                  <a:cubicBezTo>
                    <a:pt x="167" y="1"/>
                    <a:pt x="166" y="1"/>
                    <a:pt x="166" y="1"/>
                  </a:cubicBezTo>
                  <a:cubicBezTo>
                    <a:pt x="165" y="2"/>
                    <a:pt x="164" y="2"/>
                    <a:pt x="164" y="2"/>
                  </a:cubicBezTo>
                  <a:cubicBezTo>
                    <a:pt x="163" y="2"/>
                    <a:pt x="163" y="3"/>
                    <a:pt x="162" y="3"/>
                  </a:cubicBezTo>
                  <a:cubicBezTo>
                    <a:pt x="162" y="3"/>
                    <a:pt x="162" y="3"/>
                    <a:pt x="162" y="3"/>
                  </a:cubicBezTo>
                  <a:lnTo>
                    <a:pt x="17" y="82"/>
                  </a:lnTo>
                  <a:cubicBezTo>
                    <a:pt x="4" y="89"/>
                    <a:pt x="0" y="105"/>
                    <a:pt x="7" y="118"/>
                  </a:cubicBezTo>
                  <a:cubicBezTo>
                    <a:pt x="11" y="127"/>
                    <a:pt x="21" y="132"/>
                    <a:pt x="30" y="132"/>
                  </a:cubicBezTo>
                  <a:close/>
                </a:path>
              </a:pathLst>
            </a:custGeom>
            <a:grpFill/>
            <a:ln w="0">
              <a:noFill/>
              <a:prstDash val="solid"/>
              <a:round/>
              <a:headEnd/>
              <a:tailEnd/>
            </a:ln>
          </p:spPr>
          <p:txBody>
            <a:bodyPr/>
            <a:lstStyle/>
            <a:p>
              <a:pPr marL="0" marR="0" lvl="0" indent="0" defTabSz="511611" eaLnBrk="1" fontAlgn="ctr" latinLnBrk="0" hangingPunct="1">
                <a:spcBef>
                  <a:spcPts val="0"/>
                </a:spcBef>
                <a:spcAft>
                  <a:spcPts val="0"/>
                </a:spcAft>
                <a:buClrTx/>
                <a:buSzTx/>
                <a:buFontTx/>
                <a:buNone/>
                <a:tabLst/>
                <a:defRPr/>
              </a:pPr>
              <a:endParaRPr kumimoji="0" lang="en-US" altLang="zh-CN" sz="11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2" name="Freeform 71"/>
            <p:cNvSpPr>
              <a:spLocks/>
            </p:cNvSpPr>
            <p:nvPr/>
          </p:nvSpPr>
          <p:spPr bwMode="gray">
            <a:xfrm>
              <a:off x="5899150" y="1014413"/>
              <a:ext cx="139700" cy="92075"/>
            </a:xfrm>
            <a:custGeom>
              <a:avLst/>
              <a:gdLst>
                <a:gd name="T0" fmla="*/ 183 w 324"/>
                <a:gd name="T1" fmla="*/ 167 h 217"/>
                <a:gd name="T2" fmla="*/ 183 w 324"/>
                <a:gd name="T3" fmla="*/ 167 h 217"/>
                <a:gd name="T4" fmla="*/ 129 w 324"/>
                <a:gd name="T5" fmla="*/ 137 h 217"/>
                <a:gd name="T6" fmla="*/ 270 w 324"/>
                <a:gd name="T7" fmla="*/ 137 h 217"/>
                <a:gd name="T8" fmla="*/ 270 w 324"/>
                <a:gd name="T9" fmla="*/ 176 h 217"/>
                <a:gd name="T10" fmla="*/ 324 w 324"/>
                <a:gd name="T11" fmla="*/ 176 h 217"/>
                <a:gd name="T12" fmla="*/ 324 w 324"/>
                <a:gd name="T13" fmla="*/ 110 h 217"/>
                <a:gd name="T14" fmla="*/ 297 w 324"/>
                <a:gd name="T15" fmla="*/ 84 h 217"/>
                <a:gd name="T16" fmla="*/ 129 w 324"/>
                <a:gd name="T17" fmla="*/ 84 h 217"/>
                <a:gd name="T18" fmla="*/ 183 w 324"/>
                <a:gd name="T19" fmla="*/ 54 h 217"/>
                <a:gd name="T20" fmla="*/ 193 w 324"/>
                <a:gd name="T21" fmla="*/ 18 h 217"/>
                <a:gd name="T22" fmla="*/ 157 w 324"/>
                <a:gd name="T23" fmla="*/ 7 h 217"/>
                <a:gd name="T24" fmla="*/ 13 w 324"/>
                <a:gd name="T25" fmla="*/ 87 h 217"/>
                <a:gd name="T26" fmla="*/ 13 w 324"/>
                <a:gd name="T27" fmla="*/ 88 h 217"/>
                <a:gd name="T28" fmla="*/ 11 w 324"/>
                <a:gd name="T29" fmla="*/ 89 h 217"/>
                <a:gd name="T30" fmla="*/ 9 w 324"/>
                <a:gd name="T31" fmla="*/ 90 h 217"/>
                <a:gd name="T32" fmla="*/ 8 w 324"/>
                <a:gd name="T33" fmla="*/ 91 h 217"/>
                <a:gd name="T34" fmla="*/ 7 w 324"/>
                <a:gd name="T35" fmla="*/ 92 h 217"/>
                <a:gd name="T36" fmla="*/ 6 w 324"/>
                <a:gd name="T37" fmla="*/ 93 h 217"/>
                <a:gd name="T38" fmla="*/ 5 w 324"/>
                <a:gd name="T39" fmla="*/ 95 h 217"/>
                <a:gd name="T40" fmla="*/ 4 w 324"/>
                <a:gd name="T41" fmla="*/ 96 h 217"/>
                <a:gd name="T42" fmla="*/ 3 w 324"/>
                <a:gd name="T43" fmla="*/ 97 h 217"/>
                <a:gd name="T44" fmla="*/ 3 w 324"/>
                <a:gd name="T45" fmla="*/ 98 h 217"/>
                <a:gd name="T46" fmla="*/ 2 w 324"/>
                <a:gd name="T47" fmla="*/ 99 h 217"/>
                <a:gd name="T48" fmla="*/ 1 w 324"/>
                <a:gd name="T49" fmla="*/ 101 h 217"/>
                <a:gd name="T50" fmla="*/ 1 w 324"/>
                <a:gd name="T51" fmla="*/ 103 h 217"/>
                <a:gd name="T52" fmla="*/ 1 w 324"/>
                <a:gd name="T53" fmla="*/ 104 h 217"/>
                <a:gd name="T54" fmla="*/ 0 w 324"/>
                <a:gd name="T55" fmla="*/ 106 h 217"/>
                <a:gd name="T56" fmla="*/ 0 w 324"/>
                <a:gd name="T57" fmla="*/ 108 h 217"/>
                <a:gd name="T58" fmla="*/ 0 w 324"/>
                <a:gd name="T59" fmla="*/ 109 h 217"/>
                <a:gd name="T60" fmla="*/ 0 w 324"/>
                <a:gd name="T61" fmla="*/ 110 h 217"/>
                <a:gd name="T62" fmla="*/ 0 w 324"/>
                <a:gd name="T63" fmla="*/ 111 h 217"/>
                <a:gd name="T64" fmla="*/ 0 w 324"/>
                <a:gd name="T65" fmla="*/ 113 h 217"/>
                <a:gd name="T66" fmla="*/ 0 w 324"/>
                <a:gd name="T67" fmla="*/ 115 h 217"/>
                <a:gd name="T68" fmla="*/ 1 w 324"/>
                <a:gd name="T69" fmla="*/ 117 h 217"/>
                <a:gd name="T70" fmla="*/ 1 w 324"/>
                <a:gd name="T71" fmla="*/ 118 h 217"/>
                <a:gd name="T72" fmla="*/ 1 w 324"/>
                <a:gd name="T73" fmla="*/ 119 h 217"/>
                <a:gd name="T74" fmla="*/ 2 w 324"/>
                <a:gd name="T75" fmla="*/ 122 h 217"/>
                <a:gd name="T76" fmla="*/ 3 w 324"/>
                <a:gd name="T77" fmla="*/ 123 h 217"/>
                <a:gd name="T78" fmla="*/ 3 w 324"/>
                <a:gd name="T79" fmla="*/ 123 h 217"/>
                <a:gd name="T80" fmla="*/ 4 w 324"/>
                <a:gd name="T81" fmla="*/ 124 h 217"/>
                <a:gd name="T82" fmla="*/ 5 w 324"/>
                <a:gd name="T83" fmla="*/ 126 h 217"/>
                <a:gd name="T84" fmla="*/ 7 w 324"/>
                <a:gd name="T85" fmla="*/ 128 h 217"/>
                <a:gd name="T86" fmla="*/ 7 w 324"/>
                <a:gd name="T87" fmla="*/ 129 h 217"/>
                <a:gd name="T88" fmla="*/ 8 w 324"/>
                <a:gd name="T89" fmla="*/ 129 h 217"/>
                <a:gd name="T90" fmla="*/ 8 w 324"/>
                <a:gd name="T91" fmla="*/ 130 h 217"/>
                <a:gd name="T92" fmla="*/ 10 w 324"/>
                <a:gd name="T93" fmla="*/ 131 h 217"/>
                <a:gd name="T94" fmla="*/ 12 w 324"/>
                <a:gd name="T95" fmla="*/ 133 h 217"/>
                <a:gd name="T96" fmla="*/ 13 w 324"/>
                <a:gd name="T97" fmla="*/ 134 h 217"/>
                <a:gd name="T98" fmla="*/ 13 w 324"/>
                <a:gd name="T99" fmla="*/ 134 h 217"/>
                <a:gd name="T100" fmla="*/ 157 w 324"/>
                <a:gd name="T101" fmla="*/ 213 h 217"/>
                <a:gd name="T102" fmla="*/ 170 w 324"/>
                <a:gd name="T103" fmla="*/ 217 h 217"/>
                <a:gd name="T104" fmla="*/ 193 w 324"/>
                <a:gd name="T105" fmla="*/ 203 h 217"/>
                <a:gd name="T106" fmla="*/ 183 w 324"/>
                <a:gd name="T107" fmla="*/ 16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183" y="167"/>
                  </a:moveTo>
                  <a:lnTo>
                    <a:pt x="183" y="167"/>
                  </a:lnTo>
                  <a:lnTo>
                    <a:pt x="129" y="137"/>
                  </a:lnTo>
                  <a:lnTo>
                    <a:pt x="270" y="137"/>
                  </a:lnTo>
                  <a:lnTo>
                    <a:pt x="270" y="176"/>
                  </a:lnTo>
                  <a:lnTo>
                    <a:pt x="324" y="176"/>
                  </a:lnTo>
                  <a:lnTo>
                    <a:pt x="324" y="110"/>
                  </a:lnTo>
                  <a:cubicBezTo>
                    <a:pt x="324" y="96"/>
                    <a:pt x="312" y="84"/>
                    <a:pt x="297" y="84"/>
                  </a:cubicBezTo>
                  <a:lnTo>
                    <a:pt x="129" y="84"/>
                  </a:lnTo>
                  <a:lnTo>
                    <a:pt x="183" y="54"/>
                  </a:lnTo>
                  <a:cubicBezTo>
                    <a:pt x="196" y="47"/>
                    <a:pt x="200" y="30"/>
                    <a:pt x="193" y="18"/>
                  </a:cubicBezTo>
                  <a:cubicBezTo>
                    <a:pt x="186" y="5"/>
                    <a:pt x="170" y="0"/>
                    <a:pt x="157" y="7"/>
                  </a:cubicBezTo>
                  <a:lnTo>
                    <a:pt x="13" y="87"/>
                  </a:lnTo>
                  <a:cubicBezTo>
                    <a:pt x="13" y="87"/>
                    <a:pt x="13" y="87"/>
                    <a:pt x="13" y="88"/>
                  </a:cubicBezTo>
                  <a:cubicBezTo>
                    <a:pt x="12" y="88"/>
                    <a:pt x="11" y="88"/>
                    <a:pt x="11" y="89"/>
                  </a:cubicBezTo>
                  <a:cubicBezTo>
                    <a:pt x="10" y="89"/>
                    <a:pt x="10" y="89"/>
                    <a:pt x="9" y="90"/>
                  </a:cubicBezTo>
                  <a:cubicBezTo>
                    <a:pt x="9" y="90"/>
                    <a:pt x="9" y="91"/>
                    <a:pt x="8" y="91"/>
                  </a:cubicBezTo>
                  <a:cubicBezTo>
                    <a:pt x="8" y="91"/>
                    <a:pt x="7" y="92"/>
                    <a:pt x="7" y="92"/>
                  </a:cubicBezTo>
                  <a:cubicBezTo>
                    <a:pt x="7" y="93"/>
                    <a:pt x="6" y="93"/>
                    <a:pt x="6" y="93"/>
                  </a:cubicBezTo>
                  <a:cubicBezTo>
                    <a:pt x="5" y="94"/>
                    <a:pt x="5" y="94"/>
                    <a:pt x="5" y="95"/>
                  </a:cubicBezTo>
                  <a:cubicBezTo>
                    <a:pt x="4" y="95"/>
                    <a:pt x="4" y="96"/>
                    <a:pt x="4" y="96"/>
                  </a:cubicBezTo>
                  <a:cubicBezTo>
                    <a:pt x="4" y="97"/>
                    <a:pt x="3" y="97"/>
                    <a:pt x="3" y="97"/>
                  </a:cubicBezTo>
                  <a:cubicBezTo>
                    <a:pt x="3" y="98"/>
                    <a:pt x="3" y="98"/>
                    <a:pt x="3" y="98"/>
                  </a:cubicBezTo>
                  <a:cubicBezTo>
                    <a:pt x="3" y="98"/>
                    <a:pt x="2" y="99"/>
                    <a:pt x="2" y="99"/>
                  </a:cubicBezTo>
                  <a:cubicBezTo>
                    <a:pt x="2" y="100"/>
                    <a:pt x="2" y="101"/>
                    <a:pt x="1" y="101"/>
                  </a:cubicBezTo>
                  <a:cubicBezTo>
                    <a:pt x="1" y="102"/>
                    <a:pt x="1" y="102"/>
                    <a:pt x="1" y="103"/>
                  </a:cubicBezTo>
                  <a:cubicBezTo>
                    <a:pt x="1" y="103"/>
                    <a:pt x="1" y="104"/>
                    <a:pt x="1" y="104"/>
                  </a:cubicBezTo>
                  <a:cubicBezTo>
                    <a:pt x="0" y="105"/>
                    <a:pt x="0" y="105"/>
                    <a:pt x="0" y="106"/>
                  </a:cubicBezTo>
                  <a:cubicBezTo>
                    <a:pt x="0" y="107"/>
                    <a:pt x="0" y="107"/>
                    <a:pt x="0" y="108"/>
                  </a:cubicBezTo>
                  <a:cubicBezTo>
                    <a:pt x="0" y="108"/>
                    <a:pt x="0" y="109"/>
                    <a:pt x="0" y="109"/>
                  </a:cubicBezTo>
                  <a:cubicBezTo>
                    <a:pt x="0" y="110"/>
                    <a:pt x="0" y="110"/>
                    <a:pt x="0" y="110"/>
                  </a:cubicBezTo>
                  <a:cubicBezTo>
                    <a:pt x="0" y="111"/>
                    <a:pt x="0" y="111"/>
                    <a:pt x="0" y="111"/>
                  </a:cubicBezTo>
                  <a:cubicBezTo>
                    <a:pt x="0" y="112"/>
                    <a:pt x="0" y="112"/>
                    <a:pt x="0" y="113"/>
                  </a:cubicBezTo>
                  <a:cubicBezTo>
                    <a:pt x="0" y="113"/>
                    <a:pt x="0" y="114"/>
                    <a:pt x="0" y="115"/>
                  </a:cubicBezTo>
                  <a:cubicBezTo>
                    <a:pt x="0" y="115"/>
                    <a:pt x="0" y="116"/>
                    <a:pt x="1" y="117"/>
                  </a:cubicBezTo>
                  <a:cubicBezTo>
                    <a:pt x="1" y="117"/>
                    <a:pt x="1" y="118"/>
                    <a:pt x="1" y="118"/>
                  </a:cubicBezTo>
                  <a:cubicBezTo>
                    <a:pt x="1" y="119"/>
                    <a:pt x="1" y="119"/>
                    <a:pt x="1" y="119"/>
                  </a:cubicBezTo>
                  <a:cubicBezTo>
                    <a:pt x="2" y="120"/>
                    <a:pt x="2" y="121"/>
                    <a:pt x="2" y="122"/>
                  </a:cubicBezTo>
                  <a:cubicBezTo>
                    <a:pt x="2" y="122"/>
                    <a:pt x="3" y="122"/>
                    <a:pt x="3" y="123"/>
                  </a:cubicBezTo>
                  <a:cubicBezTo>
                    <a:pt x="3" y="123"/>
                    <a:pt x="3" y="123"/>
                    <a:pt x="3" y="123"/>
                  </a:cubicBezTo>
                  <a:cubicBezTo>
                    <a:pt x="3" y="124"/>
                    <a:pt x="3" y="124"/>
                    <a:pt x="4" y="124"/>
                  </a:cubicBezTo>
                  <a:cubicBezTo>
                    <a:pt x="4" y="125"/>
                    <a:pt x="4" y="125"/>
                    <a:pt x="5" y="126"/>
                  </a:cubicBezTo>
                  <a:cubicBezTo>
                    <a:pt x="5" y="127"/>
                    <a:pt x="6" y="127"/>
                    <a:pt x="7" y="128"/>
                  </a:cubicBezTo>
                  <a:cubicBezTo>
                    <a:pt x="7" y="128"/>
                    <a:pt x="7" y="129"/>
                    <a:pt x="7" y="129"/>
                  </a:cubicBezTo>
                  <a:cubicBezTo>
                    <a:pt x="7" y="129"/>
                    <a:pt x="7" y="129"/>
                    <a:pt x="8" y="129"/>
                  </a:cubicBezTo>
                  <a:cubicBezTo>
                    <a:pt x="8" y="129"/>
                    <a:pt x="8" y="130"/>
                    <a:pt x="8" y="130"/>
                  </a:cubicBezTo>
                  <a:cubicBezTo>
                    <a:pt x="9" y="130"/>
                    <a:pt x="10" y="131"/>
                    <a:pt x="10" y="131"/>
                  </a:cubicBezTo>
                  <a:cubicBezTo>
                    <a:pt x="11" y="132"/>
                    <a:pt x="12" y="133"/>
                    <a:pt x="12" y="133"/>
                  </a:cubicBezTo>
                  <a:cubicBezTo>
                    <a:pt x="13" y="133"/>
                    <a:pt x="13" y="133"/>
                    <a:pt x="13" y="134"/>
                  </a:cubicBezTo>
                  <a:cubicBezTo>
                    <a:pt x="13" y="134"/>
                    <a:pt x="13" y="134"/>
                    <a:pt x="13" y="134"/>
                  </a:cubicBezTo>
                  <a:lnTo>
                    <a:pt x="157" y="213"/>
                  </a:lnTo>
                  <a:cubicBezTo>
                    <a:pt x="161" y="216"/>
                    <a:pt x="165" y="217"/>
                    <a:pt x="170" y="217"/>
                  </a:cubicBezTo>
                  <a:cubicBezTo>
                    <a:pt x="179" y="217"/>
                    <a:pt x="188" y="212"/>
                    <a:pt x="193" y="203"/>
                  </a:cubicBezTo>
                  <a:cubicBezTo>
                    <a:pt x="200" y="190"/>
                    <a:pt x="196" y="174"/>
                    <a:pt x="183" y="167"/>
                  </a:cubicBezTo>
                  <a:close/>
                </a:path>
              </a:pathLst>
            </a:custGeom>
            <a:grpFill/>
            <a:ln w="0">
              <a:noFill/>
              <a:prstDash val="solid"/>
              <a:round/>
              <a:headEnd/>
              <a:tailEnd/>
            </a:ln>
          </p:spPr>
          <p:txBody>
            <a:bodyPr/>
            <a:lstStyle/>
            <a:p>
              <a:pPr marL="0" marR="0" lvl="0" indent="0" defTabSz="511611" eaLnBrk="1" fontAlgn="ctr" latinLnBrk="0" hangingPunct="1">
                <a:spcBef>
                  <a:spcPts val="0"/>
                </a:spcBef>
                <a:spcAft>
                  <a:spcPts val="0"/>
                </a:spcAft>
                <a:buClrTx/>
                <a:buSzTx/>
                <a:buFontTx/>
                <a:buNone/>
                <a:tabLst/>
                <a:defRPr/>
              </a:pPr>
              <a:endParaRPr kumimoji="0" lang="en-US" altLang="zh-CN" sz="11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3" name="Freeform 72"/>
            <p:cNvSpPr>
              <a:spLocks/>
            </p:cNvSpPr>
            <p:nvPr/>
          </p:nvSpPr>
          <p:spPr bwMode="gray">
            <a:xfrm>
              <a:off x="6121400" y="1012825"/>
              <a:ext cx="139700" cy="93663"/>
            </a:xfrm>
            <a:custGeom>
              <a:avLst/>
              <a:gdLst>
                <a:gd name="T0" fmla="*/ 324 w 324"/>
                <a:gd name="T1" fmla="*/ 109 h 217"/>
                <a:gd name="T2" fmla="*/ 324 w 324"/>
                <a:gd name="T3" fmla="*/ 109 h 217"/>
                <a:gd name="T4" fmla="*/ 324 w 324"/>
                <a:gd name="T5" fmla="*/ 108 h 217"/>
                <a:gd name="T6" fmla="*/ 324 w 324"/>
                <a:gd name="T7" fmla="*/ 106 h 217"/>
                <a:gd name="T8" fmla="*/ 323 w 324"/>
                <a:gd name="T9" fmla="*/ 104 h 217"/>
                <a:gd name="T10" fmla="*/ 323 w 324"/>
                <a:gd name="T11" fmla="*/ 103 h 217"/>
                <a:gd name="T12" fmla="*/ 322 w 324"/>
                <a:gd name="T13" fmla="*/ 101 h 217"/>
                <a:gd name="T14" fmla="*/ 321 w 324"/>
                <a:gd name="T15" fmla="*/ 99 h 217"/>
                <a:gd name="T16" fmla="*/ 321 w 324"/>
                <a:gd name="T17" fmla="*/ 98 h 217"/>
                <a:gd name="T18" fmla="*/ 321 w 324"/>
                <a:gd name="T19" fmla="*/ 97 h 217"/>
                <a:gd name="T20" fmla="*/ 320 w 324"/>
                <a:gd name="T21" fmla="*/ 97 h 217"/>
                <a:gd name="T22" fmla="*/ 319 w 324"/>
                <a:gd name="T23" fmla="*/ 95 h 217"/>
                <a:gd name="T24" fmla="*/ 318 w 324"/>
                <a:gd name="T25" fmla="*/ 94 h 217"/>
                <a:gd name="T26" fmla="*/ 317 w 324"/>
                <a:gd name="T27" fmla="*/ 92 h 217"/>
                <a:gd name="T28" fmla="*/ 315 w 324"/>
                <a:gd name="T29" fmla="*/ 91 h 217"/>
                <a:gd name="T30" fmla="*/ 314 w 324"/>
                <a:gd name="T31" fmla="*/ 90 h 217"/>
                <a:gd name="T32" fmla="*/ 313 w 324"/>
                <a:gd name="T33" fmla="*/ 89 h 217"/>
                <a:gd name="T34" fmla="*/ 311 w 324"/>
                <a:gd name="T35" fmla="*/ 88 h 217"/>
                <a:gd name="T36" fmla="*/ 310 w 324"/>
                <a:gd name="T37" fmla="*/ 87 h 217"/>
                <a:gd name="T38" fmla="*/ 167 w 324"/>
                <a:gd name="T39" fmla="*/ 7 h 217"/>
                <a:gd name="T40" fmla="*/ 130 w 324"/>
                <a:gd name="T41" fmla="*/ 18 h 217"/>
                <a:gd name="T42" fmla="*/ 141 w 324"/>
                <a:gd name="T43" fmla="*/ 54 h 217"/>
                <a:gd name="T44" fmla="*/ 194 w 324"/>
                <a:gd name="T45" fmla="*/ 84 h 217"/>
                <a:gd name="T46" fmla="*/ 53 w 324"/>
                <a:gd name="T47" fmla="*/ 84 h 217"/>
                <a:gd name="T48" fmla="*/ 53 w 324"/>
                <a:gd name="T49" fmla="*/ 43 h 217"/>
                <a:gd name="T50" fmla="*/ 0 w 324"/>
                <a:gd name="T51" fmla="*/ 43 h 217"/>
                <a:gd name="T52" fmla="*/ 0 w 324"/>
                <a:gd name="T53" fmla="*/ 110 h 217"/>
                <a:gd name="T54" fmla="*/ 27 w 324"/>
                <a:gd name="T55" fmla="*/ 137 h 217"/>
                <a:gd name="T56" fmla="*/ 194 w 324"/>
                <a:gd name="T57" fmla="*/ 137 h 217"/>
                <a:gd name="T58" fmla="*/ 141 w 324"/>
                <a:gd name="T59" fmla="*/ 167 h 217"/>
                <a:gd name="T60" fmla="*/ 130 w 324"/>
                <a:gd name="T61" fmla="*/ 203 h 217"/>
                <a:gd name="T62" fmla="*/ 154 w 324"/>
                <a:gd name="T63" fmla="*/ 217 h 217"/>
                <a:gd name="T64" fmla="*/ 167 w 324"/>
                <a:gd name="T65" fmla="*/ 214 h 217"/>
                <a:gd name="T66" fmla="*/ 310 w 324"/>
                <a:gd name="T67" fmla="*/ 134 h 217"/>
                <a:gd name="T68" fmla="*/ 310 w 324"/>
                <a:gd name="T69" fmla="*/ 134 h 217"/>
                <a:gd name="T70" fmla="*/ 311 w 324"/>
                <a:gd name="T71" fmla="*/ 133 h 217"/>
                <a:gd name="T72" fmla="*/ 313 w 324"/>
                <a:gd name="T73" fmla="*/ 132 h 217"/>
                <a:gd name="T74" fmla="*/ 315 w 324"/>
                <a:gd name="T75" fmla="*/ 130 h 217"/>
                <a:gd name="T76" fmla="*/ 316 w 324"/>
                <a:gd name="T77" fmla="*/ 129 h 217"/>
                <a:gd name="T78" fmla="*/ 316 w 324"/>
                <a:gd name="T79" fmla="*/ 129 h 217"/>
                <a:gd name="T80" fmla="*/ 317 w 324"/>
                <a:gd name="T81" fmla="*/ 128 h 217"/>
                <a:gd name="T82" fmla="*/ 319 w 324"/>
                <a:gd name="T83" fmla="*/ 126 h 217"/>
                <a:gd name="T84" fmla="*/ 320 w 324"/>
                <a:gd name="T85" fmla="*/ 124 h 217"/>
                <a:gd name="T86" fmla="*/ 321 w 324"/>
                <a:gd name="T87" fmla="*/ 123 h 217"/>
                <a:gd name="T88" fmla="*/ 321 w 324"/>
                <a:gd name="T89" fmla="*/ 123 h 217"/>
                <a:gd name="T90" fmla="*/ 321 w 324"/>
                <a:gd name="T91" fmla="*/ 122 h 217"/>
                <a:gd name="T92" fmla="*/ 322 w 324"/>
                <a:gd name="T93" fmla="*/ 120 h 217"/>
                <a:gd name="T94" fmla="*/ 323 w 324"/>
                <a:gd name="T95" fmla="*/ 118 h 217"/>
                <a:gd name="T96" fmla="*/ 323 w 324"/>
                <a:gd name="T97" fmla="*/ 117 h 217"/>
                <a:gd name="T98" fmla="*/ 324 w 324"/>
                <a:gd name="T99" fmla="*/ 115 h 217"/>
                <a:gd name="T100" fmla="*/ 324 w 324"/>
                <a:gd name="T101" fmla="*/ 113 h 217"/>
                <a:gd name="T102" fmla="*/ 324 w 324"/>
                <a:gd name="T103" fmla="*/ 111 h 217"/>
                <a:gd name="T104" fmla="*/ 324 w 324"/>
                <a:gd name="T105" fmla="*/ 110 h 217"/>
                <a:gd name="T106" fmla="*/ 324 w 324"/>
                <a:gd name="T107" fmla="*/ 109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324" y="109"/>
                  </a:moveTo>
                  <a:lnTo>
                    <a:pt x="324" y="109"/>
                  </a:lnTo>
                  <a:cubicBezTo>
                    <a:pt x="324" y="109"/>
                    <a:pt x="324" y="108"/>
                    <a:pt x="324" y="108"/>
                  </a:cubicBezTo>
                  <a:cubicBezTo>
                    <a:pt x="324" y="107"/>
                    <a:pt x="324" y="107"/>
                    <a:pt x="324" y="106"/>
                  </a:cubicBezTo>
                  <a:cubicBezTo>
                    <a:pt x="323" y="106"/>
                    <a:pt x="323" y="105"/>
                    <a:pt x="323" y="104"/>
                  </a:cubicBezTo>
                  <a:cubicBezTo>
                    <a:pt x="323" y="104"/>
                    <a:pt x="323" y="103"/>
                    <a:pt x="323" y="103"/>
                  </a:cubicBezTo>
                  <a:cubicBezTo>
                    <a:pt x="323" y="102"/>
                    <a:pt x="322" y="102"/>
                    <a:pt x="322" y="101"/>
                  </a:cubicBezTo>
                  <a:cubicBezTo>
                    <a:pt x="322" y="101"/>
                    <a:pt x="322" y="100"/>
                    <a:pt x="321" y="99"/>
                  </a:cubicBezTo>
                  <a:cubicBezTo>
                    <a:pt x="321" y="99"/>
                    <a:pt x="321" y="98"/>
                    <a:pt x="321" y="98"/>
                  </a:cubicBezTo>
                  <a:cubicBezTo>
                    <a:pt x="321" y="98"/>
                    <a:pt x="321" y="98"/>
                    <a:pt x="321" y="97"/>
                  </a:cubicBezTo>
                  <a:cubicBezTo>
                    <a:pt x="320" y="97"/>
                    <a:pt x="320" y="97"/>
                    <a:pt x="320" y="97"/>
                  </a:cubicBezTo>
                  <a:cubicBezTo>
                    <a:pt x="320" y="96"/>
                    <a:pt x="319" y="95"/>
                    <a:pt x="319" y="95"/>
                  </a:cubicBezTo>
                  <a:cubicBezTo>
                    <a:pt x="319" y="94"/>
                    <a:pt x="318" y="94"/>
                    <a:pt x="318" y="94"/>
                  </a:cubicBezTo>
                  <a:cubicBezTo>
                    <a:pt x="317" y="93"/>
                    <a:pt x="317" y="93"/>
                    <a:pt x="317" y="92"/>
                  </a:cubicBezTo>
                  <a:cubicBezTo>
                    <a:pt x="316" y="92"/>
                    <a:pt x="316" y="91"/>
                    <a:pt x="315" y="91"/>
                  </a:cubicBezTo>
                  <a:cubicBezTo>
                    <a:pt x="315" y="91"/>
                    <a:pt x="315" y="90"/>
                    <a:pt x="314" y="90"/>
                  </a:cubicBezTo>
                  <a:cubicBezTo>
                    <a:pt x="314" y="90"/>
                    <a:pt x="313" y="89"/>
                    <a:pt x="313" y="89"/>
                  </a:cubicBezTo>
                  <a:cubicBezTo>
                    <a:pt x="312" y="89"/>
                    <a:pt x="312" y="88"/>
                    <a:pt x="311" y="88"/>
                  </a:cubicBezTo>
                  <a:cubicBezTo>
                    <a:pt x="311" y="88"/>
                    <a:pt x="311" y="87"/>
                    <a:pt x="310" y="87"/>
                  </a:cubicBezTo>
                  <a:lnTo>
                    <a:pt x="167" y="7"/>
                  </a:lnTo>
                  <a:cubicBezTo>
                    <a:pt x="154" y="0"/>
                    <a:pt x="138" y="5"/>
                    <a:pt x="130" y="18"/>
                  </a:cubicBezTo>
                  <a:cubicBezTo>
                    <a:pt x="123" y="31"/>
                    <a:pt x="128" y="47"/>
                    <a:pt x="141" y="54"/>
                  </a:cubicBezTo>
                  <a:lnTo>
                    <a:pt x="194" y="84"/>
                  </a:lnTo>
                  <a:lnTo>
                    <a:pt x="53" y="84"/>
                  </a:lnTo>
                  <a:lnTo>
                    <a:pt x="53" y="43"/>
                  </a:lnTo>
                  <a:lnTo>
                    <a:pt x="0" y="43"/>
                  </a:lnTo>
                  <a:lnTo>
                    <a:pt x="0" y="110"/>
                  </a:lnTo>
                  <a:cubicBezTo>
                    <a:pt x="0" y="125"/>
                    <a:pt x="12" y="137"/>
                    <a:pt x="27" y="137"/>
                  </a:cubicBezTo>
                  <a:lnTo>
                    <a:pt x="194" y="137"/>
                  </a:lnTo>
                  <a:lnTo>
                    <a:pt x="141" y="167"/>
                  </a:lnTo>
                  <a:cubicBezTo>
                    <a:pt x="128" y="174"/>
                    <a:pt x="123" y="190"/>
                    <a:pt x="130" y="203"/>
                  </a:cubicBezTo>
                  <a:cubicBezTo>
                    <a:pt x="135" y="212"/>
                    <a:pt x="144" y="217"/>
                    <a:pt x="154" y="217"/>
                  </a:cubicBezTo>
                  <a:cubicBezTo>
                    <a:pt x="158" y="217"/>
                    <a:pt x="163" y="216"/>
                    <a:pt x="167" y="214"/>
                  </a:cubicBezTo>
                  <a:lnTo>
                    <a:pt x="310" y="134"/>
                  </a:lnTo>
                  <a:cubicBezTo>
                    <a:pt x="310" y="134"/>
                    <a:pt x="310" y="134"/>
                    <a:pt x="310" y="134"/>
                  </a:cubicBezTo>
                  <a:cubicBezTo>
                    <a:pt x="311" y="133"/>
                    <a:pt x="311" y="133"/>
                    <a:pt x="311" y="133"/>
                  </a:cubicBezTo>
                  <a:cubicBezTo>
                    <a:pt x="312" y="133"/>
                    <a:pt x="313" y="132"/>
                    <a:pt x="313" y="132"/>
                  </a:cubicBezTo>
                  <a:cubicBezTo>
                    <a:pt x="314" y="131"/>
                    <a:pt x="315" y="130"/>
                    <a:pt x="315" y="130"/>
                  </a:cubicBezTo>
                  <a:cubicBezTo>
                    <a:pt x="316" y="130"/>
                    <a:pt x="316" y="130"/>
                    <a:pt x="316" y="129"/>
                  </a:cubicBezTo>
                  <a:cubicBezTo>
                    <a:pt x="316" y="129"/>
                    <a:pt x="316" y="129"/>
                    <a:pt x="316" y="129"/>
                  </a:cubicBezTo>
                  <a:cubicBezTo>
                    <a:pt x="317" y="129"/>
                    <a:pt x="317" y="128"/>
                    <a:pt x="317" y="128"/>
                  </a:cubicBezTo>
                  <a:cubicBezTo>
                    <a:pt x="318" y="127"/>
                    <a:pt x="318" y="127"/>
                    <a:pt x="319" y="126"/>
                  </a:cubicBezTo>
                  <a:cubicBezTo>
                    <a:pt x="319" y="125"/>
                    <a:pt x="320" y="125"/>
                    <a:pt x="320" y="124"/>
                  </a:cubicBezTo>
                  <a:cubicBezTo>
                    <a:pt x="320" y="124"/>
                    <a:pt x="320" y="124"/>
                    <a:pt x="321" y="123"/>
                  </a:cubicBezTo>
                  <a:cubicBezTo>
                    <a:pt x="321" y="123"/>
                    <a:pt x="321" y="123"/>
                    <a:pt x="321" y="123"/>
                  </a:cubicBezTo>
                  <a:cubicBezTo>
                    <a:pt x="321" y="123"/>
                    <a:pt x="321" y="122"/>
                    <a:pt x="321" y="122"/>
                  </a:cubicBezTo>
                  <a:cubicBezTo>
                    <a:pt x="322" y="121"/>
                    <a:pt x="322" y="120"/>
                    <a:pt x="322" y="120"/>
                  </a:cubicBezTo>
                  <a:cubicBezTo>
                    <a:pt x="322" y="119"/>
                    <a:pt x="323" y="119"/>
                    <a:pt x="323" y="118"/>
                  </a:cubicBezTo>
                  <a:cubicBezTo>
                    <a:pt x="323" y="118"/>
                    <a:pt x="323" y="117"/>
                    <a:pt x="323" y="117"/>
                  </a:cubicBezTo>
                  <a:cubicBezTo>
                    <a:pt x="323" y="116"/>
                    <a:pt x="323" y="115"/>
                    <a:pt x="324" y="115"/>
                  </a:cubicBezTo>
                  <a:cubicBezTo>
                    <a:pt x="324" y="114"/>
                    <a:pt x="324" y="114"/>
                    <a:pt x="324" y="113"/>
                  </a:cubicBezTo>
                  <a:cubicBezTo>
                    <a:pt x="324" y="112"/>
                    <a:pt x="324" y="112"/>
                    <a:pt x="324" y="111"/>
                  </a:cubicBezTo>
                  <a:cubicBezTo>
                    <a:pt x="324" y="111"/>
                    <a:pt x="324" y="111"/>
                    <a:pt x="324" y="110"/>
                  </a:cubicBezTo>
                  <a:cubicBezTo>
                    <a:pt x="324" y="110"/>
                    <a:pt x="324" y="110"/>
                    <a:pt x="324" y="109"/>
                  </a:cubicBezTo>
                  <a:close/>
                </a:path>
              </a:pathLst>
            </a:custGeom>
            <a:grpFill/>
            <a:ln w="0">
              <a:noFill/>
              <a:prstDash val="solid"/>
              <a:round/>
              <a:headEnd/>
              <a:tailEnd/>
            </a:ln>
          </p:spPr>
          <p:txBody>
            <a:bodyPr/>
            <a:lstStyle/>
            <a:p>
              <a:pPr marL="0" marR="0" lvl="0" indent="0" defTabSz="511611" eaLnBrk="1" fontAlgn="ctr" latinLnBrk="0" hangingPunct="1">
                <a:spcBef>
                  <a:spcPts val="0"/>
                </a:spcBef>
                <a:spcAft>
                  <a:spcPts val="0"/>
                </a:spcAft>
                <a:buClrTx/>
                <a:buSzTx/>
                <a:buFontTx/>
                <a:buNone/>
                <a:tabLst/>
                <a:defRPr/>
              </a:pPr>
              <a:endParaRPr kumimoji="0" lang="en-US" altLang="zh-CN" sz="11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4" name="Freeform 73"/>
            <p:cNvSpPr>
              <a:spLocks noEditPoints="1"/>
            </p:cNvSpPr>
            <p:nvPr/>
          </p:nvSpPr>
          <p:spPr bwMode="gray">
            <a:xfrm>
              <a:off x="5811838" y="914400"/>
              <a:ext cx="536574" cy="420688"/>
            </a:xfrm>
            <a:custGeom>
              <a:avLst/>
              <a:gdLst>
                <a:gd name="T0" fmla="*/ 620 w 1240"/>
                <a:gd name="T1" fmla="*/ 622 h 977"/>
                <a:gd name="T2" fmla="*/ 620 w 1240"/>
                <a:gd name="T3" fmla="*/ 622 h 977"/>
                <a:gd name="T4" fmla="*/ 66 w 1240"/>
                <a:gd name="T5" fmla="*/ 344 h 977"/>
                <a:gd name="T6" fmla="*/ 620 w 1240"/>
                <a:gd name="T7" fmla="*/ 65 h 977"/>
                <a:gd name="T8" fmla="*/ 1173 w 1240"/>
                <a:gd name="T9" fmla="*/ 344 h 977"/>
                <a:gd name="T10" fmla="*/ 620 w 1240"/>
                <a:gd name="T11" fmla="*/ 622 h 977"/>
                <a:gd name="T12" fmla="*/ 1240 w 1240"/>
                <a:gd name="T13" fmla="*/ 594 h 977"/>
                <a:gd name="T14" fmla="*/ 1240 w 1240"/>
                <a:gd name="T15" fmla="*/ 594 h 977"/>
                <a:gd name="T16" fmla="*/ 1240 w 1240"/>
                <a:gd name="T17" fmla="*/ 364 h 977"/>
                <a:gd name="T18" fmla="*/ 1240 w 1240"/>
                <a:gd name="T19" fmla="*/ 358 h 977"/>
                <a:gd name="T20" fmla="*/ 1240 w 1240"/>
                <a:gd name="T21" fmla="*/ 344 h 977"/>
                <a:gd name="T22" fmla="*/ 620 w 1240"/>
                <a:gd name="T23" fmla="*/ 0 h 977"/>
                <a:gd name="T24" fmla="*/ 0 w 1240"/>
                <a:gd name="T25" fmla="*/ 344 h 977"/>
                <a:gd name="T26" fmla="*/ 0 w 1240"/>
                <a:gd name="T27" fmla="*/ 358 h 977"/>
                <a:gd name="T28" fmla="*/ 0 w 1240"/>
                <a:gd name="T29" fmla="*/ 364 h 977"/>
                <a:gd name="T30" fmla="*/ 0 w 1240"/>
                <a:gd name="T31" fmla="*/ 594 h 977"/>
                <a:gd name="T32" fmla="*/ 442 w 1240"/>
                <a:gd name="T33" fmla="*/ 925 h 977"/>
                <a:gd name="T34" fmla="*/ 509 w 1240"/>
                <a:gd name="T35" fmla="*/ 977 h 977"/>
                <a:gd name="T36" fmla="*/ 579 w 1240"/>
                <a:gd name="T37" fmla="*/ 908 h 977"/>
                <a:gd name="T38" fmla="*/ 509 w 1240"/>
                <a:gd name="T39" fmla="*/ 839 h 977"/>
                <a:gd name="T40" fmla="*/ 459 w 1240"/>
                <a:gd name="T41" fmla="*/ 860 h 977"/>
                <a:gd name="T42" fmla="*/ 66 w 1240"/>
                <a:gd name="T43" fmla="*/ 594 h 977"/>
                <a:gd name="T44" fmla="*/ 66 w 1240"/>
                <a:gd name="T45" fmla="*/ 502 h 977"/>
                <a:gd name="T46" fmla="*/ 620 w 1240"/>
                <a:gd name="T47" fmla="*/ 689 h 977"/>
                <a:gd name="T48" fmla="*/ 1173 w 1240"/>
                <a:gd name="T49" fmla="*/ 502 h 977"/>
                <a:gd name="T50" fmla="*/ 1173 w 1240"/>
                <a:gd name="T51" fmla="*/ 594 h 977"/>
                <a:gd name="T52" fmla="*/ 773 w 1240"/>
                <a:gd name="T53" fmla="*/ 861 h 977"/>
                <a:gd name="T54" fmla="*/ 722 w 1240"/>
                <a:gd name="T55" fmla="*/ 839 h 977"/>
                <a:gd name="T56" fmla="*/ 653 w 1240"/>
                <a:gd name="T57" fmla="*/ 908 h 977"/>
                <a:gd name="T58" fmla="*/ 722 w 1240"/>
                <a:gd name="T59" fmla="*/ 977 h 977"/>
                <a:gd name="T60" fmla="*/ 789 w 1240"/>
                <a:gd name="T61" fmla="*/ 926 h 977"/>
                <a:gd name="T62" fmla="*/ 1240 w 1240"/>
                <a:gd name="T63" fmla="*/ 594 h 9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40" h="977">
                  <a:moveTo>
                    <a:pt x="620" y="622"/>
                  </a:moveTo>
                  <a:lnTo>
                    <a:pt x="620" y="622"/>
                  </a:lnTo>
                  <a:cubicBezTo>
                    <a:pt x="320" y="622"/>
                    <a:pt x="66" y="495"/>
                    <a:pt x="66" y="344"/>
                  </a:cubicBezTo>
                  <a:cubicBezTo>
                    <a:pt x="66" y="193"/>
                    <a:pt x="320" y="65"/>
                    <a:pt x="620" y="65"/>
                  </a:cubicBezTo>
                  <a:cubicBezTo>
                    <a:pt x="920" y="65"/>
                    <a:pt x="1173" y="193"/>
                    <a:pt x="1173" y="344"/>
                  </a:cubicBezTo>
                  <a:cubicBezTo>
                    <a:pt x="1173" y="495"/>
                    <a:pt x="920" y="622"/>
                    <a:pt x="620" y="622"/>
                  </a:cubicBezTo>
                  <a:close/>
                  <a:moveTo>
                    <a:pt x="1240" y="594"/>
                  </a:moveTo>
                  <a:lnTo>
                    <a:pt x="1240" y="594"/>
                  </a:lnTo>
                  <a:lnTo>
                    <a:pt x="1240" y="364"/>
                  </a:lnTo>
                  <a:cubicBezTo>
                    <a:pt x="1240" y="362"/>
                    <a:pt x="1240" y="360"/>
                    <a:pt x="1240" y="358"/>
                  </a:cubicBezTo>
                  <a:cubicBezTo>
                    <a:pt x="1240" y="353"/>
                    <a:pt x="1240" y="348"/>
                    <a:pt x="1240" y="344"/>
                  </a:cubicBezTo>
                  <a:cubicBezTo>
                    <a:pt x="1240" y="150"/>
                    <a:pt x="968" y="0"/>
                    <a:pt x="620" y="0"/>
                  </a:cubicBezTo>
                  <a:cubicBezTo>
                    <a:pt x="272" y="0"/>
                    <a:pt x="0" y="150"/>
                    <a:pt x="0" y="344"/>
                  </a:cubicBezTo>
                  <a:cubicBezTo>
                    <a:pt x="0" y="348"/>
                    <a:pt x="0" y="353"/>
                    <a:pt x="0" y="358"/>
                  </a:cubicBezTo>
                  <a:cubicBezTo>
                    <a:pt x="0" y="360"/>
                    <a:pt x="0" y="362"/>
                    <a:pt x="0" y="364"/>
                  </a:cubicBezTo>
                  <a:lnTo>
                    <a:pt x="0" y="594"/>
                  </a:lnTo>
                  <a:cubicBezTo>
                    <a:pt x="0" y="749"/>
                    <a:pt x="182" y="882"/>
                    <a:pt x="442" y="925"/>
                  </a:cubicBezTo>
                  <a:cubicBezTo>
                    <a:pt x="450" y="955"/>
                    <a:pt x="477" y="977"/>
                    <a:pt x="509" y="977"/>
                  </a:cubicBezTo>
                  <a:cubicBezTo>
                    <a:pt x="548" y="977"/>
                    <a:pt x="579" y="946"/>
                    <a:pt x="579" y="908"/>
                  </a:cubicBezTo>
                  <a:cubicBezTo>
                    <a:pt x="579" y="870"/>
                    <a:pt x="548" y="839"/>
                    <a:pt x="509" y="839"/>
                  </a:cubicBezTo>
                  <a:cubicBezTo>
                    <a:pt x="490" y="839"/>
                    <a:pt x="472" y="847"/>
                    <a:pt x="459" y="860"/>
                  </a:cubicBezTo>
                  <a:cubicBezTo>
                    <a:pt x="231" y="824"/>
                    <a:pt x="66" y="715"/>
                    <a:pt x="66" y="594"/>
                  </a:cubicBezTo>
                  <a:lnTo>
                    <a:pt x="66" y="502"/>
                  </a:lnTo>
                  <a:cubicBezTo>
                    <a:pt x="168" y="613"/>
                    <a:pt x="375" y="689"/>
                    <a:pt x="620" y="689"/>
                  </a:cubicBezTo>
                  <a:cubicBezTo>
                    <a:pt x="865" y="689"/>
                    <a:pt x="1072" y="613"/>
                    <a:pt x="1173" y="502"/>
                  </a:cubicBezTo>
                  <a:lnTo>
                    <a:pt x="1173" y="594"/>
                  </a:lnTo>
                  <a:cubicBezTo>
                    <a:pt x="1173" y="717"/>
                    <a:pt x="1005" y="827"/>
                    <a:pt x="773" y="861"/>
                  </a:cubicBezTo>
                  <a:cubicBezTo>
                    <a:pt x="761" y="847"/>
                    <a:pt x="743" y="839"/>
                    <a:pt x="722" y="839"/>
                  </a:cubicBezTo>
                  <a:cubicBezTo>
                    <a:pt x="684" y="839"/>
                    <a:pt x="653" y="870"/>
                    <a:pt x="653" y="908"/>
                  </a:cubicBezTo>
                  <a:cubicBezTo>
                    <a:pt x="653" y="946"/>
                    <a:pt x="684" y="977"/>
                    <a:pt x="722" y="977"/>
                  </a:cubicBezTo>
                  <a:cubicBezTo>
                    <a:pt x="754" y="977"/>
                    <a:pt x="781" y="956"/>
                    <a:pt x="789" y="926"/>
                  </a:cubicBezTo>
                  <a:cubicBezTo>
                    <a:pt x="1054" y="885"/>
                    <a:pt x="1240" y="751"/>
                    <a:pt x="1240" y="594"/>
                  </a:cubicBezTo>
                  <a:close/>
                </a:path>
              </a:pathLst>
            </a:custGeom>
            <a:grpFill/>
            <a:ln w="0">
              <a:noFill/>
              <a:prstDash val="solid"/>
              <a:round/>
              <a:headEnd/>
              <a:tailEnd/>
            </a:ln>
          </p:spPr>
          <p:txBody>
            <a:bodyPr/>
            <a:lstStyle/>
            <a:p>
              <a:pPr marL="0" marR="0" lvl="0" indent="0" defTabSz="511611" eaLnBrk="1" fontAlgn="ctr" latinLnBrk="0" hangingPunct="1">
                <a:spcBef>
                  <a:spcPts val="0"/>
                </a:spcBef>
                <a:spcAft>
                  <a:spcPts val="0"/>
                </a:spcAft>
                <a:buClrTx/>
                <a:buSzTx/>
                <a:buFontTx/>
                <a:buNone/>
                <a:tabLst/>
                <a:defRPr/>
              </a:pPr>
              <a:endParaRPr kumimoji="0" lang="en-US" altLang="zh-CN" sz="11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405" name="组合 8444"/>
          <p:cNvGrpSpPr/>
          <p:nvPr/>
        </p:nvGrpSpPr>
        <p:grpSpPr bwMode="gray">
          <a:xfrm>
            <a:off x="6477542" y="4587423"/>
            <a:ext cx="238587" cy="210581"/>
            <a:chOff x="5811838" y="914400"/>
            <a:chExt cx="536574" cy="420688"/>
          </a:xfrm>
          <a:solidFill>
            <a:srgbClr val="FFFFFF">
              <a:lumMod val="50000"/>
            </a:srgbClr>
          </a:solidFill>
        </p:grpSpPr>
        <p:sp>
          <p:nvSpPr>
            <p:cNvPr id="406" name="Freeform 69"/>
            <p:cNvSpPr>
              <a:spLocks/>
            </p:cNvSpPr>
            <p:nvPr/>
          </p:nvSpPr>
          <p:spPr bwMode="gray">
            <a:xfrm>
              <a:off x="6003925" y="1077913"/>
              <a:ext cx="152400" cy="87313"/>
            </a:xfrm>
            <a:custGeom>
              <a:avLst/>
              <a:gdLst>
                <a:gd name="T0" fmla="*/ 308 w 351"/>
                <a:gd name="T1" fmla="*/ 73 h 202"/>
                <a:gd name="T2" fmla="*/ 308 w 351"/>
                <a:gd name="T3" fmla="*/ 73 h 202"/>
                <a:gd name="T4" fmla="*/ 202 w 351"/>
                <a:gd name="T5" fmla="*/ 131 h 202"/>
                <a:gd name="T6" fmla="*/ 202 w 351"/>
                <a:gd name="T7" fmla="*/ 53 h 202"/>
                <a:gd name="T8" fmla="*/ 258 w 351"/>
                <a:gd name="T9" fmla="*/ 53 h 202"/>
                <a:gd name="T10" fmla="*/ 258 w 351"/>
                <a:gd name="T11" fmla="*/ 0 h 202"/>
                <a:gd name="T12" fmla="*/ 176 w 351"/>
                <a:gd name="T13" fmla="*/ 0 h 202"/>
                <a:gd name="T14" fmla="*/ 149 w 351"/>
                <a:gd name="T15" fmla="*/ 26 h 202"/>
                <a:gd name="T16" fmla="*/ 149 w 351"/>
                <a:gd name="T17" fmla="*/ 131 h 202"/>
                <a:gd name="T18" fmla="*/ 44 w 351"/>
                <a:gd name="T19" fmla="*/ 73 h 202"/>
                <a:gd name="T20" fmla="*/ 7 w 351"/>
                <a:gd name="T21" fmla="*/ 84 h 202"/>
                <a:gd name="T22" fmla="*/ 18 w 351"/>
                <a:gd name="T23" fmla="*/ 120 h 202"/>
                <a:gd name="T24" fmla="*/ 163 w 351"/>
                <a:gd name="T25" fmla="*/ 199 h 202"/>
                <a:gd name="T26" fmla="*/ 164 w 351"/>
                <a:gd name="T27" fmla="*/ 199 h 202"/>
                <a:gd name="T28" fmla="*/ 168 w 351"/>
                <a:gd name="T29" fmla="*/ 201 h 202"/>
                <a:gd name="T30" fmla="*/ 169 w 351"/>
                <a:gd name="T31" fmla="*/ 201 h 202"/>
                <a:gd name="T32" fmla="*/ 170 w 351"/>
                <a:gd name="T33" fmla="*/ 201 h 202"/>
                <a:gd name="T34" fmla="*/ 176 w 351"/>
                <a:gd name="T35" fmla="*/ 202 h 202"/>
                <a:gd name="T36" fmla="*/ 176 w 351"/>
                <a:gd name="T37" fmla="*/ 202 h 202"/>
                <a:gd name="T38" fmla="*/ 176 w 351"/>
                <a:gd name="T39" fmla="*/ 202 h 202"/>
                <a:gd name="T40" fmla="*/ 176 w 351"/>
                <a:gd name="T41" fmla="*/ 202 h 202"/>
                <a:gd name="T42" fmla="*/ 182 w 351"/>
                <a:gd name="T43" fmla="*/ 201 h 202"/>
                <a:gd name="T44" fmla="*/ 182 w 351"/>
                <a:gd name="T45" fmla="*/ 201 h 202"/>
                <a:gd name="T46" fmla="*/ 184 w 351"/>
                <a:gd name="T47" fmla="*/ 201 h 202"/>
                <a:gd name="T48" fmla="*/ 188 w 351"/>
                <a:gd name="T49" fmla="*/ 199 h 202"/>
                <a:gd name="T50" fmla="*/ 188 w 351"/>
                <a:gd name="T51" fmla="*/ 199 h 202"/>
                <a:gd name="T52" fmla="*/ 333 w 351"/>
                <a:gd name="T53" fmla="*/ 120 h 202"/>
                <a:gd name="T54" fmla="*/ 344 w 351"/>
                <a:gd name="T55" fmla="*/ 84 h 202"/>
                <a:gd name="T56" fmla="*/ 308 w 351"/>
                <a:gd name="T57" fmla="*/ 73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1" h="202">
                  <a:moveTo>
                    <a:pt x="308" y="73"/>
                  </a:moveTo>
                  <a:lnTo>
                    <a:pt x="308" y="73"/>
                  </a:lnTo>
                  <a:lnTo>
                    <a:pt x="202" y="131"/>
                  </a:lnTo>
                  <a:lnTo>
                    <a:pt x="202" y="53"/>
                  </a:lnTo>
                  <a:lnTo>
                    <a:pt x="258" y="53"/>
                  </a:lnTo>
                  <a:lnTo>
                    <a:pt x="258" y="0"/>
                  </a:lnTo>
                  <a:lnTo>
                    <a:pt x="176" y="0"/>
                  </a:lnTo>
                  <a:cubicBezTo>
                    <a:pt x="161" y="0"/>
                    <a:pt x="149" y="12"/>
                    <a:pt x="149" y="26"/>
                  </a:cubicBezTo>
                  <a:lnTo>
                    <a:pt x="149" y="131"/>
                  </a:lnTo>
                  <a:lnTo>
                    <a:pt x="44" y="73"/>
                  </a:lnTo>
                  <a:cubicBezTo>
                    <a:pt x="31" y="66"/>
                    <a:pt x="14" y="71"/>
                    <a:pt x="7" y="84"/>
                  </a:cubicBezTo>
                  <a:cubicBezTo>
                    <a:pt x="0" y="97"/>
                    <a:pt x="5" y="113"/>
                    <a:pt x="18" y="120"/>
                  </a:cubicBezTo>
                  <a:lnTo>
                    <a:pt x="163" y="199"/>
                  </a:lnTo>
                  <a:cubicBezTo>
                    <a:pt x="163" y="199"/>
                    <a:pt x="164" y="199"/>
                    <a:pt x="164" y="199"/>
                  </a:cubicBezTo>
                  <a:cubicBezTo>
                    <a:pt x="165" y="200"/>
                    <a:pt x="166" y="200"/>
                    <a:pt x="168" y="201"/>
                  </a:cubicBezTo>
                  <a:cubicBezTo>
                    <a:pt x="168" y="201"/>
                    <a:pt x="168" y="201"/>
                    <a:pt x="169" y="201"/>
                  </a:cubicBezTo>
                  <a:cubicBezTo>
                    <a:pt x="169" y="201"/>
                    <a:pt x="169" y="201"/>
                    <a:pt x="170" y="201"/>
                  </a:cubicBezTo>
                  <a:cubicBezTo>
                    <a:pt x="172" y="202"/>
                    <a:pt x="174" y="202"/>
                    <a:pt x="176" y="202"/>
                  </a:cubicBezTo>
                  <a:cubicBezTo>
                    <a:pt x="176" y="202"/>
                    <a:pt x="176" y="202"/>
                    <a:pt x="176" y="202"/>
                  </a:cubicBezTo>
                  <a:lnTo>
                    <a:pt x="176" y="202"/>
                  </a:lnTo>
                  <a:lnTo>
                    <a:pt x="176" y="202"/>
                  </a:lnTo>
                  <a:cubicBezTo>
                    <a:pt x="178" y="202"/>
                    <a:pt x="180" y="202"/>
                    <a:pt x="182" y="201"/>
                  </a:cubicBezTo>
                  <a:cubicBezTo>
                    <a:pt x="182" y="201"/>
                    <a:pt x="182" y="201"/>
                    <a:pt x="182" y="201"/>
                  </a:cubicBezTo>
                  <a:cubicBezTo>
                    <a:pt x="183" y="201"/>
                    <a:pt x="183" y="201"/>
                    <a:pt x="184" y="201"/>
                  </a:cubicBezTo>
                  <a:cubicBezTo>
                    <a:pt x="185" y="200"/>
                    <a:pt x="186" y="200"/>
                    <a:pt x="188" y="199"/>
                  </a:cubicBezTo>
                  <a:cubicBezTo>
                    <a:pt x="188" y="199"/>
                    <a:pt x="188" y="199"/>
                    <a:pt x="188" y="199"/>
                  </a:cubicBezTo>
                  <a:lnTo>
                    <a:pt x="333" y="120"/>
                  </a:lnTo>
                  <a:cubicBezTo>
                    <a:pt x="346" y="113"/>
                    <a:pt x="351" y="97"/>
                    <a:pt x="344" y="84"/>
                  </a:cubicBezTo>
                  <a:cubicBezTo>
                    <a:pt x="337" y="71"/>
                    <a:pt x="321" y="66"/>
                    <a:pt x="308" y="73"/>
                  </a:cubicBezTo>
                  <a:close/>
                </a:path>
              </a:pathLst>
            </a:custGeom>
            <a:grpFill/>
            <a:ln w="0">
              <a:noFill/>
              <a:prstDash val="solid"/>
              <a:round/>
              <a:headEnd/>
              <a:tailEnd/>
            </a:ln>
          </p:spPr>
          <p:txBody>
            <a:bodyPr/>
            <a:lstStyle/>
            <a:p>
              <a:pPr marL="0" marR="0" lvl="0" indent="0" defTabSz="511611" eaLnBrk="1" fontAlgn="ctr" latinLnBrk="0" hangingPunct="1">
                <a:spcBef>
                  <a:spcPts val="0"/>
                </a:spcBef>
                <a:spcAft>
                  <a:spcPts val="0"/>
                </a:spcAft>
                <a:buClrTx/>
                <a:buSzTx/>
                <a:buFontTx/>
                <a:buNone/>
                <a:tabLst/>
                <a:defRPr/>
              </a:pPr>
              <a:endParaRPr kumimoji="0" lang="en-US" altLang="zh-CN" sz="11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7" name="Freeform 70"/>
            <p:cNvSpPr>
              <a:spLocks/>
            </p:cNvSpPr>
            <p:nvPr/>
          </p:nvSpPr>
          <p:spPr bwMode="gray">
            <a:xfrm>
              <a:off x="6003925" y="957263"/>
              <a:ext cx="152400" cy="85725"/>
            </a:xfrm>
            <a:custGeom>
              <a:avLst/>
              <a:gdLst>
                <a:gd name="T0" fmla="*/ 30 w 350"/>
                <a:gd name="T1" fmla="*/ 132 h 200"/>
                <a:gd name="T2" fmla="*/ 30 w 350"/>
                <a:gd name="T3" fmla="*/ 132 h 200"/>
                <a:gd name="T4" fmla="*/ 43 w 350"/>
                <a:gd name="T5" fmla="*/ 129 h 200"/>
                <a:gd name="T6" fmla="*/ 148 w 350"/>
                <a:gd name="T7" fmla="*/ 71 h 200"/>
                <a:gd name="T8" fmla="*/ 148 w 350"/>
                <a:gd name="T9" fmla="*/ 146 h 200"/>
                <a:gd name="T10" fmla="*/ 92 w 350"/>
                <a:gd name="T11" fmla="*/ 146 h 200"/>
                <a:gd name="T12" fmla="*/ 92 w 350"/>
                <a:gd name="T13" fmla="*/ 200 h 200"/>
                <a:gd name="T14" fmla="*/ 175 w 350"/>
                <a:gd name="T15" fmla="*/ 200 h 200"/>
                <a:gd name="T16" fmla="*/ 202 w 350"/>
                <a:gd name="T17" fmla="*/ 173 h 200"/>
                <a:gd name="T18" fmla="*/ 202 w 350"/>
                <a:gd name="T19" fmla="*/ 71 h 200"/>
                <a:gd name="T20" fmla="*/ 307 w 350"/>
                <a:gd name="T21" fmla="*/ 129 h 200"/>
                <a:gd name="T22" fmla="*/ 320 w 350"/>
                <a:gd name="T23" fmla="*/ 132 h 200"/>
                <a:gd name="T24" fmla="*/ 343 w 350"/>
                <a:gd name="T25" fmla="*/ 118 h 200"/>
                <a:gd name="T26" fmla="*/ 333 w 350"/>
                <a:gd name="T27" fmla="*/ 82 h 200"/>
                <a:gd name="T28" fmla="*/ 188 w 350"/>
                <a:gd name="T29" fmla="*/ 3 h 200"/>
                <a:gd name="T30" fmla="*/ 187 w 350"/>
                <a:gd name="T31" fmla="*/ 3 h 200"/>
                <a:gd name="T32" fmla="*/ 186 w 350"/>
                <a:gd name="T33" fmla="*/ 2 h 200"/>
                <a:gd name="T34" fmla="*/ 184 w 350"/>
                <a:gd name="T35" fmla="*/ 1 h 200"/>
                <a:gd name="T36" fmla="*/ 183 w 350"/>
                <a:gd name="T37" fmla="*/ 1 h 200"/>
                <a:gd name="T38" fmla="*/ 181 w 350"/>
                <a:gd name="T39" fmla="*/ 0 h 200"/>
                <a:gd name="T40" fmla="*/ 179 w 350"/>
                <a:gd name="T41" fmla="*/ 0 h 200"/>
                <a:gd name="T42" fmla="*/ 177 w 350"/>
                <a:gd name="T43" fmla="*/ 0 h 200"/>
                <a:gd name="T44" fmla="*/ 176 w 350"/>
                <a:gd name="T45" fmla="*/ 0 h 200"/>
                <a:gd name="T46" fmla="*/ 175 w 350"/>
                <a:gd name="T47" fmla="*/ 0 h 200"/>
                <a:gd name="T48" fmla="*/ 174 w 350"/>
                <a:gd name="T49" fmla="*/ 0 h 200"/>
                <a:gd name="T50" fmla="*/ 172 w 350"/>
                <a:gd name="T51" fmla="*/ 0 h 200"/>
                <a:gd name="T52" fmla="*/ 171 w 350"/>
                <a:gd name="T53" fmla="*/ 0 h 200"/>
                <a:gd name="T54" fmla="*/ 168 w 350"/>
                <a:gd name="T55" fmla="*/ 0 h 200"/>
                <a:gd name="T56" fmla="*/ 167 w 350"/>
                <a:gd name="T57" fmla="*/ 1 h 200"/>
                <a:gd name="T58" fmla="*/ 166 w 350"/>
                <a:gd name="T59" fmla="*/ 1 h 200"/>
                <a:gd name="T60" fmla="*/ 164 w 350"/>
                <a:gd name="T61" fmla="*/ 2 h 200"/>
                <a:gd name="T62" fmla="*/ 162 w 350"/>
                <a:gd name="T63" fmla="*/ 3 h 200"/>
                <a:gd name="T64" fmla="*/ 162 w 350"/>
                <a:gd name="T65" fmla="*/ 3 h 200"/>
                <a:gd name="T66" fmla="*/ 17 w 350"/>
                <a:gd name="T67" fmla="*/ 82 h 200"/>
                <a:gd name="T68" fmla="*/ 7 w 350"/>
                <a:gd name="T69" fmla="*/ 118 h 200"/>
                <a:gd name="T70" fmla="*/ 30 w 350"/>
                <a:gd name="T71" fmla="*/ 13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0" h="200">
                  <a:moveTo>
                    <a:pt x="30" y="132"/>
                  </a:moveTo>
                  <a:lnTo>
                    <a:pt x="30" y="132"/>
                  </a:lnTo>
                  <a:cubicBezTo>
                    <a:pt x="34" y="132"/>
                    <a:pt x="39" y="131"/>
                    <a:pt x="43" y="129"/>
                  </a:cubicBezTo>
                  <a:lnTo>
                    <a:pt x="148" y="71"/>
                  </a:lnTo>
                  <a:lnTo>
                    <a:pt x="148" y="146"/>
                  </a:lnTo>
                  <a:lnTo>
                    <a:pt x="92" y="146"/>
                  </a:lnTo>
                  <a:lnTo>
                    <a:pt x="92" y="200"/>
                  </a:lnTo>
                  <a:lnTo>
                    <a:pt x="175" y="200"/>
                  </a:lnTo>
                  <a:cubicBezTo>
                    <a:pt x="190" y="200"/>
                    <a:pt x="202" y="188"/>
                    <a:pt x="202" y="173"/>
                  </a:cubicBezTo>
                  <a:lnTo>
                    <a:pt x="202" y="71"/>
                  </a:lnTo>
                  <a:lnTo>
                    <a:pt x="307" y="129"/>
                  </a:lnTo>
                  <a:cubicBezTo>
                    <a:pt x="311" y="131"/>
                    <a:pt x="315" y="132"/>
                    <a:pt x="320" y="132"/>
                  </a:cubicBezTo>
                  <a:cubicBezTo>
                    <a:pt x="329" y="132"/>
                    <a:pt x="338" y="127"/>
                    <a:pt x="343" y="118"/>
                  </a:cubicBezTo>
                  <a:cubicBezTo>
                    <a:pt x="350" y="105"/>
                    <a:pt x="346" y="89"/>
                    <a:pt x="333" y="82"/>
                  </a:cubicBezTo>
                  <a:lnTo>
                    <a:pt x="188" y="3"/>
                  </a:lnTo>
                  <a:cubicBezTo>
                    <a:pt x="188" y="3"/>
                    <a:pt x="188" y="3"/>
                    <a:pt x="187" y="3"/>
                  </a:cubicBezTo>
                  <a:cubicBezTo>
                    <a:pt x="187" y="3"/>
                    <a:pt x="187" y="2"/>
                    <a:pt x="186" y="2"/>
                  </a:cubicBezTo>
                  <a:cubicBezTo>
                    <a:pt x="185" y="2"/>
                    <a:pt x="185" y="2"/>
                    <a:pt x="184" y="1"/>
                  </a:cubicBezTo>
                  <a:cubicBezTo>
                    <a:pt x="183" y="1"/>
                    <a:pt x="183" y="1"/>
                    <a:pt x="183" y="1"/>
                  </a:cubicBezTo>
                  <a:cubicBezTo>
                    <a:pt x="182" y="1"/>
                    <a:pt x="182" y="1"/>
                    <a:pt x="181" y="0"/>
                  </a:cubicBezTo>
                  <a:cubicBezTo>
                    <a:pt x="181" y="0"/>
                    <a:pt x="180" y="0"/>
                    <a:pt x="179" y="0"/>
                  </a:cubicBezTo>
                  <a:cubicBezTo>
                    <a:pt x="178" y="0"/>
                    <a:pt x="178" y="0"/>
                    <a:pt x="177" y="0"/>
                  </a:cubicBezTo>
                  <a:cubicBezTo>
                    <a:pt x="177" y="0"/>
                    <a:pt x="177" y="0"/>
                    <a:pt x="176" y="0"/>
                  </a:cubicBezTo>
                  <a:cubicBezTo>
                    <a:pt x="176" y="0"/>
                    <a:pt x="175" y="0"/>
                    <a:pt x="175" y="0"/>
                  </a:cubicBezTo>
                  <a:cubicBezTo>
                    <a:pt x="175" y="0"/>
                    <a:pt x="174" y="0"/>
                    <a:pt x="174" y="0"/>
                  </a:cubicBezTo>
                  <a:cubicBezTo>
                    <a:pt x="173" y="0"/>
                    <a:pt x="173" y="0"/>
                    <a:pt x="172" y="0"/>
                  </a:cubicBezTo>
                  <a:cubicBezTo>
                    <a:pt x="172" y="0"/>
                    <a:pt x="171" y="0"/>
                    <a:pt x="171" y="0"/>
                  </a:cubicBezTo>
                  <a:cubicBezTo>
                    <a:pt x="170" y="0"/>
                    <a:pt x="169" y="0"/>
                    <a:pt x="168" y="0"/>
                  </a:cubicBezTo>
                  <a:cubicBezTo>
                    <a:pt x="168" y="1"/>
                    <a:pt x="168" y="1"/>
                    <a:pt x="167" y="1"/>
                  </a:cubicBezTo>
                  <a:cubicBezTo>
                    <a:pt x="167" y="1"/>
                    <a:pt x="166" y="1"/>
                    <a:pt x="166" y="1"/>
                  </a:cubicBezTo>
                  <a:cubicBezTo>
                    <a:pt x="165" y="2"/>
                    <a:pt x="164" y="2"/>
                    <a:pt x="164" y="2"/>
                  </a:cubicBezTo>
                  <a:cubicBezTo>
                    <a:pt x="163" y="2"/>
                    <a:pt x="163" y="3"/>
                    <a:pt x="162" y="3"/>
                  </a:cubicBezTo>
                  <a:cubicBezTo>
                    <a:pt x="162" y="3"/>
                    <a:pt x="162" y="3"/>
                    <a:pt x="162" y="3"/>
                  </a:cubicBezTo>
                  <a:lnTo>
                    <a:pt x="17" y="82"/>
                  </a:lnTo>
                  <a:cubicBezTo>
                    <a:pt x="4" y="89"/>
                    <a:pt x="0" y="105"/>
                    <a:pt x="7" y="118"/>
                  </a:cubicBezTo>
                  <a:cubicBezTo>
                    <a:pt x="11" y="127"/>
                    <a:pt x="21" y="132"/>
                    <a:pt x="30" y="132"/>
                  </a:cubicBezTo>
                  <a:close/>
                </a:path>
              </a:pathLst>
            </a:custGeom>
            <a:grpFill/>
            <a:ln w="0">
              <a:noFill/>
              <a:prstDash val="solid"/>
              <a:round/>
              <a:headEnd/>
              <a:tailEnd/>
            </a:ln>
          </p:spPr>
          <p:txBody>
            <a:bodyPr/>
            <a:lstStyle/>
            <a:p>
              <a:pPr marL="0" marR="0" lvl="0" indent="0" defTabSz="511611" eaLnBrk="1" fontAlgn="ctr" latinLnBrk="0" hangingPunct="1">
                <a:spcBef>
                  <a:spcPts val="0"/>
                </a:spcBef>
                <a:spcAft>
                  <a:spcPts val="0"/>
                </a:spcAft>
                <a:buClrTx/>
                <a:buSzTx/>
                <a:buFontTx/>
                <a:buNone/>
                <a:tabLst/>
                <a:defRPr/>
              </a:pPr>
              <a:endParaRPr kumimoji="0" lang="en-US" altLang="zh-CN" sz="11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8" name="Freeform 71"/>
            <p:cNvSpPr>
              <a:spLocks/>
            </p:cNvSpPr>
            <p:nvPr/>
          </p:nvSpPr>
          <p:spPr bwMode="gray">
            <a:xfrm>
              <a:off x="5899150" y="1014413"/>
              <a:ext cx="139700" cy="92075"/>
            </a:xfrm>
            <a:custGeom>
              <a:avLst/>
              <a:gdLst>
                <a:gd name="T0" fmla="*/ 183 w 324"/>
                <a:gd name="T1" fmla="*/ 167 h 217"/>
                <a:gd name="T2" fmla="*/ 183 w 324"/>
                <a:gd name="T3" fmla="*/ 167 h 217"/>
                <a:gd name="T4" fmla="*/ 129 w 324"/>
                <a:gd name="T5" fmla="*/ 137 h 217"/>
                <a:gd name="T6" fmla="*/ 270 w 324"/>
                <a:gd name="T7" fmla="*/ 137 h 217"/>
                <a:gd name="T8" fmla="*/ 270 w 324"/>
                <a:gd name="T9" fmla="*/ 176 h 217"/>
                <a:gd name="T10" fmla="*/ 324 w 324"/>
                <a:gd name="T11" fmla="*/ 176 h 217"/>
                <a:gd name="T12" fmla="*/ 324 w 324"/>
                <a:gd name="T13" fmla="*/ 110 h 217"/>
                <a:gd name="T14" fmla="*/ 297 w 324"/>
                <a:gd name="T15" fmla="*/ 84 h 217"/>
                <a:gd name="T16" fmla="*/ 129 w 324"/>
                <a:gd name="T17" fmla="*/ 84 h 217"/>
                <a:gd name="T18" fmla="*/ 183 w 324"/>
                <a:gd name="T19" fmla="*/ 54 h 217"/>
                <a:gd name="T20" fmla="*/ 193 w 324"/>
                <a:gd name="T21" fmla="*/ 18 h 217"/>
                <a:gd name="T22" fmla="*/ 157 w 324"/>
                <a:gd name="T23" fmla="*/ 7 h 217"/>
                <a:gd name="T24" fmla="*/ 13 w 324"/>
                <a:gd name="T25" fmla="*/ 87 h 217"/>
                <a:gd name="T26" fmla="*/ 13 w 324"/>
                <a:gd name="T27" fmla="*/ 88 h 217"/>
                <a:gd name="T28" fmla="*/ 11 w 324"/>
                <a:gd name="T29" fmla="*/ 89 h 217"/>
                <a:gd name="T30" fmla="*/ 9 w 324"/>
                <a:gd name="T31" fmla="*/ 90 h 217"/>
                <a:gd name="T32" fmla="*/ 8 w 324"/>
                <a:gd name="T33" fmla="*/ 91 h 217"/>
                <a:gd name="T34" fmla="*/ 7 w 324"/>
                <a:gd name="T35" fmla="*/ 92 h 217"/>
                <a:gd name="T36" fmla="*/ 6 w 324"/>
                <a:gd name="T37" fmla="*/ 93 h 217"/>
                <a:gd name="T38" fmla="*/ 5 w 324"/>
                <a:gd name="T39" fmla="*/ 95 h 217"/>
                <a:gd name="T40" fmla="*/ 4 w 324"/>
                <a:gd name="T41" fmla="*/ 96 h 217"/>
                <a:gd name="T42" fmla="*/ 3 w 324"/>
                <a:gd name="T43" fmla="*/ 97 h 217"/>
                <a:gd name="T44" fmla="*/ 3 w 324"/>
                <a:gd name="T45" fmla="*/ 98 h 217"/>
                <a:gd name="T46" fmla="*/ 2 w 324"/>
                <a:gd name="T47" fmla="*/ 99 h 217"/>
                <a:gd name="T48" fmla="*/ 1 w 324"/>
                <a:gd name="T49" fmla="*/ 101 h 217"/>
                <a:gd name="T50" fmla="*/ 1 w 324"/>
                <a:gd name="T51" fmla="*/ 103 h 217"/>
                <a:gd name="T52" fmla="*/ 1 w 324"/>
                <a:gd name="T53" fmla="*/ 104 h 217"/>
                <a:gd name="T54" fmla="*/ 0 w 324"/>
                <a:gd name="T55" fmla="*/ 106 h 217"/>
                <a:gd name="T56" fmla="*/ 0 w 324"/>
                <a:gd name="T57" fmla="*/ 108 h 217"/>
                <a:gd name="T58" fmla="*/ 0 w 324"/>
                <a:gd name="T59" fmla="*/ 109 h 217"/>
                <a:gd name="T60" fmla="*/ 0 w 324"/>
                <a:gd name="T61" fmla="*/ 110 h 217"/>
                <a:gd name="T62" fmla="*/ 0 w 324"/>
                <a:gd name="T63" fmla="*/ 111 h 217"/>
                <a:gd name="T64" fmla="*/ 0 w 324"/>
                <a:gd name="T65" fmla="*/ 113 h 217"/>
                <a:gd name="T66" fmla="*/ 0 w 324"/>
                <a:gd name="T67" fmla="*/ 115 h 217"/>
                <a:gd name="T68" fmla="*/ 1 w 324"/>
                <a:gd name="T69" fmla="*/ 117 h 217"/>
                <a:gd name="T70" fmla="*/ 1 w 324"/>
                <a:gd name="T71" fmla="*/ 118 h 217"/>
                <a:gd name="T72" fmla="*/ 1 w 324"/>
                <a:gd name="T73" fmla="*/ 119 h 217"/>
                <a:gd name="T74" fmla="*/ 2 w 324"/>
                <a:gd name="T75" fmla="*/ 122 h 217"/>
                <a:gd name="T76" fmla="*/ 3 w 324"/>
                <a:gd name="T77" fmla="*/ 123 h 217"/>
                <a:gd name="T78" fmla="*/ 3 w 324"/>
                <a:gd name="T79" fmla="*/ 123 h 217"/>
                <a:gd name="T80" fmla="*/ 4 w 324"/>
                <a:gd name="T81" fmla="*/ 124 h 217"/>
                <a:gd name="T82" fmla="*/ 5 w 324"/>
                <a:gd name="T83" fmla="*/ 126 h 217"/>
                <a:gd name="T84" fmla="*/ 7 w 324"/>
                <a:gd name="T85" fmla="*/ 128 h 217"/>
                <a:gd name="T86" fmla="*/ 7 w 324"/>
                <a:gd name="T87" fmla="*/ 129 h 217"/>
                <a:gd name="T88" fmla="*/ 8 w 324"/>
                <a:gd name="T89" fmla="*/ 129 h 217"/>
                <a:gd name="T90" fmla="*/ 8 w 324"/>
                <a:gd name="T91" fmla="*/ 130 h 217"/>
                <a:gd name="T92" fmla="*/ 10 w 324"/>
                <a:gd name="T93" fmla="*/ 131 h 217"/>
                <a:gd name="T94" fmla="*/ 12 w 324"/>
                <a:gd name="T95" fmla="*/ 133 h 217"/>
                <a:gd name="T96" fmla="*/ 13 w 324"/>
                <a:gd name="T97" fmla="*/ 134 h 217"/>
                <a:gd name="T98" fmla="*/ 13 w 324"/>
                <a:gd name="T99" fmla="*/ 134 h 217"/>
                <a:gd name="T100" fmla="*/ 157 w 324"/>
                <a:gd name="T101" fmla="*/ 213 h 217"/>
                <a:gd name="T102" fmla="*/ 170 w 324"/>
                <a:gd name="T103" fmla="*/ 217 h 217"/>
                <a:gd name="T104" fmla="*/ 193 w 324"/>
                <a:gd name="T105" fmla="*/ 203 h 217"/>
                <a:gd name="T106" fmla="*/ 183 w 324"/>
                <a:gd name="T107" fmla="*/ 16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183" y="167"/>
                  </a:moveTo>
                  <a:lnTo>
                    <a:pt x="183" y="167"/>
                  </a:lnTo>
                  <a:lnTo>
                    <a:pt x="129" y="137"/>
                  </a:lnTo>
                  <a:lnTo>
                    <a:pt x="270" y="137"/>
                  </a:lnTo>
                  <a:lnTo>
                    <a:pt x="270" y="176"/>
                  </a:lnTo>
                  <a:lnTo>
                    <a:pt x="324" y="176"/>
                  </a:lnTo>
                  <a:lnTo>
                    <a:pt x="324" y="110"/>
                  </a:lnTo>
                  <a:cubicBezTo>
                    <a:pt x="324" y="96"/>
                    <a:pt x="312" y="84"/>
                    <a:pt x="297" y="84"/>
                  </a:cubicBezTo>
                  <a:lnTo>
                    <a:pt x="129" y="84"/>
                  </a:lnTo>
                  <a:lnTo>
                    <a:pt x="183" y="54"/>
                  </a:lnTo>
                  <a:cubicBezTo>
                    <a:pt x="196" y="47"/>
                    <a:pt x="200" y="30"/>
                    <a:pt x="193" y="18"/>
                  </a:cubicBezTo>
                  <a:cubicBezTo>
                    <a:pt x="186" y="5"/>
                    <a:pt x="170" y="0"/>
                    <a:pt x="157" y="7"/>
                  </a:cubicBezTo>
                  <a:lnTo>
                    <a:pt x="13" y="87"/>
                  </a:lnTo>
                  <a:cubicBezTo>
                    <a:pt x="13" y="87"/>
                    <a:pt x="13" y="87"/>
                    <a:pt x="13" y="88"/>
                  </a:cubicBezTo>
                  <a:cubicBezTo>
                    <a:pt x="12" y="88"/>
                    <a:pt x="11" y="88"/>
                    <a:pt x="11" y="89"/>
                  </a:cubicBezTo>
                  <a:cubicBezTo>
                    <a:pt x="10" y="89"/>
                    <a:pt x="10" y="89"/>
                    <a:pt x="9" y="90"/>
                  </a:cubicBezTo>
                  <a:cubicBezTo>
                    <a:pt x="9" y="90"/>
                    <a:pt x="9" y="91"/>
                    <a:pt x="8" y="91"/>
                  </a:cubicBezTo>
                  <a:cubicBezTo>
                    <a:pt x="8" y="91"/>
                    <a:pt x="7" y="92"/>
                    <a:pt x="7" y="92"/>
                  </a:cubicBezTo>
                  <a:cubicBezTo>
                    <a:pt x="7" y="93"/>
                    <a:pt x="6" y="93"/>
                    <a:pt x="6" y="93"/>
                  </a:cubicBezTo>
                  <a:cubicBezTo>
                    <a:pt x="5" y="94"/>
                    <a:pt x="5" y="94"/>
                    <a:pt x="5" y="95"/>
                  </a:cubicBezTo>
                  <a:cubicBezTo>
                    <a:pt x="4" y="95"/>
                    <a:pt x="4" y="96"/>
                    <a:pt x="4" y="96"/>
                  </a:cubicBezTo>
                  <a:cubicBezTo>
                    <a:pt x="4" y="97"/>
                    <a:pt x="3" y="97"/>
                    <a:pt x="3" y="97"/>
                  </a:cubicBezTo>
                  <a:cubicBezTo>
                    <a:pt x="3" y="98"/>
                    <a:pt x="3" y="98"/>
                    <a:pt x="3" y="98"/>
                  </a:cubicBezTo>
                  <a:cubicBezTo>
                    <a:pt x="3" y="98"/>
                    <a:pt x="2" y="99"/>
                    <a:pt x="2" y="99"/>
                  </a:cubicBezTo>
                  <a:cubicBezTo>
                    <a:pt x="2" y="100"/>
                    <a:pt x="2" y="101"/>
                    <a:pt x="1" y="101"/>
                  </a:cubicBezTo>
                  <a:cubicBezTo>
                    <a:pt x="1" y="102"/>
                    <a:pt x="1" y="102"/>
                    <a:pt x="1" y="103"/>
                  </a:cubicBezTo>
                  <a:cubicBezTo>
                    <a:pt x="1" y="103"/>
                    <a:pt x="1" y="104"/>
                    <a:pt x="1" y="104"/>
                  </a:cubicBezTo>
                  <a:cubicBezTo>
                    <a:pt x="0" y="105"/>
                    <a:pt x="0" y="105"/>
                    <a:pt x="0" y="106"/>
                  </a:cubicBezTo>
                  <a:cubicBezTo>
                    <a:pt x="0" y="107"/>
                    <a:pt x="0" y="107"/>
                    <a:pt x="0" y="108"/>
                  </a:cubicBezTo>
                  <a:cubicBezTo>
                    <a:pt x="0" y="108"/>
                    <a:pt x="0" y="109"/>
                    <a:pt x="0" y="109"/>
                  </a:cubicBezTo>
                  <a:cubicBezTo>
                    <a:pt x="0" y="110"/>
                    <a:pt x="0" y="110"/>
                    <a:pt x="0" y="110"/>
                  </a:cubicBezTo>
                  <a:cubicBezTo>
                    <a:pt x="0" y="111"/>
                    <a:pt x="0" y="111"/>
                    <a:pt x="0" y="111"/>
                  </a:cubicBezTo>
                  <a:cubicBezTo>
                    <a:pt x="0" y="112"/>
                    <a:pt x="0" y="112"/>
                    <a:pt x="0" y="113"/>
                  </a:cubicBezTo>
                  <a:cubicBezTo>
                    <a:pt x="0" y="113"/>
                    <a:pt x="0" y="114"/>
                    <a:pt x="0" y="115"/>
                  </a:cubicBezTo>
                  <a:cubicBezTo>
                    <a:pt x="0" y="115"/>
                    <a:pt x="0" y="116"/>
                    <a:pt x="1" y="117"/>
                  </a:cubicBezTo>
                  <a:cubicBezTo>
                    <a:pt x="1" y="117"/>
                    <a:pt x="1" y="118"/>
                    <a:pt x="1" y="118"/>
                  </a:cubicBezTo>
                  <a:cubicBezTo>
                    <a:pt x="1" y="119"/>
                    <a:pt x="1" y="119"/>
                    <a:pt x="1" y="119"/>
                  </a:cubicBezTo>
                  <a:cubicBezTo>
                    <a:pt x="2" y="120"/>
                    <a:pt x="2" y="121"/>
                    <a:pt x="2" y="122"/>
                  </a:cubicBezTo>
                  <a:cubicBezTo>
                    <a:pt x="2" y="122"/>
                    <a:pt x="3" y="122"/>
                    <a:pt x="3" y="123"/>
                  </a:cubicBezTo>
                  <a:cubicBezTo>
                    <a:pt x="3" y="123"/>
                    <a:pt x="3" y="123"/>
                    <a:pt x="3" y="123"/>
                  </a:cubicBezTo>
                  <a:cubicBezTo>
                    <a:pt x="3" y="124"/>
                    <a:pt x="3" y="124"/>
                    <a:pt x="4" y="124"/>
                  </a:cubicBezTo>
                  <a:cubicBezTo>
                    <a:pt x="4" y="125"/>
                    <a:pt x="4" y="125"/>
                    <a:pt x="5" y="126"/>
                  </a:cubicBezTo>
                  <a:cubicBezTo>
                    <a:pt x="5" y="127"/>
                    <a:pt x="6" y="127"/>
                    <a:pt x="7" y="128"/>
                  </a:cubicBezTo>
                  <a:cubicBezTo>
                    <a:pt x="7" y="128"/>
                    <a:pt x="7" y="129"/>
                    <a:pt x="7" y="129"/>
                  </a:cubicBezTo>
                  <a:cubicBezTo>
                    <a:pt x="7" y="129"/>
                    <a:pt x="7" y="129"/>
                    <a:pt x="8" y="129"/>
                  </a:cubicBezTo>
                  <a:cubicBezTo>
                    <a:pt x="8" y="129"/>
                    <a:pt x="8" y="130"/>
                    <a:pt x="8" y="130"/>
                  </a:cubicBezTo>
                  <a:cubicBezTo>
                    <a:pt x="9" y="130"/>
                    <a:pt x="10" y="131"/>
                    <a:pt x="10" y="131"/>
                  </a:cubicBezTo>
                  <a:cubicBezTo>
                    <a:pt x="11" y="132"/>
                    <a:pt x="12" y="133"/>
                    <a:pt x="12" y="133"/>
                  </a:cubicBezTo>
                  <a:cubicBezTo>
                    <a:pt x="13" y="133"/>
                    <a:pt x="13" y="133"/>
                    <a:pt x="13" y="134"/>
                  </a:cubicBezTo>
                  <a:cubicBezTo>
                    <a:pt x="13" y="134"/>
                    <a:pt x="13" y="134"/>
                    <a:pt x="13" y="134"/>
                  </a:cubicBezTo>
                  <a:lnTo>
                    <a:pt x="157" y="213"/>
                  </a:lnTo>
                  <a:cubicBezTo>
                    <a:pt x="161" y="216"/>
                    <a:pt x="165" y="217"/>
                    <a:pt x="170" y="217"/>
                  </a:cubicBezTo>
                  <a:cubicBezTo>
                    <a:pt x="179" y="217"/>
                    <a:pt x="188" y="212"/>
                    <a:pt x="193" y="203"/>
                  </a:cubicBezTo>
                  <a:cubicBezTo>
                    <a:pt x="200" y="190"/>
                    <a:pt x="196" y="174"/>
                    <a:pt x="183" y="167"/>
                  </a:cubicBezTo>
                  <a:close/>
                </a:path>
              </a:pathLst>
            </a:custGeom>
            <a:grpFill/>
            <a:ln w="0">
              <a:noFill/>
              <a:prstDash val="solid"/>
              <a:round/>
              <a:headEnd/>
              <a:tailEnd/>
            </a:ln>
          </p:spPr>
          <p:txBody>
            <a:bodyPr/>
            <a:lstStyle/>
            <a:p>
              <a:pPr marL="0" marR="0" lvl="0" indent="0" defTabSz="511611" eaLnBrk="1" fontAlgn="ctr" latinLnBrk="0" hangingPunct="1">
                <a:spcBef>
                  <a:spcPts val="0"/>
                </a:spcBef>
                <a:spcAft>
                  <a:spcPts val="0"/>
                </a:spcAft>
                <a:buClrTx/>
                <a:buSzTx/>
                <a:buFontTx/>
                <a:buNone/>
                <a:tabLst/>
                <a:defRPr/>
              </a:pPr>
              <a:endParaRPr kumimoji="0" lang="en-US" altLang="zh-CN" sz="11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9" name="Freeform 72"/>
            <p:cNvSpPr>
              <a:spLocks/>
            </p:cNvSpPr>
            <p:nvPr/>
          </p:nvSpPr>
          <p:spPr bwMode="gray">
            <a:xfrm>
              <a:off x="6121400" y="1012825"/>
              <a:ext cx="139700" cy="93663"/>
            </a:xfrm>
            <a:custGeom>
              <a:avLst/>
              <a:gdLst>
                <a:gd name="T0" fmla="*/ 324 w 324"/>
                <a:gd name="T1" fmla="*/ 109 h 217"/>
                <a:gd name="T2" fmla="*/ 324 w 324"/>
                <a:gd name="T3" fmla="*/ 109 h 217"/>
                <a:gd name="T4" fmla="*/ 324 w 324"/>
                <a:gd name="T5" fmla="*/ 108 h 217"/>
                <a:gd name="T6" fmla="*/ 324 w 324"/>
                <a:gd name="T7" fmla="*/ 106 h 217"/>
                <a:gd name="T8" fmla="*/ 323 w 324"/>
                <a:gd name="T9" fmla="*/ 104 h 217"/>
                <a:gd name="T10" fmla="*/ 323 w 324"/>
                <a:gd name="T11" fmla="*/ 103 h 217"/>
                <a:gd name="T12" fmla="*/ 322 w 324"/>
                <a:gd name="T13" fmla="*/ 101 h 217"/>
                <a:gd name="T14" fmla="*/ 321 w 324"/>
                <a:gd name="T15" fmla="*/ 99 h 217"/>
                <a:gd name="T16" fmla="*/ 321 w 324"/>
                <a:gd name="T17" fmla="*/ 98 h 217"/>
                <a:gd name="T18" fmla="*/ 321 w 324"/>
                <a:gd name="T19" fmla="*/ 97 h 217"/>
                <a:gd name="T20" fmla="*/ 320 w 324"/>
                <a:gd name="T21" fmla="*/ 97 h 217"/>
                <a:gd name="T22" fmla="*/ 319 w 324"/>
                <a:gd name="T23" fmla="*/ 95 h 217"/>
                <a:gd name="T24" fmla="*/ 318 w 324"/>
                <a:gd name="T25" fmla="*/ 94 h 217"/>
                <a:gd name="T26" fmla="*/ 317 w 324"/>
                <a:gd name="T27" fmla="*/ 92 h 217"/>
                <a:gd name="T28" fmla="*/ 315 w 324"/>
                <a:gd name="T29" fmla="*/ 91 h 217"/>
                <a:gd name="T30" fmla="*/ 314 w 324"/>
                <a:gd name="T31" fmla="*/ 90 h 217"/>
                <a:gd name="T32" fmla="*/ 313 w 324"/>
                <a:gd name="T33" fmla="*/ 89 h 217"/>
                <a:gd name="T34" fmla="*/ 311 w 324"/>
                <a:gd name="T35" fmla="*/ 88 h 217"/>
                <a:gd name="T36" fmla="*/ 310 w 324"/>
                <a:gd name="T37" fmla="*/ 87 h 217"/>
                <a:gd name="T38" fmla="*/ 167 w 324"/>
                <a:gd name="T39" fmla="*/ 7 h 217"/>
                <a:gd name="T40" fmla="*/ 130 w 324"/>
                <a:gd name="T41" fmla="*/ 18 h 217"/>
                <a:gd name="T42" fmla="*/ 141 w 324"/>
                <a:gd name="T43" fmla="*/ 54 h 217"/>
                <a:gd name="T44" fmla="*/ 194 w 324"/>
                <a:gd name="T45" fmla="*/ 84 h 217"/>
                <a:gd name="T46" fmla="*/ 53 w 324"/>
                <a:gd name="T47" fmla="*/ 84 h 217"/>
                <a:gd name="T48" fmla="*/ 53 w 324"/>
                <a:gd name="T49" fmla="*/ 43 h 217"/>
                <a:gd name="T50" fmla="*/ 0 w 324"/>
                <a:gd name="T51" fmla="*/ 43 h 217"/>
                <a:gd name="T52" fmla="*/ 0 w 324"/>
                <a:gd name="T53" fmla="*/ 110 h 217"/>
                <a:gd name="T54" fmla="*/ 27 w 324"/>
                <a:gd name="T55" fmla="*/ 137 h 217"/>
                <a:gd name="T56" fmla="*/ 194 w 324"/>
                <a:gd name="T57" fmla="*/ 137 h 217"/>
                <a:gd name="T58" fmla="*/ 141 w 324"/>
                <a:gd name="T59" fmla="*/ 167 h 217"/>
                <a:gd name="T60" fmla="*/ 130 w 324"/>
                <a:gd name="T61" fmla="*/ 203 h 217"/>
                <a:gd name="T62" fmla="*/ 154 w 324"/>
                <a:gd name="T63" fmla="*/ 217 h 217"/>
                <a:gd name="T64" fmla="*/ 167 w 324"/>
                <a:gd name="T65" fmla="*/ 214 h 217"/>
                <a:gd name="T66" fmla="*/ 310 w 324"/>
                <a:gd name="T67" fmla="*/ 134 h 217"/>
                <a:gd name="T68" fmla="*/ 310 w 324"/>
                <a:gd name="T69" fmla="*/ 134 h 217"/>
                <a:gd name="T70" fmla="*/ 311 w 324"/>
                <a:gd name="T71" fmla="*/ 133 h 217"/>
                <a:gd name="T72" fmla="*/ 313 w 324"/>
                <a:gd name="T73" fmla="*/ 132 h 217"/>
                <a:gd name="T74" fmla="*/ 315 w 324"/>
                <a:gd name="T75" fmla="*/ 130 h 217"/>
                <a:gd name="T76" fmla="*/ 316 w 324"/>
                <a:gd name="T77" fmla="*/ 129 h 217"/>
                <a:gd name="T78" fmla="*/ 316 w 324"/>
                <a:gd name="T79" fmla="*/ 129 h 217"/>
                <a:gd name="T80" fmla="*/ 317 w 324"/>
                <a:gd name="T81" fmla="*/ 128 h 217"/>
                <a:gd name="T82" fmla="*/ 319 w 324"/>
                <a:gd name="T83" fmla="*/ 126 h 217"/>
                <a:gd name="T84" fmla="*/ 320 w 324"/>
                <a:gd name="T85" fmla="*/ 124 h 217"/>
                <a:gd name="T86" fmla="*/ 321 w 324"/>
                <a:gd name="T87" fmla="*/ 123 h 217"/>
                <a:gd name="T88" fmla="*/ 321 w 324"/>
                <a:gd name="T89" fmla="*/ 123 h 217"/>
                <a:gd name="T90" fmla="*/ 321 w 324"/>
                <a:gd name="T91" fmla="*/ 122 h 217"/>
                <a:gd name="T92" fmla="*/ 322 w 324"/>
                <a:gd name="T93" fmla="*/ 120 h 217"/>
                <a:gd name="T94" fmla="*/ 323 w 324"/>
                <a:gd name="T95" fmla="*/ 118 h 217"/>
                <a:gd name="T96" fmla="*/ 323 w 324"/>
                <a:gd name="T97" fmla="*/ 117 h 217"/>
                <a:gd name="T98" fmla="*/ 324 w 324"/>
                <a:gd name="T99" fmla="*/ 115 h 217"/>
                <a:gd name="T100" fmla="*/ 324 w 324"/>
                <a:gd name="T101" fmla="*/ 113 h 217"/>
                <a:gd name="T102" fmla="*/ 324 w 324"/>
                <a:gd name="T103" fmla="*/ 111 h 217"/>
                <a:gd name="T104" fmla="*/ 324 w 324"/>
                <a:gd name="T105" fmla="*/ 110 h 217"/>
                <a:gd name="T106" fmla="*/ 324 w 324"/>
                <a:gd name="T107" fmla="*/ 109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324" y="109"/>
                  </a:moveTo>
                  <a:lnTo>
                    <a:pt x="324" y="109"/>
                  </a:lnTo>
                  <a:cubicBezTo>
                    <a:pt x="324" y="109"/>
                    <a:pt x="324" y="108"/>
                    <a:pt x="324" y="108"/>
                  </a:cubicBezTo>
                  <a:cubicBezTo>
                    <a:pt x="324" y="107"/>
                    <a:pt x="324" y="107"/>
                    <a:pt x="324" y="106"/>
                  </a:cubicBezTo>
                  <a:cubicBezTo>
                    <a:pt x="323" y="106"/>
                    <a:pt x="323" y="105"/>
                    <a:pt x="323" y="104"/>
                  </a:cubicBezTo>
                  <a:cubicBezTo>
                    <a:pt x="323" y="104"/>
                    <a:pt x="323" y="103"/>
                    <a:pt x="323" y="103"/>
                  </a:cubicBezTo>
                  <a:cubicBezTo>
                    <a:pt x="323" y="102"/>
                    <a:pt x="322" y="102"/>
                    <a:pt x="322" y="101"/>
                  </a:cubicBezTo>
                  <a:cubicBezTo>
                    <a:pt x="322" y="101"/>
                    <a:pt x="322" y="100"/>
                    <a:pt x="321" y="99"/>
                  </a:cubicBezTo>
                  <a:cubicBezTo>
                    <a:pt x="321" y="99"/>
                    <a:pt x="321" y="98"/>
                    <a:pt x="321" y="98"/>
                  </a:cubicBezTo>
                  <a:cubicBezTo>
                    <a:pt x="321" y="98"/>
                    <a:pt x="321" y="98"/>
                    <a:pt x="321" y="97"/>
                  </a:cubicBezTo>
                  <a:cubicBezTo>
                    <a:pt x="320" y="97"/>
                    <a:pt x="320" y="97"/>
                    <a:pt x="320" y="97"/>
                  </a:cubicBezTo>
                  <a:cubicBezTo>
                    <a:pt x="320" y="96"/>
                    <a:pt x="319" y="95"/>
                    <a:pt x="319" y="95"/>
                  </a:cubicBezTo>
                  <a:cubicBezTo>
                    <a:pt x="319" y="94"/>
                    <a:pt x="318" y="94"/>
                    <a:pt x="318" y="94"/>
                  </a:cubicBezTo>
                  <a:cubicBezTo>
                    <a:pt x="317" y="93"/>
                    <a:pt x="317" y="93"/>
                    <a:pt x="317" y="92"/>
                  </a:cubicBezTo>
                  <a:cubicBezTo>
                    <a:pt x="316" y="92"/>
                    <a:pt x="316" y="91"/>
                    <a:pt x="315" y="91"/>
                  </a:cubicBezTo>
                  <a:cubicBezTo>
                    <a:pt x="315" y="91"/>
                    <a:pt x="315" y="90"/>
                    <a:pt x="314" y="90"/>
                  </a:cubicBezTo>
                  <a:cubicBezTo>
                    <a:pt x="314" y="90"/>
                    <a:pt x="313" y="89"/>
                    <a:pt x="313" y="89"/>
                  </a:cubicBezTo>
                  <a:cubicBezTo>
                    <a:pt x="312" y="89"/>
                    <a:pt x="312" y="88"/>
                    <a:pt x="311" y="88"/>
                  </a:cubicBezTo>
                  <a:cubicBezTo>
                    <a:pt x="311" y="88"/>
                    <a:pt x="311" y="87"/>
                    <a:pt x="310" y="87"/>
                  </a:cubicBezTo>
                  <a:lnTo>
                    <a:pt x="167" y="7"/>
                  </a:lnTo>
                  <a:cubicBezTo>
                    <a:pt x="154" y="0"/>
                    <a:pt x="138" y="5"/>
                    <a:pt x="130" y="18"/>
                  </a:cubicBezTo>
                  <a:cubicBezTo>
                    <a:pt x="123" y="31"/>
                    <a:pt x="128" y="47"/>
                    <a:pt x="141" y="54"/>
                  </a:cubicBezTo>
                  <a:lnTo>
                    <a:pt x="194" y="84"/>
                  </a:lnTo>
                  <a:lnTo>
                    <a:pt x="53" y="84"/>
                  </a:lnTo>
                  <a:lnTo>
                    <a:pt x="53" y="43"/>
                  </a:lnTo>
                  <a:lnTo>
                    <a:pt x="0" y="43"/>
                  </a:lnTo>
                  <a:lnTo>
                    <a:pt x="0" y="110"/>
                  </a:lnTo>
                  <a:cubicBezTo>
                    <a:pt x="0" y="125"/>
                    <a:pt x="12" y="137"/>
                    <a:pt x="27" y="137"/>
                  </a:cubicBezTo>
                  <a:lnTo>
                    <a:pt x="194" y="137"/>
                  </a:lnTo>
                  <a:lnTo>
                    <a:pt x="141" y="167"/>
                  </a:lnTo>
                  <a:cubicBezTo>
                    <a:pt x="128" y="174"/>
                    <a:pt x="123" y="190"/>
                    <a:pt x="130" y="203"/>
                  </a:cubicBezTo>
                  <a:cubicBezTo>
                    <a:pt x="135" y="212"/>
                    <a:pt x="144" y="217"/>
                    <a:pt x="154" y="217"/>
                  </a:cubicBezTo>
                  <a:cubicBezTo>
                    <a:pt x="158" y="217"/>
                    <a:pt x="163" y="216"/>
                    <a:pt x="167" y="214"/>
                  </a:cubicBezTo>
                  <a:lnTo>
                    <a:pt x="310" y="134"/>
                  </a:lnTo>
                  <a:cubicBezTo>
                    <a:pt x="310" y="134"/>
                    <a:pt x="310" y="134"/>
                    <a:pt x="310" y="134"/>
                  </a:cubicBezTo>
                  <a:cubicBezTo>
                    <a:pt x="311" y="133"/>
                    <a:pt x="311" y="133"/>
                    <a:pt x="311" y="133"/>
                  </a:cubicBezTo>
                  <a:cubicBezTo>
                    <a:pt x="312" y="133"/>
                    <a:pt x="313" y="132"/>
                    <a:pt x="313" y="132"/>
                  </a:cubicBezTo>
                  <a:cubicBezTo>
                    <a:pt x="314" y="131"/>
                    <a:pt x="315" y="130"/>
                    <a:pt x="315" y="130"/>
                  </a:cubicBezTo>
                  <a:cubicBezTo>
                    <a:pt x="316" y="130"/>
                    <a:pt x="316" y="130"/>
                    <a:pt x="316" y="129"/>
                  </a:cubicBezTo>
                  <a:cubicBezTo>
                    <a:pt x="316" y="129"/>
                    <a:pt x="316" y="129"/>
                    <a:pt x="316" y="129"/>
                  </a:cubicBezTo>
                  <a:cubicBezTo>
                    <a:pt x="317" y="129"/>
                    <a:pt x="317" y="128"/>
                    <a:pt x="317" y="128"/>
                  </a:cubicBezTo>
                  <a:cubicBezTo>
                    <a:pt x="318" y="127"/>
                    <a:pt x="318" y="127"/>
                    <a:pt x="319" y="126"/>
                  </a:cubicBezTo>
                  <a:cubicBezTo>
                    <a:pt x="319" y="125"/>
                    <a:pt x="320" y="125"/>
                    <a:pt x="320" y="124"/>
                  </a:cubicBezTo>
                  <a:cubicBezTo>
                    <a:pt x="320" y="124"/>
                    <a:pt x="320" y="124"/>
                    <a:pt x="321" y="123"/>
                  </a:cubicBezTo>
                  <a:cubicBezTo>
                    <a:pt x="321" y="123"/>
                    <a:pt x="321" y="123"/>
                    <a:pt x="321" y="123"/>
                  </a:cubicBezTo>
                  <a:cubicBezTo>
                    <a:pt x="321" y="123"/>
                    <a:pt x="321" y="122"/>
                    <a:pt x="321" y="122"/>
                  </a:cubicBezTo>
                  <a:cubicBezTo>
                    <a:pt x="322" y="121"/>
                    <a:pt x="322" y="120"/>
                    <a:pt x="322" y="120"/>
                  </a:cubicBezTo>
                  <a:cubicBezTo>
                    <a:pt x="322" y="119"/>
                    <a:pt x="323" y="119"/>
                    <a:pt x="323" y="118"/>
                  </a:cubicBezTo>
                  <a:cubicBezTo>
                    <a:pt x="323" y="118"/>
                    <a:pt x="323" y="117"/>
                    <a:pt x="323" y="117"/>
                  </a:cubicBezTo>
                  <a:cubicBezTo>
                    <a:pt x="323" y="116"/>
                    <a:pt x="323" y="115"/>
                    <a:pt x="324" y="115"/>
                  </a:cubicBezTo>
                  <a:cubicBezTo>
                    <a:pt x="324" y="114"/>
                    <a:pt x="324" y="114"/>
                    <a:pt x="324" y="113"/>
                  </a:cubicBezTo>
                  <a:cubicBezTo>
                    <a:pt x="324" y="112"/>
                    <a:pt x="324" y="112"/>
                    <a:pt x="324" y="111"/>
                  </a:cubicBezTo>
                  <a:cubicBezTo>
                    <a:pt x="324" y="111"/>
                    <a:pt x="324" y="111"/>
                    <a:pt x="324" y="110"/>
                  </a:cubicBezTo>
                  <a:cubicBezTo>
                    <a:pt x="324" y="110"/>
                    <a:pt x="324" y="110"/>
                    <a:pt x="324" y="109"/>
                  </a:cubicBezTo>
                  <a:close/>
                </a:path>
              </a:pathLst>
            </a:custGeom>
            <a:grpFill/>
            <a:ln w="0">
              <a:noFill/>
              <a:prstDash val="solid"/>
              <a:round/>
              <a:headEnd/>
              <a:tailEnd/>
            </a:ln>
          </p:spPr>
          <p:txBody>
            <a:bodyPr/>
            <a:lstStyle/>
            <a:p>
              <a:pPr marL="0" marR="0" lvl="0" indent="0" defTabSz="511611" eaLnBrk="1" fontAlgn="ctr" latinLnBrk="0" hangingPunct="1">
                <a:spcBef>
                  <a:spcPts val="0"/>
                </a:spcBef>
                <a:spcAft>
                  <a:spcPts val="0"/>
                </a:spcAft>
                <a:buClrTx/>
                <a:buSzTx/>
                <a:buFontTx/>
                <a:buNone/>
                <a:tabLst/>
                <a:defRPr/>
              </a:pPr>
              <a:endParaRPr kumimoji="0" lang="en-US" altLang="zh-CN" sz="11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0" name="Freeform 73"/>
            <p:cNvSpPr>
              <a:spLocks noEditPoints="1"/>
            </p:cNvSpPr>
            <p:nvPr/>
          </p:nvSpPr>
          <p:spPr bwMode="gray">
            <a:xfrm>
              <a:off x="5811838" y="914400"/>
              <a:ext cx="536574" cy="420688"/>
            </a:xfrm>
            <a:custGeom>
              <a:avLst/>
              <a:gdLst>
                <a:gd name="T0" fmla="*/ 620 w 1240"/>
                <a:gd name="T1" fmla="*/ 622 h 977"/>
                <a:gd name="T2" fmla="*/ 620 w 1240"/>
                <a:gd name="T3" fmla="*/ 622 h 977"/>
                <a:gd name="T4" fmla="*/ 66 w 1240"/>
                <a:gd name="T5" fmla="*/ 344 h 977"/>
                <a:gd name="T6" fmla="*/ 620 w 1240"/>
                <a:gd name="T7" fmla="*/ 65 h 977"/>
                <a:gd name="T8" fmla="*/ 1173 w 1240"/>
                <a:gd name="T9" fmla="*/ 344 h 977"/>
                <a:gd name="T10" fmla="*/ 620 w 1240"/>
                <a:gd name="T11" fmla="*/ 622 h 977"/>
                <a:gd name="T12" fmla="*/ 1240 w 1240"/>
                <a:gd name="T13" fmla="*/ 594 h 977"/>
                <a:gd name="T14" fmla="*/ 1240 w 1240"/>
                <a:gd name="T15" fmla="*/ 594 h 977"/>
                <a:gd name="T16" fmla="*/ 1240 w 1240"/>
                <a:gd name="T17" fmla="*/ 364 h 977"/>
                <a:gd name="T18" fmla="*/ 1240 w 1240"/>
                <a:gd name="T19" fmla="*/ 358 h 977"/>
                <a:gd name="T20" fmla="*/ 1240 w 1240"/>
                <a:gd name="T21" fmla="*/ 344 h 977"/>
                <a:gd name="T22" fmla="*/ 620 w 1240"/>
                <a:gd name="T23" fmla="*/ 0 h 977"/>
                <a:gd name="T24" fmla="*/ 0 w 1240"/>
                <a:gd name="T25" fmla="*/ 344 h 977"/>
                <a:gd name="T26" fmla="*/ 0 w 1240"/>
                <a:gd name="T27" fmla="*/ 358 h 977"/>
                <a:gd name="T28" fmla="*/ 0 w 1240"/>
                <a:gd name="T29" fmla="*/ 364 h 977"/>
                <a:gd name="T30" fmla="*/ 0 w 1240"/>
                <a:gd name="T31" fmla="*/ 594 h 977"/>
                <a:gd name="T32" fmla="*/ 442 w 1240"/>
                <a:gd name="T33" fmla="*/ 925 h 977"/>
                <a:gd name="T34" fmla="*/ 509 w 1240"/>
                <a:gd name="T35" fmla="*/ 977 h 977"/>
                <a:gd name="T36" fmla="*/ 579 w 1240"/>
                <a:gd name="T37" fmla="*/ 908 h 977"/>
                <a:gd name="T38" fmla="*/ 509 w 1240"/>
                <a:gd name="T39" fmla="*/ 839 h 977"/>
                <a:gd name="T40" fmla="*/ 459 w 1240"/>
                <a:gd name="T41" fmla="*/ 860 h 977"/>
                <a:gd name="T42" fmla="*/ 66 w 1240"/>
                <a:gd name="T43" fmla="*/ 594 h 977"/>
                <a:gd name="T44" fmla="*/ 66 w 1240"/>
                <a:gd name="T45" fmla="*/ 502 h 977"/>
                <a:gd name="T46" fmla="*/ 620 w 1240"/>
                <a:gd name="T47" fmla="*/ 689 h 977"/>
                <a:gd name="T48" fmla="*/ 1173 w 1240"/>
                <a:gd name="T49" fmla="*/ 502 h 977"/>
                <a:gd name="T50" fmla="*/ 1173 w 1240"/>
                <a:gd name="T51" fmla="*/ 594 h 977"/>
                <a:gd name="T52" fmla="*/ 773 w 1240"/>
                <a:gd name="T53" fmla="*/ 861 h 977"/>
                <a:gd name="T54" fmla="*/ 722 w 1240"/>
                <a:gd name="T55" fmla="*/ 839 h 977"/>
                <a:gd name="T56" fmla="*/ 653 w 1240"/>
                <a:gd name="T57" fmla="*/ 908 h 977"/>
                <a:gd name="T58" fmla="*/ 722 w 1240"/>
                <a:gd name="T59" fmla="*/ 977 h 977"/>
                <a:gd name="T60" fmla="*/ 789 w 1240"/>
                <a:gd name="T61" fmla="*/ 926 h 977"/>
                <a:gd name="T62" fmla="*/ 1240 w 1240"/>
                <a:gd name="T63" fmla="*/ 594 h 9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40" h="977">
                  <a:moveTo>
                    <a:pt x="620" y="622"/>
                  </a:moveTo>
                  <a:lnTo>
                    <a:pt x="620" y="622"/>
                  </a:lnTo>
                  <a:cubicBezTo>
                    <a:pt x="320" y="622"/>
                    <a:pt x="66" y="495"/>
                    <a:pt x="66" y="344"/>
                  </a:cubicBezTo>
                  <a:cubicBezTo>
                    <a:pt x="66" y="193"/>
                    <a:pt x="320" y="65"/>
                    <a:pt x="620" y="65"/>
                  </a:cubicBezTo>
                  <a:cubicBezTo>
                    <a:pt x="920" y="65"/>
                    <a:pt x="1173" y="193"/>
                    <a:pt x="1173" y="344"/>
                  </a:cubicBezTo>
                  <a:cubicBezTo>
                    <a:pt x="1173" y="495"/>
                    <a:pt x="920" y="622"/>
                    <a:pt x="620" y="622"/>
                  </a:cubicBezTo>
                  <a:close/>
                  <a:moveTo>
                    <a:pt x="1240" y="594"/>
                  </a:moveTo>
                  <a:lnTo>
                    <a:pt x="1240" y="594"/>
                  </a:lnTo>
                  <a:lnTo>
                    <a:pt x="1240" y="364"/>
                  </a:lnTo>
                  <a:cubicBezTo>
                    <a:pt x="1240" y="362"/>
                    <a:pt x="1240" y="360"/>
                    <a:pt x="1240" y="358"/>
                  </a:cubicBezTo>
                  <a:cubicBezTo>
                    <a:pt x="1240" y="353"/>
                    <a:pt x="1240" y="348"/>
                    <a:pt x="1240" y="344"/>
                  </a:cubicBezTo>
                  <a:cubicBezTo>
                    <a:pt x="1240" y="150"/>
                    <a:pt x="968" y="0"/>
                    <a:pt x="620" y="0"/>
                  </a:cubicBezTo>
                  <a:cubicBezTo>
                    <a:pt x="272" y="0"/>
                    <a:pt x="0" y="150"/>
                    <a:pt x="0" y="344"/>
                  </a:cubicBezTo>
                  <a:cubicBezTo>
                    <a:pt x="0" y="348"/>
                    <a:pt x="0" y="353"/>
                    <a:pt x="0" y="358"/>
                  </a:cubicBezTo>
                  <a:cubicBezTo>
                    <a:pt x="0" y="360"/>
                    <a:pt x="0" y="362"/>
                    <a:pt x="0" y="364"/>
                  </a:cubicBezTo>
                  <a:lnTo>
                    <a:pt x="0" y="594"/>
                  </a:lnTo>
                  <a:cubicBezTo>
                    <a:pt x="0" y="749"/>
                    <a:pt x="182" y="882"/>
                    <a:pt x="442" y="925"/>
                  </a:cubicBezTo>
                  <a:cubicBezTo>
                    <a:pt x="450" y="955"/>
                    <a:pt x="477" y="977"/>
                    <a:pt x="509" y="977"/>
                  </a:cubicBezTo>
                  <a:cubicBezTo>
                    <a:pt x="548" y="977"/>
                    <a:pt x="579" y="946"/>
                    <a:pt x="579" y="908"/>
                  </a:cubicBezTo>
                  <a:cubicBezTo>
                    <a:pt x="579" y="870"/>
                    <a:pt x="548" y="839"/>
                    <a:pt x="509" y="839"/>
                  </a:cubicBezTo>
                  <a:cubicBezTo>
                    <a:pt x="490" y="839"/>
                    <a:pt x="472" y="847"/>
                    <a:pt x="459" y="860"/>
                  </a:cubicBezTo>
                  <a:cubicBezTo>
                    <a:pt x="231" y="824"/>
                    <a:pt x="66" y="715"/>
                    <a:pt x="66" y="594"/>
                  </a:cubicBezTo>
                  <a:lnTo>
                    <a:pt x="66" y="502"/>
                  </a:lnTo>
                  <a:cubicBezTo>
                    <a:pt x="168" y="613"/>
                    <a:pt x="375" y="689"/>
                    <a:pt x="620" y="689"/>
                  </a:cubicBezTo>
                  <a:cubicBezTo>
                    <a:pt x="865" y="689"/>
                    <a:pt x="1072" y="613"/>
                    <a:pt x="1173" y="502"/>
                  </a:cubicBezTo>
                  <a:lnTo>
                    <a:pt x="1173" y="594"/>
                  </a:lnTo>
                  <a:cubicBezTo>
                    <a:pt x="1173" y="717"/>
                    <a:pt x="1005" y="827"/>
                    <a:pt x="773" y="861"/>
                  </a:cubicBezTo>
                  <a:cubicBezTo>
                    <a:pt x="761" y="847"/>
                    <a:pt x="743" y="839"/>
                    <a:pt x="722" y="839"/>
                  </a:cubicBezTo>
                  <a:cubicBezTo>
                    <a:pt x="684" y="839"/>
                    <a:pt x="653" y="870"/>
                    <a:pt x="653" y="908"/>
                  </a:cubicBezTo>
                  <a:cubicBezTo>
                    <a:pt x="653" y="946"/>
                    <a:pt x="684" y="977"/>
                    <a:pt x="722" y="977"/>
                  </a:cubicBezTo>
                  <a:cubicBezTo>
                    <a:pt x="754" y="977"/>
                    <a:pt x="781" y="956"/>
                    <a:pt x="789" y="926"/>
                  </a:cubicBezTo>
                  <a:cubicBezTo>
                    <a:pt x="1054" y="885"/>
                    <a:pt x="1240" y="751"/>
                    <a:pt x="1240" y="594"/>
                  </a:cubicBezTo>
                  <a:close/>
                </a:path>
              </a:pathLst>
            </a:custGeom>
            <a:grpFill/>
            <a:ln w="0">
              <a:noFill/>
              <a:prstDash val="solid"/>
              <a:round/>
              <a:headEnd/>
              <a:tailEnd/>
            </a:ln>
          </p:spPr>
          <p:txBody>
            <a:bodyPr/>
            <a:lstStyle/>
            <a:p>
              <a:pPr marL="0" marR="0" lvl="0" indent="0" defTabSz="511611" eaLnBrk="1" fontAlgn="ctr" latinLnBrk="0" hangingPunct="1">
                <a:spcBef>
                  <a:spcPts val="0"/>
                </a:spcBef>
                <a:spcAft>
                  <a:spcPts val="0"/>
                </a:spcAft>
                <a:buClrTx/>
                <a:buSzTx/>
                <a:buFontTx/>
                <a:buNone/>
                <a:tabLst/>
                <a:defRPr/>
              </a:pPr>
              <a:endParaRPr kumimoji="0" lang="en-US" altLang="zh-CN" sz="11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411" name="组合 8444"/>
          <p:cNvGrpSpPr/>
          <p:nvPr/>
        </p:nvGrpSpPr>
        <p:grpSpPr bwMode="gray">
          <a:xfrm>
            <a:off x="4306359" y="4664145"/>
            <a:ext cx="238587" cy="210581"/>
            <a:chOff x="5811838" y="914400"/>
            <a:chExt cx="536574" cy="420688"/>
          </a:xfrm>
          <a:solidFill>
            <a:srgbClr val="FFFFFF">
              <a:lumMod val="50000"/>
            </a:srgbClr>
          </a:solidFill>
        </p:grpSpPr>
        <p:sp>
          <p:nvSpPr>
            <p:cNvPr id="412" name="Freeform 69"/>
            <p:cNvSpPr>
              <a:spLocks/>
            </p:cNvSpPr>
            <p:nvPr/>
          </p:nvSpPr>
          <p:spPr bwMode="gray">
            <a:xfrm>
              <a:off x="6003925" y="1077913"/>
              <a:ext cx="152400" cy="87313"/>
            </a:xfrm>
            <a:custGeom>
              <a:avLst/>
              <a:gdLst>
                <a:gd name="T0" fmla="*/ 308 w 351"/>
                <a:gd name="T1" fmla="*/ 73 h 202"/>
                <a:gd name="T2" fmla="*/ 308 w 351"/>
                <a:gd name="T3" fmla="*/ 73 h 202"/>
                <a:gd name="T4" fmla="*/ 202 w 351"/>
                <a:gd name="T5" fmla="*/ 131 h 202"/>
                <a:gd name="T6" fmla="*/ 202 w 351"/>
                <a:gd name="T7" fmla="*/ 53 h 202"/>
                <a:gd name="T8" fmla="*/ 258 w 351"/>
                <a:gd name="T9" fmla="*/ 53 h 202"/>
                <a:gd name="T10" fmla="*/ 258 w 351"/>
                <a:gd name="T11" fmla="*/ 0 h 202"/>
                <a:gd name="T12" fmla="*/ 176 w 351"/>
                <a:gd name="T13" fmla="*/ 0 h 202"/>
                <a:gd name="T14" fmla="*/ 149 w 351"/>
                <a:gd name="T15" fmla="*/ 26 h 202"/>
                <a:gd name="T16" fmla="*/ 149 w 351"/>
                <a:gd name="T17" fmla="*/ 131 h 202"/>
                <a:gd name="T18" fmla="*/ 44 w 351"/>
                <a:gd name="T19" fmla="*/ 73 h 202"/>
                <a:gd name="T20" fmla="*/ 7 w 351"/>
                <a:gd name="T21" fmla="*/ 84 h 202"/>
                <a:gd name="T22" fmla="*/ 18 w 351"/>
                <a:gd name="T23" fmla="*/ 120 h 202"/>
                <a:gd name="T24" fmla="*/ 163 w 351"/>
                <a:gd name="T25" fmla="*/ 199 h 202"/>
                <a:gd name="T26" fmla="*/ 164 w 351"/>
                <a:gd name="T27" fmla="*/ 199 h 202"/>
                <a:gd name="T28" fmla="*/ 168 w 351"/>
                <a:gd name="T29" fmla="*/ 201 h 202"/>
                <a:gd name="T30" fmla="*/ 169 w 351"/>
                <a:gd name="T31" fmla="*/ 201 h 202"/>
                <a:gd name="T32" fmla="*/ 170 w 351"/>
                <a:gd name="T33" fmla="*/ 201 h 202"/>
                <a:gd name="T34" fmla="*/ 176 w 351"/>
                <a:gd name="T35" fmla="*/ 202 h 202"/>
                <a:gd name="T36" fmla="*/ 176 w 351"/>
                <a:gd name="T37" fmla="*/ 202 h 202"/>
                <a:gd name="T38" fmla="*/ 176 w 351"/>
                <a:gd name="T39" fmla="*/ 202 h 202"/>
                <a:gd name="T40" fmla="*/ 176 w 351"/>
                <a:gd name="T41" fmla="*/ 202 h 202"/>
                <a:gd name="T42" fmla="*/ 182 w 351"/>
                <a:gd name="T43" fmla="*/ 201 h 202"/>
                <a:gd name="T44" fmla="*/ 182 w 351"/>
                <a:gd name="T45" fmla="*/ 201 h 202"/>
                <a:gd name="T46" fmla="*/ 184 w 351"/>
                <a:gd name="T47" fmla="*/ 201 h 202"/>
                <a:gd name="T48" fmla="*/ 188 w 351"/>
                <a:gd name="T49" fmla="*/ 199 h 202"/>
                <a:gd name="T50" fmla="*/ 188 w 351"/>
                <a:gd name="T51" fmla="*/ 199 h 202"/>
                <a:gd name="T52" fmla="*/ 333 w 351"/>
                <a:gd name="T53" fmla="*/ 120 h 202"/>
                <a:gd name="T54" fmla="*/ 344 w 351"/>
                <a:gd name="T55" fmla="*/ 84 h 202"/>
                <a:gd name="T56" fmla="*/ 308 w 351"/>
                <a:gd name="T57" fmla="*/ 73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1" h="202">
                  <a:moveTo>
                    <a:pt x="308" y="73"/>
                  </a:moveTo>
                  <a:lnTo>
                    <a:pt x="308" y="73"/>
                  </a:lnTo>
                  <a:lnTo>
                    <a:pt x="202" y="131"/>
                  </a:lnTo>
                  <a:lnTo>
                    <a:pt x="202" y="53"/>
                  </a:lnTo>
                  <a:lnTo>
                    <a:pt x="258" y="53"/>
                  </a:lnTo>
                  <a:lnTo>
                    <a:pt x="258" y="0"/>
                  </a:lnTo>
                  <a:lnTo>
                    <a:pt x="176" y="0"/>
                  </a:lnTo>
                  <a:cubicBezTo>
                    <a:pt x="161" y="0"/>
                    <a:pt x="149" y="12"/>
                    <a:pt x="149" y="26"/>
                  </a:cubicBezTo>
                  <a:lnTo>
                    <a:pt x="149" y="131"/>
                  </a:lnTo>
                  <a:lnTo>
                    <a:pt x="44" y="73"/>
                  </a:lnTo>
                  <a:cubicBezTo>
                    <a:pt x="31" y="66"/>
                    <a:pt x="14" y="71"/>
                    <a:pt x="7" y="84"/>
                  </a:cubicBezTo>
                  <a:cubicBezTo>
                    <a:pt x="0" y="97"/>
                    <a:pt x="5" y="113"/>
                    <a:pt x="18" y="120"/>
                  </a:cubicBezTo>
                  <a:lnTo>
                    <a:pt x="163" y="199"/>
                  </a:lnTo>
                  <a:cubicBezTo>
                    <a:pt x="163" y="199"/>
                    <a:pt x="164" y="199"/>
                    <a:pt x="164" y="199"/>
                  </a:cubicBezTo>
                  <a:cubicBezTo>
                    <a:pt x="165" y="200"/>
                    <a:pt x="166" y="200"/>
                    <a:pt x="168" y="201"/>
                  </a:cubicBezTo>
                  <a:cubicBezTo>
                    <a:pt x="168" y="201"/>
                    <a:pt x="168" y="201"/>
                    <a:pt x="169" y="201"/>
                  </a:cubicBezTo>
                  <a:cubicBezTo>
                    <a:pt x="169" y="201"/>
                    <a:pt x="169" y="201"/>
                    <a:pt x="170" y="201"/>
                  </a:cubicBezTo>
                  <a:cubicBezTo>
                    <a:pt x="172" y="202"/>
                    <a:pt x="174" y="202"/>
                    <a:pt x="176" y="202"/>
                  </a:cubicBezTo>
                  <a:cubicBezTo>
                    <a:pt x="176" y="202"/>
                    <a:pt x="176" y="202"/>
                    <a:pt x="176" y="202"/>
                  </a:cubicBezTo>
                  <a:lnTo>
                    <a:pt x="176" y="202"/>
                  </a:lnTo>
                  <a:lnTo>
                    <a:pt x="176" y="202"/>
                  </a:lnTo>
                  <a:cubicBezTo>
                    <a:pt x="178" y="202"/>
                    <a:pt x="180" y="202"/>
                    <a:pt x="182" y="201"/>
                  </a:cubicBezTo>
                  <a:cubicBezTo>
                    <a:pt x="182" y="201"/>
                    <a:pt x="182" y="201"/>
                    <a:pt x="182" y="201"/>
                  </a:cubicBezTo>
                  <a:cubicBezTo>
                    <a:pt x="183" y="201"/>
                    <a:pt x="183" y="201"/>
                    <a:pt x="184" y="201"/>
                  </a:cubicBezTo>
                  <a:cubicBezTo>
                    <a:pt x="185" y="200"/>
                    <a:pt x="186" y="200"/>
                    <a:pt x="188" y="199"/>
                  </a:cubicBezTo>
                  <a:cubicBezTo>
                    <a:pt x="188" y="199"/>
                    <a:pt x="188" y="199"/>
                    <a:pt x="188" y="199"/>
                  </a:cubicBezTo>
                  <a:lnTo>
                    <a:pt x="333" y="120"/>
                  </a:lnTo>
                  <a:cubicBezTo>
                    <a:pt x="346" y="113"/>
                    <a:pt x="351" y="97"/>
                    <a:pt x="344" y="84"/>
                  </a:cubicBezTo>
                  <a:cubicBezTo>
                    <a:pt x="337" y="71"/>
                    <a:pt x="321" y="66"/>
                    <a:pt x="308" y="73"/>
                  </a:cubicBezTo>
                  <a:close/>
                </a:path>
              </a:pathLst>
            </a:custGeom>
            <a:grpFill/>
            <a:ln w="0">
              <a:noFill/>
              <a:prstDash val="solid"/>
              <a:round/>
              <a:headEnd/>
              <a:tailEnd/>
            </a:ln>
          </p:spPr>
          <p:txBody>
            <a:bodyPr/>
            <a:lstStyle/>
            <a:p>
              <a:pPr marL="0" marR="0" lvl="0" indent="0" defTabSz="511611" eaLnBrk="1" fontAlgn="ctr" latinLnBrk="0" hangingPunct="1">
                <a:spcBef>
                  <a:spcPts val="0"/>
                </a:spcBef>
                <a:spcAft>
                  <a:spcPts val="0"/>
                </a:spcAft>
                <a:buClrTx/>
                <a:buSzTx/>
                <a:buFontTx/>
                <a:buNone/>
                <a:tabLst/>
                <a:defRPr/>
              </a:pPr>
              <a:endParaRPr kumimoji="0" lang="en-US" altLang="zh-CN" sz="11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3" name="Freeform 70"/>
            <p:cNvSpPr>
              <a:spLocks/>
            </p:cNvSpPr>
            <p:nvPr/>
          </p:nvSpPr>
          <p:spPr bwMode="gray">
            <a:xfrm>
              <a:off x="6003925" y="957263"/>
              <a:ext cx="152400" cy="85725"/>
            </a:xfrm>
            <a:custGeom>
              <a:avLst/>
              <a:gdLst>
                <a:gd name="T0" fmla="*/ 30 w 350"/>
                <a:gd name="T1" fmla="*/ 132 h 200"/>
                <a:gd name="T2" fmla="*/ 30 w 350"/>
                <a:gd name="T3" fmla="*/ 132 h 200"/>
                <a:gd name="T4" fmla="*/ 43 w 350"/>
                <a:gd name="T5" fmla="*/ 129 h 200"/>
                <a:gd name="T6" fmla="*/ 148 w 350"/>
                <a:gd name="T7" fmla="*/ 71 h 200"/>
                <a:gd name="T8" fmla="*/ 148 w 350"/>
                <a:gd name="T9" fmla="*/ 146 h 200"/>
                <a:gd name="T10" fmla="*/ 92 w 350"/>
                <a:gd name="T11" fmla="*/ 146 h 200"/>
                <a:gd name="T12" fmla="*/ 92 w 350"/>
                <a:gd name="T13" fmla="*/ 200 h 200"/>
                <a:gd name="T14" fmla="*/ 175 w 350"/>
                <a:gd name="T15" fmla="*/ 200 h 200"/>
                <a:gd name="T16" fmla="*/ 202 w 350"/>
                <a:gd name="T17" fmla="*/ 173 h 200"/>
                <a:gd name="T18" fmla="*/ 202 w 350"/>
                <a:gd name="T19" fmla="*/ 71 h 200"/>
                <a:gd name="T20" fmla="*/ 307 w 350"/>
                <a:gd name="T21" fmla="*/ 129 h 200"/>
                <a:gd name="T22" fmla="*/ 320 w 350"/>
                <a:gd name="T23" fmla="*/ 132 h 200"/>
                <a:gd name="T24" fmla="*/ 343 w 350"/>
                <a:gd name="T25" fmla="*/ 118 h 200"/>
                <a:gd name="T26" fmla="*/ 333 w 350"/>
                <a:gd name="T27" fmla="*/ 82 h 200"/>
                <a:gd name="T28" fmla="*/ 188 w 350"/>
                <a:gd name="T29" fmla="*/ 3 h 200"/>
                <a:gd name="T30" fmla="*/ 187 w 350"/>
                <a:gd name="T31" fmla="*/ 3 h 200"/>
                <a:gd name="T32" fmla="*/ 186 w 350"/>
                <a:gd name="T33" fmla="*/ 2 h 200"/>
                <a:gd name="T34" fmla="*/ 184 w 350"/>
                <a:gd name="T35" fmla="*/ 1 h 200"/>
                <a:gd name="T36" fmla="*/ 183 w 350"/>
                <a:gd name="T37" fmla="*/ 1 h 200"/>
                <a:gd name="T38" fmla="*/ 181 w 350"/>
                <a:gd name="T39" fmla="*/ 0 h 200"/>
                <a:gd name="T40" fmla="*/ 179 w 350"/>
                <a:gd name="T41" fmla="*/ 0 h 200"/>
                <a:gd name="T42" fmla="*/ 177 w 350"/>
                <a:gd name="T43" fmla="*/ 0 h 200"/>
                <a:gd name="T44" fmla="*/ 176 w 350"/>
                <a:gd name="T45" fmla="*/ 0 h 200"/>
                <a:gd name="T46" fmla="*/ 175 w 350"/>
                <a:gd name="T47" fmla="*/ 0 h 200"/>
                <a:gd name="T48" fmla="*/ 174 w 350"/>
                <a:gd name="T49" fmla="*/ 0 h 200"/>
                <a:gd name="T50" fmla="*/ 172 w 350"/>
                <a:gd name="T51" fmla="*/ 0 h 200"/>
                <a:gd name="T52" fmla="*/ 171 w 350"/>
                <a:gd name="T53" fmla="*/ 0 h 200"/>
                <a:gd name="T54" fmla="*/ 168 w 350"/>
                <a:gd name="T55" fmla="*/ 0 h 200"/>
                <a:gd name="T56" fmla="*/ 167 w 350"/>
                <a:gd name="T57" fmla="*/ 1 h 200"/>
                <a:gd name="T58" fmla="*/ 166 w 350"/>
                <a:gd name="T59" fmla="*/ 1 h 200"/>
                <a:gd name="T60" fmla="*/ 164 w 350"/>
                <a:gd name="T61" fmla="*/ 2 h 200"/>
                <a:gd name="T62" fmla="*/ 162 w 350"/>
                <a:gd name="T63" fmla="*/ 3 h 200"/>
                <a:gd name="T64" fmla="*/ 162 w 350"/>
                <a:gd name="T65" fmla="*/ 3 h 200"/>
                <a:gd name="T66" fmla="*/ 17 w 350"/>
                <a:gd name="T67" fmla="*/ 82 h 200"/>
                <a:gd name="T68" fmla="*/ 7 w 350"/>
                <a:gd name="T69" fmla="*/ 118 h 200"/>
                <a:gd name="T70" fmla="*/ 30 w 350"/>
                <a:gd name="T71" fmla="*/ 13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0" h="200">
                  <a:moveTo>
                    <a:pt x="30" y="132"/>
                  </a:moveTo>
                  <a:lnTo>
                    <a:pt x="30" y="132"/>
                  </a:lnTo>
                  <a:cubicBezTo>
                    <a:pt x="34" y="132"/>
                    <a:pt x="39" y="131"/>
                    <a:pt x="43" y="129"/>
                  </a:cubicBezTo>
                  <a:lnTo>
                    <a:pt x="148" y="71"/>
                  </a:lnTo>
                  <a:lnTo>
                    <a:pt x="148" y="146"/>
                  </a:lnTo>
                  <a:lnTo>
                    <a:pt x="92" y="146"/>
                  </a:lnTo>
                  <a:lnTo>
                    <a:pt x="92" y="200"/>
                  </a:lnTo>
                  <a:lnTo>
                    <a:pt x="175" y="200"/>
                  </a:lnTo>
                  <a:cubicBezTo>
                    <a:pt x="190" y="200"/>
                    <a:pt x="202" y="188"/>
                    <a:pt x="202" y="173"/>
                  </a:cubicBezTo>
                  <a:lnTo>
                    <a:pt x="202" y="71"/>
                  </a:lnTo>
                  <a:lnTo>
                    <a:pt x="307" y="129"/>
                  </a:lnTo>
                  <a:cubicBezTo>
                    <a:pt x="311" y="131"/>
                    <a:pt x="315" y="132"/>
                    <a:pt x="320" y="132"/>
                  </a:cubicBezTo>
                  <a:cubicBezTo>
                    <a:pt x="329" y="132"/>
                    <a:pt x="338" y="127"/>
                    <a:pt x="343" y="118"/>
                  </a:cubicBezTo>
                  <a:cubicBezTo>
                    <a:pt x="350" y="105"/>
                    <a:pt x="346" y="89"/>
                    <a:pt x="333" y="82"/>
                  </a:cubicBezTo>
                  <a:lnTo>
                    <a:pt x="188" y="3"/>
                  </a:lnTo>
                  <a:cubicBezTo>
                    <a:pt x="188" y="3"/>
                    <a:pt x="188" y="3"/>
                    <a:pt x="187" y="3"/>
                  </a:cubicBezTo>
                  <a:cubicBezTo>
                    <a:pt x="187" y="3"/>
                    <a:pt x="187" y="2"/>
                    <a:pt x="186" y="2"/>
                  </a:cubicBezTo>
                  <a:cubicBezTo>
                    <a:pt x="185" y="2"/>
                    <a:pt x="185" y="2"/>
                    <a:pt x="184" y="1"/>
                  </a:cubicBezTo>
                  <a:cubicBezTo>
                    <a:pt x="183" y="1"/>
                    <a:pt x="183" y="1"/>
                    <a:pt x="183" y="1"/>
                  </a:cubicBezTo>
                  <a:cubicBezTo>
                    <a:pt x="182" y="1"/>
                    <a:pt x="182" y="1"/>
                    <a:pt x="181" y="0"/>
                  </a:cubicBezTo>
                  <a:cubicBezTo>
                    <a:pt x="181" y="0"/>
                    <a:pt x="180" y="0"/>
                    <a:pt x="179" y="0"/>
                  </a:cubicBezTo>
                  <a:cubicBezTo>
                    <a:pt x="178" y="0"/>
                    <a:pt x="178" y="0"/>
                    <a:pt x="177" y="0"/>
                  </a:cubicBezTo>
                  <a:cubicBezTo>
                    <a:pt x="177" y="0"/>
                    <a:pt x="177" y="0"/>
                    <a:pt x="176" y="0"/>
                  </a:cubicBezTo>
                  <a:cubicBezTo>
                    <a:pt x="176" y="0"/>
                    <a:pt x="175" y="0"/>
                    <a:pt x="175" y="0"/>
                  </a:cubicBezTo>
                  <a:cubicBezTo>
                    <a:pt x="175" y="0"/>
                    <a:pt x="174" y="0"/>
                    <a:pt x="174" y="0"/>
                  </a:cubicBezTo>
                  <a:cubicBezTo>
                    <a:pt x="173" y="0"/>
                    <a:pt x="173" y="0"/>
                    <a:pt x="172" y="0"/>
                  </a:cubicBezTo>
                  <a:cubicBezTo>
                    <a:pt x="172" y="0"/>
                    <a:pt x="171" y="0"/>
                    <a:pt x="171" y="0"/>
                  </a:cubicBezTo>
                  <a:cubicBezTo>
                    <a:pt x="170" y="0"/>
                    <a:pt x="169" y="0"/>
                    <a:pt x="168" y="0"/>
                  </a:cubicBezTo>
                  <a:cubicBezTo>
                    <a:pt x="168" y="1"/>
                    <a:pt x="168" y="1"/>
                    <a:pt x="167" y="1"/>
                  </a:cubicBezTo>
                  <a:cubicBezTo>
                    <a:pt x="167" y="1"/>
                    <a:pt x="166" y="1"/>
                    <a:pt x="166" y="1"/>
                  </a:cubicBezTo>
                  <a:cubicBezTo>
                    <a:pt x="165" y="2"/>
                    <a:pt x="164" y="2"/>
                    <a:pt x="164" y="2"/>
                  </a:cubicBezTo>
                  <a:cubicBezTo>
                    <a:pt x="163" y="2"/>
                    <a:pt x="163" y="3"/>
                    <a:pt x="162" y="3"/>
                  </a:cubicBezTo>
                  <a:cubicBezTo>
                    <a:pt x="162" y="3"/>
                    <a:pt x="162" y="3"/>
                    <a:pt x="162" y="3"/>
                  </a:cubicBezTo>
                  <a:lnTo>
                    <a:pt x="17" y="82"/>
                  </a:lnTo>
                  <a:cubicBezTo>
                    <a:pt x="4" y="89"/>
                    <a:pt x="0" y="105"/>
                    <a:pt x="7" y="118"/>
                  </a:cubicBezTo>
                  <a:cubicBezTo>
                    <a:pt x="11" y="127"/>
                    <a:pt x="21" y="132"/>
                    <a:pt x="30" y="132"/>
                  </a:cubicBezTo>
                  <a:close/>
                </a:path>
              </a:pathLst>
            </a:custGeom>
            <a:grpFill/>
            <a:ln w="0">
              <a:noFill/>
              <a:prstDash val="solid"/>
              <a:round/>
              <a:headEnd/>
              <a:tailEnd/>
            </a:ln>
          </p:spPr>
          <p:txBody>
            <a:bodyPr/>
            <a:lstStyle/>
            <a:p>
              <a:pPr marL="0" marR="0" lvl="0" indent="0" defTabSz="511611" eaLnBrk="1" fontAlgn="ctr" latinLnBrk="0" hangingPunct="1">
                <a:spcBef>
                  <a:spcPts val="0"/>
                </a:spcBef>
                <a:spcAft>
                  <a:spcPts val="0"/>
                </a:spcAft>
                <a:buClrTx/>
                <a:buSzTx/>
                <a:buFontTx/>
                <a:buNone/>
                <a:tabLst/>
                <a:defRPr/>
              </a:pPr>
              <a:endParaRPr kumimoji="0" lang="en-US" altLang="zh-CN" sz="11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4" name="Freeform 71"/>
            <p:cNvSpPr>
              <a:spLocks/>
            </p:cNvSpPr>
            <p:nvPr/>
          </p:nvSpPr>
          <p:spPr bwMode="gray">
            <a:xfrm>
              <a:off x="5899150" y="1014413"/>
              <a:ext cx="139700" cy="92075"/>
            </a:xfrm>
            <a:custGeom>
              <a:avLst/>
              <a:gdLst>
                <a:gd name="T0" fmla="*/ 183 w 324"/>
                <a:gd name="T1" fmla="*/ 167 h 217"/>
                <a:gd name="T2" fmla="*/ 183 w 324"/>
                <a:gd name="T3" fmla="*/ 167 h 217"/>
                <a:gd name="T4" fmla="*/ 129 w 324"/>
                <a:gd name="T5" fmla="*/ 137 h 217"/>
                <a:gd name="T6" fmla="*/ 270 w 324"/>
                <a:gd name="T7" fmla="*/ 137 h 217"/>
                <a:gd name="T8" fmla="*/ 270 w 324"/>
                <a:gd name="T9" fmla="*/ 176 h 217"/>
                <a:gd name="T10" fmla="*/ 324 w 324"/>
                <a:gd name="T11" fmla="*/ 176 h 217"/>
                <a:gd name="T12" fmla="*/ 324 w 324"/>
                <a:gd name="T13" fmla="*/ 110 h 217"/>
                <a:gd name="T14" fmla="*/ 297 w 324"/>
                <a:gd name="T15" fmla="*/ 84 h 217"/>
                <a:gd name="T16" fmla="*/ 129 w 324"/>
                <a:gd name="T17" fmla="*/ 84 h 217"/>
                <a:gd name="T18" fmla="*/ 183 w 324"/>
                <a:gd name="T19" fmla="*/ 54 h 217"/>
                <a:gd name="T20" fmla="*/ 193 w 324"/>
                <a:gd name="T21" fmla="*/ 18 h 217"/>
                <a:gd name="T22" fmla="*/ 157 w 324"/>
                <a:gd name="T23" fmla="*/ 7 h 217"/>
                <a:gd name="T24" fmla="*/ 13 w 324"/>
                <a:gd name="T25" fmla="*/ 87 h 217"/>
                <a:gd name="T26" fmla="*/ 13 w 324"/>
                <a:gd name="T27" fmla="*/ 88 h 217"/>
                <a:gd name="T28" fmla="*/ 11 w 324"/>
                <a:gd name="T29" fmla="*/ 89 h 217"/>
                <a:gd name="T30" fmla="*/ 9 w 324"/>
                <a:gd name="T31" fmla="*/ 90 h 217"/>
                <a:gd name="T32" fmla="*/ 8 w 324"/>
                <a:gd name="T33" fmla="*/ 91 h 217"/>
                <a:gd name="T34" fmla="*/ 7 w 324"/>
                <a:gd name="T35" fmla="*/ 92 h 217"/>
                <a:gd name="T36" fmla="*/ 6 w 324"/>
                <a:gd name="T37" fmla="*/ 93 h 217"/>
                <a:gd name="T38" fmla="*/ 5 w 324"/>
                <a:gd name="T39" fmla="*/ 95 h 217"/>
                <a:gd name="T40" fmla="*/ 4 w 324"/>
                <a:gd name="T41" fmla="*/ 96 h 217"/>
                <a:gd name="T42" fmla="*/ 3 w 324"/>
                <a:gd name="T43" fmla="*/ 97 h 217"/>
                <a:gd name="T44" fmla="*/ 3 w 324"/>
                <a:gd name="T45" fmla="*/ 98 h 217"/>
                <a:gd name="T46" fmla="*/ 2 w 324"/>
                <a:gd name="T47" fmla="*/ 99 h 217"/>
                <a:gd name="T48" fmla="*/ 1 w 324"/>
                <a:gd name="T49" fmla="*/ 101 h 217"/>
                <a:gd name="T50" fmla="*/ 1 w 324"/>
                <a:gd name="T51" fmla="*/ 103 h 217"/>
                <a:gd name="T52" fmla="*/ 1 w 324"/>
                <a:gd name="T53" fmla="*/ 104 h 217"/>
                <a:gd name="T54" fmla="*/ 0 w 324"/>
                <a:gd name="T55" fmla="*/ 106 h 217"/>
                <a:gd name="T56" fmla="*/ 0 w 324"/>
                <a:gd name="T57" fmla="*/ 108 h 217"/>
                <a:gd name="T58" fmla="*/ 0 w 324"/>
                <a:gd name="T59" fmla="*/ 109 h 217"/>
                <a:gd name="T60" fmla="*/ 0 w 324"/>
                <a:gd name="T61" fmla="*/ 110 h 217"/>
                <a:gd name="T62" fmla="*/ 0 w 324"/>
                <a:gd name="T63" fmla="*/ 111 h 217"/>
                <a:gd name="T64" fmla="*/ 0 w 324"/>
                <a:gd name="T65" fmla="*/ 113 h 217"/>
                <a:gd name="T66" fmla="*/ 0 w 324"/>
                <a:gd name="T67" fmla="*/ 115 h 217"/>
                <a:gd name="T68" fmla="*/ 1 w 324"/>
                <a:gd name="T69" fmla="*/ 117 h 217"/>
                <a:gd name="T70" fmla="*/ 1 w 324"/>
                <a:gd name="T71" fmla="*/ 118 h 217"/>
                <a:gd name="T72" fmla="*/ 1 w 324"/>
                <a:gd name="T73" fmla="*/ 119 h 217"/>
                <a:gd name="T74" fmla="*/ 2 w 324"/>
                <a:gd name="T75" fmla="*/ 122 h 217"/>
                <a:gd name="T76" fmla="*/ 3 w 324"/>
                <a:gd name="T77" fmla="*/ 123 h 217"/>
                <a:gd name="T78" fmla="*/ 3 w 324"/>
                <a:gd name="T79" fmla="*/ 123 h 217"/>
                <a:gd name="T80" fmla="*/ 4 w 324"/>
                <a:gd name="T81" fmla="*/ 124 h 217"/>
                <a:gd name="T82" fmla="*/ 5 w 324"/>
                <a:gd name="T83" fmla="*/ 126 h 217"/>
                <a:gd name="T84" fmla="*/ 7 w 324"/>
                <a:gd name="T85" fmla="*/ 128 h 217"/>
                <a:gd name="T86" fmla="*/ 7 w 324"/>
                <a:gd name="T87" fmla="*/ 129 h 217"/>
                <a:gd name="T88" fmla="*/ 8 w 324"/>
                <a:gd name="T89" fmla="*/ 129 h 217"/>
                <a:gd name="T90" fmla="*/ 8 w 324"/>
                <a:gd name="T91" fmla="*/ 130 h 217"/>
                <a:gd name="T92" fmla="*/ 10 w 324"/>
                <a:gd name="T93" fmla="*/ 131 h 217"/>
                <a:gd name="T94" fmla="*/ 12 w 324"/>
                <a:gd name="T95" fmla="*/ 133 h 217"/>
                <a:gd name="T96" fmla="*/ 13 w 324"/>
                <a:gd name="T97" fmla="*/ 134 h 217"/>
                <a:gd name="T98" fmla="*/ 13 w 324"/>
                <a:gd name="T99" fmla="*/ 134 h 217"/>
                <a:gd name="T100" fmla="*/ 157 w 324"/>
                <a:gd name="T101" fmla="*/ 213 h 217"/>
                <a:gd name="T102" fmla="*/ 170 w 324"/>
                <a:gd name="T103" fmla="*/ 217 h 217"/>
                <a:gd name="T104" fmla="*/ 193 w 324"/>
                <a:gd name="T105" fmla="*/ 203 h 217"/>
                <a:gd name="T106" fmla="*/ 183 w 324"/>
                <a:gd name="T107" fmla="*/ 16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183" y="167"/>
                  </a:moveTo>
                  <a:lnTo>
                    <a:pt x="183" y="167"/>
                  </a:lnTo>
                  <a:lnTo>
                    <a:pt x="129" y="137"/>
                  </a:lnTo>
                  <a:lnTo>
                    <a:pt x="270" y="137"/>
                  </a:lnTo>
                  <a:lnTo>
                    <a:pt x="270" y="176"/>
                  </a:lnTo>
                  <a:lnTo>
                    <a:pt x="324" y="176"/>
                  </a:lnTo>
                  <a:lnTo>
                    <a:pt x="324" y="110"/>
                  </a:lnTo>
                  <a:cubicBezTo>
                    <a:pt x="324" y="96"/>
                    <a:pt x="312" y="84"/>
                    <a:pt x="297" y="84"/>
                  </a:cubicBezTo>
                  <a:lnTo>
                    <a:pt x="129" y="84"/>
                  </a:lnTo>
                  <a:lnTo>
                    <a:pt x="183" y="54"/>
                  </a:lnTo>
                  <a:cubicBezTo>
                    <a:pt x="196" y="47"/>
                    <a:pt x="200" y="30"/>
                    <a:pt x="193" y="18"/>
                  </a:cubicBezTo>
                  <a:cubicBezTo>
                    <a:pt x="186" y="5"/>
                    <a:pt x="170" y="0"/>
                    <a:pt x="157" y="7"/>
                  </a:cubicBezTo>
                  <a:lnTo>
                    <a:pt x="13" y="87"/>
                  </a:lnTo>
                  <a:cubicBezTo>
                    <a:pt x="13" y="87"/>
                    <a:pt x="13" y="87"/>
                    <a:pt x="13" y="88"/>
                  </a:cubicBezTo>
                  <a:cubicBezTo>
                    <a:pt x="12" y="88"/>
                    <a:pt x="11" y="88"/>
                    <a:pt x="11" y="89"/>
                  </a:cubicBezTo>
                  <a:cubicBezTo>
                    <a:pt x="10" y="89"/>
                    <a:pt x="10" y="89"/>
                    <a:pt x="9" y="90"/>
                  </a:cubicBezTo>
                  <a:cubicBezTo>
                    <a:pt x="9" y="90"/>
                    <a:pt x="9" y="91"/>
                    <a:pt x="8" y="91"/>
                  </a:cubicBezTo>
                  <a:cubicBezTo>
                    <a:pt x="8" y="91"/>
                    <a:pt x="7" y="92"/>
                    <a:pt x="7" y="92"/>
                  </a:cubicBezTo>
                  <a:cubicBezTo>
                    <a:pt x="7" y="93"/>
                    <a:pt x="6" y="93"/>
                    <a:pt x="6" y="93"/>
                  </a:cubicBezTo>
                  <a:cubicBezTo>
                    <a:pt x="5" y="94"/>
                    <a:pt x="5" y="94"/>
                    <a:pt x="5" y="95"/>
                  </a:cubicBezTo>
                  <a:cubicBezTo>
                    <a:pt x="4" y="95"/>
                    <a:pt x="4" y="96"/>
                    <a:pt x="4" y="96"/>
                  </a:cubicBezTo>
                  <a:cubicBezTo>
                    <a:pt x="4" y="97"/>
                    <a:pt x="3" y="97"/>
                    <a:pt x="3" y="97"/>
                  </a:cubicBezTo>
                  <a:cubicBezTo>
                    <a:pt x="3" y="98"/>
                    <a:pt x="3" y="98"/>
                    <a:pt x="3" y="98"/>
                  </a:cubicBezTo>
                  <a:cubicBezTo>
                    <a:pt x="3" y="98"/>
                    <a:pt x="2" y="99"/>
                    <a:pt x="2" y="99"/>
                  </a:cubicBezTo>
                  <a:cubicBezTo>
                    <a:pt x="2" y="100"/>
                    <a:pt x="2" y="101"/>
                    <a:pt x="1" y="101"/>
                  </a:cubicBezTo>
                  <a:cubicBezTo>
                    <a:pt x="1" y="102"/>
                    <a:pt x="1" y="102"/>
                    <a:pt x="1" y="103"/>
                  </a:cubicBezTo>
                  <a:cubicBezTo>
                    <a:pt x="1" y="103"/>
                    <a:pt x="1" y="104"/>
                    <a:pt x="1" y="104"/>
                  </a:cubicBezTo>
                  <a:cubicBezTo>
                    <a:pt x="0" y="105"/>
                    <a:pt x="0" y="105"/>
                    <a:pt x="0" y="106"/>
                  </a:cubicBezTo>
                  <a:cubicBezTo>
                    <a:pt x="0" y="107"/>
                    <a:pt x="0" y="107"/>
                    <a:pt x="0" y="108"/>
                  </a:cubicBezTo>
                  <a:cubicBezTo>
                    <a:pt x="0" y="108"/>
                    <a:pt x="0" y="109"/>
                    <a:pt x="0" y="109"/>
                  </a:cubicBezTo>
                  <a:cubicBezTo>
                    <a:pt x="0" y="110"/>
                    <a:pt x="0" y="110"/>
                    <a:pt x="0" y="110"/>
                  </a:cubicBezTo>
                  <a:cubicBezTo>
                    <a:pt x="0" y="111"/>
                    <a:pt x="0" y="111"/>
                    <a:pt x="0" y="111"/>
                  </a:cubicBezTo>
                  <a:cubicBezTo>
                    <a:pt x="0" y="112"/>
                    <a:pt x="0" y="112"/>
                    <a:pt x="0" y="113"/>
                  </a:cubicBezTo>
                  <a:cubicBezTo>
                    <a:pt x="0" y="113"/>
                    <a:pt x="0" y="114"/>
                    <a:pt x="0" y="115"/>
                  </a:cubicBezTo>
                  <a:cubicBezTo>
                    <a:pt x="0" y="115"/>
                    <a:pt x="0" y="116"/>
                    <a:pt x="1" y="117"/>
                  </a:cubicBezTo>
                  <a:cubicBezTo>
                    <a:pt x="1" y="117"/>
                    <a:pt x="1" y="118"/>
                    <a:pt x="1" y="118"/>
                  </a:cubicBezTo>
                  <a:cubicBezTo>
                    <a:pt x="1" y="119"/>
                    <a:pt x="1" y="119"/>
                    <a:pt x="1" y="119"/>
                  </a:cubicBezTo>
                  <a:cubicBezTo>
                    <a:pt x="2" y="120"/>
                    <a:pt x="2" y="121"/>
                    <a:pt x="2" y="122"/>
                  </a:cubicBezTo>
                  <a:cubicBezTo>
                    <a:pt x="2" y="122"/>
                    <a:pt x="3" y="122"/>
                    <a:pt x="3" y="123"/>
                  </a:cubicBezTo>
                  <a:cubicBezTo>
                    <a:pt x="3" y="123"/>
                    <a:pt x="3" y="123"/>
                    <a:pt x="3" y="123"/>
                  </a:cubicBezTo>
                  <a:cubicBezTo>
                    <a:pt x="3" y="124"/>
                    <a:pt x="3" y="124"/>
                    <a:pt x="4" y="124"/>
                  </a:cubicBezTo>
                  <a:cubicBezTo>
                    <a:pt x="4" y="125"/>
                    <a:pt x="4" y="125"/>
                    <a:pt x="5" y="126"/>
                  </a:cubicBezTo>
                  <a:cubicBezTo>
                    <a:pt x="5" y="127"/>
                    <a:pt x="6" y="127"/>
                    <a:pt x="7" y="128"/>
                  </a:cubicBezTo>
                  <a:cubicBezTo>
                    <a:pt x="7" y="128"/>
                    <a:pt x="7" y="129"/>
                    <a:pt x="7" y="129"/>
                  </a:cubicBezTo>
                  <a:cubicBezTo>
                    <a:pt x="7" y="129"/>
                    <a:pt x="7" y="129"/>
                    <a:pt x="8" y="129"/>
                  </a:cubicBezTo>
                  <a:cubicBezTo>
                    <a:pt x="8" y="129"/>
                    <a:pt x="8" y="130"/>
                    <a:pt x="8" y="130"/>
                  </a:cubicBezTo>
                  <a:cubicBezTo>
                    <a:pt x="9" y="130"/>
                    <a:pt x="10" y="131"/>
                    <a:pt x="10" y="131"/>
                  </a:cubicBezTo>
                  <a:cubicBezTo>
                    <a:pt x="11" y="132"/>
                    <a:pt x="12" y="133"/>
                    <a:pt x="12" y="133"/>
                  </a:cubicBezTo>
                  <a:cubicBezTo>
                    <a:pt x="13" y="133"/>
                    <a:pt x="13" y="133"/>
                    <a:pt x="13" y="134"/>
                  </a:cubicBezTo>
                  <a:cubicBezTo>
                    <a:pt x="13" y="134"/>
                    <a:pt x="13" y="134"/>
                    <a:pt x="13" y="134"/>
                  </a:cubicBezTo>
                  <a:lnTo>
                    <a:pt x="157" y="213"/>
                  </a:lnTo>
                  <a:cubicBezTo>
                    <a:pt x="161" y="216"/>
                    <a:pt x="165" y="217"/>
                    <a:pt x="170" y="217"/>
                  </a:cubicBezTo>
                  <a:cubicBezTo>
                    <a:pt x="179" y="217"/>
                    <a:pt x="188" y="212"/>
                    <a:pt x="193" y="203"/>
                  </a:cubicBezTo>
                  <a:cubicBezTo>
                    <a:pt x="200" y="190"/>
                    <a:pt x="196" y="174"/>
                    <a:pt x="183" y="167"/>
                  </a:cubicBezTo>
                  <a:close/>
                </a:path>
              </a:pathLst>
            </a:custGeom>
            <a:grpFill/>
            <a:ln w="0">
              <a:noFill/>
              <a:prstDash val="solid"/>
              <a:round/>
              <a:headEnd/>
              <a:tailEnd/>
            </a:ln>
          </p:spPr>
          <p:txBody>
            <a:bodyPr/>
            <a:lstStyle/>
            <a:p>
              <a:pPr marL="0" marR="0" lvl="0" indent="0" defTabSz="511611" eaLnBrk="1" fontAlgn="ctr" latinLnBrk="0" hangingPunct="1">
                <a:spcBef>
                  <a:spcPts val="0"/>
                </a:spcBef>
                <a:spcAft>
                  <a:spcPts val="0"/>
                </a:spcAft>
                <a:buClrTx/>
                <a:buSzTx/>
                <a:buFontTx/>
                <a:buNone/>
                <a:tabLst/>
                <a:defRPr/>
              </a:pPr>
              <a:endParaRPr kumimoji="0" lang="en-US" altLang="zh-CN" sz="11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5" name="Freeform 72"/>
            <p:cNvSpPr>
              <a:spLocks/>
            </p:cNvSpPr>
            <p:nvPr/>
          </p:nvSpPr>
          <p:spPr bwMode="gray">
            <a:xfrm>
              <a:off x="6121400" y="1012825"/>
              <a:ext cx="139700" cy="93663"/>
            </a:xfrm>
            <a:custGeom>
              <a:avLst/>
              <a:gdLst>
                <a:gd name="T0" fmla="*/ 324 w 324"/>
                <a:gd name="T1" fmla="*/ 109 h 217"/>
                <a:gd name="T2" fmla="*/ 324 w 324"/>
                <a:gd name="T3" fmla="*/ 109 h 217"/>
                <a:gd name="T4" fmla="*/ 324 w 324"/>
                <a:gd name="T5" fmla="*/ 108 h 217"/>
                <a:gd name="T6" fmla="*/ 324 w 324"/>
                <a:gd name="T7" fmla="*/ 106 h 217"/>
                <a:gd name="T8" fmla="*/ 323 w 324"/>
                <a:gd name="T9" fmla="*/ 104 h 217"/>
                <a:gd name="T10" fmla="*/ 323 w 324"/>
                <a:gd name="T11" fmla="*/ 103 h 217"/>
                <a:gd name="T12" fmla="*/ 322 w 324"/>
                <a:gd name="T13" fmla="*/ 101 h 217"/>
                <a:gd name="T14" fmla="*/ 321 w 324"/>
                <a:gd name="T15" fmla="*/ 99 h 217"/>
                <a:gd name="T16" fmla="*/ 321 w 324"/>
                <a:gd name="T17" fmla="*/ 98 h 217"/>
                <a:gd name="T18" fmla="*/ 321 w 324"/>
                <a:gd name="T19" fmla="*/ 97 h 217"/>
                <a:gd name="T20" fmla="*/ 320 w 324"/>
                <a:gd name="T21" fmla="*/ 97 h 217"/>
                <a:gd name="T22" fmla="*/ 319 w 324"/>
                <a:gd name="T23" fmla="*/ 95 h 217"/>
                <a:gd name="T24" fmla="*/ 318 w 324"/>
                <a:gd name="T25" fmla="*/ 94 h 217"/>
                <a:gd name="T26" fmla="*/ 317 w 324"/>
                <a:gd name="T27" fmla="*/ 92 h 217"/>
                <a:gd name="T28" fmla="*/ 315 w 324"/>
                <a:gd name="T29" fmla="*/ 91 h 217"/>
                <a:gd name="T30" fmla="*/ 314 w 324"/>
                <a:gd name="T31" fmla="*/ 90 h 217"/>
                <a:gd name="T32" fmla="*/ 313 w 324"/>
                <a:gd name="T33" fmla="*/ 89 h 217"/>
                <a:gd name="T34" fmla="*/ 311 w 324"/>
                <a:gd name="T35" fmla="*/ 88 h 217"/>
                <a:gd name="T36" fmla="*/ 310 w 324"/>
                <a:gd name="T37" fmla="*/ 87 h 217"/>
                <a:gd name="T38" fmla="*/ 167 w 324"/>
                <a:gd name="T39" fmla="*/ 7 h 217"/>
                <a:gd name="T40" fmla="*/ 130 w 324"/>
                <a:gd name="T41" fmla="*/ 18 h 217"/>
                <a:gd name="T42" fmla="*/ 141 w 324"/>
                <a:gd name="T43" fmla="*/ 54 h 217"/>
                <a:gd name="T44" fmla="*/ 194 w 324"/>
                <a:gd name="T45" fmla="*/ 84 h 217"/>
                <a:gd name="T46" fmla="*/ 53 w 324"/>
                <a:gd name="T47" fmla="*/ 84 h 217"/>
                <a:gd name="T48" fmla="*/ 53 w 324"/>
                <a:gd name="T49" fmla="*/ 43 h 217"/>
                <a:gd name="T50" fmla="*/ 0 w 324"/>
                <a:gd name="T51" fmla="*/ 43 h 217"/>
                <a:gd name="T52" fmla="*/ 0 w 324"/>
                <a:gd name="T53" fmla="*/ 110 h 217"/>
                <a:gd name="T54" fmla="*/ 27 w 324"/>
                <a:gd name="T55" fmla="*/ 137 h 217"/>
                <a:gd name="T56" fmla="*/ 194 w 324"/>
                <a:gd name="T57" fmla="*/ 137 h 217"/>
                <a:gd name="T58" fmla="*/ 141 w 324"/>
                <a:gd name="T59" fmla="*/ 167 h 217"/>
                <a:gd name="T60" fmla="*/ 130 w 324"/>
                <a:gd name="T61" fmla="*/ 203 h 217"/>
                <a:gd name="T62" fmla="*/ 154 w 324"/>
                <a:gd name="T63" fmla="*/ 217 h 217"/>
                <a:gd name="T64" fmla="*/ 167 w 324"/>
                <a:gd name="T65" fmla="*/ 214 h 217"/>
                <a:gd name="T66" fmla="*/ 310 w 324"/>
                <a:gd name="T67" fmla="*/ 134 h 217"/>
                <a:gd name="T68" fmla="*/ 310 w 324"/>
                <a:gd name="T69" fmla="*/ 134 h 217"/>
                <a:gd name="T70" fmla="*/ 311 w 324"/>
                <a:gd name="T71" fmla="*/ 133 h 217"/>
                <a:gd name="T72" fmla="*/ 313 w 324"/>
                <a:gd name="T73" fmla="*/ 132 h 217"/>
                <a:gd name="T74" fmla="*/ 315 w 324"/>
                <a:gd name="T75" fmla="*/ 130 h 217"/>
                <a:gd name="T76" fmla="*/ 316 w 324"/>
                <a:gd name="T77" fmla="*/ 129 h 217"/>
                <a:gd name="T78" fmla="*/ 316 w 324"/>
                <a:gd name="T79" fmla="*/ 129 h 217"/>
                <a:gd name="T80" fmla="*/ 317 w 324"/>
                <a:gd name="T81" fmla="*/ 128 h 217"/>
                <a:gd name="T82" fmla="*/ 319 w 324"/>
                <a:gd name="T83" fmla="*/ 126 h 217"/>
                <a:gd name="T84" fmla="*/ 320 w 324"/>
                <a:gd name="T85" fmla="*/ 124 h 217"/>
                <a:gd name="T86" fmla="*/ 321 w 324"/>
                <a:gd name="T87" fmla="*/ 123 h 217"/>
                <a:gd name="T88" fmla="*/ 321 w 324"/>
                <a:gd name="T89" fmla="*/ 123 h 217"/>
                <a:gd name="T90" fmla="*/ 321 w 324"/>
                <a:gd name="T91" fmla="*/ 122 h 217"/>
                <a:gd name="T92" fmla="*/ 322 w 324"/>
                <a:gd name="T93" fmla="*/ 120 h 217"/>
                <a:gd name="T94" fmla="*/ 323 w 324"/>
                <a:gd name="T95" fmla="*/ 118 h 217"/>
                <a:gd name="T96" fmla="*/ 323 w 324"/>
                <a:gd name="T97" fmla="*/ 117 h 217"/>
                <a:gd name="T98" fmla="*/ 324 w 324"/>
                <a:gd name="T99" fmla="*/ 115 h 217"/>
                <a:gd name="T100" fmla="*/ 324 w 324"/>
                <a:gd name="T101" fmla="*/ 113 h 217"/>
                <a:gd name="T102" fmla="*/ 324 w 324"/>
                <a:gd name="T103" fmla="*/ 111 h 217"/>
                <a:gd name="T104" fmla="*/ 324 w 324"/>
                <a:gd name="T105" fmla="*/ 110 h 217"/>
                <a:gd name="T106" fmla="*/ 324 w 324"/>
                <a:gd name="T107" fmla="*/ 109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217">
                  <a:moveTo>
                    <a:pt x="324" y="109"/>
                  </a:moveTo>
                  <a:lnTo>
                    <a:pt x="324" y="109"/>
                  </a:lnTo>
                  <a:cubicBezTo>
                    <a:pt x="324" y="109"/>
                    <a:pt x="324" y="108"/>
                    <a:pt x="324" y="108"/>
                  </a:cubicBezTo>
                  <a:cubicBezTo>
                    <a:pt x="324" y="107"/>
                    <a:pt x="324" y="107"/>
                    <a:pt x="324" y="106"/>
                  </a:cubicBezTo>
                  <a:cubicBezTo>
                    <a:pt x="323" y="106"/>
                    <a:pt x="323" y="105"/>
                    <a:pt x="323" y="104"/>
                  </a:cubicBezTo>
                  <a:cubicBezTo>
                    <a:pt x="323" y="104"/>
                    <a:pt x="323" y="103"/>
                    <a:pt x="323" y="103"/>
                  </a:cubicBezTo>
                  <a:cubicBezTo>
                    <a:pt x="323" y="102"/>
                    <a:pt x="322" y="102"/>
                    <a:pt x="322" y="101"/>
                  </a:cubicBezTo>
                  <a:cubicBezTo>
                    <a:pt x="322" y="101"/>
                    <a:pt x="322" y="100"/>
                    <a:pt x="321" y="99"/>
                  </a:cubicBezTo>
                  <a:cubicBezTo>
                    <a:pt x="321" y="99"/>
                    <a:pt x="321" y="98"/>
                    <a:pt x="321" y="98"/>
                  </a:cubicBezTo>
                  <a:cubicBezTo>
                    <a:pt x="321" y="98"/>
                    <a:pt x="321" y="98"/>
                    <a:pt x="321" y="97"/>
                  </a:cubicBezTo>
                  <a:cubicBezTo>
                    <a:pt x="320" y="97"/>
                    <a:pt x="320" y="97"/>
                    <a:pt x="320" y="97"/>
                  </a:cubicBezTo>
                  <a:cubicBezTo>
                    <a:pt x="320" y="96"/>
                    <a:pt x="319" y="95"/>
                    <a:pt x="319" y="95"/>
                  </a:cubicBezTo>
                  <a:cubicBezTo>
                    <a:pt x="319" y="94"/>
                    <a:pt x="318" y="94"/>
                    <a:pt x="318" y="94"/>
                  </a:cubicBezTo>
                  <a:cubicBezTo>
                    <a:pt x="317" y="93"/>
                    <a:pt x="317" y="93"/>
                    <a:pt x="317" y="92"/>
                  </a:cubicBezTo>
                  <a:cubicBezTo>
                    <a:pt x="316" y="92"/>
                    <a:pt x="316" y="91"/>
                    <a:pt x="315" y="91"/>
                  </a:cubicBezTo>
                  <a:cubicBezTo>
                    <a:pt x="315" y="91"/>
                    <a:pt x="315" y="90"/>
                    <a:pt x="314" y="90"/>
                  </a:cubicBezTo>
                  <a:cubicBezTo>
                    <a:pt x="314" y="90"/>
                    <a:pt x="313" y="89"/>
                    <a:pt x="313" y="89"/>
                  </a:cubicBezTo>
                  <a:cubicBezTo>
                    <a:pt x="312" y="89"/>
                    <a:pt x="312" y="88"/>
                    <a:pt x="311" y="88"/>
                  </a:cubicBezTo>
                  <a:cubicBezTo>
                    <a:pt x="311" y="88"/>
                    <a:pt x="311" y="87"/>
                    <a:pt x="310" y="87"/>
                  </a:cubicBezTo>
                  <a:lnTo>
                    <a:pt x="167" y="7"/>
                  </a:lnTo>
                  <a:cubicBezTo>
                    <a:pt x="154" y="0"/>
                    <a:pt x="138" y="5"/>
                    <a:pt x="130" y="18"/>
                  </a:cubicBezTo>
                  <a:cubicBezTo>
                    <a:pt x="123" y="31"/>
                    <a:pt x="128" y="47"/>
                    <a:pt x="141" y="54"/>
                  </a:cubicBezTo>
                  <a:lnTo>
                    <a:pt x="194" y="84"/>
                  </a:lnTo>
                  <a:lnTo>
                    <a:pt x="53" y="84"/>
                  </a:lnTo>
                  <a:lnTo>
                    <a:pt x="53" y="43"/>
                  </a:lnTo>
                  <a:lnTo>
                    <a:pt x="0" y="43"/>
                  </a:lnTo>
                  <a:lnTo>
                    <a:pt x="0" y="110"/>
                  </a:lnTo>
                  <a:cubicBezTo>
                    <a:pt x="0" y="125"/>
                    <a:pt x="12" y="137"/>
                    <a:pt x="27" y="137"/>
                  </a:cubicBezTo>
                  <a:lnTo>
                    <a:pt x="194" y="137"/>
                  </a:lnTo>
                  <a:lnTo>
                    <a:pt x="141" y="167"/>
                  </a:lnTo>
                  <a:cubicBezTo>
                    <a:pt x="128" y="174"/>
                    <a:pt x="123" y="190"/>
                    <a:pt x="130" y="203"/>
                  </a:cubicBezTo>
                  <a:cubicBezTo>
                    <a:pt x="135" y="212"/>
                    <a:pt x="144" y="217"/>
                    <a:pt x="154" y="217"/>
                  </a:cubicBezTo>
                  <a:cubicBezTo>
                    <a:pt x="158" y="217"/>
                    <a:pt x="163" y="216"/>
                    <a:pt x="167" y="214"/>
                  </a:cubicBezTo>
                  <a:lnTo>
                    <a:pt x="310" y="134"/>
                  </a:lnTo>
                  <a:cubicBezTo>
                    <a:pt x="310" y="134"/>
                    <a:pt x="310" y="134"/>
                    <a:pt x="310" y="134"/>
                  </a:cubicBezTo>
                  <a:cubicBezTo>
                    <a:pt x="311" y="133"/>
                    <a:pt x="311" y="133"/>
                    <a:pt x="311" y="133"/>
                  </a:cubicBezTo>
                  <a:cubicBezTo>
                    <a:pt x="312" y="133"/>
                    <a:pt x="313" y="132"/>
                    <a:pt x="313" y="132"/>
                  </a:cubicBezTo>
                  <a:cubicBezTo>
                    <a:pt x="314" y="131"/>
                    <a:pt x="315" y="130"/>
                    <a:pt x="315" y="130"/>
                  </a:cubicBezTo>
                  <a:cubicBezTo>
                    <a:pt x="316" y="130"/>
                    <a:pt x="316" y="130"/>
                    <a:pt x="316" y="129"/>
                  </a:cubicBezTo>
                  <a:cubicBezTo>
                    <a:pt x="316" y="129"/>
                    <a:pt x="316" y="129"/>
                    <a:pt x="316" y="129"/>
                  </a:cubicBezTo>
                  <a:cubicBezTo>
                    <a:pt x="317" y="129"/>
                    <a:pt x="317" y="128"/>
                    <a:pt x="317" y="128"/>
                  </a:cubicBezTo>
                  <a:cubicBezTo>
                    <a:pt x="318" y="127"/>
                    <a:pt x="318" y="127"/>
                    <a:pt x="319" y="126"/>
                  </a:cubicBezTo>
                  <a:cubicBezTo>
                    <a:pt x="319" y="125"/>
                    <a:pt x="320" y="125"/>
                    <a:pt x="320" y="124"/>
                  </a:cubicBezTo>
                  <a:cubicBezTo>
                    <a:pt x="320" y="124"/>
                    <a:pt x="320" y="124"/>
                    <a:pt x="321" y="123"/>
                  </a:cubicBezTo>
                  <a:cubicBezTo>
                    <a:pt x="321" y="123"/>
                    <a:pt x="321" y="123"/>
                    <a:pt x="321" y="123"/>
                  </a:cubicBezTo>
                  <a:cubicBezTo>
                    <a:pt x="321" y="123"/>
                    <a:pt x="321" y="122"/>
                    <a:pt x="321" y="122"/>
                  </a:cubicBezTo>
                  <a:cubicBezTo>
                    <a:pt x="322" y="121"/>
                    <a:pt x="322" y="120"/>
                    <a:pt x="322" y="120"/>
                  </a:cubicBezTo>
                  <a:cubicBezTo>
                    <a:pt x="322" y="119"/>
                    <a:pt x="323" y="119"/>
                    <a:pt x="323" y="118"/>
                  </a:cubicBezTo>
                  <a:cubicBezTo>
                    <a:pt x="323" y="118"/>
                    <a:pt x="323" y="117"/>
                    <a:pt x="323" y="117"/>
                  </a:cubicBezTo>
                  <a:cubicBezTo>
                    <a:pt x="323" y="116"/>
                    <a:pt x="323" y="115"/>
                    <a:pt x="324" y="115"/>
                  </a:cubicBezTo>
                  <a:cubicBezTo>
                    <a:pt x="324" y="114"/>
                    <a:pt x="324" y="114"/>
                    <a:pt x="324" y="113"/>
                  </a:cubicBezTo>
                  <a:cubicBezTo>
                    <a:pt x="324" y="112"/>
                    <a:pt x="324" y="112"/>
                    <a:pt x="324" y="111"/>
                  </a:cubicBezTo>
                  <a:cubicBezTo>
                    <a:pt x="324" y="111"/>
                    <a:pt x="324" y="111"/>
                    <a:pt x="324" y="110"/>
                  </a:cubicBezTo>
                  <a:cubicBezTo>
                    <a:pt x="324" y="110"/>
                    <a:pt x="324" y="110"/>
                    <a:pt x="324" y="109"/>
                  </a:cubicBezTo>
                  <a:close/>
                </a:path>
              </a:pathLst>
            </a:custGeom>
            <a:grpFill/>
            <a:ln w="0">
              <a:noFill/>
              <a:prstDash val="solid"/>
              <a:round/>
              <a:headEnd/>
              <a:tailEnd/>
            </a:ln>
          </p:spPr>
          <p:txBody>
            <a:bodyPr/>
            <a:lstStyle/>
            <a:p>
              <a:pPr marL="0" marR="0" lvl="0" indent="0" defTabSz="511611" eaLnBrk="1" fontAlgn="ctr" latinLnBrk="0" hangingPunct="1">
                <a:spcBef>
                  <a:spcPts val="0"/>
                </a:spcBef>
                <a:spcAft>
                  <a:spcPts val="0"/>
                </a:spcAft>
                <a:buClrTx/>
                <a:buSzTx/>
                <a:buFontTx/>
                <a:buNone/>
                <a:tabLst/>
                <a:defRPr/>
              </a:pPr>
              <a:endParaRPr kumimoji="0" lang="en-US" altLang="zh-CN" sz="11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6" name="Freeform 73"/>
            <p:cNvSpPr>
              <a:spLocks noEditPoints="1"/>
            </p:cNvSpPr>
            <p:nvPr/>
          </p:nvSpPr>
          <p:spPr bwMode="gray">
            <a:xfrm>
              <a:off x="5811838" y="914400"/>
              <a:ext cx="536574" cy="420688"/>
            </a:xfrm>
            <a:custGeom>
              <a:avLst/>
              <a:gdLst>
                <a:gd name="T0" fmla="*/ 620 w 1240"/>
                <a:gd name="T1" fmla="*/ 622 h 977"/>
                <a:gd name="T2" fmla="*/ 620 w 1240"/>
                <a:gd name="T3" fmla="*/ 622 h 977"/>
                <a:gd name="T4" fmla="*/ 66 w 1240"/>
                <a:gd name="T5" fmla="*/ 344 h 977"/>
                <a:gd name="T6" fmla="*/ 620 w 1240"/>
                <a:gd name="T7" fmla="*/ 65 h 977"/>
                <a:gd name="T8" fmla="*/ 1173 w 1240"/>
                <a:gd name="T9" fmla="*/ 344 h 977"/>
                <a:gd name="T10" fmla="*/ 620 w 1240"/>
                <a:gd name="T11" fmla="*/ 622 h 977"/>
                <a:gd name="T12" fmla="*/ 1240 w 1240"/>
                <a:gd name="T13" fmla="*/ 594 h 977"/>
                <a:gd name="T14" fmla="*/ 1240 w 1240"/>
                <a:gd name="T15" fmla="*/ 594 h 977"/>
                <a:gd name="T16" fmla="*/ 1240 w 1240"/>
                <a:gd name="T17" fmla="*/ 364 h 977"/>
                <a:gd name="T18" fmla="*/ 1240 w 1240"/>
                <a:gd name="T19" fmla="*/ 358 h 977"/>
                <a:gd name="T20" fmla="*/ 1240 w 1240"/>
                <a:gd name="T21" fmla="*/ 344 h 977"/>
                <a:gd name="T22" fmla="*/ 620 w 1240"/>
                <a:gd name="T23" fmla="*/ 0 h 977"/>
                <a:gd name="T24" fmla="*/ 0 w 1240"/>
                <a:gd name="T25" fmla="*/ 344 h 977"/>
                <a:gd name="T26" fmla="*/ 0 w 1240"/>
                <a:gd name="T27" fmla="*/ 358 h 977"/>
                <a:gd name="T28" fmla="*/ 0 w 1240"/>
                <a:gd name="T29" fmla="*/ 364 h 977"/>
                <a:gd name="T30" fmla="*/ 0 w 1240"/>
                <a:gd name="T31" fmla="*/ 594 h 977"/>
                <a:gd name="T32" fmla="*/ 442 w 1240"/>
                <a:gd name="T33" fmla="*/ 925 h 977"/>
                <a:gd name="T34" fmla="*/ 509 w 1240"/>
                <a:gd name="T35" fmla="*/ 977 h 977"/>
                <a:gd name="T36" fmla="*/ 579 w 1240"/>
                <a:gd name="T37" fmla="*/ 908 h 977"/>
                <a:gd name="T38" fmla="*/ 509 w 1240"/>
                <a:gd name="T39" fmla="*/ 839 h 977"/>
                <a:gd name="T40" fmla="*/ 459 w 1240"/>
                <a:gd name="T41" fmla="*/ 860 h 977"/>
                <a:gd name="T42" fmla="*/ 66 w 1240"/>
                <a:gd name="T43" fmla="*/ 594 h 977"/>
                <a:gd name="T44" fmla="*/ 66 w 1240"/>
                <a:gd name="T45" fmla="*/ 502 h 977"/>
                <a:gd name="T46" fmla="*/ 620 w 1240"/>
                <a:gd name="T47" fmla="*/ 689 h 977"/>
                <a:gd name="T48" fmla="*/ 1173 w 1240"/>
                <a:gd name="T49" fmla="*/ 502 h 977"/>
                <a:gd name="T50" fmla="*/ 1173 w 1240"/>
                <a:gd name="T51" fmla="*/ 594 h 977"/>
                <a:gd name="T52" fmla="*/ 773 w 1240"/>
                <a:gd name="T53" fmla="*/ 861 h 977"/>
                <a:gd name="T54" fmla="*/ 722 w 1240"/>
                <a:gd name="T55" fmla="*/ 839 h 977"/>
                <a:gd name="T56" fmla="*/ 653 w 1240"/>
                <a:gd name="T57" fmla="*/ 908 h 977"/>
                <a:gd name="T58" fmla="*/ 722 w 1240"/>
                <a:gd name="T59" fmla="*/ 977 h 977"/>
                <a:gd name="T60" fmla="*/ 789 w 1240"/>
                <a:gd name="T61" fmla="*/ 926 h 977"/>
                <a:gd name="T62" fmla="*/ 1240 w 1240"/>
                <a:gd name="T63" fmla="*/ 594 h 9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40" h="977">
                  <a:moveTo>
                    <a:pt x="620" y="622"/>
                  </a:moveTo>
                  <a:lnTo>
                    <a:pt x="620" y="622"/>
                  </a:lnTo>
                  <a:cubicBezTo>
                    <a:pt x="320" y="622"/>
                    <a:pt x="66" y="495"/>
                    <a:pt x="66" y="344"/>
                  </a:cubicBezTo>
                  <a:cubicBezTo>
                    <a:pt x="66" y="193"/>
                    <a:pt x="320" y="65"/>
                    <a:pt x="620" y="65"/>
                  </a:cubicBezTo>
                  <a:cubicBezTo>
                    <a:pt x="920" y="65"/>
                    <a:pt x="1173" y="193"/>
                    <a:pt x="1173" y="344"/>
                  </a:cubicBezTo>
                  <a:cubicBezTo>
                    <a:pt x="1173" y="495"/>
                    <a:pt x="920" y="622"/>
                    <a:pt x="620" y="622"/>
                  </a:cubicBezTo>
                  <a:close/>
                  <a:moveTo>
                    <a:pt x="1240" y="594"/>
                  </a:moveTo>
                  <a:lnTo>
                    <a:pt x="1240" y="594"/>
                  </a:lnTo>
                  <a:lnTo>
                    <a:pt x="1240" y="364"/>
                  </a:lnTo>
                  <a:cubicBezTo>
                    <a:pt x="1240" y="362"/>
                    <a:pt x="1240" y="360"/>
                    <a:pt x="1240" y="358"/>
                  </a:cubicBezTo>
                  <a:cubicBezTo>
                    <a:pt x="1240" y="353"/>
                    <a:pt x="1240" y="348"/>
                    <a:pt x="1240" y="344"/>
                  </a:cubicBezTo>
                  <a:cubicBezTo>
                    <a:pt x="1240" y="150"/>
                    <a:pt x="968" y="0"/>
                    <a:pt x="620" y="0"/>
                  </a:cubicBezTo>
                  <a:cubicBezTo>
                    <a:pt x="272" y="0"/>
                    <a:pt x="0" y="150"/>
                    <a:pt x="0" y="344"/>
                  </a:cubicBezTo>
                  <a:cubicBezTo>
                    <a:pt x="0" y="348"/>
                    <a:pt x="0" y="353"/>
                    <a:pt x="0" y="358"/>
                  </a:cubicBezTo>
                  <a:cubicBezTo>
                    <a:pt x="0" y="360"/>
                    <a:pt x="0" y="362"/>
                    <a:pt x="0" y="364"/>
                  </a:cubicBezTo>
                  <a:lnTo>
                    <a:pt x="0" y="594"/>
                  </a:lnTo>
                  <a:cubicBezTo>
                    <a:pt x="0" y="749"/>
                    <a:pt x="182" y="882"/>
                    <a:pt x="442" y="925"/>
                  </a:cubicBezTo>
                  <a:cubicBezTo>
                    <a:pt x="450" y="955"/>
                    <a:pt x="477" y="977"/>
                    <a:pt x="509" y="977"/>
                  </a:cubicBezTo>
                  <a:cubicBezTo>
                    <a:pt x="548" y="977"/>
                    <a:pt x="579" y="946"/>
                    <a:pt x="579" y="908"/>
                  </a:cubicBezTo>
                  <a:cubicBezTo>
                    <a:pt x="579" y="870"/>
                    <a:pt x="548" y="839"/>
                    <a:pt x="509" y="839"/>
                  </a:cubicBezTo>
                  <a:cubicBezTo>
                    <a:pt x="490" y="839"/>
                    <a:pt x="472" y="847"/>
                    <a:pt x="459" y="860"/>
                  </a:cubicBezTo>
                  <a:cubicBezTo>
                    <a:pt x="231" y="824"/>
                    <a:pt x="66" y="715"/>
                    <a:pt x="66" y="594"/>
                  </a:cubicBezTo>
                  <a:lnTo>
                    <a:pt x="66" y="502"/>
                  </a:lnTo>
                  <a:cubicBezTo>
                    <a:pt x="168" y="613"/>
                    <a:pt x="375" y="689"/>
                    <a:pt x="620" y="689"/>
                  </a:cubicBezTo>
                  <a:cubicBezTo>
                    <a:pt x="865" y="689"/>
                    <a:pt x="1072" y="613"/>
                    <a:pt x="1173" y="502"/>
                  </a:cubicBezTo>
                  <a:lnTo>
                    <a:pt x="1173" y="594"/>
                  </a:lnTo>
                  <a:cubicBezTo>
                    <a:pt x="1173" y="717"/>
                    <a:pt x="1005" y="827"/>
                    <a:pt x="773" y="861"/>
                  </a:cubicBezTo>
                  <a:cubicBezTo>
                    <a:pt x="761" y="847"/>
                    <a:pt x="743" y="839"/>
                    <a:pt x="722" y="839"/>
                  </a:cubicBezTo>
                  <a:cubicBezTo>
                    <a:pt x="684" y="839"/>
                    <a:pt x="653" y="870"/>
                    <a:pt x="653" y="908"/>
                  </a:cubicBezTo>
                  <a:cubicBezTo>
                    <a:pt x="653" y="946"/>
                    <a:pt x="684" y="977"/>
                    <a:pt x="722" y="977"/>
                  </a:cubicBezTo>
                  <a:cubicBezTo>
                    <a:pt x="754" y="977"/>
                    <a:pt x="781" y="956"/>
                    <a:pt x="789" y="926"/>
                  </a:cubicBezTo>
                  <a:cubicBezTo>
                    <a:pt x="1054" y="885"/>
                    <a:pt x="1240" y="751"/>
                    <a:pt x="1240" y="594"/>
                  </a:cubicBezTo>
                  <a:close/>
                </a:path>
              </a:pathLst>
            </a:custGeom>
            <a:grpFill/>
            <a:ln w="0">
              <a:noFill/>
              <a:prstDash val="solid"/>
              <a:round/>
              <a:headEnd/>
              <a:tailEnd/>
            </a:ln>
          </p:spPr>
          <p:txBody>
            <a:bodyPr/>
            <a:lstStyle/>
            <a:p>
              <a:pPr marL="0" marR="0" lvl="0" indent="0" defTabSz="511611" eaLnBrk="1" fontAlgn="ctr" latinLnBrk="0" hangingPunct="1">
                <a:spcBef>
                  <a:spcPts val="0"/>
                </a:spcBef>
                <a:spcAft>
                  <a:spcPts val="0"/>
                </a:spcAft>
                <a:buClrTx/>
                <a:buSzTx/>
                <a:buFontTx/>
                <a:buNone/>
                <a:tabLst/>
                <a:defRPr/>
              </a:pPr>
              <a:endParaRPr kumimoji="0" lang="en-US" altLang="zh-CN" sz="1100" b="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17" name="Freeform 8"/>
          <p:cNvSpPr>
            <a:spLocks noChangeAspect="1"/>
          </p:cNvSpPr>
          <p:nvPr/>
        </p:nvSpPr>
        <p:spPr bwMode="gray">
          <a:xfrm>
            <a:off x="4096651" y="4125535"/>
            <a:ext cx="366167" cy="195060"/>
          </a:xfrm>
          <a:custGeom>
            <a:avLst/>
            <a:gdLst/>
            <a:ahLst/>
            <a:cxnLst>
              <a:cxn ang="0">
                <a:pos x="wd2" y="hd2"/>
              </a:cxn>
              <a:cxn ang="5400000">
                <a:pos x="wd2" y="hd2"/>
              </a:cxn>
              <a:cxn ang="10800000">
                <a:pos x="wd2" y="hd2"/>
              </a:cxn>
              <a:cxn ang="16200000">
                <a:pos x="wd2" y="hd2"/>
              </a:cxn>
            </a:cxnLst>
            <a:rect l="0" t="0" r="r" b="b"/>
            <a:pathLst>
              <a:path w="21600" h="21600" extrusionOk="0">
                <a:moveTo>
                  <a:pt x="19347" y="12897"/>
                </a:moveTo>
                <a:lnTo>
                  <a:pt x="19319" y="12559"/>
                </a:lnTo>
                <a:lnTo>
                  <a:pt x="19276" y="12220"/>
                </a:lnTo>
                <a:lnTo>
                  <a:pt x="19227" y="11894"/>
                </a:lnTo>
                <a:lnTo>
                  <a:pt x="19115" y="11269"/>
                </a:lnTo>
                <a:lnTo>
                  <a:pt x="19045" y="10956"/>
                </a:lnTo>
                <a:lnTo>
                  <a:pt x="18968" y="10657"/>
                </a:lnTo>
                <a:lnTo>
                  <a:pt x="18883" y="10370"/>
                </a:lnTo>
                <a:lnTo>
                  <a:pt x="18792" y="10083"/>
                </a:lnTo>
                <a:lnTo>
                  <a:pt x="18694" y="9810"/>
                </a:lnTo>
                <a:lnTo>
                  <a:pt x="18483" y="9289"/>
                </a:lnTo>
                <a:lnTo>
                  <a:pt x="18371" y="9041"/>
                </a:lnTo>
                <a:lnTo>
                  <a:pt x="18245" y="8794"/>
                </a:lnTo>
                <a:lnTo>
                  <a:pt x="17992" y="8351"/>
                </a:lnTo>
                <a:lnTo>
                  <a:pt x="17851" y="8142"/>
                </a:lnTo>
                <a:lnTo>
                  <a:pt x="17571" y="7752"/>
                </a:lnTo>
                <a:lnTo>
                  <a:pt x="17262" y="7413"/>
                </a:lnTo>
                <a:lnTo>
                  <a:pt x="17107" y="7269"/>
                </a:lnTo>
                <a:lnTo>
                  <a:pt x="16939" y="7126"/>
                </a:lnTo>
                <a:lnTo>
                  <a:pt x="16777" y="6996"/>
                </a:lnTo>
                <a:lnTo>
                  <a:pt x="16609" y="6892"/>
                </a:lnTo>
                <a:lnTo>
                  <a:pt x="16433" y="6787"/>
                </a:lnTo>
                <a:lnTo>
                  <a:pt x="16258" y="6709"/>
                </a:lnTo>
                <a:lnTo>
                  <a:pt x="15893" y="6579"/>
                </a:lnTo>
                <a:lnTo>
                  <a:pt x="15710" y="6540"/>
                </a:lnTo>
                <a:lnTo>
                  <a:pt x="15331" y="6514"/>
                </a:lnTo>
                <a:lnTo>
                  <a:pt x="15100" y="6527"/>
                </a:lnTo>
                <a:lnTo>
                  <a:pt x="14868" y="6566"/>
                </a:lnTo>
                <a:lnTo>
                  <a:pt x="14784" y="6201"/>
                </a:lnTo>
                <a:lnTo>
                  <a:pt x="14685" y="5849"/>
                </a:lnTo>
                <a:lnTo>
                  <a:pt x="14587" y="5511"/>
                </a:lnTo>
                <a:lnTo>
                  <a:pt x="14482" y="5172"/>
                </a:lnTo>
                <a:lnTo>
                  <a:pt x="14370" y="4846"/>
                </a:lnTo>
                <a:lnTo>
                  <a:pt x="14250" y="4521"/>
                </a:lnTo>
                <a:lnTo>
                  <a:pt x="14124" y="4208"/>
                </a:lnTo>
                <a:lnTo>
                  <a:pt x="13998" y="3908"/>
                </a:lnTo>
                <a:lnTo>
                  <a:pt x="13857" y="3609"/>
                </a:lnTo>
                <a:lnTo>
                  <a:pt x="13717" y="3335"/>
                </a:lnTo>
                <a:lnTo>
                  <a:pt x="13569" y="3062"/>
                </a:lnTo>
                <a:lnTo>
                  <a:pt x="13415" y="2788"/>
                </a:lnTo>
                <a:lnTo>
                  <a:pt x="13260" y="2540"/>
                </a:lnTo>
                <a:lnTo>
                  <a:pt x="13099" y="2293"/>
                </a:lnTo>
                <a:lnTo>
                  <a:pt x="12931" y="2058"/>
                </a:lnTo>
                <a:lnTo>
                  <a:pt x="12762" y="1837"/>
                </a:lnTo>
                <a:lnTo>
                  <a:pt x="12587" y="1615"/>
                </a:lnTo>
                <a:lnTo>
                  <a:pt x="12404" y="1420"/>
                </a:lnTo>
                <a:lnTo>
                  <a:pt x="12222" y="1238"/>
                </a:lnTo>
                <a:lnTo>
                  <a:pt x="12032" y="1055"/>
                </a:lnTo>
                <a:lnTo>
                  <a:pt x="11639" y="743"/>
                </a:lnTo>
                <a:lnTo>
                  <a:pt x="11442" y="599"/>
                </a:lnTo>
                <a:lnTo>
                  <a:pt x="11035" y="365"/>
                </a:lnTo>
                <a:lnTo>
                  <a:pt x="10825" y="274"/>
                </a:lnTo>
                <a:lnTo>
                  <a:pt x="10614" y="195"/>
                </a:lnTo>
                <a:lnTo>
                  <a:pt x="10396" y="117"/>
                </a:lnTo>
                <a:lnTo>
                  <a:pt x="10179" y="65"/>
                </a:lnTo>
                <a:lnTo>
                  <a:pt x="9961" y="26"/>
                </a:lnTo>
                <a:lnTo>
                  <a:pt x="9736" y="0"/>
                </a:lnTo>
                <a:lnTo>
                  <a:pt x="9512" y="0"/>
                </a:lnTo>
                <a:lnTo>
                  <a:pt x="9231" y="13"/>
                </a:lnTo>
                <a:lnTo>
                  <a:pt x="8950" y="52"/>
                </a:lnTo>
                <a:lnTo>
                  <a:pt x="8677" y="104"/>
                </a:lnTo>
                <a:lnTo>
                  <a:pt x="8403" y="195"/>
                </a:lnTo>
                <a:lnTo>
                  <a:pt x="8136" y="300"/>
                </a:lnTo>
                <a:lnTo>
                  <a:pt x="7869" y="430"/>
                </a:lnTo>
                <a:lnTo>
                  <a:pt x="7609" y="586"/>
                </a:lnTo>
                <a:lnTo>
                  <a:pt x="7357" y="756"/>
                </a:lnTo>
                <a:lnTo>
                  <a:pt x="7111" y="951"/>
                </a:lnTo>
                <a:lnTo>
                  <a:pt x="6872" y="1172"/>
                </a:lnTo>
                <a:lnTo>
                  <a:pt x="6641" y="1407"/>
                </a:lnTo>
                <a:lnTo>
                  <a:pt x="6409" y="1668"/>
                </a:lnTo>
                <a:lnTo>
                  <a:pt x="6191" y="1928"/>
                </a:lnTo>
                <a:lnTo>
                  <a:pt x="5974" y="2228"/>
                </a:lnTo>
                <a:lnTo>
                  <a:pt x="5770" y="2527"/>
                </a:lnTo>
                <a:lnTo>
                  <a:pt x="5567" y="2853"/>
                </a:lnTo>
                <a:lnTo>
                  <a:pt x="5377" y="3192"/>
                </a:lnTo>
                <a:lnTo>
                  <a:pt x="5195" y="3557"/>
                </a:lnTo>
                <a:lnTo>
                  <a:pt x="5026" y="3921"/>
                </a:lnTo>
                <a:lnTo>
                  <a:pt x="4865" y="4312"/>
                </a:lnTo>
                <a:lnTo>
                  <a:pt x="4703" y="4716"/>
                </a:lnTo>
                <a:lnTo>
                  <a:pt x="4563" y="5120"/>
                </a:lnTo>
                <a:lnTo>
                  <a:pt x="4430" y="5550"/>
                </a:lnTo>
                <a:lnTo>
                  <a:pt x="4303" y="5993"/>
                </a:lnTo>
                <a:lnTo>
                  <a:pt x="4191" y="6436"/>
                </a:lnTo>
                <a:lnTo>
                  <a:pt x="4086" y="6892"/>
                </a:lnTo>
                <a:lnTo>
                  <a:pt x="3994" y="7374"/>
                </a:lnTo>
                <a:lnTo>
                  <a:pt x="3917" y="7843"/>
                </a:lnTo>
                <a:lnTo>
                  <a:pt x="3847" y="8338"/>
                </a:lnTo>
                <a:lnTo>
                  <a:pt x="3791" y="8833"/>
                </a:lnTo>
                <a:lnTo>
                  <a:pt x="3749" y="9341"/>
                </a:lnTo>
                <a:lnTo>
                  <a:pt x="3713" y="9862"/>
                </a:lnTo>
                <a:lnTo>
                  <a:pt x="3587" y="9823"/>
                </a:lnTo>
                <a:lnTo>
                  <a:pt x="3320" y="9771"/>
                </a:lnTo>
                <a:lnTo>
                  <a:pt x="3187" y="9771"/>
                </a:lnTo>
                <a:lnTo>
                  <a:pt x="3019" y="9784"/>
                </a:lnTo>
                <a:lnTo>
                  <a:pt x="2857" y="9797"/>
                </a:lnTo>
                <a:lnTo>
                  <a:pt x="2703" y="9836"/>
                </a:lnTo>
                <a:lnTo>
                  <a:pt x="2541" y="9888"/>
                </a:lnTo>
                <a:lnTo>
                  <a:pt x="2387" y="9953"/>
                </a:lnTo>
                <a:lnTo>
                  <a:pt x="2239" y="10031"/>
                </a:lnTo>
                <a:lnTo>
                  <a:pt x="1944" y="10240"/>
                </a:lnTo>
                <a:lnTo>
                  <a:pt x="1804" y="10357"/>
                </a:lnTo>
                <a:lnTo>
                  <a:pt x="1664" y="10487"/>
                </a:lnTo>
                <a:lnTo>
                  <a:pt x="1530" y="10631"/>
                </a:lnTo>
                <a:lnTo>
                  <a:pt x="1278" y="10943"/>
                </a:lnTo>
                <a:lnTo>
                  <a:pt x="1039" y="11308"/>
                </a:lnTo>
                <a:lnTo>
                  <a:pt x="934" y="11503"/>
                </a:lnTo>
                <a:lnTo>
                  <a:pt x="723" y="11920"/>
                </a:lnTo>
                <a:lnTo>
                  <a:pt x="632" y="12142"/>
                </a:lnTo>
                <a:lnTo>
                  <a:pt x="541" y="12376"/>
                </a:lnTo>
                <a:lnTo>
                  <a:pt x="456" y="12624"/>
                </a:lnTo>
                <a:lnTo>
                  <a:pt x="316" y="13119"/>
                </a:lnTo>
                <a:lnTo>
                  <a:pt x="246" y="13379"/>
                </a:lnTo>
                <a:lnTo>
                  <a:pt x="190" y="13653"/>
                </a:lnTo>
                <a:lnTo>
                  <a:pt x="140" y="13927"/>
                </a:lnTo>
                <a:lnTo>
                  <a:pt x="98" y="14213"/>
                </a:lnTo>
                <a:lnTo>
                  <a:pt x="63" y="14487"/>
                </a:lnTo>
                <a:lnTo>
                  <a:pt x="35" y="14786"/>
                </a:lnTo>
                <a:lnTo>
                  <a:pt x="14" y="15086"/>
                </a:lnTo>
                <a:lnTo>
                  <a:pt x="0" y="15386"/>
                </a:lnTo>
                <a:lnTo>
                  <a:pt x="0" y="15985"/>
                </a:lnTo>
                <a:lnTo>
                  <a:pt x="14" y="16285"/>
                </a:lnTo>
                <a:lnTo>
                  <a:pt x="35" y="16584"/>
                </a:lnTo>
                <a:lnTo>
                  <a:pt x="63" y="16871"/>
                </a:lnTo>
                <a:lnTo>
                  <a:pt x="98" y="17158"/>
                </a:lnTo>
                <a:lnTo>
                  <a:pt x="140" y="17444"/>
                </a:lnTo>
                <a:lnTo>
                  <a:pt x="190" y="17718"/>
                </a:lnTo>
                <a:lnTo>
                  <a:pt x="246" y="17991"/>
                </a:lnTo>
                <a:lnTo>
                  <a:pt x="316" y="18252"/>
                </a:lnTo>
                <a:lnTo>
                  <a:pt x="456" y="18747"/>
                </a:lnTo>
                <a:lnTo>
                  <a:pt x="541" y="18994"/>
                </a:lnTo>
                <a:lnTo>
                  <a:pt x="632" y="19229"/>
                </a:lnTo>
                <a:lnTo>
                  <a:pt x="723" y="19450"/>
                </a:lnTo>
                <a:lnTo>
                  <a:pt x="934" y="19867"/>
                </a:lnTo>
                <a:lnTo>
                  <a:pt x="1039" y="20063"/>
                </a:lnTo>
                <a:lnTo>
                  <a:pt x="1278" y="20428"/>
                </a:lnTo>
                <a:lnTo>
                  <a:pt x="1530" y="20740"/>
                </a:lnTo>
                <a:lnTo>
                  <a:pt x="1664" y="20883"/>
                </a:lnTo>
                <a:lnTo>
                  <a:pt x="1804" y="21014"/>
                </a:lnTo>
                <a:lnTo>
                  <a:pt x="1944" y="21131"/>
                </a:lnTo>
                <a:lnTo>
                  <a:pt x="2239" y="21339"/>
                </a:lnTo>
                <a:lnTo>
                  <a:pt x="2387" y="21418"/>
                </a:lnTo>
                <a:lnTo>
                  <a:pt x="2541" y="21483"/>
                </a:lnTo>
                <a:lnTo>
                  <a:pt x="2703" y="21535"/>
                </a:lnTo>
                <a:lnTo>
                  <a:pt x="2857" y="21574"/>
                </a:lnTo>
                <a:lnTo>
                  <a:pt x="3019" y="21587"/>
                </a:lnTo>
                <a:lnTo>
                  <a:pt x="3187" y="21600"/>
                </a:lnTo>
                <a:lnTo>
                  <a:pt x="19375" y="21600"/>
                </a:lnTo>
                <a:lnTo>
                  <a:pt x="19613" y="21548"/>
                </a:lnTo>
                <a:lnTo>
                  <a:pt x="19726" y="21509"/>
                </a:lnTo>
                <a:lnTo>
                  <a:pt x="19950" y="21405"/>
                </a:lnTo>
                <a:lnTo>
                  <a:pt x="20063" y="21339"/>
                </a:lnTo>
                <a:lnTo>
                  <a:pt x="20168" y="21261"/>
                </a:lnTo>
                <a:lnTo>
                  <a:pt x="20273" y="21170"/>
                </a:lnTo>
                <a:lnTo>
                  <a:pt x="20372" y="21079"/>
                </a:lnTo>
                <a:lnTo>
                  <a:pt x="20470" y="20975"/>
                </a:lnTo>
                <a:lnTo>
                  <a:pt x="20568" y="20857"/>
                </a:lnTo>
                <a:lnTo>
                  <a:pt x="20659" y="20740"/>
                </a:lnTo>
                <a:lnTo>
                  <a:pt x="20744" y="20610"/>
                </a:lnTo>
                <a:lnTo>
                  <a:pt x="20912" y="20323"/>
                </a:lnTo>
                <a:lnTo>
                  <a:pt x="21066" y="20011"/>
                </a:lnTo>
                <a:lnTo>
                  <a:pt x="21137" y="19854"/>
                </a:lnTo>
                <a:lnTo>
                  <a:pt x="21200" y="19685"/>
                </a:lnTo>
                <a:lnTo>
                  <a:pt x="21263" y="19503"/>
                </a:lnTo>
                <a:lnTo>
                  <a:pt x="21319" y="19320"/>
                </a:lnTo>
                <a:lnTo>
                  <a:pt x="21368" y="19138"/>
                </a:lnTo>
                <a:lnTo>
                  <a:pt x="21417" y="18942"/>
                </a:lnTo>
                <a:lnTo>
                  <a:pt x="21460" y="18747"/>
                </a:lnTo>
                <a:lnTo>
                  <a:pt x="21530" y="18330"/>
                </a:lnTo>
                <a:lnTo>
                  <a:pt x="21551" y="18122"/>
                </a:lnTo>
                <a:lnTo>
                  <a:pt x="21572" y="17900"/>
                </a:lnTo>
                <a:lnTo>
                  <a:pt x="21586" y="17692"/>
                </a:lnTo>
                <a:lnTo>
                  <a:pt x="21600" y="17470"/>
                </a:lnTo>
                <a:lnTo>
                  <a:pt x="21600" y="17027"/>
                </a:lnTo>
                <a:lnTo>
                  <a:pt x="21586" y="16806"/>
                </a:lnTo>
                <a:lnTo>
                  <a:pt x="21558" y="16389"/>
                </a:lnTo>
                <a:lnTo>
                  <a:pt x="21502" y="15972"/>
                </a:lnTo>
                <a:lnTo>
                  <a:pt x="21467" y="15777"/>
                </a:lnTo>
                <a:lnTo>
                  <a:pt x="21425" y="15581"/>
                </a:lnTo>
                <a:lnTo>
                  <a:pt x="21382" y="15399"/>
                </a:lnTo>
                <a:lnTo>
                  <a:pt x="21333" y="15216"/>
                </a:lnTo>
                <a:lnTo>
                  <a:pt x="21277" y="15034"/>
                </a:lnTo>
                <a:lnTo>
                  <a:pt x="21221" y="14865"/>
                </a:lnTo>
                <a:lnTo>
                  <a:pt x="21158" y="14695"/>
                </a:lnTo>
                <a:lnTo>
                  <a:pt x="21088" y="14526"/>
                </a:lnTo>
                <a:lnTo>
                  <a:pt x="21017" y="14370"/>
                </a:lnTo>
                <a:lnTo>
                  <a:pt x="20947" y="14226"/>
                </a:lnTo>
                <a:lnTo>
                  <a:pt x="20870" y="14083"/>
                </a:lnTo>
                <a:lnTo>
                  <a:pt x="20786" y="13940"/>
                </a:lnTo>
                <a:lnTo>
                  <a:pt x="20701" y="13809"/>
                </a:lnTo>
                <a:lnTo>
                  <a:pt x="20519" y="13575"/>
                </a:lnTo>
                <a:lnTo>
                  <a:pt x="20428" y="13471"/>
                </a:lnTo>
                <a:lnTo>
                  <a:pt x="20231" y="13288"/>
                </a:lnTo>
                <a:lnTo>
                  <a:pt x="20126" y="13197"/>
                </a:lnTo>
                <a:lnTo>
                  <a:pt x="19915" y="13067"/>
                </a:lnTo>
                <a:lnTo>
                  <a:pt x="19803" y="13015"/>
                </a:lnTo>
                <a:lnTo>
                  <a:pt x="19698" y="12963"/>
                </a:lnTo>
                <a:lnTo>
                  <a:pt x="19578" y="12937"/>
                </a:lnTo>
                <a:lnTo>
                  <a:pt x="19466" y="12910"/>
                </a:lnTo>
                <a:lnTo>
                  <a:pt x="19347" y="12897"/>
                </a:lnTo>
                <a:close/>
              </a:path>
            </a:pathLst>
          </a:custGeom>
          <a:gradFill>
            <a:gsLst>
              <a:gs pos="0">
                <a:srgbClr val="666666">
                  <a:lumMod val="75000"/>
                  <a:alpha val="23000"/>
                </a:srgbClr>
              </a:gs>
              <a:gs pos="98000">
                <a:sysClr val="window" lastClr="FFFFFF">
                  <a:alpha val="0"/>
                </a:sysClr>
              </a:gs>
            </a:gsLst>
            <a:lin ang="2700000" scaled="1"/>
          </a:gradFill>
          <a:ln w="9525" cap="flat">
            <a:solidFill>
              <a:srgbClr val="FFFFFF">
                <a:lumMod val="65000"/>
              </a:srgbClr>
            </a:solidFill>
            <a:prstDash val="solid"/>
            <a:miter lim="800000"/>
            <a:headEnd/>
            <a:tailEnd/>
          </a:ln>
        </p:spPr>
        <p:txBody>
          <a:bodyPr vert="horz" wrap="square" lIns="42740" tIns="21370" rIns="42740" bIns="21370" numCol="1" anchor="ctr" anchorCtr="0" compatLnSpc="1">
            <a:prstTxWarp prst="textNoShape">
              <a:avLst/>
            </a:prstTxWarp>
          </a:bodyPr>
          <a:lstStyle/>
          <a:p>
            <a:pPr marL="0" marR="0" lvl="0" indent="0" defTabSz="478456" eaLnBrk="1" fontAlgn="ctr" latinLnBrk="0" hangingPunct="1">
              <a:spcBef>
                <a:spcPts val="0"/>
              </a:spcBef>
              <a:spcAft>
                <a:spcPts val="0"/>
              </a:spcAft>
              <a:buClrTx/>
              <a:buSzTx/>
              <a:buFontTx/>
              <a:buNone/>
              <a:tabLst/>
              <a:defRPr/>
            </a:pPr>
            <a:r>
              <a:rPr kumimoji="0" lang="en-US" altLang="zh-CN" sz="1100" b="0" i="0" u="none" strike="noStrike" kern="0" cap="none" spc="0" normalizeH="0" baseline="0" noProof="0" dirty="0" smtClean="0">
                <a:ln>
                  <a:noFill/>
                </a:ln>
                <a:solidFill>
                  <a:srgbClr val="666666">
                    <a:lumMod val="85000"/>
                  </a:srgbClr>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
            </a:r>
            <a:br>
              <a:rPr kumimoji="0" lang="en-US" altLang="zh-CN" sz="1100" b="0" i="0" u="none" strike="noStrike" kern="0" cap="none" spc="0" normalizeH="0" baseline="0" noProof="0" dirty="0" smtClean="0">
                <a:ln>
                  <a:noFill/>
                </a:ln>
                <a:solidFill>
                  <a:srgbClr val="666666">
                    <a:lumMod val="85000"/>
                  </a:srgbClr>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br>
            <a:endParaRPr kumimoji="0" lang="en-US" altLang="zh-CN" sz="1100" b="0" i="0" u="none" strike="noStrike" kern="0" cap="none" spc="0" normalizeH="0" baseline="0" noProof="0" dirty="0" smtClean="0">
              <a:ln>
                <a:noFill/>
              </a:ln>
              <a:solidFill>
                <a:srgbClr val="666666">
                  <a:lumMod val="85000"/>
                </a:srgbClr>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418" name="Freeform 8"/>
          <p:cNvSpPr>
            <a:spLocks noChangeAspect="1"/>
          </p:cNvSpPr>
          <p:nvPr/>
        </p:nvSpPr>
        <p:spPr bwMode="gray">
          <a:xfrm>
            <a:off x="2154259" y="4099904"/>
            <a:ext cx="414282" cy="220691"/>
          </a:xfrm>
          <a:custGeom>
            <a:avLst/>
            <a:gdLst/>
            <a:ahLst/>
            <a:cxnLst>
              <a:cxn ang="0">
                <a:pos x="wd2" y="hd2"/>
              </a:cxn>
              <a:cxn ang="5400000">
                <a:pos x="wd2" y="hd2"/>
              </a:cxn>
              <a:cxn ang="10800000">
                <a:pos x="wd2" y="hd2"/>
              </a:cxn>
              <a:cxn ang="16200000">
                <a:pos x="wd2" y="hd2"/>
              </a:cxn>
            </a:cxnLst>
            <a:rect l="0" t="0" r="r" b="b"/>
            <a:pathLst>
              <a:path w="21600" h="21600" extrusionOk="0">
                <a:moveTo>
                  <a:pt x="19347" y="12897"/>
                </a:moveTo>
                <a:lnTo>
                  <a:pt x="19319" y="12559"/>
                </a:lnTo>
                <a:lnTo>
                  <a:pt x="19276" y="12220"/>
                </a:lnTo>
                <a:lnTo>
                  <a:pt x="19227" y="11894"/>
                </a:lnTo>
                <a:lnTo>
                  <a:pt x="19115" y="11269"/>
                </a:lnTo>
                <a:lnTo>
                  <a:pt x="19045" y="10956"/>
                </a:lnTo>
                <a:lnTo>
                  <a:pt x="18968" y="10657"/>
                </a:lnTo>
                <a:lnTo>
                  <a:pt x="18883" y="10370"/>
                </a:lnTo>
                <a:lnTo>
                  <a:pt x="18792" y="10083"/>
                </a:lnTo>
                <a:lnTo>
                  <a:pt x="18694" y="9810"/>
                </a:lnTo>
                <a:lnTo>
                  <a:pt x="18483" y="9289"/>
                </a:lnTo>
                <a:lnTo>
                  <a:pt x="18371" y="9041"/>
                </a:lnTo>
                <a:lnTo>
                  <a:pt x="18245" y="8794"/>
                </a:lnTo>
                <a:lnTo>
                  <a:pt x="17992" y="8351"/>
                </a:lnTo>
                <a:lnTo>
                  <a:pt x="17851" y="8142"/>
                </a:lnTo>
                <a:lnTo>
                  <a:pt x="17571" y="7752"/>
                </a:lnTo>
                <a:lnTo>
                  <a:pt x="17262" y="7413"/>
                </a:lnTo>
                <a:lnTo>
                  <a:pt x="17107" y="7269"/>
                </a:lnTo>
                <a:lnTo>
                  <a:pt x="16939" y="7126"/>
                </a:lnTo>
                <a:lnTo>
                  <a:pt x="16777" y="6996"/>
                </a:lnTo>
                <a:lnTo>
                  <a:pt x="16609" y="6892"/>
                </a:lnTo>
                <a:lnTo>
                  <a:pt x="16433" y="6787"/>
                </a:lnTo>
                <a:lnTo>
                  <a:pt x="16258" y="6709"/>
                </a:lnTo>
                <a:lnTo>
                  <a:pt x="15893" y="6579"/>
                </a:lnTo>
                <a:lnTo>
                  <a:pt x="15710" y="6540"/>
                </a:lnTo>
                <a:lnTo>
                  <a:pt x="15331" y="6514"/>
                </a:lnTo>
                <a:lnTo>
                  <a:pt x="15100" y="6527"/>
                </a:lnTo>
                <a:lnTo>
                  <a:pt x="14868" y="6566"/>
                </a:lnTo>
                <a:lnTo>
                  <a:pt x="14784" y="6201"/>
                </a:lnTo>
                <a:lnTo>
                  <a:pt x="14685" y="5849"/>
                </a:lnTo>
                <a:lnTo>
                  <a:pt x="14587" y="5511"/>
                </a:lnTo>
                <a:lnTo>
                  <a:pt x="14482" y="5172"/>
                </a:lnTo>
                <a:lnTo>
                  <a:pt x="14370" y="4846"/>
                </a:lnTo>
                <a:lnTo>
                  <a:pt x="14250" y="4521"/>
                </a:lnTo>
                <a:lnTo>
                  <a:pt x="14124" y="4208"/>
                </a:lnTo>
                <a:lnTo>
                  <a:pt x="13998" y="3908"/>
                </a:lnTo>
                <a:lnTo>
                  <a:pt x="13857" y="3609"/>
                </a:lnTo>
                <a:lnTo>
                  <a:pt x="13717" y="3335"/>
                </a:lnTo>
                <a:lnTo>
                  <a:pt x="13569" y="3062"/>
                </a:lnTo>
                <a:lnTo>
                  <a:pt x="13415" y="2788"/>
                </a:lnTo>
                <a:lnTo>
                  <a:pt x="13260" y="2540"/>
                </a:lnTo>
                <a:lnTo>
                  <a:pt x="13099" y="2293"/>
                </a:lnTo>
                <a:lnTo>
                  <a:pt x="12931" y="2058"/>
                </a:lnTo>
                <a:lnTo>
                  <a:pt x="12762" y="1837"/>
                </a:lnTo>
                <a:lnTo>
                  <a:pt x="12587" y="1615"/>
                </a:lnTo>
                <a:lnTo>
                  <a:pt x="12404" y="1420"/>
                </a:lnTo>
                <a:lnTo>
                  <a:pt x="12222" y="1238"/>
                </a:lnTo>
                <a:lnTo>
                  <a:pt x="12032" y="1055"/>
                </a:lnTo>
                <a:lnTo>
                  <a:pt x="11639" y="743"/>
                </a:lnTo>
                <a:lnTo>
                  <a:pt x="11442" y="599"/>
                </a:lnTo>
                <a:lnTo>
                  <a:pt x="11035" y="365"/>
                </a:lnTo>
                <a:lnTo>
                  <a:pt x="10825" y="274"/>
                </a:lnTo>
                <a:lnTo>
                  <a:pt x="10614" y="195"/>
                </a:lnTo>
                <a:lnTo>
                  <a:pt x="10396" y="117"/>
                </a:lnTo>
                <a:lnTo>
                  <a:pt x="10179" y="65"/>
                </a:lnTo>
                <a:lnTo>
                  <a:pt x="9961" y="26"/>
                </a:lnTo>
                <a:lnTo>
                  <a:pt x="9736" y="0"/>
                </a:lnTo>
                <a:lnTo>
                  <a:pt x="9512" y="0"/>
                </a:lnTo>
                <a:lnTo>
                  <a:pt x="9231" y="13"/>
                </a:lnTo>
                <a:lnTo>
                  <a:pt x="8950" y="52"/>
                </a:lnTo>
                <a:lnTo>
                  <a:pt x="8677" y="104"/>
                </a:lnTo>
                <a:lnTo>
                  <a:pt x="8403" y="195"/>
                </a:lnTo>
                <a:lnTo>
                  <a:pt x="8136" y="300"/>
                </a:lnTo>
                <a:lnTo>
                  <a:pt x="7869" y="430"/>
                </a:lnTo>
                <a:lnTo>
                  <a:pt x="7609" y="586"/>
                </a:lnTo>
                <a:lnTo>
                  <a:pt x="7357" y="756"/>
                </a:lnTo>
                <a:lnTo>
                  <a:pt x="7111" y="951"/>
                </a:lnTo>
                <a:lnTo>
                  <a:pt x="6872" y="1172"/>
                </a:lnTo>
                <a:lnTo>
                  <a:pt x="6641" y="1407"/>
                </a:lnTo>
                <a:lnTo>
                  <a:pt x="6409" y="1668"/>
                </a:lnTo>
                <a:lnTo>
                  <a:pt x="6191" y="1928"/>
                </a:lnTo>
                <a:lnTo>
                  <a:pt x="5974" y="2228"/>
                </a:lnTo>
                <a:lnTo>
                  <a:pt x="5770" y="2527"/>
                </a:lnTo>
                <a:lnTo>
                  <a:pt x="5567" y="2853"/>
                </a:lnTo>
                <a:lnTo>
                  <a:pt x="5377" y="3192"/>
                </a:lnTo>
                <a:lnTo>
                  <a:pt x="5195" y="3557"/>
                </a:lnTo>
                <a:lnTo>
                  <a:pt x="5026" y="3921"/>
                </a:lnTo>
                <a:lnTo>
                  <a:pt x="4865" y="4312"/>
                </a:lnTo>
                <a:lnTo>
                  <a:pt x="4703" y="4716"/>
                </a:lnTo>
                <a:lnTo>
                  <a:pt x="4563" y="5120"/>
                </a:lnTo>
                <a:lnTo>
                  <a:pt x="4430" y="5550"/>
                </a:lnTo>
                <a:lnTo>
                  <a:pt x="4303" y="5993"/>
                </a:lnTo>
                <a:lnTo>
                  <a:pt x="4191" y="6436"/>
                </a:lnTo>
                <a:lnTo>
                  <a:pt x="4086" y="6892"/>
                </a:lnTo>
                <a:lnTo>
                  <a:pt x="3994" y="7374"/>
                </a:lnTo>
                <a:lnTo>
                  <a:pt x="3917" y="7843"/>
                </a:lnTo>
                <a:lnTo>
                  <a:pt x="3847" y="8338"/>
                </a:lnTo>
                <a:lnTo>
                  <a:pt x="3791" y="8833"/>
                </a:lnTo>
                <a:lnTo>
                  <a:pt x="3749" y="9341"/>
                </a:lnTo>
                <a:lnTo>
                  <a:pt x="3713" y="9862"/>
                </a:lnTo>
                <a:lnTo>
                  <a:pt x="3587" y="9823"/>
                </a:lnTo>
                <a:lnTo>
                  <a:pt x="3320" y="9771"/>
                </a:lnTo>
                <a:lnTo>
                  <a:pt x="3187" y="9771"/>
                </a:lnTo>
                <a:lnTo>
                  <a:pt x="3019" y="9784"/>
                </a:lnTo>
                <a:lnTo>
                  <a:pt x="2857" y="9797"/>
                </a:lnTo>
                <a:lnTo>
                  <a:pt x="2703" y="9836"/>
                </a:lnTo>
                <a:lnTo>
                  <a:pt x="2541" y="9888"/>
                </a:lnTo>
                <a:lnTo>
                  <a:pt x="2387" y="9953"/>
                </a:lnTo>
                <a:lnTo>
                  <a:pt x="2239" y="10031"/>
                </a:lnTo>
                <a:lnTo>
                  <a:pt x="1944" y="10240"/>
                </a:lnTo>
                <a:lnTo>
                  <a:pt x="1804" y="10357"/>
                </a:lnTo>
                <a:lnTo>
                  <a:pt x="1664" y="10487"/>
                </a:lnTo>
                <a:lnTo>
                  <a:pt x="1530" y="10631"/>
                </a:lnTo>
                <a:lnTo>
                  <a:pt x="1278" y="10943"/>
                </a:lnTo>
                <a:lnTo>
                  <a:pt x="1039" y="11308"/>
                </a:lnTo>
                <a:lnTo>
                  <a:pt x="934" y="11503"/>
                </a:lnTo>
                <a:lnTo>
                  <a:pt x="723" y="11920"/>
                </a:lnTo>
                <a:lnTo>
                  <a:pt x="632" y="12142"/>
                </a:lnTo>
                <a:lnTo>
                  <a:pt x="541" y="12376"/>
                </a:lnTo>
                <a:lnTo>
                  <a:pt x="456" y="12624"/>
                </a:lnTo>
                <a:lnTo>
                  <a:pt x="316" y="13119"/>
                </a:lnTo>
                <a:lnTo>
                  <a:pt x="246" y="13379"/>
                </a:lnTo>
                <a:lnTo>
                  <a:pt x="190" y="13653"/>
                </a:lnTo>
                <a:lnTo>
                  <a:pt x="140" y="13927"/>
                </a:lnTo>
                <a:lnTo>
                  <a:pt x="98" y="14213"/>
                </a:lnTo>
                <a:lnTo>
                  <a:pt x="63" y="14487"/>
                </a:lnTo>
                <a:lnTo>
                  <a:pt x="35" y="14786"/>
                </a:lnTo>
                <a:lnTo>
                  <a:pt x="14" y="15086"/>
                </a:lnTo>
                <a:lnTo>
                  <a:pt x="0" y="15386"/>
                </a:lnTo>
                <a:lnTo>
                  <a:pt x="0" y="15985"/>
                </a:lnTo>
                <a:lnTo>
                  <a:pt x="14" y="16285"/>
                </a:lnTo>
                <a:lnTo>
                  <a:pt x="35" y="16584"/>
                </a:lnTo>
                <a:lnTo>
                  <a:pt x="63" y="16871"/>
                </a:lnTo>
                <a:lnTo>
                  <a:pt x="98" y="17158"/>
                </a:lnTo>
                <a:lnTo>
                  <a:pt x="140" y="17444"/>
                </a:lnTo>
                <a:lnTo>
                  <a:pt x="190" y="17718"/>
                </a:lnTo>
                <a:lnTo>
                  <a:pt x="246" y="17991"/>
                </a:lnTo>
                <a:lnTo>
                  <a:pt x="316" y="18252"/>
                </a:lnTo>
                <a:lnTo>
                  <a:pt x="456" y="18747"/>
                </a:lnTo>
                <a:lnTo>
                  <a:pt x="541" y="18994"/>
                </a:lnTo>
                <a:lnTo>
                  <a:pt x="632" y="19229"/>
                </a:lnTo>
                <a:lnTo>
                  <a:pt x="723" y="19450"/>
                </a:lnTo>
                <a:lnTo>
                  <a:pt x="934" y="19867"/>
                </a:lnTo>
                <a:lnTo>
                  <a:pt x="1039" y="20063"/>
                </a:lnTo>
                <a:lnTo>
                  <a:pt x="1278" y="20428"/>
                </a:lnTo>
                <a:lnTo>
                  <a:pt x="1530" y="20740"/>
                </a:lnTo>
                <a:lnTo>
                  <a:pt x="1664" y="20883"/>
                </a:lnTo>
                <a:lnTo>
                  <a:pt x="1804" y="21014"/>
                </a:lnTo>
                <a:lnTo>
                  <a:pt x="1944" y="21131"/>
                </a:lnTo>
                <a:lnTo>
                  <a:pt x="2239" y="21339"/>
                </a:lnTo>
                <a:lnTo>
                  <a:pt x="2387" y="21418"/>
                </a:lnTo>
                <a:lnTo>
                  <a:pt x="2541" y="21483"/>
                </a:lnTo>
                <a:lnTo>
                  <a:pt x="2703" y="21535"/>
                </a:lnTo>
                <a:lnTo>
                  <a:pt x="2857" y="21574"/>
                </a:lnTo>
                <a:lnTo>
                  <a:pt x="3019" y="21587"/>
                </a:lnTo>
                <a:lnTo>
                  <a:pt x="3187" y="21600"/>
                </a:lnTo>
                <a:lnTo>
                  <a:pt x="19375" y="21600"/>
                </a:lnTo>
                <a:lnTo>
                  <a:pt x="19613" y="21548"/>
                </a:lnTo>
                <a:lnTo>
                  <a:pt x="19726" y="21509"/>
                </a:lnTo>
                <a:lnTo>
                  <a:pt x="19950" y="21405"/>
                </a:lnTo>
                <a:lnTo>
                  <a:pt x="20063" y="21339"/>
                </a:lnTo>
                <a:lnTo>
                  <a:pt x="20168" y="21261"/>
                </a:lnTo>
                <a:lnTo>
                  <a:pt x="20273" y="21170"/>
                </a:lnTo>
                <a:lnTo>
                  <a:pt x="20372" y="21079"/>
                </a:lnTo>
                <a:lnTo>
                  <a:pt x="20470" y="20975"/>
                </a:lnTo>
                <a:lnTo>
                  <a:pt x="20568" y="20857"/>
                </a:lnTo>
                <a:lnTo>
                  <a:pt x="20659" y="20740"/>
                </a:lnTo>
                <a:lnTo>
                  <a:pt x="20744" y="20610"/>
                </a:lnTo>
                <a:lnTo>
                  <a:pt x="20912" y="20323"/>
                </a:lnTo>
                <a:lnTo>
                  <a:pt x="21066" y="20011"/>
                </a:lnTo>
                <a:lnTo>
                  <a:pt x="21137" y="19854"/>
                </a:lnTo>
                <a:lnTo>
                  <a:pt x="21200" y="19685"/>
                </a:lnTo>
                <a:lnTo>
                  <a:pt x="21263" y="19503"/>
                </a:lnTo>
                <a:lnTo>
                  <a:pt x="21319" y="19320"/>
                </a:lnTo>
                <a:lnTo>
                  <a:pt x="21368" y="19138"/>
                </a:lnTo>
                <a:lnTo>
                  <a:pt x="21417" y="18942"/>
                </a:lnTo>
                <a:lnTo>
                  <a:pt x="21460" y="18747"/>
                </a:lnTo>
                <a:lnTo>
                  <a:pt x="21530" y="18330"/>
                </a:lnTo>
                <a:lnTo>
                  <a:pt x="21551" y="18122"/>
                </a:lnTo>
                <a:lnTo>
                  <a:pt x="21572" y="17900"/>
                </a:lnTo>
                <a:lnTo>
                  <a:pt x="21586" y="17692"/>
                </a:lnTo>
                <a:lnTo>
                  <a:pt x="21600" y="17470"/>
                </a:lnTo>
                <a:lnTo>
                  <a:pt x="21600" y="17027"/>
                </a:lnTo>
                <a:lnTo>
                  <a:pt x="21586" y="16806"/>
                </a:lnTo>
                <a:lnTo>
                  <a:pt x="21558" y="16389"/>
                </a:lnTo>
                <a:lnTo>
                  <a:pt x="21502" y="15972"/>
                </a:lnTo>
                <a:lnTo>
                  <a:pt x="21467" y="15777"/>
                </a:lnTo>
                <a:lnTo>
                  <a:pt x="21425" y="15581"/>
                </a:lnTo>
                <a:lnTo>
                  <a:pt x="21382" y="15399"/>
                </a:lnTo>
                <a:lnTo>
                  <a:pt x="21333" y="15216"/>
                </a:lnTo>
                <a:lnTo>
                  <a:pt x="21277" y="15034"/>
                </a:lnTo>
                <a:lnTo>
                  <a:pt x="21221" y="14865"/>
                </a:lnTo>
                <a:lnTo>
                  <a:pt x="21158" y="14695"/>
                </a:lnTo>
                <a:lnTo>
                  <a:pt x="21088" y="14526"/>
                </a:lnTo>
                <a:lnTo>
                  <a:pt x="21017" y="14370"/>
                </a:lnTo>
                <a:lnTo>
                  <a:pt x="20947" y="14226"/>
                </a:lnTo>
                <a:lnTo>
                  <a:pt x="20870" y="14083"/>
                </a:lnTo>
                <a:lnTo>
                  <a:pt x="20786" y="13940"/>
                </a:lnTo>
                <a:lnTo>
                  <a:pt x="20701" y="13809"/>
                </a:lnTo>
                <a:lnTo>
                  <a:pt x="20519" y="13575"/>
                </a:lnTo>
                <a:lnTo>
                  <a:pt x="20428" y="13471"/>
                </a:lnTo>
                <a:lnTo>
                  <a:pt x="20231" y="13288"/>
                </a:lnTo>
                <a:lnTo>
                  <a:pt x="20126" y="13197"/>
                </a:lnTo>
                <a:lnTo>
                  <a:pt x="19915" y="13067"/>
                </a:lnTo>
                <a:lnTo>
                  <a:pt x="19803" y="13015"/>
                </a:lnTo>
                <a:lnTo>
                  <a:pt x="19698" y="12963"/>
                </a:lnTo>
                <a:lnTo>
                  <a:pt x="19578" y="12937"/>
                </a:lnTo>
                <a:lnTo>
                  <a:pt x="19466" y="12910"/>
                </a:lnTo>
                <a:lnTo>
                  <a:pt x="19347" y="12897"/>
                </a:lnTo>
                <a:close/>
              </a:path>
            </a:pathLst>
          </a:custGeom>
          <a:gradFill>
            <a:gsLst>
              <a:gs pos="0">
                <a:srgbClr val="666666">
                  <a:lumMod val="75000"/>
                  <a:alpha val="23000"/>
                </a:srgbClr>
              </a:gs>
              <a:gs pos="98000">
                <a:sysClr val="window" lastClr="FFFFFF">
                  <a:alpha val="0"/>
                </a:sysClr>
              </a:gs>
            </a:gsLst>
            <a:lin ang="2700000" scaled="1"/>
          </a:gradFill>
          <a:ln w="9525" cap="flat">
            <a:solidFill>
              <a:srgbClr val="FFFFFF">
                <a:lumMod val="65000"/>
              </a:srgbClr>
            </a:solidFill>
            <a:prstDash val="solid"/>
            <a:miter lim="800000"/>
            <a:headEnd/>
            <a:tailEnd/>
          </a:ln>
        </p:spPr>
        <p:txBody>
          <a:bodyPr vert="horz" wrap="square" lIns="42740" tIns="21370" rIns="42740" bIns="21370" numCol="1" anchor="ctr" anchorCtr="0" compatLnSpc="1">
            <a:prstTxWarp prst="textNoShape">
              <a:avLst/>
            </a:prstTxWarp>
          </a:bodyPr>
          <a:lstStyle/>
          <a:p>
            <a:pPr marL="0" marR="0" lvl="0" indent="0" defTabSz="478456" eaLnBrk="1" fontAlgn="ctr" latinLnBrk="0" hangingPunct="1">
              <a:spcBef>
                <a:spcPts val="0"/>
              </a:spcBef>
              <a:spcAft>
                <a:spcPts val="0"/>
              </a:spcAft>
              <a:buClrTx/>
              <a:buSzTx/>
              <a:buFontTx/>
              <a:buNone/>
              <a:tabLst/>
              <a:defRPr/>
            </a:pPr>
            <a:r>
              <a:rPr kumimoji="0" lang="en-US" altLang="zh-CN" sz="1100" b="0" i="0" u="none" strike="noStrike" kern="0" cap="none" spc="0" normalizeH="0" baseline="0" noProof="0" dirty="0" smtClean="0">
                <a:ln>
                  <a:noFill/>
                </a:ln>
                <a:solidFill>
                  <a:srgbClr val="666666">
                    <a:lumMod val="85000"/>
                  </a:srgbClr>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
            </a:r>
            <a:br>
              <a:rPr kumimoji="0" lang="en-US" altLang="zh-CN" sz="1100" b="0" i="0" u="none" strike="noStrike" kern="0" cap="none" spc="0" normalizeH="0" baseline="0" noProof="0" dirty="0" smtClean="0">
                <a:ln>
                  <a:noFill/>
                </a:ln>
                <a:solidFill>
                  <a:srgbClr val="666666">
                    <a:lumMod val="85000"/>
                  </a:srgbClr>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br>
            <a:endParaRPr kumimoji="0" lang="en-US" altLang="zh-CN" sz="1100" b="0" i="0" u="none" strike="noStrike" kern="0" cap="none" spc="0" normalizeH="0" baseline="0" noProof="0" dirty="0" smtClean="0">
              <a:ln>
                <a:noFill/>
              </a:ln>
              <a:solidFill>
                <a:srgbClr val="666666">
                  <a:lumMod val="85000"/>
                </a:srgbClr>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419" name="矩形 418"/>
          <p:cNvSpPr/>
          <p:nvPr/>
        </p:nvSpPr>
        <p:spPr bwMode="gray">
          <a:xfrm>
            <a:off x="3278891" y="2507309"/>
            <a:ext cx="1853428" cy="276999"/>
          </a:xfrm>
          <a:prstGeom prst="rect">
            <a:avLst/>
          </a:prstGeom>
        </p:spPr>
        <p:txBody>
          <a:bodyPr wrap="square">
            <a:spAutoFit/>
          </a:bodyPr>
          <a:lstStyle/>
          <a:p>
            <a:pPr algn="ctr" defTabSz="2073516" fontAlgn="ctr">
              <a:defRPr/>
            </a:pPr>
            <a:r>
              <a:rPr lang="en-US" sz="1200" b="1" dirty="0" smtClean="0">
                <a:solidFill>
                  <a:srgbClr val="C8102E"/>
                </a:solidFill>
                <a:latin typeface="Huawei Sans" panose="020C0503030203020204" pitchFamily="34" charset="0"/>
              </a:rPr>
              <a:t>Network as a service</a:t>
            </a:r>
            <a:endParaRPr lang="en-US" altLang="zh-CN" sz="1200" kern="0" dirty="0" smtClean="0">
              <a:solidFill>
                <a:srgbClr val="C8102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0" name="矩形 419"/>
          <p:cNvSpPr/>
          <p:nvPr/>
        </p:nvSpPr>
        <p:spPr bwMode="gray">
          <a:xfrm>
            <a:off x="5169598" y="3196794"/>
            <a:ext cx="1843498" cy="461665"/>
          </a:xfrm>
          <a:prstGeom prst="rect">
            <a:avLst/>
          </a:prstGeom>
        </p:spPr>
        <p:txBody>
          <a:bodyPr wrap="square">
            <a:spAutoFit/>
          </a:bodyPr>
          <a:lstStyle/>
          <a:p>
            <a:pPr algn="ctr" defTabSz="2073516" fontAlgn="ctr">
              <a:defRPr/>
            </a:pPr>
            <a:r>
              <a:rPr lang="en-US" sz="1200" b="1" dirty="0" smtClean="0">
                <a:solidFill>
                  <a:srgbClr val="C8102E"/>
                </a:solidFill>
                <a:latin typeface="Huawei Sans" panose="020C0503030203020204" pitchFamily="34" charset="0"/>
              </a:rPr>
              <a:t>Flexible multi-cloud connection</a:t>
            </a:r>
            <a:endParaRPr lang="en-US" altLang="zh-CN" sz="900" b="1" kern="0" dirty="0" smtClean="0">
              <a:solidFill>
                <a:srgbClr val="C8102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1" name="矩形 420"/>
          <p:cNvSpPr/>
          <p:nvPr/>
        </p:nvSpPr>
        <p:spPr bwMode="gray">
          <a:xfrm>
            <a:off x="1617691" y="3156045"/>
            <a:ext cx="1835346" cy="461665"/>
          </a:xfrm>
          <a:prstGeom prst="rect">
            <a:avLst/>
          </a:prstGeom>
        </p:spPr>
        <p:txBody>
          <a:bodyPr wrap="square">
            <a:spAutoFit/>
          </a:bodyPr>
          <a:lstStyle/>
          <a:p>
            <a:pPr algn="ctr" defTabSz="2073516" fontAlgn="ctr">
              <a:defRPr/>
            </a:pPr>
            <a:r>
              <a:rPr lang="en-US" sz="1200" b="1" dirty="0" smtClean="0">
                <a:solidFill>
                  <a:srgbClr val="C8102E"/>
                </a:solidFill>
                <a:latin typeface="Huawei Sans" panose="020C0503030203020204" pitchFamily="34" charset="0"/>
              </a:rPr>
              <a:t>Cloud-network-security collaboration</a:t>
            </a:r>
            <a:endParaRPr lang="en-US" altLang="zh-CN" sz="900" kern="0" dirty="0" smtClean="0">
              <a:solidFill>
                <a:srgbClr val="C8102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2" name="矩形 421"/>
          <p:cNvSpPr/>
          <p:nvPr/>
        </p:nvSpPr>
        <p:spPr bwMode="gray">
          <a:xfrm>
            <a:off x="3111244" y="3762423"/>
            <a:ext cx="2241772" cy="276999"/>
          </a:xfrm>
          <a:prstGeom prst="rect">
            <a:avLst/>
          </a:prstGeom>
        </p:spPr>
        <p:txBody>
          <a:bodyPr wrap="square">
            <a:spAutoFit/>
          </a:bodyPr>
          <a:lstStyle/>
          <a:p>
            <a:pPr algn="ctr" defTabSz="2073516" fontAlgn="ctr">
              <a:defRPr/>
            </a:pPr>
            <a:r>
              <a:rPr lang="en-US" sz="1200" b="1" dirty="0" smtClean="0">
                <a:solidFill>
                  <a:srgbClr val="C8102E"/>
                </a:solidFill>
                <a:latin typeface="Huawei Sans" panose="020C0503030203020204" pitchFamily="34" charset="0"/>
              </a:rPr>
              <a:t>Deterministic experience</a:t>
            </a:r>
            <a:endParaRPr lang="en-US" altLang="zh-CN" sz="900" kern="0" dirty="0" smtClean="0">
              <a:solidFill>
                <a:srgbClr val="C8102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23" name="组合 422"/>
          <p:cNvGrpSpPr/>
          <p:nvPr/>
        </p:nvGrpSpPr>
        <p:grpSpPr bwMode="gray">
          <a:xfrm>
            <a:off x="7410572" y="1684244"/>
            <a:ext cx="4272935" cy="4183367"/>
            <a:chOff x="8398779" y="1995018"/>
            <a:chExt cx="3857058" cy="3776205"/>
          </a:xfrm>
        </p:grpSpPr>
        <p:sp>
          <p:nvSpPr>
            <p:cNvPr id="424" name="椭圆 423"/>
            <p:cNvSpPr/>
            <p:nvPr/>
          </p:nvSpPr>
          <p:spPr bwMode="gray">
            <a:xfrm>
              <a:off x="8398779" y="2164281"/>
              <a:ext cx="501492" cy="501492"/>
            </a:xfrm>
            <a:prstGeom prst="ellipse">
              <a:avLst/>
            </a:prstGeom>
            <a:noFill/>
            <a:ln w="12700" cap="flat" cmpd="sng" algn="ctr">
              <a:solidFill>
                <a:srgbClr val="FFFFFF">
                  <a:lumMod val="75000"/>
                </a:srgbClr>
              </a:solidFill>
              <a:prstDash val="solid"/>
              <a:miter lim="800000"/>
            </a:ln>
            <a:effectLst/>
          </p:spPr>
          <p:txBody>
            <a:bodyPr rtlCol="0" anchor="ctr"/>
            <a:lstStyle/>
            <a:p>
              <a:pPr algn="ctr" defTabSz="914400" fontAlgn="ctr">
                <a:defRPr/>
              </a:pPr>
              <a:endParaRPr lang="en-US" altLang="zh-CN" sz="2000" kern="0" dirty="0" smtClean="0">
                <a:solidFill>
                  <a:srgbClr val="666666"/>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25" name="组合 424"/>
            <p:cNvGrpSpPr/>
            <p:nvPr/>
          </p:nvGrpSpPr>
          <p:grpSpPr bwMode="gray">
            <a:xfrm>
              <a:off x="8398779" y="3072398"/>
              <a:ext cx="501492" cy="501492"/>
              <a:chOff x="8303274" y="2942223"/>
              <a:chExt cx="501492" cy="501492"/>
            </a:xfrm>
          </p:grpSpPr>
          <p:pic>
            <p:nvPicPr>
              <p:cNvPr id="439" name="图片 438"/>
              <p:cNvPicPr>
                <a:picLocks noChangeAspect="1"/>
              </p:cNvPicPr>
              <p:nvPr/>
            </p:nvPicPr>
            <p:blipFill>
              <a:blip r:embed="rId12" cstate="print">
                <a:duotone>
                  <a:srgbClr val="E9002F">
                    <a:shade val="45000"/>
                    <a:satMod val="135000"/>
                  </a:srgbClr>
                  <a:prstClr val="white"/>
                </a:duotone>
                <a:extLst>
                  <a:ext uri="{BEBA8EAE-BF5A-486C-A8C5-ECC9F3942E4B}">
                    <a14:imgProps xmlns:a14="http://schemas.microsoft.com/office/drawing/2010/main">
                      <a14:imgLayer r:embed="rId13">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bwMode="gray">
              <a:xfrm>
                <a:off x="8353175" y="3061790"/>
                <a:ext cx="399110" cy="247126"/>
              </a:xfrm>
              <a:prstGeom prst="rect">
                <a:avLst/>
              </a:prstGeom>
            </p:spPr>
          </p:pic>
          <p:sp>
            <p:nvSpPr>
              <p:cNvPr id="440" name="椭圆 439"/>
              <p:cNvSpPr/>
              <p:nvPr/>
            </p:nvSpPr>
            <p:spPr bwMode="gray">
              <a:xfrm>
                <a:off x="8303274" y="2942223"/>
                <a:ext cx="501492" cy="501492"/>
              </a:xfrm>
              <a:prstGeom prst="ellipse">
                <a:avLst/>
              </a:prstGeom>
              <a:noFill/>
              <a:ln w="12700" cap="flat" cmpd="sng" algn="ctr">
                <a:solidFill>
                  <a:srgbClr val="FFFFFF">
                    <a:lumMod val="75000"/>
                  </a:srgbClr>
                </a:solidFill>
                <a:prstDash val="solid"/>
                <a:miter lim="800000"/>
              </a:ln>
              <a:effectLst/>
            </p:spPr>
            <p:txBody>
              <a:bodyPr rtlCol="0" anchor="ctr"/>
              <a:lstStyle/>
              <a:p>
                <a:pPr algn="ctr" defTabSz="914400" fontAlgn="ctr">
                  <a:defRPr/>
                </a:pPr>
                <a:endParaRPr lang="en-US" altLang="zh-CN" sz="2000" kern="0" dirty="0" smtClean="0">
                  <a:solidFill>
                    <a:srgbClr val="666666"/>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26" name="椭圆 425"/>
            <p:cNvSpPr/>
            <p:nvPr/>
          </p:nvSpPr>
          <p:spPr bwMode="gray">
            <a:xfrm>
              <a:off x="8398779" y="3980515"/>
              <a:ext cx="501492" cy="501492"/>
            </a:xfrm>
            <a:prstGeom prst="ellipse">
              <a:avLst/>
            </a:prstGeom>
            <a:noFill/>
            <a:ln w="12700" cap="flat" cmpd="sng" algn="ctr">
              <a:solidFill>
                <a:srgbClr val="FFFFFF">
                  <a:lumMod val="75000"/>
                </a:srgbClr>
              </a:solidFill>
              <a:prstDash val="solid"/>
              <a:miter lim="800000"/>
            </a:ln>
            <a:effectLst/>
          </p:spPr>
          <p:txBody>
            <a:bodyPr rtlCol="0" anchor="ctr"/>
            <a:lstStyle/>
            <a:p>
              <a:pPr algn="ctr" defTabSz="914400" fontAlgn="ctr">
                <a:defRPr/>
              </a:pPr>
              <a:endParaRPr lang="en-US" altLang="zh-CN" sz="2000" kern="0" dirty="0" smtClean="0">
                <a:solidFill>
                  <a:srgbClr val="666666"/>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27" name="图片 426"/>
            <p:cNvPicPr>
              <a:picLocks noChangeAspect="1"/>
            </p:cNvPicPr>
            <p:nvPr/>
          </p:nvPicPr>
          <p:blipFill>
            <a:blip r:embed="rId14" cstate="print">
              <a:duotone>
                <a:srgbClr val="E9002F">
                  <a:shade val="45000"/>
                  <a:satMod val="135000"/>
                </a:srgbClr>
                <a:prstClr val="white"/>
              </a:duotone>
              <a:extLst>
                <a:ext uri="{BEBA8EAE-BF5A-486C-A8C5-ECC9F3942E4B}">
                  <a14:imgProps xmlns:a14="http://schemas.microsoft.com/office/drawing/2010/main">
                    <a14:imgLayer r:embed="rId15">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bwMode="gray">
            <a:xfrm>
              <a:off x="8408487" y="4904243"/>
              <a:ext cx="482076" cy="482076"/>
            </a:xfrm>
            <a:prstGeom prst="rect">
              <a:avLst/>
            </a:prstGeom>
          </p:spPr>
        </p:pic>
        <p:sp>
          <p:nvSpPr>
            <p:cNvPr id="428" name="椭圆 427"/>
            <p:cNvSpPr/>
            <p:nvPr/>
          </p:nvSpPr>
          <p:spPr bwMode="gray">
            <a:xfrm>
              <a:off x="8398779" y="4888632"/>
              <a:ext cx="501492" cy="501492"/>
            </a:xfrm>
            <a:prstGeom prst="ellipse">
              <a:avLst/>
            </a:prstGeom>
            <a:noFill/>
            <a:ln w="12700" cap="flat" cmpd="sng" algn="ctr">
              <a:solidFill>
                <a:srgbClr val="FFFFFF">
                  <a:lumMod val="75000"/>
                </a:srgbClr>
              </a:solidFill>
              <a:prstDash val="solid"/>
              <a:miter lim="800000"/>
            </a:ln>
            <a:effectLst/>
          </p:spPr>
          <p:txBody>
            <a:bodyPr rtlCol="0" anchor="ctr"/>
            <a:lstStyle/>
            <a:p>
              <a:pPr algn="ctr" defTabSz="914400" fontAlgn="ctr">
                <a:defRPr/>
              </a:pPr>
              <a:endParaRPr lang="en-US" altLang="zh-CN" sz="2000" kern="0" dirty="0" smtClean="0">
                <a:solidFill>
                  <a:srgbClr val="666666"/>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9" name="文本框 428"/>
            <p:cNvSpPr txBox="1"/>
            <p:nvPr/>
          </p:nvSpPr>
          <p:spPr bwMode="gray">
            <a:xfrm>
              <a:off x="8911096" y="1995018"/>
              <a:ext cx="2538848" cy="333385"/>
            </a:xfrm>
            <a:prstGeom prst="rect">
              <a:avLst/>
            </a:prstGeom>
            <a:noFill/>
          </p:spPr>
          <p:txBody>
            <a:bodyPr wrap="square" rtlCol="0">
              <a:spAutoFit/>
            </a:bodyPr>
            <a:lstStyle/>
            <a:p>
              <a:pPr defTabSz="1219170" fontAlgn="ctr">
                <a:defRPr/>
              </a:pPr>
              <a:r>
                <a:rPr lang="en-US" b="1" dirty="0" smtClean="0">
                  <a:solidFill>
                    <a:srgbClr val="C7000B"/>
                  </a:solidFill>
                  <a:latin typeface="Huawei Sans" panose="020C0503030203020204" pitchFamily="34" charset="0"/>
                </a:rPr>
                <a:t>Network as a service</a:t>
              </a:r>
              <a:endParaRPr lang="en-US" b="1" dirty="0">
                <a:solidFill>
                  <a:srgbClr val="C7000B"/>
                </a:solidFill>
                <a:latin typeface="Huawei Sans" panose="020C0503030203020204" pitchFamily="34" charset="0"/>
              </a:endParaRPr>
            </a:p>
          </p:txBody>
        </p:sp>
        <p:sp>
          <p:nvSpPr>
            <p:cNvPr id="430" name="文本框 429"/>
            <p:cNvSpPr txBox="1"/>
            <p:nvPr/>
          </p:nvSpPr>
          <p:spPr bwMode="gray">
            <a:xfrm>
              <a:off x="8911095" y="2284229"/>
              <a:ext cx="3132657" cy="583424"/>
            </a:xfrm>
            <a:prstGeom prst="rect">
              <a:avLst/>
            </a:prstGeom>
            <a:noFill/>
          </p:spPr>
          <p:txBody>
            <a:bodyPr wrap="square" rtlCol="0">
              <a:spAutoFit/>
            </a:bodyPr>
            <a:lstStyle/>
            <a:p>
              <a:pPr marL="171450" indent="-171450" defTabSz="914400" fontAlgn="ctr">
                <a:buFont typeface="Arial" panose="020B0604020202020204" pitchFamily="34" charset="0"/>
                <a:buChar char="•"/>
                <a:defRPr/>
              </a:pPr>
              <a:r>
                <a:rPr lang="en-US" sz="1200" dirty="0">
                  <a:solidFill>
                    <a:srgbClr val="1D1D1A"/>
                  </a:solidFill>
                  <a:latin typeface="Huawei Sans" panose="020C0503030203020204" pitchFamily="34" charset="0"/>
                </a:rPr>
                <a:t>Network as a </a:t>
              </a:r>
              <a:r>
                <a:rPr lang="en-US" sz="1200" dirty="0" smtClean="0">
                  <a:solidFill>
                    <a:srgbClr val="1D1D1A"/>
                  </a:solidFill>
                  <a:latin typeface="Huawei Sans" panose="020C0503030203020204" pitchFamily="34" charset="0"/>
                </a:rPr>
                <a:t>service</a:t>
              </a:r>
              <a:r>
                <a:rPr lang="en-US" sz="1200" dirty="0">
                  <a:solidFill>
                    <a:srgbClr val="1D1D1A"/>
                  </a:solidFill>
                  <a:latin typeface="Huawei Sans" panose="020C0503030203020204" pitchFamily="34" charset="0"/>
                </a:rPr>
                <a:t>, </a:t>
              </a:r>
              <a:r>
                <a:rPr lang="en-US" sz="1200" dirty="0" smtClean="0">
                  <a:solidFill>
                    <a:srgbClr val="1D1D1A"/>
                  </a:solidFill>
                  <a:latin typeface="Huawei Sans" panose="020C0503030203020204" pitchFamily="34" charset="0"/>
                </a:rPr>
                <a:t>one-stop </a:t>
              </a:r>
              <a:r>
                <a:rPr lang="en-US" sz="1200" dirty="0">
                  <a:solidFill>
                    <a:srgbClr val="1D1D1A"/>
                  </a:solidFill>
                  <a:latin typeface="Huawei Sans" panose="020C0503030203020204" pitchFamily="34" charset="0"/>
                </a:rPr>
                <a:t>provisioning of cloud-network </a:t>
              </a:r>
              <a:r>
                <a:rPr lang="en-US" sz="1200" dirty="0" smtClean="0">
                  <a:solidFill>
                    <a:srgbClr val="1D1D1A"/>
                  </a:solidFill>
                  <a:latin typeface="Huawei Sans" panose="020C0503030203020204" pitchFamily="34" charset="0"/>
                </a:rPr>
                <a:t>products</a:t>
              </a:r>
            </a:p>
            <a:p>
              <a:pPr marL="171450" indent="-171450" defTabSz="914400" fontAlgn="ctr">
                <a:buFont typeface="Arial" panose="020B0604020202020204" pitchFamily="34" charset="0"/>
                <a:buChar char="•"/>
                <a:defRPr/>
              </a:pPr>
              <a:r>
                <a:rPr lang="en-US" sz="1200" dirty="0">
                  <a:solidFill>
                    <a:srgbClr val="1D1D1A"/>
                  </a:solidFill>
                  <a:latin typeface="Huawei Sans" panose="020C0503030203020204" pitchFamily="34" charset="0"/>
                </a:rPr>
                <a:t>OSS and BSS </a:t>
              </a:r>
              <a:r>
                <a:rPr lang="en-US" sz="1200" dirty="0" smtClean="0">
                  <a:solidFill>
                    <a:srgbClr val="1D1D1A"/>
                  </a:solidFill>
                  <a:latin typeface="Huawei Sans" panose="020C0503030203020204" pitchFamily="34" charset="0"/>
                </a:rPr>
                <a:t>streamlining, easy </a:t>
              </a:r>
              <a:r>
                <a:rPr lang="en-US" sz="1200" dirty="0">
                  <a:solidFill>
                    <a:srgbClr val="1D1D1A"/>
                  </a:solidFill>
                  <a:latin typeface="Huawei Sans" panose="020C0503030203020204" pitchFamily="34" charset="0"/>
                </a:rPr>
                <a:t>to </a:t>
              </a:r>
              <a:r>
                <a:rPr lang="en-US" sz="1200" dirty="0" smtClean="0">
                  <a:solidFill>
                    <a:srgbClr val="1D1D1A"/>
                  </a:solidFill>
                  <a:latin typeface="Huawei Sans" panose="020C0503030203020204" pitchFamily="34" charset="0"/>
                </a:rPr>
                <a:t>integrate</a:t>
              </a:r>
              <a:endParaRPr lang="en-US" sz="1200" dirty="0">
                <a:solidFill>
                  <a:srgbClr val="1D1D1A"/>
                </a:solidFill>
                <a:latin typeface="Huawei Sans" panose="020C0503030203020204" pitchFamily="34" charset="0"/>
              </a:endParaRPr>
            </a:p>
          </p:txBody>
        </p:sp>
        <p:sp>
          <p:nvSpPr>
            <p:cNvPr id="431" name="文本框 430"/>
            <p:cNvSpPr txBox="1"/>
            <p:nvPr/>
          </p:nvSpPr>
          <p:spPr bwMode="gray">
            <a:xfrm>
              <a:off x="8911096" y="3025889"/>
              <a:ext cx="3344741" cy="333385"/>
            </a:xfrm>
            <a:prstGeom prst="rect">
              <a:avLst/>
            </a:prstGeom>
            <a:noFill/>
          </p:spPr>
          <p:txBody>
            <a:bodyPr wrap="square" rtlCol="0">
              <a:spAutoFit/>
            </a:bodyPr>
            <a:lstStyle/>
            <a:p>
              <a:pPr defTabSz="1219170" fontAlgn="ctr">
                <a:defRPr/>
              </a:pPr>
              <a:r>
                <a:rPr lang="en-US" b="1" dirty="0" smtClean="0">
                  <a:solidFill>
                    <a:srgbClr val="C7000B"/>
                  </a:solidFill>
                  <a:latin typeface="Huawei Sans" panose="020C0503030203020204" pitchFamily="34" charset="0"/>
                </a:rPr>
                <a:t>Flexible multi-cloud connection</a:t>
              </a:r>
              <a:endParaRPr lang="en-US" b="1" dirty="0">
                <a:solidFill>
                  <a:srgbClr val="C7000B"/>
                </a:solidFill>
                <a:latin typeface="Huawei Sans" panose="020C0503030203020204" pitchFamily="34" charset="0"/>
              </a:endParaRPr>
            </a:p>
          </p:txBody>
        </p:sp>
        <p:sp>
          <p:nvSpPr>
            <p:cNvPr id="432" name="文本框 431"/>
            <p:cNvSpPr txBox="1"/>
            <p:nvPr/>
          </p:nvSpPr>
          <p:spPr bwMode="gray">
            <a:xfrm>
              <a:off x="8911096" y="3315100"/>
              <a:ext cx="3132657" cy="583425"/>
            </a:xfrm>
            <a:prstGeom prst="rect">
              <a:avLst/>
            </a:prstGeom>
            <a:noFill/>
          </p:spPr>
          <p:txBody>
            <a:bodyPr wrap="square" rtlCol="0">
              <a:spAutoFit/>
            </a:bodyPr>
            <a:lstStyle/>
            <a:p>
              <a:pPr marL="171450" indent="-171450" defTabSz="914400" fontAlgn="ctr">
                <a:buFont typeface="Arial" panose="020B0604020202020204" pitchFamily="34" charset="0"/>
                <a:buChar char="•"/>
                <a:defRPr/>
              </a:pPr>
              <a:r>
                <a:rPr lang="en-US" sz="1200" dirty="0" smtClean="0">
                  <a:solidFill>
                    <a:srgbClr val="1D1D1A"/>
                  </a:solidFill>
                  <a:latin typeface="Huawei Sans" panose="020C0503030203020204" pitchFamily="34" charset="0"/>
                </a:rPr>
                <a:t>Pre-connection to multiple clouds</a:t>
              </a:r>
              <a:endParaRPr lang="en-US" altLang="zh-CN" sz="1200" kern="0" spc="-20" dirty="0" smtClean="0">
                <a:solidFill>
                  <a:srgbClr val="1D1D1A"/>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171450" indent="-171450" defTabSz="914400" fontAlgn="ctr">
                <a:buFont typeface="Arial" panose="020B0604020202020204" pitchFamily="34" charset="0"/>
                <a:buChar char="•"/>
                <a:defRPr/>
              </a:pPr>
              <a:r>
                <a:rPr lang="en-US" sz="1200" dirty="0" smtClean="0">
                  <a:solidFill>
                    <a:srgbClr val="1D1D1A"/>
                  </a:solidFill>
                  <a:latin typeface="Huawei Sans" panose="020C0503030203020204" pitchFamily="34" charset="0"/>
                </a:rPr>
                <a:t>End-to-end SRv6, access to the cloud upon network access</a:t>
              </a:r>
              <a:endParaRPr lang="en-US" sz="1200" dirty="0">
                <a:solidFill>
                  <a:srgbClr val="1D1D1A"/>
                </a:solidFill>
                <a:latin typeface="Huawei Sans" panose="020C0503030203020204" pitchFamily="34" charset="0"/>
              </a:endParaRPr>
            </a:p>
          </p:txBody>
        </p:sp>
        <p:sp>
          <p:nvSpPr>
            <p:cNvPr id="433" name="文本框 432"/>
            <p:cNvSpPr txBox="1"/>
            <p:nvPr/>
          </p:nvSpPr>
          <p:spPr bwMode="gray">
            <a:xfrm>
              <a:off x="8911096" y="3933429"/>
              <a:ext cx="3119209" cy="333385"/>
            </a:xfrm>
            <a:prstGeom prst="rect">
              <a:avLst/>
            </a:prstGeom>
            <a:noFill/>
          </p:spPr>
          <p:txBody>
            <a:bodyPr wrap="square" rtlCol="0">
              <a:spAutoFit/>
            </a:bodyPr>
            <a:lstStyle/>
            <a:p>
              <a:pPr defTabSz="1219170" fontAlgn="ctr">
                <a:defRPr/>
              </a:pPr>
              <a:r>
                <a:rPr lang="en-US" b="1" dirty="0" smtClean="0">
                  <a:solidFill>
                    <a:srgbClr val="C7000B"/>
                  </a:solidFill>
                  <a:latin typeface="Huawei Sans" panose="020C0503030203020204" pitchFamily="34" charset="0"/>
                </a:rPr>
                <a:t>Deterministic experience</a:t>
              </a:r>
              <a:endParaRPr lang="en-US" b="1" dirty="0">
                <a:solidFill>
                  <a:srgbClr val="C7000B"/>
                </a:solidFill>
                <a:latin typeface="Huawei Sans" panose="020C0503030203020204" pitchFamily="34" charset="0"/>
              </a:endParaRPr>
            </a:p>
          </p:txBody>
        </p:sp>
        <p:sp>
          <p:nvSpPr>
            <p:cNvPr id="434" name="文本框 433"/>
            <p:cNvSpPr txBox="1"/>
            <p:nvPr/>
          </p:nvSpPr>
          <p:spPr bwMode="gray">
            <a:xfrm>
              <a:off x="8911096" y="4222641"/>
              <a:ext cx="3018018" cy="583425"/>
            </a:xfrm>
            <a:prstGeom prst="rect">
              <a:avLst/>
            </a:prstGeom>
            <a:noFill/>
          </p:spPr>
          <p:txBody>
            <a:bodyPr wrap="square" rtlCol="0">
              <a:spAutoFit/>
            </a:bodyPr>
            <a:lstStyle/>
            <a:p>
              <a:pPr marL="171450" indent="-171450" defTabSz="914400" fontAlgn="ctr">
                <a:buFont typeface="Arial" panose="020B0604020202020204" pitchFamily="34" charset="0"/>
                <a:buChar char="•"/>
                <a:defRPr/>
              </a:pPr>
              <a:r>
                <a:rPr lang="en-US" sz="1200" dirty="0" smtClean="0">
                  <a:solidFill>
                    <a:srgbClr val="1D1D1A"/>
                  </a:solidFill>
                  <a:latin typeface="Huawei Sans" panose="020C0503030203020204" pitchFamily="34" charset="0"/>
                </a:rPr>
                <a:t>Slices for deterministic SLAs</a:t>
              </a:r>
              <a:endParaRPr lang="en-US" altLang="zh-CN" sz="1200" kern="0" spc="-20" dirty="0" smtClean="0">
                <a:solidFill>
                  <a:srgbClr val="1D1D1A"/>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171450" indent="-171450" defTabSz="914400" fontAlgn="ctr">
                <a:buFont typeface="Arial" panose="020B0604020202020204" pitchFamily="34" charset="0"/>
                <a:buChar char="•"/>
                <a:defRPr/>
              </a:pPr>
              <a:r>
                <a:rPr lang="en-US" sz="1200" dirty="0" smtClean="0">
                  <a:solidFill>
                    <a:srgbClr val="1D1D1A"/>
                  </a:solidFill>
                  <a:latin typeface="Huawei Sans" panose="020C0503030203020204" pitchFamily="34" charset="0"/>
                </a:rPr>
                <a:t>One network for multiple industries with secure isolation</a:t>
              </a:r>
              <a:endParaRPr lang="en-US" sz="1200" dirty="0">
                <a:solidFill>
                  <a:srgbClr val="1D1D1A"/>
                </a:solidFill>
                <a:latin typeface="Huawei Sans" panose="020C0503030203020204" pitchFamily="34" charset="0"/>
              </a:endParaRPr>
            </a:p>
          </p:txBody>
        </p:sp>
        <p:sp>
          <p:nvSpPr>
            <p:cNvPr id="435" name="文本框 434"/>
            <p:cNvSpPr txBox="1"/>
            <p:nvPr/>
          </p:nvSpPr>
          <p:spPr bwMode="gray">
            <a:xfrm>
              <a:off x="8911096" y="4840970"/>
              <a:ext cx="3117775" cy="583424"/>
            </a:xfrm>
            <a:prstGeom prst="rect">
              <a:avLst/>
            </a:prstGeom>
            <a:noFill/>
          </p:spPr>
          <p:txBody>
            <a:bodyPr wrap="square" rtlCol="0">
              <a:spAutoFit/>
            </a:bodyPr>
            <a:lstStyle/>
            <a:p>
              <a:pPr defTabSz="1219170" fontAlgn="ctr">
                <a:defRPr/>
              </a:pPr>
              <a:r>
                <a:rPr lang="en-US" b="1" dirty="0" smtClean="0">
                  <a:solidFill>
                    <a:srgbClr val="C7000B"/>
                  </a:solidFill>
                  <a:latin typeface="Huawei Sans" panose="020C0503030203020204" pitchFamily="34" charset="0"/>
                </a:rPr>
                <a:t>Cloud-network-security collaboration</a:t>
              </a:r>
              <a:endParaRPr lang="en-US" dirty="0">
                <a:solidFill>
                  <a:srgbClr val="C7000B"/>
                </a:solidFill>
                <a:latin typeface="Huawei Sans" panose="020C0503030203020204" pitchFamily="34" charset="0"/>
              </a:endParaRPr>
            </a:p>
          </p:txBody>
        </p:sp>
        <p:sp>
          <p:nvSpPr>
            <p:cNvPr id="436" name="文本框 435"/>
            <p:cNvSpPr txBox="1"/>
            <p:nvPr/>
          </p:nvSpPr>
          <p:spPr bwMode="gray">
            <a:xfrm>
              <a:off x="8911096" y="5354491"/>
              <a:ext cx="3344741" cy="416732"/>
            </a:xfrm>
            <a:prstGeom prst="rect">
              <a:avLst/>
            </a:prstGeom>
            <a:noFill/>
          </p:spPr>
          <p:txBody>
            <a:bodyPr wrap="square" rtlCol="0">
              <a:spAutoFit/>
            </a:bodyPr>
            <a:lstStyle/>
            <a:p>
              <a:pPr marL="171450" indent="-171450" defTabSz="914400" fontAlgn="ctr">
                <a:buFont typeface="Arial" panose="020B0604020202020204" pitchFamily="34" charset="0"/>
                <a:buChar char="•"/>
                <a:defRPr/>
              </a:pPr>
              <a:r>
                <a:rPr lang="en-US" sz="1200" dirty="0" smtClean="0">
                  <a:solidFill>
                    <a:srgbClr val="1D1D1A"/>
                  </a:solidFill>
                  <a:latin typeface="Huawei Sans" panose="020C0503030203020204" pitchFamily="34" charset="0"/>
                </a:rPr>
                <a:t>Four-dimensional integrated security protection</a:t>
              </a:r>
              <a:endParaRPr lang="en-US" altLang="zh-CN" sz="1200" kern="0" spc="-20" dirty="0" smtClean="0">
                <a:solidFill>
                  <a:srgbClr val="1D1D1A"/>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171450" indent="-171450" defTabSz="914400" fontAlgn="ctr">
                <a:buFont typeface="Arial" panose="020B0604020202020204" pitchFamily="34" charset="0"/>
                <a:buChar char="•"/>
                <a:defRPr/>
              </a:pPr>
              <a:r>
                <a:rPr lang="en-US" sz="1200" dirty="0" smtClean="0">
                  <a:solidFill>
                    <a:srgbClr val="1D1D1A"/>
                  </a:solidFill>
                  <a:latin typeface="Huawei Sans" panose="020C0503030203020204" pitchFamily="34" charset="0"/>
                </a:rPr>
                <a:t>AI-powered threat correlation detection</a:t>
              </a:r>
              <a:endParaRPr lang="en-US" sz="1200" dirty="0">
                <a:solidFill>
                  <a:srgbClr val="1D1D1A"/>
                </a:solidFill>
                <a:latin typeface="Huawei Sans" panose="020C0503030203020204" pitchFamily="34" charset="0"/>
              </a:endParaRPr>
            </a:p>
          </p:txBody>
        </p:sp>
        <p:pic>
          <p:nvPicPr>
            <p:cNvPr id="437" name="图片 436"/>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bwMode="gray">
            <a:xfrm>
              <a:off x="8467722" y="2233224"/>
              <a:ext cx="363606" cy="363606"/>
            </a:xfrm>
            <a:prstGeom prst="rect">
              <a:avLst/>
            </a:prstGeom>
          </p:spPr>
        </p:pic>
        <p:pic>
          <p:nvPicPr>
            <p:cNvPr id="438" name="图片 437"/>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bwMode="gray">
            <a:xfrm>
              <a:off x="8466031" y="4081647"/>
              <a:ext cx="344944" cy="344944"/>
            </a:xfrm>
            <a:prstGeom prst="rect">
              <a:avLst/>
            </a:prstGeom>
          </p:spPr>
        </p:pic>
      </p:grpSp>
      <p:sp>
        <p:nvSpPr>
          <p:cNvPr id="441" name="文本框 440"/>
          <p:cNvSpPr txBox="1"/>
          <p:nvPr/>
        </p:nvSpPr>
        <p:spPr bwMode="gray">
          <a:xfrm>
            <a:off x="3579480" y="3043323"/>
            <a:ext cx="1294048" cy="283290"/>
          </a:xfrm>
          <a:prstGeom prst="rect">
            <a:avLst/>
          </a:prstGeom>
          <a:noFill/>
        </p:spPr>
        <p:txBody>
          <a:bodyPr wrap="square" rtlCol="0">
            <a:noAutofit/>
          </a:bodyPr>
          <a:lstStyle/>
          <a:p>
            <a:pPr algn="ctr" defTabSz="914400" fontAlgn="ctr">
              <a:defRPr/>
            </a:pPr>
            <a:r>
              <a:rPr lang="en-US" sz="1200" dirty="0" smtClean="0">
                <a:solidFill>
                  <a:srgbClr val="1D1D1A"/>
                </a:solidFill>
                <a:latin typeface="Huawei Sans" panose="020C0503030203020204" pitchFamily="34" charset="0"/>
              </a:rPr>
              <a:t>Cloud-network management and control</a:t>
            </a:r>
            <a:endParaRPr lang="en-US" sz="1200" dirty="0">
              <a:solidFill>
                <a:srgbClr val="1D1D1A"/>
              </a:solidFill>
              <a:latin typeface="Huawei Sans" panose="020C0503030203020204" pitchFamily="34" charset="0"/>
            </a:endParaRPr>
          </a:p>
        </p:txBody>
      </p:sp>
      <p:sp>
        <p:nvSpPr>
          <p:cNvPr id="143" name="五边形 142"/>
          <p:cNvSpPr/>
          <p:nvPr/>
        </p:nvSpPr>
        <p:spPr bwMode="gray">
          <a:xfrm>
            <a:off x="9357883" y="21746"/>
            <a:ext cx="900000" cy="396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200" dirty="0" smtClean="0">
                <a:latin typeface="Huawei Sans" panose="020C0503030203020204" pitchFamily="34" charset="0"/>
              </a:rPr>
              <a:t>Campus network</a:t>
            </a:r>
            <a:endParaRPr lang="en-US" sz="1200" dirty="0">
              <a:latin typeface="Huawei Sans" panose="020C0503030203020204" pitchFamily="34" charset="0"/>
            </a:endParaRPr>
          </a:p>
        </p:txBody>
      </p:sp>
      <p:sp>
        <p:nvSpPr>
          <p:cNvPr id="144" name="燕尾形 143"/>
          <p:cNvSpPr/>
          <p:nvPr/>
        </p:nvSpPr>
        <p:spPr bwMode="gray">
          <a:xfrm>
            <a:off x="10102691" y="21746"/>
            <a:ext cx="900000" cy="396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dirty="0" smtClean="0">
                <a:latin typeface="Huawei Sans" panose="020C0503030203020204" pitchFamily="34" charset="0"/>
              </a:rPr>
              <a:t>DC</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5" name="燕尾形 144"/>
          <p:cNvSpPr/>
          <p:nvPr/>
        </p:nvSpPr>
        <p:spPr bwMode="gray">
          <a:xfrm>
            <a:off x="10847500" y="21746"/>
            <a:ext cx="900000" cy="396000"/>
          </a:xfrm>
          <a:prstGeom prst="chevron">
            <a:avLst/>
          </a:prstGeom>
          <a:solidFill>
            <a:srgbClr val="56C4D2"/>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fontAlgn="ctr"/>
            <a:r>
              <a:rPr lang="en-US" sz="1200" b="1" dirty="0" smtClean="0">
                <a:solidFill>
                  <a:schemeClr val="bg1"/>
                </a:solidFill>
                <a:latin typeface="Huawei Sans" panose="020C0503030203020204" pitchFamily="34" charset="0"/>
              </a:rPr>
              <a:t>WAN</a:t>
            </a:r>
            <a:endParaRPr lang="en-US" altLang="zh-CN" sz="12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43990448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smtClean="0"/>
              <a:t>What Is </a:t>
            </a:r>
            <a:r>
              <a:rPr lang="en-US" dirty="0" err="1" smtClean="0"/>
              <a:t>iMaster</a:t>
            </a:r>
            <a:r>
              <a:rPr lang="en-US" dirty="0" smtClean="0"/>
              <a:t> NCE?</a:t>
            </a:r>
            <a:endParaRPr lang="en-US" dirty="0"/>
          </a:p>
        </p:txBody>
      </p:sp>
      <p:sp>
        <p:nvSpPr>
          <p:cNvPr id="4" name="矩形 3"/>
          <p:cNvSpPr/>
          <p:nvPr/>
        </p:nvSpPr>
        <p:spPr bwMode="gray">
          <a:xfrm>
            <a:off x="512068" y="5528967"/>
            <a:ext cx="11167865" cy="307777"/>
          </a:xfrm>
          <a:prstGeom prst="rect">
            <a:avLst/>
          </a:prstGeom>
          <a:solidFill>
            <a:srgbClr val="BF8082"/>
          </a:solidFill>
        </p:spPr>
        <p:txBody>
          <a:bodyPr wrap="square">
            <a:spAutoFit/>
          </a:bodyPr>
          <a:lstStyle/>
          <a:p>
            <a:pPr algn="ctr" fontAlgn="ctr"/>
            <a:r>
              <a:rPr lang="en-US" sz="1400" dirty="0" err="1">
                <a:solidFill>
                  <a:schemeClr val="bg1"/>
                </a:solidFill>
                <a:latin typeface="Huawei Sans" panose="020C0503030203020204" pitchFamily="34" charset="0"/>
              </a:rPr>
              <a:t>iMaster</a:t>
            </a:r>
            <a:r>
              <a:rPr lang="en-US" sz="1400" dirty="0">
                <a:solidFill>
                  <a:schemeClr val="bg1"/>
                </a:solidFill>
                <a:latin typeface="Huawei Sans" panose="020C0503030203020204" pitchFamily="34" charset="0"/>
              </a:rPr>
              <a:t> NCE is a network automation platform that integrates management, control, analysis, and AI capabilities.</a:t>
            </a:r>
            <a:endParaRPr lang="en-US" altLang="zh-CN"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圆角矩形 3">
            <a:extLst>
              <a:ext uri="{FF2B5EF4-FFF2-40B4-BE49-F238E27FC236}">
                <a16:creationId xmlns:a16="http://schemas.microsoft.com/office/drawing/2014/main" xmlns="" id="{F0F4DF4A-CAAE-4265-9EDF-1815881EA2C3}"/>
              </a:ext>
            </a:extLst>
          </p:cNvPr>
          <p:cNvSpPr/>
          <p:nvPr/>
        </p:nvSpPr>
        <p:spPr bwMode="gray">
          <a:xfrm>
            <a:off x="969819" y="1114858"/>
            <a:ext cx="10227570" cy="1759216"/>
          </a:xfrm>
          <a:prstGeom prst="roundRect">
            <a:avLst>
              <a:gd name="adj" fmla="val 3817"/>
            </a:avLst>
          </a:prstGeom>
          <a:noFill/>
          <a:ln w="25400" cap="flat" cmpd="sng" algn="ctr">
            <a:gradFill flip="none" rotWithShape="1">
              <a:gsLst>
                <a:gs pos="0">
                  <a:srgbClr val="99DFF9"/>
                </a:gs>
                <a:gs pos="100000">
                  <a:srgbClr val="F3FBFE"/>
                </a:gs>
              </a:gsLst>
              <a:lin ang="5400000" scaled="1"/>
              <a:tileRect/>
            </a:gra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20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 name="椭圆 5">
            <a:extLst>
              <a:ext uri="{FF2B5EF4-FFF2-40B4-BE49-F238E27FC236}">
                <a16:creationId xmlns:a16="http://schemas.microsoft.com/office/drawing/2014/main" xmlns="" id="{39ED5131-33BB-4FC7-9FAF-10E04A93FF1F}"/>
              </a:ext>
            </a:extLst>
          </p:cNvPr>
          <p:cNvSpPr/>
          <p:nvPr/>
        </p:nvSpPr>
        <p:spPr bwMode="gray">
          <a:xfrm rot="2496350">
            <a:off x="5439111" y="2631822"/>
            <a:ext cx="1391795" cy="1391795"/>
          </a:xfrm>
          <a:prstGeom prst="ellipse">
            <a:avLst/>
          </a:prstGeom>
          <a:noFill/>
          <a:ln w="31750" cap="flat" cmpd="sng" algn="ctr">
            <a:gradFill>
              <a:gsLst>
                <a:gs pos="0">
                  <a:srgbClr val="00B0F0"/>
                </a:gs>
                <a:gs pos="47000">
                  <a:srgbClr val="99DFF9"/>
                </a:gs>
                <a:gs pos="100000">
                  <a:srgbClr val="00B0F0"/>
                </a:gs>
              </a:gsLst>
              <a:lin ang="5400000" scaled="0"/>
            </a:gra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 name="椭圆 6">
            <a:extLst>
              <a:ext uri="{FF2B5EF4-FFF2-40B4-BE49-F238E27FC236}">
                <a16:creationId xmlns:a16="http://schemas.microsoft.com/office/drawing/2014/main" xmlns="" id="{5D6D5DC5-BD2C-407E-B0A1-42D2C7F7FE2E}"/>
              </a:ext>
            </a:extLst>
          </p:cNvPr>
          <p:cNvSpPr/>
          <p:nvPr/>
        </p:nvSpPr>
        <p:spPr bwMode="gray">
          <a:xfrm>
            <a:off x="5772147" y="2315475"/>
            <a:ext cx="595602" cy="595602"/>
          </a:xfrm>
          <a:prstGeom prst="ellipse">
            <a:avLst/>
          </a:prstGeom>
          <a:solidFill>
            <a:sysClr val="window" lastClr="FFFFFF"/>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 name="browser-setting-interface-circular-symbol-of-a-wrench-in-a-window-outlines-inside-a-circle_41892">
            <a:extLst>
              <a:ext uri="{FF2B5EF4-FFF2-40B4-BE49-F238E27FC236}">
                <a16:creationId xmlns:a16="http://schemas.microsoft.com/office/drawing/2014/main" xmlns="" id="{D5CE420C-F05E-4914-AD4D-6E66E5072B17}"/>
              </a:ext>
            </a:extLst>
          </p:cNvPr>
          <p:cNvSpPr>
            <a:spLocks noChangeAspect="1"/>
          </p:cNvSpPr>
          <p:nvPr/>
        </p:nvSpPr>
        <p:spPr bwMode="gray">
          <a:xfrm>
            <a:off x="5781564" y="2388165"/>
            <a:ext cx="673541" cy="450223"/>
          </a:xfrm>
          <a:custGeom>
            <a:avLst/>
            <a:gdLst>
              <a:gd name="connsiteX0" fmla="*/ 153550 w 609602"/>
              <a:gd name="connsiteY0" fmla="*/ 121725 h 448232"/>
              <a:gd name="connsiteX1" fmla="*/ 171615 w 609602"/>
              <a:gd name="connsiteY1" fmla="*/ 139767 h 448232"/>
              <a:gd name="connsiteX2" fmla="*/ 171615 w 609602"/>
              <a:gd name="connsiteY2" fmla="*/ 199159 h 448232"/>
              <a:gd name="connsiteX3" fmla="*/ 153550 w 609602"/>
              <a:gd name="connsiteY3" fmla="*/ 217200 h 448232"/>
              <a:gd name="connsiteX4" fmla="*/ 135486 w 609602"/>
              <a:gd name="connsiteY4" fmla="*/ 199159 h 448232"/>
              <a:gd name="connsiteX5" fmla="*/ 135486 w 609602"/>
              <a:gd name="connsiteY5" fmla="*/ 139767 h 448232"/>
              <a:gd name="connsiteX6" fmla="*/ 153550 w 609602"/>
              <a:gd name="connsiteY6" fmla="*/ 121725 h 448232"/>
              <a:gd name="connsiteX7" fmla="*/ 18064 w 609602"/>
              <a:gd name="connsiteY7" fmla="*/ 121725 h 448232"/>
              <a:gd name="connsiteX8" fmla="*/ 36129 w 609602"/>
              <a:gd name="connsiteY8" fmla="*/ 139767 h 448232"/>
              <a:gd name="connsiteX9" fmla="*/ 36129 w 609602"/>
              <a:gd name="connsiteY9" fmla="*/ 199159 h 448232"/>
              <a:gd name="connsiteX10" fmla="*/ 18064 w 609602"/>
              <a:gd name="connsiteY10" fmla="*/ 217200 h 448232"/>
              <a:gd name="connsiteX11" fmla="*/ 0 w 609602"/>
              <a:gd name="connsiteY11" fmla="*/ 199159 h 448232"/>
              <a:gd name="connsiteX12" fmla="*/ 0 w 609602"/>
              <a:gd name="connsiteY12" fmla="*/ 139767 h 448232"/>
              <a:gd name="connsiteX13" fmla="*/ 18064 w 609602"/>
              <a:gd name="connsiteY13" fmla="*/ 121725 h 448232"/>
              <a:gd name="connsiteX14" fmla="*/ 221314 w 609602"/>
              <a:gd name="connsiteY14" fmla="*/ 47279 h 448232"/>
              <a:gd name="connsiteX15" fmla="*/ 239287 w 609602"/>
              <a:gd name="connsiteY15" fmla="*/ 65325 h 448232"/>
              <a:gd name="connsiteX16" fmla="*/ 239287 w 609602"/>
              <a:gd name="connsiteY16" fmla="*/ 199155 h 448232"/>
              <a:gd name="connsiteX17" fmla="*/ 221314 w 609602"/>
              <a:gd name="connsiteY17" fmla="*/ 217201 h 448232"/>
              <a:gd name="connsiteX18" fmla="*/ 203228 w 609602"/>
              <a:gd name="connsiteY18" fmla="*/ 199155 h 448232"/>
              <a:gd name="connsiteX19" fmla="*/ 203228 w 609602"/>
              <a:gd name="connsiteY19" fmla="*/ 65325 h 448232"/>
              <a:gd name="connsiteX20" fmla="*/ 221314 w 609602"/>
              <a:gd name="connsiteY20" fmla="*/ 47279 h 448232"/>
              <a:gd name="connsiteX21" fmla="*/ 85751 w 609602"/>
              <a:gd name="connsiteY21" fmla="*/ 47279 h 448232"/>
              <a:gd name="connsiteX22" fmla="*/ 103801 w 609602"/>
              <a:gd name="connsiteY22" fmla="*/ 65325 h 448232"/>
              <a:gd name="connsiteX23" fmla="*/ 103801 w 609602"/>
              <a:gd name="connsiteY23" fmla="*/ 199155 h 448232"/>
              <a:gd name="connsiteX24" fmla="*/ 85751 w 609602"/>
              <a:gd name="connsiteY24" fmla="*/ 217201 h 448232"/>
              <a:gd name="connsiteX25" fmla="*/ 67813 w 609602"/>
              <a:gd name="connsiteY25" fmla="*/ 199155 h 448232"/>
              <a:gd name="connsiteX26" fmla="*/ 67813 w 609602"/>
              <a:gd name="connsiteY26" fmla="*/ 65325 h 448232"/>
              <a:gd name="connsiteX27" fmla="*/ 85751 w 609602"/>
              <a:gd name="connsiteY27" fmla="*/ 47279 h 448232"/>
              <a:gd name="connsiteX28" fmla="*/ 338920 w 609602"/>
              <a:gd name="connsiteY28" fmla="*/ 19970 h 448232"/>
              <a:gd name="connsiteX29" fmla="*/ 450806 w 609602"/>
              <a:gd name="connsiteY29" fmla="*/ 66248 h 448232"/>
              <a:gd name="connsiteX30" fmla="*/ 497155 w 609602"/>
              <a:gd name="connsiteY30" fmla="*/ 177963 h 448232"/>
              <a:gd name="connsiteX31" fmla="*/ 468538 w 609602"/>
              <a:gd name="connsiteY31" fmla="*/ 268613 h 448232"/>
              <a:gd name="connsiteX32" fmla="*/ 601523 w 609602"/>
              <a:gd name="connsiteY32" fmla="*/ 401395 h 448232"/>
              <a:gd name="connsiteX33" fmla="*/ 601523 w 609602"/>
              <a:gd name="connsiteY33" fmla="*/ 440165 h 448232"/>
              <a:gd name="connsiteX34" fmla="*/ 582108 w 609602"/>
              <a:gd name="connsiteY34" fmla="*/ 448232 h 448232"/>
              <a:gd name="connsiteX35" fmla="*/ 562693 w 609602"/>
              <a:gd name="connsiteY35" fmla="*/ 440165 h 448232"/>
              <a:gd name="connsiteX36" fmla="*/ 429708 w 609602"/>
              <a:gd name="connsiteY36" fmla="*/ 307383 h 448232"/>
              <a:gd name="connsiteX37" fmla="*/ 338920 w 609602"/>
              <a:gd name="connsiteY37" fmla="*/ 335956 h 448232"/>
              <a:gd name="connsiteX38" fmla="*/ 227033 w 609602"/>
              <a:gd name="connsiteY38" fmla="*/ 289679 h 448232"/>
              <a:gd name="connsiteX39" fmla="*/ 186857 w 609602"/>
              <a:gd name="connsiteY39" fmla="*/ 222224 h 448232"/>
              <a:gd name="connsiteX40" fmla="*/ 187418 w 609602"/>
              <a:gd name="connsiteY40" fmla="*/ 221551 h 448232"/>
              <a:gd name="connsiteX41" fmla="*/ 221310 w 609602"/>
              <a:gd name="connsiteY41" fmla="*/ 239704 h 448232"/>
              <a:gd name="connsiteX42" fmla="*/ 241510 w 609602"/>
              <a:gd name="connsiteY42" fmla="*/ 234325 h 448232"/>
              <a:gd name="connsiteX43" fmla="*/ 259353 w 609602"/>
              <a:gd name="connsiteY43" fmla="*/ 257408 h 448232"/>
              <a:gd name="connsiteX44" fmla="*/ 338920 w 609602"/>
              <a:gd name="connsiteY44" fmla="*/ 290351 h 448232"/>
              <a:gd name="connsiteX45" fmla="*/ 418486 w 609602"/>
              <a:gd name="connsiteY45" fmla="*/ 257408 h 448232"/>
              <a:gd name="connsiteX46" fmla="*/ 451480 w 609602"/>
              <a:gd name="connsiteY46" fmla="*/ 177963 h 448232"/>
              <a:gd name="connsiteX47" fmla="*/ 418486 w 609602"/>
              <a:gd name="connsiteY47" fmla="*/ 98519 h 448232"/>
              <a:gd name="connsiteX48" fmla="*/ 338920 w 609602"/>
              <a:gd name="connsiteY48" fmla="*/ 65575 h 448232"/>
              <a:gd name="connsiteX49" fmla="*/ 329605 w 609602"/>
              <a:gd name="connsiteY49" fmla="*/ 66024 h 448232"/>
              <a:gd name="connsiteX50" fmla="*/ 329605 w 609602"/>
              <a:gd name="connsiteY50" fmla="*/ 20194 h 448232"/>
              <a:gd name="connsiteX51" fmla="*/ 338920 w 609602"/>
              <a:gd name="connsiteY51" fmla="*/ 19970 h 448232"/>
              <a:gd name="connsiteX52" fmla="*/ 288966 w 609602"/>
              <a:gd name="connsiteY52" fmla="*/ 0 h 448232"/>
              <a:gd name="connsiteX53" fmla="*/ 307030 w 609602"/>
              <a:gd name="connsiteY53" fmla="*/ 18044 h 448232"/>
              <a:gd name="connsiteX54" fmla="*/ 307030 w 609602"/>
              <a:gd name="connsiteY54" fmla="*/ 199157 h 448232"/>
              <a:gd name="connsiteX55" fmla="*/ 288966 w 609602"/>
              <a:gd name="connsiteY55" fmla="*/ 217201 h 448232"/>
              <a:gd name="connsiteX56" fmla="*/ 270901 w 609602"/>
              <a:gd name="connsiteY56" fmla="*/ 199157 h 448232"/>
              <a:gd name="connsiteX57" fmla="*/ 270901 w 609602"/>
              <a:gd name="connsiteY57" fmla="*/ 18044 h 448232"/>
              <a:gd name="connsiteX58" fmla="*/ 288966 w 609602"/>
              <a:gd name="connsiteY58" fmla="*/ 0 h 448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609602" h="448232">
                <a:moveTo>
                  <a:pt x="153550" y="121725"/>
                </a:moveTo>
                <a:cubicBezTo>
                  <a:pt x="163536" y="121725"/>
                  <a:pt x="171615" y="129794"/>
                  <a:pt x="171615" y="139767"/>
                </a:cubicBezTo>
                <a:lnTo>
                  <a:pt x="171615" y="199159"/>
                </a:lnTo>
                <a:cubicBezTo>
                  <a:pt x="171615" y="209132"/>
                  <a:pt x="163536" y="217200"/>
                  <a:pt x="153550" y="217200"/>
                </a:cubicBezTo>
                <a:cubicBezTo>
                  <a:pt x="143565" y="217200"/>
                  <a:pt x="135486" y="209132"/>
                  <a:pt x="135486" y="199159"/>
                </a:cubicBezTo>
                <a:lnTo>
                  <a:pt x="135486" y="139767"/>
                </a:lnTo>
                <a:cubicBezTo>
                  <a:pt x="135486" y="129794"/>
                  <a:pt x="143565" y="121725"/>
                  <a:pt x="153550" y="121725"/>
                </a:cubicBezTo>
                <a:close/>
                <a:moveTo>
                  <a:pt x="18064" y="121725"/>
                </a:moveTo>
                <a:cubicBezTo>
                  <a:pt x="28050" y="121725"/>
                  <a:pt x="36129" y="129794"/>
                  <a:pt x="36129" y="139767"/>
                </a:cubicBezTo>
                <a:lnTo>
                  <a:pt x="36129" y="199159"/>
                </a:lnTo>
                <a:cubicBezTo>
                  <a:pt x="36129" y="209132"/>
                  <a:pt x="28050" y="217200"/>
                  <a:pt x="18064" y="217200"/>
                </a:cubicBezTo>
                <a:cubicBezTo>
                  <a:pt x="8079" y="217200"/>
                  <a:pt x="0" y="209132"/>
                  <a:pt x="0" y="199159"/>
                </a:cubicBezTo>
                <a:lnTo>
                  <a:pt x="0" y="139767"/>
                </a:lnTo>
                <a:cubicBezTo>
                  <a:pt x="0" y="129794"/>
                  <a:pt x="8079" y="121725"/>
                  <a:pt x="18064" y="121725"/>
                </a:cubicBezTo>
                <a:close/>
                <a:moveTo>
                  <a:pt x="221314" y="47279"/>
                </a:moveTo>
                <a:cubicBezTo>
                  <a:pt x="231199" y="47279"/>
                  <a:pt x="239287" y="55349"/>
                  <a:pt x="239287" y="65325"/>
                </a:cubicBezTo>
                <a:lnTo>
                  <a:pt x="239287" y="199155"/>
                </a:lnTo>
                <a:cubicBezTo>
                  <a:pt x="239287" y="209131"/>
                  <a:pt x="231199" y="217201"/>
                  <a:pt x="221314" y="217201"/>
                </a:cubicBezTo>
                <a:cubicBezTo>
                  <a:pt x="211316" y="217201"/>
                  <a:pt x="203228" y="209131"/>
                  <a:pt x="203228" y="199155"/>
                </a:cubicBezTo>
                <a:lnTo>
                  <a:pt x="203228" y="65325"/>
                </a:lnTo>
                <a:cubicBezTo>
                  <a:pt x="203228" y="55349"/>
                  <a:pt x="211316" y="47279"/>
                  <a:pt x="221314" y="47279"/>
                </a:cubicBezTo>
                <a:close/>
                <a:moveTo>
                  <a:pt x="85751" y="47279"/>
                </a:moveTo>
                <a:cubicBezTo>
                  <a:pt x="95729" y="47279"/>
                  <a:pt x="103801" y="55349"/>
                  <a:pt x="103801" y="65325"/>
                </a:cubicBezTo>
                <a:lnTo>
                  <a:pt x="103801" y="199155"/>
                </a:lnTo>
                <a:cubicBezTo>
                  <a:pt x="103801" y="209131"/>
                  <a:pt x="95729" y="217201"/>
                  <a:pt x="85751" y="217201"/>
                </a:cubicBezTo>
                <a:cubicBezTo>
                  <a:pt x="75885" y="217201"/>
                  <a:pt x="67813" y="209131"/>
                  <a:pt x="67813" y="199155"/>
                </a:cubicBezTo>
                <a:lnTo>
                  <a:pt x="67813" y="65325"/>
                </a:lnTo>
                <a:cubicBezTo>
                  <a:pt x="67813" y="55349"/>
                  <a:pt x="75885" y="47279"/>
                  <a:pt x="85751" y="47279"/>
                </a:cubicBezTo>
                <a:close/>
                <a:moveTo>
                  <a:pt x="338920" y="19970"/>
                </a:moveTo>
                <a:cubicBezTo>
                  <a:pt x="381228" y="19970"/>
                  <a:pt x="420955" y="36329"/>
                  <a:pt x="450806" y="66248"/>
                </a:cubicBezTo>
                <a:cubicBezTo>
                  <a:pt x="480770" y="96053"/>
                  <a:pt x="497155" y="135720"/>
                  <a:pt x="497155" y="177963"/>
                </a:cubicBezTo>
                <a:cubicBezTo>
                  <a:pt x="497155" y="210907"/>
                  <a:pt x="487167" y="242281"/>
                  <a:pt x="468538" y="268613"/>
                </a:cubicBezTo>
                <a:lnTo>
                  <a:pt x="601523" y="401395"/>
                </a:lnTo>
                <a:cubicBezTo>
                  <a:pt x="612296" y="412152"/>
                  <a:pt x="612296" y="429520"/>
                  <a:pt x="601523" y="440165"/>
                </a:cubicBezTo>
                <a:cubicBezTo>
                  <a:pt x="596248" y="445543"/>
                  <a:pt x="589178" y="448232"/>
                  <a:pt x="582108" y="448232"/>
                </a:cubicBezTo>
                <a:cubicBezTo>
                  <a:pt x="575150" y="448232"/>
                  <a:pt x="568080" y="445543"/>
                  <a:pt x="562693" y="440165"/>
                </a:cubicBezTo>
                <a:lnTo>
                  <a:pt x="429708" y="307383"/>
                </a:lnTo>
                <a:cubicBezTo>
                  <a:pt x="403336" y="325984"/>
                  <a:pt x="371913" y="335956"/>
                  <a:pt x="338920" y="335956"/>
                </a:cubicBezTo>
                <a:cubicBezTo>
                  <a:pt x="296612" y="335956"/>
                  <a:pt x="256884" y="319597"/>
                  <a:pt x="227033" y="289679"/>
                </a:cubicBezTo>
                <a:cubicBezTo>
                  <a:pt x="207843" y="270630"/>
                  <a:pt x="194264" y="247435"/>
                  <a:pt x="186857" y="222224"/>
                </a:cubicBezTo>
                <a:cubicBezTo>
                  <a:pt x="187081" y="222000"/>
                  <a:pt x="187194" y="221776"/>
                  <a:pt x="187418" y="221551"/>
                </a:cubicBezTo>
                <a:cubicBezTo>
                  <a:pt x="194713" y="232533"/>
                  <a:pt x="207169" y="239704"/>
                  <a:pt x="221310" y="239704"/>
                </a:cubicBezTo>
                <a:cubicBezTo>
                  <a:pt x="228604" y="239704"/>
                  <a:pt x="235562" y="237687"/>
                  <a:pt x="241510" y="234325"/>
                </a:cubicBezTo>
                <a:cubicBezTo>
                  <a:pt x="246335" y="242617"/>
                  <a:pt x="252283" y="250349"/>
                  <a:pt x="259353" y="257408"/>
                </a:cubicBezTo>
                <a:cubicBezTo>
                  <a:pt x="280564" y="278586"/>
                  <a:pt x="308844" y="290351"/>
                  <a:pt x="338920" y="290351"/>
                </a:cubicBezTo>
                <a:cubicBezTo>
                  <a:pt x="368996" y="290351"/>
                  <a:pt x="397164" y="278586"/>
                  <a:pt x="418486" y="257408"/>
                </a:cubicBezTo>
                <a:cubicBezTo>
                  <a:pt x="439696" y="236230"/>
                  <a:pt x="451480" y="207993"/>
                  <a:pt x="451480" y="177963"/>
                </a:cubicBezTo>
                <a:cubicBezTo>
                  <a:pt x="451480" y="147933"/>
                  <a:pt x="439696" y="119696"/>
                  <a:pt x="418486" y="98519"/>
                </a:cubicBezTo>
                <a:cubicBezTo>
                  <a:pt x="397164" y="77229"/>
                  <a:pt x="368996" y="65575"/>
                  <a:pt x="338920" y="65575"/>
                </a:cubicBezTo>
                <a:cubicBezTo>
                  <a:pt x="335777" y="65575"/>
                  <a:pt x="332747" y="65799"/>
                  <a:pt x="329605" y="66024"/>
                </a:cubicBezTo>
                <a:lnTo>
                  <a:pt x="329605" y="20194"/>
                </a:lnTo>
                <a:cubicBezTo>
                  <a:pt x="332747" y="19970"/>
                  <a:pt x="335777" y="19970"/>
                  <a:pt x="338920" y="19970"/>
                </a:cubicBezTo>
                <a:close/>
                <a:moveTo>
                  <a:pt x="288966" y="0"/>
                </a:moveTo>
                <a:cubicBezTo>
                  <a:pt x="298951" y="0"/>
                  <a:pt x="307030" y="8069"/>
                  <a:pt x="307030" y="18044"/>
                </a:cubicBezTo>
                <a:lnTo>
                  <a:pt x="307030" y="199157"/>
                </a:lnTo>
                <a:cubicBezTo>
                  <a:pt x="307030" y="209132"/>
                  <a:pt x="298951" y="217201"/>
                  <a:pt x="288966" y="217201"/>
                </a:cubicBezTo>
                <a:cubicBezTo>
                  <a:pt x="278980" y="217201"/>
                  <a:pt x="270901" y="209132"/>
                  <a:pt x="270901" y="199157"/>
                </a:cubicBezTo>
                <a:lnTo>
                  <a:pt x="270901" y="18044"/>
                </a:lnTo>
                <a:cubicBezTo>
                  <a:pt x="270901" y="8069"/>
                  <a:pt x="278980" y="0"/>
                  <a:pt x="288966" y="0"/>
                </a:cubicBezTo>
                <a:close/>
              </a:path>
            </a:pathLst>
          </a:custGeom>
          <a:solidFill>
            <a:srgbClr val="30B5C5"/>
          </a:solidFill>
          <a:ln>
            <a:noFill/>
          </a:ln>
        </p:spPr>
        <p:txBody>
          <a:bodyPr/>
          <a:lstStyle/>
          <a:p>
            <a:pPr defTabSz="914112" fontAlgn="ctr"/>
            <a:endParaRPr lang="en-US" altLang="zh-CN" sz="16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 name="文本框 12">
            <a:extLst>
              <a:ext uri="{FF2B5EF4-FFF2-40B4-BE49-F238E27FC236}">
                <a16:creationId xmlns:a16="http://schemas.microsoft.com/office/drawing/2014/main" xmlns="" id="{4AC7BBCC-630B-4279-B22F-0D2BF6EB21E0}"/>
              </a:ext>
            </a:extLst>
          </p:cNvPr>
          <p:cNvSpPr txBox="1"/>
          <p:nvPr/>
        </p:nvSpPr>
        <p:spPr bwMode="gray">
          <a:xfrm>
            <a:off x="5838134" y="3029825"/>
            <a:ext cx="529615" cy="492443"/>
          </a:xfrm>
          <a:prstGeom prst="rect">
            <a:avLst/>
          </a:prstGeom>
          <a:noFill/>
        </p:spPr>
        <p:txBody>
          <a:bodyPr wrap="square" lIns="0" tIns="0" rIns="0" bIns="0" rtlCol="0">
            <a:spAutoFit/>
          </a:bodyPr>
          <a:lstStyle/>
          <a:p>
            <a:pPr algn="ctr" fontAlgn="ctr"/>
            <a:r>
              <a:rPr lang="en-US" sz="3200" dirty="0" smtClean="0">
                <a:solidFill>
                  <a:srgbClr val="00B0F0"/>
                </a:solidFill>
                <a:latin typeface="Huawei Sans" panose="020C0503030203020204" pitchFamily="34" charset="0"/>
              </a:rPr>
              <a:t>3</a:t>
            </a:r>
            <a:endParaRPr kumimoji="1" lang="en-US" altLang="zh-CN" sz="3200" dirty="0">
              <a:solidFill>
                <a:srgbClr val="00B0F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 name="文本框 13">
            <a:extLst>
              <a:ext uri="{FF2B5EF4-FFF2-40B4-BE49-F238E27FC236}">
                <a16:creationId xmlns:a16="http://schemas.microsoft.com/office/drawing/2014/main" xmlns="" id="{812CAFCB-0B17-4370-BD7B-B8AC56792FD9}"/>
              </a:ext>
            </a:extLst>
          </p:cNvPr>
          <p:cNvSpPr txBox="1"/>
          <p:nvPr/>
        </p:nvSpPr>
        <p:spPr bwMode="gray">
          <a:xfrm>
            <a:off x="9324675" y="3003772"/>
            <a:ext cx="529615" cy="492443"/>
          </a:xfrm>
          <a:prstGeom prst="rect">
            <a:avLst/>
          </a:prstGeom>
          <a:noFill/>
        </p:spPr>
        <p:txBody>
          <a:bodyPr wrap="square" lIns="0" tIns="0" rIns="0" bIns="0" rtlCol="0">
            <a:spAutoFit/>
          </a:bodyPr>
          <a:lstStyle/>
          <a:p>
            <a:pPr algn="ctr" fontAlgn="ctr"/>
            <a:r>
              <a:rPr lang="en-US" sz="3200" dirty="0" smtClean="0">
                <a:solidFill>
                  <a:srgbClr val="00B0F0"/>
                </a:solidFill>
                <a:latin typeface="Huawei Sans" panose="020C0503030203020204" pitchFamily="34" charset="0"/>
              </a:rPr>
              <a:t>4</a:t>
            </a:r>
            <a:endParaRPr kumimoji="1" lang="en-US" altLang="zh-CN" sz="3200" dirty="0">
              <a:solidFill>
                <a:srgbClr val="00B0F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15" name="组合 14">
            <a:extLst>
              <a:ext uri="{FF2B5EF4-FFF2-40B4-BE49-F238E27FC236}">
                <a16:creationId xmlns:a16="http://schemas.microsoft.com/office/drawing/2014/main" xmlns="" id="{0A7EC731-FC15-4348-B0C3-F4164FB47FC8}"/>
              </a:ext>
            </a:extLst>
          </p:cNvPr>
          <p:cNvGrpSpPr/>
          <p:nvPr/>
        </p:nvGrpSpPr>
        <p:grpSpPr bwMode="gray">
          <a:xfrm rot="16200000">
            <a:off x="1795300" y="2500483"/>
            <a:ext cx="1577735" cy="1567975"/>
            <a:chOff x="1834911" y="3216123"/>
            <a:chExt cx="1776730" cy="1765739"/>
          </a:xfrm>
        </p:grpSpPr>
        <p:sp>
          <p:nvSpPr>
            <p:cNvPr id="16" name="空心弧 15">
              <a:extLst>
                <a:ext uri="{FF2B5EF4-FFF2-40B4-BE49-F238E27FC236}">
                  <a16:creationId xmlns:a16="http://schemas.microsoft.com/office/drawing/2014/main" xmlns="" id="{007CD11B-53D6-4D67-AA1F-036E0900C74D}"/>
                </a:ext>
              </a:extLst>
            </p:cNvPr>
            <p:cNvSpPr/>
            <p:nvPr/>
          </p:nvSpPr>
          <p:spPr bwMode="gray">
            <a:xfrm>
              <a:off x="1834911" y="3216123"/>
              <a:ext cx="1776730" cy="1765739"/>
            </a:xfrm>
            <a:prstGeom prst="blockArc">
              <a:avLst>
                <a:gd name="adj1" fmla="val 7925325"/>
                <a:gd name="adj2" fmla="val 14713414"/>
                <a:gd name="adj3" fmla="val 2265"/>
              </a:avLst>
            </a:prstGeom>
            <a:gradFill flip="none" rotWithShape="1">
              <a:gsLst>
                <a:gs pos="0">
                  <a:srgbClr val="F3FBFE"/>
                </a:gs>
                <a:gs pos="100000">
                  <a:srgbClr val="00B0F0"/>
                </a:gs>
              </a:gsLst>
              <a:lin ang="5400000" scaled="1"/>
              <a:tileRect/>
            </a:gradFill>
            <a:ln w="28575" cap="flat" cmpd="sng" algn="ctr">
              <a:noFill/>
              <a:prstDash val="solid"/>
              <a:headEnd type="none" w="sm" len="med"/>
              <a:tailEnd type="none" w="sm" len="med"/>
            </a:ln>
            <a:effectLst/>
          </p:spPr>
          <p:txBody>
            <a:bodyPr lIns="91396" tIns="45698" rIns="91396" bIns="45698" rtlCol="0" anchor="ctr"/>
            <a:lstStyle/>
            <a:p>
              <a:pPr algn="ctr" defTabSz="1218784" fontAlgn="ctr"/>
              <a:endParaRPr lang="en-US" altLang="zh-CN" sz="1200" kern="0" dirty="0">
                <a:solidFill>
                  <a:prstClr val="black">
                    <a:lumMod val="65000"/>
                    <a:lumOff val="3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7" name="空心弧 16">
              <a:extLst>
                <a:ext uri="{FF2B5EF4-FFF2-40B4-BE49-F238E27FC236}">
                  <a16:creationId xmlns:a16="http://schemas.microsoft.com/office/drawing/2014/main" xmlns="" id="{FC267298-75EB-424F-B369-12815E3F132B}"/>
                </a:ext>
              </a:extLst>
            </p:cNvPr>
            <p:cNvSpPr/>
            <p:nvPr/>
          </p:nvSpPr>
          <p:spPr bwMode="gray">
            <a:xfrm rot="10800000">
              <a:off x="1834911" y="3216123"/>
              <a:ext cx="1776730" cy="1765739"/>
            </a:xfrm>
            <a:prstGeom prst="blockArc">
              <a:avLst>
                <a:gd name="adj1" fmla="val 7420654"/>
                <a:gd name="adj2" fmla="val 14882723"/>
                <a:gd name="adj3" fmla="val 2013"/>
              </a:avLst>
            </a:prstGeom>
            <a:gradFill flip="none" rotWithShape="1">
              <a:gsLst>
                <a:gs pos="0">
                  <a:srgbClr val="F3FBFE"/>
                </a:gs>
                <a:gs pos="100000">
                  <a:srgbClr val="00B0F0"/>
                </a:gs>
              </a:gsLst>
              <a:lin ang="5400000" scaled="1"/>
              <a:tileRect/>
            </a:gradFill>
            <a:ln w="28575" cap="flat" cmpd="sng" algn="ctr">
              <a:noFill/>
              <a:prstDash val="solid"/>
              <a:headEnd type="none" w="sm" len="med"/>
              <a:tailEnd type="none" w="sm" len="med"/>
            </a:ln>
            <a:effectLst/>
          </p:spPr>
          <p:txBody>
            <a:bodyPr lIns="91396" tIns="45698" rIns="91396" bIns="45698" rtlCol="0" anchor="ctr"/>
            <a:lstStyle/>
            <a:p>
              <a:pPr algn="ctr" defTabSz="1218784" fontAlgn="ctr">
                <a:defRPr/>
              </a:pPr>
              <a:endParaRPr lang="en-US" altLang="zh-CN" sz="1200" kern="0" dirty="0">
                <a:solidFill>
                  <a:prstClr val="black">
                    <a:lumMod val="65000"/>
                    <a:lumOff val="3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18" name="文本框 17">
            <a:extLst>
              <a:ext uri="{FF2B5EF4-FFF2-40B4-BE49-F238E27FC236}">
                <a16:creationId xmlns:a16="http://schemas.microsoft.com/office/drawing/2014/main" xmlns="" id="{3AAD62AB-D34A-4700-88E8-DED2861B28DE}"/>
              </a:ext>
            </a:extLst>
          </p:cNvPr>
          <p:cNvSpPr txBox="1"/>
          <p:nvPr/>
        </p:nvSpPr>
        <p:spPr bwMode="gray">
          <a:xfrm>
            <a:off x="2316014" y="3114248"/>
            <a:ext cx="529615" cy="492443"/>
          </a:xfrm>
          <a:prstGeom prst="rect">
            <a:avLst/>
          </a:prstGeom>
          <a:noFill/>
        </p:spPr>
        <p:txBody>
          <a:bodyPr wrap="square" lIns="0" tIns="0" rIns="0" bIns="0" rtlCol="0">
            <a:spAutoFit/>
          </a:bodyPr>
          <a:lstStyle/>
          <a:p>
            <a:pPr algn="ctr" fontAlgn="ctr"/>
            <a:r>
              <a:rPr lang="en-US" sz="3200" dirty="0" smtClean="0">
                <a:solidFill>
                  <a:srgbClr val="00B0F0"/>
                </a:solidFill>
                <a:latin typeface="Huawei Sans" panose="020C0503030203020204" pitchFamily="34" charset="0"/>
              </a:rPr>
              <a:t>2</a:t>
            </a:r>
            <a:endParaRPr kumimoji="1" lang="en-US" altLang="zh-CN" sz="3200" dirty="0">
              <a:solidFill>
                <a:srgbClr val="00B0F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9" name="燕尾形 18">
            <a:extLst>
              <a:ext uri="{FF2B5EF4-FFF2-40B4-BE49-F238E27FC236}">
                <a16:creationId xmlns:a16="http://schemas.microsoft.com/office/drawing/2014/main" xmlns="" id="{47FCFB8E-6F2E-40E4-8738-D974B6E75EB3}"/>
              </a:ext>
            </a:extLst>
          </p:cNvPr>
          <p:cNvSpPr/>
          <p:nvPr/>
        </p:nvSpPr>
        <p:spPr bwMode="gray">
          <a:xfrm rot="10800000">
            <a:off x="2519070" y="2428582"/>
            <a:ext cx="101013" cy="134041"/>
          </a:xfrm>
          <a:prstGeom prst="chevron">
            <a:avLst>
              <a:gd name="adj" fmla="val 89783"/>
            </a:avLst>
          </a:prstGeom>
          <a:solidFill>
            <a:srgbClr val="00B0F0"/>
          </a:solidFill>
          <a:ln w="25400" cap="flat" cmpd="sng" algn="ctr">
            <a:solidFill>
              <a:srgbClr val="00B0F0"/>
            </a:solidFill>
            <a:prstDash val="solid"/>
          </a:ln>
          <a:effectLst/>
        </p:spPr>
        <p:txBody>
          <a:bodyPr rtlCol="0" anchor="ctr"/>
          <a:lstStyle/>
          <a:p>
            <a:pPr algn="ctr" defTabSz="1218784" fontAlgn="ctr">
              <a:defRPr/>
            </a:pPr>
            <a:endParaRPr lang="en-US" altLang="zh-CN" sz="1200" kern="0" dirty="0">
              <a:solidFill>
                <a:prstClr val="black">
                  <a:lumMod val="65000"/>
                  <a:lumOff val="3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0" name="燕尾形 19">
            <a:extLst>
              <a:ext uri="{FF2B5EF4-FFF2-40B4-BE49-F238E27FC236}">
                <a16:creationId xmlns:a16="http://schemas.microsoft.com/office/drawing/2014/main" xmlns="" id="{774820CD-5E73-4DB3-8F58-696E6347A7BE}"/>
              </a:ext>
            </a:extLst>
          </p:cNvPr>
          <p:cNvSpPr/>
          <p:nvPr/>
        </p:nvSpPr>
        <p:spPr bwMode="gray">
          <a:xfrm>
            <a:off x="2553693" y="3996260"/>
            <a:ext cx="101013" cy="134041"/>
          </a:xfrm>
          <a:prstGeom prst="chevron">
            <a:avLst>
              <a:gd name="adj" fmla="val 89783"/>
            </a:avLst>
          </a:prstGeom>
          <a:solidFill>
            <a:srgbClr val="C00000"/>
          </a:solidFill>
          <a:ln w="25400" cap="flat" cmpd="sng" algn="ctr">
            <a:solidFill>
              <a:srgbClr val="00B0F0"/>
            </a:solidFill>
            <a:prstDash val="solid"/>
          </a:ln>
          <a:effectLst/>
        </p:spPr>
        <p:txBody>
          <a:bodyPr rtlCol="0" anchor="ctr"/>
          <a:lstStyle/>
          <a:p>
            <a:pPr algn="ctr" defTabSz="1218784" fontAlgn="ctr">
              <a:defRPr/>
            </a:pPr>
            <a:endParaRPr lang="en-US" altLang="zh-CN" sz="1200" kern="0" dirty="0">
              <a:solidFill>
                <a:prstClr val="black">
                  <a:lumMod val="65000"/>
                  <a:lumOff val="3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2" name="Freeform 12">
            <a:extLst>
              <a:ext uri="{FF2B5EF4-FFF2-40B4-BE49-F238E27FC236}">
                <a16:creationId xmlns:a16="http://schemas.microsoft.com/office/drawing/2014/main" xmlns="" id="{195959BE-7420-45CA-92AA-552BC27F3EA7}"/>
              </a:ext>
            </a:extLst>
          </p:cNvPr>
          <p:cNvSpPr>
            <a:spLocks/>
          </p:cNvSpPr>
          <p:nvPr/>
        </p:nvSpPr>
        <p:spPr bwMode="gray">
          <a:xfrm>
            <a:off x="3187288" y="3062110"/>
            <a:ext cx="243919" cy="466736"/>
          </a:xfrm>
          <a:custGeom>
            <a:avLst/>
            <a:gdLst>
              <a:gd name="T0" fmla="*/ 316089 w 108"/>
              <a:gd name="T1" fmla="*/ 289091 h 200"/>
              <a:gd name="T2" fmla="*/ 312326 w 108"/>
              <a:gd name="T3" fmla="*/ 285337 h 200"/>
              <a:gd name="T4" fmla="*/ 289748 w 108"/>
              <a:gd name="T5" fmla="*/ 236529 h 200"/>
              <a:gd name="T6" fmla="*/ 316089 w 108"/>
              <a:gd name="T7" fmla="*/ 206494 h 200"/>
              <a:gd name="T8" fmla="*/ 316089 w 108"/>
              <a:gd name="T9" fmla="*/ 127651 h 200"/>
              <a:gd name="T10" fmla="*/ 237067 w 108"/>
              <a:gd name="T11" fmla="*/ 71334 h 200"/>
              <a:gd name="T12" fmla="*/ 173096 w 108"/>
              <a:gd name="T13" fmla="*/ 112633 h 200"/>
              <a:gd name="T14" fmla="*/ 169333 w 108"/>
              <a:gd name="T15" fmla="*/ 112633 h 200"/>
              <a:gd name="T16" fmla="*/ 120415 w 108"/>
              <a:gd name="T17" fmla="*/ 93861 h 200"/>
              <a:gd name="T18" fmla="*/ 112889 w 108"/>
              <a:gd name="T19" fmla="*/ 86352 h 200"/>
              <a:gd name="T20" fmla="*/ 56444 w 108"/>
              <a:gd name="T21" fmla="*/ 0 h 200"/>
              <a:gd name="T22" fmla="*/ 0 w 108"/>
              <a:gd name="T23" fmla="*/ 30035 h 200"/>
              <a:gd name="T24" fmla="*/ 52681 w 108"/>
              <a:gd name="T25" fmla="*/ 60071 h 200"/>
              <a:gd name="T26" fmla="*/ 97837 w 108"/>
              <a:gd name="T27" fmla="*/ 150177 h 200"/>
              <a:gd name="T28" fmla="*/ 169333 w 108"/>
              <a:gd name="T29" fmla="*/ 172704 h 200"/>
              <a:gd name="T30" fmla="*/ 237067 w 108"/>
              <a:gd name="T31" fmla="*/ 135160 h 200"/>
              <a:gd name="T32" fmla="*/ 248356 w 108"/>
              <a:gd name="T33" fmla="*/ 187722 h 200"/>
              <a:gd name="T34" fmla="*/ 252119 w 108"/>
              <a:gd name="T35" fmla="*/ 304109 h 200"/>
              <a:gd name="T36" fmla="*/ 346193 w 108"/>
              <a:gd name="T37" fmla="*/ 352917 h 200"/>
              <a:gd name="T38" fmla="*/ 316089 w 108"/>
              <a:gd name="T39" fmla="*/ 397970 h 200"/>
              <a:gd name="T40" fmla="*/ 237067 w 108"/>
              <a:gd name="T41" fmla="*/ 484322 h 200"/>
              <a:gd name="T42" fmla="*/ 267170 w 108"/>
              <a:gd name="T43" fmla="*/ 578183 h 200"/>
              <a:gd name="T44" fmla="*/ 218252 w 108"/>
              <a:gd name="T45" fmla="*/ 593201 h 200"/>
              <a:gd name="T46" fmla="*/ 139230 w 108"/>
              <a:gd name="T47" fmla="*/ 578183 h 200"/>
              <a:gd name="T48" fmla="*/ 52681 w 108"/>
              <a:gd name="T49" fmla="*/ 660781 h 200"/>
              <a:gd name="T50" fmla="*/ 30104 w 108"/>
              <a:gd name="T51" fmla="*/ 687062 h 200"/>
              <a:gd name="T52" fmla="*/ 30104 w 108"/>
              <a:gd name="T53" fmla="*/ 750887 h 200"/>
              <a:gd name="T54" fmla="*/ 112889 w 108"/>
              <a:gd name="T55" fmla="*/ 690816 h 200"/>
              <a:gd name="T56" fmla="*/ 116652 w 108"/>
              <a:gd name="T57" fmla="*/ 657026 h 200"/>
              <a:gd name="T58" fmla="*/ 165570 w 108"/>
              <a:gd name="T59" fmla="*/ 634500 h 200"/>
              <a:gd name="T60" fmla="*/ 169333 w 108"/>
              <a:gd name="T61" fmla="*/ 634500 h 200"/>
              <a:gd name="T62" fmla="*/ 195674 w 108"/>
              <a:gd name="T63" fmla="*/ 657026 h 200"/>
              <a:gd name="T64" fmla="*/ 278459 w 108"/>
              <a:gd name="T65" fmla="*/ 657026 h 200"/>
              <a:gd name="T66" fmla="*/ 331141 w 108"/>
              <a:gd name="T67" fmla="*/ 578183 h 200"/>
              <a:gd name="T68" fmla="*/ 293511 w 108"/>
              <a:gd name="T69" fmla="*/ 518112 h 200"/>
              <a:gd name="T70" fmla="*/ 293511 w 108"/>
              <a:gd name="T71" fmla="*/ 506849 h 200"/>
              <a:gd name="T72" fmla="*/ 312326 w 108"/>
              <a:gd name="T73" fmla="*/ 461796 h 200"/>
              <a:gd name="T74" fmla="*/ 349956 w 108"/>
              <a:gd name="T75" fmla="*/ 458041 h 200"/>
              <a:gd name="T76" fmla="*/ 406400 w 108"/>
              <a:gd name="T77" fmla="*/ 345408 h 2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08" h="200">
                <a:moveTo>
                  <a:pt x="93" y="77"/>
                </a:moveTo>
                <a:cubicBezTo>
                  <a:pt x="84" y="77"/>
                  <a:pt x="84" y="77"/>
                  <a:pt x="84" y="77"/>
                </a:cubicBezTo>
                <a:cubicBezTo>
                  <a:pt x="84" y="77"/>
                  <a:pt x="83" y="77"/>
                  <a:pt x="83" y="76"/>
                </a:cubicBezTo>
                <a:cubicBezTo>
                  <a:pt x="83" y="76"/>
                  <a:pt x="83" y="76"/>
                  <a:pt x="83" y="76"/>
                </a:cubicBezTo>
                <a:cubicBezTo>
                  <a:pt x="78" y="64"/>
                  <a:pt x="78" y="64"/>
                  <a:pt x="78" y="64"/>
                </a:cubicBezTo>
                <a:cubicBezTo>
                  <a:pt x="78" y="63"/>
                  <a:pt x="78" y="63"/>
                  <a:pt x="77" y="63"/>
                </a:cubicBezTo>
                <a:cubicBezTo>
                  <a:pt x="77" y="63"/>
                  <a:pt x="77" y="62"/>
                  <a:pt x="78" y="61"/>
                </a:cubicBezTo>
                <a:cubicBezTo>
                  <a:pt x="84" y="55"/>
                  <a:pt x="84" y="55"/>
                  <a:pt x="84" y="55"/>
                </a:cubicBezTo>
                <a:cubicBezTo>
                  <a:pt x="87" y="53"/>
                  <a:pt x="88" y="49"/>
                  <a:pt x="88" y="45"/>
                </a:cubicBezTo>
                <a:cubicBezTo>
                  <a:pt x="88" y="41"/>
                  <a:pt x="87" y="37"/>
                  <a:pt x="84" y="34"/>
                </a:cubicBezTo>
                <a:cubicBezTo>
                  <a:pt x="74" y="24"/>
                  <a:pt x="74" y="24"/>
                  <a:pt x="74" y="24"/>
                </a:cubicBezTo>
                <a:cubicBezTo>
                  <a:pt x="71" y="21"/>
                  <a:pt x="67" y="19"/>
                  <a:pt x="63" y="19"/>
                </a:cubicBezTo>
                <a:cubicBezTo>
                  <a:pt x="59" y="19"/>
                  <a:pt x="55" y="21"/>
                  <a:pt x="52" y="24"/>
                </a:cubicBezTo>
                <a:cubicBezTo>
                  <a:pt x="46" y="30"/>
                  <a:pt x="46" y="30"/>
                  <a:pt x="46" y="30"/>
                </a:cubicBezTo>
                <a:cubicBezTo>
                  <a:pt x="46" y="30"/>
                  <a:pt x="46" y="30"/>
                  <a:pt x="45" y="30"/>
                </a:cubicBezTo>
                <a:cubicBezTo>
                  <a:pt x="45" y="30"/>
                  <a:pt x="45" y="30"/>
                  <a:pt x="45" y="30"/>
                </a:cubicBezTo>
                <a:cubicBezTo>
                  <a:pt x="44" y="30"/>
                  <a:pt x="44" y="30"/>
                  <a:pt x="44" y="30"/>
                </a:cubicBezTo>
                <a:cubicBezTo>
                  <a:pt x="32" y="25"/>
                  <a:pt x="32" y="25"/>
                  <a:pt x="32" y="25"/>
                </a:cubicBezTo>
                <a:cubicBezTo>
                  <a:pt x="32" y="25"/>
                  <a:pt x="32" y="25"/>
                  <a:pt x="31" y="25"/>
                </a:cubicBezTo>
                <a:cubicBezTo>
                  <a:pt x="31" y="24"/>
                  <a:pt x="30" y="24"/>
                  <a:pt x="30" y="23"/>
                </a:cubicBezTo>
                <a:cubicBezTo>
                  <a:pt x="30" y="15"/>
                  <a:pt x="30" y="15"/>
                  <a:pt x="30" y="15"/>
                </a:cubicBezTo>
                <a:cubicBezTo>
                  <a:pt x="30" y="6"/>
                  <a:pt x="23" y="0"/>
                  <a:pt x="15" y="0"/>
                </a:cubicBezTo>
                <a:cubicBezTo>
                  <a:pt x="8" y="0"/>
                  <a:pt x="8" y="0"/>
                  <a:pt x="8" y="0"/>
                </a:cubicBezTo>
                <a:cubicBezTo>
                  <a:pt x="3" y="0"/>
                  <a:pt x="0" y="3"/>
                  <a:pt x="0" y="8"/>
                </a:cubicBezTo>
                <a:cubicBezTo>
                  <a:pt x="0" y="12"/>
                  <a:pt x="3" y="16"/>
                  <a:pt x="8" y="16"/>
                </a:cubicBezTo>
                <a:cubicBezTo>
                  <a:pt x="14" y="16"/>
                  <a:pt x="14" y="16"/>
                  <a:pt x="14" y="16"/>
                </a:cubicBezTo>
                <a:cubicBezTo>
                  <a:pt x="14" y="23"/>
                  <a:pt x="14" y="23"/>
                  <a:pt x="14" y="23"/>
                </a:cubicBezTo>
                <a:cubicBezTo>
                  <a:pt x="14" y="31"/>
                  <a:pt x="19" y="38"/>
                  <a:pt x="26" y="40"/>
                </a:cubicBezTo>
                <a:cubicBezTo>
                  <a:pt x="37" y="45"/>
                  <a:pt x="37" y="45"/>
                  <a:pt x="37" y="45"/>
                </a:cubicBezTo>
                <a:cubicBezTo>
                  <a:pt x="39" y="46"/>
                  <a:pt x="42" y="46"/>
                  <a:pt x="45" y="46"/>
                </a:cubicBezTo>
                <a:cubicBezTo>
                  <a:pt x="50" y="46"/>
                  <a:pt x="54" y="45"/>
                  <a:pt x="58" y="41"/>
                </a:cubicBezTo>
                <a:cubicBezTo>
                  <a:pt x="63" y="36"/>
                  <a:pt x="63" y="36"/>
                  <a:pt x="63" y="36"/>
                </a:cubicBezTo>
                <a:cubicBezTo>
                  <a:pt x="71" y="45"/>
                  <a:pt x="71" y="45"/>
                  <a:pt x="71" y="45"/>
                </a:cubicBezTo>
                <a:cubicBezTo>
                  <a:pt x="66" y="50"/>
                  <a:pt x="66" y="50"/>
                  <a:pt x="66" y="50"/>
                </a:cubicBezTo>
                <a:cubicBezTo>
                  <a:pt x="61" y="55"/>
                  <a:pt x="60" y="64"/>
                  <a:pt x="63" y="70"/>
                </a:cubicBezTo>
                <a:cubicBezTo>
                  <a:pt x="67" y="81"/>
                  <a:pt x="67" y="81"/>
                  <a:pt x="67" y="81"/>
                </a:cubicBezTo>
                <a:cubicBezTo>
                  <a:pt x="70" y="88"/>
                  <a:pt x="77" y="94"/>
                  <a:pt x="84" y="94"/>
                </a:cubicBezTo>
                <a:cubicBezTo>
                  <a:pt x="92" y="94"/>
                  <a:pt x="92" y="94"/>
                  <a:pt x="92" y="94"/>
                </a:cubicBezTo>
                <a:cubicBezTo>
                  <a:pt x="92" y="106"/>
                  <a:pt x="92" y="106"/>
                  <a:pt x="92" y="106"/>
                </a:cubicBezTo>
                <a:cubicBezTo>
                  <a:pt x="84" y="106"/>
                  <a:pt x="84" y="106"/>
                  <a:pt x="84" y="106"/>
                </a:cubicBezTo>
                <a:cubicBezTo>
                  <a:pt x="77" y="106"/>
                  <a:pt x="70" y="111"/>
                  <a:pt x="67" y="118"/>
                </a:cubicBezTo>
                <a:cubicBezTo>
                  <a:pt x="63" y="129"/>
                  <a:pt x="63" y="129"/>
                  <a:pt x="63" y="129"/>
                </a:cubicBezTo>
                <a:cubicBezTo>
                  <a:pt x="60" y="135"/>
                  <a:pt x="61" y="144"/>
                  <a:pt x="66" y="149"/>
                </a:cubicBezTo>
                <a:cubicBezTo>
                  <a:pt x="71" y="154"/>
                  <a:pt x="71" y="154"/>
                  <a:pt x="71" y="154"/>
                </a:cubicBezTo>
                <a:cubicBezTo>
                  <a:pt x="63" y="163"/>
                  <a:pt x="63" y="163"/>
                  <a:pt x="63" y="163"/>
                </a:cubicBezTo>
                <a:cubicBezTo>
                  <a:pt x="58" y="158"/>
                  <a:pt x="58" y="158"/>
                  <a:pt x="58" y="158"/>
                </a:cubicBezTo>
                <a:cubicBezTo>
                  <a:pt x="54" y="155"/>
                  <a:pt x="50" y="153"/>
                  <a:pt x="45" y="153"/>
                </a:cubicBezTo>
                <a:cubicBezTo>
                  <a:pt x="42" y="153"/>
                  <a:pt x="39" y="153"/>
                  <a:pt x="37" y="154"/>
                </a:cubicBezTo>
                <a:cubicBezTo>
                  <a:pt x="26" y="159"/>
                  <a:pt x="26" y="159"/>
                  <a:pt x="26" y="159"/>
                </a:cubicBezTo>
                <a:cubicBezTo>
                  <a:pt x="19" y="161"/>
                  <a:pt x="14" y="169"/>
                  <a:pt x="14" y="176"/>
                </a:cubicBezTo>
                <a:cubicBezTo>
                  <a:pt x="14" y="183"/>
                  <a:pt x="14" y="183"/>
                  <a:pt x="14" y="183"/>
                </a:cubicBezTo>
                <a:cubicBezTo>
                  <a:pt x="8" y="183"/>
                  <a:pt x="8" y="183"/>
                  <a:pt x="8" y="183"/>
                </a:cubicBezTo>
                <a:cubicBezTo>
                  <a:pt x="3" y="183"/>
                  <a:pt x="0" y="187"/>
                  <a:pt x="0" y="191"/>
                </a:cubicBezTo>
                <a:cubicBezTo>
                  <a:pt x="0" y="196"/>
                  <a:pt x="3" y="200"/>
                  <a:pt x="8" y="200"/>
                </a:cubicBezTo>
                <a:cubicBezTo>
                  <a:pt x="15" y="200"/>
                  <a:pt x="15" y="200"/>
                  <a:pt x="15" y="200"/>
                </a:cubicBezTo>
                <a:cubicBezTo>
                  <a:pt x="23" y="200"/>
                  <a:pt x="30" y="193"/>
                  <a:pt x="30" y="184"/>
                </a:cubicBezTo>
                <a:cubicBezTo>
                  <a:pt x="30" y="176"/>
                  <a:pt x="30" y="176"/>
                  <a:pt x="30" y="176"/>
                </a:cubicBezTo>
                <a:cubicBezTo>
                  <a:pt x="30" y="175"/>
                  <a:pt x="31" y="175"/>
                  <a:pt x="31" y="175"/>
                </a:cubicBezTo>
                <a:cubicBezTo>
                  <a:pt x="31" y="174"/>
                  <a:pt x="32" y="174"/>
                  <a:pt x="32" y="174"/>
                </a:cubicBezTo>
                <a:cubicBezTo>
                  <a:pt x="44" y="169"/>
                  <a:pt x="44" y="169"/>
                  <a:pt x="44" y="169"/>
                </a:cubicBezTo>
                <a:cubicBezTo>
                  <a:pt x="44" y="169"/>
                  <a:pt x="44" y="169"/>
                  <a:pt x="45" y="169"/>
                </a:cubicBezTo>
                <a:cubicBezTo>
                  <a:pt x="45" y="169"/>
                  <a:pt x="45" y="169"/>
                  <a:pt x="45" y="169"/>
                </a:cubicBezTo>
                <a:cubicBezTo>
                  <a:pt x="46" y="169"/>
                  <a:pt x="46" y="169"/>
                  <a:pt x="46" y="169"/>
                </a:cubicBezTo>
                <a:cubicBezTo>
                  <a:pt x="52" y="175"/>
                  <a:pt x="52" y="175"/>
                  <a:pt x="52" y="175"/>
                </a:cubicBezTo>
                <a:cubicBezTo>
                  <a:pt x="55" y="178"/>
                  <a:pt x="59" y="180"/>
                  <a:pt x="63" y="180"/>
                </a:cubicBezTo>
                <a:cubicBezTo>
                  <a:pt x="67" y="180"/>
                  <a:pt x="71" y="178"/>
                  <a:pt x="74" y="175"/>
                </a:cubicBezTo>
                <a:cubicBezTo>
                  <a:pt x="84" y="165"/>
                  <a:pt x="84" y="165"/>
                  <a:pt x="84" y="165"/>
                </a:cubicBezTo>
                <a:cubicBezTo>
                  <a:pt x="87" y="162"/>
                  <a:pt x="88" y="159"/>
                  <a:pt x="88" y="154"/>
                </a:cubicBezTo>
                <a:cubicBezTo>
                  <a:pt x="88" y="150"/>
                  <a:pt x="87" y="147"/>
                  <a:pt x="84" y="144"/>
                </a:cubicBezTo>
                <a:cubicBezTo>
                  <a:pt x="78" y="138"/>
                  <a:pt x="78" y="138"/>
                  <a:pt x="78" y="138"/>
                </a:cubicBezTo>
                <a:cubicBezTo>
                  <a:pt x="77" y="137"/>
                  <a:pt x="77" y="136"/>
                  <a:pt x="77" y="136"/>
                </a:cubicBezTo>
                <a:cubicBezTo>
                  <a:pt x="78" y="136"/>
                  <a:pt x="78" y="136"/>
                  <a:pt x="78" y="135"/>
                </a:cubicBezTo>
                <a:cubicBezTo>
                  <a:pt x="83" y="124"/>
                  <a:pt x="83" y="124"/>
                  <a:pt x="83" y="124"/>
                </a:cubicBezTo>
                <a:cubicBezTo>
                  <a:pt x="83" y="123"/>
                  <a:pt x="83" y="123"/>
                  <a:pt x="83" y="123"/>
                </a:cubicBezTo>
                <a:cubicBezTo>
                  <a:pt x="83" y="123"/>
                  <a:pt x="84" y="122"/>
                  <a:pt x="84" y="122"/>
                </a:cubicBezTo>
                <a:cubicBezTo>
                  <a:pt x="93" y="122"/>
                  <a:pt x="93" y="122"/>
                  <a:pt x="93" y="122"/>
                </a:cubicBezTo>
                <a:cubicBezTo>
                  <a:pt x="101" y="122"/>
                  <a:pt x="108" y="115"/>
                  <a:pt x="108" y="107"/>
                </a:cubicBezTo>
                <a:cubicBezTo>
                  <a:pt x="108" y="92"/>
                  <a:pt x="108" y="92"/>
                  <a:pt x="108" y="92"/>
                </a:cubicBezTo>
                <a:cubicBezTo>
                  <a:pt x="108" y="84"/>
                  <a:pt x="101" y="77"/>
                  <a:pt x="93" y="77"/>
                </a:cubicBezTo>
                <a:close/>
              </a:path>
            </a:pathLst>
          </a:custGeom>
          <a:solidFill>
            <a:srgbClr val="30B5C5"/>
          </a:solidFill>
          <a:ln>
            <a:noFill/>
          </a:ln>
          <a:extLst/>
        </p:spPr>
        <p:txBody>
          <a:bodyPr/>
          <a:lstStyle/>
          <a:p>
            <a:pPr fontAlgn="ctr"/>
            <a:endParaRPr lang="en-US" altLang="zh-CN" sz="16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3" name="Freeform 13">
            <a:extLst>
              <a:ext uri="{FF2B5EF4-FFF2-40B4-BE49-F238E27FC236}">
                <a16:creationId xmlns:a16="http://schemas.microsoft.com/office/drawing/2014/main" xmlns="" id="{C7D71366-2FAE-4B68-B6F6-DBDE42BE6DCB}"/>
              </a:ext>
            </a:extLst>
          </p:cNvPr>
          <p:cNvSpPr>
            <a:spLocks/>
          </p:cNvSpPr>
          <p:nvPr/>
        </p:nvSpPr>
        <p:spPr bwMode="gray">
          <a:xfrm>
            <a:off x="3187288" y="3192362"/>
            <a:ext cx="115290" cy="203272"/>
          </a:xfrm>
          <a:custGeom>
            <a:avLst/>
            <a:gdLst>
              <a:gd name="T0" fmla="*/ 30131 w 51"/>
              <a:gd name="T1" fmla="*/ 266882 h 87"/>
              <a:gd name="T2" fmla="*/ 0 w 51"/>
              <a:gd name="T3" fmla="*/ 296954 h 87"/>
              <a:gd name="T4" fmla="*/ 30131 w 51"/>
              <a:gd name="T5" fmla="*/ 327025 h 87"/>
              <a:gd name="T6" fmla="*/ 192088 w 51"/>
              <a:gd name="T7" fmla="*/ 165392 h 87"/>
              <a:gd name="T8" fmla="*/ 30131 w 51"/>
              <a:gd name="T9" fmla="*/ 0 h 87"/>
              <a:gd name="T10" fmla="*/ 0 w 51"/>
              <a:gd name="T11" fmla="*/ 30071 h 87"/>
              <a:gd name="T12" fmla="*/ 30131 w 51"/>
              <a:gd name="T13" fmla="*/ 60143 h 87"/>
              <a:gd name="T14" fmla="*/ 131825 w 51"/>
              <a:gd name="T15" fmla="*/ 165392 h 87"/>
              <a:gd name="T16" fmla="*/ 30131 w 51"/>
              <a:gd name="T17" fmla="*/ 266882 h 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1" h="87">
                <a:moveTo>
                  <a:pt x="8" y="71"/>
                </a:moveTo>
                <a:cubicBezTo>
                  <a:pt x="4" y="71"/>
                  <a:pt x="0" y="74"/>
                  <a:pt x="0" y="79"/>
                </a:cubicBezTo>
                <a:cubicBezTo>
                  <a:pt x="0" y="83"/>
                  <a:pt x="4" y="87"/>
                  <a:pt x="8" y="87"/>
                </a:cubicBezTo>
                <a:cubicBezTo>
                  <a:pt x="32" y="87"/>
                  <a:pt x="51" y="68"/>
                  <a:pt x="51" y="44"/>
                </a:cubicBezTo>
                <a:cubicBezTo>
                  <a:pt x="51" y="20"/>
                  <a:pt x="32" y="0"/>
                  <a:pt x="8" y="0"/>
                </a:cubicBezTo>
                <a:cubicBezTo>
                  <a:pt x="4" y="0"/>
                  <a:pt x="0" y="4"/>
                  <a:pt x="0" y="8"/>
                </a:cubicBezTo>
                <a:cubicBezTo>
                  <a:pt x="0" y="13"/>
                  <a:pt x="4" y="16"/>
                  <a:pt x="8" y="16"/>
                </a:cubicBezTo>
                <a:cubicBezTo>
                  <a:pt x="23" y="16"/>
                  <a:pt x="35" y="29"/>
                  <a:pt x="35" y="44"/>
                </a:cubicBezTo>
                <a:cubicBezTo>
                  <a:pt x="35" y="59"/>
                  <a:pt x="23" y="71"/>
                  <a:pt x="8" y="71"/>
                </a:cubicBezTo>
                <a:close/>
              </a:path>
            </a:pathLst>
          </a:custGeom>
          <a:solidFill>
            <a:srgbClr val="30B5C5"/>
          </a:solidFill>
          <a:ln>
            <a:noFill/>
          </a:ln>
          <a:extLst/>
        </p:spPr>
        <p:txBody>
          <a:bodyPr/>
          <a:lstStyle/>
          <a:p>
            <a:pPr fontAlgn="ctr"/>
            <a:endParaRPr lang="en-US" altLang="zh-CN" sz="16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4" name="Freeform 14">
            <a:extLst>
              <a:ext uri="{FF2B5EF4-FFF2-40B4-BE49-F238E27FC236}">
                <a16:creationId xmlns:a16="http://schemas.microsoft.com/office/drawing/2014/main" xmlns="" id="{21E66CA9-6B6D-41E4-A9AD-A551FBF9B4DE}"/>
              </a:ext>
            </a:extLst>
          </p:cNvPr>
          <p:cNvSpPr>
            <a:spLocks noEditPoints="1"/>
          </p:cNvSpPr>
          <p:nvPr/>
        </p:nvSpPr>
        <p:spPr bwMode="gray">
          <a:xfrm>
            <a:off x="2919550" y="3062110"/>
            <a:ext cx="249635" cy="466736"/>
          </a:xfrm>
          <a:custGeom>
            <a:avLst/>
            <a:gdLst>
              <a:gd name="T0" fmla="*/ 317615 w 110"/>
              <a:gd name="T1" fmla="*/ 0 h 200"/>
              <a:gd name="T2" fmla="*/ 196619 w 110"/>
              <a:gd name="T3" fmla="*/ 75089 h 200"/>
              <a:gd name="T4" fmla="*/ 86966 w 110"/>
              <a:gd name="T5" fmla="*/ 221512 h 200"/>
              <a:gd name="T6" fmla="*/ 68060 w 110"/>
              <a:gd name="T7" fmla="*/ 458041 h 200"/>
              <a:gd name="T8" fmla="*/ 196619 w 110"/>
              <a:gd name="T9" fmla="*/ 679553 h 200"/>
              <a:gd name="T10" fmla="*/ 302491 w 110"/>
              <a:gd name="T11" fmla="*/ 750887 h 200"/>
              <a:gd name="T12" fmla="*/ 381895 w 110"/>
              <a:gd name="T13" fmla="*/ 717097 h 200"/>
              <a:gd name="T14" fmla="*/ 415925 w 110"/>
              <a:gd name="T15" fmla="*/ 638254 h 200"/>
              <a:gd name="T16" fmla="*/ 415925 w 110"/>
              <a:gd name="T17" fmla="*/ 93861 h 200"/>
              <a:gd name="T18" fmla="*/ 415925 w 110"/>
              <a:gd name="T19" fmla="*/ 93861 h 200"/>
              <a:gd name="T20" fmla="*/ 302491 w 110"/>
              <a:gd name="T21" fmla="*/ 322881 h 200"/>
              <a:gd name="T22" fmla="*/ 336521 w 110"/>
              <a:gd name="T23" fmla="*/ 529375 h 200"/>
              <a:gd name="T24" fmla="*/ 336521 w 110"/>
              <a:gd name="T25" fmla="*/ 529375 h 200"/>
              <a:gd name="T26" fmla="*/ 196619 w 110"/>
              <a:gd name="T27" fmla="*/ 300355 h 200"/>
              <a:gd name="T28" fmla="*/ 223087 w 110"/>
              <a:gd name="T29" fmla="*/ 274074 h 200"/>
              <a:gd name="T30" fmla="*/ 196619 w 110"/>
              <a:gd name="T31" fmla="*/ 247793 h 200"/>
              <a:gd name="T32" fmla="*/ 147464 w 110"/>
              <a:gd name="T33" fmla="*/ 221512 h 200"/>
              <a:gd name="T34" fmla="*/ 196619 w 110"/>
              <a:gd name="T35" fmla="*/ 127651 h 200"/>
              <a:gd name="T36" fmla="*/ 317615 w 110"/>
              <a:gd name="T37" fmla="*/ 191476 h 200"/>
              <a:gd name="T38" fmla="*/ 340302 w 110"/>
              <a:gd name="T39" fmla="*/ 183967 h 200"/>
              <a:gd name="T40" fmla="*/ 340302 w 110"/>
              <a:gd name="T41" fmla="*/ 146423 h 200"/>
              <a:gd name="T42" fmla="*/ 276023 w 110"/>
              <a:gd name="T43" fmla="*/ 93861 h 200"/>
              <a:gd name="T44" fmla="*/ 362989 w 110"/>
              <a:gd name="T45" fmla="*/ 93861 h 200"/>
              <a:gd name="T46" fmla="*/ 362989 w 110"/>
              <a:gd name="T47" fmla="*/ 232775 h 200"/>
              <a:gd name="T48" fmla="*/ 302491 w 110"/>
              <a:gd name="T49" fmla="*/ 277828 h 200"/>
              <a:gd name="T50" fmla="*/ 276023 w 110"/>
              <a:gd name="T51" fmla="*/ 304109 h 200"/>
              <a:gd name="T52" fmla="*/ 302491 w 110"/>
              <a:gd name="T53" fmla="*/ 330390 h 200"/>
              <a:gd name="T54" fmla="*/ 362989 w 110"/>
              <a:gd name="T55" fmla="*/ 319127 h 200"/>
              <a:gd name="T56" fmla="*/ 336521 w 110"/>
              <a:gd name="T57" fmla="*/ 488077 h 200"/>
              <a:gd name="T58" fmla="*/ 310053 w 110"/>
              <a:gd name="T59" fmla="*/ 514358 h 200"/>
              <a:gd name="T60" fmla="*/ 336521 w 110"/>
              <a:gd name="T61" fmla="*/ 540639 h 200"/>
              <a:gd name="T62" fmla="*/ 362989 w 110"/>
              <a:gd name="T63" fmla="*/ 536884 h 200"/>
              <a:gd name="T64" fmla="*/ 344083 w 110"/>
              <a:gd name="T65" fmla="*/ 679553 h 200"/>
              <a:gd name="T66" fmla="*/ 257117 w 110"/>
              <a:gd name="T67" fmla="*/ 679553 h 200"/>
              <a:gd name="T68" fmla="*/ 268461 w 110"/>
              <a:gd name="T69" fmla="*/ 574429 h 200"/>
              <a:gd name="T70" fmla="*/ 219306 w 110"/>
              <a:gd name="T71" fmla="*/ 555656 h 200"/>
              <a:gd name="T72" fmla="*/ 128559 w 110"/>
              <a:gd name="T73" fmla="*/ 596955 h 200"/>
              <a:gd name="T74" fmla="*/ 128559 w 110"/>
              <a:gd name="T75" fmla="*/ 461796 h 200"/>
              <a:gd name="T76" fmla="*/ 264680 w 110"/>
              <a:gd name="T77" fmla="*/ 461796 h 200"/>
              <a:gd name="T78" fmla="*/ 302491 w 110"/>
              <a:gd name="T79" fmla="*/ 461796 h 200"/>
              <a:gd name="T80" fmla="*/ 302491 w 110"/>
              <a:gd name="T81" fmla="*/ 424251 h 200"/>
              <a:gd name="T82" fmla="*/ 102091 w 110"/>
              <a:gd name="T83" fmla="*/ 416742 h 200"/>
              <a:gd name="T84" fmla="*/ 113434 w 110"/>
              <a:gd name="T85" fmla="*/ 266565 h 200"/>
              <a:gd name="T86" fmla="*/ 302491 w 110"/>
              <a:gd name="T87" fmla="*/ 739624 h 20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0" h="200">
                <a:moveTo>
                  <a:pt x="110" y="25"/>
                </a:moveTo>
                <a:cubicBezTo>
                  <a:pt x="110" y="11"/>
                  <a:pt x="99" y="0"/>
                  <a:pt x="84" y="0"/>
                </a:cubicBezTo>
                <a:cubicBezTo>
                  <a:pt x="72" y="0"/>
                  <a:pt x="61" y="9"/>
                  <a:pt x="59" y="20"/>
                </a:cubicBezTo>
                <a:cubicBezTo>
                  <a:pt x="57" y="20"/>
                  <a:pt x="54" y="20"/>
                  <a:pt x="52" y="20"/>
                </a:cubicBezTo>
                <a:cubicBezTo>
                  <a:pt x="35" y="20"/>
                  <a:pt x="22" y="33"/>
                  <a:pt x="22" y="50"/>
                </a:cubicBezTo>
                <a:cubicBezTo>
                  <a:pt x="22" y="53"/>
                  <a:pt x="22" y="56"/>
                  <a:pt x="23" y="59"/>
                </a:cubicBezTo>
                <a:cubicBezTo>
                  <a:pt x="10" y="64"/>
                  <a:pt x="0" y="76"/>
                  <a:pt x="0" y="91"/>
                </a:cubicBezTo>
                <a:cubicBezTo>
                  <a:pt x="0" y="104"/>
                  <a:pt x="7" y="116"/>
                  <a:pt x="18" y="122"/>
                </a:cubicBezTo>
                <a:cubicBezTo>
                  <a:pt x="9" y="137"/>
                  <a:pt x="11" y="156"/>
                  <a:pt x="24" y="169"/>
                </a:cubicBezTo>
                <a:cubicBezTo>
                  <a:pt x="31" y="177"/>
                  <a:pt x="41" y="181"/>
                  <a:pt x="52" y="181"/>
                </a:cubicBezTo>
                <a:cubicBezTo>
                  <a:pt x="53" y="185"/>
                  <a:pt x="56" y="188"/>
                  <a:pt x="58" y="191"/>
                </a:cubicBezTo>
                <a:cubicBezTo>
                  <a:pt x="64" y="196"/>
                  <a:pt x="72" y="200"/>
                  <a:pt x="80" y="200"/>
                </a:cubicBezTo>
                <a:cubicBezTo>
                  <a:pt x="80" y="200"/>
                  <a:pt x="80" y="200"/>
                  <a:pt x="80" y="200"/>
                </a:cubicBezTo>
                <a:cubicBezTo>
                  <a:pt x="88" y="200"/>
                  <a:pt x="96" y="196"/>
                  <a:pt x="101" y="191"/>
                </a:cubicBezTo>
                <a:cubicBezTo>
                  <a:pt x="107" y="185"/>
                  <a:pt x="110" y="178"/>
                  <a:pt x="110" y="170"/>
                </a:cubicBezTo>
                <a:cubicBezTo>
                  <a:pt x="110" y="170"/>
                  <a:pt x="110" y="170"/>
                  <a:pt x="110" y="170"/>
                </a:cubicBezTo>
                <a:cubicBezTo>
                  <a:pt x="110" y="170"/>
                  <a:pt x="110" y="170"/>
                  <a:pt x="110" y="170"/>
                </a:cubicBezTo>
                <a:cubicBezTo>
                  <a:pt x="110" y="25"/>
                  <a:pt x="110" y="25"/>
                  <a:pt x="110" y="25"/>
                </a:cubicBezTo>
                <a:cubicBezTo>
                  <a:pt x="110" y="25"/>
                  <a:pt x="110" y="25"/>
                  <a:pt x="110" y="25"/>
                </a:cubicBezTo>
                <a:cubicBezTo>
                  <a:pt x="110" y="25"/>
                  <a:pt x="110" y="25"/>
                  <a:pt x="110" y="25"/>
                </a:cubicBezTo>
                <a:close/>
                <a:moveTo>
                  <a:pt x="80" y="86"/>
                </a:moveTo>
                <a:cubicBezTo>
                  <a:pt x="80" y="86"/>
                  <a:pt x="80" y="86"/>
                  <a:pt x="80" y="86"/>
                </a:cubicBezTo>
                <a:cubicBezTo>
                  <a:pt x="80" y="86"/>
                  <a:pt x="80" y="86"/>
                  <a:pt x="80" y="86"/>
                </a:cubicBezTo>
                <a:close/>
                <a:moveTo>
                  <a:pt x="89" y="141"/>
                </a:moveTo>
                <a:cubicBezTo>
                  <a:pt x="89" y="141"/>
                  <a:pt x="89" y="141"/>
                  <a:pt x="89" y="141"/>
                </a:cubicBezTo>
                <a:cubicBezTo>
                  <a:pt x="89" y="141"/>
                  <a:pt x="89" y="141"/>
                  <a:pt x="89" y="141"/>
                </a:cubicBezTo>
                <a:close/>
                <a:moveTo>
                  <a:pt x="30" y="71"/>
                </a:moveTo>
                <a:cubicBezTo>
                  <a:pt x="36" y="77"/>
                  <a:pt x="43" y="80"/>
                  <a:pt x="52" y="80"/>
                </a:cubicBezTo>
                <a:cubicBezTo>
                  <a:pt x="54" y="80"/>
                  <a:pt x="56" y="80"/>
                  <a:pt x="57" y="78"/>
                </a:cubicBezTo>
                <a:cubicBezTo>
                  <a:pt x="58" y="77"/>
                  <a:pt x="59" y="75"/>
                  <a:pt x="59" y="73"/>
                </a:cubicBezTo>
                <a:cubicBezTo>
                  <a:pt x="59" y="71"/>
                  <a:pt x="58" y="69"/>
                  <a:pt x="57" y="68"/>
                </a:cubicBezTo>
                <a:cubicBezTo>
                  <a:pt x="56" y="67"/>
                  <a:pt x="54" y="66"/>
                  <a:pt x="52" y="66"/>
                </a:cubicBezTo>
                <a:cubicBezTo>
                  <a:pt x="48" y="66"/>
                  <a:pt x="44" y="64"/>
                  <a:pt x="41" y="62"/>
                </a:cubicBezTo>
                <a:cubicBezTo>
                  <a:pt x="40" y="61"/>
                  <a:pt x="40" y="60"/>
                  <a:pt x="39" y="59"/>
                </a:cubicBezTo>
                <a:cubicBezTo>
                  <a:pt x="37" y="57"/>
                  <a:pt x="36" y="53"/>
                  <a:pt x="36" y="50"/>
                </a:cubicBezTo>
                <a:cubicBezTo>
                  <a:pt x="36" y="41"/>
                  <a:pt x="43" y="34"/>
                  <a:pt x="52" y="34"/>
                </a:cubicBezTo>
                <a:cubicBezTo>
                  <a:pt x="55" y="34"/>
                  <a:pt x="59" y="35"/>
                  <a:pt x="62" y="37"/>
                </a:cubicBezTo>
                <a:cubicBezTo>
                  <a:pt x="66" y="45"/>
                  <a:pt x="75" y="51"/>
                  <a:pt x="84" y="51"/>
                </a:cubicBezTo>
                <a:cubicBezTo>
                  <a:pt x="84" y="51"/>
                  <a:pt x="84" y="51"/>
                  <a:pt x="84" y="51"/>
                </a:cubicBezTo>
                <a:cubicBezTo>
                  <a:pt x="86" y="51"/>
                  <a:pt x="88" y="50"/>
                  <a:pt x="90" y="49"/>
                </a:cubicBezTo>
                <a:cubicBezTo>
                  <a:pt x="91" y="48"/>
                  <a:pt x="92" y="46"/>
                  <a:pt x="92" y="44"/>
                </a:cubicBezTo>
                <a:cubicBezTo>
                  <a:pt x="92" y="42"/>
                  <a:pt x="91" y="40"/>
                  <a:pt x="90" y="39"/>
                </a:cubicBezTo>
                <a:cubicBezTo>
                  <a:pt x="88" y="37"/>
                  <a:pt x="86" y="37"/>
                  <a:pt x="84" y="37"/>
                </a:cubicBezTo>
                <a:cubicBezTo>
                  <a:pt x="78" y="37"/>
                  <a:pt x="73" y="32"/>
                  <a:pt x="73" y="25"/>
                </a:cubicBezTo>
                <a:cubicBezTo>
                  <a:pt x="73" y="19"/>
                  <a:pt x="78" y="14"/>
                  <a:pt x="84" y="14"/>
                </a:cubicBezTo>
                <a:cubicBezTo>
                  <a:pt x="91" y="14"/>
                  <a:pt x="96" y="19"/>
                  <a:pt x="96" y="25"/>
                </a:cubicBezTo>
                <a:cubicBezTo>
                  <a:pt x="96" y="25"/>
                  <a:pt x="96" y="25"/>
                  <a:pt x="96" y="25"/>
                </a:cubicBezTo>
                <a:cubicBezTo>
                  <a:pt x="96" y="62"/>
                  <a:pt x="96" y="62"/>
                  <a:pt x="96" y="62"/>
                </a:cubicBezTo>
                <a:cubicBezTo>
                  <a:pt x="96" y="62"/>
                  <a:pt x="96" y="62"/>
                  <a:pt x="96" y="62"/>
                </a:cubicBezTo>
                <a:cubicBezTo>
                  <a:pt x="96" y="64"/>
                  <a:pt x="95" y="74"/>
                  <a:pt x="80" y="74"/>
                </a:cubicBezTo>
                <a:cubicBezTo>
                  <a:pt x="78" y="74"/>
                  <a:pt x="76" y="75"/>
                  <a:pt x="75" y="76"/>
                </a:cubicBezTo>
                <a:cubicBezTo>
                  <a:pt x="73" y="77"/>
                  <a:pt x="73" y="79"/>
                  <a:pt x="73" y="81"/>
                </a:cubicBezTo>
                <a:cubicBezTo>
                  <a:pt x="73" y="83"/>
                  <a:pt x="73" y="85"/>
                  <a:pt x="75" y="86"/>
                </a:cubicBezTo>
                <a:cubicBezTo>
                  <a:pt x="76" y="87"/>
                  <a:pt x="78" y="88"/>
                  <a:pt x="80" y="88"/>
                </a:cubicBezTo>
                <a:cubicBezTo>
                  <a:pt x="80" y="88"/>
                  <a:pt x="80" y="88"/>
                  <a:pt x="80" y="88"/>
                </a:cubicBezTo>
                <a:cubicBezTo>
                  <a:pt x="86" y="88"/>
                  <a:pt x="92" y="87"/>
                  <a:pt x="96" y="85"/>
                </a:cubicBezTo>
                <a:cubicBezTo>
                  <a:pt x="96" y="125"/>
                  <a:pt x="96" y="125"/>
                  <a:pt x="96" y="125"/>
                </a:cubicBezTo>
                <a:cubicBezTo>
                  <a:pt x="95" y="127"/>
                  <a:pt x="92" y="130"/>
                  <a:pt x="89" y="130"/>
                </a:cubicBezTo>
                <a:cubicBezTo>
                  <a:pt x="87" y="130"/>
                  <a:pt x="85" y="130"/>
                  <a:pt x="84" y="132"/>
                </a:cubicBezTo>
                <a:cubicBezTo>
                  <a:pt x="83" y="133"/>
                  <a:pt x="82" y="135"/>
                  <a:pt x="82" y="137"/>
                </a:cubicBezTo>
                <a:cubicBezTo>
                  <a:pt x="82" y="139"/>
                  <a:pt x="83" y="140"/>
                  <a:pt x="84" y="142"/>
                </a:cubicBezTo>
                <a:cubicBezTo>
                  <a:pt x="85" y="143"/>
                  <a:pt x="87" y="144"/>
                  <a:pt x="89" y="144"/>
                </a:cubicBezTo>
                <a:cubicBezTo>
                  <a:pt x="89" y="144"/>
                  <a:pt x="89" y="144"/>
                  <a:pt x="89" y="144"/>
                </a:cubicBezTo>
                <a:cubicBezTo>
                  <a:pt x="92" y="144"/>
                  <a:pt x="94" y="143"/>
                  <a:pt x="96" y="143"/>
                </a:cubicBezTo>
                <a:cubicBezTo>
                  <a:pt x="96" y="169"/>
                  <a:pt x="96" y="169"/>
                  <a:pt x="96" y="169"/>
                </a:cubicBezTo>
                <a:cubicBezTo>
                  <a:pt x="96" y="174"/>
                  <a:pt x="94" y="178"/>
                  <a:pt x="91" y="181"/>
                </a:cubicBezTo>
                <a:cubicBezTo>
                  <a:pt x="88" y="184"/>
                  <a:pt x="84" y="185"/>
                  <a:pt x="80" y="185"/>
                </a:cubicBezTo>
                <a:cubicBezTo>
                  <a:pt x="76" y="185"/>
                  <a:pt x="71" y="184"/>
                  <a:pt x="68" y="181"/>
                </a:cubicBezTo>
                <a:cubicBezTo>
                  <a:pt x="62" y="174"/>
                  <a:pt x="62" y="164"/>
                  <a:pt x="68" y="158"/>
                </a:cubicBezTo>
                <a:cubicBezTo>
                  <a:pt x="70" y="156"/>
                  <a:pt x="71" y="155"/>
                  <a:pt x="71" y="153"/>
                </a:cubicBezTo>
                <a:cubicBezTo>
                  <a:pt x="71" y="151"/>
                  <a:pt x="70" y="149"/>
                  <a:pt x="68" y="148"/>
                </a:cubicBezTo>
                <a:cubicBezTo>
                  <a:pt x="66" y="145"/>
                  <a:pt x="61" y="145"/>
                  <a:pt x="58" y="148"/>
                </a:cubicBezTo>
                <a:cubicBezTo>
                  <a:pt x="53" y="153"/>
                  <a:pt x="50" y="159"/>
                  <a:pt x="50" y="167"/>
                </a:cubicBezTo>
                <a:cubicBezTo>
                  <a:pt x="44" y="166"/>
                  <a:pt x="38" y="163"/>
                  <a:pt x="34" y="159"/>
                </a:cubicBezTo>
                <a:cubicBezTo>
                  <a:pt x="29" y="154"/>
                  <a:pt x="27" y="148"/>
                  <a:pt x="27" y="141"/>
                </a:cubicBezTo>
                <a:cubicBezTo>
                  <a:pt x="27" y="135"/>
                  <a:pt x="29" y="128"/>
                  <a:pt x="34" y="123"/>
                </a:cubicBezTo>
                <a:cubicBezTo>
                  <a:pt x="39" y="119"/>
                  <a:pt x="45" y="116"/>
                  <a:pt x="52" y="116"/>
                </a:cubicBezTo>
                <a:cubicBezTo>
                  <a:pt x="59" y="116"/>
                  <a:pt x="65" y="119"/>
                  <a:pt x="70" y="123"/>
                </a:cubicBezTo>
                <a:cubicBezTo>
                  <a:pt x="71" y="125"/>
                  <a:pt x="73" y="126"/>
                  <a:pt x="75" y="126"/>
                </a:cubicBezTo>
                <a:cubicBezTo>
                  <a:pt x="77" y="126"/>
                  <a:pt x="79" y="125"/>
                  <a:pt x="80" y="123"/>
                </a:cubicBezTo>
                <a:cubicBezTo>
                  <a:pt x="81" y="122"/>
                  <a:pt x="82" y="120"/>
                  <a:pt x="82" y="118"/>
                </a:cubicBezTo>
                <a:cubicBezTo>
                  <a:pt x="82" y="116"/>
                  <a:pt x="81" y="115"/>
                  <a:pt x="80" y="113"/>
                </a:cubicBezTo>
                <a:cubicBezTo>
                  <a:pt x="73" y="106"/>
                  <a:pt x="63" y="102"/>
                  <a:pt x="52" y="102"/>
                </a:cubicBezTo>
                <a:cubicBezTo>
                  <a:pt x="43" y="102"/>
                  <a:pt x="34" y="105"/>
                  <a:pt x="27" y="111"/>
                </a:cubicBezTo>
                <a:cubicBezTo>
                  <a:pt x="20" y="107"/>
                  <a:pt x="14" y="100"/>
                  <a:pt x="14" y="91"/>
                </a:cubicBezTo>
                <a:cubicBezTo>
                  <a:pt x="14" y="82"/>
                  <a:pt x="21" y="74"/>
                  <a:pt x="30" y="71"/>
                </a:cubicBezTo>
                <a:close/>
                <a:moveTo>
                  <a:pt x="80" y="197"/>
                </a:moveTo>
                <a:cubicBezTo>
                  <a:pt x="80" y="197"/>
                  <a:pt x="80" y="197"/>
                  <a:pt x="80" y="197"/>
                </a:cubicBezTo>
                <a:cubicBezTo>
                  <a:pt x="80" y="197"/>
                  <a:pt x="80" y="197"/>
                  <a:pt x="80" y="197"/>
                </a:cubicBezTo>
                <a:close/>
              </a:path>
            </a:pathLst>
          </a:custGeom>
          <a:solidFill>
            <a:srgbClr val="30B5C5"/>
          </a:solidFill>
          <a:ln>
            <a:noFill/>
          </a:ln>
          <a:extLst/>
        </p:spPr>
        <p:txBody>
          <a:bodyPr/>
          <a:lstStyle/>
          <a:p>
            <a:pPr fontAlgn="ctr"/>
            <a:endParaRPr lang="en-US" altLang="zh-CN" sz="16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5" name="椭圆 24">
            <a:extLst>
              <a:ext uri="{FF2B5EF4-FFF2-40B4-BE49-F238E27FC236}">
                <a16:creationId xmlns:a16="http://schemas.microsoft.com/office/drawing/2014/main" xmlns="" id="{FEFBEEA9-5B37-4089-90A9-7E323800976A}"/>
              </a:ext>
            </a:extLst>
          </p:cNvPr>
          <p:cNvSpPr/>
          <p:nvPr/>
        </p:nvSpPr>
        <p:spPr bwMode="gray">
          <a:xfrm>
            <a:off x="1548299" y="3114248"/>
            <a:ext cx="595602" cy="595602"/>
          </a:xfrm>
          <a:prstGeom prst="ellipse">
            <a:avLst/>
          </a:prstGeom>
          <a:solidFill>
            <a:srgbClr val="FDFDFD"/>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6" name="settings_296950">
            <a:extLst>
              <a:ext uri="{FF2B5EF4-FFF2-40B4-BE49-F238E27FC236}">
                <a16:creationId xmlns:a16="http://schemas.microsoft.com/office/drawing/2014/main" xmlns="" id="{6CE3CB25-7E45-4824-A85D-927D99A58DF3}"/>
              </a:ext>
            </a:extLst>
          </p:cNvPr>
          <p:cNvSpPr>
            <a:spLocks noChangeAspect="1"/>
          </p:cNvSpPr>
          <p:nvPr/>
        </p:nvSpPr>
        <p:spPr bwMode="gray">
          <a:xfrm>
            <a:off x="1624066" y="3052579"/>
            <a:ext cx="472482" cy="471768"/>
          </a:xfrm>
          <a:custGeom>
            <a:avLst/>
            <a:gdLst>
              <a:gd name="connsiteX0" fmla="*/ 289530 w 607639"/>
              <a:gd name="connsiteY0" fmla="*/ 535310 h 606722"/>
              <a:gd name="connsiteX1" fmla="*/ 318109 w 607639"/>
              <a:gd name="connsiteY1" fmla="*/ 535310 h 606722"/>
              <a:gd name="connsiteX2" fmla="*/ 318109 w 607639"/>
              <a:gd name="connsiteY2" fmla="*/ 556691 h 606722"/>
              <a:gd name="connsiteX3" fmla="*/ 289530 w 607639"/>
              <a:gd name="connsiteY3" fmla="*/ 556691 h 606722"/>
              <a:gd name="connsiteX4" fmla="*/ 461075 w 607639"/>
              <a:gd name="connsiteY4" fmla="*/ 463897 h 606722"/>
              <a:gd name="connsiteX5" fmla="*/ 489583 w 607639"/>
              <a:gd name="connsiteY5" fmla="*/ 463897 h 606722"/>
              <a:gd name="connsiteX6" fmla="*/ 489583 w 607639"/>
              <a:gd name="connsiteY6" fmla="*/ 485349 h 606722"/>
              <a:gd name="connsiteX7" fmla="*/ 461075 w 607639"/>
              <a:gd name="connsiteY7" fmla="*/ 485349 h 606722"/>
              <a:gd name="connsiteX8" fmla="*/ 117915 w 607639"/>
              <a:gd name="connsiteY8" fmla="*/ 463897 h 606722"/>
              <a:gd name="connsiteX9" fmla="*/ 146565 w 607639"/>
              <a:gd name="connsiteY9" fmla="*/ 463897 h 606722"/>
              <a:gd name="connsiteX10" fmla="*/ 146565 w 607639"/>
              <a:gd name="connsiteY10" fmla="*/ 485349 h 606722"/>
              <a:gd name="connsiteX11" fmla="*/ 117915 w 607639"/>
              <a:gd name="connsiteY11" fmla="*/ 485349 h 606722"/>
              <a:gd name="connsiteX12" fmla="*/ 532487 w 607639"/>
              <a:gd name="connsiteY12" fmla="*/ 292635 h 606722"/>
              <a:gd name="connsiteX13" fmla="*/ 561066 w 607639"/>
              <a:gd name="connsiteY13" fmla="*/ 292635 h 606722"/>
              <a:gd name="connsiteX14" fmla="*/ 561066 w 607639"/>
              <a:gd name="connsiteY14" fmla="*/ 314087 h 606722"/>
              <a:gd name="connsiteX15" fmla="*/ 532487 w 607639"/>
              <a:gd name="connsiteY15" fmla="*/ 314087 h 606722"/>
              <a:gd name="connsiteX16" fmla="*/ 46432 w 607639"/>
              <a:gd name="connsiteY16" fmla="*/ 292635 h 606722"/>
              <a:gd name="connsiteX17" fmla="*/ 75011 w 607639"/>
              <a:gd name="connsiteY17" fmla="*/ 292635 h 606722"/>
              <a:gd name="connsiteX18" fmla="*/ 75011 w 607639"/>
              <a:gd name="connsiteY18" fmla="*/ 314087 h 606722"/>
              <a:gd name="connsiteX19" fmla="*/ 46432 w 607639"/>
              <a:gd name="connsiteY19" fmla="*/ 314087 h 606722"/>
              <a:gd name="connsiteX20" fmla="*/ 346219 w 607639"/>
              <a:gd name="connsiteY20" fmla="*/ 260034 h 606722"/>
              <a:gd name="connsiteX21" fmla="*/ 361436 w 607639"/>
              <a:gd name="connsiteY21" fmla="*/ 275231 h 606722"/>
              <a:gd name="connsiteX22" fmla="*/ 282325 w 607639"/>
              <a:gd name="connsiteY22" fmla="*/ 354239 h 606722"/>
              <a:gd name="connsiteX23" fmla="*/ 239076 w 607639"/>
              <a:gd name="connsiteY23" fmla="*/ 310958 h 606722"/>
              <a:gd name="connsiteX24" fmla="*/ 254204 w 607639"/>
              <a:gd name="connsiteY24" fmla="*/ 295761 h 606722"/>
              <a:gd name="connsiteX25" fmla="*/ 282325 w 607639"/>
              <a:gd name="connsiteY25" fmla="*/ 323845 h 606722"/>
              <a:gd name="connsiteX26" fmla="*/ 303749 w 607639"/>
              <a:gd name="connsiteY26" fmla="*/ 214151 h 606722"/>
              <a:gd name="connsiteX27" fmla="*/ 214467 w 607639"/>
              <a:gd name="connsiteY27" fmla="*/ 303291 h 606722"/>
              <a:gd name="connsiteX28" fmla="*/ 303749 w 607639"/>
              <a:gd name="connsiteY28" fmla="*/ 392519 h 606722"/>
              <a:gd name="connsiteX29" fmla="*/ 393120 w 607639"/>
              <a:gd name="connsiteY29" fmla="*/ 303291 h 606722"/>
              <a:gd name="connsiteX30" fmla="*/ 303749 w 607639"/>
              <a:gd name="connsiteY30" fmla="*/ 214151 h 606722"/>
              <a:gd name="connsiteX31" fmla="*/ 303749 w 607639"/>
              <a:gd name="connsiteY31" fmla="*/ 192644 h 606722"/>
              <a:gd name="connsiteX32" fmla="*/ 414572 w 607639"/>
              <a:gd name="connsiteY32" fmla="*/ 303291 h 606722"/>
              <a:gd name="connsiteX33" fmla="*/ 303749 w 607639"/>
              <a:gd name="connsiteY33" fmla="*/ 413937 h 606722"/>
              <a:gd name="connsiteX34" fmla="*/ 192926 w 607639"/>
              <a:gd name="connsiteY34" fmla="*/ 303291 h 606722"/>
              <a:gd name="connsiteX35" fmla="*/ 303749 w 607639"/>
              <a:gd name="connsiteY35" fmla="*/ 192644 h 606722"/>
              <a:gd name="connsiteX36" fmla="*/ 205077 w 607639"/>
              <a:gd name="connsiteY36" fmla="*/ 158913 h 606722"/>
              <a:gd name="connsiteX37" fmla="*/ 217182 w 607639"/>
              <a:gd name="connsiteY37" fmla="*/ 176598 h 606722"/>
              <a:gd name="connsiteX38" fmla="*/ 150161 w 607639"/>
              <a:gd name="connsiteY38" fmla="*/ 303326 h 606722"/>
              <a:gd name="connsiteX39" fmla="*/ 303784 w 607639"/>
              <a:gd name="connsiteY39" fmla="*/ 456804 h 606722"/>
              <a:gd name="connsiteX40" fmla="*/ 303784 w 607639"/>
              <a:gd name="connsiteY40" fmla="*/ 478222 h 606722"/>
              <a:gd name="connsiteX41" fmla="*/ 128711 w 607639"/>
              <a:gd name="connsiteY41" fmla="*/ 303326 h 606722"/>
              <a:gd name="connsiteX42" fmla="*/ 205077 w 607639"/>
              <a:gd name="connsiteY42" fmla="*/ 158913 h 606722"/>
              <a:gd name="connsiteX43" fmla="*/ 303784 w 607639"/>
              <a:gd name="connsiteY43" fmla="*/ 128500 h 606722"/>
              <a:gd name="connsiteX44" fmla="*/ 478927 w 607639"/>
              <a:gd name="connsiteY44" fmla="*/ 303317 h 606722"/>
              <a:gd name="connsiteX45" fmla="*/ 387618 w 607639"/>
              <a:gd name="connsiteY45" fmla="*/ 456982 h 606722"/>
              <a:gd name="connsiteX46" fmla="*/ 377294 w 607639"/>
              <a:gd name="connsiteY46" fmla="*/ 438141 h 606722"/>
              <a:gd name="connsiteX47" fmla="*/ 457479 w 607639"/>
              <a:gd name="connsiteY47" fmla="*/ 303317 h 606722"/>
              <a:gd name="connsiteX48" fmla="*/ 303784 w 607639"/>
              <a:gd name="connsiteY48" fmla="*/ 149919 h 606722"/>
              <a:gd name="connsiteX49" fmla="*/ 461075 w 607639"/>
              <a:gd name="connsiteY49" fmla="*/ 121302 h 606722"/>
              <a:gd name="connsiteX50" fmla="*/ 489583 w 607639"/>
              <a:gd name="connsiteY50" fmla="*/ 121302 h 606722"/>
              <a:gd name="connsiteX51" fmla="*/ 489583 w 607639"/>
              <a:gd name="connsiteY51" fmla="*/ 142824 h 606722"/>
              <a:gd name="connsiteX52" fmla="*/ 461075 w 607639"/>
              <a:gd name="connsiteY52" fmla="*/ 142824 h 606722"/>
              <a:gd name="connsiteX53" fmla="*/ 117915 w 607639"/>
              <a:gd name="connsiteY53" fmla="*/ 121302 h 606722"/>
              <a:gd name="connsiteX54" fmla="*/ 146565 w 607639"/>
              <a:gd name="connsiteY54" fmla="*/ 121302 h 606722"/>
              <a:gd name="connsiteX55" fmla="*/ 146565 w 607639"/>
              <a:gd name="connsiteY55" fmla="*/ 142824 h 606722"/>
              <a:gd name="connsiteX56" fmla="*/ 117915 w 607639"/>
              <a:gd name="connsiteY56" fmla="*/ 142824 h 606722"/>
              <a:gd name="connsiteX57" fmla="*/ 289530 w 607639"/>
              <a:gd name="connsiteY57" fmla="*/ 49960 h 606722"/>
              <a:gd name="connsiteX58" fmla="*/ 318109 w 607639"/>
              <a:gd name="connsiteY58" fmla="*/ 49960 h 606722"/>
              <a:gd name="connsiteX59" fmla="*/ 318109 w 607639"/>
              <a:gd name="connsiteY59" fmla="*/ 71341 h 606722"/>
              <a:gd name="connsiteX60" fmla="*/ 289530 w 607639"/>
              <a:gd name="connsiteY60" fmla="*/ 71341 h 606722"/>
              <a:gd name="connsiteX61" fmla="*/ 257403 w 607639"/>
              <a:gd name="connsiteY61" fmla="*/ 21418 h 606722"/>
              <a:gd name="connsiteX62" fmla="*/ 257403 w 607639"/>
              <a:gd name="connsiteY62" fmla="*/ 98025 h 606722"/>
              <a:gd name="connsiteX63" fmla="*/ 249393 w 607639"/>
              <a:gd name="connsiteY63" fmla="*/ 100158 h 606722"/>
              <a:gd name="connsiteX64" fmla="*/ 198393 w 607639"/>
              <a:gd name="connsiteY64" fmla="*/ 121220 h 606722"/>
              <a:gd name="connsiteX65" fmla="*/ 191272 w 607639"/>
              <a:gd name="connsiteY65" fmla="*/ 125308 h 606722"/>
              <a:gd name="connsiteX66" fmla="*/ 136979 w 607639"/>
              <a:gd name="connsiteY66" fmla="*/ 71275 h 606722"/>
              <a:gd name="connsiteX67" fmla="*/ 71382 w 607639"/>
              <a:gd name="connsiteY67" fmla="*/ 136772 h 606722"/>
              <a:gd name="connsiteX68" fmla="*/ 125497 w 607639"/>
              <a:gd name="connsiteY68" fmla="*/ 190984 h 606722"/>
              <a:gd name="connsiteX69" fmla="*/ 121403 w 607639"/>
              <a:gd name="connsiteY69" fmla="*/ 198093 h 606722"/>
              <a:gd name="connsiteX70" fmla="*/ 100309 w 607639"/>
              <a:gd name="connsiteY70" fmla="*/ 249016 h 606722"/>
              <a:gd name="connsiteX71" fmla="*/ 98173 w 607639"/>
              <a:gd name="connsiteY71" fmla="*/ 257015 h 606722"/>
              <a:gd name="connsiteX72" fmla="*/ 21450 w 607639"/>
              <a:gd name="connsiteY72" fmla="*/ 257015 h 606722"/>
              <a:gd name="connsiteX73" fmla="*/ 21450 w 607639"/>
              <a:gd name="connsiteY73" fmla="*/ 349707 h 606722"/>
              <a:gd name="connsiteX74" fmla="*/ 98173 w 607639"/>
              <a:gd name="connsiteY74" fmla="*/ 349707 h 606722"/>
              <a:gd name="connsiteX75" fmla="*/ 100309 w 607639"/>
              <a:gd name="connsiteY75" fmla="*/ 357617 h 606722"/>
              <a:gd name="connsiteX76" fmla="*/ 121403 w 607639"/>
              <a:gd name="connsiteY76" fmla="*/ 408629 h 606722"/>
              <a:gd name="connsiteX77" fmla="*/ 125497 w 607639"/>
              <a:gd name="connsiteY77" fmla="*/ 415738 h 606722"/>
              <a:gd name="connsiteX78" fmla="*/ 71382 w 607639"/>
              <a:gd name="connsiteY78" fmla="*/ 469950 h 606722"/>
              <a:gd name="connsiteX79" fmla="*/ 136979 w 607639"/>
              <a:gd name="connsiteY79" fmla="*/ 535447 h 606722"/>
              <a:gd name="connsiteX80" fmla="*/ 191272 w 607639"/>
              <a:gd name="connsiteY80" fmla="*/ 481325 h 606722"/>
              <a:gd name="connsiteX81" fmla="*/ 198393 w 607639"/>
              <a:gd name="connsiteY81" fmla="*/ 485502 h 606722"/>
              <a:gd name="connsiteX82" fmla="*/ 249393 w 607639"/>
              <a:gd name="connsiteY82" fmla="*/ 506564 h 606722"/>
              <a:gd name="connsiteX83" fmla="*/ 257403 w 607639"/>
              <a:gd name="connsiteY83" fmla="*/ 508697 h 606722"/>
              <a:gd name="connsiteX84" fmla="*/ 257403 w 607639"/>
              <a:gd name="connsiteY84" fmla="*/ 585215 h 606722"/>
              <a:gd name="connsiteX85" fmla="*/ 350236 w 607639"/>
              <a:gd name="connsiteY85" fmla="*/ 585215 h 606722"/>
              <a:gd name="connsiteX86" fmla="*/ 350236 w 607639"/>
              <a:gd name="connsiteY86" fmla="*/ 508697 h 606722"/>
              <a:gd name="connsiteX87" fmla="*/ 358157 w 607639"/>
              <a:gd name="connsiteY87" fmla="*/ 506564 h 606722"/>
              <a:gd name="connsiteX88" fmla="*/ 409246 w 607639"/>
              <a:gd name="connsiteY88" fmla="*/ 485502 h 606722"/>
              <a:gd name="connsiteX89" fmla="*/ 416367 w 607639"/>
              <a:gd name="connsiteY89" fmla="*/ 481325 h 606722"/>
              <a:gd name="connsiteX90" fmla="*/ 470660 w 607639"/>
              <a:gd name="connsiteY90" fmla="*/ 535447 h 606722"/>
              <a:gd name="connsiteX91" fmla="*/ 536257 w 607639"/>
              <a:gd name="connsiteY91" fmla="*/ 469950 h 606722"/>
              <a:gd name="connsiteX92" fmla="*/ 482053 w 607639"/>
              <a:gd name="connsiteY92" fmla="*/ 415738 h 606722"/>
              <a:gd name="connsiteX93" fmla="*/ 486236 w 607639"/>
              <a:gd name="connsiteY93" fmla="*/ 408629 h 606722"/>
              <a:gd name="connsiteX94" fmla="*/ 507330 w 607639"/>
              <a:gd name="connsiteY94" fmla="*/ 357617 h 606722"/>
              <a:gd name="connsiteX95" fmla="*/ 509466 w 607639"/>
              <a:gd name="connsiteY95" fmla="*/ 349707 h 606722"/>
              <a:gd name="connsiteX96" fmla="*/ 586100 w 607639"/>
              <a:gd name="connsiteY96" fmla="*/ 349707 h 606722"/>
              <a:gd name="connsiteX97" fmla="*/ 586100 w 607639"/>
              <a:gd name="connsiteY97" fmla="*/ 257015 h 606722"/>
              <a:gd name="connsiteX98" fmla="*/ 509466 w 607639"/>
              <a:gd name="connsiteY98" fmla="*/ 257015 h 606722"/>
              <a:gd name="connsiteX99" fmla="*/ 507330 w 607639"/>
              <a:gd name="connsiteY99" fmla="*/ 249016 h 606722"/>
              <a:gd name="connsiteX100" fmla="*/ 486236 w 607639"/>
              <a:gd name="connsiteY100" fmla="*/ 198093 h 606722"/>
              <a:gd name="connsiteX101" fmla="*/ 482053 w 607639"/>
              <a:gd name="connsiteY101" fmla="*/ 190984 h 606722"/>
              <a:gd name="connsiteX102" fmla="*/ 536257 w 607639"/>
              <a:gd name="connsiteY102" fmla="*/ 136772 h 606722"/>
              <a:gd name="connsiteX103" fmla="*/ 470660 w 607639"/>
              <a:gd name="connsiteY103" fmla="*/ 71275 h 606722"/>
              <a:gd name="connsiteX104" fmla="*/ 416367 w 607639"/>
              <a:gd name="connsiteY104" fmla="*/ 125308 h 606722"/>
              <a:gd name="connsiteX105" fmla="*/ 409246 w 607639"/>
              <a:gd name="connsiteY105" fmla="*/ 121220 h 606722"/>
              <a:gd name="connsiteX106" fmla="*/ 358157 w 607639"/>
              <a:gd name="connsiteY106" fmla="*/ 100158 h 606722"/>
              <a:gd name="connsiteX107" fmla="*/ 350236 w 607639"/>
              <a:gd name="connsiteY107" fmla="*/ 98025 h 606722"/>
              <a:gd name="connsiteX108" fmla="*/ 350236 w 607639"/>
              <a:gd name="connsiteY108" fmla="*/ 21418 h 606722"/>
              <a:gd name="connsiteX109" fmla="*/ 235864 w 607639"/>
              <a:gd name="connsiteY109" fmla="*/ 0 h 606722"/>
              <a:gd name="connsiteX110" fmla="*/ 371686 w 607639"/>
              <a:gd name="connsiteY110" fmla="*/ 0 h 606722"/>
              <a:gd name="connsiteX111" fmla="*/ 371686 w 607639"/>
              <a:gd name="connsiteY111" fmla="*/ 81761 h 606722"/>
              <a:gd name="connsiteX112" fmla="*/ 412717 w 607639"/>
              <a:gd name="connsiteY112" fmla="*/ 98647 h 606722"/>
              <a:gd name="connsiteX113" fmla="*/ 470660 w 607639"/>
              <a:gd name="connsiteY113" fmla="*/ 40970 h 606722"/>
              <a:gd name="connsiteX114" fmla="*/ 566608 w 607639"/>
              <a:gd name="connsiteY114" fmla="*/ 136772 h 606722"/>
              <a:gd name="connsiteX115" fmla="*/ 508843 w 607639"/>
              <a:gd name="connsiteY115" fmla="*/ 194627 h 606722"/>
              <a:gd name="connsiteX116" fmla="*/ 525754 w 607639"/>
              <a:gd name="connsiteY116" fmla="*/ 235508 h 606722"/>
              <a:gd name="connsiteX117" fmla="*/ 607639 w 607639"/>
              <a:gd name="connsiteY117" fmla="*/ 235508 h 606722"/>
              <a:gd name="connsiteX118" fmla="*/ 607639 w 607639"/>
              <a:gd name="connsiteY118" fmla="*/ 371125 h 606722"/>
              <a:gd name="connsiteX119" fmla="*/ 525754 w 607639"/>
              <a:gd name="connsiteY119" fmla="*/ 371125 h 606722"/>
              <a:gd name="connsiteX120" fmla="*/ 508843 w 607639"/>
              <a:gd name="connsiteY120" fmla="*/ 412095 h 606722"/>
              <a:gd name="connsiteX121" fmla="*/ 566608 w 607639"/>
              <a:gd name="connsiteY121" fmla="*/ 469950 h 606722"/>
              <a:gd name="connsiteX122" fmla="*/ 470660 w 607639"/>
              <a:gd name="connsiteY122" fmla="*/ 565753 h 606722"/>
              <a:gd name="connsiteX123" fmla="*/ 412717 w 607639"/>
              <a:gd name="connsiteY123" fmla="*/ 508075 h 606722"/>
              <a:gd name="connsiteX124" fmla="*/ 371686 w 607639"/>
              <a:gd name="connsiteY124" fmla="*/ 524961 h 606722"/>
              <a:gd name="connsiteX125" fmla="*/ 371686 w 607639"/>
              <a:gd name="connsiteY125" fmla="*/ 606722 h 606722"/>
              <a:gd name="connsiteX126" fmla="*/ 235864 w 607639"/>
              <a:gd name="connsiteY126" fmla="*/ 606722 h 606722"/>
              <a:gd name="connsiteX127" fmla="*/ 235864 w 607639"/>
              <a:gd name="connsiteY127" fmla="*/ 524961 h 606722"/>
              <a:gd name="connsiteX128" fmla="*/ 194922 w 607639"/>
              <a:gd name="connsiteY128" fmla="*/ 508075 h 606722"/>
              <a:gd name="connsiteX129" fmla="*/ 136979 w 607639"/>
              <a:gd name="connsiteY129" fmla="*/ 565753 h 606722"/>
              <a:gd name="connsiteX130" fmla="*/ 41031 w 607639"/>
              <a:gd name="connsiteY130" fmla="*/ 469950 h 606722"/>
              <a:gd name="connsiteX131" fmla="*/ 98796 w 607639"/>
              <a:gd name="connsiteY131" fmla="*/ 412095 h 606722"/>
              <a:gd name="connsiteX132" fmla="*/ 81885 w 607639"/>
              <a:gd name="connsiteY132" fmla="*/ 371125 h 606722"/>
              <a:gd name="connsiteX133" fmla="*/ 0 w 607639"/>
              <a:gd name="connsiteY133" fmla="*/ 371125 h 606722"/>
              <a:gd name="connsiteX134" fmla="*/ 0 w 607639"/>
              <a:gd name="connsiteY134" fmla="*/ 235508 h 606722"/>
              <a:gd name="connsiteX135" fmla="*/ 81885 w 607639"/>
              <a:gd name="connsiteY135" fmla="*/ 235508 h 606722"/>
              <a:gd name="connsiteX136" fmla="*/ 98796 w 607639"/>
              <a:gd name="connsiteY136" fmla="*/ 194627 h 606722"/>
              <a:gd name="connsiteX137" fmla="*/ 41031 w 607639"/>
              <a:gd name="connsiteY137" fmla="*/ 136772 h 606722"/>
              <a:gd name="connsiteX138" fmla="*/ 136979 w 607639"/>
              <a:gd name="connsiteY138" fmla="*/ 40970 h 606722"/>
              <a:gd name="connsiteX139" fmla="*/ 194922 w 607639"/>
              <a:gd name="connsiteY139" fmla="*/ 98647 h 606722"/>
              <a:gd name="connsiteX140" fmla="*/ 235864 w 607639"/>
              <a:gd name="connsiteY140" fmla="*/ 81761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Lst>
            <a:rect l="l" t="t" r="r" b="b"/>
            <a:pathLst>
              <a:path w="607639" h="606722">
                <a:moveTo>
                  <a:pt x="289530" y="535310"/>
                </a:moveTo>
                <a:lnTo>
                  <a:pt x="318109" y="535310"/>
                </a:lnTo>
                <a:lnTo>
                  <a:pt x="318109" y="556691"/>
                </a:lnTo>
                <a:lnTo>
                  <a:pt x="289530" y="556691"/>
                </a:lnTo>
                <a:close/>
                <a:moveTo>
                  <a:pt x="461075" y="463897"/>
                </a:moveTo>
                <a:lnTo>
                  <a:pt x="489583" y="463897"/>
                </a:lnTo>
                <a:lnTo>
                  <a:pt x="489583" y="485349"/>
                </a:lnTo>
                <a:lnTo>
                  <a:pt x="461075" y="485349"/>
                </a:lnTo>
                <a:close/>
                <a:moveTo>
                  <a:pt x="117915" y="463897"/>
                </a:moveTo>
                <a:lnTo>
                  <a:pt x="146565" y="463897"/>
                </a:lnTo>
                <a:lnTo>
                  <a:pt x="146565" y="485349"/>
                </a:lnTo>
                <a:lnTo>
                  <a:pt x="117915" y="485349"/>
                </a:lnTo>
                <a:close/>
                <a:moveTo>
                  <a:pt x="532487" y="292635"/>
                </a:moveTo>
                <a:lnTo>
                  <a:pt x="561066" y="292635"/>
                </a:lnTo>
                <a:lnTo>
                  <a:pt x="561066" y="314087"/>
                </a:lnTo>
                <a:lnTo>
                  <a:pt x="532487" y="314087"/>
                </a:lnTo>
                <a:close/>
                <a:moveTo>
                  <a:pt x="46432" y="292635"/>
                </a:moveTo>
                <a:lnTo>
                  <a:pt x="75011" y="292635"/>
                </a:lnTo>
                <a:lnTo>
                  <a:pt x="75011" y="314087"/>
                </a:lnTo>
                <a:lnTo>
                  <a:pt x="46432" y="314087"/>
                </a:lnTo>
                <a:close/>
                <a:moveTo>
                  <a:pt x="346219" y="260034"/>
                </a:moveTo>
                <a:lnTo>
                  <a:pt x="361436" y="275231"/>
                </a:lnTo>
                <a:lnTo>
                  <a:pt x="282325" y="354239"/>
                </a:lnTo>
                <a:lnTo>
                  <a:pt x="239076" y="310958"/>
                </a:lnTo>
                <a:lnTo>
                  <a:pt x="254204" y="295761"/>
                </a:lnTo>
                <a:lnTo>
                  <a:pt x="282325" y="323845"/>
                </a:lnTo>
                <a:close/>
                <a:moveTo>
                  <a:pt x="303749" y="214151"/>
                </a:moveTo>
                <a:cubicBezTo>
                  <a:pt x="254524" y="214151"/>
                  <a:pt x="214467" y="254144"/>
                  <a:pt x="214467" y="303291"/>
                </a:cubicBezTo>
                <a:cubicBezTo>
                  <a:pt x="214467" y="352526"/>
                  <a:pt x="254524" y="392519"/>
                  <a:pt x="303749" y="392519"/>
                </a:cubicBezTo>
                <a:cubicBezTo>
                  <a:pt x="353063" y="392519"/>
                  <a:pt x="393120" y="352526"/>
                  <a:pt x="393120" y="303291"/>
                </a:cubicBezTo>
                <a:cubicBezTo>
                  <a:pt x="393120" y="254144"/>
                  <a:pt x="353063" y="214151"/>
                  <a:pt x="303749" y="214151"/>
                </a:cubicBezTo>
                <a:close/>
                <a:moveTo>
                  <a:pt x="303749" y="192644"/>
                </a:moveTo>
                <a:cubicBezTo>
                  <a:pt x="364902" y="192644"/>
                  <a:pt x="414572" y="242324"/>
                  <a:pt x="414572" y="303291"/>
                </a:cubicBezTo>
                <a:cubicBezTo>
                  <a:pt x="414572" y="364346"/>
                  <a:pt x="364902" y="413937"/>
                  <a:pt x="303749" y="413937"/>
                </a:cubicBezTo>
                <a:cubicBezTo>
                  <a:pt x="242685" y="413937"/>
                  <a:pt x="192926" y="364346"/>
                  <a:pt x="192926" y="303291"/>
                </a:cubicBezTo>
                <a:cubicBezTo>
                  <a:pt x="192926" y="242324"/>
                  <a:pt x="242685" y="192644"/>
                  <a:pt x="303749" y="192644"/>
                </a:cubicBezTo>
                <a:close/>
                <a:moveTo>
                  <a:pt x="205077" y="158913"/>
                </a:moveTo>
                <a:lnTo>
                  <a:pt x="217182" y="176598"/>
                </a:lnTo>
                <a:cubicBezTo>
                  <a:pt x="175261" y="205303"/>
                  <a:pt x="150161" y="252671"/>
                  <a:pt x="150161" y="303326"/>
                </a:cubicBezTo>
                <a:cubicBezTo>
                  <a:pt x="150161" y="387930"/>
                  <a:pt x="219051" y="456804"/>
                  <a:pt x="303784" y="456804"/>
                </a:cubicBezTo>
                <a:lnTo>
                  <a:pt x="303784" y="478222"/>
                </a:lnTo>
                <a:cubicBezTo>
                  <a:pt x="207213" y="478222"/>
                  <a:pt x="128711" y="399750"/>
                  <a:pt x="128711" y="303326"/>
                </a:cubicBezTo>
                <a:cubicBezTo>
                  <a:pt x="128711" y="245561"/>
                  <a:pt x="157282" y="191528"/>
                  <a:pt x="205077" y="158913"/>
                </a:cubicBezTo>
                <a:close/>
                <a:moveTo>
                  <a:pt x="303784" y="128500"/>
                </a:moveTo>
                <a:cubicBezTo>
                  <a:pt x="400344" y="128500"/>
                  <a:pt x="478927" y="206888"/>
                  <a:pt x="478927" y="303317"/>
                </a:cubicBezTo>
                <a:cubicBezTo>
                  <a:pt x="478927" y="367396"/>
                  <a:pt x="443952" y="426231"/>
                  <a:pt x="387618" y="456982"/>
                </a:cubicBezTo>
                <a:lnTo>
                  <a:pt x="377294" y="438141"/>
                </a:lnTo>
                <a:cubicBezTo>
                  <a:pt x="426776" y="411211"/>
                  <a:pt x="457479" y="359575"/>
                  <a:pt x="457479" y="303317"/>
                </a:cubicBezTo>
                <a:cubicBezTo>
                  <a:pt x="457479" y="218708"/>
                  <a:pt x="388508" y="149919"/>
                  <a:pt x="303784" y="149919"/>
                </a:cubicBezTo>
                <a:close/>
                <a:moveTo>
                  <a:pt x="461075" y="121302"/>
                </a:moveTo>
                <a:lnTo>
                  <a:pt x="489583" y="121302"/>
                </a:lnTo>
                <a:lnTo>
                  <a:pt x="489583" y="142824"/>
                </a:lnTo>
                <a:lnTo>
                  <a:pt x="461075" y="142824"/>
                </a:lnTo>
                <a:close/>
                <a:moveTo>
                  <a:pt x="117915" y="121302"/>
                </a:moveTo>
                <a:lnTo>
                  <a:pt x="146565" y="121302"/>
                </a:lnTo>
                <a:lnTo>
                  <a:pt x="146565" y="142824"/>
                </a:lnTo>
                <a:lnTo>
                  <a:pt x="117915" y="142824"/>
                </a:lnTo>
                <a:close/>
                <a:moveTo>
                  <a:pt x="289530" y="49960"/>
                </a:moveTo>
                <a:lnTo>
                  <a:pt x="318109" y="49960"/>
                </a:lnTo>
                <a:lnTo>
                  <a:pt x="318109" y="71341"/>
                </a:lnTo>
                <a:lnTo>
                  <a:pt x="289530" y="71341"/>
                </a:lnTo>
                <a:close/>
                <a:moveTo>
                  <a:pt x="257403" y="21418"/>
                </a:moveTo>
                <a:lnTo>
                  <a:pt x="257403" y="98025"/>
                </a:lnTo>
                <a:lnTo>
                  <a:pt x="249393" y="100158"/>
                </a:lnTo>
                <a:cubicBezTo>
                  <a:pt x="231325" y="105045"/>
                  <a:pt x="214147" y="112155"/>
                  <a:pt x="198393" y="121220"/>
                </a:cubicBezTo>
                <a:lnTo>
                  <a:pt x="191272" y="125308"/>
                </a:lnTo>
                <a:lnTo>
                  <a:pt x="136979" y="71275"/>
                </a:lnTo>
                <a:lnTo>
                  <a:pt x="71382" y="136772"/>
                </a:lnTo>
                <a:lnTo>
                  <a:pt x="125497" y="190984"/>
                </a:lnTo>
                <a:lnTo>
                  <a:pt x="121403" y="198093"/>
                </a:lnTo>
                <a:cubicBezTo>
                  <a:pt x="112325" y="213824"/>
                  <a:pt x="105204" y="230976"/>
                  <a:pt x="100309" y="249016"/>
                </a:cubicBezTo>
                <a:lnTo>
                  <a:pt x="98173" y="257015"/>
                </a:lnTo>
                <a:lnTo>
                  <a:pt x="21450" y="257015"/>
                </a:lnTo>
                <a:lnTo>
                  <a:pt x="21450" y="349707"/>
                </a:lnTo>
                <a:lnTo>
                  <a:pt x="98173" y="349707"/>
                </a:lnTo>
                <a:lnTo>
                  <a:pt x="100309" y="357617"/>
                </a:lnTo>
                <a:cubicBezTo>
                  <a:pt x="105204" y="375746"/>
                  <a:pt x="112325" y="392899"/>
                  <a:pt x="121403" y="408629"/>
                </a:cubicBezTo>
                <a:lnTo>
                  <a:pt x="125497" y="415738"/>
                </a:lnTo>
                <a:lnTo>
                  <a:pt x="71382" y="469950"/>
                </a:lnTo>
                <a:lnTo>
                  <a:pt x="136979" y="535447"/>
                </a:lnTo>
                <a:lnTo>
                  <a:pt x="191272" y="481325"/>
                </a:lnTo>
                <a:lnTo>
                  <a:pt x="198393" y="485502"/>
                </a:lnTo>
                <a:cubicBezTo>
                  <a:pt x="214147" y="494567"/>
                  <a:pt x="231325" y="501677"/>
                  <a:pt x="249393" y="506564"/>
                </a:cubicBezTo>
                <a:lnTo>
                  <a:pt x="257403" y="508697"/>
                </a:lnTo>
                <a:lnTo>
                  <a:pt x="257403" y="585215"/>
                </a:lnTo>
                <a:lnTo>
                  <a:pt x="350236" y="585215"/>
                </a:lnTo>
                <a:lnTo>
                  <a:pt x="350236" y="508697"/>
                </a:lnTo>
                <a:lnTo>
                  <a:pt x="358157" y="506564"/>
                </a:lnTo>
                <a:cubicBezTo>
                  <a:pt x="376314" y="501677"/>
                  <a:pt x="393492" y="494567"/>
                  <a:pt x="409246" y="485502"/>
                </a:cubicBezTo>
                <a:lnTo>
                  <a:pt x="416367" y="481325"/>
                </a:lnTo>
                <a:lnTo>
                  <a:pt x="470660" y="535447"/>
                </a:lnTo>
                <a:lnTo>
                  <a:pt x="536257" y="469950"/>
                </a:lnTo>
                <a:lnTo>
                  <a:pt x="482053" y="415738"/>
                </a:lnTo>
                <a:lnTo>
                  <a:pt x="486236" y="408629"/>
                </a:lnTo>
                <a:cubicBezTo>
                  <a:pt x="495314" y="392899"/>
                  <a:pt x="502435" y="375746"/>
                  <a:pt x="507330" y="357617"/>
                </a:cubicBezTo>
                <a:lnTo>
                  <a:pt x="509466" y="349707"/>
                </a:lnTo>
                <a:lnTo>
                  <a:pt x="586100" y="349707"/>
                </a:lnTo>
                <a:lnTo>
                  <a:pt x="586100" y="257015"/>
                </a:lnTo>
                <a:lnTo>
                  <a:pt x="509466" y="257015"/>
                </a:lnTo>
                <a:lnTo>
                  <a:pt x="507330" y="249016"/>
                </a:lnTo>
                <a:cubicBezTo>
                  <a:pt x="502435" y="230976"/>
                  <a:pt x="495314" y="213824"/>
                  <a:pt x="486236" y="198093"/>
                </a:cubicBezTo>
                <a:lnTo>
                  <a:pt x="482053" y="190984"/>
                </a:lnTo>
                <a:lnTo>
                  <a:pt x="536257" y="136772"/>
                </a:lnTo>
                <a:lnTo>
                  <a:pt x="470660" y="71275"/>
                </a:lnTo>
                <a:lnTo>
                  <a:pt x="416367" y="125308"/>
                </a:lnTo>
                <a:lnTo>
                  <a:pt x="409246" y="121220"/>
                </a:lnTo>
                <a:cubicBezTo>
                  <a:pt x="393492" y="112155"/>
                  <a:pt x="376314" y="105045"/>
                  <a:pt x="358157" y="100158"/>
                </a:cubicBezTo>
                <a:lnTo>
                  <a:pt x="350236" y="98025"/>
                </a:lnTo>
                <a:lnTo>
                  <a:pt x="350236" y="21418"/>
                </a:lnTo>
                <a:close/>
                <a:moveTo>
                  <a:pt x="235864" y="0"/>
                </a:moveTo>
                <a:lnTo>
                  <a:pt x="371686" y="0"/>
                </a:lnTo>
                <a:lnTo>
                  <a:pt x="371686" y="81761"/>
                </a:lnTo>
                <a:cubicBezTo>
                  <a:pt x="386016" y="86116"/>
                  <a:pt x="399812" y="91804"/>
                  <a:pt x="412717" y="98647"/>
                </a:cubicBezTo>
                <a:lnTo>
                  <a:pt x="470660" y="40970"/>
                </a:lnTo>
                <a:lnTo>
                  <a:pt x="566608" y="136772"/>
                </a:lnTo>
                <a:lnTo>
                  <a:pt x="508843" y="194627"/>
                </a:lnTo>
                <a:cubicBezTo>
                  <a:pt x="515697" y="207514"/>
                  <a:pt x="521304" y="221200"/>
                  <a:pt x="525754" y="235508"/>
                </a:cubicBezTo>
                <a:lnTo>
                  <a:pt x="607639" y="235508"/>
                </a:lnTo>
                <a:lnTo>
                  <a:pt x="607639" y="371125"/>
                </a:lnTo>
                <a:lnTo>
                  <a:pt x="525754" y="371125"/>
                </a:lnTo>
                <a:cubicBezTo>
                  <a:pt x="521304" y="385433"/>
                  <a:pt x="515697" y="399208"/>
                  <a:pt x="508843" y="412095"/>
                </a:cubicBezTo>
                <a:lnTo>
                  <a:pt x="566608" y="469950"/>
                </a:lnTo>
                <a:lnTo>
                  <a:pt x="470660" y="565753"/>
                </a:lnTo>
                <a:lnTo>
                  <a:pt x="412717" y="508075"/>
                </a:lnTo>
                <a:cubicBezTo>
                  <a:pt x="399812" y="514918"/>
                  <a:pt x="386016" y="520517"/>
                  <a:pt x="371686" y="524961"/>
                </a:cubicBezTo>
                <a:lnTo>
                  <a:pt x="371686" y="606722"/>
                </a:lnTo>
                <a:lnTo>
                  <a:pt x="235864" y="606722"/>
                </a:lnTo>
                <a:lnTo>
                  <a:pt x="235864" y="524961"/>
                </a:lnTo>
                <a:cubicBezTo>
                  <a:pt x="221534" y="520517"/>
                  <a:pt x="207827" y="514918"/>
                  <a:pt x="194922" y="508075"/>
                </a:cubicBezTo>
                <a:lnTo>
                  <a:pt x="136979" y="565753"/>
                </a:lnTo>
                <a:lnTo>
                  <a:pt x="41031" y="469950"/>
                </a:lnTo>
                <a:lnTo>
                  <a:pt x="98796" y="412095"/>
                </a:lnTo>
                <a:cubicBezTo>
                  <a:pt x="91942" y="399208"/>
                  <a:pt x="86246" y="385433"/>
                  <a:pt x="81885" y="371125"/>
                </a:cubicBezTo>
                <a:lnTo>
                  <a:pt x="0" y="371125"/>
                </a:lnTo>
                <a:lnTo>
                  <a:pt x="0" y="235508"/>
                </a:lnTo>
                <a:lnTo>
                  <a:pt x="81885" y="235508"/>
                </a:lnTo>
                <a:cubicBezTo>
                  <a:pt x="86246" y="221200"/>
                  <a:pt x="91942" y="207514"/>
                  <a:pt x="98796" y="194627"/>
                </a:cubicBezTo>
                <a:lnTo>
                  <a:pt x="41031" y="136772"/>
                </a:lnTo>
                <a:lnTo>
                  <a:pt x="136979" y="40970"/>
                </a:lnTo>
                <a:lnTo>
                  <a:pt x="194922" y="98647"/>
                </a:lnTo>
                <a:cubicBezTo>
                  <a:pt x="207827" y="91804"/>
                  <a:pt x="221534" y="86116"/>
                  <a:pt x="235864" y="81761"/>
                </a:cubicBezTo>
                <a:close/>
              </a:path>
            </a:pathLst>
          </a:custGeom>
          <a:solidFill>
            <a:srgbClr val="00B0F0"/>
          </a:solidFill>
          <a:ln>
            <a:solidFill>
              <a:srgbClr val="30B5C5"/>
            </a:solidFill>
          </a:ln>
        </p:spPr>
        <p:txBody>
          <a:bodyPr/>
          <a:lstStyle/>
          <a:p>
            <a:pPr fontAlgn="ctr"/>
            <a:endParaRPr lang="en-US" altLang="zh-CN" sz="16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7" name="圆角矩形 26">
            <a:extLst>
              <a:ext uri="{FF2B5EF4-FFF2-40B4-BE49-F238E27FC236}">
                <a16:creationId xmlns:a16="http://schemas.microsoft.com/office/drawing/2014/main" xmlns="" id="{7EBCA1A2-3290-428D-8CC7-B9B67ADCE99B}"/>
              </a:ext>
            </a:extLst>
          </p:cNvPr>
          <p:cNvSpPr/>
          <p:nvPr/>
        </p:nvSpPr>
        <p:spPr bwMode="gray">
          <a:xfrm rot="2700000">
            <a:off x="9020138" y="2691820"/>
            <a:ext cx="1138691" cy="1138691"/>
          </a:xfrm>
          <a:prstGeom prst="roundRect">
            <a:avLst/>
          </a:prstGeom>
          <a:noFill/>
          <a:ln w="25400" cap="flat" cmpd="sng" algn="ctr">
            <a:gradFill>
              <a:gsLst>
                <a:gs pos="0">
                  <a:srgbClr val="00B0F0"/>
                </a:gs>
                <a:gs pos="47000">
                  <a:srgbClr val="99DFF9"/>
                </a:gs>
                <a:gs pos="100000">
                  <a:srgbClr val="00B0F0"/>
                </a:gs>
              </a:gsLst>
              <a:lin ang="9600000" scaled="0"/>
            </a:gra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8" name="椭圆 27">
            <a:extLst>
              <a:ext uri="{FF2B5EF4-FFF2-40B4-BE49-F238E27FC236}">
                <a16:creationId xmlns:a16="http://schemas.microsoft.com/office/drawing/2014/main" xmlns="" id="{C5556740-7075-4C4B-9D85-85FE7021A080}"/>
              </a:ext>
            </a:extLst>
          </p:cNvPr>
          <p:cNvSpPr>
            <a:spLocks/>
          </p:cNvSpPr>
          <p:nvPr/>
        </p:nvSpPr>
        <p:spPr bwMode="gray">
          <a:xfrm>
            <a:off x="8913405" y="2561008"/>
            <a:ext cx="595602" cy="595602"/>
          </a:xfrm>
          <a:prstGeom prst="ellipse">
            <a:avLst/>
          </a:prstGeom>
          <a:solidFill>
            <a:sysClr val="window" lastClr="FFFFFF"/>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9" name="椭圆 28">
            <a:extLst>
              <a:ext uri="{FF2B5EF4-FFF2-40B4-BE49-F238E27FC236}">
                <a16:creationId xmlns:a16="http://schemas.microsoft.com/office/drawing/2014/main" xmlns="" id="{ED7915ED-938D-4D8C-9A97-E68BBEB24A8C}"/>
              </a:ext>
            </a:extLst>
          </p:cNvPr>
          <p:cNvSpPr>
            <a:spLocks/>
          </p:cNvSpPr>
          <p:nvPr/>
        </p:nvSpPr>
        <p:spPr bwMode="gray">
          <a:xfrm>
            <a:off x="8930854" y="3383724"/>
            <a:ext cx="595602" cy="595602"/>
          </a:xfrm>
          <a:prstGeom prst="ellipse">
            <a:avLst/>
          </a:prstGeom>
          <a:solidFill>
            <a:sysClr val="window" lastClr="FFFFFF"/>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0" name="椭圆 29">
            <a:extLst>
              <a:ext uri="{FF2B5EF4-FFF2-40B4-BE49-F238E27FC236}">
                <a16:creationId xmlns:a16="http://schemas.microsoft.com/office/drawing/2014/main" xmlns="" id="{B1D96E00-87A8-4E11-840B-1D84E31AD4D3}"/>
              </a:ext>
            </a:extLst>
          </p:cNvPr>
          <p:cNvSpPr>
            <a:spLocks/>
          </p:cNvSpPr>
          <p:nvPr/>
        </p:nvSpPr>
        <p:spPr bwMode="gray">
          <a:xfrm>
            <a:off x="9707672" y="3383724"/>
            <a:ext cx="595602" cy="595602"/>
          </a:xfrm>
          <a:prstGeom prst="ellipse">
            <a:avLst/>
          </a:prstGeom>
          <a:solidFill>
            <a:sysClr val="window" lastClr="FFFFFF"/>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1" name="椭圆 30">
            <a:extLst>
              <a:ext uri="{FF2B5EF4-FFF2-40B4-BE49-F238E27FC236}">
                <a16:creationId xmlns:a16="http://schemas.microsoft.com/office/drawing/2014/main" xmlns="" id="{50721F11-733D-4B12-BA29-B74F7E4DCBE2}"/>
              </a:ext>
            </a:extLst>
          </p:cNvPr>
          <p:cNvSpPr>
            <a:spLocks/>
          </p:cNvSpPr>
          <p:nvPr/>
        </p:nvSpPr>
        <p:spPr bwMode="gray">
          <a:xfrm>
            <a:off x="9658822" y="2535359"/>
            <a:ext cx="595602" cy="595602"/>
          </a:xfrm>
          <a:prstGeom prst="ellipse">
            <a:avLst/>
          </a:prstGeom>
          <a:solidFill>
            <a:sysClr val="window" lastClr="FFFFFF"/>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2" name="clock_88291">
            <a:extLst>
              <a:ext uri="{FF2B5EF4-FFF2-40B4-BE49-F238E27FC236}">
                <a16:creationId xmlns:a16="http://schemas.microsoft.com/office/drawing/2014/main" xmlns="" id="{8198867C-C93D-40FB-9411-22FD24379365}"/>
              </a:ext>
            </a:extLst>
          </p:cNvPr>
          <p:cNvSpPr>
            <a:spLocks noChangeAspect="1"/>
          </p:cNvSpPr>
          <p:nvPr/>
        </p:nvSpPr>
        <p:spPr bwMode="gray">
          <a:xfrm>
            <a:off x="9017534" y="2642110"/>
            <a:ext cx="408003" cy="407427"/>
          </a:xfrm>
          <a:custGeom>
            <a:avLst/>
            <a:gdLst>
              <a:gd name="connsiteX0" fmla="*/ 291916 w 600159"/>
              <a:gd name="connsiteY0" fmla="*/ 119185 h 599312"/>
              <a:gd name="connsiteX1" fmla="*/ 313425 w 600159"/>
              <a:gd name="connsiteY1" fmla="*/ 140667 h 599312"/>
              <a:gd name="connsiteX2" fmla="*/ 313425 w 600159"/>
              <a:gd name="connsiteY2" fmla="*/ 294692 h 599312"/>
              <a:gd name="connsiteX3" fmla="*/ 454526 w 600159"/>
              <a:gd name="connsiteY3" fmla="*/ 294692 h 599312"/>
              <a:gd name="connsiteX4" fmla="*/ 476035 w 600159"/>
              <a:gd name="connsiteY4" fmla="*/ 316173 h 599312"/>
              <a:gd name="connsiteX5" fmla="*/ 454526 w 600159"/>
              <a:gd name="connsiteY5" fmla="*/ 337655 h 599312"/>
              <a:gd name="connsiteX6" fmla="*/ 291916 w 600159"/>
              <a:gd name="connsiteY6" fmla="*/ 337655 h 599312"/>
              <a:gd name="connsiteX7" fmla="*/ 270407 w 600159"/>
              <a:gd name="connsiteY7" fmla="*/ 316173 h 599312"/>
              <a:gd name="connsiteX8" fmla="*/ 270407 w 600159"/>
              <a:gd name="connsiteY8" fmla="*/ 140667 h 599312"/>
              <a:gd name="connsiteX9" fmla="*/ 291916 w 600159"/>
              <a:gd name="connsiteY9" fmla="*/ 119185 h 599312"/>
              <a:gd name="connsiteX10" fmla="*/ 300080 w 600159"/>
              <a:gd name="connsiteY10" fmla="*/ 42961 h 599312"/>
              <a:gd name="connsiteX11" fmla="*/ 43022 w 600159"/>
              <a:gd name="connsiteY11" fmla="*/ 299656 h 599312"/>
              <a:gd name="connsiteX12" fmla="*/ 300080 w 600159"/>
              <a:gd name="connsiteY12" fmla="*/ 556351 h 599312"/>
              <a:gd name="connsiteX13" fmla="*/ 557137 w 600159"/>
              <a:gd name="connsiteY13" fmla="*/ 299656 h 599312"/>
              <a:gd name="connsiteX14" fmla="*/ 300080 w 600159"/>
              <a:gd name="connsiteY14" fmla="*/ 42961 h 599312"/>
              <a:gd name="connsiteX15" fmla="*/ 300080 w 600159"/>
              <a:gd name="connsiteY15" fmla="*/ 0 h 599312"/>
              <a:gd name="connsiteX16" fmla="*/ 600159 w 600159"/>
              <a:gd name="connsiteY16" fmla="*/ 299656 h 599312"/>
              <a:gd name="connsiteX17" fmla="*/ 300080 w 600159"/>
              <a:gd name="connsiteY17" fmla="*/ 599312 h 599312"/>
              <a:gd name="connsiteX18" fmla="*/ 0 w 600159"/>
              <a:gd name="connsiteY18" fmla="*/ 299656 h 599312"/>
              <a:gd name="connsiteX19" fmla="*/ 300080 w 600159"/>
              <a:gd name="connsiteY19" fmla="*/ 0 h 599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00159" h="599312">
                <a:moveTo>
                  <a:pt x="291916" y="119185"/>
                </a:moveTo>
                <a:cubicBezTo>
                  <a:pt x="303746" y="119185"/>
                  <a:pt x="313425" y="128852"/>
                  <a:pt x="313425" y="140667"/>
                </a:cubicBezTo>
                <a:lnTo>
                  <a:pt x="313425" y="294692"/>
                </a:lnTo>
                <a:lnTo>
                  <a:pt x="454526" y="294692"/>
                </a:lnTo>
                <a:cubicBezTo>
                  <a:pt x="466356" y="294692"/>
                  <a:pt x="476035" y="304358"/>
                  <a:pt x="476035" y="316173"/>
                </a:cubicBezTo>
                <a:cubicBezTo>
                  <a:pt x="476035" y="327988"/>
                  <a:pt x="466356" y="337655"/>
                  <a:pt x="454526" y="337655"/>
                </a:cubicBezTo>
                <a:lnTo>
                  <a:pt x="291916" y="337655"/>
                </a:lnTo>
                <a:cubicBezTo>
                  <a:pt x="280086" y="337655"/>
                  <a:pt x="270407" y="327988"/>
                  <a:pt x="270407" y="316173"/>
                </a:cubicBezTo>
                <a:lnTo>
                  <a:pt x="270407" y="140667"/>
                </a:lnTo>
                <a:cubicBezTo>
                  <a:pt x="270407" y="128852"/>
                  <a:pt x="280086" y="119185"/>
                  <a:pt x="291916" y="119185"/>
                </a:cubicBezTo>
                <a:close/>
                <a:moveTo>
                  <a:pt x="300080" y="42961"/>
                </a:moveTo>
                <a:cubicBezTo>
                  <a:pt x="158322" y="42961"/>
                  <a:pt x="43022" y="158098"/>
                  <a:pt x="43022" y="299656"/>
                </a:cubicBezTo>
                <a:cubicBezTo>
                  <a:pt x="43022" y="441214"/>
                  <a:pt x="158322" y="556351"/>
                  <a:pt x="300080" y="556351"/>
                </a:cubicBezTo>
                <a:cubicBezTo>
                  <a:pt x="441838" y="556351"/>
                  <a:pt x="557137" y="441214"/>
                  <a:pt x="557137" y="299656"/>
                </a:cubicBezTo>
                <a:cubicBezTo>
                  <a:pt x="557137" y="158098"/>
                  <a:pt x="441838" y="42961"/>
                  <a:pt x="300080" y="42961"/>
                </a:cubicBezTo>
                <a:close/>
                <a:moveTo>
                  <a:pt x="300080" y="0"/>
                </a:moveTo>
                <a:cubicBezTo>
                  <a:pt x="465715" y="0"/>
                  <a:pt x="600159" y="134470"/>
                  <a:pt x="600159" y="299656"/>
                </a:cubicBezTo>
                <a:cubicBezTo>
                  <a:pt x="600159" y="464843"/>
                  <a:pt x="465715" y="599312"/>
                  <a:pt x="300080" y="599312"/>
                </a:cubicBezTo>
                <a:cubicBezTo>
                  <a:pt x="134659" y="599312"/>
                  <a:pt x="0" y="465058"/>
                  <a:pt x="0" y="299656"/>
                </a:cubicBezTo>
                <a:cubicBezTo>
                  <a:pt x="0" y="134470"/>
                  <a:pt x="134659" y="0"/>
                  <a:pt x="300080" y="0"/>
                </a:cubicBezTo>
                <a:close/>
              </a:path>
            </a:pathLst>
          </a:custGeom>
          <a:solidFill>
            <a:srgbClr val="30B5C5"/>
          </a:solidFill>
          <a:ln>
            <a:noFill/>
          </a:ln>
        </p:spPr>
        <p:txBody>
          <a:bodyPr/>
          <a:lstStyle/>
          <a:p>
            <a:pPr fontAlgn="ctr"/>
            <a:endParaRPr lang="en-US" altLang="zh-CN" sz="16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3" name="settings-tool_1475">
            <a:extLst>
              <a:ext uri="{FF2B5EF4-FFF2-40B4-BE49-F238E27FC236}">
                <a16:creationId xmlns:a16="http://schemas.microsoft.com/office/drawing/2014/main" xmlns="" id="{4642EEE5-1B0A-4A2F-AD70-08961CBAC65A}"/>
              </a:ext>
            </a:extLst>
          </p:cNvPr>
          <p:cNvSpPr>
            <a:spLocks noChangeAspect="1"/>
          </p:cNvSpPr>
          <p:nvPr/>
        </p:nvSpPr>
        <p:spPr bwMode="gray">
          <a:xfrm>
            <a:off x="9758291" y="2620375"/>
            <a:ext cx="418016" cy="409450"/>
          </a:xfrm>
          <a:custGeom>
            <a:avLst/>
            <a:gdLst>
              <a:gd name="T0" fmla="*/ 141 w 313"/>
              <a:gd name="T1" fmla="*/ 307 h 307"/>
              <a:gd name="T2" fmla="*/ 105 w 313"/>
              <a:gd name="T3" fmla="*/ 261 h 307"/>
              <a:gd name="T4" fmla="*/ 58 w 313"/>
              <a:gd name="T5" fmla="*/ 274 h 307"/>
              <a:gd name="T6" fmla="*/ 47 w 313"/>
              <a:gd name="T7" fmla="*/ 204 h 307"/>
              <a:gd name="T8" fmla="*/ 0 w 313"/>
              <a:gd name="T9" fmla="*/ 170 h 307"/>
              <a:gd name="T10" fmla="*/ 43 w 313"/>
              <a:gd name="T11" fmla="*/ 114 h 307"/>
              <a:gd name="T12" fmla="*/ 34 w 313"/>
              <a:gd name="T13" fmla="*/ 57 h 307"/>
              <a:gd name="T14" fmla="*/ 63 w 313"/>
              <a:gd name="T15" fmla="*/ 32 h 307"/>
              <a:gd name="T16" fmla="*/ 116 w 313"/>
              <a:gd name="T17" fmla="*/ 42 h 307"/>
              <a:gd name="T18" fmla="*/ 172 w 313"/>
              <a:gd name="T19" fmla="*/ 0 h 307"/>
              <a:gd name="T20" fmla="*/ 208 w 313"/>
              <a:gd name="T21" fmla="*/ 46 h 307"/>
              <a:gd name="T22" fmla="*/ 255 w 313"/>
              <a:gd name="T23" fmla="*/ 33 h 307"/>
              <a:gd name="T24" fmla="*/ 266 w 313"/>
              <a:gd name="T25" fmla="*/ 103 h 307"/>
              <a:gd name="T26" fmla="*/ 313 w 313"/>
              <a:gd name="T27" fmla="*/ 137 h 307"/>
              <a:gd name="T28" fmla="*/ 270 w 313"/>
              <a:gd name="T29" fmla="*/ 193 h 307"/>
              <a:gd name="T30" fmla="*/ 279 w 313"/>
              <a:gd name="T31" fmla="*/ 250 h 307"/>
              <a:gd name="T32" fmla="*/ 250 w 313"/>
              <a:gd name="T33" fmla="*/ 275 h 307"/>
              <a:gd name="T34" fmla="*/ 209 w 313"/>
              <a:gd name="T35" fmla="*/ 261 h 307"/>
              <a:gd name="T36" fmla="*/ 173 w 313"/>
              <a:gd name="T37" fmla="*/ 307 h 307"/>
              <a:gd name="T38" fmla="*/ 169 w 313"/>
              <a:gd name="T39" fmla="*/ 290 h 307"/>
              <a:gd name="T40" fmla="*/ 187 w 313"/>
              <a:gd name="T41" fmla="*/ 250 h 307"/>
              <a:gd name="T42" fmla="*/ 212 w 313"/>
              <a:gd name="T43" fmla="*/ 243 h 307"/>
              <a:gd name="T44" fmla="*/ 263 w 313"/>
              <a:gd name="T45" fmla="*/ 241 h 307"/>
              <a:gd name="T46" fmla="*/ 248 w 313"/>
              <a:gd name="T47" fmla="*/ 201 h 307"/>
              <a:gd name="T48" fmla="*/ 261 w 313"/>
              <a:gd name="T49" fmla="*/ 178 h 307"/>
              <a:gd name="T50" fmla="*/ 296 w 313"/>
              <a:gd name="T51" fmla="*/ 142 h 307"/>
              <a:gd name="T52" fmla="*/ 256 w 313"/>
              <a:gd name="T53" fmla="*/ 124 h 307"/>
              <a:gd name="T54" fmla="*/ 248 w 313"/>
              <a:gd name="T55" fmla="*/ 99 h 307"/>
              <a:gd name="T56" fmla="*/ 246 w 313"/>
              <a:gd name="T57" fmla="*/ 49 h 307"/>
              <a:gd name="T58" fmla="*/ 205 w 313"/>
              <a:gd name="T59" fmla="*/ 64 h 307"/>
              <a:gd name="T60" fmla="*/ 182 w 313"/>
              <a:gd name="T61" fmla="*/ 52 h 307"/>
              <a:gd name="T62" fmla="*/ 144 w 313"/>
              <a:gd name="T63" fmla="*/ 17 h 307"/>
              <a:gd name="T64" fmla="*/ 126 w 313"/>
              <a:gd name="T65" fmla="*/ 57 h 307"/>
              <a:gd name="T66" fmla="*/ 101 w 313"/>
              <a:gd name="T67" fmla="*/ 64 h 307"/>
              <a:gd name="T68" fmla="*/ 50 w 313"/>
              <a:gd name="T69" fmla="*/ 66 h 307"/>
              <a:gd name="T70" fmla="*/ 65 w 313"/>
              <a:gd name="T71" fmla="*/ 106 h 307"/>
              <a:gd name="T72" fmla="*/ 52 w 313"/>
              <a:gd name="T73" fmla="*/ 129 h 307"/>
              <a:gd name="T74" fmla="*/ 17 w 313"/>
              <a:gd name="T75" fmla="*/ 165 h 307"/>
              <a:gd name="T76" fmla="*/ 57 w 313"/>
              <a:gd name="T77" fmla="*/ 183 h 307"/>
              <a:gd name="T78" fmla="*/ 65 w 313"/>
              <a:gd name="T79" fmla="*/ 208 h 307"/>
              <a:gd name="T80" fmla="*/ 67 w 313"/>
              <a:gd name="T81" fmla="*/ 258 h 307"/>
              <a:gd name="T82" fmla="*/ 108 w 313"/>
              <a:gd name="T83" fmla="*/ 243 h 307"/>
              <a:gd name="T84" fmla="*/ 131 w 313"/>
              <a:gd name="T85" fmla="*/ 255 h 307"/>
              <a:gd name="T86" fmla="*/ 157 w 313"/>
              <a:gd name="T87" fmla="*/ 209 h 307"/>
              <a:gd name="T88" fmla="*/ 157 w 313"/>
              <a:gd name="T89" fmla="*/ 99 h 307"/>
              <a:gd name="T90" fmla="*/ 157 w 313"/>
              <a:gd name="T91" fmla="*/ 209 h 307"/>
              <a:gd name="T92" fmla="*/ 118 w 313"/>
              <a:gd name="T93" fmla="*/ 154 h 307"/>
              <a:gd name="T94" fmla="*/ 195 w 313"/>
              <a:gd name="T95" fmla="*/ 154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13" h="307">
                <a:moveTo>
                  <a:pt x="173" y="307"/>
                </a:moveTo>
                <a:lnTo>
                  <a:pt x="141" y="307"/>
                </a:lnTo>
                <a:cubicBezTo>
                  <a:pt x="135" y="307"/>
                  <a:pt x="133" y="307"/>
                  <a:pt x="116" y="265"/>
                </a:cubicBezTo>
                <a:lnTo>
                  <a:pt x="105" y="261"/>
                </a:lnTo>
                <a:cubicBezTo>
                  <a:pt x="70" y="276"/>
                  <a:pt x="66" y="276"/>
                  <a:pt x="64" y="276"/>
                </a:cubicBezTo>
                <a:cubicBezTo>
                  <a:pt x="62" y="276"/>
                  <a:pt x="59" y="275"/>
                  <a:pt x="58" y="274"/>
                </a:cubicBezTo>
                <a:lnTo>
                  <a:pt x="35" y="251"/>
                </a:lnTo>
                <a:cubicBezTo>
                  <a:pt x="30" y="247"/>
                  <a:pt x="29" y="246"/>
                  <a:pt x="47" y="204"/>
                </a:cubicBezTo>
                <a:lnTo>
                  <a:pt x="43" y="194"/>
                </a:lnTo>
                <a:cubicBezTo>
                  <a:pt x="0" y="178"/>
                  <a:pt x="0" y="176"/>
                  <a:pt x="0" y="170"/>
                </a:cubicBezTo>
                <a:lnTo>
                  <a:pt x="0" y="138"/>
                </a:lnTo>
                <a:cubicBezTo>
                  <a:pt x="0" y="132"/>
                  <a:pt x="0" y="130"/>
                  <a:pt x="43" y="114"/>
                </a:cubicBezTo>
                <a:lnTo>
                  <a:pt x="47" y="103"/>
                </a:lnTo>
                <a:cubicBezTo>
                  <a:pt x="28" y="63"/>
                  <a:pt x="29" y="61"/>
                  <a:pt x="34" y="57"/>
                </a:cubicBezTo>
                <a:lnTo>
                  <a:pt x="57" y="34"/>
                </a:lnTo>
                <a:cubicBezTo>
                  <a:pt x="59" y="33"/>
                  <a:pt x="61" y="32"/>
                  <a:pt x="63" y="32"/>
                </a:cubicBezTo>
                <a:cubicBezTo>
                  <a:pt x="65" y="32"/>
                  <a:pt x="69" y="32"/>
                  <a:pt x="105" y="47"/>
                </a:cubicBezTo>
                <a:lnTo>
                  <a:pt x="116" y="42"/>
                </a:lnTo>
                <a:cubicBezTo>
                  <a:pt x="131" y="0"/>
                  <a:pt x="133" y="0"/>
                  <a:pt x="140" y="0"/>
                </a:cubicBezTo>
                <a:lnTo>
                  <a:pt x="172" y="0"/>
                </a:lnTo>
                <a:cubicBezTo>
                  <a:pt x="178" y="0"/>
                  <a:pt x="180" y="0"/>
                  <a:pt x="197" y="42"/>
                </a:cubicBezTo>
                <a:lnTo>
                  <a:pt x="208" y="46"/>
                </a:lnTo>
                <a:cubicBezTo>
                  <a:pt x="243" y="31"/>
                  <a:pt x="247" y="31"/>
                  <a:pt x="249" y="31"/>
                </a:cubicBezTo>
                <a:cubicBezTo>
                  <a:pt x="251" y="31"/>
                  <a:pt x="254" y="32"/>
                  <a:pt x="255" y="33"/>
                </a:cubicBezTo>
                <a:lnTo>
                  <a:pt x="278" y="56"/>
                </a:lnTo>
                <a:cubicBezTo>
                  <a:pt x="283" y="60"/>
                  <a:pt x="284" y="61"/>
                  <a:pt x="266" y="103"/>
                </a:cubicBezTo>
                <a:lnTo>
                  <a:pt x="270" y="113"/>
                </a:lnTo>
                <a:cubicBezTo>
                  <a:pt x="313" y="129"/>
                  <a:pt x="313" y="131"/>
                  <a:pt x="313" y="137"/>
                </a:cubicBezTo>
                <a:lnTo>
                  <a:pt x="313" y="169"/>
                </a:lnTo>
                <a:cubicBezTo>
                  <a:pt x="313" y="175"/>
                  <a:pt x="313" y="177"/>
                  <a:pt x="270" y="193"/>
                </a:cubicBezTo>
                <a:lnTo>
                  <a:pt x="266" y="204"/>
                </a:lnTo>
                <a:cubicBezTo>
                  <a:pt x="285" y="244"/>
                  <a:pt x="284" y="246"/>
                  <a:pt x="279" y="250"/>
                </a:cubicBezTo>
                <a:lnTo>
                  <a:pt x="256" y="273"/>
                </a:lnTo>
                <a:cubicBezTo>
                  <a:pt x="255" y="274"/>
                  <a:pt x="252" y="275"/>
                  <a:pt x="250" y="275"/>
                </a:cubicBezTo>
                <a:lnTo>
                  <a:pt x="250" y="275"/>
                </a:lnTo>
                <a:cubicBezTo>
                  <a:pt x="248" y="275"/>
                  <a:pt x="244" y="275"/>
                  <a:pt x="209" y="261"/>
                </a:cubicBezTo>
                <a:lnTo>
                  <a:pt x="197" y="265"/>
                </a:lnTo>
                <a:cubicBezTo>
                  <a:pt x="182" y="307"/>
                  <a:pt x="180" y="307"/>
                  <a:pt x="173" y="307"/>
                </a:cubicBezTo>
                <a:close/>
                <a:moveTo>
                  <a:pt x="146" y="290"/>
                </a:moveTo>
                <a:lnTo>
                  <a:pt x="169" y="290"/>
                </a:lnTo>
                <a:cubicBezTo>
                  <a:pt x="172" y="283"/>
                  <a:pt x="178" y="268"/>
                  <a:pt x="182" y="255"/>
                </a:cubicBezTo>
                <a:cubicBezTo>
                  <a:pt x="183" y="253"/>
                  <a:pt x="185" y="251"/>
                  <a:pt x="187" y="250"/>
                </a:cubicBezTo>
                <a:lnTo>
                  <a:pt x="205" y="243"/>
                </a:lnTo>
                <a:cubicBezTo>
                  <a:pt x="207" y="242"/>
                  <a:pt x="210" y="242"/>
                  <a:pt x="212" y="243"/>
                </a:cubicBezTo>
                <a:cubicBezTo>
                  <a:pt x="225" y="249"/>
                  <a:pt x="240" y="255"/>
                  <a:pt x="247" y="257"/>
                </a:cubicBezTo>
                <a:lnTo>
                  <a:pt x="263" y="241"/>
                </a:lnTo>
                <a:cubicBezTo>
                  <a:pt x="261" y="235"/>
                  <a:pt x="254" y="220"/>
                  <a:pt x="249" y="208"/>
                </a:cubicBezTo>
                <a:cubicBezTo>
                  <a:pt x="247" y="206"/>
                  <a:pt x="247" y="203"/>
                  <a:pt x="248" y="201"/>
                </a:cubicBezTo>
                <a:lnTo>
                  <a:pt x="256" y="183"/>
                </a:lnTo>
                <a:cubicBezTo>
                  <a:pt x="257" y="181"/>
                  <a:pt x="258" y="179"/>
                  <a:pt x="261" y="178"/>
                </a:cubicBezTo>
                <a:cubicBezTo>
                  <a:pt x="274" y="173"/>
                  <a:pt x="289" y="167"/>
                  <a:pt x="296" y="164"/>
                </a:cubicBezTo>
                <a:lnTo>
                  <a:pt x="296" y="142"/>
                </a:lnTo>
                <a:cubicBezTo>
                  <a:pt x="289" y="139"/>
                  <a:pt x="274" y="133"/>
                  <a:pt x="261" y="129"/>
                </a:cubicBezTo>
                <a:cubicBezTo>
                  <a:pt x="259" y="128"/>
                  <a:pt x="257" y="126"/>
                  <a:pt x="256" y="124"/>
                </a:cubicBezTo>
                <a:lnTo>
                  <a:pt x="248" y="106"/>
                </a:lnTo>
                <a:cubicBezTo>
                  <a:pt x="247" y="104"/>
                  <a:pt x="247" y="101"/>
                  <a:pt x="248" y="99"/>
                </a:cubicBezTo>
                <a:cubicBezTo>
                  <a:pt x="254" y="86"/>
                  <a:pt x="260" y="72"/>
                  <a:pt x="263" y="65"/>
                </a:cubicBezTo>
                <a:lnTo>
                  <a:pt x="246" y="49"/>
                </a:lnTo>
                <a:cubicBezTo>
                  <a:pt x="240" y="51"/>
                  <a:pt x="225" y="58"/>
                  <a:pt x="212" y="64"/>
                </a:cubicBezTo>
                <a:cubicBezTo>
                  <a:pt x="210" y="65"/>
                  <a:pt x="207" y="65"/>
                  <a:pt x="205" y="64"/>
                </a:cubicBezTo>
                <a:lnTo>
                  <a:pt x="187" y="57"/>
                </a:lnTo>
                <a:cubicBezTo>
                  <a:pt x="185" y="56"/>
                  <a:pt x="183" y="54"/>
                  <a:pt x="182" y="52"/>
                </a:cubicBezTo>
                <a:cubicBezTo>
                  <a:pt x="177" y="39"/>
                  <a:pt x="171" y="24"/>
                  <a:pt x="167" y="17"/>
                </a:cubicBezTo>
                <a:lnTo>
                  <a:pt x="144" y="17"/>
                </a:lnTo>
                <a:cubicBezTo>
                  <a:pt x="141" y="24"/>
                  <a:pt x="135" y="39"/>
                  <a:pt x="131" y="52"/>
                </a:cubicBezTo>
                <a:cubicBezTo>
                  <a:pt x="130" y="54"/>
                  <a:pt x="128" y="56"/>
                  <a:pt x="126" y="57"/>
                </a:cubicBezTo>
                <a:lnTo>
                  <a:pt x="108" y="64"/>
                </a:lnTo>
                <a:cubicBezTo>
                  <a:pt x="106" y="65"/>
                  <a:pt x="103" y="65"/>
                  <a:pt x="101" y="64"/>
                </a:cubicBezTo>
                <a:cubicBezTo>
                  <a:pt x="88" y="58"/>
                  <a:pt x="73" y="52"/>
                  <a:pt x="66" y="50"/>
                </a:cubicBezTo>
                <a:lnTo>
                  <a:pt x="50" y="66"/>
                </a:lnTo>
                <a:cubicBezTo>
                  <a:pt x="52" y="72"/>
                  <a:pt x="59" y="87"/>
                  <a:pt x="65" y="99"/>
                </a:cubicBezTo>
                <a:cubicBezTo>
                  <a:pt x="66" y="101"/>
                  <a:pt x="66" y="104"/>
                  <a:pt x="65" y="106"/>
                </a:cubicBezTo>
                <a:lnTo>
                  <a:pt x="57" y="124"/>
                </a:lnTo>
                <a:cubicBezTo>
                  <a:pt x="56" y="126"/>
                  <a:pt x="55" y="128"/>
                  <a:pt x="52" y="129"/>
                </a:cubicBezTo>
                <a:cubicBezTo>
                  <a:pt x="39" y="134"/>
                  <a:pt x="24" y="140"/>
                  <a:pt x="17" y="143"/>
                </a:cubicBezTo>
                <a:lnTo>
                  <a:pt x="17" y="165"/>
                </a:lnTo>
                <a:cubicBezTo>
                  <a:pt x="24" y="168"/>
                  <a:pt x="39" y="174"/>
                  <a:pt x="52" y="179"/>
                </a:cubicBezTo>
                <a:cubicBezTo>
                  <a:pt x="55" y="179"/>
                  <a:pt x="56" y="181"/>
                  <a:pt x="57" y="183"/>
                </a:cubicBezTo>
                <a:lnTo>
                  <a:pt x="65" y="201"/>
                </a:lnTo>
                <a:cubicBezTo>
                  <a:pt x="66" y="203"/>
                  <a:pt x="66" y="206"/>
                  <a:pt x="65" y="208"/>
                </a:cubicBezTo>
                <a:cubicBezTo>
                  <a:pt x="59" y="221"/>
                  <a:pt x="53" y="235"/>
                  <a:pt x="50" y="242"/>
                </a:cubicBezTo>
                <a:lnTo>
                  <a:pt x="67" y="258"/>
                </a:lnTo>
                <a:cubicBezTo>
                  <a:pt x="73" y="256"/>
                  <a:pt x="88" y="249"/>
                  <a:pt x="101" y="243"/>
                </a:cubicBezTo>
                <a:cubicBezTo>
                  <a:pt x="103" y="242"/>
                  <a:pt x="106" y="242"/>
                  <a:pt x="108" y="243"/>
                </a:cubicBezTo>
                <a:lnTo>
                  <a:pt x="126" y="251"/>
                </a:lnTo>
                <a:cubicBezTo>
                  <a:pt x="128" y="251"/>
                  <a:pt x="130" y="253"/>
                  <a:pt x="131" y="255"/>
                </a:cubicBezTo>
                <a:cubicBezTo>
                  <a:pt x="136" y="268"/>
                  <a:pt x="142" y="283"/>
                  <a:pt x="146" y="290"/>
                </a:cubicBezTo>
                <a:close/>
                <a:moveTo>
                  <a:pt x="157" y="209"/>
                </a:moveTo>
                <a:cubicBezTo>
                  <a:pt x="126" y="209"/>
                  <a:pt x="100" y="184"/>
                  <a:pt x="100" y="154"/>
                </a:cubicBezTo>
                <a:cubicBezTo>
                  <a:pt x="100" y="123"/>
                  <a:pt x="126" y="99"/>
                  <a:pt x="157" y="99"/>
                </a:cubicBezTo>
                <a:cubicBezTo>
                  <a:pt x="187" y="99"/>
                  <a:pt x="213" y="123"/>
                  <a:pt x="213" y="154"/>
                </a:cubicBezTo>
                <a:cubicBezTo>
                  <a:pt x="213" y="184"/>
                  <a:pt x="187" y="209"/>
                  <a:pt x="157" y="209"/>
                </a:cubicBezTo>
                <a:close/>
                <a:moveTo>
                  <a:pt x="157" y="116"/>
                </a:moveTo>
                <a:cubicBezTo>
                  <a:pt x="135" y="116"/>
                  <a:pt x="118" y="133"/>
                  <a:pt x="118" y="154"/>
                </a:cubicBezTo>
                <a:cubicBezTo>
                  <a:pt x="118" y="174"/>
                  <a:pt x="135" y="191"/>
                  <a:pt x="157" y="191"/>
                </a:cubicBezTo>
                <a:cubicBezTo>
                  <a:pt x="178" y="191"/>
                  <a:pt x="195" y="174"/>
                  <a:pt x="195" y="154"/>
                </a:cubicBezTo>
                <a:cubicBezTo>
                  <a:pt x="195" y="133"/>
                  <a:pt x="178" y="116"/>
                  <a:pt x="157" y="116"/>
                </a:cubicBezTo>
                <a:close/>
              </a:path>
            </a:pathLst>
          </a:custGeom>
          <a:solidFill>
            <a:srgbClr val="30B5C5"/>
          </a:solidFill>
          <a:ln>
            <a:noFill/>
          </a:ln>
        </p:spPr>
        <p:txBody>
          <a:bodyPr/>
          <a:lstStyle/>
          <a:p>
            <a:pPr fontAlgn="ctr"/>
            <a:endParaRPr lang="en-US" altLang="zh-CN" sz="16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4" name="accept-circular-button-outline_58679">
            <a:extLst>
              <a:ext uri="{FF2B5EF4-FFF2-40B4-BE49-F238E27FC236}">
                <a16:creationId xmlns:a16="http://schemas.microsoft.com/office/drawing/2014/main" xmlns="" id="{536BCD95-CAF7-4821-A5CA-0A7A226D7723}"/>
              </a:ext>
            </a:extLst>
          </p:cNvPr>
          <p:cNvSpPr>
            <a:spLocks noChangeAspect="1"/>
          </p:cNvSpPr>
          <p:nvPr/>
        </p:nvSpPr>
        <p:spPr bwMode="gray">
          <a:xfrm>
            <a:off x="9017534" y="3474283"/>
            <a:ext cx="432723" cy="432120"/>
          </a:xfrm>
          <a:custGeom>
            <a:avLst/>
            <a:gdLst>
              <a:gd name="connsiteX0" fmla="*/ 443164 w 609403"/>
              <a:gd name="connsiteY0" fmla="*/ 187725 h 608556"/>
              <a:gd name="connsiteX1" fmla="*/ 458558 w 609403"/>
              <a:gd name="connsiteY1" fmla="*/ 194090 h 608556"/>
              <a:gd name="connsiteX2" fmla="*/ 464856 w 609403"/>
              <a:gd name="connsiteY2" fmla="*/ 209382 h 608556"/>
              <a:gd name="connsiteX3" fmla="*/ 458558 w 609403"/>
              <a:gd name="connsiteY3" fmla="*/ 224674 h 608556"/>
              <a:gd name="connsiteX4" fmla="*/ 268385 w 609403"/>
              <a:gd name="connsiteY4" fmla="*/ 414466 h 608556"/>
              <a:gd name="connsiteX5" fmla="*/ 253068 w 609403"/>
              <a:gd name="connsiteY5" fmla="*/ 420831 h 608556"/>
              <a:gd name="connsiteX6" fmla="*/ 237752 w 609403"/>
              <a:gd name="connsiteY6" fmla="*/ 414466 h 608556"/>
              <a:gd name="connsiteX7" fmla="*/ 150906 w 609403"/>
              <a:gd name="connsiteY7" fmla="*/ 327837 h 608556"/>
              <a:gd name="connsiteX8" fmla="*/ 150906 w 609403"/>
              <a:gd name="connsiteY8" fmla="*/ 297175 h 608556"/>
              <a:gd name="connsiteX9" fmla="*/ 166223 w 609403"/>
              <a:gd name="connsiteY9" fmla="*/ 290810 h 608556"/>
              <a:gd name="connsiteX10" fmla="*/ 181617 w 609403"/>
              <a:gd name="connsiteY10" fmla="*/ 297175 h 608556"/>
              <a:gd name="connsiteX11" fmla="*/ 253068 w 609403"/>
              <a:gd name="connsiteY11" fmla="*/ 368590 h 608556"/>
              <a:gd name="connsiteX12" fmla="*/ 427847 w 609403"/>
              <a:gd name="connsiteY12" fmla="*/ 194090 h 608556"/>
              <a:gd name="connsiteX13" fmla="*/ 443164 w 609403"/>
              <a:gd name="connsiteY13" fmla="*/ 187725 h 608556"/>
              <a:gd name="connsiteX14" fmla="*/ 443184 w 609403"/>
              <a:gd name="connsiteY14" fmla="*/ 187195 h 608556"/>
              <a:gd name="connsiteX15" fmla="*/ 427451 w 609403"/>
              <a:gd name="connsiteY15" fmla="*/ 193714 h 608556"/>
              <a:gd name="connsiteX16" fmla="*/ 253077 w 609403"/>
              <a:gd name="connsiteY16" fmla="*/ 367795 h 608556"/>
              <a:gd name="connsiteX17" fmla="*/ 181944 w 609403"/>
              <a:gd name="connsiteY17" fmla="*/ 296781 h 608556"/>
              <a:gd name="connsiteX18" fmla="*/ 150614 w 609403"/>
              <a:gd name="connsiteY18" fmla="*/ 296781 h 608556"/>
              <a:gd name="connsiteX19" fmla="*/ 150614 w 609403"/>
              <a:gd name="connsiteY19" fmla="*/ 328136 h 608556"/>
              <a:gd name="connsiteX20" fmla="*/ 237374 w 609403"/>
              <a:gd name="connsiteY20" fmla="*/ 414827 h 608556"/>
              <a:gd name="connsiteX21" fmla="*/ 253077 w 609403"/>
              <a:gd name="connsiteY21" fmla="*/ 421346 h 608556"/>
              <a:gd name="connsiteX22" fmla="*/ 268781 w 609403"/>
              <a:gd name="connsiteY22" fmla="*/ 414827 h 608556"/>
              <a:gd name="connsiteX23" fmla="*/ 458859 w 609403"/>
              <a:gd name="connsiteY23" fmla="*/ 225069 h 608556"/>
              <a:gd name="connsiteX24" fmla="*/ 458859 w 609403"/>
              <a:gd name="connsiteY24" fmla="*/ 193714 h 608556"/>
              <a:gd name="connsiteX25" fmla="*/ 443184 w 609403"/>
              <a:gd name="connsiteY25" fmla="*/ 187195 h 608556"/>
              <a:gd name="connsiteX26" fmla="*/ 443164 w 609403"/>
              <a:gd name="connsiteY26" fmla="*/ 186716 h 608556"/>
              <a:gd name="connsiteX27" fmla="*/ 459258 w 609403"/>
              <a:gd name="connsiteY27" fmla="*/ 193314 h 608556"/>
              <a:gd name="connsiteX28" fmla="*/ 465944 w 609403"/>
              <a:gd name="connsiteY28" fmla="*/ 209382 h 608556"/>
              <a:gd name="connsiteX29" fmla="*/ 459258 w 609403"/>
              <a:gd name="connsiteY29" fmla="*/ 225373 h 608556"/>
              <a:gd name="connsiteX30" fmla="*/ 269162 w 609403"/>
              <a:gd name="connsiteY30" fmla="*/ 415242 h 608556"/>
              <a:gd name="connsiteX31" fmla="*/ 253068 w 609403"/>
              <a:gd name="connsiteY31" fmla="*/ 421840 h 608556"/>
              <a:gd name="connsiteX32" fmla="*/ 237052 w 609403"/>
              <a:gd name="connsiteY32" fmla="*/ 415242 h 608556"/>
              <a:gd name="connsiteX33" fmla="*/ 150206 w 609403"/>
              <a:gd name="connsiteY33" fmla="*/ 328536 h 608556"/>
              <a:gd name="connsiteX34" fmla="*/ 150206 w 609403"/>
              <a:gd name="connsiteY34" fmla="*/ 296477 h 608556"/>
              <a:gd name="connsiteX35" fmla="*/ 166223 w 609403"/>
              <a:gd name="connsiteY35" fmla="*/ 289801 h 608556"/>
              <a:gd name="connsiteX36" fmla="*/ 182317 w 609403"/>
              <a:gd name="connsiteY36" fmla="*/ 296477 h 608556"/>
              <a:gd name="connsiteX37" fmla="*/ 253068 w 609403"/>
              <a:gd name="connsiteY37" fmla="*/ 367115 h 608556"/>
              <a:gd name="connsiteX38" fmla="*/ 427147 w 609403"/>
              <a:gd name="connsiteY38" fmla="*/ 193314 h 608556"/>
              <a:gd name="connsiteX39" fmla="*/ 443164 w 609403"/>
              <a:gd name="connsiteY39" fmla="*/ 186716 h 608556"/>
              <a:gd name="connsiteX40" fmla="*/ 304663 w 609403"/>
              <a:gd name="connsiteY40" fmla="*/ 45415 h 608556"/>
              <a:gd name="connsiteX41" fmla="*/ 121352 w 609403"/>
              <a:gd name="connsiteY41" fmla="*/ 121183 h 608556"/>
              <a:gd name="connsiteX42" fmla="*/ 45478 w 609403"/>
              <a:gd name="connsiteY42" fmla="*/ 304239 h 608556"/>
              <a:gd name="connsiteX43" fmla="*/ 121352 w 609403"/>
              <a:gd name="connsiteY43" fmla="*/ 487295 h 608556"/>
              <a:gd name="connsiteX44" fmla="*/ 304663 w 609403"/>
              <a:gd name="connsiteY44" fmla="*/ 563141 h 608556"/>
              <a:gd name="connsiteX45" fmla="*/ 487973 w 609403"/>
              <a:gd name="connsiteY45" fmla="*/ 487295 h 608556"/>
              <a:gd name="connsiteX46" fmla="*/ 563925 w 609403"/>
              <a:gd name="connsiteY46" fmla="*/ 304239 h 608556"/>
              <a:gd name="connsiteX47" fmla="*/ 487973 w 609403"/>
              <a:gd name="connsiteY47" fmla="*/ 121183 h 608556"/>
              <a:gd name="connsiteX48" fmla="*/ 304663 w 609403"/>
              <a:gd name="connsiteY48" fmla="*/ 45415 h 608556"/>
              <a:gd name="connsiteX49" fmla="*/ 304699 w 609403"/>
              <a:gd name="connsiteY49" fmla="*/ 44890 h 608556"/>
              <a:gd name="connsiteX50" fmla="*/ 564518 w 609403"/>
              <a:gd name="connsiteY50" fmla="*/ 304240 h 608556"/>
              <a:gd name="connsiteX51" fmla="*/ 304699 w 609403"/>
              <a:gd name="connsiteY51" fmla="*/ 563667 h 608556"/>
              <a:gd name="connsiteX52" fmla="*/ 44957 w 609403"/>
              <a:gd name="connsiteY52" fmla="*/ 304240 h 608556"/>
              <a:gd name="connsiteX53" fmla="*/ 304699 w 609403"/>
              <a:gd name="connsiteY53" fmla="*/ 44890 h 608556"/>
              <a:gd name="connsiteX54" fmla="*/ 304663 w 609403"/>
              <a:gd name="connsiteY54" fmla="*/ 44328 h 608556"/>
              <a:gd name="connsiteX55" fmla="*/ 120652 w 609403"/>
              <a:gd name="connsiteY55" fmla="*/ 120485 h 608556"/>
              <a:gd name="connsiteX56" fmla="*/ 44389 w 609403"/>
              <a:gd name="connsiteY56" fmla="*/ 304239 h 608556"/>
              <a:gd name="connsiteX57" fmla="*/ 120652 w 609403"/>
              <a:gd name="connsiteY57" fmla="*/ 488071 h 608556"/>
              <a:gd name="connsiteX58" fmla="*/ 304663 w 609403"/>
              <a:gd name="connsiteY58" fmla="*/ 564228 h 608556"/>
              <a:gd name="connsiteX59" fmla="*/ 488751 w 609403"/>
              <a:gd name="connsiteY59" fmla="*/ 488071 h 608556"/>
              <a:gd name="connsiteX60" fmla="*/ 565014 w 609403"/>
              <a:gd name="connsiteY60" fmla="*/ 304239 h 608556"/>
              <a:gd name="connsiteX61" fmla="*/ 488751 w 609403"/>
              <a:gd name="connsiteY61" fmla="*/ 120485 h 608556"/>
              <a:gd name="connsiteX62" fmla="*/ 304663 w 609403"/>
              <a:gd name="connsiteY62" fmla="*/ 44328 h 608556"/>
              <a:gd name="connsiteX63" fmla="*/ 304663 w 609403"/>
              <a:gd name="connsiteY63" fmla="*/ 1009 h 608556"/>
              <a:gd name="connsiteX64" fmla="*/ 422905 w 609403"/>
              <a:gd name="connsiteY64" fmla="*/ 24920 h 608556"/>
              <a:gd name="connsiteX65" fmla="*/ 519380 w 609403"/>
              <a:gd name="connsiteY65" fmla="*/ 89820 h 608556"/>
              <a:gd name="connsiteX66" fmla="*/ 584449 w 609403"/>
              <a:gd name="connsiteY66" fmla="*/ 186239 h 608556"/>
              <a:gd name="connsiteX67" fmla="*/ 608315 w 609403"/>
              <a:gd name="connsiteY67" fmla="*/ 304239 h 608556"/>
              <a:gd name="connsiteX68" fmla="*/ 584449 w 609403"/>
              <a:gd name="connsiteY68" fmla="*/ 422317 h 608556"/>
              <a:gd name="connsiteX69" fmla="*/ 519380 w 609403"/>
              <a:gd name="connsiteY69" fmla="*/ 518658 h 608556"/>
              <a:gd name="connsiteX70" fmla="*/ 422905 w 609403"/>
              <a:gd name="connsiteY70" fmla="*/ 583636 h 608556"/>
              <a:gd name="connsiteX71" fmla="*/ 304663 w 609403"/>
              <a:gd name="connsiteY71" fmla="*/ 607469 h 608556"/>
              <a:gd name="connsiteX72" fmla="*/ 186498 w 609403"/>
              <a:gd name="connsiteY72" fmla="*/ 583636 h 608556"/>
              <a:gd name="connsiteX73" fmla="*/ 89945 w 609403"/>
              <a:gd name="connsiteY73" fmla="*/ 518658 h 608556"/>
              <a:gd name="connsiteX74" fmla="*/ 24954 w 609403"/>
              <a:gd name="connsiteY74" fmla="*/ 422317 h 608556"/>
              <a:gd name="connsiteX75" fmla="*/ 1011 w 609403"/>
              <a:gd name="connsiteY75" fmla="*/ 304239 h 608556"/>
              <a:gd name="connsiteX76" fmla="*/ 24954 w 609403"/>
              <a:gd name="connsiteY76" fmla="*/ 186239 h 608556"/>
              <a:gd name="connsiteX77" fmla="*/ 89945 w 609403"/>
              <a:gd name="connsiteY77" fmla="*/ 89820 h 608556"/>
              <a:gd name="connsiteX78" fmla="*/ 186498 w 609403"/>
              <a:gd name="connsiteY78" fmla="*/ 24920 h 608556"/>
              <a:gd name="connsiteX79" fmla="*/ 304663 w 609403"/>
              <a:gd name="connsiteY79" fmla="*/ 1009 h 608556"/>
              <a:gd name="connsiteX80" fmla="*/ 304699 w 609403"/>
              <a:gd name="connsiteY80" fmla="*/ 565 h 608556"/>
              <a:gd name="connsiteX81" fmla="*/ 186295 w 609403"/>
              <a:gd name="connsiteY81" fmla="*/ 24396 h 608556"/>
              <a:gd name="connsiteX82" fmla="*/ 89659 w 609403"/>
              <a:gd name="connsiteY82" fmla="*/ 89525 h 608556"/>
              <a:gd name="connsiteX83" fmla="*/ 24432 w 609403"/>
              <a:gd name="connsiteY83" fmla="*/ 186015 h 608556"/>
              <a:gd name="connsiteX84" fmla="*/ 565 w 609403"/>
              <a:gd name="connsiteY84" fmla="*/ 304240 h 608556"/>
              <a:gd name="connsiteX85" fmla="*/ 24432 w 609403"/>
              <a:gd name="connsiteY85" fmla="*/ 422542 h 608556"/>
              <a:gd name="connsiteX86" fmla="*/ 89659 w 609403"/>
              <a:gd name="connsiteY86" fmla="*/ 519032 h 608556"/>
              <a:gd name="connsiteX87" fmla="*/ 186295 w 609403"/>
              <a:gd name="connsiteY87" fmla="*/ 584083 h 608556"/>
              <a:gd name="connsiteX88" fmla="*/ 304699 w 609403"/>
              <a:gd name="connsiteY88" fmla="*/ 607992 h 608556"/>
              <a:gd name="connsiteX89" fmla="*/ 423180 w 609403"/>
              <a:gd name="connsiteY89" fmla="*/ 584083 h 608556"/>
              <a:gd name="connsiteX90" fmla="*/ 519816 w 609403"/>
              <a:gd name="connsiteY90" fmla="*/ 519032 h 608556"/>
              <a:gd name="connsiteX91" fmla="*/ 584965 w 609403"/>
              <a:gd name="connsiteY91" fmla="*/ 422542 h 608556"/>
              <a:gd name="connsiteX92" fmla="*/ 608910 w 609403"/>
              <a:gd name="connsiteY92" fmla="*/ 304240 h 608556"/>
              <a:gd name="connsiteX93" fmla="*/ 584965 w 609403"/>
              <a:gd name="connsiteY93" fmla="*/ 186015 h 608556"/>
              <a:gd name="connsiteX94" fmla="*/ 519816 w 609403"/>
              <a:gd name="connsiteY94" fmla="*/ 89525 h 608556"/>
              <a:gd name="connsiteX95" fmla="*/ 423180 w 609403"/>
              <a:gd name="connsiteY95" fmla="*/ 24396 h 608556"/>
              <a:gd name="connsiteX96" fmla="*/ 304699 w 609403"/>
              <a:gd name="connsiteY96" fmla="*/ 565 h 608556"/>
              <a:gd name="connsiteX97" fmla="*/ 304663 w 609403"/>
              <a:gd name="connsiteY97" fmla="*/ 0 h 608556"/>
              <a:gd name="connsiteX98" fmla="*/ 423294 w 609403"/>
              <a:gd name="connsiteY98" fmla="*/ 23911 h 608556"/>
              <a:gd name="connsiteX99" fmla="*/ 520158 w 609403"/>
              <a:gd name="connsiteY99" fmla="*/ 89121 h 608556"/>
              <a:gd name="connsiteX100" fmla="*/ 585459 w 609403"/>
              <a:gd name="connsiteY100" fmla="*/ 185851 h 608556"/>
              <a:gd name="connsiteX101" fmla="*/ 609403 w 609403"/>
              <a:gd name="connsiteY101" fmla="*/ 304239 h 608556"/>
              <a:gd name="connsiteX102" fmla="*/ 585459 w 609403"/>
              <a:gd name="connsiteY102" fmla="*/ 422705 h 608556"/>
              <a:gd name="connsiteX103" fmla="*/ 520158 w 609403"/>
              <a:gd name="connsiteY103" fmla="*/ 519435 h 608556"/>
              <a:gd name="connsiteX104" fmla="*/ 423294 w 609403"/>
              <a:gd name="connsiteY104" fmla="*/ 584645 h 608556"/>
              <a:gd name="connsiteX105" fmla="*/ 304663 w 609403"/>
              <a:gd name="connsiteY105" fmla="*/ 608556 h 608556"/>
              <a:gd name="connsiteX106" fmla="*/ 186109 w 609403"/>
              <a:gd name="connsiteY106" fmla="*/ 584645 h 608556"/>
              <a:gd name="connsiteX107" fmla="*/ 89245 w 609403"/>
              <a:gd name="connsiteY107" fmla="*/ 519435 h 608556"/>
              <a:gd name="connsiteX108" fmla="*/ 23944 w 609403"/>
              <a:gd name="connsiteY108" fmla="*/ 422705 h 608556"/>
              <a:gd name="connsiteX109" fmla="*/ 0 w 609403"/>
              <a:gd name="connsiteY109" fmla="*/ 304239 h 608556"/>
              <a:gd name="connsiteX110" fmla="*/ 23944 w 609403"/>
              <a:gd name="connsiteY110" fmla="*/ 185851 h 608556"/>
              <a:gd name="connsiteX111" fmla="*/ 89245 w 609403"/>
              <a:gd name="connsiteY111" fmla="*/ 89121 h 608556"/>
              <a:gd name="connsiteX112" fmla="*/ 186109 w 609403"/>
              <a:gd name="connsiteY112" fmla="*/ 23911 h 608556"/>
              <a:gd name="connsiteX113" fmla="*/ 304663 w 609403"/>
              <a:gd name="connsiteY113" fmla="*/ 0 h 608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609403" h="608556">
                <a:moveTo>
                  <a:pt x="443164" y="187725"/>
                </a:moveTo>
                <a:cubicBezTo>
                  <a:pt x="448995" y="187725"/>
                  <a:pt x="454437" y="189976"/>
                  <a:pt x="458558" y="194090"/>
                </a:cubicBezTo>
                <a:cubicBezTo>
                  <a:pt x="462601" y="198127"/>
                  <a:pt x="464856" y="203560"/>
                  <a:pt x="464856" y="209382"/>
                </a:cubicBezTo>
                <a:cubicBezTo>
                  <a:pt x="464856" y="215126"/>
                  <a:pt x="462601" y="220560"/>
                  <a:pt x="458558" y="224674"/>
                </a:cubicBezTo>
                <a:lnTo>
                  <a:pt x="268385" y="414466"/>
                </a:lnTo>
                <a:cubicBezTo>
                  <a:pt x="264342" y="418580"/>
                  <a:pt x="258899" y="420831"/>
                  <a:pt x="253068" y="420831"/>
                </a:cubicBezTo>
                <a:cubicBezTo>
                  <a:pt x="247315" y="420831"/>
                  <a:pt x="241872" y="418580"/>
                  <a:pt x="237752" y="414466"/>
                </a:cubicBezTo>
                <a:lnTo>
                  <a:pt x="150906" y="327837"/>
                </a:lnTo>
                <a:cubicBezTo>
                  <a:pt x="142509" y="319376"/>
                  <a:pt x="142509" y="305636"/>
                  <a:pt x="150906" y="297175"/>
                </a:cubicBezTo>
                <a:cubicBezTo>
                  <a:pt x="155027" y="293061"/>
                  <a:pt x="160469" y="290810"/>
                  <a:pt x="166223" y="290810"/>
                </a:cubicBezTo>
                <a:cubicBezTo>
                  <a:pt x="172054" y="290810"/>
                  <a:pt x="177496" y="293061"/>
                  <a:pt x="181617" y="297175"/>
                </a:cubicBezTo>
                <a:lnTo>
                  <a:pt x="253068" y="368590"/>
                </a:lnTo>
                <a:lnTo>
                  <a:pt x="427847" y="194090"/>
                </a:lnTo>
                <a:cubicBezTo>
                  <a:pt x="431968" y="189976"/>
                  <a:pt x="437410" y="187725"/>
                  <a:pt x="443164" y="187725"/>
                </a:cubicBezTo>
                <a:close/>
                <a:moveTo>
                  <a:pt x="443184" y="187195"/>
                </a:moveTo>
                <a:cubicBezTo>
                  <a:pt x="437500" y="187195"/>
                  <a:pt x="431805" y="189368"/>
                  <a:pt x="427451" y="193714"/>
                </a:cubicBezTo>
                <a:lnTo>
                  <a:pt x="253077" y="367795"/>
                </a:lnTo>
                <a:lnTo>
                  <a:pt x="181944" y="296781"/>
                </a:lnTo>
                <a:cubicBezTo>
                  <a:pt x="173315" y="288166"/>
                  <a:pt x="159243" y="288166"/>
                  <a:pt x="150614" y="296781"/>
                </a:cubicBezTo>
                <a:cubicBezTo>
                  <a:pt x="141907" y="305474"/>
                  <a:pt x="141907" y="319521"/>
                  <a:pt x="150614" y="328136"/>
                </a:cubicBezTo>
                <a:lnTo>
                  <a:pt x="237374" y="414827"/>
                </a:lnTo>
                <a:cubicBezTo>
                  <a:pt x="241572" y="418940"/>
                  <a:pt x="247169" y="421346"/>
                  <a:pt x="253077" y="421346"/>
                </a:cubicBezTo>
                <a:cubicBezTo>
                  <a:pt x="258986" y="421346"/>
                  <a:pt x="264661" y="418940"/>
                  <a:pt x="268781" y="414827"/>
                </a:cubicBezTo>
                <a:lnTo>
                  <a:pt x="458859" y="225069"/>
                </a:lnTo>
                <a:cubicBezTo>
                  <a:pt x="467566" y="216377"/>
                  <a:pt x="467566" y="202329"/>
                  <a:pt x="458859" y="193714"/>
                </a:cubicBezTo>
                <a:cubicBezTo>
                  <a:pt x="454544" y="189368"/>
                  <a:pt x="448869" y="187195"/>
                  <a:pt x="443184" y="187195"/>
                </a:cubicBezTo>
                <a:close/>
                <a:moveTo>
                  <a:pt x="443164" y="186716"/>
                </a:moveTo>
                <a:cubicBezTo>
                  <a:pt x="449228" y="186716"/>
                  <a:pt x="454982" y="189045"/>
                  <a:pt x="459258" y="193314"/>
                </a:cubicBezTo>
                <a:cubicBezTo>
                  <a:pt x="463534" y="197583"/>
                  <a:pt x="465944" y="203328"/>
                  <a:pt x="465944" y="209382"/>
                </a:cubicBezTo>
                <a:cubicBezTo>
                  <a:pt x="465944" y="215437"/>
                  <a:pt x="463534" y="221104"/>
                  <a:pt x="459258" y="225373"/>
                </a:cubicBezTo>
                <a:lnTo>
                  <a:pt x="269162" y="415242"/>
                </a:lnTo>
                <a:cubicBezTo>
                  <a:pt x="264886" y="419511"/>
                  <a:pt x="259132" y="421840"/>
                  <a:pt x="253068" y="421840"/>
                </a:cubicBezTo>
                <a:cubicBezTo>
                  <a:pt x="247004" y="421840"/>
                  <a:pt x="241328" y="419511"/>
                  <a:pt x="237052" y="415242"/>
                </a:cubicBezTo>
                <a:lnTo>
                  <a:pt x="150206" y="328536"/>
                </a:lnTo>
                <a:cubicBezTo>
                  <a:pt x="141343" y="319686"/>
                  <a:pt x="141343" y="305326"/>
                  <a:pt x="150206" y="296477"/>
                </a:cubicBezTo>
                <a:cubicBezTo>
                  <a:pt x="154483" y="292130"/>
                  <a:pt x="160158" y="289801"/>
                  <a:pt x="166223" y="289801"/>
                </a:cubicBezTo>
                <a:cubicBezTo>
                  <a:pt x="172365" y="289801"/>
                  <a:pt x="178040" y="292130"/>
                  <a:pt x="182317" y="296477"/>
                </a:cubicBezTo>
                <a:lnTo>
                  <a:pt x="253068" y="367115"/>
                </a:lnTo>
                <a:lnTo>
                  <a:pt x="427147" y="193314"/>
                </a:lnTo>
                <a:cubicBezTo>
                  <a:pt x="431424" y="189045"/>
                  <a:pt x="437099" y="186716"/>
                  <a:pt x="443164" y="186716"/>
                </a:cubicBezTo>
                <a:close/>
                <a:moveTo>
                  <a:pt x="304663" y="45415"/>
                </a:moveTo>
                <a:cubicBezTo>
                  <a:pt x="235474" y="45415"/>
                  <a:pt x="170328" y="72275"/>
                  <a:pt x="121352" y="121183"/>
                </a:cubicBezTo>
                <a:cubicBezTo>
                  <a:pt x="72376" y="170091"/>
                  <a:pt x="45478" y="235147"/>
                  <a:pt x="45478" y="304239"/>
                </a:cubicBezTo>
                <a:cubicBezTo>
                  <a:pt x="45478" y="373409"/>
                  <a:pt x="72376" y="438465"/>
                  <a:pt x="121352" y="487295"/>
                </a:cubicBezTo>
                <a:cubicBezTo>
                  <a:pt x="170328" y="536203"/>
                  <a:pt x="235474" y="563141"/>
                  <a:pt x="304663" y="563141"/>
                </a:cubicBezTo>
                <a:cubicBezTo>
                  <a:pt x="373929" y="563141"/>
                  <a:pt x="439075" y="536203"/>
                  <a:pt x="487973" y="487295"/>
                </a:cubicBezTo>
                <a:cubicBezTo>
                  <a:pt x="536950" y="438465"/>
                  <a:pt x="563925" y="373409"/>
                  <a:pt x="563925" y="304239"/>
                </a:cubicBezTo>
                <a:cubicBezTo>
                  <a:pt x="563925" y="235147"/>
                  <a:pt x="536950" y="170091"/>
                  <a:pt x="487973" y="121183"/>
                </a:cubicBezTo>
                <a:cubicBezTo>
                  <a:pt x="439075" y="72275"/>
                  <a:pt x="373929" y="45415"/>
                  <a:pt x="304663" y="45415"/>
                </a:cubicBezTo>
                <a:close/>
                <a:moveTo>
                  <a:pt x="304699" y="44890"/>
                </a:moveTo>
                <a:cubicBezTo>
                  <a:pt x="448214" y="44890"/>
                  <a:pt x="564518" y="161019"/>
                  <a:pt x="564518" y="304240"/>
                </a:cubicBezTo>
                <a:cubicBezTo>
                  <a:pt x="564518" y="447538"/>
                  <a:pt x="448214" y="563667"/>
                  <a:pt x="304699" y="563667"/>
                </a:cubicBezTo>
                <a:cubicBezTo>
                  <a:pt x="161261" y="563667"/>
                  <a:pt x="44957" y="447538"/>
                  <a:pt x="44957" y="304240"/>
                </a:cubicBezTo>
                <a:cubicBezTo>
                  <a:pt x="44957" y="161019"/>
                  <a:pt x="161261" y="44890"/>
                  <a:pt x="304699" y="44890"/>
                </a:cubicBezTo>
                <a:close/>
                <a:moveTo>
                  <a:pt x="304663" y="44328"/>
                </a:moveTo>
                <a:cubicBezTo>
                  <a:pt x="235163" y="44328"/>
                  <a:pt x="169784" y="71344"/>
                  <a:pt x="120652" y="120485"/>
                </a:cubicBezTo>
                <a:cubicBezTo>
                  <a:pt x="71443" y="169548"/>
                  <a:pt x="44389" y="234836"/>
                  <a:pt x="44389" y="304239"/>
                </a:cubicBezTo>
                <a:cubicBezTo>
                  <a:pt x="44389" y="373720"/>
                  <a:pt x="71443" y="439008"/>
                  <a:pt x="120652" y="488071"/>
                </a:cubicBezTo>
                <a:cubicBezTo>
                  <a:pt x="169784" y="537135"/>
                  <a:pt x="235163" y="564228"/>
                  <a:pt x="304663" y="564228"/>
                </a:cubicBezTo>
                <a:cubicBezTo>
                  <a:pt x="374240" y="564228"/>
                  <a:pt x="439619" y="537135"/>
                  <a:pt x="488751" y="488071"/>
                </a:cubicBezTo>
                <a:cubicBezTo>
                  <a:pt x="537882" y="439008"/>
                  <a:pt x="565014" y="373720"/>
                  <a:pt x="565014" y="304239"/>
                </a:cubicBezTo>
                <a:cubicBezTo>
                  <a:pt x="565014" y="234836"/>
                  <a:pt x="537882" y="169548"/>
                  <a:pt x="488751" y="120485"/>
                </a:cubicBezTo>
                <a:cubicBezTo>
                  <a:pt x="439619" y="71344"/>
                  <a:pt x="374240" y="44328"/>
                  <a:pt x="304663" y="44328"/>
                </a:cubicBezTo>
                <a:close/>
                <a:moveTo>
                  <a:pt x="304663" y="1009"/>
                </a:moveTo>
                <a:cubicBezTo>
                  <a:pt x="345632" y="1009"/>
                  <a:pt x="385434" y="9083"/>
                  <a:pt x="422905" y="24920"/>
                </a:cubicBezTo>
                <a:cubicBezTo>
                  <a:pt x="459054" y="40136"/>
                  <a:pt x="491549" y="62028"/>
                  <a:pt x="519380" y="89820"/>
                </a:cubicBezTo>
                <a:cubicBezTo>
                  <a:pt x="547289" y="117690"/>
                  <a:pt x="569212" y="150140"/>
                  <a:pt x="584449" y="186239"/>
                </a:cubicBezTo>
                <a:cubicBezTo>
                  <a:pt x="600308" y="223657"/>
                  <a:pt x="608315" y="263327"/>
                  <a:pt x="608315" y="304239"/>
                </a:cubicBezTo>
                <a:cubicBezTo>
                  <a:pt x="608315" y="345151"/>
                  <a:pt x="600308" y="384899"/>
                  <a:pt x="584449" y="422317"/>
                </a:cubicBezTo>
                <a:cubicBezTo>
                  <a:pt x="569212" y="458416"/>
                  <a:pt x="547289" y="490866"/>
                  <a:pt x="519380" y="518658"/>
                </a:cubicBezTo>
                <a:cubicBezTo>
                  <a:pt x="491549" y="546528"/>
                  <a:pt x="459054" y="568343"/>
                  <a:pt x="422905" y="583636"/>
                </a:cubicBezTo>
                <a:cubicBezTo>
                  <a:pt x="385434" y="599473"/>
                  <a:pt x="345632" y="607469"/>
                  <a:pt x="304663" y="607469"/>
                </a:cubicBezTo>
                <a:cubicBezTo>
                  <a:pt x="263694" y="607469"/>
                  <a:pt x="223969" y="599473"/>
                  <a:pt x="186498" y="583636"/>
                </a:cubicBezTo>
                <a:cubicBezTo>
                  <a:pt x="150349" y="568343"/>
                  <a:pt x="117854" y="546528"/>
                  <a:pt x="89945" y="518658"/>
                </a:cubicBezTo>
                <a:cubicBezTo>
                  <a:pt x="62114" y="490866"/>
                  <a:pt x="40191" y="458416"/>
                  <a:pt x="24954" y="422317"/>
                </a:cubicBezTo>
                <a:cubicBezTo>
                  <a:pt x="9096" y="384899"/>
                  <a:pt x="1011" y="345151"/>
                  <a:pt x="1011" y="304239"/>
                </a:cubicBezTo>
                <a:cubicBezTo>
                  <a:pt x="1011" y="263327"/>
                  <a:pt x="9096" y="223657"/>
                  <a:pt x="24954" y="186239"/>
                </a:cubicBezTo>
                <a:cubicBezTo>
                  <a:pt x="40191" y="150140"/>
                  <a:pt x="62114" y="117690"/>
                  <a:pt x="89945" y="89820"/>
                </a:cubicBezTo>
                <a:cubicBezTo>
                  <a:pt x="117854" y="62028"/>
                  <a:pt x="150349" y="40136"/>
                  <a:pt x="186498" y="24920"/>
                </a:cubicBezTo>
                <a:cubicBezTo>
                  <a:pt x="223969" y="9083"/>
                  <a:pt x="263694" y="1009"/>
                  <a:pt x="304663" y="1009"/>
                </a:cubicBezTo>
                <a:close/>
                <a:moveTo>
                  <a:pt x="304699" y="565"/>
                </a:moveTo>
                <a:cubicBezTo>
                  <a:pt x="263650" y="565"/>
                  <a:pt x="223845" y="8561"/>
                  <a:pt x="186295" y="24396"/>
                </a:cubicBezTo>
                <a:cubicBezTo>
                  <a:pt x="150066" y="39689"/>
                  <a:pt x="117569" y="61657"/>
                  <a:pt x="89659" y="89525"/>
                </a:cubicBezTo>
                <a:cubicBezTo>
                  <a:pt x="61749" y="117393"/>
                  <a:pt x="39748" y="149841"/>
                  <a:pt x="24432" y="186015"/>
                </a:cubicBezTo>
                <a:cubicBezTo>
                  <a:pt x="8573" y="223508"/>
                  <a:pt x="565" y="263253"/>
                  <a:pt x="565" y="304240"/>
                </a:cubicBezTo>
                <a:cubicBezTo>
                  <a:pt x="565" y="345226"/>
                  <a:pt x="8573" y="385049"/>
                  <a:pt x="24432" y="422542"/>
                </a:cubicBezTo>
                <a:cubicBezTo>
                  <a:pt x="39748" y="458716"/>
                  <a:pt x="61749" y="491164"/>
                  <a:pt x="89659" y="519032"/>
                </a:cubicBezTo>
                <a:cubicBezTo>
                  <a:pt x="117569" y="546900"/>
                  <a:pt x="150066" y="568791"/>
                  <a:pt x="186295" y="584083"/>
                </a:cubicBezTo>
                <a:cubicBezTo>
                  <a:pt x="223845" y="599997"/>
                  <a:pt x="263650" y="607992"/>
                  <a:pt x="304699" y="607992"/>
                </a:cubicBezTo>
                <a:cubicBezTo>
                  <a:pt x="345747" y="607992"/>
                  <a:pt x="385630" y="599997"/>
                  <a:pt x="423180" y="584083"/>
                </a:cubicBezTo>
                <a:cubicBezTo>
                  <a:pt x="459409" y="568791"/>
                  <a:pt x="491906" y="546900"/>
                  <a:pt x="519816" y="519032"/>
                </a:cubicBezTo>
                <a:cubicBezTo>
                  <a:pt x="547726" y="491164"/>
                  <a:pt x="569649" y="458716"/>
                  <a:pt x="584965" y="422542"/>
                </a:cubicBezTo>
                <a:cubicBezTo>
                  <a:pt x="600902" y="385049"/>
                  <a:pt x="608910" y="345226"/>
                  <a:pt x="608910" y="304240"/>
                </a:cubicBezTo>
                <a:cubicBezTo>
                  <a:pt x="608910" y="263253"/>
                  <a:pt x="600902" y="223508"/>
                  <a:pt x="584965" y="186015"/>
                </a:cubicBezTo>
                <a:cubicBezTo>
                  <a:pt x="569649" y="149841"/>
                  <a:pt x="547726" y="117393"/>
                  <a:pt x="519816" y="89525"/>
                </a:cubicBezTo>
                <a:cubicBezTo>
                  <a:pt x="491906" y="61657"/>
                  <a:pt x="459409" y="39689"/>
                  <a:pt x="423180" y="24396"/>
                </a:cubicBezTo>
                <a:cubicBezTo>
                  <a:pt x="385630" y="8561"/>
                  <a:pt x="345747" y="565"/>
                  <a:pt x="304699" y="565"/>
                </a:cubicBezTo>
                <a:close/>
                <a:moveTo>
                  <a:pt x="304663" y="0"/>
                </a:moveTo>
                <a:cubicBezTo>
                  <a:pt x="345787" y="0"/>
                  <a:pt x="385745" y="8074"/>
                  <a:pt x="423294" y="23911"/>
                </a:cubicBezTo>
                <a:cubicBezTo>
                  <a:pt x="459598" y="39282"/>
                  <a:pt x="492171" y="61174"/>
                  <a:pt x="520158" y="89121"/>
                </a:cubicBezTo>
                <a:cubicBezTo>
                  <a:pt x="548144" y="117069"/>
                  <a:pt x="570067" y="149597"/>
                  <a:pt x="585459" y="185851"/>
                </a:cubicBezTo>
                <a:cubicBezTo>
                  <a:pt x="601318" y="223347"/>
                  <a:pt x="609403" y="263250"/>
                  <a:pt x="609403" y="304239"/>
                </a:cubicBezTo>
                <a:cubicBezTo>
                  <a:pt x="609403" y="345306"/>
                  <a:pt x="601318" y="385209"/>
                  <a:pt x="585459" y="422705"/>
                </a:cubicBezTo>
                <a:cubicBezTo>
                  <a:pt x="570067" y="458959"/>
                  <a:pt x="548144" y="491487"/>
                  <a:pt x="520158" y="519435"/>
                </a:cubicBezTo>
                <a:cubicBezTo>
                  <a:pt x="492171" y="547382"/>
                  <a:pt x="459598" y="569274"/>
                  <a:pt x="423294" y="584645"/>
                </a:cubicBezTo>
                <a:cubicBezTo>
                  <a:pt x="385745" y="600482"/>
                  <a:pt x="345787" y="608556"/>
                  <a:pt x="304663" y="608556"/>
                </a:cubicBezTo>
                <a:cubicBezTo>
                  <a:pt x="263616" y="608556"/>
                  <a:pt x="223658" y="600482"/>
                  <a:pt x="186109" y="584645"/>
                </a:cubicBezTo>
                <a:cubicBezTo>
                  <a:pt x="149805" y="569274"/>
                  <a:pt x="117232" y="547382"/>
                  <a:pt x="89245" y="519435"/>
                </a:cubicBezTo>
                <a:cubicBezTo>
                  <a:pt x="61259" y="491487"/>
                  <a:pt x="39336" y="458959"/>
                  <a:pt x="23944" y="422705"/>
                </a:cubicBezTo>
                <a:cubicBezTo>
                  <a:pt x="8085" y="385209"/>
                  <a:pt x="0" y="345306"/>
                  <a:pt x="0" y="304239"/>
                </a:cubicBezTo>
                <a:cubicBezTo>
                  <a:pt x="0" y="263250"/>
                  <a:pt x="8085" y="223347"/>
                  <a:pt x="23944" y="185851"/>
                </a:cubicBezTo>
                <a:cubicBezTo>
                  <a:pt x="39336" y="149597"/>
                  <a:pt x="61259" y="117069"/>
                  <a:pt x="89245" y="89121"/>
                </a:cubicBezTo>
                <a:cubicBezTo>
                  <a:pt x="117232" y="61174"/>
                  <a:pt x="149805" y="39282"/>
                  <a:pt x="186109" y="23911"/>
                </a:cubicBezTo>
                <a:cubicBezTo>
                  <a:pt x="223658" y="8074"/>
                  <a:pt x="263616" y="0"/>
                  <a:pt x="304663" y="0"/>
                </a:cubicBezTo>
                <a:close/>
              </a:path>
            </a:pathLst>
          </a:custGeom>
          <a:solidFill>
            <a:srgbClr val="30B5C5"/>
          </a:solidFill>
          <a:ln>
            <a:noFill/>
          </a:ln>
        </p:spPr>
        <p:txBody>
          <a:bodyPr/>
          <a:lstStyle/>
          <a:p>
            <a:pPr fontAlgn="ctr"/>
            <a:endParaRPr lang="en-US" altLang="zh-CN" sz="16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5" name="settings-tool_1475">
            <a:extLst>
              <a:ext uri="{FF2B5EF4-FFF2-40B4-BE49-F238E27FC236}">
                <a16:creationId xmlns:a16="http://schemas.microsoft.com/office/drawing/2014/main" xmlns="" id="{14879274-CF6F-4045-AAF8-28F666998C99}"/>
              </a:ext>
            </a:extLst>
          </p:cNvPr>
          <p:cNvSpPr>
            <a:spLocks noChangeAspect="1"/>
          </p:cNvSpPr>
          <p:nvPr/>
        </p:nvSpPr>
        <p:spPr bwMode="gray">
          <a:xfrm>
            <a:off x="9818499" y="3464438"/>
            <a:ext cx="408003" cy="402316"/>
          </a:xfrm>
          <a:custGeom>
            <a:avLst/>
            <a:gdLst>
              <a:gd name="connsiteX0" fmla="*/ 84102 w 605058"/>
              <a:gd name="connsiteY0" fmla="*/ 462071 h 596625"/>
              <a:gd name="connsiteX1" fmla="*/ 136115 w 605058"/>
              <a:gd name="connsiteY1" fmla="*/ 462071 h 596625"/>
              <a:gd name="connsiteX2" fmla="*/ 155668 w 605058"/>
              <a:gd name="connsiteY2" fmla="*/ 481600 h 596625"/>
              <a:gd name="connsiteX3" fmla="*/ 136115 w 605058"/>
              <a:gd name="connsiteY3" fmla="*/ 501129 h 596625"/>
              <a:gd name="connsiteX4" fmla="*/ 129858 w 605058"/>
              <a:gd name="connsiteY4" fmla="*/ 501129 h 596625"/>
              <a:gd name="connsiteX5" fmla="*/ 244246 w 605058"/>
              <a:gd name="connsiteY5" fmla="*/ 553662 h 596625"/>
              <a:gd name="connsiteX6" fmla="*/ 477326 w 605058"/>
              <a:gd name="connsiteY6" fmla="*/ 469102 h 596625"/>
              <a:gd name="connsiteX7" fmla="*/ 504896 w 605058"/>
              <a:gd name="connsiteY7" fmla="*/ 466563 h 596625"/>
              <a:gd name="connsiteX8" fmla="*/ 507243 w 605058"/>
              <a:gd name="connsiteY8" fmla="*/ 494099 h 596625"/>
              <a:gd name="connsiteX9" fmla="*/ 286873 w 605058"/>
              <a:gd name="connsiteY9" fmla="*/ 596625 h 596625"/>
              <a:gd name="connsiteX10" fmla="*/ 237403 w 605058"/>
              <a:gd name="connsiteY10" fmla="*/ 592133 h 596625"/>
              <a:gd name="connsiteX11" fmla="*/ 101700 w 605058"/>
              <a:gd name="connsiteY11" fmla="*/ 528665 h 596625"/>
              <a:gd name="connsiteX12" fmla="*/ 101700 w 605058"/>
              <a:gd name="connsiteY12" fmla="*/ 535500 h 596625"/>
              <a:gd name="connsiteX13" fmla="*/ 82147 w 605058"/>
              <a:gd name="connsiteY13" fmla="*/ 555029 h 596625"/>
              <a:gd name="connsiteX14" fmla="*/ 62593 w 605058"/>
              <a:gd name="connsiteY14" fmla="*/ 535500 h 596625"/>
              <a:gd name="connsiteX15" fmla="*/ 62593 w 605058"/>
              <a:gd name="connsiteY15" fmla="*/ 481600 h 596625"/>
              <a:gd name="connsiteX16" fmla="*/ 62593 w 605058"/>
              <a:gd name="connsiteY16" fmla="*/ 481405 h 596625"/>
              <a:gd name="connsiteX17" fmla="*/ 62789 w 605058"/>
              <a:gd name="connsiteY17" fmla="*/ 479647 h 596625"/>
              <a:gd name="connsiteX18" fmla="*/ 69632 w 605058"/>
              <a:gd name="connsiteY18" fmla="*/ 466563 h 596625"/>
              <a:gd name="connsiteX19" fmla="*/ 84102 w 605058"/>
              <a:gd name="connsiteY19" fmla="*/ 462071 h 596625"/>
              <a:gd name="connsiteX20" fmla="*/ 337122 w 605058"/>
              <a:gd name="connsiteY20" fmla="*/ 27227 h 596625"/>
              <a:gd name="connsiteX21" fmla="*/ 522516 w 605058"/>
              <a:gd name="connsiteY21" fmla="*/ 145178 h 596625"/>
              <a:gd name="connsiteX22" fmla="*/ 570037 w 605058"/>
              <a:gd name="connsiteY22" fmla="*/ 359600 h 596625"/>
              <a:gd name="connsiteX23" fmla="*/ 569255 w 605058"/>
              <a:gd name="connsiteY23" fmla="*/ 363701 h 596625"/>
              <a:gd name="connsiteX24" fmla="*/ 575709 w 605058"/>
              <a:gd name="connsiteY24" fmla="*/ 359991 h 596625"/>
              <a:gd name="connsiteX25" fmla="*/ 602501 w 605058"/>
              <a:gd name="connsiteY25" fmla="*/ 367216 h 596625"/>
              <a:gd name="connsiteX26" fmla="*/ 595265 w 605058"/>
              <a:gd name="connsiteY26" fmla="*/ 393775 h 596625"/>
              <a:gd name="connsiteX27" fmla="*/ 548526 w 605058"/>
              <a:gd name="connsiteY27" fmla="*/ 420724 h 596625"/>
              <a:gd name="connsiteX28" fmla="*/ 538747 w 605058"/>
              <a:gd name="connsiteY28" fmla="*/ 423458 h 596625"/>
              <a:gd name="connsiteX29" fmla="*/ 533663 w 605058"/>
              <a:gd name="connsiteY29" fmla="*/ 422677 h 596625"/>
              <a:gd name="connsiteX30" fmla="*/ 521929 w 605058"/>
              <a:gd name="connsiteY30" fmla="*/ 413694 h 596625"/>
              <a:gd name="connsiteX31" fmla="*/ 494941 w 605058"/>
              <a:gd name="connsiteY31" fmla="*/ 367021 h 596625"/>
              <a:gd name="connsiteX32" fmla="*/ 502177 w 605058"/>
              <a:gd name="connsiteY32" fmla="*/ 340267 h 596625"/>
              <a:gd name="connsiteX33" fmla="*/ 528774 w 605058"/>
              <a:gd name="connsiteY33" fmla="*/ 347492 h 596625"/>
              <a:gd name="connsiteX34" fmla="*/ 531707 w 605058"/>
              <a:gd name="connsiteY34" fmla="*/ 352375 h 596625"/>
              <a:gd name="connsiteX35" fmla="*/ 490443 w 605058"/>
              <a:gd name="connsiteY35" fmla="*/ 167636 h 596625"/>
              <a:gd name="connsiteX36" fmla="*/ 330278 w 605058"/>
              <a:gd name="connsiteY36" fmla="*/ 65698 h 596625"/>
              <a:gd name="connsiteX37" fmla="*/ 314437 w 605058"/>
              <a:gd name="connsiteY37" fmla="*/ 43240 h 596625"/>
              <a:gd name="connsiteX38" fmla="*/ 337122 w 605058"/>
              <a:gd name="connsiteY38" fmla="*/ 27227 h 596625"/>
              <a:gd name="connsiteX39" fmla="*/ 191663 w 605058"/>
              <a:gd name="connsiteY39" fmla="*/ 687 h 596625"/>
              <a:gd name="connsiteX40" fmla="*/ 206526 w 605058"/>
              <a:gd name="connsiteY40" fmla="*/ 2639 h 596625"/>
              <a:gd name="connsiteX41" fmla="*/ 253073 w 605058"/>
              <a:gd name="connsiteY41" fmla="*/ 29586 h 596625"/>
              <a:gd name="connsiteX42" fmla="*/ 262265 w 605058"/>
              <a:gd name="connsiteY42" fmla="*/ 41498 h 596625"/>
              <a:gd name="connsiteX43" fmla="*/ 260309 w 605058"/>
              <a:gd name="connsiteY43" fmla="*/ 56338 h 596625"/>
              <a:gd name="connsiteX44" fmla="*/ 233320 w 605058"/>
              <a:gd name="connsiteY44" fmla="*/ 102811 h 596625"/>
              <a:gd name="connsiteX45" fmla="*/ 216305 w 605058"/>
              <a:gd name="connsiteY45" fmla="*/ 112575 h 596625"/>
              <a:gd name="connsiteX46" fmla="*/ 206722 w 605058"/>
              <a:gd name="connsiteY46" fmla="*/ 110036 h 596625"/>
              <a:gd name="connsiteX47" fmla="*/ 199486 w 605058"/>
              <a:gd name="connsiteY47" fmla="*/ 83285 h 596625"/>
              <a:gd name="connsiteX48" fmla="*/ 203397 w 605058"/>
              <a:gd name="connsiteY48" fmla="*/ 76645 h 596625"/>
              <a:gd name="connsiteX49" fmla="*/ 42830 w 605058"/>
              <a:gd name="connsiteY49" fmla="*/ 266835 h 596625"/>
              <a:gd name="connsiteX50" fmla="*/ 53978 w 605058"/>
              <a:gd name="connsiteY50" fmla="*/ 394539 h 596625"/>
              <a:gd name="connsiteX51" fmla="*/ 42439 w 605058"/>
              <a:gd name="connsiteY51" fmla="*/ 419533 h 596625"/>
              <a:gd name="connsiteX52" fmla="*/ 35594 w 605058"/>
              <a:gd name="connsiteY52" fmla="*/ 420705 h 596625"/>
              <a:gd name="connsiteX53" fmla="*/ 17210 w 605058"/>
              <a:gd name="connsiteY53" fmla="*/ 407817 h 596625"/>
              <a:gd name="connsiteX54" fmla="*/ 4302 w 605058"/>
              <a:gd name="connsiteY54" fmla="*/ 260001 h 596625"/>
              <a:gd name="connsiteX55" fmla="*/ 191858 w 605058"/>
              <a:gd name="connsiteY55" fmla="*/ 39350 h 596625"/>
              <a:gd name="connsiteX56" fmla="*/ 186969 w 605058"/>
              <a:gd name="connsiteY56" fmla="*/ 36421 h 596625"/>
              <a:gd name="connsiteX57" fmla="*/ 179733 w 605058"/>
              <a:gd name="connsiteY57" fmla="*/ 9864 h 596625"/>
              <a:gd name="connsiteX58" fmla="*/ 191663 w 605058"/>
              <a:gd name="connsiteY58" fmla="*/ 687 h 596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605058" h="596625">
                <a:moveTo>
                  <a:pt x="84102" y="462071"/>
                </a:moveTo>
                <a:lnTo>
                  <a:pt x="136115" y="462071"/>
                </a:lnTo>
                <a:cubicBezTo>
                  <a:pt x="146869" y="462071"/>
                  <a:pt x="155668" y="470859"/>
                  <a:pt x="155668" y="481600"/>
                </a:cubicBezTo>
                <a:cubicBezTo>
                  <a:pt x="155668" y="492341"/>
                  <a:pt x="146869" y="501129"/>
                  <a:pt x="136115" y="501129"/>
                </a:cubicBezTo>
                <a:lnTo>
                  <a:pt x="129858" y="501129"/>
                </a:lnTo>
                <a:cubicBezTo>
                  <a:pt x="162512" y="528079"/>
                  <a:pt x="202010" y="546241"/>
                  <a:pt x="244246" y="553662"/>
                </a:cubicBezTo>
                <a:cubicBezTo>
                  <a:pt x="331064" y="569089"/>
                  <a:pt x="420425" y="536672"/>
                  <a:pt x="477326" y="469102"/>
                </a:cubicBezTo>
                <a:cubicBezTo>
                  <a:pt x="484365" y="460704"/>
                  <a:pt x="496684" y="459728"/>
                  <a:pt x="504896" y="466563"/>
                </a:cubicBezTo>
                <a:cubicBezTo>
                  <a:pt x="513109" y="473593"/>
                  <a:pt x="514282" y="485897"/>
                  <a:pt x="507243" y="494099"/>
                </a:cubicBezTo>
                <a:cubicBezTo>
                  <a:pt x="452297" y="559520"/>
                  <a:pt x="370954" y="596625"/>
                  <a:pt x="286873" y="596625"/>
                </a:cubicBezTo>
                <a:cubicBezTo>
                  <a:pt x="270448" y="596625"/>
                  <a:pt x="253828" y="595063"/>
                  <a:pt x="237403" y="592133"/>
                </a:cubicBezTo>
                <a:cubicBezTo>
                  <a:pt x="187150" y="583345"/>
                  <a:pt x="140221" y="561278"/>
                  <a:pt x="101700" y="528665"/>
                </a:cubicBezTo>
                <a:lnTo>
                  <a:pt x="101700" y="535500"/>
                </a:lnTo>
                <a:cubicBezTo>
                  <a:pt x="101700" y="546241"/>
                  <a:pt x="92901" y="555029"/>
                  <a:pt x="82147" y="555029"/>
                </a:cubicBezTo>
                <a:cubicBezTo>
                  <a:pt x="71392" y="555029"/>
                  <a:pt x="62593" y="546241"/>
                  <a:pt x="62593" y="535500"/>
                </a:cubicBezTo>
                <a:lnTo>
                  <a:pt x="62593" y="481600"/>
                </a:lnTo>
                <a:cubicBezTo>
                  <a:pt x="62593" y="481600"/>
                  <a:pt x="62593" y="481405"/>
                  <a:pt x="62593" y="481405"/>
                </a:cubicBezTo>
                <a:cubicBezTo>
                  <a:pt x="62593" y="480819"/>
                  <a:pt x="62593" y="480233"/>
                  <a:pt x="62789" y="479647"/>
                </a:cubicBezTo>
                <a:cubicBezTo>
                  <a:pt x="63180" y="474765"/>
                  <a:pt x="65526" y="470078"/>
                  <a:pt x="69632" y="466563"/>
                </a:cubicBezTo>
                <a:cubicBezTo>
                  <a:pt x="73739" y="463048"/>
                  <a:pt x="79018" y="461681"/>
                  <a:pt x="84102" y="462071"/>
                </a:cubicBezTo>
                <a:close/>
                <a:moveTo>
                  <a:pt x="337122" y="27227"/>
                </a:moveTo>
                <a:cubicBezTo>
                  <a:pt x="412610" y="40506"/>
                  <a:pt x="478514" y="82492"/>
                  <a:pt x="522516" y="145178"/>
                </a:cubicBezTo>
                <a:cubicBezTo>
                  <a:pt x="566517" y="208060"/>
                  <a:pt x="583531" y="284220"/>
                  <a:pt x="570037" y="359600"/>
                </a:cubicBezTo>
                <a:cubicBezTo>
                  <a:pt x="569842" y="360967"/>
                  <a:pt x="569646" y="362334"/>
                  <a:pt x="569255" y="363701"/>
                </a:cubicBezTo>
                <a:lnTo>
                  <a:pt x="575709" y="359991"/>
                </a:lnTo>
                <a:cubicBezTo>
                  <a:pt x="585096" y="354718"/>
                  <a:pt x="597025" y="357843"/>
                  <a:pt x="602501" y="367216"/>
                </a:cubicBezTo>
                <a:cubicBezTo>
                  <a:pt x="607781" y="376590"/>
                  <a:pt x="604652" y="388502"/>
                  <a:pt x="595265" y="393775"/>
                </a:cubicBezTo>
                <a:lnTo>
                  <a:pt x="548526" y="420724"/>
                </a:lnTo>
                <a:cubicBezTo>
                  <a:pt x="545592" y="422482"/>
                  <a:pt x="542268" y="423458"/>
                  <a:pt x="538747" y="423458"/>
                </a:cubicBezTo>
                <a:cubicBezTo>
                  <a:pt x="537183" y="423458"/>
                  <a:pt x="535423" y="423067"/>
                  <a:pt x="533663" y="422677"/>
                </a:cubicBezTo>
                <a:cubicBezTo>
                  <a:pt x="528774" y="421310"/>
                  <a:pt x="524471" y="418185"/>
                  <a:pt x="521929" y="413694"/>
                </a:cubicBezTo>
                <a:lnTo>
                  <a:pt x="494941" y="367021"/>
                </a:lnTo>
                <a:cubicBezTo>
                  <a:pt x="489466" y="357647"/>
                  <a:pt x="492790" y="345735"/>
                  <a:pt x="502177" y="340267"/>
                </a:cubicBezTo>
                <a:cubicBezTo>
                  <a:pt x="511369" y="334994"/>
                  <a:pt x="523494" y="338119"/>
                  <a:pt x="528774" y="347492"/>
                </a:cubicBezTo>
                <a:lnTo>
                  <a:pt x="531707" y="352375"/>
                </a:lnTo>
                <a:cubicBezTo>
                  <a:pt x="543050" y="287345"/>
                  <a:pt x="528383" y="221730"/>
                  <a:pt x="490443" y="167636"/>
                </a:cubicBezTo>
                <a:cubicBezTo>
                  <a:pt x="452504" y="113347"/>
                  <a:pt x="395596" y="77219"/>
                  <a:pt x="330278" y="65698"/>
                </a:cubicBezTo>
                <a:cubicBezTo>
                  <a:pt x="319717" y="63940"/>
                  <a:pt x="312677" y="53785"/>
                  <a:pt x="314437" y="43240"/>
                </a:cubicBezTo>
                <a:cubicBezTo>
                  <a:pt x="316393" y="32499"/>
                  <a:pt x="326562" y="25469"/>
                  <a:pt x="337122" y="27227"/>
                </a:cubicBezTo>
                <a:close/>
                <a:moveTo>
                  <a:pt x="191663" y="687"/>
                </a:moveTo>
                <a:cubicBezTo>
                  <a:pt x="196503" y="-631"/>
                  <a:pt x="201833" y="-94"/>
                  <a:pt x="206526" y="2639"/>
                </a:cubicBezTo>
                <a:lnTo>
                  <a:pt x="253073" y="29586"/>
                </a:lnTo>
                <a:cubicBezTo>
                  <a:pt x="257571" y="32125"/>
                  <a:pt x="260896" y="36421"/>
                  <a:pt x="262265" y="41498"/>
                </a:cubicBezTo>
                <a:cubicBezTo>
                  <a:pt x="263634" y="46379"/>
                  <a:pt x="262852" y="51847"/>
                  <a:pt x="260309" y="56338"/>
                </a:cubicBezTo>
                <a:lnTo>
                  <a:pt x="233320" y="102811"/>
                </a:lnTo>
                <a:cubicBezTo>
                  <a:pt x="229800" y="109060"/>
                  <a:pt x="223150" y="112575"/>
                  <a:pt x="216305" y="112575"/>
                </a:cubicBezTo>
                <a:cubicBezTo>
                  <a:pt x="213176" y="112575"/>
                  <a:pt x="209655" y="111793"/>
                  <a:pt x="206722" y="110036"/>
                </a:cubicBezTo>
                <a:cubicBezTo>
                  <a:pt x="197334" y="104569"/>
                  <a:pt x="194010" y="92657"/>
                  <a:pt x="199486" y="83285"/>
                </a:cubicBezTo>
                <a:lnTo>
                  <a:pt x="203397" y="76645"/>
                </a:lnTo>
                <a:cubicBezTo>
                  <a:pt x="120865" y="106326"/>
                  <a:pt x="58476" y="178575"/>
                  <a:pt x="42830" y="266835"/>
                </a:cubicBezTo>
                <a:cubicBezTo>
                  <a:pt x="35399" y="309598"/>
                  <a:pt x="39115" y="353729"/>
                  <a:pt x="53978" y="394539"/>
                </a:cubicBezTo>
                <a:cubicBezTo>
                  <a:pt x="57694" y="404693"/>
                  <a:pt x="52609" y="415823"/>
                  <a:pt x="42439" y="419533"/>
                </a:cubicBezTo>
                <a:cubicBezTo>
                  <a:pt x="40092" y="420314"/>
                  <a:pt x="37941" y="420705"/>
                  <a:pt x="35594" y="420705"/>
                </a:cubicBezTo>
                <a:cubicBezTo>
                  <a:pt x="27771" y="420705"/>
                  <a:pt x="20144" y="415823"/>
                  <a:pt x="17210" y="407817"/>
                </a:cubicBezTo>
                <a:cubicBezTo>
                  <a:pt x="0" y="360758"/>
                  <a:pt x="-4303" y="309598"/>
                  <a:pt x="4302" y="260001"/>
                </a:cubicBezTo>
                <a:cubicBezTo>
                  <a:pt x="22491" y="157291"/>
                  <a:pt x="95440" y="73326"/>
                  <a:pt x="191858" y="39350"/>
                </a:cubicBezTo>
                <a:lnTo>
                  <a:pt x="186969" y="36421"/>
                </a:lnTo>
                <a:cubicBezTo>
                  <a:pt x="177581" y="31148"/>
                  <a:pt x="174256" y="19042"/>
                  <a:pt x="179733" y="9864"/>
                </a:cubicBezTo>
                <a:cubicBezTo>
                  <a:pt x="182471" y="5178"/>
                  <a:pt x="186823" y="2005"/>
                  <a:pt x="191663" y="687"/>
                </a:cubicBezTo>
                <a:close/>
              </a:path>
            </a:pathLst>
          </a:custGeom>
          <a:solidFill>
            <a:srgbClr val="30B5C5"/>
          </a:solidFill>
          <a:ln>
            <a:noFill/>
          </a:ln>
        </p:spPr>
        <p:txBody>
          <a:bodyPr/>
          <a:lstStyle>
            <a:defPPr>
              <a:defRPr lang="zh-CN"/>
            </a:defPPr>
            <a:lvl1pPr marL="0" algn="l" defTabSz="914400" rtl="0" eaLnBrk="1" latinLnBrk="0" hangingPunct="1">
              <a:defRPr sz="1800" kern="1200">
                <a:solidFill>
                  <a:schemeClr val="tx1"/>
                </a:solidFill>
                <a:latin typeface="Arial"/>
                <a:ea typeface="+mn-ea"/>
                <a:cs typeface="+mn-cs"/>
              </a:defRPr>
            </a:lvl1pPr>
            <a:lvl2pPr marL="457200" algn="l" defTabSz="914400" rtl="0" eaLnBrk="1" latinLnBrk="0" hangingPunct="1">
              <a:defRPr sz="1800" kern="1200">
                <a:solidFill>
                  <a:schemeClr val="tx1"/>
                </a:solidFill>
                <a:latin typeface="Arial"/>
                <a:ea typeface="+mn-ea"/>
                <a:cs typeface="+mn-cs"/>
              </a:defRPr>
            </a:lvl2pPr>
            <a:lvl3pPr marL="914400" algn="l" defTabSz="914400" rtl="0" eaLnBrk="1" latinLnBrk="0" hangingPunct="1">
              <a:defRPr sz="1800" kern="1200">
                <a:solidFill>
                  <a:schemeClr val="tx1"/>
                </a:solidFill>
                <a:latin typeface="Arial"/>
                <a:ea typeface="+mn-ea"/>
                <a:cs typeface="+mn-cs"/>
              </a:defRPr>
            </a:lvl3pPr>
            <a:lvl4pPr marL="1371600" algn="l" defTabSz="914400" rtl="0" eaLnBrk="1" latinLnBrk="0" hangingPunct="1">
              <a:defRPr sz="1800" kern="1200">
                <a:solidFill>
                  <a:schemeClr val="tx1"/>
                </a:solidFill>
                <a:latin typeface="Arial"/>
                <a:ea typeface="+mn-ea"/>
                <a:cs typeface="+mn-cs"/>
              </a:defRPr>
            </a:lvl4pPr>
            <a:lvl5pPr marL="1828800" algn="l" defTabSz="914400" rtl="0" eaLnBrk="1" latinLnBrk="0" hangingPunct="1">
              <a:defRPr sz="1800" kern="1200">
                <a:solidFill>
                  <a:schemeClr val="tx1"/>
                </a:solidFill>
                <a:latin typeface="Arial"/>
                <a:ea typeface="+mn-ea"/>
                <a:cs typeface="+mn-cs"/>
              </a:defRPr>
            </a:lvl5pPr>
            <a:lvl6pPr marL="2286000" algn="l" defTabSz="914400" rtl="0" eaLnBrk="1" latinLnBrk="0" hangingPunct="1">
              <a:defRPr sz="1800" kern="1200">
                <a:solidFill>
                  <a:schemeClr val="tx1"/>
                </a:solidFill>
                <a:latin typeface="Arial"/>
                <a:ea typeface="+mn-ea"/>
                <a:cs typeface="+mn-cs"/>
              </a:defRPr>
            </a:lvl6pPr>
            <a:lvl7pPr marL="2743200" algn="l" defTabSz="914400" rtl="0" eaLnBrk="1" latinLnBrk="0" hangingPunct="1">
              <a:defRPr sz="1800" kern="1200">
                <a:solidFill>
                  <a:schemeClr val="tx1"/>
                </a:solidFill>
                <a:latin typeface="Arial"/>
                <a:ea typeface="+mn-ea"/>
                <a:cs typeface="+mn-cs"/>
              </a:defRPr>
            </a:lvl7pPr>
            <a:lvl8pPr marL="3200400" algn="l" defTabSz="914400" rtl="0" eaLnBrk="1" latinLnBrk="0" hangingPunct="1">
              <a:defRPr sz="1800" kern="1200">
                <a:solidFill>
                  <a:schemeClr val="tx1"/>
                </a:solidFill>
                <a:latin typeface="Arial"/>
                <a:ea typeface="+mn-ea"/>
                <a:cs typeface="+mn-cs"/>
              </a:defRPr>
            </a:lvl8pPr>
            <a:lvl9pPr marL="3657600" algn="l" defTabSz="914400" rtl="0" eaLnBrk="1" latinLnBrk="0" hangingPunct="1">
              <a:defRPr sz="1800" kern="1200">
                <a:solidFill>
                  <a:schemeClr val="tx1"/>
                </a:solidFill>
                <a:latin typeface="Arial"/>
                <a:ea typeface="+mn-ea"/>
                <a:cs typeface="+mn-cs"/>
              </a:defRPr>
            </a:lvl9pPr>
          </a:lstStyle>
          <a:p>
            <a:pPr fontAlgn="ctr"/>
            <a:endParaRPr lang="en-US" altLang="zh-CN" sz="16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6" name="iŝḻïďê">
            <a:extLst>
              <a:ext uri="{FF2B5EF4-FFF2-40B4-BE49-F238E27FC236}">
                <a16:creationId xmlns:a16="http://schemas.microsoft.com/office/drawing/2014/main" xmlns="" id="{E1740DD6-0C6F-416C-8557-5FC605CFAC90}"/>
              </a:ext>
            </a:extLst>
          </p:cNvPr>
          <p:cNvSpPr txBox="1"/>
          <p:nvPr/>
        </p:nvSpPr>
        <p:spPr bwMode="gray">
          <a:xfrm flipH="1">
            <a:off x="941682" y="1089145"/>
            <a:ext cx="3383430" cy="1119949"/>
          </a:xfrm>
          <a:prstGeom prst="rect">
            <a:avLst/>
          </a:prstGeom>
          <a:noFill/>
        </p:spPr>
        <p:txBody>
          <a:bodyPr wrap="square" lIns="91440" tIns="45720" rIns="91440" bIns="4572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fontAlgn="ctr">
              <a:lnSpc>
                <a:spcPts val="1800"/>
              </a:lnSpc>
            </a:pPr>
            <a:r>
              <a:rPr lang="en-US" sz="1400" dirty="0" smtClean="0">
                <a:solidFill>
                  <a:prstClr val="black"/>
                </a:solidFill>
                <a:latin typeface="Huawei Sans" panose="020C0503030203020204" pitchFamily="34" charset="0"/>
              </a:rPr>
              <a:t>SDN-based automatic service configuration/deployment</a:t>
            </a:r>
            <a:endParaRPr lang="en-US" altLang="zh-CN" sz="14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gn="ctr" fontAlgn="ctr">
              <a:lnSpc>
                <a:spcPts val="1800"/>
              </a:lnSpc>
            </a:pPr>
            <a:r>
              <a:rPr lang="en-US" sz="1400" dirty="0" smtClean="0">
                <a:solidFill>
                  <a:prstClr val="black"/>
                </a:solidFill>
                <a:latin typeface="Huawei Sans" panose="020C0503030203020204" pitchFamily="34" charset="0"/>
              </a:rPr>
              <a:t>AI-powered intelligent analysis/prediction/troubleshooting</a:t>
            </a:r>
            <a:endParaRPr lang="en-US" sz="1400" dirty="0">
              <a:solidFill>
                <a:prstClr val="black"/>
              </a:solidFill>
              <a:latin typeface="Huawei Sans" panose="020C0503030203020204" pitchFamily="34" charset="0"/>
            </a:endParaRPr>
          </a:p>
        </p:txBody>
      </p:sp>
      <p:sp>
        <p:nvSpPr>
          <p:cNvPr id="37" name="íŝḷíḓé">
            <a:extLst>
              <a:ext uri="{FF2B5EF4-FFF2-40B4-BE49-F238E27FC236}">
                <a16:creationId xmlns:a16="http://schemas.microsoft.com/office/drawing/2014/main" xmlns="" id="{D4B71105-4B35-43CE-A611-A0F05EE2FB98}"/>
              </a:ext>
            </a:extLst>
          </p:cNvPr>
          <p:cNvSpPr/>
          <p:nvPr/>
        </p:nvSpPr>
        <p:spPr bwMode="gray">
          <a:xfrm flipH="1">
            <a:off x="1472725" y="2117132"/>
            <a:ext cx="2289573" cy="279998"/>
          </a:xfrm>
          <a:prstGeom prst="rect">
            <a:avLst/>
          </a:prstGeom>
          <a:noFill/>
        </p:spPr>
        <p:txBody>
          <a:bodyPr wrap="square" lIns="91440" tIns="45720" rIns="91440" bIns="45720" anchor="ctr">
            <a:noAutofit/>
          </a:bodyPr>
          <a:lstStyle/>
          <a:p>
            <a:pPr algn="ctr" defTabSz="914400" fontAlgn="ctr"/>
            <a:r>
              <a:rPr lang="en-US" sz="1400" b="1" dirty="0" smtClean="0">
                <a:solidFill>
                  <a:prstClr val="black"/>
                </a:solidFill>
                <a:latin typeface="Huawei Sans" panose="020C0503030203020204" pitchFamily="34" charset="0"/>
              </a:rPr>
              <a:t>Automated + Intelligent</a:t>
            </a:r>
            <a:endParaRPr lang="en-US" sz="1400" b="1" dirty="0">
              <a:solidFill>
                <a:prstClr val="black"/>
              </a:solidFill>
              <a:latin typeface="Huawei Sans" panose="020C0503030203020204" pitchFamily="34" charset="0"/>
            </a:endParaRPr>
          </a:p>
        </p:txBody>
      </p:sp>
      <p:sp>
        <p:nvSpPr>
          <p:cNvPr id="38" name="íŝḷíḓé">
            <a:extLst>
              <a:ext uri="{FF2B5EF4-FFF2-40B4-BE49-F238E27FC236}">
                <a16:creationId xmlns:a16="http://schemas.microsoft.com/office/drawing/2014/main" xmlns="" id="{3FDA90D2-F1D5-4298-AD68-DD2215D7A7A6}"/>
              </a:ext>
            </a:extLst>
          </p:cNvPr>
          <p:cNvSpPr/>
          <p:nvPr/>
        </p:nvSpPr>
        <p:spPr bwMode="gray">
          <a:xfrm flipH="1">
            <a:off x="4869123" y="2068958"/>
            <a:ext cx="2651960" cy="276339"/>
          </a:xfrm>
          <a:prstGeom prst="rect">
            <a:avLst/>
          </a:prstGeom>
          <a:noFill/>
        </p:spPr>
        <p:txBody>
          <a:bodyPr wrap="square" lIns="91440" tIns="45720" rIns="91440" bIns="45720" anchor="ctr">
            <a:noAutofit/>
          </a:bodyPr>
          <a:lstStyle/>
          <a:p>
            <a:pPr algn="ctr" defTabSz="914400" fontAlgn="ctr"/>
            <a:r>
              <a:rPr lang="en-US" sz="1400" b="1" dirty="0" smtClean="0">
                <a:solidFill>
                  <a:prstClr val="black"/>
                </a:solidFill>
                <a:latin typeface="Huawei Sans" panose="020C0503030203020204" pitchFamily="34" charset="0"/>
              </a:rPr>
              <a:t>Manage + Control + Analyze</a:t>
            </a:r>
            <a:endParaRPr lang="en-US" sz="1400" b="1" dirty="0">
              <a:solidFill>
                <a:prstClr val="black"/>
              </a:solidFill>
              <a:latin typeface="Huawei Sans" panose="020C0503030203020204" pitchFamily="34" charset="0"/>
            </a:endParaRPr>
          </a:p>
        </p:txBody>
      </p:sp>
      <p:sp>
        <p:nvSpPr>
          <p:cNvPr id="39" name="íŝḷíḓé">
            <a:extLst>
              <a:ext uri="{FF2B5EF4-FFF2-40B4-BE49-F238E27FC236}">
                <a16:creationId xmlns:a16="http://schemas.microsoft.com/office/drawing/2014/main" xmlns="" id="{D09D83AC-B235-4EFA-882D-E84DAF279C8E}"/>
              </a:ext>
            </a:extLst>
          </p:cNvPr>
          <p:cNvSpPr/>
          <p:nvPr/>
        </p:nvSpPr>
        <p:spPr bwMode="gray">
          <a:xfrm flipH="1">
            <a:off x="8458009" y="2154351"/>
            <a:ext cx="2289573" cy="68623"/>
          </a:xfrm>
          <a:prstGeom prst="rect">
            <a:avLst/>
          </a:prstGeom>
          <a:noFill/>
        </p:spPr>
        <p:txBody>
          <a:bodyPr wrap="square" lIns="91440" tIns="45720" rIns="91440" bIns="45720" anchor="ctr">
            <a:noAutofit/>
          </a:bodyPr>
          <a:lstStyle/>
          <a:p>
            <a:pPr algn="ctr" defTabSz="914400" fontAlgn="ctr"/>
            <a:r>
              <a:rPr lang="en-US" sz="1400" b="1" dirty="0" smtClean="0">
                <a:solidFill>
                  <a:prstClr val="black"/>
                </a:solidFill>
                <a:latin typeface="Huawei Sans" panose="020C0503030203020204" pitchFamily="34" charset="0"/>
              </a:rPr>
              <a:t>Plan + Construct + Maintain + Optimize</a:t>
            </a:r>
            <a:endParaRPr lang="en-US" sz="1400" b="1" dirty="0">
              <a:solidFill>
                <a:prstClr val="black"/>
              </a:solidFill>
              <a:latin typeface="Huawei Sans" panose="020C0503030203020204" pitchFamily="34" charset="0"/>
            </a:endParaRPr>
          </a:p>
        </p:txBody>
      </p:sp>
      <p:sp>
        <p:nvSpPr>
          <p:cNvPr id="40" name="iŝḻïďê">
            <a:extLst>
              <a:ext uri="{FF2B5EF4-FFF2-40B4-BE49-F238E27FC236}">
                <a16:creationId xmlns:a16="http://schemas.microsoft.com/office/drawing/2014/main" xmlns="" id="{F957D6F8-2C4E-40A9-AF1F-4E117BF79D18}"/>
              </a:ext>
            </a:extLst>
          </p:cNvPr>
          <p:cNvSpPr txBox="1"/>
          <p:nvPr/>
        </p:nvSpPr>
        <p:spPr bwMode="gray">
          <a:xfrm flipH="1">
            <a:off x="5179208" y="1089145"/>
            <a:ext cx="1938222" cy="580120"/>
          </a:xfrm>
          <a:prstGeom prst="rect">
            <a:avLst/>
          </a:prstGeom>
          <a:noFill/>
        </p:spPr>
        <p:txBody>
          <a:bodyPr wrap="square" lIns="91440" tIns="45720" rIns="91440" bIns="4572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fontAlgn="ctr">
              <a:lnSpc>
                <a:spcPts val="1800"/>
              </a:lnSpc>
            </a:pPr>
            <a:r>
              <a:rPr lang="en-US" sz="1400" dirty="0" smtClean="0">
                <a:solidFill>
                  <a:prstClr val="black"/>
                </a:solidFill>
                <a:latin typeface="Huawei Sans" panose="020C0503030203020204" pitchFamily="34" charset="0"/>
              </a:rPr>
              <a:t>Unified data base</a:t>
            </a:r>
          </a:p>
          <a:p>
            <a:pPr algn="ctr" fontAlgn="ctr">
              <a:lnSpc>
                <a:spcPts val="1800"/>
              </a:lnSpc>
            </a:pPr>
            <a:r>
              <a:rPr lang="en-US" sz="1400" dirty="0" smtClean="0">
                <a:solidFill>
                  <a:prstClr val="black"/>
                </a:solidFill>
                <a:latin typeface="Huawei Sans" panose="020C0503030203020204" pitchFamily="34" charset="0"/>
              </a:rPr>
              <a:t>Centralized detection and locating</a:t>
            </a:r>
            <a:endParaRPr lang="en-US" sz="1400" dirty="0">
              <a:solidFill>
                <a:prstClr val="black"/>
              </a:solidFill>
              <a:latin typeface="Huawei Sans" panose="020C0503030203020204" pitchFamily="34" charset="0"/>
            </a:endParaRPr>
          </a:p>
        </p:txBody>
      </p:sp>
      <p:sp>
        <p:nvSpPr>
          <p:cNvPr id="41" name="iŝḻïďê">
            <a:extLst>
              <a:ext uri="{FF2B5EF4-FFF2-40B4-BE49-F238E27FC236}">
                <a16:creationId xmlns:a16="http://schemas.microsoft.com/office/drawing/2014/main" xmlns="" id="{451C33A5-182E-429C-BF5C-861051BC22DC}"/>
              </a:ext>
            </a:extLst>
          </p:cNvPr>
          <p:cNvSpPr txBox="1"/>
          <p:nvPr/>
        </p:nvSpPr>
        <p:spPr bwMode="gray">
          <a:xfrm flipH="1">
            <a:off x="8026059" y="1089144"/>
            <a:ext cx="3066318" cy="894911"/>
          </a:xfrm>
          <a:prstGeom prst="rect">
            <a:avLst/>
          </a:prstGeom>
          <a:noFill/>
        </p:spPr>
        <p:txBody>
          <a:bodyPr wrap="square" lIns="91440" tIns="45720" rIns="91440" bIns="4572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fontAlgn="ctr">
              <a:lnSpc>
                <a:spcPts val="1800"/>
              </a:lnSpc>
            </a:pPr>
            <a:r>
              <a:rPr lang="en-US" sz="1400" dirty="0" smtClean="0">
                <a:solidFill>
                  <a:prstClr val="black"/>
                </a:solidFill>
                <a:latin typeface="Huawei Sans" panose="020C0503030203020204" pitchFamily="34" charset="0"/>
              </a:rPr>
              <a:t>Full lifecycle management</a:t>
            </a:r>
            <a:endParaRPr lang="en-US" altLang="zh-CN" sz="1400" dirty="0" smtClean="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gn="ctr" fontAlgn="ctr">
              <a:lnSpc>
                <a:spcPts val="1800"/>
              </a:lnSpc>
            </a:pPr>
            <a:r>
              <a:rPr lang="en-US" sz="1400" dirty="0" smtClean="0">
                <a:solidFill>
                  <a:prstClr val="black"/>
                </a:solidFill>
                <a:latin typeface="Huawei Sans" panose="020C0503030203020204" pitchFamily="34" charset="0"/>
              </a:rPr>
              <a:t>Simulation/Verification/Monitoring/Optimization</a:t>
            </a:r>
            <a:endParaRPr lang="en-US" sz="1400" dirty="0">
              <a:solidFill>
                <a:prstClr val="black"/>
              </a:solidFill>
              <a:latin typeface="Huawei Sans" panose="020C0503030203020204" pitchFamily="34" charset="0"/>
            </a:endParaRPr>
          </a:p>
        </p:txBody>
      </p:sp>
      <p:sp>
        <p:nvSpPr>
          <p:cNvPr id="42" name="圆角矩形 41">
            <a:extLst>
              <a:ext uri="{FF2B5EF4-FFF2-40B4-BE49-F238E27FC236}">
                <a16:creationId xmlns:a16="http://schemas.microsoft.com/office/drawing/2014/main" xmlns="" id="{E237E473-E86F-4962-B7E6-D8DCC43826E3}"/>
              </a:ext>
            </a:extLst>
          </p:cNvPr>
          <p:cNvSpPr/>
          <p:nvPr/>
        </p:nvSpPr>
        <p:spPr bwMode="gray">
          <a:xfrm flipV="1">
            <a:off x="969819" y="3768785"/>
            <a:ext cx="10227570" cy="1616114"/>
          </a:xfrm>
          <a:prstGeom prst="roundRect">
            <a:avLst>
              <a:gd name="adj" fmla="val 3817"/>
            </a:avLst>
          </a:prstGeom>
          <a:noFill/>
          <a:ln w="25400" cap="flat" cmpd="sng" algn="ctr">
            <a:gradFill flip="none" rotWithShape="1">
              <a:gsLst>
                <a:gs pos="0">
                  <a:srgbClr val="99DFF9"/>
                </a:gs>
                <a:gs pos="100000">
                  <a:srgbClr val="F3FBFE"/>
                </a:gs>
              </a:gsLst>
              <a:lin ang="5400000" scaled="1"/>
              <a:tileRect/>
            </a:gra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4" name="文本框 43">
            <a:extLst>
              <a:ext uri="{FF2B5EF4-FFF2-40B4-BE49-F238E27FC236}">
                <a16:creationId xmlns:a16="http://schemas.microsoft.com/office/drawing/2014/main" xmlns="" id="{7DE18631-5BBD-4D8E-94CD-A44312C87B9B}"/>
              </a:ext>
            </a:extLst>
          </p:cNvPr>
          <p:cNvSpPr txBox="1"/>
          <p:nvPr/>
        </p:nvSpPr>
        <p:spPr bwMode="gray">
          <a:xfrm>
            <a:off x="962867" y="4264898"/>
            <a:ext cx="2808782" cy="307777"/>
          </a:xfrm>
          <a:prstGeom prst="rect">
            <a:avLst/>
          </a:prstGeom>
          <a:noFill/>
          <a:ln>
            <a:noFill/>
          </a:ln>
        </p:spPr>
        <p:txBody>
          <a:bodyPr wrap="none" rtlCol="0">
            <a:spAutoFit/>
          </a:bodyPr>
          <a:lstStyle>
            <a:defPPr>
              <a:defRPr lang="zh-CN"/>
            </a:defPPr>
            <a:lvl1pPr>
              <a:defRPr sz="4000">
                <a:solidFill>
                  <a:srgbClr val="605E5E"/>
                </a:solidFill>
                <a:latin typeface="Arial" panose="020B0806030902050204" pitchFamily="34" charset="0"/>
                <a:cs typeface="Aharoni" panose="02010803020104030203" pitchFamily="2" charset="-79"/>
              </a:defRPr>
            </a:lvl1pPr>
          </a:lstStyle>
          <a:p>
            <a:pPr marL="0" marR="0" lvl="0" indent="0" algn="ctr" defTabSz="914377" eaLnBrk="1" fontAlgn="ctr" latinLnBrk="0" hangingPunct="1">
              <a:lnSpc>
                <a:spcPct val="100000"/>
              </a:lnSpc>
              <a:spcBef>
                <a:spcPts val="0"/>
              </a:spcBef>
              <a:spcAft>
                <a:spcPts val="0"/>
              </a:spcAft>
              <a:buClrTx/>
              <a:buSzTx/>
              <a:buFontTx/>
              <a:buNone/>
              <a:tabLst/>
              <a:defRPr/>
            </a:pPr>
            <a:r>
              <a:rPr lang="en-US" altLang="zh-CN" sz="1400" b="1" noProof="0" dirty="0" smtClean="0">
                <a:solidFill>
                  <a:prstClr val="black"/>
                </a:solidFill>
                <a:latin typeface="Huawei Sans" panose="020C0503030203020204" pitchFamily="34" charset="0"/>
                <a:sym typeface="Huawei Sans" panose="020C0503030203020204" pitchFamily="34" charset="0"/>
              </a:rPr>
              <a:t>Network management system</a:t>
            </a:r>
            <a:endParaRPr kumimoji="0" lang="en-US" altLang="zh-CN" sz="1400" b="1"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5" name="文本框 44">
            <a:extLst>
              <a:ext uri="{FF2B5EF4-FFF2-40B4-BE49-F238E27FC236}">
                <a16:creationId xmlns:a16="http://schemas.microsoft.com/office/drawing/2014/main" xmlns="" id="{82A2D07E-EB4E-4CC0-95AB-2DC803F10F9B}"/>
              </a:ext>
            </a:extLst>
          </p:cNvPr>
          <p:cNvSpPr txBox="1"/>
          <p:nvPr/>
        </p:nvSpPr>
        <p:spPr bwMode="gray">
          <a:xfrm>
            <a:off x="4065558" y="4274935"/>
            <a:ext cx="1061508" cy="307777"/>
          </a:xfrm>
          <a:prstGeom prst="rect">
            <a:avLst/>
          </a:prstGeom>
          <a:noFill/>
          <a:ln>
            <a:noFill/>
          </a:ln>
        </p:spPr>
        <p:txBody>
          <a:bodyPr wrap="none" rtlCol="0" anchor="ctr">
            <a:spAutoFit/>
          </a:bodyPr>
          <a:lstStyle>
            <a:defPPr>
              <a:defRPr lang="zh-CN"/>
            </a:defPPr>
            <a:lvl1pPr>
              <a:defRPr sz="4000">
                <a:solidFill>
                  <a:srgbClr val="605E5E"/>
                </a:solidFill>
                <a:latin typeface="Arial" panose="020B0806030902050204" pitchFamily="34" charset="0"/>
                <a:cs typeface="Aharoni" panose="02010803020104030203" pitchFamily="2" charset="-79"/>
              </a:defRPr>
            </a:lvl1pPr>
          </a:lstStyle>
          <a:p>
            <a:pPr marL="0" marR="0" lvl="0" indent="0" algn="ctr" defTabSz="914377" eaLnBrk="1" fontAlgn="ctr" latinLnBrk="0" hangingPunct="1">
              <a:lnSpc>
                <a:spcPct val="100000"/>
              </a:lnSpc>
              <a:spcBef>
                <a:spcPts val="0"/>
              </a:spcBef>
              <a:spcAft>
                <a:spcPts val="0"/>
              </a:spcAft>
              <a:buClrTx/>
              <a:buSzTx/>
              <a:buFontTx/>
              <a:buNone/>
              <a:tabLst/>
              <a:defRPr/>
            </a:pPr>
            <a:r>
              <a:rPr lang="en-US" sz="1400" b="1" dirty="0" smtClean="0">
                <a:solidFill>
                  <a:prstClr val="black"/>
                </a:solidFill>
                <a:latin typeface="Huawei Sans" panose="020C0503030203020204" pitchFamily="34" charset="0"/>
              </a:rPr>
              <a:t>Controller</a:t>
            </a:r>
            <a:endParaRPr kumimoji="0" lang="en-US" altLang="zh-CN" sz="14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46" name="图片 45">
            <a:extLst>
              <a:ext uri="{FF2B5EF4-FFF2-40B4-BE49-F238E27FC236}">
                <a16:creationId xmlns:a16="http://schemas.microsoft.com/office/drawing/2014/main" xmlns="" id="{07426482-959E-4D4E-A9CD-3883823FD64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20584" r="24682"/>
          <a:stretch/>
        </p:blipFill>
        <p:spPr bwMode="gray">
          <a:xfrm>
            <a:off x="1292318" y="4769892"/>
            <a:ext cx="941396" cy="330869"/>
          </a:xfrm>
          <a:prstGeom prst="rect">
            <a:avLst/>
          </a:prstGeom>
        </p:spPr>
      </p:pic>
      <p:pic>
        <p:nvPicPr>
          <p:cNvPr id="47" name="图片 46">
            <a:extLst>
              <a:ext uri="{FF2B5EF4-FFF2-40B4-BE49-F238E27FC236}">
                <a16:creationId xmlns:a16="http://schemas.microsoft.com/office/drawing/2014/main" xmlns="" id="{51E50299-0EFF-4E55-B47C-E7007DC68F1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gray">
          <a:xfrm>
            <a:off x="3773094" y="4755279"/>
            <a:ext cx="1470301" cy="343112"/>
          </a:xfrm>
          <a:prstGeom prst="rect">
            <a:avLst/>
          </a:prstGeom>
        </p:spPr>
      </p:pic>
      <p:sp>
        <p:nvSpPr>
          <p:cNvPr id="48" name="文本框 47">
            <a:extLst>
              <a:ext uri="{FF2B5EF4-FFF2-40B4-BE49-F238E27FC236}">
                <a16:creationId xmlns:a16="http://schemas.microsoft.com/office/drawing/2014/main" xmlns="" id="{79F3405D-AC46-442D-8687-E17E1D34B6A8}"/>
              </a:ext>
            </a:extLst>
          </p:cNvPr>
          <p:cNvSpPr txBox="1"/>
          <p:nvPr/>
        </p:nvSpPr>
        <p:spPr bwMode="gray">
          <a:xfrm>
            <a:off x="6579801" y="4274935"/>
            <a:ext cx="941283" cy="307777"/>
          </a:xfrm>
          <a:prstGeom prst="rect">
            <a:avLst/>
          </a:prstGeom>
          <a:noFill/>
          <a:ln>
            <a:noFill/>
          </a:ln>
        </p:spPr>
        <p:txBody>
          <a:bodyPr wrap="none" rtlCol="0" anchor="ctr">
            <a:spAutoFit/>
          </a:bodyPr>
          <a:lstStyle>
            <a:defPPr>
              <a:defRPr lang="zh-CN"/>
            </a:defPPr>
            <a:lvl1pPr>
              <a:defRPr sz="4000">
                <a:solidFill>
                  <a:srgbClr val="605E5E"/>
                </a:solidFill>
                <a:latin typeface="Arial" panose="020B0806030902050204" pitchFamily="34" charset="0"/>
                <a:cs typeface="Aharoni" panose="02010803020104030203" pitchFamily="2" charset="-79"/>
              </a:defRPr>
            </a:lvl1pPr>
          </a:lstStyle>
          <a:p>
            <a:pPr marL="0" marR="0" lvl="0" indent="0" algn="ctr" defTabSz="914377" eaLnBrk="1" fontAlgn="ctr" latinLnBrk="0" hangingPunct="1">
              <a:lnSpc>
                <a:spcPct val="100000"/>
              </a:lnSpc>
              <a:spcBef>
                <a:spcPts val="0"/>
              </a:spcBef>
              <a:spcAft>
                <a:spcPts val="0"/>
              </a:spcAft>
              <a:buClrTx/>
              <a:buSzTx/>
              <a:buFontTx/>
              <a:buNone/>
              <a:tabLst/>
              <a:defRPr/>
            </a:pPr>
            <a:r>
              <a:rPr lang="en-US" sz="1400" b="1" dirty="0" smtClean="0">
                <a:solidFill>
                  <a:prstClr val="black"/>
                </a:solidFill>
                <a:latin typeface="Huawei Sans" panose="020C0503030203020204" pitchFamily="34" charset="0"/>
              </a:rPr>
              <a:t>Analyzer</a:t>
            </a:r>
            <a:endParaRPr kumimoji="0" lang="en-US" altLang="zh-CN" sz="1400" b="1"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49" name="组合 48">
            <a:extLst>
              <a:ext uri="{FF2B5EF4-FFF2-40B4-BE49-F238E27FC236}">
                <a16:creationId xmlns:a16="http://schemas.microsoft.com/office/drawing/2014/main" xmlns="" id="{EB91A23C-25C2-4172-8E4E-DD44B83B6231}"/>
              </a:ext>
            </a:extLst>
          </p:cNvPr>
          <p:cNvGrpSpPr/>
          <p:nvPr/>
        </p:nvGrpSpPr>
        <p:grpSpPr bwMode="gray">
          <a:xfrm>
            <a:off x="6476349" y="4759854"/>
            <a:ext cx="1232058" cy="400996"/>
            <a:chOff x="4054853" y="5596386"/>
            <a:chExt cx="3538130" cy="1151554"/>
          </a:xfrm>
        </p:grpSpPr>
        <p:pic>
          <p:nvPicPr>
            <p:cNvPr id="54" name="图片 53">
              <a:extLst>
                <a:ext uri="{FF2B5EF4-FFF2-40B4-BE49-F238E27FC236}">
                  <a16:creationId xmlns:a16="http://schemas.microsoft.com/office/drawing/2014/main" xmlns="" id="{DA97F895-2A5A-4851-A9A5-9CA00A9C7527}"/>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r="78902"/>
            <a:stretch/>
          </p:blipFill>
          <p:spPr bwMode="gray">
            <a:xfrm>
              <a:off x="4054853" y="5636787"/>
              <a:ext cx="1059697" cy="912036"/>
            </a:xfrm>
            <a:prstGeom prst="rect">
              <a:avLst/>
            </a:prstGeom>
          </p:spPr>
        </p:pic>
        <p:pic>
          <p:nvPicPr>
            <p:cNvPr id="55" name="图片 54">
              <a:extLst>
                <a:ext uri="{FF2B5EF4-FFF2-40B4-BE49-F238E27FC236}">
                  <a16:creationId xmlns:a16="http://schemas.microsoft.com/office/drawing/2014/main" xmlns="" id="{73E928C8-8850-4DA7-B722-A68D9733D711}"/>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60897"/>
            <a:stretch/>
          </p:blipFill>
          <p:spPr bwMode="gray">
            <a:xfrm>
              <a:off x="5113136" y="5596386"/>
              <a:ext cx="2479847" cy="1151554"/>
            </a:xfrm>
            <a:prstGeom prst="rect">
              <a:avLst/>
            </a:prstGeom>
          </p:spPr>
        </p:pic>
      </p:grpSp>
      <p:sp>
        <p:nvSpPr>
          <p:cNvPr id="50" name="加号 49">
            <a:extLst>
              <a:ext uri="{FF2B5EF4-FFF2-40B4-BE49-F238E27FC236}">
                <a16:creationId xmlns:a16="http://schemas.microsoft.com/office/drawing/2014/main" xmlns="" id="{9DE1734D-F659-4A22-83CA-A19623AFB1D7}"/>
              </a:ext>
            </a:extLst>
          </p:cNvPr>
          <p:cNvSpPr/>
          <p:nvPr/>
        </p:nvSpPr>
        <p:spPr bwMode="gray">
          <a:xfrm>
            <a:off x="2988538" y="4746050"/>
            <a:ext cx="415691" cy="415691"/>
          </a:xfrm>
          <a:prstGeom prst="mathPlus">
            <a:avLst>
              <a:gd name="adj1" fmla="val 8886"/>
            </a:avLst>
          </a:prstGeom>
          <a:solidFill>
            <a:srgbClr val="30B5C5"/>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1" name="加号 50">
            <a:extLst>
              <a:ext uri="{FF2B5EF4-FFF2-40B4-BE49-F238E27FC236}">
                <a16:creationId xmlns:a16="http://schemas.microsoft.com/office/drawing/2014/main" xmlns="" id="{1E7B673F-7D0B-4B15-93AC-F7928BE6F75C}"/>
              </a:ext>
            </a:extLst>
          </p:cNvPr>
          <p:cNvSpPr/>
          <p:nvPr/>
        </p:nvSpPr>
        <p:spPr bwMode="gray">
          <a:xfrm>
            <a:off x="5783865" y="4746050"/>
            <a:ext cx="415691" cy="415691"/>
          </a:xfrm>
          <a:prstGeom prst="mathPlus">
            <a:avLst>
              <a:gd name="adj1" fmla="val 8886"/>
            </a:avLst>
          </a:prstGeom>
          <a:solidFill>
            <a:srgbClr val="30B5C5"/>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2" name="文本框 51">
            <a:extLst>
              <a:ext uri="{FF2B5EF4-FFF2-40B4-BE49-F238E27FC236}">
                <a16:creationId xmlns:a16="http://schemas.microsoft.com/office/drawing/2014/main" xmlns="" id="{1E349529-66BC-4ED5-8390-0E6B836372FA}"/>
              </a:ext>
            </a:extLst>
          </p:cNvPr>
          <p:cNvSpPr txBox="1"/>
          <p:nvPr/>
        </p:nvSpPr>
        <p:spPr bwMode="gray">
          <a:xfrm>
            <a:off x="8103354" y="4701928"/>
            <a:ext cx="490124" cy="369332"/>
          </a:xfrm>
          <a:prstGeom prst="rect">
            <a:avLst/>
          </a:prstGeom>
          <a:noFill/>
        </p:spPr>
        <p:txBody>
          <a:bodyPr wrap="square" lIns="0" tIns="0" rIns="0" bIns="0" rtlCol="0">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2400" b="0" dirty="0" smtClean="0">
                <a:solidFill>
                  <a:prstClr val="black">
                    <a:lumMod val="50000"/>
                    <a:lumOff val="50000"/>
                  </a:prstClr>
                </a:solidFill>
                <a:latin typeface="Huawei Sans" panose="020C0503030203020204" pitchFamily="34" charset="0"/>
              </a:rPr>
              <a:t>=</a:t>
            </a:r>
            <a:endParaRPr kumimoji="1" lang="en-US" altLang="zh-CN" sz="2400" b="0" i="0" u="none" strike="noStrike" kern="0" cap="none" spc="0" normalizeH="0" baseline="0" noProof="0" dirty="0" smtClean="0">
              <a:ln>
                <a:noFill/>
              </a:ln>
              <a:solidFill>
                <a:prstClr val="black">
                  <a:lumMod val="50000"/>
                  <a:lumOff val="50000"/>
                </a:prstClr>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3" name="文本框 52">
            <a:extLst>
              <a:ext uri="{FF2B5EF4-FFF2-40B4-BE49-F238E27FC236}">
                <a16:creationId xmlns:a16="http://schemas.microsoft.com/office/drawing/2014/main" xmlns="" id="{F30FCE5F-7A22-4C9B-AC34-C2936426E2FB}"/>
              </a:ext>
            </a:extLst>
          </p:cNvPr>
          <p:cNvSpPr txBox="1"/>
          <p:nvPr/>
        </p:nvSpPr>
        <p:spPr bwMode="gray">
          <a:xfrm>
            <a:off x="8682232" y="4167213"/>
            <a:ext cx="2162552" cy="523220"/>
          </a:xfrm>
          <a:prstGeom prst="rect">
            <a:avLst/>
          </a:prstGeom>
          <a:noFill/>
          <a:ln>
            <a:noFill/>
          </a:ln>
        </p:spPr>
        <p:txBody>
          <a:bodyPr wrap="square" rtlCol="0" anchor="ctr">
            <a:spAutoFit/>
          </a:bodyPr>
          <a:lstStyle>
            <a:defPPr>
              <a:defRPr lang="zh-CN"/>
            </a:defPPr>
            <a:lvl1pPr>
              <a:defRPr sz="4000">
                <a:solidFill>
                  <a:srgbClr val="605E5E"/>
                </a:solidFill>
                <a:latin typeface="Arial" panose="020B0806030902050204" pitchFamily="34" charset="0"/>
                <a:cs typeface="Aharoni" panose="02010803020104030203" pitchFamily="2" charset="-79"/>
              </a:defRPr>
            </a:lvl1pPr>
          </a:lstStyle>
          <a:p>
            <a:pPr marL="0" marR="0" lvl="0" indent="0" algn="ctr" defTabSz="914377" eaLnBrk="1" fontAlgn="ctr" latinLnBrk="0" hangingPunct="1">
              <a:lnSpc>
                <a:spcPct val="100000"/>
              </a:lnSpc>
              <a:spcBef>
                <a:spcPts val="0"/>
              </a:spcBef>
              <a:spcAft>
                <a:spcPts val="0"/>
              </a:spcAft>
              <a:buClrTx/>
              <a:buSzTx/>
              <a:buFontTx/>
              <a:buNone/>
              <a:tabLst/>
              <a:defRPr/>
            </a:pPr>
            <a:r>
              <a:rPr lang="en-US" sz="1400" b="1" dirty="0" smtClean="0">
                <a:solidFill>
                  <a:prstClr val="black"/>
                </a:solidFill>
                <a:latin typeface="Huawei Sans" panose="020C0503030203020204" pitchFamily="34" charset="0"/>
              </a:rPr>
              <a:t>Autonomous driving network system</a:t>
            </a:r>
            <a:endParaRPr kumimoji="0" lang="en-US" altLang="zh-CN" sz="1400" b="1"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56" name="图片 55">
            <a:extLst>
              <a:ext uri="{FF2B5EF4-FFF2-40B4-BE49-F238E27FC236}">
                <a16:creationId xmlns:a16="http://schemas.microsoft.com/office/drawing/2014/main" xmlns="" id="{83A75661-A89E-42B0-8AFB-50282CF8AF66}"/>
              </a:ext>
            </a:extLst>
          </p:cNvPr>
          <p:cNvPicPr>
            <a:picLocks noChangeAspect="1"/>
          </p:cNvPicPr>
          <p:nvPr/>
        </p:nvPicPr>
        <p:blipFill>
          <a:blip r:embed="rId7"/>
          <a:stretch>
            <a:fillRect/>
          </a:stretch>
        </p:blipFill>
        <p:spPr bwMode="gray">
          <a:xfrm>
            <a:off x="8739209" y="4654769"/>
            <a:ext cx="2029193" cy="525203"/>
          </a:xfrm>
          <a:prstGeom prst="rect">
            <a:avLst/>
          </a:prstGeom>
        </p:spPr>
      </p:pic>
      <p:sp>
        <p:nvSpPr>
          <p:cNvPr id="57" name="文本框 56">
            <a:extLst>
              <a:ext uri="{FF2B5EF4-FFF2-40B4-BE49-F238E27FC236}">
                <a16:creationId xmlns:a16="http://schemas.microsoft.com/office/drawing/2014/main" xmlns="" id="{0526CFBF-479C-4BCC-9A5A-B704FE41A784}"/>
              </a:ext>
            </a:extLst>
          </p:cNvPr>
          <p:cNvSpPr txBox="1"/>
          <p:nvPr/>
        </p:nvSpPr>
        <p:spPr bwMode="gray">
          <a:xfrm>
            <a:off x="2204336" y="4639125"/>
            <a:ext cx="835485" cy="465512"/>
          </a:xfrm>
          <a:prstGeom prst="rect">
            <a:avLst/>
          </a:prstGeom>
          <a:noFill/>
        </p:spPr>
        <p:txBody>
          <a:bodyPr wrap="none" rtlCol="0">
            <a:spAutoFit/>
          </a:bodyPr>
          <a:lstStyle/>
          <a:p>
            <a:pPr marL="0" marR="0" lvl="0" indent="0" defTabSz="914400" eaLnBrk="1" fontAlgn="ctr" latinLnBrk="0" hangingPunct="1">
              <a:lnSpc>
                <a:spcPts val="3440"/>
              </a:lnSpc>
              <a:spcBef>
                <a:spcPts val="0"/>
              </a:spcBef>
              <a:spcAft>
                <a:spcPts val="0"/>
              </a:spcAft>
              <a:buClrTx/>
              <a:buSzTx/>
              <a:buFontTx/>
              <a:buNone/>
              <a:tabLst/>
              <a:defRPr/>
            </a:pPr>
            <a:r>
              <a:rPr lang="en-US" sz="1200" b="1" dirty="0" smtClean="0">
                <a:solidFill>
                  <a:prstClr val="black"/>
                </a:solidFill>
                <a:latin typeface="Huawei Sans" panose="020C0503030203020204" pitchFamily="34" charset="0"/>
              </a:rPr>
              <a:t>Network</a:t>
            </a:r>
            <a:endParaRPr kumimoji="0" lang="en-US" altLang="zh-CN" sz="12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椭圆 57">
            <a:extLst>
              <a:ext uri="{FF2B5EF4-FFF2-40B4-BE49-F238E27FC236}">
                <a16:creationId xmlns:a16="http://schemas.microsoft.com/office/drawing/2014/main" xmlns="" id="{4AA379F2-3386-4258-ABC6-BB6DCB0598F6}"/>
              </a:ext>
            </a:extLst>
          </p:cNvPr>
          <p:cNvSpPr/>
          <p:nvPr/>
        </p:nvSpPr>
        <p:spPr bwMode="gray">
          <a:xfrm>
            <a:off x="5297764" y="3295478"/>
            <a:ext cx="705956" cy="705956"/>
          </a:xfrm>
          <a:prstGeom prst="ellipse">
            <a:avLst/>
          </a:prstGeom>
          <a:solidFill>
            <a:sysClr val="window" lastClr="FFFFFF"/>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0" name="browser-setting-interface-circular-symbol-of-a-wrench-in-a-window-outlines-inside-a-circle_41892">
            <a:extLst>
              <a:ext uri="{FF2B5EF4-FFF2-40B4-BE49-F238E27FC236}">
                <a16:creationId xmlns:a16="http://schemas.microsoft.com/office/drawing/2014/main" xmlns="" id="{205A7B4C-9AA8-4AD1-9DC3-72A79729B929}"/>
              </a:ext>
            </a:extLst>
          </p:cNvPr>
          <p:cNvSpPr>
            <a:spLocks noChangeAspect="1"/>
          </p:cNvSpPr>
          <p:nvPr/>
        </p:nvSpPr>
        <p:spPr bwMode="gray">
          <a:xfrm>
            <a:off x="5388664" y="3465575"/>
            <a:ext cx="538595" cy="389707"/>
          </a:xfrm>
          <a:custGeom>
            <a:avLst/>
            <a:gdLst>
              <a:gd name="connsiteX0" fmla="*/ 311666 w 576804"/>
              <a:gd name="connsiteY0" fmla="*/ 251897 h 459094"/>
              <a:gd name="connsiteX1" fmla="*/ 302194 w 576804"/>
              <a:gd name="connsiteY1" fmla="*/ 262214 h 459094"/>
              <a:gd name="connsiteX2" fmla="*/ 291861 w 576804"/>
              <a:gd name="connsiteY2" fmla="*/ 271672 h 459094"/>
              <a:gd name="connsiteX3" fmla="*/ 381414 w 576804"/>
              <a:gd name="connsiteY3" fmla="*/ 361090 h 459094"/>
              <a:gd name="connsiteX4" fmla="*/ 401219 w 576804"/>
              <a:gd name="connsiteY4" fmla="*/ 341315 h 459094"/>
              <a:gd name="connsiteX5" fmla="*/ 239334 w 576804"/>
              <a:gd name="connsiteY5" fmla="*/ 147002 h 459094"/>
              <a:gd name="connsiteX6" fmla="*/ 271195 w 576804"/>
              <a:gd name="connsiteY6" fmla="*/ 178815 h 459094"/>
              <a:gd name="connsiteX7" fmla="*/ 271195 w 576804"/>
              <a:gd name="connsiteY7" fmla="*/ 194291 h 459094"/>
              <a:gd name="connsiteX8" fmla="*/ 234168 w 576804"/>
              <a:gd name="connsiteY8" fmla="*/ 230402 h 459094"/>
              <a:gd name="connsiteX9" fmla="*/ 218668 w 576804"/>
              <a:gd name="connsiteY9" fmla="*/ 230402 h 459094"/>
              <a:gd name="connsiteX10" fmla="*/ 186808 w 576804"/>
              <a:gd name="connsiteY10" fmla="*/ 199449 h 459094"/>
              <a:gd name="connsiteX11" fmla="*/ 203169 w 576804"/>
              <a:gd name="connsiteY11" fmla="*/ 245878 h 459094"/>
              <a:gd name="connsiteX12" fmla="*/ 244501 w 576804"/>
              <a:gd name="connsiteY12" fmla="*/ 263074 h 459094"/>
              <a:gd name="connsiteX13" fmla="*/ 285833 w 576804"/>
              <a:gd name="connsiteY13" fmla="*/ 245878 h 459094"/>
              <a:gd name="connsiteX14" fmla="*/ 285833 w 576804"/>
              <a:gd name="connsiteY14" fmla="*/ 163338 h 459094"/>
              <a:gd name="connsiteX15" fmla="*/ 239334 w 576804"/>
              <a:gd name="connsiteY15" fmla="*/ 147002 h 459094"/>
              <a:gd name="connsiteX16" fmla="*/ 244501 w 576804"/>
              <a:gd name="connsiteY16" fmla="*/ 123788 h 459094"/>
              <a:gd name="connsiteX17" fmla="*/ 302194 w 576804"/>
              <a:gd name="connsiteY17" fmla="*/ 147002 h 459094"/>
              <a:gd name="connsiteX18" fmla="*/ 321999 w 576804"/>
              <a:gd name="connsiteY18" fmla="*/ 229542 h 459094"/>
              <a:gd name="connsiteX19" fmla="*/ 426191 w 576804"/>
              <a:gd name="connsiteY19" fmla="*/ 333577 h 459094"/>
              <a:gd name="connsiteX20" fmla="*/ 426191 w 576804"/>
              <a:gd name="connsiteY20" fmla="*/ 349913 h 459094"/>
              <a:gd name="connsiteX21" fmla="*/ 390025 w 576804"/>
              <a:gd name="connsiteY21" fmla="*/ 386024 h 459094"/>
              <a:gd name="connsiteX22" fmla="*/ 381414 w 576804"/>
              <a:gd name="connsiteY22" fmla="*/ 389463 h 459094"/>
              <a:gd name="connsiteX23" fmla="*/ 373664 w 576804"/>
              <a:gd name="connsiteY23" fmla="*/ 386024 h 459094"/>
              <a:gd name="connsiteX24" fmla="*/ 269473 w 576804"/>
              <a:gd name="connsiteY24" fmla="*/ 281989 h 459094"/>
              <a:gd name="connsiteX25" fmla="*/ 244501 w 576804"/>
              <a:gd name="connsiteY25" fmla="*/ 285428 h 459094"/>
              <a:gd name="connsiteX26" fmla="*/ 186808 w 576804"/>
              <a:gd name="connsiteY26" fmla="*/ 262214 h 459094"/>
              <a:gd name="connsiteX27" fmla="*/ 170447 w 576804"/>
              <a:gd name="connsiteY27" fmla="*/ 172796 h 459094"/>
              <a:gd name="connsiteX28" fmla="*/ 178197 w 576804"/>
              <a:gd name="connsiteY28" fmla="*/ 165918 h 459094"/>
              <a:gd name="connsiteX29" fmla="*/ 188530 w 576804"/>
              <a:gd name="connsiteY29" fmla="*/ 168497 h 459094"/>
              <a:gd name="connsiteX30" fmla="*/ 226418 w 576804"/>
              <a:gd name="connsiteY30" fmla="*/ 206328 h 459094"/>
              <a:gd name="connsiteX31" fmla="*/ 246223 w 576804"/>
              <a:gd name="connsiteY31" fmla="*/ 186553 h 459094"/>
              <a:gd name="connsiteX32" fmla="*/ 208335 w 576804"/>
              <a:gd name="connsiteY32" fmla="*/ 148722 h 459094"/>
              <a:gd name="connsiteX33" fmla="*/ 205752 w 576804"/>
              <a:gd name="connsiteY33" fmla="*/ 138404 h 459094"/>
              <a:gd name="connsiteX34" fmla="*/ 212641 w 576804"/>
              <a:gd name="connsiteY34" fmla="*/ 129807 h 459094"/>
              <a:gd name="connsiteX35" fmla="*/ 244501 w 576804"/>
              <a:gd name="connsiteY35" fmla="*/ 123788 h 459094"/>
              <a:gd name="connsiteX36" fmla="*/ 55153 w 576804"/>
              <a:gd name="connsiteY36" fmla="*/ 100587 h 459094"/>
              <a:gd name="connsiteX37" fmla="*/ 55153 w 576804"/>
              <a:gd name="connsiteY37" fmla="*/ 220985 h 459094"/>
              <a:gd name="connsiteX38" fmla="*/ 55153 w 576804"/>
              <a:gd name="connsiteY38" fmla="*/ 294083 h 459094"/>
              <a:gd name="connsiteX39" fmla="*/ 55153 w 576804"/>
              <a:gd name="connsiteY39" fmla="*/ 403300 h 459094"/>
              <a:gd name="connsiteX40" fmla="*/ 160158 w 576804"/>
              <a:gd name="connsiteY40" fmla="*/ 403300 h 459094"/>
              <a:gd name="connsiteX41" fmla="*/ 233317 w 576804"/>
              <a:gd name="connsiteY41" fmla="*/ 403300 h 459094"/>
              <a:gd name="connsiteX42" fmla="*/ 521651 w 576804"/>
              <a:gd name="connsiteY42" fmla="*/ 403300 h 459094"/>
              <a:gd name="connsiteX43" fmla="*/ 521651 w 576804"/>
              <a:gd name="connsiteY43" fmla="*/ 100587 h 459094"/>
              <a:gd name="connsiteX44" fmla="*/ 43964 w 576804"/>
              <a:gd name="connsiteY44" fmla="*/ 77368 h 459094"/>
              <a:gd name="connsiteX45" fmla="*/ 533701 w 576804"/>
              <a:gd name="connsiteY45" fmla="*/ 77368 h 459094"/>
              <a:gd name="connsiteX46" fmla="*/ 544890 w 576804"/>
              <a:gd name="connsiteY46" fmla="*/ 88548 h 459094"/>
              <a:gd name="connsiteX47" fmla="*/ 544890 w 576804"/>
              <a:gd name="connsiteY47" fmla="*/ 414480 h 459094"/>
              <a:gd name="connsiteX48" fmla="*/ 533701 w 576804"/>
              <a:gd name="connsiteY48" fmla="*/ 425660 h 459094"/>
              <a:gd name="connsiteX49" fmla="*/ 233317 w 576804"/>
              <a:gd name="connsiteY49" fmla="*/ 425660 h 459094"/>
              <a:gd name="connsiteX50" fmla="*/ 160158 w 576804"/>
              <a:gd name="connsiteY50" fmla="*/ 425660 h 459094"/>
              <a:gd name="connsiteX51" fmla="*/ 43964 w 576804"/>
              <a:gd name="connsiteY51" fmla="*/ 425660 h 459094"/>
              <a:gd name="connsiteX52" fmla="*/ 31914 w 576804"/>
              <a:gd name="connsiteY52" fmla="*/ 414480 h 459094"/>
              <a:gd name="connsiteX53" fmla="*/ 31914 w 576804"/>
              <a:gd name="connsiteY53" fmla="*/ 294083 h 459094"/>
              <a:gd name="connsiteX54" fmla="*/ 31914 w 576804"/>
              <a:gd name="connsiteY54" fmla="*/ 220985 h 459094"/>
              <a:gd name="connsiteX55" fmla="*/ 31914 w 576804"/>
              <a:gd name="connsiteY55" fmla="*/ 88548 h 459094"/>
              <a:gd name="connsiteX56" fmla="*/ 43964 w 576804"/>
              <a:gd name="connsiteY56" fmla="*/ 77368 h 459094"/>
              <a:gd name="connsiteX57" fmla="*/ 520864 w 576804"/>
              <a:gd name="connsiteY57" fmla="*/ 39513 h 459094"/>
              <a:gd name="connsiteX58" fmla="*/ 533791 w 576804"/>
              <a:gd name="connsiteY58" fmla="*/ 39513 h 459094"/>
              <a:gd name="connsiteX59" fmla="*/ 545857 w 576804"/>
              <a:gd name="connsiteY59" fmla="*/ 50704 h 459094"/>
              <a:gd name="connsiteX60" fmla="*/ 533791 w 576804"/>
              <a:gd name="connsiteY60" fmla="*/ 61894 h 459094"/>
              <a:gd name="connsiteX61" fmla="*/ 520864 w 576804"/>
              <a:gd name="connsiteY61" fmla="*/ 61894 h 459094"/>
              <a:gd name="connsiteX62" fmla="*/ 509660 w 576804"/>
              <a:gd name="connsiteY62" fmla="*/ 50704 h 459094"/>
              <a:gd name="connsiteX63" fmla="*/ 520864 w 576804"/>
              <a:gd name="connsiteY63" fmla="*/ 39513 h 459094"/>
              <a:gd name="connsiteX64" fmla="*/ 465739 w 576804"/>
              <a:gd name="connsiteY64" fmla="*/ 39513 h 459094"/>
              <a:gd name="connsiteX65" fmla="*/ 478666 w 576804"/>
              <a:gd name="connsiteY65" fmla="*/ 39513 h 459094"/>
              <a:gd name="connsiteX66" fmla="*/ 490732 w 576804"/>
              <a:gd name="connsiteY66" fmla="*/ 50704 h 459094"/>
              <a:gd name="connsiteX67" fmla="*/ 478666 w 576804"/>
              <a:gd name="connsiteY67" fmla="*/ 61894 h 459094"/>
              <a:gd name="connsiteX68" fmla="*/ 465739 w 576804"/>
              <a:gd name="connsiteY68" fmla="*/ 61894 h 459094"/>
              <a:gd name="connsiteX69" fmla="*/ 454535 w 576804"/>
              <a:gd name="connsiteY69" fmla="*/ 50704 h 459094"/>
              <a:gd name="connsiteX70" fmla="*/ 465739 w 576804"/>
              <a:gd name="connsiteY70" fmla="*/ 39513 h 459094"/>
              <a:gd name="connsiteX71" fmla="*/ 411477 w 576804"/>
              <a:gd name="connsiteY71" fmla="*/ 39513 h 459094"/>
              <a:gd name="connsiteX72" fmla="*/ 423542 w 576804"/>
              <a:gd name="connsiteY72" fmla="*/ 39513 h 459094"/>
              <a:gd name="connsiteX73" fmla="*/ 435608 w 576804"/>
              <a:gd name="connsiteY73" fmla="*/ 50704 h 459094"/>
              <a:gd name="connsiteX74" fmla="*/ 423542 w 576804"/>
              <a:gd name="connsiteY74" fmla="*/ 61894 h 459094"/>
              <a:gd name="connsiteX75" fmla="*/ 411477 w 576804"/>
              <a:gd name="connsiteY75" fmla="*/ 61894 h 459094"/>
              <a:gd name="connsiteX76" fmla="*/ 399411 w 576804"/>
              <a:gd name="connsiteY76" fmla="*/ 50704 h 459094"/>
              <a:gd name="connsiteX77" fmla="*/ 411477 w 576804"/>
              <a:gd name="connsiteY77" fmla="*/ 39513 h 459094"/>
              <a:gd name="connsiteX78" fmla="*/ 23244 w 576804"/>
              <a:gd name="connsiteY78" fmla="*/ 23213 h 459094"/>
              <a:gd name="connsiteX79" fmla="*/ 23244 w 576804"/>
              <a:gd name="connsiteY79" fmla="*/ 256199 h 459094"/>
              <a:gd name="connsiteX80" fmla="*/ 23244 w 576804"/>
              <a:gd name="connsiteY80" fmla="*/ 300045 h 459094"/>
              <a:gd name="connsiteX81" fmla="*/ 23244 w 576804"/>
              <a:gd name="connsiteY81" fmla="*/ 435881 h 459094"/>
              <a:gd name="connsiteX82" fmla="*/ 153240 w 576804"/>
              <a:gd name="connsiteY82" fmla="*/ 435881 h 459094"/>
              <a:gd name="connsiteX83" fmla="*/ 197146 w 576804"/>
              <a:gd name="connsiteY83" fmla="*/ 435881 h 459094"/>
              <a:gd name="connsiteX84" fmla="*/ 554421 w 576804"/>
              <a:gd name="connsiteY84" fmla="*/ 435881 h 459094"/>
              <a:gd name="connsiteX85" fmla="*/ 554421 w 576804"/>
              <a:gd name="connsiteY85" fmla="*/ 23213 h 459094"/>
              <a:gd name="connsiteX86" fmla="*/ 11192 w 576804"/>
              <a:gd name="connsiteY86" fmla="*/ 0 h 459094"/>
              <a:gd name="connsiteX87" fmla="*/ 565612 w 576804"/>
              <a:gd name="connsiteY87" fmla="*/ 0 h 459094"/>
              <a:gd name="connsiteX88" fmla="*/ 576804 w 576804"/>
              <a:gd name="connsiteY88" fmla="*/ 12036 h 459094"/>
              <a:gd name="connsiteX89" fmla="*/ 576804 w 576804"/>
              <a:gd name="connsiteY89" fmla="*/ 447918 h 459094"/>
              <a:gd name="connsiteX90" fmla="*/ 565612 w 576804"/>
              <a:gd name="connsiteY90" fmla="*/ 459094 h 459094"/>
              <a:gd name="connsiteX91" fmla="*/ 197146 w 576804"/>
              <a:gd name="connsiteY91" fmla="*/ 459094 h 459094"/>
              <a:gd name="connsiteX92" fmla="*/ 153240 w 576804"/>
              <a:gd name="connsiteY92" fmla="*/ 459094 h 459094"/>
              <a:gd name="connsiteX93" fmla="*/ 11192 w 576804"/>
              <a:gd name="connsiteY93" fmla="*/ 459094 h 459094"/>
              <a:gd name="connsiteX94" fmla="*/ 0 w 576804"/>
              <a:gd name="connsiteY94" fmla="*/ 447918 h 459094"/>
              <a:gd name="connsiteX95" fmla="*/ 0 w 576804"/>
              <a:gd name="connsiteY95" fmla="*/ 300045 h 459094"/>
              <a:gd name="connsiteX96" fmla="*/ 0 w 576804"/>
              <a:gd name="connsiteY96" fmla="*/ 256199 h 459094"/>
              <a:gd name="connsiteX97" fmla="*/ 0 w 576804"/>
              <a:gd name="connsiteY97" fmla="*/ 12036 h 459094"/>
              <a:gd name="connsiteX98" fmla="*/ 11192 w 576804"/>
              <a:gd name="connsiteY98" fmla="*/ 0 h 459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576804" h="459094">
                <a:moveTo>
                  <a:pt x="311666" y="251897"/>
                </a:moveTo>
                <a:lnTo>
                  <a:pt x="302194" y="262214"/>
                </a:lnTo>
                <a:lnTo>
                  <a:pt x="291861" y="271672"/>
                </a:lnTo>
                <a:lnTo>
                  <a:pt x="381414" y="361090"/>
                </a:lnTo>
                <a:lnTo>
                  <a:pt x="401219" y="341315"/>
                </a:lnTo>
                <a:close/>
                <a:moveTo>
                  <a:pt x="239334" y="147002"/>
                </a:moveTo>
                <a:lnTo>
                  <a:pt x="271195" y="178815"/>
                </a:lnTo>
                <a:cubicBezTo>
                  <a:pt x="275500" y="183113"/>
                  <a:pt x="275500" y="189992"/>
                  <a:pt x="271195" y="194291"/>
                </a:cubicBezTo>
                <a:lnTo>
                  <a:pt x="234168" y="230402"/>
                </a:lnTo>
                <a:cubicBezTo>
                  <a:pt x="229862" y="234701"/>
                  <a:pt x="222974" y="234701"/>
                  <a:pt x="218668" y="230402"/>
                </a:cubicBezTo>
                <a:lnTo>
                  <a:pt x="186808" y="199449"/>
                </a:lnTo>
                <a:cubicBezTo>
                  <a:pt x="185086" y="215785"/>
                  <a:pt x="191114" y="232981"/>
                  <a:pt x="203169" y="245878"/>
                </a:cubicBezTo>
                <a:cubicBezTo>
                  <a:pt x="214363" y="257055"/>
                  <a:pt x="229001" y="263074"/>
                  <a:pt x="244501" y="263074"/>
                </a:cubicBezTo>
                <a:cubicBezTo>
                  <a:pt x="260001" y="263074"/>
                  <a:pt x="274639" y="257055"/>
                  <a:pt x="285833" y="245878"/>
                </a:cubicBezTo>
                <a:cubicBezTo>
                  <a:pt x="308222" y="222664"/>
                  <a:pt x="308222" y="185693"/>
                  <a:pt x="285833" y="163338"/>
                </a:cubicBezTo>
                <a:cubicBezTo>
                  <a:pt x="273778" y="151301"/>
                  <a:pt x="256556" y="145283"/>
                  <a:pt x="239334" y="147002"/>
                </a:cubicBezTo>
                <a:close/>
                <a:moveTo>
                  <a:pt x="244501" y="123788"/>
                </a:moveTo>
                <a:cubicBezTo>
                  <a:pt x="266028" y="123788"/>
                  <a:pt x="286694" y="131526"/>
                  <a:pt x="302194" y="147002"/>
                </a:cubicBezTo>
                <a:cubicBezTo>
                  <a:pt x="324582" y="169357"/>
                  <a:pt x="330610" y="201169"/>
                  <a:pt x="321999" y="229542"/>
                </a:cubicBezTo>
                <a:lnTo>
                  <a:pt x="426191" y="333577"/>
                </a:lnTo>
                <a:cubicBezTo>
                  <a:pt x="430496" y="337876"/>
                  <a:pt x="430496" y="344754"/>
                  <a:pt x="426191" y="349913"/>
                </a:cubicBezTo>
                <a:lnTo>
                  <a:pt x="390025" y="386024"/>
                </a:lnTo>
                <a:cubicBezTo>
                  <a:pt x="387442" y="387743"/>
                  <a:pt x="384858" y="389463"/>
                  <a:pt x="381414" y="389463"/>
                </a:cubicBezTo>
                <a:cubicBezTo>
                  <a:pt x="378831" y="389463"/>
                  <a:pt x="375386" y="387743"/>
                  <a:pt x="373664" y="386024"/>
                </a:cubicBezTo>
                <a:lnTo>
                  <a:pt x="269473" y="281989"/>
                </a:lnTo>
                <a:cubicBezTo>
                  <a:pt x="261723" y="284569"/>
                  <a:pt x="253112" y="285428"/>
                  <a:pt x="244501" y="285428"/>
                </a:cubicBezTo>
                <a:cubicBezTo>
                  <a:pt x="222974" y="285428"/>
                  <a:pt x="202308" y="277690"/>
                  <a:pt x="186808" y="262214"/>
                </a:cubicBezTo>
                <a:cubicBezTo>
                  <a:pt x="163559" y="238140"/>
                  <a:pt x="156670" y="202889"/>
                  <a:pt x="170447" y="172796"/>
                </a:cubicBezTo>
                <a:cubicBezTo>
                  <a:pt x="171308" y="168497"/>
                  <a:pt x="174753" y="166777"/>
                  <a:pt x="178197" y="165918"/>
                </a:cubicBezTo>
                <a:cubicBezTo>
                  <a:pt x="182503" y="165058"/>
                  <a:pt x="185947" y="165918"/>
                  <a:pt x="188530" y="168497"/>
                </a:cubicBezTo>
                <a:lnTo>
                  <a:pt x="226418" y="206328"/>
                </a:lnTo>
                <a:lnTo>
                  <a:pt x="246223" y="186553"/>
                </a:lnTo>
                <a:lnTo>
                  <a:pt x="208335" y="148722"/>
                </a:lnTo>
                <a:cubicBezTo>
                  <a:pt x="205752" y="146143"/>
                  <a:pt x="204891" y="142703"/>
                  <a:pt x="205752" y="138404"/>
                </a:cubicBezTo>
                <a:cubicBezTo>
                  <a:pt x="206613" y="134965"/>
                  <a:pt x="209196" y="131526"/>
                  <a:pt x="212641" y="129807"/>
                </a:cubicBezTo>
                <a:cubicBezTo>
                  <a:pt x="222974" y="125508"/>
                  <a:pt x="233307" y="123788"/>
                  <a:pt x="244501" y="123788"/>
                </a:cubicBezTo>
                <a:close/>
                <a:moveTo>
                  <a:pt x="55153" y="100587"/>
                </a:moveTo>
                <a:lnTo>
                  <a:pt x="55153" y="220985"/>
                </a:lnTo>
                <a:lnTo>
                  <a:pt x="55153" y="294083"/>
                </a:lnTo>
                <a:lnTo>
                  <a:pt x="55153" y="403300"/>
                </a:lnTo>
                <a:lnTo>
                  <a:pt x="160158" y="403300"/>
                </a:lnTo>
                <a:lnTo>
                  <a:pt x="233317" y="403300"/>
                </a:lnTo>
                <a:lnTo>
                  <a:pt x="521651" y="403300"/>
                </a:lnTo>
                <a:lnTo>
                  <a:pt x="521651" y="100587"/>
                </a:lnTo>
                <a:close/>
                <a:moveTo>
                  <a:pt x="43964" y="77368"/>
                </a:moveTo>
                <a:lnTo>
                  <a:pt x="533701" y="77368"/>
                </a:lnTo>
                <a:cubicBezTo>
                  <a:pt x="539726" y="77368"/>
                  <a:pt x="544890" y="82528"/>
                  <a:pt x="544890" y="88548"/>
                </a:cubicBezTo>
                <a:lnTo>
                  <a:pt x="544890" y="414480"/>
                </a:lnTo>
                <a:cubicBezTo>
                  <a:pt x="544890" y="420500"/>
                  <a:pt x="539726" y="425660"/>
                  <a:pt x="533701" y="425660"/>
                </a:cubicBezTo>
                <a:lnTo>
                  <a:pt x="233317" y="425660"/>
                </a:lnTo>
                <a:lnTo>
                  <a:pt x="160158" y="425660"/>
                </a:lnTo>
                <a:lnTo>
                  <a:pt x="43964" y="425660"/>
                </a:lnTo>
                <a:cubicBezTo>
                  <a:pt x="37078" y="425660"/>
                  <a:pt x="31914" y="420500"/>
                  <a:pt x="31914" y="414480"/>
                </a:cubicBezTo>
                <a:lnTo>
                  <a:pt x="31914" y="294083"/>
                </a:lnTo>
                <a:lnTo>
                  <a:pt x="31914" y="220985"/>
                </a:lnTo>
                <a:lnTo>
                  <a:pt x="31914" y="88548"/>
                </a:lnTo>
                <a:cubicBezTo>
                  <a:pt x="31914" y="82528"/>
                  <a:pt x="37078" y="77368"/>
                  <a:pt x="43964" y="77368"/>
                </a:cubicBezTo>
                <a:close/>
                <a:moveTo>
                  <a:pt x="520864" y="39513"/>
                </a:moveTo>
                <a:lnTo>
                  <a:pt x="533791" y="39513"/>
                </a:lnTo>
                <a:cubicBezTo>
                  <a:pt x="540686" y="39513"/>
                  <a:pt x="545857" y="44678"/>
                  <a:pt x="545857" y="50704"/>
                </a:cubicBezTo>
                <a:cubicBezTo>
                  <a:pt x="545857" y="56729"/>
                  <a:pt x="540686" y="61894"/>
                  <a:pt x="533791" y="61894"/>
                </a:cubicBezTo>
                <a:lnTo>
                  <a:pt x="520864" y="61894"/>
                </a:lnTo>
                <a:cubicBezTo>
                  <a:pt x="514831" y="61894"/>
                  <a:pt x="509660" y="56729"/>
                  <a:pt x="509660" y="50704"/>
                </a:cubicBezTo>
                <a:cubicBezTo>
                  <a:pt x="509660" y="44678"/>
                  <a:pt x="514831" y="39513"/>
                  <a:pt x="520864" y="39513"/>
                </a:cubicBezTo>
                <a:close/>
                <a:moveTo>
                  <a:pt x="465739" y="39513"/>
                </a:moveTo>
                <a:lnTo>
                  <a:pt x="478666" y="39513"/>
                </a:lnTo>
                <a:cubicBezTo>
                  <a:pt x="485561" y="39513"/>
                  <a:pt x="490732" y="44678"/>
                  <a:pt x="490732" y="50704"/>
                </a:cubicBezTo>
                <a:cubicBezTo>
                  <a:pt x="490732" y="56729"/>
                  <a:pt x="485561" y="61894"/>
                  <a:pt x="478666" y="61894"/>
                </a:cubicBezTo>
                <a:lnTo>
                  <a:pt x="465739" y="61894"/>
                </a:lnTo>
                <a:cubicBezTo>
                  <a:pt x="459706" y="61894"/>
                  <a:pt x="454535" y="56729"/>
                  <a:pt x="454535" y="50704"/>
                </a:cubicBezTo>
                <a:cubicBezTo>
                  <a:pt x="454535" y="44678"/>
                  <a:pt x="459706" y="39513"/>
                  <a:pt x="465739" y="39513"/>
                </a:cubicBezTo>
                <a:close/>
                <a:moveTo>
                  <a:pt x="411477" y="39513"/>
                </a:moveTo>
                <a:lnTo>
                  <a:pt x="423542" y="39513"/>
                </a:lnTo>
                <a:cubicBezTo>
                  <a:pt x="430437" y="39513"/>
                  <a:pt x="435608" y="44678"/>
                  <a:pt x="435608" y="50704"/>
                </a:cubicBezTo>
                <a:cubicBezTo>
                  <a:pt x="435608" y="56729"/>
                  <a:pt x="430437" y="61894"/>
                  <a:pt x="423542" y="61894"/>
                </a:cubicBezTo>
                <a:lnTo>
                  <a:pt x="411477" y="61894"/>
                </a:lnTo>
                <a:cubicBezTo>
                  <a:pt x="404582" y="61894"/>
                  <a:pt x="399411" y="56729"/>
                  <a:pt x="399411" y="50704"/>
                </a:cubicBezTo>
                <a:cubicBezTo>
                  <a:pt x="399411" y="44678"/>
                  <a:pt x="404582" y="39513"/>
                  <a:pt x="411477" y="39513"/>
                </a:cubicBezTo>
                <a:close/>
                <a:moveTo>
                  <a:pt x="23244" y="23213"/>
                </a:moveTo>
                <a:lnTo>
                  <a:pt x="23244" y="256199"/>
                </a:lnTo>
                <a:lnTo>
                  <a:pt x="23244" y="300045"/>
                </a:lnTo>
                <a:lnTo>
                  <a:pt x="23244" y="435881"/>
                </a:lnTo>
                <a:lnTo>
                  <a:pt x="153240" y="435881"/>
                </a:lnTo>
                <a:lnTo>
                  <a:pt x="197146" y="435881"/>
                </a:lnTo>
                <a:lnTo>
                  <a:pt x="554421" y="435881"/>
                </a:lnTo>
                <a:lnTo>
                  <a:pt x="554421" y="23213"/>
                </a:lnTo>
                <a:close/>
                <a:moveTo>
                  <a:pt x="11192" y="0"/>
                </a:moveTo>
                <a:lnTo>
                  <a:pt x="565612" y="0"/>
                </a:lnTo>
                <a:cubicBezTo>
                  <a:pt x="571639" y="0"/>
                  <a:pt x="576804" y="5158"/>
                  <a:pt x="576804" y="12036"/>
                </a:cubicBezTo>
                <a:lnTo>
                  <a:pt x="576804" y="447918"/>
                </a:lnTo>
                <a:cubicBezTo>
                  <a:pt x="576804" y="453936"/>
                  <a:pt x="571639" y="459094"/>
                  <a:pt x="565612" y="459094"/>
                </a:cubicBezTo>
                <a:lnTo>
                  <a:pt x="197146" y="459094"/>
                </a:lnTo>
                <a:lnTo>
                  <a:pt x="153240" y="459094"/>
                </a:lnTo>
                <a:lnTo>
                  <a:pt x="11192" y="459094"/>
                </a:lnTo>
                <a:cubicBezTo>
                  <a:pt x="5165" y="459094"/>
                  <a:pt x="0" y="453936"/>
                  <a:pt x="0" y="447918"/>
                </a:cubicBezTo>
                <a:lnTo>
                  <a:pt x="0" y="300045"/>
                </a:lnTo>
                <a:lnTo>
                  <a:pt x="0" y="256199"/>
                </a:lnTo>
                <a:lnTo>
                  <a:pt x="0" y="12036"/>
                </a:lnTo>
                <a:cubicBezTo>
                  <a:pt x="0" y="5158"/>
                  <a:pt x="5165" y="0"/>
                  <a:pt x="11192" y="0"/>
                </a:cubicBezTo>
                <a:close/>
              </a:path>
            </a:pathLst>
          </a:custGeom>
          <a:solidFill>
            <a:srgbClr val="30B5C5"/>
          </a:solidFill>
          <a:ln>
            <a:noFill/>
          </a:ln>
        </p:spPr>
        <p:txBody>
          <a:bodyPr/>
          <a:lstStyle/>
          <a:p>
            <a:pPr fontAlgn="ctr"/>
            <a:endParaRPr lang="en-US" altLang="zh-CN" sz="16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 name="椭圆 10">
            <a:extLst>
              <a:ext uri="{FF2B5EF4-FFF2-40B4-BE49-F238E27FC236}">
                <a16:creationId xmlns:a16="http://schemas.microsoft.com/office/drawing/2014/main" xmlns="" id="{4AA379F2-3386-4258-ABC6-BB6DCB0598F6}"/>
              </a:ext>
            </a:extLst>
          </p:cNvPr>
          <p:cNvSpPr/>
          <p:nvPr/>
        </p:nvSpPr>
        <p:spPr bwMode="gray">
          <a:xfrm>
            <a:off x="6382369" y="3348412"/>
            <a:ext cx="595602" cy="595602"/>
          </a:xfrm>
          <a:prstGeom prst="ellipse">
            <a:avLst/>
          </a:prstGeom>
          <a:solidFill>
            <a:sysClr val="window" lastClr="FFFFFF"/>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2" name="cogwheel-outline_45304">
            <a:extLst>
              <a:ext uri="{FF2B5EF4-FFF2-40B4-BE49-F238E27FC236}">
                <a16:creationId xmlns:a16="http://schemas.microsoft.com/office/drawing/2014/main" xmlns="" id="{CBB7BFD3-1FCB-4C75-AB92-22171CC27035}"/>
              </a:ext>
            </a:extLst>
          </p:cNvPr>
          <p:cNvSpPr>
            <a:spLocks noChangeAspect="1"/>
          </p:cNvSpPr>
          <p:nvPr/>
        </p:nvSpPr>
        <p:spPr bwMode="gray">
          <a:xfrm>
            <a:off x="6424559" y="3416056"/>
            <a:ext cx="511222" cy="460315"/>
          </a:xfrm>
          <a:custGeom>
            <a:avLst/>
            <a:gdLst>
              <a:gd name="connsiteX0" fmla="*/ 304497 w 608758"/>
              <a:gd name="connsiteY0" fmla="*/ 217983 h 602955"/>
              <a:gd name="connsiteX1" fmla="*/ 231788 w 608758"/>
              <a:gd name="connsiteY1" fmla="*/ 259998 h 602955"/>
              <a:gd name="connsiteX2" fmla="*/ 262812 w 608758"/>
              <a:gd name="connsiteY2" fmla="*/ 373958 h 602955"/>
              <a:gd name="connsiteX3" fmla="*/ 304257 w 608758"/>
              <a:gd name="connsiteY3" fmla="*/ 385002 h 602955"/>
              <a:gd name="connsiteX4" fmla="*/ 376966 w 608758"/>
              <a:gd name="connsiteY4" fmla="*/ 342907 h 602955"/>
              <a:gd name="connsiteX5" fmla="*/ 385063 w 608758"/>
              <a:gd name="connsiteY5" fmla="*/ 279605 h 602955"/>
              <a:gd name="connsiteX6" fmla="*/ 345942 w 608758"/>
              <a:gd name="connsiteY6" fmla="*/ 229027 h 602955"/>
              <a:gd name="connsiteX7" fmla="*/ 304497 w 608758"/>
              <a:gd name="connsiteY7" fmla="*/ 217983 h 602955"/>
              <a:gd name="connsiteX8" fmla="*/ 304497 w 608758"/>
              <a:gd name="connsiteY8" fmla="*/ 169006 h 602955"/>
              <a:gd name="connsiteX9" fmla="*/ 370312 w 608758"/>
              <a:gd name="connsiteY9" fmla="*/ 186532 h 602955"/>
              <a:gd name="connsiteX10" fmla="*/ 432360 w 608758"/>
              <a:gd name="connsiteY10" fmla="*/ 266720 h 602955"/>
              <a:gd name="connsiteX11" fmla="*/ 419534 w 608758"/>
              <a:gd name="connsiteY11" fmla="*/ 367236 h 602955"/>
              <a:gd name="connsiteX12" fmla="*/ 304257 w 608758"/>
              <a:gd name="connsiteY12" fmla="*/ 433979 h 602955"/>
              <a:gd name="connsiteX13" fmla="*/ 238442 w 608758"/>
              <a:gd name="connsiteY13" fmla="*/ 416453 h 602955"/>
              <a:gd name="connsiteX14" fmla="*/ 189221 w 608758"/>
              <a:gd name="connsiteY14" fmla="*/ 235669 h 602955"/>
              <a:gd name="connsiteX15" fmla="*/ 304497 w 608758"/>
              <a:gd name="connsiteY15" fmla="*/ 169006 h 602955"/>
              <a:gd name="connsiteX16" fmla="*/ 391705 w 608758"/>
              <a:gd name="connsiteY16" fmla="*/ 57902 h 602955"/>
              <a:gd name="connsiteX17" fmla="*/ 363091 w 608758"/>
              <a:gd name="connsiteY17" fmla="*/ 107845 h 602955"/>
              <a:gd name="connsiteX18" fmla="*/ 337442 w 608758"/>
              <a:gd name="connsiteY18" fmla="*/ 119771 h 602955"/>
              <a:gd name="connsiteX19" fmla="*/ 269873 w 608758"/>
              <a:gd name="connsiteY19" fmla="*/ 119931 h 602955"/>
              <a:gd name="connsiteX20" fmla="*/ 244145 w 608758"/>
              <a:gd name="connsiteY20" fmla="*/ 108166 h 602955"/>
              <a:gd name="connsiteX21" fmla="*/ 215209 w 608758"/>
              <a:gd name="connsiteY21" fmla="*/ 58543 h 602955"/>
              <a:gd name="connsiteX22" fmla="*/ 136820 w 608758"/>
              <a:gd name="connsiteY22" fmla="*/ 104164 h 602955"/>
              <a:gd name="connsiteX23" fmla="*/ 165755 w 608758"/>
              <a:gd name="connsiteY23" fmla="*/ 153867 h 602955"/>
              <a:gd name="connsiteX24" fmla="*/ 163271 w 608758"/>
              <a:gd name="connsiteY24" fmla="*/ 182040 h 602955"/>
              <a:gd name="connsiteX25" fmla="*/ 143713 w 608758"/>
              <a:gd name="connsiteY25" fmla="*/ 209653 h 602955"/>
              <a:gd name="connsiteX26" fmla="*/ 129687 w 608758"/>
              <a:gd name="connsiteY26" fmla="*/ 240467 h 602955"/>
              <a:gd name="connsiteX27" fmla="*/ 106683 w 608758"/>
              <a:gd name="connsiteY27" fmla="*/ 256874 h 602955"/>
              <a:gd name="connsiteX28" fmla="*/ 49134 w 608758"/>
              <a:gd name="connsiteY28" fmla="*/ 257115 h 602955"/>
              <a:gd name="connsiteX29" fmla="*/ 49454 w 608758"/>
              <a:gd name="connsiteY29" fmla="*/ 347797 h 602955"/>
              <a:gd name="connsiteX30" fmla="*/ 107004 w 608758"/>
              <a:gd name="connsiteY30" fmla="*/ 347557 h 602955"/>
              <a:gd name="connsiteX31" fmla="*/ 107084 w 608758"/>
              <a:gd name="connsiteY31" fmla="*/ 347557 h 602955"/>
              <a:gd name="connsiteX32" fmla="*/ 130168 w 608758"/>
              <a:gd name="connsiteY32" fmla="*/ 363804 h 602955"/>
              <a:gd name="connsiteX33" fmla="*/ 164152 w 608758"/>
              <a:gd name="connsiteY33" fmla="*/ 421991 h 602955"/>
              <a:gd name="connsiteX34" fmla="*/ 166878 w 608758"/>
              <a:gd name="connsiteY34" fmla="*/ 450164 h 602955"/>
              <a:gd name="connsiteX35" fmla="*/ 138263 w 608758"/>
              <a:gd name="connsiteY35" fmla="*/ 500027 h 602955"/>
              <a:gd name="connsiteX36" fmla="*/ 217053 w 608758"/>
              <a:gd name="connsiteY36" fmla="*/ 545088 h 602955"/>
              <a:gd name="connsiteX37" fmla="*/ 245667 w 608758"/>
              <a:gd name="connsiteY37" fmla="*/ 495145 h 602955"/>
              <a:gd name="connsiteX38" fmla="*/ 271316 w 608758"/>
              <a:gd name="connsiteY38" fmla="*/ 483219 h 602955"/>
              <a:gd name="connsiteX39" fmla="*/ 338805 w 608758"/>
              <a:gd name="connsiteY39" fmla="*/ 483059 h 602955"/>
              <a:gd name="connsiteX40" fmla="*/ 364533 w 608758"/>
              <a:gd name="connsiteY40" fmla="*/ 494745 h 602955"/>
              <a:gd name="connsiteX41" fmla="*/ 393549 w 608758"/>
              <a:gd name="connsiteY41" fmla="*/ 544368 h 602955"/>
              <a:gd name="connsiteX42" fmla="*/ 471938 w 608758"/>
              <a:gd name="connsiteY42" fmla="*/ 498747 h 602955"/>
              <a:gd name="connsiteX43" fmla="*/ 443003 w 608758"/>
              <a:gd name="connsiteY43" fmla="*/ 449204 h 602955"/>
              <a:gd name="connsiteX44" fmla="*/ 445487 w 608758"/>
              <a:gd name="connsiteY44" fmla="*/ 421031 h 602955"/>
              <a:gd name="connsiteX45" fmla="*/ 465125 w 608758"/>
              <a:gd name="connsiteY45" fmla="*/ 393338 h 602955"/>
              <a:gd name="connsiteX46" fmla="*/ 479071 w 608758"/>
              <a:gd name="connsiteY46" fmla="*/ 362443 h 602955"/>
              <a:gd name="connsiteX47" fmla="*/ 502155 w 608758"/>
              <a:gd name="connsiteY47" fmla="*/ 346036 h 602955"/>
              <a:gd name="connsiteX48" fmla="*/ 559625 w 608758"/>
              <a:gd name="connsiteY48" fmla="*/ 345876 h 602955"/>
              <a:gd name="connsiteX49" fmla="*/ 559304 w 608758"/>
              <a:gd name="connsiteY49" fmla="*/ 255194 h 602955"/>
              <a:gd name="connsiteX50" fmla="*/ 501754 w 608758"/>
              <a:gd name="connsiteY50" fmla="*/ 255434 h 602955"/>
              <a:gd name="connsiteX51" fmla="*/ 501674 w 608758"/>
              <a:gd name="connsiteY51" fmla="*/ 255434 h 602955"/>
              <a:gd name="connsiteX52" fmla="*/ 478590 w 608758"/>
              <a:gd name="connsiteY52" fmla="*/ 239186 h 602955"/>
              <a:gd name="connsiteX53" fmla="*/ 444526 w 608758"/>
              <a:gd name="connsiteY53" fmla="*/ 180919 h 602955"/>
              <a:gd name="connsiteX54" fmla="*/ 441881 w 608758"/>
              <a:gd name="connsiteY54" fmla="*/ 152826 h 602955"/>
              <a:gd name="connsiteX55" fmla="*/ 470495 w 608758"/>
              <a:gd name="connsiteY55" fmla="*/ 102963 h 602955"/>
              <a:gd name="connsiteX56" fmla="*/ 376156 w 608758"/>
              <a:gd name="connsiteY56" fmla="*/ 836 h 602955"/>
              <a:gd name="connsiteX57" fmla="*/ 394751 w 608758"/>
              <a:gd name="connsiteY57" fmla="*/ 3237 h 602955"/>
              <a:gd name="connsiteX58" fmla="*/ 516102 w 608758"/>
              <a:gd name="connsiteY58" fmla="*/ 72629 h 602955"/>
              <a:gd name="connsiteX59" fmla="*/ 525239 w 608758"/>
              <a:gd name="connsiteY59" fmla="*/ 106005 h 602955"/>
              <a:gd name="connsiteX60" fmla="*/ 492697 w 608758"/>
              <a:gd name="connsiteY60" fmla="*/ 162751 h 602955"/>
              <a:gd name="connsiteX61" fmla="*/ 518186 w 608758"/>
              <a:gd name="connsiteY61" fmla="*/ 206371 h 602955"/>
              <a:gd name="connsiteX62" fmla="*/ 583590 w 608758"/>
              <a:gd name="connsiteY62" fmla="*/ 206131 h 602955"/>
              <a:gd name="connsiteX63" fmla="*/ 583670 w 608758"/>
              <a:gd name="connsiteY63" fmla="*/ 206131 h 602955"/>
              <a:gd name="connsiteX64" fmla="*/ 600983 w 608758"/>
              <a:gd name="connsiteY64" fmla="*/ 213254 h 602955"/>
              <a:gd name="connsiteX65" fmla="*/ 608197 w 608758"/>
              <a:gd name="connsiteY65" fmla="*/ 230542 h 602955"/>
              <a:gd name="connsiteX66" fmla="*/ 608758 w 608758"/>
              <a:gd name="connsiteY66" fmla="*/ 370127 h 602955"/>
              <a:gd name="connsiteX67" fmla="*/ 601624 w 608758"/>
              <a:gd name="connsiteY67" fmla="*/ 387495 h 602955"/>
              <a:gd name="connsiteX68" fmla="*/ 584311 w 608758"/>
              <a:gd name="connsiteY68" fmla="*/ 394698 h 602955"/>
              <a:gd name="connsiteX69" fmla="*/ 518987 w 608758"/>
              <a:gd name="connsiteY69" fmla="*/ 394938 h 602955"/>
              <a:gd name="connsiteX70" fmla="*/ 507686 w 608758"/>
              <a:gd name="connsiteY70" fmla="*/ 417669 h 602955"/>
              <a:gd name="connsiteX71" fmla="*/ 493819 w 608758"/>
              <a:gd name="connsiteY71" fmla="*/ 438959 h 602955"/>
              <a:gd name="connsiteX72" fmla="*/ 526682 w 608758"/>
              <a:gd name="connsiteY72" fmla="*/ 495305 h 602955"/>
              <a:gd name="connsiteX73" fmla="*/ 529167 w 608758"/>
              <a:gd name="connsiteY73" fmla="*/ 513874 h 602955"/>
              <a:gd name="connsiteX74" fmla="*/ 517865 w 608758"/>
              <a:gd name="connsiteY74" fmla="*/ 528761 h 602955"/>
              <a:gd name="connsiteX75" fmla="*/ 396995 w 608758"/>
              <a:gd name="connsiteY75" fmla="*/ 599033 h 602955"/>
              <a:gd name="connsiteX76" fmla="*/ 378400 w 608758"/>
              <a:gd name="connsiteY76" fmla="*/ 601594 h 602955"/>
              <a:gd name="connsiteX77" fmla="*/ 363491 w 608758"/>
              <a:gd name="connsiteY77" fmla="*/ 590229 h 602955"/>
              <a:gd name="connsiteX78" fmla="*/ 330549 w 608758"/>
              <a:gd name="connsiteY78" fmla="*/ 533803 h 602955"/>
              <a:gd name="connsiteX79" fmla="*/ 279973 w 608758"/>
              <a:gd name="connsiteY79" fmla="*/ 533883 h 602955"/>
              <a:gd name="connsiteX80" fmla="*/ 247431 w 608758"/>
              <a:gd name="connsiteY80" fmla="*/ 590629 h 602955"/>
              <a:gd name="connsiteX81" fmla="*/ 226110 w 608758"/>
              <a:gd name="connsiteY81" fmla="*/ 602955 h 602955"/>
              <a:gd name="connsiteX82" fmla="*/ 214007 w 608758"/>
              <a:gd name="connsiteY82" fmla="*/ 599753 h 602955"/>
              <a:gd name="connsiteX83" fmla="*/ 92656 w 608758"/>
              <a:gd name="connsiteY83" fmla="*/ 530361 h 602955"/>
              <a:gd name="connsiteX84" fmla="*/ 81195 w 608758"/>
              <a:gd name="connsiteY84" fmla="*/ 515554 h 602955"/>
              <a:gd name="connsiteX85" fmla="*/ 83519 w 608758"/>
              <a:gd name="connsiteY85" fmla="*/ 496986 h 602955"/>
              <a:gd name="connsiteX86" fmla="*/ 116061 w 608758"/>
              <a:gd name="connsiteY86" fmla="*/ 440239 h 602955"/>
              <a:gd name="connsiteX87" fmla="*/ 90572 w 608758"/>
              <a:gd name="connsiteY87" fmla="*/ 396619 h 602955"/>
              <a:gd name="connsiteX88" fmla="*/ 25168 w 608758"/>
              <a:gd name="connsiteY88" fmla="*/ 396859 h 602955"/>
              <a:gd name="connsiteX89" fmla="*/ 25008 w 608758"/>
              <a:gd name="connsiteY89" fmla="*/ 396859 h 602955"/>
              <a:gd name="connsiteX90" fmla="*/ 7775 w 608758"/>
              <a:gd name="connsiteY90" fmla="*/ 389736 h 602955"/>
              <a:gd name="connsiteX91" fmla="*/ 481 w 608758"/>
              <a:gd name="connsiteY91" fmla="*/ 372448 h 602955"/>
              <a:gd name="connsiteX92" fmla="*/ 0 w 608758"/>
              <a:gd name="connsiteY92" fmla="*/ 232783 h 602955"/>
              <a:gd name="connsiteX93" fmla="*/ 24447 w 608758"/>
              <a:gd name="connsiteY93" fmla="*/ 208212 h 602955"/>
              <a:gd name="connsiteX94" fmla="*/ 89771 w 608758"/>
              <a:gd name="connsiteY94" fmla="*/ 207972 h 602955"/>
              <a:gd name="connsiteX95" fmla="*/ 101072 w 608758"/>
              <a:gd name="connsiteY95" fmla="*/ 185321 h 602955"/>
              <a:gd name="connsiteX96" fmla="*/ 114939 w 608758"/>
              <a:gd name="connsiteY96" fmla="*/ 164031 h 602955"/>
              <a:gd name="connsiteX97" fmla="*/ 82076 w 608758"/>
              <a:gd name="connsiteY97" fmla="*/ 107685 h 602955"/>
              <a:gd name="connsiteX98" fmla="*/ 90893 w 608758"/>
              <a:gd name="connsiteY98" fmla="*/ 74230 h 602955"/>
              <a:gd name="connsiteX99" fmla="*/ 211763 w 608758"/>
              <a:gd name="connsiteY99" fmla="*/ 3957 h 602955"/>
              <a:gd name="connsiteX100" fmla="*/ 230358 w 608758"/>
              <a:gd name="connsiteY100" fmla="*/ 1396 h 602955"/>
              <a:gd name="connsiteX101" fmla="*/ 245267 w 608758"/>
              <a:gd name="connsiteY101" fmla="*/ 12761 h 602955"/>
              <a:gd name="connsiteX102" fmla="*/ 278209 w 608758"/>
              <a:gd name="connsiteY102" fmla="*/ 69187 h 602955"/>
              <a:gd name="connsiteX103" fmla="*/ 328785 w 608758"/>
              <a:gd name="connsiteY103" fmla="*/ 69027 h 602955"/>
              <a:gd name="connsiteX104" fmla="*/ 361327 w 608758"/>
              <a:gd name="connsiteY104" fmla="*/ 12361 h 602955"/>
              <a:gd name="connsiteX105" fmla="*/ 376156 w 608758"/>
              <a:gd name="connsiteY105" fmla="*/ 836 h 602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608758" h="602955">
                <a:moveTo>
                  <a:pt x="304497" y="217983"/>
                </a:moveTo>
                <a:cubicBezTo>
                  <a:pt x="274516" y="217983"/>
                  <a:pt x="246699" y="234069"/>
                  <a:pt x="231788" y="259998"/>
                </a:cubicBezTo>
                <a:cubicBezTo>
                  <a:pt x="208941" y="299932"/>
                  <a:pt x="222810" y="351070"/>
                  <a:pt x="262812" y="373958"/>
                </a:cubicBezTo>
                <a:cubicBezTo>
                  <a:pt x="275478" y="381160"/>
                  <a:pt x="289827" y="385002"/>
                  <a:pt x="304257" y="385002"/>
                </a:cubicBezTo>
                <a:cubicBezTo>
                  <a:pt x="334238" y="385002"/>
                  <a:pt x="362056" y="368836"/>
                  <a:pt x="376966" y="342907"/>
                </a:cubicBezTo>
                <a:cubicBezTo>
                  <a:pt x="388029" y="323620"/>
                  <a:pt x="390915" y="301052"/>
                  <a:pt x="385063" y="279605"/>
                </a:cubicBezTo>
                <a:cubicBezTo>
                  <a:pt x="379211" y="258077"/>
                  <a:pt x="365262" y="240151"/>
                  <a:pt x="345942" y="229027"/>
                </a:cubicBezTo>
                <a:cubicBezTo>
                  <a:pt x="333276" y="221825"/>
                  <a:pt x="318927" y="217983"/>
                  <a:pt x="304497" y="217983"/>
                </a:cubicBezTo>
                <a:close/>
                <a:moveTo>
                  <a:pt x="304497" y="169006"/>
                </a:moveTo>
                <a:cubicBezTo>
                  <a:pt x="327505" y="169006"/>
                  <a:pt x="350191" y="175088"/>
                  <a:pt x="370312" y="186532"/>
                </a:cubicBezTo>
                <a:cubicBezTo>
                  <a:pt x="401016" y="204138"/>
                  <a:pt x="423061" y="232548"/>
                  <a:pt x="432360" y="266720"/>
                </a:cubicBezTo>
                <a:cubicBezTo>
                  <a:pt x="441659" y="300892"/>
                  <a:pt x="437090" y="336585"/>
                  <a:pt x="419534" y="367236"/>
                </a:cubicBezTo>
                <a:cubicBezTo>
                  <a:pt x="395965" y="408370"/>
                  <a:pt x="351794" y="433979"/>
                  <a:pt x="304257" y="433979"/>
                </a:cubicBezTo>
                <a:cubicBezTo>
                  <a:pt x="281250" y="433979"/>
                  <a:pt x="258563" y="427897"/>
                  <a:pt x="238442" y="416453"/>
                </a:cubicBezTo>
                <a:cubicBezTo>
                  <a:pt x="174951" y="380120"/>
                  <a:pt x="152906" y="299052"/>
                  <a:pt x="189221" y="235669"/>
                </a:cubicBezTo>
                <a:cubicBezTo>
                  <a:pt x="212789" y="194535"/>
                  <a:pt x="256960" y="169006"/>
                  <a:pt x="304497" y="169006"/>
                </a:cubicBezTo>
                <a:close/>
                <a:moveTo>
                  <a:pt x="391705" y="57902"/>
                </a:moveTo>
                <a:lnTo>
                  <a:pt x="363091" y="107845"/>
                </a:lnTo>
                <a:cubicBezTo>
                  <a:pt x="357961" y="116810"/>
                  <a:pt x="347621" y="121612"/>
                  <a:pt x="337442" y="119771"/>
                </a:cubicBezTo>
                <a:cubicBezTo>
                  <a:pt x="315160" y="115689"/>
                  <a:pt x="292076" y="115769"/>
                  <a:pt x="269873" y="119931"/>
                </a:cubicBezTo>
                <a:cubicBezTo>
                  <a:pt x="259694" y="121852"/>
                  <a:pt x="249354" y="117130"/>
                  <a:pt x="244145" y="108166"/>
                </a:cubicBezTo>
                <a:lnTo>
                  <a:pt x="215209" y="58543"/>
                </a:lnTo>
                <a:lnTo>
                  <a:pt x="136820" y="104164"/>
                </a:lnTo>
                <a:lnTo>
                  <a:pt x="165755" y="153867"/>
                </a:lnTo>
                <a:cubicBezTo>
                  <a:pt x="170965" y="162831"/>
                  <a:pt x="170003" y="174116"/>
                  <a:pt x="163271" y="182040"/>
                </a:cubicBezTo>
                <a:cubicBezTo>
                  <a:pt x="155496" y="191084"/>
                  <a:pt x="149164" y="200128"/>
                  <a:pt x="143713" y="209653"/>
                </a:cubicBezTo>
                <a:cubicBezTo>
                  <a:pt x="138263" y="219097"/>
                  <a:pt x="133694" y="229262"/>
                  <a:pt x="129687" y="240467"/>
                </a:cubicBezTo>
                <a:cubicBezTo>
                  <a:pt x="126320" y="250311"/>
                  <a:pt x="117023" y="256874"/>
                  <a:pt x="106683" y="256874"/>
                </a:cubicBezTo>
                <a:lnTo>
                  <a:pt x="49134" y="257115"/>
                </a:lnTo>
                <a:lnTo>
                  <a:pt x="49454" y="347797"/>
                </a:lnTo>
                <a:lnTo>
                  <a:pt x="107004" y="347557"/>
                </a:lnTo>
                <a:lnTo>
                  <a:pt x="107084" y="347557"/>
                </a:lnTo>
                <a:cubicBezTo>
                  <a:pt x="117423" y="347557"/>
                  <a:pt x="126721" y="354039"/>
                  <a:pt x="130168" y="363804"/>
                </a:cubicBezTo>
                <a:cubicBezTo>
                  <a:pt x="137782" y="385094"/>
                  <a:pt x="149244" y="404703"/>
                  <a:pt x="164152" y="421991"/>
                </a:cubicBezTo>
                <a:cubicBezTo>
                  <a:pt x="170965" y="429915"/>
                  <a:pt x="172087" y="441120"/>
                  <a:pt x="166878" y="450164"/>
                </a:cubicBezTo>
                <a:lnTo>
                  <a:pt x="138263" y="500027"/>
                </a:lnTo>
                <a:lnTo>
                  <a:pt x="217053" y="545088"/>
                </a:lnTo>
                <a:lnTo>
                  <a:pt x="245667" y="495145"/>
                </a:lnTo>
                <a:cubicBezTo>
                  <a:pt x="250797" y="486181"/>
                  <a:pt x="261057" y="481379"/>
                  <a:pt x="271316" y="483219"/>
                </a:cubicBezTo>
                <a:cubicBezTo>
                  <a:pt x="293679" y="487301"/>
                  <a:pt x="316763" y="487221"/>
                  <a:pt x="338805" y="483059"/>
                </a:cubicBezTo>
                <a:cubicBezTo>
                  <a:pt x="348984" y="481058"/>
                  <a:pt x="359324" y="485781"/>
                  <a:pt x="364533" y="494745"/>
                </a:cubicBezTo>
                <a:lnTo>
                  <a:pt x="393549" y="544368"/>
                </a:lnTo>
                <a:lnTo>
                  <a:pt x="471938" y="498747"/>
                </a:lnTo>
                <a:lnTo>
                  <a:pt x="443003" y="449204"/>
                </a:lnTo>
                <a:cubicBezTo>
                  <a:pt x="437793" y="440239"/>
                  <a:pt x="438755" y="428954"/>
                  <a:pt x="445487" y="421031"/>
                </a:cubicBezTo>
                <a:cubicBezTo>
                  <a:pt x="453262" y="411826"/>
                  <a:pt x="459674" y="402782"/>
                  <a:pt x="465125" y="393338"/>
                </a:cubicBezTo>
                <a:cubicBezTo>
                  <a:pt x="470495" y="383893"/>
                  <a:pt x="475064" y="373809"/>
                  <a:pt x="479071" y="362443"/>
                </a:cubicBezTo>
                <a:cubicBezTo>
                  <a:pt x="482518" y="352679"/>
                  <a:pt x="491735" y="346116"/>
                  <a:pt x="502155" y="346036"/>
                </a:cubicBezTo>
                <a:lnTo>
                  <a:pt x="559625" y="345876"/>
                </a:lnTo>
                <a:lnTo>
                  <a:pt x="559304" y="255194"/>
                </a:lnTo>
                <a:lnTo>
                  <a:pt x="501754" y="255434"/>
                </a:lnTo>
                <a:lnTo>
                  <a:pt x="501674" y="255434"/>
                </a:lnTo>
                <a:cubicBezTo>
                  <a:pt x="491335" y="255434"/>
                  <a:pt x="482117" y="248951"/>
                  <a:pt x="478590" y="239186"/>
                </a:cubicBezTo>
                <a:cubicBezTo>
                  <a:pt x="470896" y="217896"/>
                  <a:pt x="459514" y="198287"/>
                  <a:pt x="444526" y="180919"/>
                </a:cubicBezTo>
                <a:cubicBezTo>
                  <a:pt x="437793" y="173076"/>
                  <a:pt x="436751" y="161790"/>
                  <a:pt x="441881" y="152826"/>
                </a:cubicBezTo>
                <a:lnTo>
                  <a:pt x="470495" y="102963"/>
                </a:lnTo>
                <a:close/>
                <a:moveTo>
                  <a:pt x="376156" y="836"/>
                </a:moveTo>
                <a:cubicBezTo>
                  <a:pt x="382407" y="-845"/>
                  <a:pt x="389140" y="35"/>
                  <a:pt x="394751" y="3237"/>
                </a:cubicBezTo>
                <a:lnTo>
                  <a:pt x="516102" y="72629"/>
                </a:lnTo>
                <a:cubicBezTo>
                  <a:pt x="527884" y="79272"/>
                  <a:pt x="531972" y="94239"/>
                  <a:pt x="525239" y="106005"/>
                </a:cubicBezTo>
                <a:lnTo>
                  <a:pt x="492697" y="162751"/>
                </a:lnTo>
                <a:cubicBezTo>
                  <a:pt x="502796" y="176357"/>
                  <a:pt x="511373" y="190924"/>
                  <a:pt x="518186" y="206371"/>
                </a:cubicBezTo>
                <a:lnTo>
                  <a:pt x="583590" y="206131"/>
                </a:lnTo>
                <a:lnTo>
                  <a:pt x="583670" y="206131"/>
                </a:lnTo>
                <a:cubicBezTo>
                  <a:pt x="590163" y="206131"/>
                  <a:pt x="596415" y="208692"/>
                  <a:pt x="600983" y="213254"/>
                </a:cubicBezTo>
                <a:cubicBezTo>
                  <a:pt x="605632" y="217816"/>
                  <a:pt x="608197" y="224059"/>
                  <a:pt x="608197" y="230542"/>
                </a:cubicBezTo>
                <a:lnTo>
                  <a:pt x="608758" y="370127"/>
                </a:lnTo>
                <a:cubicBezTo>
                  <a:pt x="608758" y="376610"/>
                  <a:pt x="606193" y="382853"/>
                  <a:pt x="601624" y="387495"/>
                </a:cubicBezTo>
                <a:cubicBezTo>
                  <a:pt x="597056" y="392137"/>
                  <a:pt x="590804" y="394698"/>
                  <a:pt x="584311" y="394698"/>
                </a:cubicBezTo>
                <a:lnTo>
                  <a:pt x="518987" y="394938"/>
                </a:lnTo>
                <a:cubicBezTo>
                  <a:pt x="515541" y="402942"/>
                  <a:pt x="511854" y="410386"/>
                  <a:pt x="507686" y="417669"/>
                </a:cubicBezTo>
                <a:cubicBezTo>
                  <a:pt x="503518" y="424952"/>
                  <a:pt x="498949" y="431996"/>
                  <a:pt x="493819" y="438959"/>
                </a:cubicBezTo>
                <a:lnTo>
                  <a:pt x="526682" y="495305"/>
                </a:lnTo>
                <a:cubicBezTo>
                  <a:pt x="529968" y="500908"/>
                  <a:pt x="530850" y="507551"/>
                  <a:pt x="529167" y="513874"/>
                </a:cubicBezTo>
                <a:cubicBezTo>
                  <a:pt x="527564" y="520117"/>
                  <a:pt x="523476" y="525479"/>
                  <a:pt x="517865" y="528761"/>
                </a:cubicBezTo>
                <a:lnTo>
                  <a:pt x="396995" y="599033"/>
                </a:lnTo>
                <a:cubicBezTo>
                  <a:pt x="391385" y="602315"/>
                  <a:pt x="384732" y="603195"/>
                  <a:pt x="378400" y="601594"/>
                </a:cubicBezTo>
                <a:cubicBezTo>
                  <a:pt x="372148" y="599913"/>
                  <a:pt x="366778" y="595832"/>
                  <a:pt x="363491" y="590229"/>
                </a:cubicBezTo>
                <a:lnTo>
                  <a:pt x="330549" y="533803"/>
                </a:lnTo>
                <a:cubicBezTo>
                  <a:pt x="313797" y="535644"/>
                  <a:pt x="296885" y="535724"/>
                  <a:pt x="279973" y="533883"/>
                </a:cubicBezTo>
                <a:lnTo>
                  <a:pt x="247431" y="590629"/>
                </a:lnTo>
                <a:cubicBezTo>
                  <a:pt x="242942" y="598553"/>
                  <a:pt x="234687" y="602955"/>
                  <a:pt x="226110" y="602955"/>
                </a:cubicBezTo>
                <a:cubicBezTo>
                  <a:pt x="222022" y="602955"/>
                  <a:pt x="217855" y="601914"/>
                  <a:pt x="214007" y="599753"/>
                </a:cubicBezTo>
                <a:lnTo>
                  <a:pt x="92656" y="530361"/>
                </a:lnTo>
                <a:cubicBezTo>
                  <a:pt x="86966" y="527160"/>
                  <a:pt x="82878" y="521797"/>
                  <a:pt x="81195" y="515554"/>
                </a:cubicBezTo>
                <a:cubicBezTo>
                  <a:pt x="79431" y="509311"/>
                  <a:pt x="80313" y="502588"/>
                  <a:pt x="83519" y="496986"/>
                </a:cubicBezTo>
                <a:lnTo>
                  <a:pt x="116061" y="440239"/>
                </a:lnTo>
                <a:cubicBezTo>
                  <a:pt x="105962" y="426633"/>
                  <a:pt x="97385" y="411986"/>
                  <a:pt x="90572" y="396619"/>
                </a:cubicBezTo>
                <a:lnTo>
                  <a:pt x="25168" y="396859"/>
                </a:lnTo>
                <a:lnTo>
                  <a:pt x="25008" y="396859"/>
                </a:lnTo>
                <a:cubicBezTo>
                  <a:pt x="18596" y="396859"/>
                  <a:pt x="12344" y="394298"/>
                  <a:pt x="7775" y="389736"/>
                </a:cubicBezTo>
                <a:cubicBezTo>
                  <a:pt x="3126" y="385174"/>
                  <a:pt x="561" y="378931"/>
                  <a:pt x="481" y="372448"/>
                </a:cubicBezTo>
                <a:lnTo>
                  <a:pt x="0" y="232783"/>
                </a:lnTo>
                <a:cubicBezTo>
                  <a:pt x="-80" y="219257"/>
                  <a:pt x="10901" y="208292"/>
                  <a:pt x="24447" y="208212"/>
                </a:cubicBezTo>
                <a:lnTo>
                  <a:pt x="89771" y="207972"/>
                </a:lnTo>
                <a:cubicBezTo>
                  <a:pt x="93137" y="200128"/>
                  <a:pt x="96904" y="192605"/>
                  <a:pt x="101072" y="185321"/>
                </a:cubicBezTo>
                <a:cubicBezTo>
                  <a:pt x="105240" y="178038"/>
                  <a:pt x="109889" y="170995"/>
                  <a:pt x="114939" y="164031"/>
                </a:cubicBezTo>
                <a:lnTo>
                  <a:pt x="82076" y="107685"/>
                </a:lnTo>
                <a:cubicBezTo>
                  <a:pt x="75263" y="96000"/>
                  <a:pt x="79191" y="81033"/>
                  <a:pt x="90893" y="74230"/>
                </a:cubicBezTo>
                <a:lnTo>
                  <a:pt x="211763" y="3957"/>
                </a:lnTo>
                <a:cubicBezTo>
                  <a:pt x="217374" y="676"/>
                  <a:pt x="224026" y="-285"/>
                  <a:pt x="230358" y="1396"/>
                </a:cubicBezTo>
                <a:cubicBezTo>
                  <a:pt x="236610" y="3077"/>
                  <a:pt x="241980" y="7159"/>
                  <a:pt x="245267" y="12761"/>
                </a:cubicBezTo>
                <a:lnTo>
                  <a:pt x="278209" y="69187"/>
                </a:lnTo>
                <a:cubicBezTo>
                  <a:pt x="294961" y="67347"/>
                  <a:pt x="311953" y="67267"/>
                  <a:pt x="328785" y="69027"/>
                </a:cubicBezTo>
                <a:lnTo>
                  <a:pt x="361327" y="12361"/>
                </a:lnTo>
                <a:cubicBezTo>
                  <a:pt x="364533" y="6678"/>
                  <a:pt x="369904" y="2597"/>
                  <a:pt x="376156" y="836"/>
                </a:cubicBezTo>
                <a:close/>
              </a:path>
            </a:pathLst>
          </a:custGeom>
          <a:solidFill>
            <a:srgbClr val="30B5C5"/>
          </a:solidFill>
          <a:ln>
            <a:solidFill>
              <a:srgbClr val="30B5C5"/>
            </a:solidFill>
          </a:ln>
        </p:spPr>
        <p:txBody>
          <a:bodyPr/>
          <a:lstStyle/>
          <a:p>
            <a:pPr fontAlgn="ctr"/>
            <a:endParaRPr lang="en-US" altLang="zh-CN" sz="1600"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Tree>
    <p:extLst>
      <p:ext uri="{BB962C8B-B14F-4D97-AF65-F5344CB8AC3E}">
        <p14:creationId xmlns:p14="http://schemas.microsoft.com/office/powerpoint/2010/main" val="293436887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a:t>All-New </a:t>
            </a:r>
            <a:r>
              <a:rPr lang="en-US" dirty="0" err="1"/>
              <a:t>iMaster</a:t>
            </a:r>
            <a:r>
              <a:rPr lang="en-US" dirty="0"/>
              <a:t> NCE</a:t>
            </a:r>
          </a:p>
        </p:txBody>
      </p:sp>
      <p:sp>
        <p:nvSpPr>
          <p:cNvPr id="4" name="圆角矩形 414">
            <a:extLst>
              <a:ext uri="{FF2B5EF4-FFF2-40B4-BE49-F238E27FC236}">
                <a16:creationId xmlns:a16="http://schemas.microsoft.com/office/drawing/2014/main" xmlns="" id="{1BA0098F-81DC-43DD-AEF7-5364ADBEAA7B}"/>
              </a:ext>
            </a:extLst>
          </p:cNvPr>
          <p:cNvSpPr/>
          <p:nvPr/>
        </p:nvSpPr>
        <p:spPr bwMode="gray">
          <a:xfrm>
            <a:off x="6154204" y="3309902"/>
            <a:ext cx="4697515" cy="596204"/>
          </a:xfrm>
          <a:prstGeom prst="roundRect">
            <a:avLst>
              <a:gd name="adj" fmla="val 50000"/>
            </a:avLst>
          </a:prstGeom>
          <a:noFill/>
          <a:ln w="12700" cap="flat" cmpd="sng" algn="ctr">
            <a:solidFill>
              <a:schemeClr val="bg1">
                <a:lumMod val="50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圆角矩形 417">
            <a:extLst>
              <a:ext uri="{FF2B5EF4-FFF2-40B4-BE49-F238E27FC236}">
                <a16:creationId xmlns:a16="http://schemas.microsoft.com/office/drawing/2014/main" xmlns="" id="{1CCABBAF-67C8-422F-B46E-713842BCFD21}"/>
              </a:ext>
            </a:extLst>
          </p:cNvPr>
          <p:cNvSpPr/>
          <p:nvPr/>
        </p:nvSpPr>
        <p:spPr bwMode="gray">
          <a:xfrm>
            <a:off x="5775391" y="4782956"/>
            <a:ext cx="4705046" cy="596204"/>
          </a:xfrm>
          <a:prstGeom prst="roundRect">
            <a:avLst>
              <a:gd name="adj" fmla="val 50000"/>
            </a:avLst>
          </a:prstGeom>
          <a:noFill/>
          <a:ln w="12700" cap="flat" cmpd="sng" algn="ctr">
            <a:solidFill>
              <a:schemeClr val="bg1">
                <a:lumMod val="50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圆角矩形 420">
            <a:extLst>
              <a:ext uri="{FF2B5EF4-FFF2-40B4-BE49-F238E27FC236}">
                <a16:creationId xmlns:a16="http://schemas.microsoft.com/office/drawing/2014/main" xmlns="" id="{60C3A96D-2F1B-4CF3-8F9F-212E1D620B23}"/>
              </a:ext>
            </a:extLst>
          </p:cNvPr>
          <p:cNvSpPr/>
          <p:nvPr/>
        </p:nvSpPr>
        <p:spPr bwMode="gray">
          <a:xfrm>
            <a:off x="5978962" y="4046429"/>
            <a:ext cx="4676717" cy="596204"/>
          </a:xfrm>
          <a:prstGeom prst="roundRect">
            <a:avLst>
              <a:gd name="adj" fmla="val 50000"/>
            </a:avLst>
          </a:prstGeom>
          <a:noFill/>
          <a:ln w="12700" cap="flat" cmpd="sng" algn="ctr">
            <a:solidFill>
              <a:schemeClr val="bg1">
                <a:lumMod val="50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圆角矩形 411">
            <a:extLst>
              <a:ext uri="{FF2B5EF4-FFF2-40B4-BE49-F238E27FC236}">
                <a16:creationId xmlns:a16="http://schemas.microsoft.com/office/drawing/2014/main" xmlns="" id="{FD1E11F4-FB28-4BF6-A361-54BA6226FB3F}"/>
              </a:ext>
            </a:extLst>
          </p:cNvPr>
          <p:cNvSpPr/>
          <p:nvPr/>
        </p:nvSpPr>
        <p:spPr bwMode="gray">
          <a:xfrm>
            <a:off x="6350244" y="2573375"/>
            <a:ext cx="4697515" cy="596204"/>
          </a:xfrm>
          <a:prstGeom prst="roundRect">
            <a:avLst>
              <a:gd name="adj" fmla="val 50000"/>
            </a:avLst>
          </a:prstGeom>
          <a:noFill/>
          <a:ln w="12700" cap="flat" cmpd="sng" algn="ctr">
            <a:solidFill>
              <a:schemeClr val="bg1">
                <a:lumMod val="50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圆角矩形 408">
            <a:extLst>
              <a:ext uri="{FF2B5EF4-FFF2-40B4-BE49-F238E27FC236}">
                <a16:creationId xmlns:a16="http://schemas.microsoft.com/office/drawing/2014/main" xmlns="" id="{E08FF664-5F7A-4135-8E84-8ECCCF963EAF}"/>
              </a:ext>
            </a:extLst>
          </p:cNvPr>
          <p:cNvSpPr/>
          <p:nvPr/>
        </p:nvSpPr>
        <p:spPr bwMode="gray">
          <a:xfrm>
            <a:off x="6605907" y="1836848"/>
            <a:ext cx="4589274" cy="596204"/>
          </a:xfrm>
          <a:prstGeom prst="roundRect">
            <a:avLst>
              <a:gd name="adj" fmla="val 50000"/>
            </a:avLst>
          </a:prstGeom>
          <a:noFill/>
          <a:ln w="12700" cap="flat" cmpd="sng" algn="ctr">
            <a:solidFill>
              <a:schemeClr val="bg1">
                <a:lumMod val="50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 name="图片 8">
            <a:extLst>
              <a:ext uri="{FF2B5EF4-FFF2-40B4-BE49-F238E27FC236}">
                <a16:creationId xmlns:a16="http://schemas.microsoft.com/office/drawing/2014/main" xmlns="" id="{A31FC690-AE49-46D3-8283-471A92DA1DE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564666" y="1974610"/>
            <a:ext cx="5411024" cy="2823878"/>
          </a:xfrm>
          <a:prstGeom prst="rect">
            <a:avLst/>
          </a:prstGeom>
        </p:spPr>
      </p:pic>
      <p:pic>
        <p:nvPicPr>
          <p:cNvPr id="10" name="图片 9">
            <a:extLst>
              <a:ext uri="{FF2B5EF4-FFF2-40B4-BE49-F238E27FC236}">
                <a16:creationId xmlns:a16="http://schemas.microsoft.com/office/drawing/2014/main" xmlns="" id="{465B2B41-39F5-4072-8DF0-EE0D2D71022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82342"/>
          <a:stretch/>
        </p:blipFill>
        <p:spPr bwMode="gray">
          <a:xfrm>
            <a:off x="1902235" y="4856062"/>
            <a:ext cx="2758562" cy="556097"/>
          </a:xfrm>
          <a:prstGeom prst="rect">
            <a:avLst/>
          </a:prstGeom>
        </p:spPr>
      </p:pic>
      <p:grpSp>
        <p:nvGrpSpPr>
          <p:cNvPr id="11" name="组合 7191">
            <a:extLst>
              <a:ext uri="{FF2B5EF4-FFF2-40B4-BE49-F238E27FC236}">
                <a16:creationId xmlns:a16="http://schemas.microsoft.com/office/drawing/2014/main" xmlns="" id="{F88E9119-14BC-4B51-B4CC-C42110C85A4A}"/>
              </a:ext>
            </a:extLst>
          </p:cNvPr>
          <p:cNvGrpSpPr/>
          <p:nvPr/>
        </p:nvGrpSpPr>
        <p:grpSpPr bwMode="gray">
          <a:xfrm>
            <a:off x="6917548" y="1977779"/>
            <a:ext cx="344889" cy="355680"/>
            <a:chOff x="2270125" y="2087563"/>
            <a:chExt cx="517525" cy="576263"/>
          </a:xfrm>
          <a:solidFill>
            <a:schemeClr val="bg1">
              <a:lumMod val="50000"/>
            </a:schemeClr>
          </a:solidFill>
        </p:grpSpPr>
        <p:sp>
          <p:nvSpPr>
            <p:cNvPr id="12" name="Freeform 16">
              <a:extLst>
                <a:ext uri="{FF2B5EF4-FFF2-40B4-BE49-F238E27FC236}">
                  <a16:creationId xmlns:a16="http://schemas.microsoft.com/office/drawing/2014/main" xmlns="" id="{9CACDB66-07EC-4C39-BBF7-AE9EB6BD23C3}"/>
                </a:ext>
              </a:extLst>
            </p:cNvPr>
            <p:cNvSpPr>
              <a:spLocks noEditPoints="1"/>
            </p:cNvSpPr>
            <p:nvPr/>
          </p:nvSpPr>
          <p:spPr bwMode="gray">
            <a:xfrm>
              <a:off x="2270125" y="2087563"/>
              <a:ext cx="517525" cy="576263"/>
            </a:xfrm>
            <a:custGeom>
              <a:avLst/>
              <a:gdLst>
                <a:gd name="T0" fmla="*/ 841 w 1191"/>
                <a:gd name="T1" fmla="*/ 440 h 1321"/>
                <a:gd name="T2" fmla="*/ 841 w 1191"/>
                <a:gd name="T3" fmla="*/ 186 h 1321"/>
                <a:gd name="T4" fmla="*/ 371 w 1191"/>
                <a:gd name="T5" fmla="*/ 974 h 1321"/>
                <a:gd name="T6" fmla="*/ 371 w 1191"/>
                <a:gd name="T7" fmla="*/ 1252 h 1321"/>
                <a:gd name="T8" fmla="*/ 371 w 1191"/>
                <a:gd name="T9" fmla="*/ 368 h 1321"/>
                <a:gd name="T10" fmla="*/ 625 w 1191"/>
                <a:gd name="T11" fmla="*/ 407 h 1321"/>
                <a:gd name="T12" fmla="*/ 625 w 1191"/>
                <a:gd name="T13" fmla="*/ 677 h 1321"/>
                <a:gd name="T14" fmla="*/ 625 w 1191"/>
                <a:gd name="T15" fmla="*/ 420 h 1321"/>
                <a:gd name="T16" fmla="*/ 841 w 1191"/>
                <a:gd name="T17" fmla="*/ 678 h 1321"/>
                <a:gd name="T18" fmla="*/ 841 w 1191"/>
                <a:gd name="T19" fmla="*/ 453 h 1321"/>
                <a:gd name="T20" fmla="*/ 1005 w 1191"/>
                <a:gd name="T21" fmla="*/ 478 h 1321"/>
                <a:gd name="T22" fmla="*/ 881 w 1191"/>
                <a:gd name="T23" fmla="*/ 459 h 1321"/>
                <a:gd name="T24" fmla="*/ 1005 w 1191"/>
                <a:gd name="T25" fmla="*/ 465 h 1321"/>
                <a:gd name="T26" fmla="*/ 1005 w 1191"/>
                <a:gd name="T27" fmla="*/ 226 h 1321"/>
                <a:gd name="T28" fmla="*/ 1137 w 1191"/>
                <a:gd name="T29" fmla="*/ 485 h 1321"/>
                <a:gd name="T30" fmla="*/ 1137 w 1191"/>
                <a:gd name="T31" fmla="*/ 259 h 1321"/>
                <a:gd name="T32" fmla="*/ 1045 w 1191"/>
                <a:gd name="T33" fmla="*/ 912 h 1321"/>
                <a:gd name="T34" fmla="*/ 1045 w 1191"/>
                <a:gd name="T35" fmla="*/ 1137 h 1321"/>
                <a:gd name="T36" fmla="*/ 881 w 1191"/>
                <a:gd name="T37" fmla="*/ 927 h 1321"/>
                <a:gd name="T38" fmla="*/ 881 w 1191"/>
                <a:gd name="T39" fmla="*/ 1165 h 1321"/>
                <a:gd name="T40" fmla="*/ 841 w 1191"/>
                <a:gd name="T41" fmla="*/ 931 h 1321"/>
                <a:gd name="T42" fmla="*/ 665 w 1191"/>
                <a:gd name="T43" fmla="*/ 947 h 1321"/>
                <a:gd name="T44" fmla="*/ 1005 w 1191"/>
                <a:gd name="T45" fmla="*/ 903 h 1321"/>
                <a:gd name="T46" fmla="*/ 1005 w 1191"/>
                <a:gd name="T47" fmla="*/ 692 h 1321"/>
                <a:gd name="T48" fmla="*/ 1137 w 1191"/>
                <a:gd name="T49" fmla="*/ 693 h 1321"/>
                <a:gd name="T50" fmla="*/ 1045 w 1191"/>
                <a:gd name="T51" fmla="*/ 692 h 1321"/>
                <a:gd name="T52" fmla="*/ 1137 w 1191"/>
                <a:gd name="T53" fmla="*/ 680 h 1321"/>
                <a:gd name="T54" fmla="*/ 1137 w 1191"/>
                <a:gd name="T55" fmla="*/ 499 h 1321"/>
                <a:gd name="T56" fmla="*/ 665 w 1191"/>
                <a:gd name="T57" fmla="*/ 691 h 1321"/>
                <a:gd name="T58" fmla="*/ 665 w 1191"/>
                <a:gd name="T59" fmla="*/ 933 h 1321"/>
                <a:gd name="T60" fmla="*/ 371 w 1191"/>
                <a:gd name="T61" fmla="*/ 689 h 1321"/>
                <a:gd name="T62" fmla="*/ 371 w 1191"/>
                <a:gd name="T63" fmla="*/ 960 h 1321"/>
                <a:gd name="T64" fmla="*/ 657 w 1191"/>
                <a:gd name="T65" fmla="*/ 72 h 1321"/>
                <a:gd name="T66" fmla="*/ 359 w 1191"/>
                <a:gd name="T67" fmla="*/ 0 h 1321"/>
                <a:gd name="T68" fmla="*/ 37 w 1191"/>
                <a:gd name="T69" fmla="*/ 829 h 1321"/>
                <a:gd name="T70" fmla="*/ 139 w 1191"/>
                <a:gd name="T71" fmla="*/ 890 h 1321"/>
                <a:gd name="T72" fmla="*/ 305 w 1191"/>
                <a:gd name="T73" fmla="*/ 67 h 1321"/>
                <a:gd name="T74" fmla="*/ 305 w 1191"/>
                <a:gd name="T75" fmla="*/ 1255 h 1321"/>
                <a:gd name="T76" fmla="*/ 140 w 1191"/>
                <a:gd name="T77" fmla="*/ 1091 h 1321"/>
                <a:gd name="T78" fmla="*/ 37 w 1191"/>
                <a:gd name="T79" fmla="*/ 1151 h 1321"/>
                <a:gd name="T80" fmla="*/ 338 w 1191"/>
                <a:gd name="T81" fmla="*/ 1321 h 1321"/>
                <a:gd name="T82" fmla="*/ 362 w 1191"/>
                <a:gd name="T83" fmla="*/ 1321 h 1321"/>
                <a:gd name="T84" fmla="*/ 1191 w 1191"/>
                <a:gd name="T85" fmla="*/ 1155 h 1321"/>
                <a:gd name="T86" fmla="*/ 1160 w 1191"/>
                <a:gd name="T87" fmla="*/ 196 h 1321"/>
                <a:gd name="T88" fmla="*/ 657 w 1191"/>
                <a:gd name="T89" fmla="*/ 72 h 1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91" h="1321">
                  <a:moveTo>
                    <a:pt x="841" y="186"/>
                  </a:moveTo>
                  <a:lnTo>
                    <a:pt x="841" y="186"/>
                  </a:lnTo>
                  <a:lnTo>
                    <a:pt x="841" y="440"/>
                  </a:lnTo>
                  <a:lnTo>
                    <a:pt x="665" y="413"/>
                  </a:lnTo>
                  <a:lnTo>
                    <a:pt x="665" y="143"/>
                  </a:lnTo>
                  <a:lnTo>
                    <a:pt x="841" y="186"/>
                  </a:lnTo>
                  <a:close/>
                  <a:moveTo>
                    <a:pt x="371" y="1252"/>
                  </a:moveTo>
                  <a:lnTo>
                    <a:pt x="371" y="1252"/>
                  </a:lnTo>
                  <a:lnTo>
                    <a:pt x="371" y="974"/>
                  </a:lnTo>
                  <a:lnTo>
                    <a:pt x="625" y="951"/>
                  </a:lnTo>
                  <a:lnTo>
                    <a:pt x="625" y="1209"/>
                  </a:lnTo>
                  <a:lnTo>
                    <a:pt x="371" y="1252"/>
                  </a:lnTo>
                  <a:lnTo>
                    <a:pt x="371" y="1252"/>
                  </a:lnTo>
                  <a:close/>
                  <a:moveTo>
                    <a:pt x="371" y="368"/>
                  </a:moveTo>
                  <a:lnTo>
                    <a:pt x="371" y="368"/>
                  </a:lnTo>
                  <a:lnTo>
                    <a:pt x="371" y="70"/>
                  </a:lnTo>
                  <a:lnTo>
                    <a:pt x="625" y="133"/>
                  </a:lnTo>
                  <a:lnTo>
                    <a:pt x="625" y="407"/>
                  </a:lnTo>
                  <a:lnTo>
                    <a:pt x="371" y="368"/>
                  </a:lnTo>
                  <a:close/>
                  <a:moveTo>
                    <a:pt x="625" y="677"/>
                  </a:moveTo>
                  <a:lnTo>
                    <a:pt x="625" y="677"/>
                  </a:lnTo>
                  <a:lnTo>
                    <a:pt x="371" y="676"/>
                  </a:lnTo>
                  <a:lnTo>
                    <a:pt x="371" y="381"/>
                  </a:lnTo>
                  <a:lnTo>
                    <a:pt x="625" y="420"/>
                  </a:lnTo>
                  <a:lnTo>
                    <a:pt x="625" y="677"/>
                  </a:lnTo>
                  <a:close/>
                  <a:moveTo>
                    <a:pt x="841" y="678"/>
                  </a:moveTo>
                  <a:lnTo>
                    <a:pt x="841" y="678"/>
                  </a:lnTo>
                  <a:lnTo>
                    <a:pt x="665" y="677"/>
                  </a:lnTo>
                  <a:lnTo>
                    <a:pt x="665" y="426"/>
                  </a:lnTo>
                  <a:lnTo>
                    <a:pt x="841" y="453"/>
                  </a:lnTo>
                  <a:lnTo>
                    <a:pt x="841" y="678"/>
                  </a:lnTo>
                  <a:close/>
                  <a:moveTo>
                    <a:pt x="1005" y="478"/>
                  </a:moveTo>
                  <a:lnTo>
                    <a:pt x="1005" y="478"/>
                  </a:lnTo>
                  <a:lnTo>
                    <a:pt x="1005" y="679"/>
                  </a:lnTo>
                  <a:lnTo>
                    <a:pt x="881" y="678"/>
                  </a:lnTo>
                  <a:lnTo>
                    <a:pt x="881" y="459"/>
                  </a:lnTo>
                  <a:lnTo>
                    <a:pt x="1005" y="478"/>
                  </a:lnTo>
                  <a:close/>
                  <a:moveTo>
                    <a:pt x="1005" y="465"/>
                  </a:moveTo>
                  <a:lnTo>
                    <a:pt x="1005" y="465"/>
                  </a:lnTo>
                  <a:lnTo>
                    <a:pt x="881" y="446"/>
                  </a:lnTo>
                  <a:lnTo>
                    <a:pt x="881" y="196"/>
                  </a:lnTo>
                  <a:lnTo>
                    <a:pt x="1005" y="226"/>
                  </a:lnTo>
                  <a:lnTo>
                    <a:pt x="1005" y="465"/>
                  </a:lnTo>
                  <a:close/>
                  <a:moveTo>
                    <a:pt x="1137" y="485"/>
                  </a:moveTo>
                  <a:lnTo>
                    <a:pt x="1137" y="485"/>
                  </a:lnTo>
                  <a:lnTo>
                    <a:pt x="1045" y="471"/>
                  </a:lnTo>
                  <a:lnTo>
                    <a:pt x="1045" y="236"/>
                  </a:lnTo>
                  <a:lnTo>
                    <a:pt x="1137" y="259"/>
                  </a:lnTo>
                  <a:lnTo>
                    <a:pt x="1137" y="485"/>
                  </a:lnTo>
                  <a:close/>
                  <a:moveTo>
                    <a:pt x="1045" y="912"/>
                  </a:moveTo>
                  <a:lnTo>
                    <a:pt x="1045" y="912"/>
                  </a:lnTo>
                  <a:lnTo>
                    <a:pt x="1137" y="904"/>
                  </a:lnTo>
                  <a:lnTo>
                    <a:pt x="1137" y="1121"/>
                  </a:lnTo>
                  <a:lnTo>
                    <a:pt x="1045" y="1137"/>
                  </a:lnTo>
                  <a:lnTo>
                    <a:pt x="1045" y="912"/>
                  </a:lnTo>
                  <a:close/>
                  <a:moveTo>
                    <a:pt x="881" y="927"/>
                  </a:moveTo>
                  <a:lnTo>
                    <a:pt x="881" y="927"/>
                  </a:lnTo>
                  <a:lnTo>
                    <a:pt x="1005" y="916"/>
                  </a:lnTo>
                  <a:lnTo>
                    <a:pt x="1005" y="1144"/>
                  </a:lnTo>
                  <a:lnTo>
                    <a:pt x="881" y="1165"/>
                  </a:lnTo>
                  <a:lnTo>
                    <a:pt x="881" y="927"/>
                  </a:lnTo>
                  <a:close/>
                  <a:moveTo>
                    <a:pt x="841" y="931"/>
                  </a:moveTo>
                  <a:lnTo>
                    <a:pt x="841" y="931"/>
                  </a:lnTo>
                  <a:lnTo>
                    <a:pt x="841" y="1172"/>
                  </a:lnTo>
                  <a:lnTo>
                    <a:pt x="665" y="1202"/>
                  </a:lnTo>
                  <a:lnTo>
                    <a:pt x="665" y="947"/>
                  </a:lnTo>
                  <a:lnTo>
                    <a:pt x="841" y="931"/>
                  </a:lnTo>
                  <a:close/>
                  <a:moveTo>
                    <a:pt x="1005" y="903"/>
                  </a:moveTo>
                  <a:lnTo>
                    <a:pt x="1005" y="903"/>
                  </a:lnTo>
                  <a:lnTo>
                    <a:pt x="881" y="914"/>
                  </a:lnTo>
                  <a:lnTo>
                    <a:pt x="881" y="692"/>
                  </a:lnTo>
                  <a:lnTo>
                    <a:pt x="1005" y="692"/>
                  </a:lnTo>
                  <a:lnTo>
                    <a:pt x="1005" y="903"/>
                  </a:lnTo>
                  <a:close/>
                  <a:moveTo>
                    <a:pt x="1137" y="693"/>
                  </a:moveTo>
                  <a:lnTo>
                    <a:pt x="1137" y="693"/>
                  </a:lnTo>
                  <a:lnTo>
                    <a:pt x="1137" y="890"/>
                  </a:lnTo>
                  <a:lnTo>
                    <a:pt x="1045" y="899"/>
                  </a:lnTo>
                  <a:lnTo>
                    <a:pt x="1045" y="692"/>
                  </a:lnTo>
                  <a:lnTo>
                    <a:pt x="1137" y="693"/>
                  </a:lnTo>
                  <a:close/>
                  <a:moveTo>
                    <a:pt x="1137" y="680"/>
                  </a:moveTo>
                  <a:lnTo>
                    <a:pt x="1137" y="680"/>
                  </a:lnTo>
                  <a:lnTo>
                    <a:pt x="1045" y="679"/>
                  </a:lnTo>
                  <a:lnTo>
                    <a:pt x="1045" y="485"/>
                  </a:lnTo>
                  <a:lnTo>
                    <a:pt x="1137" y="499"/>
                  </a:lnTo>
                  <a:lnTo>
                    <a:pt x="1137" y="680"/>
                  </a:lnTo>
                  <a:close/>
                  <a:moveTo>
                    <a:pt x="665" y="691"/>
                  </a:moveTo>
                  <a:lnTo>
                    <a:pt x="665" y="691"/>
                  </a:lnTo>
                  <a:lnTo>
                    <a:pt x="841" y="691"/>
                  </a:lnTo>
                  <a:lnTo>
                    <a:pt x="841" y="917"/>
                  </a:lnTo>
                  <a:lnTo>
                    <a:pt x="665" y="933"/>
                  </a:lnTo>
                  <a:lnTo>
                    <a:pt x="665" y="691"/>
                  </a:lnTo>
                  <a:close/>
                  <a:moveTo>
                    <a:pt x="371" y="689"/>
                  </a:moveTo>
                  <a:lnTo>
                    <a:pt x="371" y="689"/>
                  </a:lnTo>
                  <a:lnTo>
                    <a:pt x="625" y="690"/>
                  </a:lnTo>
                  <a:lnTo>
                    <a:pt x="625" y="937"/>
                  </a:lnTo>
                  <a:lnTo>
                    <a:pt x="371" y="960"/>
                  </a:lnTo>
                  <a:lnTo>
                    <a:pt x="371" y="689"/>
                  </a:lnTo>
                  <a:close/>
                  <a:moveTo>
                    <a:pt x="657" y="72"/>
                  </a:moveTo>
                  <a:lnTo>
                    <a:pt x="657" y="72"/>
                  </a:lnTo>
                  <a:lnTo>
                    <a:pt x="367" y="1"/>
                  </a:lnTo>
                  <a:lnTo>
                    <a:pt x="363" y="0"/>
                  </a:lnTo>
                  <a:lnTo>
                    <a:pt x="359" y="0"/>
                  </a:lnTo>
                  <a:lnTo>
                    <a:pt x="70" y="0"/>
                  </a:lnTo>
                  <a:cubicBezTo>
                    <a:pt x="52" y="0"/>
                    <a:pt x="37" y="15"/>
                    <a:pt x="37" y="33"/>
                  </a:cubicBezTo>
                  <a:lnTo>
                    <a:pt x="37" y="829"/>
                  </a:lnTo>
                  <a:cubicBezTo>
                    <a:pt x="15" y="841"/>
                    <a:pt x="0" y="864"/>
                    <a:pt x="0" y="890"/>
                  </a:cubicBezTo>
                  <a:cubicBezTo>
                    <a:pt x="0" y="928"/>
                    <a:pt x="32" y="959"/>
                    <a:pt x="70" y="959"/>
                  </a:cubicBezTo>
                  <a:cubicBezTo>
                    <a:pt x="108" y="959"/>
                    <a:pt x="139" y="928"/>
                    <a:pt x="139" y="890"/>
                  </a:cubicBezTo>
                  <a:cubicBezTo>
                    <a:pt x="139" y="864"/>
                    <a:pt x="125" y="841"/>
                    <a:pt x="104" y="830"/>
                  </a:cubicBezTo>
                  <a:lnTo>
                    <a:pt x="104" y="67"/>
                  </a:lnTo>
                  <a:lnTo>
                    <a:pt x="305" y="67"/>
                  </a:lnTo>
                  <a:cubicBezTo>
                    <a:pt x="305" y="68"/>
                    <a:pt x="305" y="68"/>
                    <a:pt x="305" y="69"/>
                  </a:cubicBezTo>
                  <a:lnTo>
                    <a:pt x="305" y="1252"/>
                  </a:lnTo>
                  <a:cubicBezTo>
                    <a:pt x="305" y="1253"/>
                    <a:pt x="305" y="1254"/>
                    <a:pt x="305" y="1255"/>
                  </a:cubicBezTo>
                  <a:lnTo>
                    <a:pt x="104" y="1255"/>
                  </a:lnTo>
                  <a:lnTo>
                    <a:pt x="104" y="1151"/>
                  </a:lnTo>
                  <a:cubicBezTo>
                    <a:pt x="125" y="1139"/>
                    <a:pt x="140" y="1117"/>
                    <a:pt x="140" y="1091"/>
                  </a:cubicBezTo>
                  <a:cubicBezTo>
                    <a:pt x="140" y="1052"/>
                    <a:pt x="109" y="1021"/>
                    <a:pt x="71" y="1021"/>
                  </a:cubicBezTo>
                  <a:cubicBezTo>
                    <a:pt x="32" y="1021"/>
                    <a:pt x="1" y="1052"/>
                    <a:pt x="1" y="1091"/>
                  </a:cubicBezTo>
                  <a:cubicBezTo>
                    <a:pt x="1" y="1116"/>
                    <a:pt x="16" y="1139"/>
                    <a:pt x="37" y="1151"/>
                  </a:cubicBezTo>
                  <a:lnTo>
                    <a:pt x="37" y="1288"/>
                  </a:lnTo>
                  <a:cubicBezTo>
                    <a:pt x="37" y="1307"/>
                    <a:pt x="52" y="1321"/>
                    <a:pt x="70" y="1321"/>
                  </a:cubicBezTo>
                  <a:lnTo>
                    <a:pt x="338" y="1321"/>
                  </a:lnTo>
                  <a:cubicBezTo>
                    <a:pt x="341" y="1321"/>
                    <a:pt x="344" y="1321"/>
                    <a:pt x="347" y="1320"/>
                  </a:cubicBezTo>
                  <a:cubicBezTo>
                    <a:pt x="351" y="1321"/>
                    <a:pt x="355" y="1321"/>
                    <a:pt x="359" y="1321"/>
                  </a:cubicBezTo>
                  <a:lnTo>
                    <a:pt x="362" y="1321"/>
                  </a:lnTo>
                  <a:lnTo>
                    <a:pt x="1158" y="1185"/>
                  </a:lnTo>
                  <a:cubicBezTo>
                    <a:pt x="1162" y="1185"/>
                    <a:pt x="1166" y="1183"/>
                    <a:pt x="1169" y="1181"/>
                  </a:cubicBezTo>
                  <a:cubicBezTo>
                    <a:pt x="1181" y="1179"/>
                    <a:pt x="1191" y="1168"/>
                    <a:pt x="1191" y="1155"/>
                  </a:cubicBezTo>
                  <a:lnTo>
                    <a:pt x="1191" y="231"/>
                  </a:lnTo>
                  <a:cubicBezTo>
                    <a:pt x="1191" y="223"/>
                    <a:pt x="1187" y="215"/>
                    <a:pt x="1180" y="210"/>
                  </a:cubicBezTo>
                  <a:cubicBezTo>
                    <a:pt x="1176" y="203"/>
                    <a:pt x="1169" y="198"/>
                    <a:pt x="1160" y="196"/>
                  </a:cubicBezTo>
                  <a:lnTo>
                    <a:pt x="665" y="74"/>
                  </a:lnTo>
                  <a:lnTo>
                    <a:pt x="665" y="72"/>
                  </a:lnTo>
                  <a:lnTo>
                    <a:pt x="657" y="72"/>
                  </a:lnTo>
                  <a:close/>
                </a:path>
              </a:pathLst>
            </a:custGeom>
            <a:grpFill/>
            <a:ln w="0">
              <a:noFill/>
              <a:prstDash val="solid"/>
              <a:round/>
              <a:headEnd/>
              <a:tailEnd/>
            </a:ln>
          </p:spPr>
          <p:txBody>
            <a:bodyPr/>
            <a:lstStyle/>
            <a:p>
              <a:pPr defTabSz="511816" fontAlgn="ctr">
                <a:defRPr/>
              </a:pPr>
              <a:endParaRPr lang="en-US" altLang="zh-CN"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3" name="Freeform 17">
              <a:extLst>
                <a:ext uri="{FF2B5EF4-FFF2-40B4-BE49-F238E27FC236}">
                  <a16:creationId xmlns:a16="http://schemas.microsoft.com/office/drawing/2014/main" xmlns="" id="{0BAF4ACC-1B05-4C3C-8362-B069EE1B2E76}"/>
                </a:ext>
              </a:extLst>
            </p:cNvPr>
            <p:cNvSpPr>
              <a:spLocks noEditPoints="1"/>
            </p:cNvSpPr>
            <p:nvPr/>
          </p:nvSpPr>
          <p:spPr bwMode="gray">
            <a:xfrm>
              <a:off x="2454275" y="2160588"/>
              <a:ext cx="68263" cy="79375"/>
            </a:xfrm>
            <a:custGeom>
              <a:avLst/>
              <a:gdLst>
                <a:gd name="T0" fmla="*/ 132 w 159"/>
                <a:gd name="T1" fmla="*/ 146 h 181"/>
                <a:gd name="T2" fmla="*/ 132 w 159"/>
                <a:gd name="T3" fmla="*/ 146 h 181"/>
                <a:gd name="T4" fmla="*/ 130 w 159"/>
                <a:gd name="T5" fmla="*/ 154 h 181"/>
                <a:gd name="T6" fmla="*/ 29 w 159"/>
                <a:gd name="T7" fmla="*/ 142 h 181"/>
                <a:gd name="T8" fmla="*/ 27 w 159"/>
                <a:gd name="T9" fmla="*/ 130 h 181"/>
                <a:gd name="T10" fmla="*/ 27 w 159"/>
                <a:gd name="T11" fmla="*/ 37 h 181"/>
                <a:gd name="T12" fmla="*/ 28 w 159"/>
                <a:gd name="T13" fmla="*/ 27 h 181"/>
                <a:gd name="T14" fmla="*/ 128 w 159"/>
                <a:gd name="T15" fmla="*/ 52 h 181"/>
                <a:gd name="T16" fmla="*/ 132 w 159"/>
                <a:gd name="T17" fmla="*/ 62 h 181"/>
                <a:gd name="T18" fmla="*/ 132 w 159"/>
                <a:gd name="T19" fmla="*/ 146 h 181"/>
                <a:gd name="T20" fmla="*/ 135 w 159"/>
                <a:gd name="T21" fmla="*/ 26 h 181"/>
                <a:gd name="T22" fmla="*/ 135 w 159"/>
                <a:gd name="T23" fmla="*/ 26 h 181"/>
                <a:gd name="T24" fmla="*/ 29 w 159"/>
                <a:gd name="T25" fmla="*/ 0 h 181"/>
                <a:gd name="T26" fmla="*/ 26 w 159"/>
                <a:gd name="T27" fmla="*/ 0 h 181"/>
                <a:gd name="T28" fmla="*/ 0 w 159"/>
                <a:gd name="T29" fmla="*/ 37 h 181"/>
                <a:gd name="T30" fmla="*/ 0 w 159"/>
                <a:gd name="T31" fmla="*/ 130 h 181"/>
                <a:gd name="T32" fmla="*/ 6 w 159"/>
                <a:gd name="T33" fmla="*/ 154 h 181"/>
                <a:gd name="T34" fmla="*/ 27 w 159"/>
                <a:gd name="T35" fmla="*/ 168 h 181"/>
                <a:gd name="T36" fmla="*/ 131 w 159"/>
                <a:gd name="T37" fmla="*/ 181 h 181"/>
                <a:gd name="T38" fmla="*/ 132 w 159"/>
                <a:gd name="T39" fmla="*/ 181 h 181"/>
                <a:gd name="T40" fmla="*/ 159 w 159"/>
                <a:gd name="T41" fmla="*/ 146 h 181"/>
                <a:gd name="T42" fmla="*/ 159 w 159"/>
                <a:gd name="T43" fmla="*/ 62 h 181"/>
                <a:gd name="T44" fmla="*/ 135 w 159"/>
                <a:gd name="T45" fmla="*/ 26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9" h="181">
                  <a:moveTo>
                    <a:pt x="132" y="146"/>
                  </a:moveTo>
                  <a:lnTo>
                    <a:pt x="132" y="146"/>
                  </a:lnTo>
                  <a:cubicBezTo>
                    <a:pt x="132" y="150"/>
                    <a:pt x="131" y="152"/>
                    <a:pt x="130" y="154"/>
                  </a:cubicBezTo>
                  <a:lnTo>
                    <a:pt x="29" y="142"/>
                  </a:lnTo>
                  <a:cubicBezTo>
                    <a:pt x="28" y="140"/>
                    <a:pt x="27" y="136"/>
                    <a:pt x="27" y="130"/>
                  </a:cubicBezTo>
                  <a:lnTo>
                    <a:pt x="27" y="37"/>
                  </a:lnTo>
                  <a:cubicBezTo>
                    <a:pt x="27" y="33"/>
                    <a:pt x="28" y="29"/>
                    <a:pt x="28" y="27"/>
                  </a:cubicBezTo>
                  <a:lnTo>
                    <a:pt x="128" y="52"/>
                  </a:lnTo>
                  <a:cubicBezTo>
                    <a:pt x="129" y="53"/>
                    <a:pt x="132" y="57"/>
                    <a:pt x="132" y="62"/>
                  </a:cubicBezTo>
                  <a:lnTo>
                    <a:pt x="132" y="146"/>
                  </a:lnTo>
                  <a:close/>
                  <a:moveTo>
                    <a:pt x="135" y="26"/>
                  </a:moveTo>
                  <a:lnTo>
                    <a:pt x="135" y="26"/>
                  </a:lnTo>
                  <a:lnTo>
                    <a:pt x="29" y="0"/>
                  </a:lnTo>
                  <a:lnTo>
                    <a:pt x="26" y="0"/>
                  </a:lnTo>
                  <a:cubicBezTo>
                    <a:pt x="11" y="0"/>
                    <a:pt x="0" y="16"/>
                    <a:pt x="0" y="37"/>
                  </a:cubicBezTo>
                  <a:lnTo>
                    <a:pt x="0" y="130"/>
                  </a:lnTo>
                  <a:cubicBezTo>
                    <a:pt x="0" y="139"/>
                    <a:pt x="2" y="147"/>
                    <a:pt x="6" y="154"/>
                  </a:cubicBezTo>
                  <a:cubicBezTo>
                    <a:pt x="10" y="163"/>
                    <a:pt x="18" y="168"/>
                    <a:pt x="27" y="168"/>
                  </a:cubicBezTo>
                  <a:lnTo>
                    <a:pt x="131" y="181"/>
                  </a:lnTo>
                  <a:lnTo>
                    <a:pt x="132" y="181"/>
                  </a:lnTo>
                  <a:cubicBezTo>
                    <a:pt x="147" y="180"/>
                    <a:pt x="159" y="165"/>
                    <a:pt x="159" y="146"/>
                  </a:cubicBezTo>
                  <a:lnTo>
                    <a:pt x="159" y="62"/>
                  </a:lnTo>
                  <a:cubicBezTo>
                    <a:pt x="159" y="44"/>
                    <a:pt x="148" y="28"/>
                    <a:pt x="135" y="26"/>
                  </a:cubicBezTo>
                  <a:close/>
                </a:path>
              </a:pathLst>
            </a:custGeom>
            <a:grpFill/>
            <a:ln w="0">
              <a:noFill/>
              <a:prstDash val="solid"/>
              <a:round/>
              <a:headEnd/>
              <a:tailEnd/>
            </a:ln>
          </p:spPr>
          <p:txBody>
            <a:bodyPr/>
            <a:lstStyle/>
            <a:p>
              <a:pPr defTabSz="511816" fontAlgn="ctr">
                <a:defRPr/>
              </a:pPr>
              <a:endParaRPr lang="en-US" altLang="zh-CN"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 name="Freeform 18">
              <a:extLst>
                <a:ext uri="{FF2B5EF4-FFF2-40B4-BE49-F238E27FC236}">
                  <a16:creationId xmlns:a16="http://schemas.microsoft.com/office/drawing/2014/main" xmlns="" id="{5DFEDEEB-EC61-4A6E-A94D-724F697B085F}"/>
                </a:ext>
              </a:extLst>
            </p:cNvPr>
            <p:cNvSpPr>
              <a:spLocks noEditPoints="1"/>
            </p:cNvSpPr>
            <p:nvPr/>
          </p:nvSpPr>
          <p:spPr bwMode="gray">
            <a:xfrm>
              <a:off x="2571750" y="2189163"/>
              <a:ext cx="57150" cy="66675"/>
            </a:xfrm>
            <a:custGeom>
              <a:avLst/>
              <a:gdLst>
                <a:gd name="T0" fmla="*/ 26 w 131"/>
                <a:gd name="T1" fmla="*/ 35 h 155"/>
                <a:gd name="T2" fmla="*/ 26 w 131"/>
                <a:gd name="T3" fmla="*/ 35 h 155"/>
                <a:gd name="T4" fmla="*/ 27 w 131"/>
                <a:gd name="T5" fmla="*/ 28 h 155"/>
                <a:gd name="T6" fmla="*/ 100 w 131"/>
                <a:gd name="T7" fmla="*/ 50 h 155"/>
                <a:gd name="T8" fmla="*/ 101 w 131"/>
                <a:gd name="T9" fmla="*/ 50 h 155"/>
                <a:gd name="T10" fmla="*/ 104 w 131"/>
                <a:gd name="T11" fmla="*/ 58 h 155"/>
                <a:gd name="T12" fmla="*/ 104 w 131"/>
                <a:gd name="T13" fmla="*/ 121 h 155"/>
                <a:gd name="T14" fmla="*/ 103 w 131"/>
                <a:gd name="T15" fmla="*/ 128 h 155"/>
                <a:gd name="T16" fmla="*/ 29 w 131"/>
                <a:gd name="T17" fmla="*/ 117 h 155"/>
                <a:gd name="T18" fmla="*/ 28 w 131"/>
                <a:gd name="T19" fmla="*/ 117 h 155"/>
                <a:gd name="T20" fmla="*/ 26 w 131"/>
                <a:gd name="T21" fmla="*/ 107 h 155"/>
                <a:gd name="T22" fmla="*/ 26 w 131"/>
                <a:gd name="T23" fmla="*/ 35 h 155"/>
                <a:gd name="T24" fmla="*/ 5 w 131"/>
                <a:gd name="T25" fmla="*/ 130 h 155"/>
                <a:gd name="T26" fmla="*/ 5 w 131"/>
                <a:gd name="T27" fmla="*/ 130 h 155"/>
                <a:gd name="T28" fmla="*/ 25 w 131"/>
                <a:gd name="T29" fmla="*/ 143 h 155"/>
                <a:gd name="T30" fmla="*/ 103 w 131"/>
                <a:gd name="T31" fmla="*/ 155 h 155"/>
                <a:gd name="T32" fmla="*/ 105 w 131"/>
                <a:gd name="T33" fmla="*/ 155 h 155"/>
                <a:gd name="T34" fmla="*/ 131 w 131"/>
                <a:gd name="T35" fmla="*/ 121 h 155"/>
                <a:gd name="T36" fmla="*/ 131 w 131"/>
                <a:gd name="T37" fmla="*/ 58 h 155"/>
                <a:gd name="T38" fmla="*/ 107 w 131"/>
                <a:gd name="T39" fmla="*/ 24 h 155"/>
                <a:gd name="T40" fmla="*/ 31 w 131"/>
                <a:gd name="T41" fmla="*/ 1 h 155"/>
                <a:gd name="T42" fmla="*/ 26 w 131"/>
                <a:gd name="T43" fmla="*/ 0 h 155"/>
                <a:gd name="T44" fmla="*/ 0 w 131"/>
                <a:gd name="T45" fmla="*/ 35 h 155"/>
                <a:gd name="T46" fmla="*/ 0 w 131"/>
                <a:gd name="T47" fmla="*/ 107 h 155"/>
                <a:gd name="T48" fmla="*/ 5 w 131"/>
                <a:gd name="T49" fmla="*/ 13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1" h="155">
                  <a:moveTo>
                    <a:pt x="26" y="35"/>
                  </a:moveTo>
                  <a:lnTo>
                    <a:pt x="26" y="35"/>
                  </a:lnTo>
                  <a:cubicBezTo>
                    <a:pt x="26" y="32"/>
                    <a:pt x="27" y="29"/>
                    <a:pt x="27" y="28"/>
                  </a:cubicBezTo>
                  <a:lnTo>
                    <a:pt x="100" y="50"/>
                  </a:lnTo>
                  <a:lnTo>
                    <a:pt x="101" y="50"/>
                  </a:lnTo>
                  <a:cubicBezTo>
                    <a:pt x="102" y="50"/>
                    <a:pt x="104" y="53"/>
                    <a:pt x="104" y="58"/>
                  </a:cubicBezTo>
                  <a:lnTo>
                    <a:pt x="104" y="121"/>
                  </a:lnTo>
                  <a:cubicBezTo>
                    <a:pt x="104" y="124"/>
                    <a:pt x="103" y="127"/>
                    <a:pt x="103" y="128"/>
                  </a:cubicBezTo>
                  <a:lnTo>
                    <a:pt x="29" y="117"/>
                  </a:lnTo>
                  <a:lnTo>
                    <a:pt x="28" y="117"/>
                  </a:lnTo>
                  <a:cubicBezTo>
                    <a:pt x="27" y="115"/>
                    <a:pt x="26" y="112"/>
                    <a:pt x="26" y="107"/>
                  </a:cubicBezTo>
                  <a:lnTo>
                    <a:pt x="26" y="35"/>
                  </a:lnTo>
                  <a:close/>
                  <a:moveTo>
                    <a:pt x="5" y="130"/>
                  </a:moveTo>
                  <a:lnTo>
                    <a:pt x="5" y="130"/>
                  </a:lnTo>
                  <a:cubicBezTo>
                    <a:pt x="10" y="138"/>
                    <a:pt x="16" y="142"/>
                    <a:pt x="25" y="143"/>
                  </a:cubicBezTo>
                  <a:lnTo>
                    <a:pt x="103" y="155"/>
                  </a:lnTo>
                  <a:lnTo>
                    <a:pt x="105" y="155"/>
                  </a:lnTo>
                  <a:cubicBezTo>
                    <a:pt x="119" y="154"/>
                    <a:pt x="131" y="139"/>
                    <a:pt x="131" y="121"/>
                  </a:cubicBezTo>
                  <a:lnTo>
                    <a:pt x="131" y="58"/>
                  </a:lnTo>
                  <a:cubicBezTo>
                    <a:pt x="131" y="41"/>
                    <a:pt x="121" y="27"/>
                    <a:pt x="107" y="24"/>
                  </a:cubicBezTo>
                  <a:lnTo>
                    <a:pt x="31" y="1"/>
                  </a:lnTo>
                  <a:lnTo>
                    <a:pt x="26" y="0"/>
                  </a:lnTo>
                  <a:cubicBezTo>
                    <a:pt x="11" y="0"/>
                    <a:pt x="0" y="15"/>
                    <a:pt x="0" y="35"/>
                  </a:cubicBezTo>
                  <a:lnTo>
                    <a:pt x="0" y="107"/>
                  </a:lnTo>
                  <a:cubicBezTo>
                    <a:pt x="0" y="116"/>
                    <a:pt x="2" y="124"/>
                    <a:pt x="5" y="130"/>
                  </a:cubicBezTo>
                  <a:close/>
                </a:path>
              </a:pathLst>
            </a:custGeom>
            <a:grpFill/>
            <a:ln w="0">
              <a:noFill/>
              <a:prstDash val="solid"/>
              <a:round/>
              <a:headEnd/>
              <a:tailEnd/>
            </a:ln>
          </p:spPr>
          <p:txBody>
            <a:bodyPr/>
            <a:lstStyle/>
            <a:p>
              <a:pPr defTabSz="511816" fontAlgn="ctr">
                <a:defRPr/>
              </a:pPr>
              <a:endParaRPr lang="en-US" altLang="zh-CN"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5" name="Freeform 19">
              <a:extLst>
                <a:ext uri="{FF2B5EF4-FFF2-40B4-BE49-F238E27FC236}">
                  <a16:creationId xmlns:a16="http://schemas.microsoft.com/office/drawing/2014/main" xmlns="" id="{5A5EA43A-72F7-47D1-8C7F-6D84D457200C}"/>
                </a:ext>
              </a:extLst>
            </p:cNvPr>
            <p:cNvSpPr>
              <a:spLocks noEditPoints="1"/>
            </p:cNvSpPr>
            <p:nvPr/>
          </p:nvSpPr>
          <p:spPr bwMode="gray">
            <a:xfrm>
              <a:off x="2454275" y="2284413"/>
              <a:ext cx="68263" cy="73025"/>
            </a:xfrm>
            <a:custGeom>
              <a:avLst/>
              <a:gdLst>
                <a:gd name="T0" fmla="*/ 27 w 159"/>
                <a:gd name="T1" fmla="*/ 37 h 168"/>
                <a:gd name="T2" fmla="*/ 27 w 159"/>
                <a:gd name="T3" fmla="*/ 37 h 168"/>
                <a:gd name="T4" fmla="*/ 29 w 159"/>
                <a:gd name="T5" fmla="*/ 27 h 168"/>
                <a:gd name="T6" fmla="*/ 129 w 159"/>
                <a:gd name="T7" fmla="*/ 35 h 168"/>
                <a:gd name="T8" fmla="*/ 132 w 159"/>
                <a:gd name="T9" fmla="*/ 45 h 168"/>
                <a:gd name="T10" fmla="*/ 132 w 159"/>
                <a:gd name="T11" fmla="*/ 132 h 168"/>
                <a:gd name="T12" fmla="*/ 129 w 159"/>
                <a:gd name="T13" fmla="*/ 141 h 168"/>
                <a:gd name="T14" fmla="*/ 29 w 159"/>
                <a:gd name="T15" fmla="*/ 141 h 168"/>
                <a:gd name="T16" fmla="*/ 27 w 159"/>
                <a:gd name="T17" fmla="*/ 130 h 168"/>
                <a:gd name="T18" fmla="*/ 27 w 159"/>
                <a:gd name="T19" fmla="*/ 37 h 168"/>
                <a:gd name="T20" fmla="*/ 27 w 159"/>
                <a:gd name="T21" fmla="*/ 168 h 168"/>
                <a:gd name="T22" fmla="*/ 27 w 159"/>
                <a:gd name="T23" fmla="*/ 168 h 168"/>
                <a:gd name="T24" fmla="*/ 132 w 159"/>
                <a:gd name="T25" fmla="*/ 167 h 168"/>
                <a:gd name="T26" fmla="*/ 159 w 159"/>
                <a:gd name="T27" fmla="*/ 132 h 168"/>
                <a:gd name="T28" fmla="*/ 159 w 159"/>
                <a:gd name="T29" fmla="*/ 45 h 168"/>
                <a:gd name="T30" fmla="*/ 132 w 159"/>
                <a:gd name="T31" fmla="*/ 9 h 168"/>
                <a:gd name="T32" fmla="*/ 29 w 159"/>
                <a:gd name="T33" fmla="*/ 0 h 168"/>
                <a:gd name="T34" fmla="*/ 26 w 159"/>
                <a:gd name="T35" fmla="*/ 0 h 168"/>
                <a:gd name="T36" fmla="*/ 0 w 159"/>
                <a:gd name="T37" fmla="*/ 37 h 168"/>
                <a:gd name="T38" fmla="*/ 0 w 159"/>
                <a:gd name="T39" fmla="*/ 130 h 168"/>
                <a:gd name="T40" fmla="*/ 27 w 159"/>
                <a:gd name="T41" fmla="*/ 16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9" h="168">
                  <a:moveTo>
                    <a:pt x="27" y="37"/>
                  </a:moveTo>
                  <a:lnTo>
                    <a:pt x="27" y="37"/>
                  </a:lnTo>
                  <a:cubicBezTo>
                    <a:pt x="27" y="32"/>
                    <a:pt x="28" y="28"/>
                    <a:pt x="29" y="27"/>
                  </a:cubicBezTo>
                  <a:lnTo>
                    <a:pt x="129" y="35"/>
                  </a:lnTo>
                  <a:cubicBezTo>
                    <a:pt x="130" y="36"/>
                    <a:pt x="132" y="40"/>
                    <a:pt x="132" y="45"/>
                  </a:cubicBezTo>
                  <a:lnTo>
                    <a:pt x="132" y="132"/>
                  </a:lnTo>
                  <a:cubicBezTo>
                    <a:pt x="132" y="136"/>
                    <a:pt x="130" y="139"/>
                    <a:pt x="129" y="141"/>
                  </a:cubicBezTo>
                  <a:lnTo>
                    <a:pt x="29" y="141"/>
                  </a:lnTo>
                  <a:cubicBezTo>
                    <a:pt x="28" y="139"/>
                    <a:pt x="27" y="135"/>
                    <a:pt x="27" y="130"/>
                  </a:cubicBezTo>
                  <a:lnTo>
                    <a:pt x="27" y="37"/>
                  </a:lnTo>
                  <a:close/>
                  <a:moveTo>
                    <a:pt x="27" y="168"/>
                  </a:moveTo>
                  <a:lnTo>
                    <a:pt x="27" y="168"/>
                  </a:lnTo>
                  <a:lnTo>
                    <a:pt x="132" y="167"/>
                  </a:lnTo>
                  <a:cubicBezTo>
                    <a:pt x="147" y="166"/>
                    <a:pt x="159" y="151"/>
                    <a:pt x="159" y="132"/>
                  </a:cubicBezTo>
                  <a:lnTo>
                    <a:pt x="159" y="45"/>
                  </a:lnTo>
                  <a:cubicBezTo>
                    <a:pt x="159" y="27"/>
                    <a:pt x="148" y="11"/>
                    <a:pt x="132" y="9"/>
                  </a:cubicBezTo>
                  <a:lnTo>
                    <a:pt x="29" y="0"/>
                  </a:lnTo>
                  <a:lnTo>
                    <a:pt x="26" y="0"/>
                  </a:lnTo>
                  <a:cubicBezTo>
                    <a:pt x="11" y="0"/>
                    <a:pt x="0" y="15"/>
                    <a:pt x="0" y="37"/>
                  </a:cubicBezTo>
                  <a:lnTo>
                    <a:pt x="0" y="130"/>
                  </a:lnTo>
                  <a:cubicBezTo>
                    <a:pt x="0" y="152"/>
                    <a:pt x="11" y="168"/>
                    <a:pt x="27" y="168"/>
                  </a:cubicBezTo>
                  <a:close/>
                </a:path>
              </a:pathLst>
            </a:custGeom>
            <a:grpFill/>
            <a:ln w="0">
              <a:noFill/>
              <a:prstDash val="solid"/>
              <a:round/>
              <a:headEnd/>
              <a:tailEnd/>
            </a:ln>
          </p:spPr>
          <p:txBody>
            <a:bodyPr/>
            <a:lstStyle/>
            <a:p>
              <a:pPr defTabSz="511816" fontAlgn="ctr">
                <a:defRPr/>
              </a:pPr>
              <a:endParaRPr lang="en-US" altLang="zh-CN"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6" name="Freeform 20">
              <a:extLst>
                <a:ext uri="{FF2B5EF4-FFF2-40B4-BE49-F238E27FC236}">
                  <a16:creationId xmlns:a16="http://schemas.microsoft.com/office/drawing/2014/main" xmlns="" id="{F8859662-8A96-490D-AA68-110A00A0A173}"/>
                </a:ext>
              </a:extLst>
            </p:cNvPr>
            <p:cNvSpPr>
              <a:spLocks noEditPoints="1"/>
            </p:cNvSpPr>
            <p:nvPr/>
          </p:nvSpPr>
          <p:spPr bwMode="gray">
            <a:xfrm>
              <a:off x="2571750" y="2295525"/>
              <a:ext cx="57150" cy="65088"/>
            </a:xfrm>
            <a:custGeom>
              <a:avLst/>
              <a:gdLst>
                <a:gd name="T0" fmla="*/ 26 w 131"/>
                <a:gd name="T1" fmla="*/ 33 h 146"/>
                <a:gd name="T2" fmla="*/ 26 w 131"/>
                <a:gd name="T3" fmla="*/ 33 h 146"/>
                <a:gd name="T4" fmla="*/ 27 w 131"/>
                <a:gd name="T5" fmla="*/ 27 h 146"/>
                <a:gd name="T6" fmla="*/ 102 w 131"/>
                <a:gd name="T7" fmla="*/ 39 h 146"/>
                <a:gd name="T8" fmla="*/ 104 w 131"/>
                <a:gd name="T9" fmla="*/ 45 h 146"/>
                <a:gd name="T10" fmla="*/ 104 w 131"/>
                <a:gd name="T11" fmla="*/ 114 h 146"/>
                <a:gd name="T12" fmla="*/ 104 w 131"/>
                <a:gd name="T13" fmla="*/ 119 h 146"/>
                <a:gd name="T14" fmla="*/ 28 w 131"/>
                <a:gd name="T15" fmla="*/ 120 h 146"/>
                <a:gd name="T16" fmla="*/ 26 w 131"/>
                <a:gd name="T17" fmla="*/ 112 h 146"/>
                <a:gd name="T18" fmla="*/ 26 w 131"/>
                <a:gd name="T19" fmla="*/ 33 h 146"/>
                <a:gd name="T20" fmla="*/ 26 w 131"/>
                <a:gd name="T21" fmla="*/ 146 h 146"/>
                <a:gd name="T22" fmla="*/ 26 w 131"/>
                <a:gd name="T23" fmla="*/ 146 h 146"/>
                <a:gd name="T24" fmla="*/ 105 w 131"/>
                <a:gd name="T25" fmla="*/ 146 h 146"/>
                <a:gd name="T26" fmla="*/ 131 w 131"/>
                <a:gd name="T27" fmla="*/ 114 h 146"/>
                <a:gd name="T28" fmla="*/ 131 w 131"/>
                <a:gd name="T29" fmla="*/ 45 h 146"/>
                <a:gd name="T30" fmla="*/ 106 w 131"/>
                <a:gd name="T31" fmla="*/ 12 h 146"/>
                <a:gd name="T32" fmla="*/ 28 w 131"/>
                <a:gd name="T33" fmla="*/ 0 h 146"/>
                <a:gd name="T34" fmla="*/ 26 w 131"/>
                <a:gd name="T35" fmla="*/ 0 h 146"/>
                <a:gd name="T36" fmla="*/ 0 w 131"/>
                <a:gd name="T37" fmla="*/ 33 h 146"/>
                <a:gd name="T38" fmla="*/ 0 w 131"/>
                <a:gd name="T39" fmla="*/ 112 h 146"/>
                <a:gd name="T40" fmla="*/ 26 w 131"/>
                <a:gd name="T41"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1" h="146">
                  <a:moveTo>
                    <a:pt x="26" y="33"/>
                  </a:moveTo>
                  <a:lnTo>
                    <a:pt x="26" y="33"/>
                  </a:lnTo>
                  <a:cubicBezTo>
                    <a:pt x="26" y="30"/>
                    <a:pt x="27" y="28"/>
                    <a:pt x="27" y="27"/>
                  </a:cubicBezTo>
                  <a:lnTo>
                    <a:pt x="102" y="39"/>
                  </a:lnTo>
                  <a:cubicBezTo>
                    <a:pt x="102" y="39"/>
                    <a:pt x="104" y="42"/>
                    <a:pt x="104" y="45"/>
                  </a:cubicBezTo>
                  <a:lnTo>
                    <a:pt x="104" y="114"/>
                  </a:lnTo>
                  <a:cubicBezTo>
                    <a:pt x="104" y="117"/>
                    <a:pt x="103" y="119"/>
                    <a:pt x="104" y="119"/>
                  </a:cubicBezTo>
                  <a:lnTo>
                    <a:pt x="28" y="120"/>
                  </a:lnTo>
                  <a:cubicBezTo>
                    <a:pt x="27" y="118"/>
                    <a:pt x="26" y="116"/>
                    <a:pt x="26" y="112"/>
                  </a:cubicBezTo>
                  <a:lnTo>
                    <a:pt x="26" y="33"/>
                  </a:lnTo>
                  <a:close/>
                  <a:moveTo>
                    <a:pt x="26" y="146"/>
                  </a:moveTo>
                  <a:lnTo>
                    <a:pt x="26" y="146"/>
                  </a:lnTo>
                  <a:lnTo>
                    <a:pt x="105" y="146"/>
                  </a:lnTo>
                  <a:cubicBezTo>
                    <a:pt x="119" y="145"/>
                    <a:pt x="131" y="131"/>
                    <a:pt x="131" y="114"/>
                  </a:cubicBezTo>
                  <a:lnTo>
                    <a:pt x="131" y="45"/>
                  </a:lnTo>
                  <a:cubicBezTo>
                    <a:pt x="131" y="29"/>
                    <a:pt x="120" y="14"/>
                    <a:pt x="106" y="12"/>
                  </a:cubicBezTo>
                  <a:lnTo>
                    <a:pt x="28" y="0"/>
                  </a:lnTo>
                  <a:lnTo>
                    <a:pt x="26" y="0"/>
                  </a:lnTo>
                  <a:cubicBezTo>
                    <a:pt x="11" y="0"/>
                    <a:pt x="0" y="14"/>
                    <a:pt x="0" y="33"/>
                  </a:cubicBezTo>
                  <a:lnTo>
                    <a:pt x="0" y="112"/>
                  </a:lnTo>
                  <a:cubicBezTo>
                    <a:pt x="0" y="131"/>
                    <a:pt x="11" y="146"/>
                    <a:pt x="26" y="146"/>
                  </a:cubicBezTo>
                  <a:close/>
                </a:path>
              </a:pathLst>
            </a:custGeom>
            <a:grpFill/>
            <a:ln w="0">
              <a:noFill/>
              <a:prstDash val="solid"/>
              <a:round/>
              <a:headEnd/>
              <a:tailEnd/>
            </a:ln>
          </p:spPr>
          <p:txBody>
            <a:bodyPr/>
            <a:lstStyle/>
            <a:p>
              <a:pPr defTabSz="511816" fontAlgn="ctr">
                <a:defRPr/>
              </a:pPr>
              <a:endParaRPr lang="en-US" altLang="zh-CN"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7" name="Freeform 21">
              <a:extLst>
                <a:ext uri="{FF2B5EF4-FFF2-40B4-BE49-F238E27FC236}">
                  <a16:creationId xmlns:a16="http://schemas.microsoft.com/office/drawing/2014/main" xmlns="" id="{A9B849CB-AE76-4979-9BE4-0ACF7A834257}"/>
                </a:ext>
              </a:extLst>
            </p:cNvPr>
            <p:cNvSpPr>
              <a:spLocks noEditPoints="1"/>
            </p:cNvSpPr>
            <p:nvPr/>
          </p:nvSpPr>
          <p:spPr bwMode="gray">
            <a:xfrm>
              <a:off x="2454275" y="2409825"/>
              <a:ext cx="68263" cy="73025"/>
            </a:xfrm>
            <a:custGeom>
              <a:avLst/>
              <a:gdLst>
                <a:gd name="T0" fmla="*/ 132 w 159"/>
                <a:gd name="T1" fmla="*/ 125 h 168"/>
                <a:gd name="T2" fmla="*/ 132 w 159"/>
                <a:gd name="T3" fmla="*/ 125 h 168"/>
                <a:gd name="T4" fmla="*/ 129 w 159"/>
                <a:gd name="T5" fmla="*/ 134 h 168"/>
                <a:gd name="T6" fmla="*/ 29 w 159"/>
                <a:gd name="T7" fmla="*/ 141 h 168"/>
                <a:gd name="T8" fmla="*/ 27 w 159"/>
                <a:gd name="T9" fmla="*/ 130 h 168"/>
                <a:gd name="T10" fmla="*/ 27 w 159"/>
                <a:gd name="T11" fmla="*/ 37 h 168"/>
                <a:gd name="T12" fmla="*/ 29 w 159"/>
                <a:gd name="T13" fmla="*/ 27 h 168"/>
                <a:gd name="T14" fmla="*/ 129 w 159"/>
                <a:gd name="T15" fmla="*/ 29 h 168"/>
                <a:gd name="T16" fmla="*/ 132 w 159"/>
                <a:gd name="T17" fmla="*/ 38 h 168"/>
                <a:gd name="T18" fmla="*/ 132 w 159"/>
                <a:gd name="T19" fmla="*/ 125 h 168"/>
                <a:gd name="T20" fmla="*/ 133 w 159"/>
                <a:gd name="T21" fmla="*/ 2 h 168"/>
                <a:gd name="T22" fmla="*/ 133 w 159"/>
                <a:gd name="T23" fmla="*/ 2 h 168"/>
                <a:gd name="T24" fmla="*/ 28 w 159"/>
                <a:gd name="T25" fmla="*/ 0 h 168"/>
                <a:gd name="T26" fmla="*/ 26 w 159"/>
                <a:gd name="T27" fmla="*/ 0 h 168"/>
                <a:gd name="T28" fmla="*/ 0 w 159"/>
                <a:gd name="T29" fmla="*/ 37 h 168"/>
                <a:gd name="T30" fmla="*/ 0 w 159"/>
                <a:gd name="T31" fmla="*/ 130 h 168"/>
                <a:gd name="T32" fmla="*/ 27 w 159"/>
                <a:gd name="T33" fmla="*/ 168 h 168"/>
                <a:gd name="T34" fmla="*/ 132 w 159"/>
                <a:gd name="T35" fmla="*/ 160 h 168"/>
                <a:gd name="T36" fmla="*/ 159 w 159"/>
                <a:gd name="T37" fmla="*/ 125 h 168"/>
                <a:gd name="T38" fmla="*/ 159 w 159"/>
                <a:gd name="T39" fmla="*/ 38 h 168"/>
                <a:gd name="T40" fmla="*/ 133 w 159"/>
                <a:gd name="T41" fmla="*/ 2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9" h="168">
                  <a:moveTo>
                    <a:pt x="132" y="125"/>
                  </a:moveTo>
                  <a:lnTo>
                    <a:pt x="132" y="125"/>
                  </a:lnTo>
                  <a:cubicBezTo>
                    <a:pt x="132" y="130"/>
                    <a:pt x="130" y="133"/>
                    <a:pt x="129" y="134"/>
                  </a:cubicBezTo>
                  <a:lnTo>
                    <a:pt x="29" y="141"/>
                  </a:lnTo>
                  <a:cubicBezTo>
                    <a:pt x="28" y="139"/>
                    <a:pt x="27" y="135"/>
                    <a:pt x="27" y="130"/>
                  </a:cubicBezTo>
                  <a:lnTo>
                    <a:pt x="27" y="37"/>
                  </a:lnTo>
                  <a:cubicBezTo>
                    <a:pt x="27" y="32"/>
                    <a:pt x="28" y="28"/>
                    <a:pt x="29" y="27"/>
                  </a:cubicBezTo>
                  <a:lnTo>
                    <a:pt x="129" y="29"/>
                  </a:lnTo>
                  <a:cubicBezTo>
                    <a:pt x="130" y="30"/>
                    <a:pt x="132" y="34"/>
                    <a:pt x="132" y="38"/>
                  </a:cubicBezTo>
                  <a:lnTo>
                    <a:pt x="132" y="125"/>
                  </a:lnTo>
                  <a:close/>
                  <a:moveTo>
                    <a:pt x="133" y="2"/>
                  </a:moveTo>
                  <a:lnTo>
                    <a:pt x="133" y="2"/>
                  </a:lnTo>
                  <a:lnTo>
                    <a:pt x="28" y="0"/>
                  </a:lnTo>
                  <a:lnTo>
                    <a:pt x="26" y="0"/>
                  </a:lnTo>
                  <a:cubicBezTo>
                    <a:pt x="11" y="0"/>
                    <a:pt x="0" y="15"/>
                    <a:pt x="0" y="37"/>
                  </a:cubicBezTo>
                  <a:lnTo>
                    <a:pt x="0" y="130"/>
                  </a:lnTo>
                  <a:cubicBezTo>
                    <a:pt x="0" y="152"/>
                    <a:pt x="11" y="168"/>
                    <a:pt x="27" y="168"/>
                  </a:cubicBezTo>
                  <a:lnTo>
                    <a:pt x="132" y="160"/>
                  </a:lnTo>
                  <a:cubicBezTo>
                    <a:pt x="147" y="159"/>
                    <a:pt x="159" y="144"/>
                    <a:pt x="159" y="125"/>
                  </a:cubicBezTo>
                  <a:lnTo>
                    <a:pt x="159" y="38"/>
                  </a:lnTo>
                  <a:cubicBezTo>
                    <a:pt x="159" y="20"/>
                    <a:pt x="148" y="4"/>
                    <a:pt x="133" y="2"/>
                  </a:cubicBezTo>
                  <a:close/>
                </a:path>
              </a:pathLst>
            </a:custGeom>
            <a:grpFill/>
            <a:ln w="0">
              <a:noFill/>
              <a:prstDash val="solid"/>
              <a:round/>
              <a:headEnd/>
              <a:tailEnd/>
            </a:ln>
          </p:spPr>
          <p:txBody>
            <a:bodyPr/>
            <a:lstStyle/>
            <a:p>
              <a:pPr defTabSz="511816" fontAlgn="ctr">
                <a:defRPr/>
              </a:pPr>
              <a:endParaRPr lang="en-US" altLang="zh-CN"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8" name="Freeform 22">
              <a:extLst>
                <a:ext uri="{FF2B5EF4-FFF2-40B4-BE49-F238E27FC236}">
                  <a16:creationId xmlns:a16="http://schemas.microsoft.com/office/drawing/2014/main" xmlns="" id="{13230B00-040C-4294-B920-598368FACFD1}"/>
                </a:ext>
              </a:extLst>
            </p:cNvPr>
            <p:cNvSpPr>
              <a:spLocks noEditPoints="1"/>
            </p:cNvSpPr>
            <p:nvPr/>
          </p:nvSpPr>
          <p:spPr bwMode="gray">
            <a:xfrm>
              <a:off x="2568575" y="2409825"/>
              <a:ext cx="60325" cy="61913"/>
            </a:xfrm>
            <a:custGeom>
              <a:avLst/>
              <a:gdLst>
                <a:gd name="T0" fmla="*/ 109 w 136"/>
                <a:gd name="T1" fmla="*/ 105 h 143"/>
                <a:gd name="T2" fmla="*/ 109 w 136"/>
                <a:gd name="T3" fmla="*/ 105 h 143"/>
                <a:gd name="T4" fmla="*/ 108 w 136"/>
                <a:gd name="T5" fmla="*/ 110 h 143"/>
                <a:gd name="T6" fmla="*/ 28 w 136"/>
                <a:gd name="T7" fmla="*/ 116 h 143"/>
                <a:gd name="T8" fmla="*/ 27 w 136"/>
                <a:gd name="T9" fmla="*/ 109 h 143"/>
                <a:gd name="T10" fmla="*/ 27 w 136"/>
                <a:gd name="T11" fmla="*/ 33 h 143"/>
                <a:gd name="T12" fmla="*/ 28 w 136"/>
                <a:gd name="T13" fmla="*/ 26 h 143"/>
                <a:gd name="T14" fmla="*/ 108 w 136"/>
                <a:gd name="T15" fmla="*/ 28 h 143"/>
                <a:gd name="T16" fmla="*/ 109 w 136"/>
                <a:gd name="T17" fmla="*/ 34 h 143"/>
                <a:gd name="T18" fmla="*/ 109 w 136"/>
                <a:gd name="T19" fmla="*/ 105 h 143"/>
                <a:gd name="T20" fmla="*/ 113 w 136"/>
                <a:gd name="T21" fmla="*/ 2 h 143"/>
                <a:gd name="T22" fmla="*/ 113 w 136"/>
                <a:gd name="T23" fmla="*/ 2 h 143"/>
                <a:gd name="T24" fmla="*/ 26 w 136"/>
                <a:gd name="T25" fmla="*/ 0 h 143"/>
                <a:gd name="T26" fmla="*/ 24 w 136"/>
                <a:gd name="T27" fmla="*/ 0 h 143"/>
                <a:gd name="T28" fmla="*/ 0 w 136"/>
                <a:gd name="T29" fmla="*/ 33 h 143"/>
                <a:gd name="T30" fmla="*/ 0 w 136"/>
                <a:gd name="T31" fmla="*/ 109 h 143"/>
                <a:gd name="T32" fmla="*/ 25 w 136"/>
                <a:gd name="T33" fmla="*/ 143 h 143"/>
                <a:gd name="T34" fmla="*/ 112 w 136"/>
                <a:gd name="T35" fmla="*/ 137 h 143"/>
                <a:gd name="T36" fmla="*/ 136 w 136"/>
                <a:gd name="T37" fmla="*/ 105 h 143"/>
                <a:gd name="T38" fmla="*/ 136 w 136"/>
                <a:gd name="T39" fmla="*/ 34 h 143"/>
                <a:gd name="T40" fmla="*/ 113 w 136"/>
                <a:gd name="T41" fmla="*/ 2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6" h="143">
                  <a:moveTo>
                    <a:pt x="109" y="105"/>
                  </a:moveTo>
                  <a:lnTo>
                    <a:pt x="109" y="105"/>
                  </a:lnTo>
                  <a:cubicBezTo>
                    <a:pt x="109" y="108"/>
                    <a:pt x="108" y="109"/>
                    <a:pt x="108" y="110"/>
                  </a:cubicBezTo>
                  <a:lnTo>
                    <a:pt x="28" y="116"/>
                  </a:lnTo>
                  <a:cubicBezTo>
                    <a:pt x="27" y="115"/>
                    <a:pt x="27" y="112"/>
                    <a:pt x="27" y="109"/>
                  </a:cubicBezTo>
                  <a:lnTo>
                    <a:pt x="27" y="33"/>
                  </a:lnTo>
                  <a:cubicBezTo>
                    <a:pt x="27" y="30"/>
                    <a:pt x="27" y="28"/>
                    <a:pt x="28" y="26"/>
                  </a:cubicBezTo>
                  <a:lnTo>
                    <a:pt x="108" y="28"/>
                  </a:lnTo>
                  <a:cubicBezTo>
                    <a:pt x="108" y="29"/>
                    <a:pt x="109" y="31"/>
                    <a:pt x="109" y="34"/>
                  </a:cubicBezTo>
                  <a:lnTo>
                    <a:pt x="109" y="105"/>
                  </a:lnTo>
                  <a:close/>
                  <a:moveTo>
                    <a:pt x="113" y="2"/>
                  </a:moveTo>
                  <a:lnTo>
                    <a:pt x="113" y="2"/>
                  </a:lnTo>
                  <a:lnTo>
                    <a:pt x="26" y="0"/>
                  </a:lnTo>
                  <a:lnTo>
                    <a:pt x="24" y="0"/>
                  </a:lnTo>
                  <a:cubicBezTo>
                    <a:pt x="10" y="0"/>
                    <a:pt x="0" y="14"/>
                    <a:pt x="0" y="33"/>
                  </a:cubicBezTo>
                  <a:lnTo>
                    <a:pt x="0" y="109"/>
                  </a:lnTo>
                  <a:cubicBezTo>
                    <a:pt x="0" y="129"/>
                    <a:pt x="10" y="143"/>
                    <a:pt x="25" y="143"/>
                  </a:cubicBezTo>
                  <a:lnTo>
                    <a:pt x="112" y="137"/>
                  </a:lnTo>
                  <a:cubicBezTo>
                    <a:pt x="125" y="136"/>
                    <a:pt x="136" y="122"/>
                    <a:pt x="136" y="105"/>
                  </a:cubicBezTo>
                  <a:lnTo>
                    <a:pt x="136" y="34"/>
                  </a:lnTo>
                  <a:cubicBezTo>
                    <a:pt x="136" y="17"/>
                    <a:pt x="126" y="4"/>
                    <a:pt x="113" y="2"/>
                  </a:cubicBezTo>
                  <a:close/>
                </a:path>
              </a:pathLst>
            </a:custGeom>
            <a:grpFill/>
            <a:ln w="0">
              <a:noFill/>
              <a:prstDash val="solid"/>
              <a:round/>
              <a:headEnd/>
              <a:tailEnd/>
            </a:ln>
          </p:spPr>
          <p:txBody>
            <a:bodyPr/>
            <a:lstStyle/>
            <a:p>
              <a:pPr defTabSz="511816" fontAlgn="ctr">
                <a:defRPr/>
              </a:pPr>
              <a:endParaRPr lang="en-US" altLang="zh-CN"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9" name="Freeform 23">
              <a:extLst>
                <a:ext uri="{FF2B5EF4-FFF2-40B4-BE49-F238E27FC236}">
                  <a16:creationId xmlns:a16="http://schemas.microsoft.com/office/drawing/2014/main" xmlns="" id="{49DC476F-1F05-403E-9B3F-88D1389E5308}"/>
                </a:ext>
              </a:extLst>
            </p:cNvPr>
            <p:cNvSpPr>
              <a:spLocks/>
            </p:cNvSpPr>
            <p:nvPr/>
          </p:nvSpPr>
          <p:spPr bwMode="gray">
            <a:xfrm>
              <a:off x="2451100" y="2532063"/>
              <a:ext cx="74613" cy="25400"/>
            </a:xfrm>
            <a:custGeom>
              <a:avLst/>
              <a:gdLst>
                <a:gd name="T0" fmla="*/ 16 w 173"/>
                <a:gd name="T1" fmla="*/ 59 h 59"/>
                <a:gd name="T2" fmla="*/ 16 w 173"/>
                <a:gd name="T3" fmla="*/ 59 h 59"/>
                <a:gd name="T4" fmla="*/ 16 w 173"/>
                <a:gd name="T5" fmla="*/ 59 h 59"/>
                <a:gd name="T6" fmla="*/ 157 w 173"/>
                <a:gd name="T7" fmla="*/ 44 h 59"/>
                <a:gd name="T8" fmla="*/ 173 w 173"/>
                <a:gd name="T9" fmla="*/ 22 h 59"/>
                <a:gd name="T10" fmla="*/ 156 w 173"/>
                <a:gd name="T11" fmla="*/ 0 h 59"/>
                <a:gd name="T12" fmla="*/ 16 w 173"/>
                <a:gd name="T13" fmla="*/ 15 h 59"/>
                <a:gd name="T14" fmla="*/ 0 w 173"/>
                <a:gd name="T15" fmla="*/ 37 h 59"/>
                <a:gd name="T16" fmla="*/ 16 w 173"/>
                <a:gd name="T17"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3" h="59">
                  <a:moveTo>
                    <a:pt x="16" y="59"/>
                  </a:moveTo>
                  <a:lnTo>
                    <a:pt x="16" y="59"/>
                  </a:lnTo>
                  <a:lnTo>
                    <a:pt x="16" y="59"/>
                  </a:lnTo>
                  <a:lnTo>
                    <a:pt x="157" y="44"/>
                  </a:lnTo>
                  <a:cubicBezTo>
                    <a:pt x="165" y="44"/>
                    <a:pt x="173" y="34"/>
                    <a:pt x="173" y="22"/>
                  </a:cubicBezTo>
                  <a:cubicBezTo>
                    <a:pt x="173" y="10"/>
                    <a:pt x="165" y="0"/>
                    <a:pt x="156" y="0"/>
                  </a:cubicBezTo>
                  <a:lnTo>
                    <a:pt x="16" y="15"/>
                  </a:lnTo>
                  <a:cubicBezTo>
                    <a:pt x="7" y="15"/>
                    <a:pt x="0" y="25"/>
                    <a:pt x="0" y="37"/>
                  </a:cubicBezTo>
                  <a:cubicBezTo>
                    <a:pt x="0" y="49"/>
                    <a:pt x="7" y="59"/>
                    <a:pt x="16" y="59"/>
                  </a:cubicBezTo>
                  <a:close/>
                </a:path>
              </a:pathLst>
            </a:custGeom>
            <a:grpFill/>
            <a:ln w="0">
              <a:noFill/>
              <a:prstDash val="solid"/>
              <a:round/>
              <a:headEnd/>
              <a:tailEnd/>
            </a:ln>
          </p:spPr>
          <p:txBody>
            <a:bodyPr/>
            <a:lstStyle/>
            <a:p>
              <a:pPr defTabSz="511816" fontAlgn="ctr">
                <a:defRPr/>
              </a:pPr>
              <a:endParaRPr lang="en-US" altLang="zh-CN"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0" name="Freeform 24">
              <a:extLst>
                <a:ext uri="{FF2B5EF4-FFF2-40B4-BE49-F238E27FC236}">
                  <a16:creationId xmlns:a16="http://schemas.microsoft.com/office/drawing/2014/main" xmlns="" id="{4CCA0466-08B2-42AE-8C42-B60E07B157B2}"/>
                </a:ext>
              </a:extLst>
            </p:cNvPr>
            <p:cNvSpPr>
              <a:spLocks/>
            </p:cNvSpPr>
            <p:nvPr/>
          </p:nvSpPr>
          <p:spPr bwMode="gray">
            <a:xfrm>
              <a:off x="2451100" y="2566988"/>
              <a:ext cx="74613" cy="26988"/>
            </a:xfrm>
            <a:custGeom>
              <a:avLst/>
              <a:gdLst>
                <a:gd name="T0" fmla="*/ 156 w 173"/>
                <a:gd name="T1" fmla="*/ 0 h 64"/>
                <a:gd name="T2" fmla="*/ 156 w 173"/>
                <a:gd name="T3" fmla="*/ 0 h 64"/>
                <a:gd name="T4" fmla="*/ 156 w 173"/>
                <a:gd name="T5" fmla="*/ 0 h 64"/>
                <a:gd name="T6" fmla="*/ 16 w 173"/>
                <a:gd name="T7" fmla="*/ 21 h 64"/>
                <a:gd name="T8" fmla="*/ 0 w 173"/>
                <a:gd name="T9" fmla="*/ 42 h 64"/>
                <a:gd name="T10" fmla="*/ 16 w 173"/>
                <a:gd name="T11" fmla="*/ 64 h 64"/>
                <a:gd name="T12" fmla="*/ 16 w 173"/>
                <a:gd name="T13" fmla="*/ 64 h 64"/>
                <a:gd name="T14" fmla="*/ 157 w 173"/>
                <a:gd name="T15" fmla="*/ 43 h 64"/>
                <a:gd name="T16" fmla="*/ 173 w 173"/>
                <a:gd name="T17" fmla="*/ 22 h 64"/>
                <a:gd name="T18" fmla="*/ 156 w 173"/>
                <a:gd name="T19"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3" h="64">
                  <a:moveTo>
                    <a:pt x="156" y="0"/>
                  </a:moveTo>
                  <a:lnTo>
                    <a:pt x="156" y="0"/>
                  </a:lnTo>
                  <a:lnTo>
                    <a:pt x="156" y="0"/>
                  </a:lnTo>
                  <a:lnTo>
                    <a:pt x="16" y="21"/>
                  </a:lnTo>
                  <a:cubicBezTo>
                    <a:pt x="7" y="21"/>
                    <a:pt x="0" y="30"/>
                    <a:pt x="0" y="42"/>
                  </a:cubicBezTo>
                  <a:cubicBezTo>
                    <a:pt x="0" y="54"/>
                    <a:pt x="7" y="64"/>
                    <a:pt x="16" y="64"/>
                  </a:cubicBezTo>
                  <a:lnTo>
                    <a:pt x="16" y="64"/>
                  </a:lnTo>
                  <a:lnTo>
                    <a:pt x="157" y="43"/>
                  </a:lnTo>
                  <a:cubicBezTo>
                    <a:pt x="165" y="43"/>
                    <a:pt x="173" y="34"/>
                    <a:pt x="173" y="22"/>
                  </a:cubicBezTo>
                  <a:cubicBezTo>
                    <a:pt x="173" y="10"/>
                    <a:pt x="166" y="0"/>
                    <a:pt x="156" y="0"/>
                  </a:cubicBezTo>
                  <a:close/>
                </a:path>
              </a:pathLst>
            </a:custGeom>
            <a:grpFill/>
            <a:ln w="0">
              <a:noFill/>
              <a:prstDash val="solid"/>
              <a:round/>
              <a:headEnd/>
              <a:tailEnd/>
            </a:ln>
          </p:spPr>
          <p:txBody>
            <a:bodyPr/>
            <a:lstStyle/>
            <a:p>
              <a:pPr defTabSz="511816" fontAlgn="ctr">
                <a:defRPr/>
              </a:pPr>
              <a:endParaRPr lang="en-US" altLang="zh-CN"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1" name="Freeform 25">
              <a:extLst>
                <a:ext uri="{FF2B5EF4-FFF2-40B4-BE49-F238E27FC236}">
                  <a16:creationId xmlns:a16="http://schemas.microsoft.com/office/drawing/2014/main" xmlns="" id="{54F1D204-BEE7-4721-8D77-02EEB92449F1}"/>
                </a:ext>
              </a:extLst>
            </p:cNvPr>
            <p:cNvSpPr>
              <a:spLocks/>
            </p:cNvSpPr>
            <p:nvPr/>
          </p:nvSpPr>
          <p:spPr bwMode="gray">
            <a:xfrm>
              <a:off x="2570163" y="2522538"/>
              <a:ext cx="57150" cy="19050"/>
            </a:xfrm>
            <a:custGeom>
              <a:avLst/>
              <a:gdLst>
                <a:gd name="T0" fmla="*/ 12 w 132"/>
                <a:gd name="T1" fmla="*/ 44 h 44"/>
                <a:gd name="T2" fmla="*/ 12 w 132"/>
                <a:gd name="T3" fmla="*/ 44 h 44"/>
                <a:gd name="T4" fmla="*/ 12 w 132"/>
                <a:gd name="T5" fmla="*/ 44 h 44"/>
                <a:gd name="T6" fmla="*/ 120 w 132"/>
                <a:gd name="T7" fmla="*/ 33 h 44"/>
                <a:gd name="T8" fmla="*/ 132 w 132"/>
                <a:gd name="T9" fmla="*/ 16 h 44"/>
                <a:gd name="T10" fmla="*/ 120 w 132"/>
                <a:gd name="T11" fmla="*/ 0 h 44"/>
                <a:gd name="T12" fmla="*/ 12 w 132"/>
                <a:gd name="T13" fmla="*/ 11 h 44"/>
                <a:gd name="T14" fmla="*/ 0 w 132"/>
                <a:gd name="T15" fmla="*/ 28 h 44"/>
                <a:gd name="T16" fmla="*/ 12 w 132"/>
                <a:gd name="T17"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44">
                  <a:moveTo>
                    <a:pt x="12" y="44"/>
                  </a:moveTo>
                  <a:lnTo>
                    <a:pt x="12" y="44"/>
                  </a:lnTo>
                  <a:lnTo>
                    <a:pt x="12" y="44"/>
                  </a:lnTo>
                  <a:lnTo>
                    <a:pt x="120" y="33"/>
                  </a:lnTo>
                  <a:cubicBezTo>
                    <a:pt x="127" y="33"/>
                    <a:pt x="132" y="25"/>
                    <a:pt x="132" y="16"/>
                  </a:cubicBezTo>
                  <a:cubicBezTo>
                    <a:pt x="132" y="7"/>
                    <a:pt x="127" y="0"/>
                    <a:pt x="120" y="0"/>
                  </a:cubicBezTo>
                  <a:lnTo>
                    <a:pt x="12" y="11"/>
                  </a:lnTo>
                  <a:cubicBezTo>
                    <a:pt x="5" y="11"/>
                    <a:pt x="0" y="19"/>
                    <a:pt x="0" y="28"/>
                  </a:cubicBezTo>
                  <a:cubicBezTo>
                    <a:pt x="0" y="37"/>
                    <a:pt x="5" y="44"/>
                    <a:pt x="12" y="44"/>
                  </a:cubicBezTo>
                  <a:close/>
                </a:path>
              </a:pathLst>
            </a:custGeom>
            <a:grpFill/>
            <a:ln w="0">
              <a:noFill/>
              <a:prstDash val="solid"/>
              <a:round/>
              <a:headEnd/>
              <a:tailEnd/>
            </a:ln>
          </p:spPr>
          <p:txBody>
            <a:bodyPr/>
            <a:lstStyle/>
            <a:p>
              <a:pPr defTabSz="511816" fontAlgn="ctr">
                <a:defRPr/>
              </a:pPr>
              <a:endParaRPr lang="en-US" altLang="zh-CN"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2" name="Freeform 26">
              <a:extLst>
                <a:ext uri="{FF2B5EF4-FFF2-40B4-BE49-F238E27FC236}">
                  <a16:creationId xmlns:a16="http://schemas.microsoft.com/office/drawing/2014/main" xmlns="" id="{61604E1D-5B53-4C00-B3A5-73376F9CFBEC}"/>
                </a:ext>
              </a:extLst>
            </p:cNvPr>
            <p:cNvSpPr>
              <a:spLocks/>
            </p:cNvSpPr>
            <p:nvPr/>
          </p:nvSpPr>
          <p:spPr bwMode="gray">
            <a:xfrm>
              <a:off x="2570163" y="2547938"/>
              <a:ext cx="57150" cy="20638"/>
            </a:xfrm>
            <a:custGeom>
              <a:avLst/>
              <a:gdLst>
                <a:gd name="T0" fmla="*/ 119 w 132"/>
                <a:gd name="T1" fmla="*/ 0 h 49"/>
                <a:gd name="T2" fmla="*/ 119 w 132"/>
                <a:gd name="T3" fmla="*/ 0 h 49"/>
                <a:gd name="T4" fmla="*/ 119 w 132"/>
                <a:gd name="T5" fmla="*/ 0 h 49"/>
                <a:gd name="T6" fmla="*/ 12 w 132"/>
                <a:gd name="T7" fmla="*/ 16 h 49"/>
                <a:gd name="T8" fmla="*/ 0 w 132"/>
                <a:gd name="T9" fmla="*/ 32 h 49"/>
                <a:gd name="T10" fmla="*/ 12 w 132"/>
                <a:gd name="T11" fmla="*/ 49 h 49"/>
                <a:gd name="T12" fmla="*/ 12 w 132"/>
                <a:gd name="T13" fmla="*/ 49 h 49"/>
                <a:gd name="T14" fmla="*/ 120 w 132"/>
                <a:gd name="T15" fmla="*/ 33 h 49"/>
                <a:gd name="T16" fmla="*/ 132 w 132"/>
                <a:gd name="T17" fmla="*/ 17 h 49"/>
                <a:gd name="T18" fmla="*/ 119 w 132"/>
                <a:gd name="T19"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 h="49">
                  <a:moveTo>
                    <a:pt x="119" y="0"/>
                  </a:moveTo>
                  <a:lnTo>
                    <a:pt x="119" y="0"/>
                  </a:lnTo>
                  <a:lnTo>
                    <a:pt x="119" y="0"/>
                  </a:lnTo>
                  <a:lnTo>
                    <a:pt x="12" y="16"/>
                  </a:lnTo>
                  <a:cubicBezTo>
                    <a:pt x="5" y="16"/>
                    <a:pt x="0" y="23"/>
                    <a:pt x="0" y="32"/>
                  </a:cubicBezTo>
                  <a:cubicBezTo>
                    <a:pt x="0" y="42"/>
                    <a:pt x="5" y="49"/>
                    <a:pt x="12" y="49"/>
                  </a:cubicBezTo>
                  <a:lnTo>
                    <a:pt x="12" y="49"/>
                  </a:lnTo>
                  <a:lnTo>
                    <a:pt x="120" y="33"/>
                  </a:lnTo>
                  <a:cubicBezTo>
                    <a:pt x="127" y="33"/>
                    <a:pt x="132" y="26"/>
                    <a:pt x="132" y="17"/>
                  </a:cubicBezTo>
                  <a:cubicBezTo>
                    <a:pt x="132" y="8"/>
                    <a:pt x="127" y="0"/>
                    <a:pt x="119" y="0"/>
                  </a:cubicBezTo>
                  <a:close/>
                </a:path>
              </a:pathLst>
            </a:custGeom>
            <a:grpFill/>
            <a:ln w="0">
              <a:noFill/>
              <a:prstDash val="solid"/>
              <a:round/>
              <a:headEnd/>
              <a:tailEnd/>
            </a:ln>
          </p:spPr>
          <p:txBody>
            <a:bodyPr/>
            <a:lstStyle/>
            <a:p>
              <a:pPr defTabSz="511816" fontAlgn="ctr">
                <a:defRPr/>
              </a:pPr>
              <a:endParaRPr lang="en-US" altLang="zh-CN"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3" name="Freeform 27">
              <a:extLst>
                <a:ext uri="{FF2B5EF4-FFF2-40B4-BE49-F238E27FC236}">
                  <a16:creationId xmlns:a16="http://schemas.microsoft.com/office/drawing/2014/main" xmlns="" id="{BDBD88A9-EF78-4245-98C8-7242DF2B387E}"/>
                </a:ext>
              </a:extLst>
            </p:cNvPr>
            <p:cNvSpPr>
              <a:spLocks noEditPoints="1"/>
            </p:cNvSpPr>
            <p:nvPr/>
          </p:nvSpPr>
          <p:spPr bwMode="gray">
            <a:xfrm>
              <a:off x="2662238" y="2209800"/>
              <a:ext cx="38100" cy="52388"/>
            </a:xfrm>
            <a:custGeom>
              <a:avLst/>
              <a:gdLst>
                <a:gd name="T0" fmla="*/ 20 w 91"/>
                <a:gd name="T1" fmla="*/ 31 h 120"/>
                <a:gd name="T2" fmla="*/ 20 w 91"/>
                <a:gd name="T3" fmla="*/ 31 h 120"/>
                <a:gd name="T4" fmla="*/ 21 w 91"/>
                <a:gd name="T5" fmla="*/ 21 h 120"/>
                <a:gd name="T6" fmla="*/ 68 w 91"/>
                <a:gd name="T7" fmla="*/ 36 h 120"/>
                <a:gd name="T8" fmla="*/ 71 w 91"/>
                <a:gd name="T9" fmla="*/ 47 h 120"/>
                <a:gd name="T10" fmla="*/ 71 w 91"/>
                <a:gd name="T11" fmla="*/ 90 h 120"/>
                <a:gd name="T12" fmla="*/ 69 w 91"/>
                <a:gd name="T13" fmla="*/ 100 h 120"/>
                <a:gd name="T14" fmla="*/ 22 w 91"/>
                <a:gd name="T15" fmla="*/ 96 h 120"/>
                <a:gd name="T16" fmla="*/ 20 w 91"/>
                <a:gd name="T17" fmla="*/ 83 h 120"/>
                <a:gd name="T18" fmla="*/ 20 w 91"/>
                <a:gd name="T19" fmla="*/ 31 h 120"/>
                <a:gd name="T20" fmla="*/ 3 w 91"/>
                <a:gd name="T21" fmla="*/ 103 h 120"/>
                <a:gd name="T22" fmla="*/ 3 w 91"/>
                <a:gd name="T23" fmla="*/ 103 h 120"/>
                <a:gd name="T24" fmla="*/ 19 w 91"/>
                <a:gd name="T25" fmla="*/ 116 h 120"/>
                <a:gd name="T26" fmla="*/ 71 w 91"/>
                <a:gd name="T27" fmla="*/ 120 h 120"/>
                <a:gd name="T28" fmla="*/ 72 w 91"/>
                <a:gd name="T29" fmla="*/ 120 h 120"/>
                <a:gd name="T30" fmla="*/ 91 w 91"/>
                <a:gd name="T31" fmla="*/ 90 h 120"/>
                <a:gd name="T32" fmla="*/ 91 w 91"/>
                <a:gd name="T33" fmla="*/ 47 h 120"/>
                <a:gd name="T34" fmla="*/ 74 w 91"/>
                <a:gd name="T35" fmla="*/ 17 h 120"/>
                <a:gd name="T36" fmla="*/ 23 w 91"/>
                <a:gd name="T37" fmla="*/ 0 h 120"/>
                <a:gd name="T38" fmla="*/ 19 w 91"/>
                <a:gd name="T39" fmla="*/ 0 h 120"/>
                <a:gd name="T40" fmla="*/ 0 w 91"/>
                <a:gd name="T41" fmla="*/ 31 h 120"/>
                <a:gd name="T42" fmla="*/ 0 w 91"/>
                <a:gd name="T43" fmla="*/ 83 h 120"/>
                <a:gd name="T44" fmla="*/ 3 w 91"/>
                <a:gd name="T45" fmla="*/ 103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1" h="120">
                  <a:moveTo>
                    <a:pt x="20" y="31"/>
                  </a:moveTo>
                  <a:lnTo>
                    <a:pt x="20" y="31"/>
                  </a:lnTo>
                  <a:cubicBezTo>
                    <a:pt x="20" y="27"/>
                    <a:pt x="20" y="23"/>
                    <a:pt x="21" y="21"/>
                  </a:cubicBezTo>
                  <a:lnTo>
                    <a:pt x="68" y="36"/>
                  </a:lnTo>
                  <a:cubicBezTo>
                    <a:pt x="69" y="37"/>
                    <a:pt x="71" y="41"/>
                    <a:pt x="71" y="47"/>
                  </a:cubicBezTo>
                  <a:lnTo>
                    <a:pt x="71" y="90"/>
                  </a:lnTo>
                  <a:cubicBezTo>
                    <a:pt x="71" y="95"/>
                    <a:pt x="70" y="99"/>
                    <a:pt x="69" y="100"/>
                  </a:cubicBezTo>
                  <a:lnTo>
                    <a:pt x="22" y="96"/>
                  </a:lnTo>
                  <a:cubicBezTo>
                    <a:pt x="21" y="94"/>
                    <a:pt x="20" y="90"/>
                    <a:pt x="20" y="83"/>
                  </a:cubicBezTo>
                  <a:lnTo>
                    <a:pt x="20" y="31"/>
                  </a:lnTo>
                  <a:close/>
                  <a:moveTo>
                    <a:pt x="3" y="103"/>
                  </a:moveTo>
                  <a:lnTo>
                    <a:pt x="3" y="103"/>
                  </a:lnTo>
                  <a:cubicBezTo>
                    <a:pt x="8" y="113"/>
                    <a:pt x="14" y="116"/>
                    <a:pt x="19" y="116"/>
                  </a:cubicBezTo>
                  <a:lnTo>
                    <a:pt x="71" y="120"/>
                  </a:lnTo>
                  <a:lnTo>
                    <a:pt x="72" y="120"/>
                  </a:lnTo>
                  <a:cubicBezTo>
                    <a:pt x="83" y="119"/>
                    <a:pt x="91" y="107"/>
                    <a:pt x="91" y="90"/>
                  </a:cubicBezTo>
                  <a:lnTo>
                    <a:pt x="91" y="47"/>
                  </a:lnTo>
                  <a:cubicBezTo>
                    <a:pt x="91" y="34"/>
                    <a:pt x="85" y="19"/>
                    <a:pt x="74" y="17"/>
                  </a:cubicBezTo>
                  <a:lnTo>
                    <a:pt x="23" y="0"/>
                  </a:lnTo>
                  <a:lnTo>
                    <a:pt x="19" y="0"/>
                  </a:lnTo>
                  <a:cubicBezTo>
                    <a:pt x="7" y="0"/>
                    <a:pt x="0" y="12"/>
                    <a:pt x="0" y="31"/>
                  </a:cubicBezTo>
                  <a:lnTo>
                    <a:pt x="0" y="83"/>
                  </a:lnTo>
                  <a:cubicBezTo>
                    <a:pt x="0" y="91"/>
                    <a:pt x="1" y="98"/>
                    <a:pt x="3" y="103"/>
                  </a:cubicBezTo>
                  <a:close/>
                </a:path>
              </a:pathLst>
            </a:custGeom>
            <a:grpFill/>
            <a:ln w="0">
              <a:noFill/>
              <a:prstDash val="solid"/>
              <a:round/>
              <a:headEnd/>
              <a:tailEnd/>
            </a:ln>
          </p:spPr>
          <p:txBody>
            <a:bodyPr/>
            <a:lstStyle/>
            <a:p>
              <a:pPr defTabSz="511816" fontAlgn="ctr">
                <a:defRPr/>
              </a:pPr>
              <a:endParaRPr lang="en-US" altLang="zh-CN"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4" name="Freeform 28">
              <a:extLst>
                <a:ext uri="{FF2B5EF4-FFF2-40B4-BE49-F238E27FC236}">
                  <a16:creationId xmlns:a16="http://schemas.microsoft.com/office/drawing/2014/main" xmlns="" id="{FC84729C-C4E3-4B11-B082-42DC61A8C855}"/>
                </a:ext>
              </a:extLst>
            </p:cNvPr>
            <p:cNvSpPr>
              <a:spLocks noEditPoints="1"/>
            </p:cNvSpPr>
            <p:nvPr/>
          </p:nvSpPr>
          <p:spPr bwMode="gray">
            <a:xfrm>
              <a:off x="2662238" y="2311400"/>
              <a:ext cx="38100" cy="55563"/>
            </a:xfrm>
            <a:custGeom>
              <a:avLst/>
              <a:gdLst>
                <a:gd name="T0" fmla="*/ 20 w 91"/>
                <a:gd name="T1" fmla="*/ 30 h 126"/>
                <a:gd name="T2" fmla="*/ 20 w 91"/>
                <a:gd name="T3" fmla="*/ 30 h 126"/>
                <a:gd name="T4" fmla="*/ 21 w 91"/>
                <a:gd name="T5" fmla="*/ 20 h 126"/>
                <a:gd name="T6" fmla="*/ 68 w 91"/>
                <a:gd name="T7" fmla="*/ 32 h 126"/>
                <a:gd name="T8" fmla="*/ 71 w 91"/>
                <a:gd name="T9" fmla="*/ 42 h 126"/>
                <a:gd name="T10" fmla="*/ 71 w 91"/>
                <a:gd name="T11" fmla="*/ 97 h 126"/>
                <a:gd name="T12" fmla="*/ 69 w 91"/>
                <a:gd name="T13" fmla="*/ 105 h 126"/>
                <a:gd name="T14" fmla="*/ 22 w 91"/>
                <a:gd name="T15" fmla="*/ 106 h 126"/>
                <a:gd name="T16" fmla="*/ 20 w 91"/>
                <a:gd name="T17" fmla="*/ 95 h 126"/>
                <a:gd name="T18" fmla="*/ 20 w 91"/>
                <a:gd name="T19" fmla="*/ 30 h 126"/>
                <a:gd name="T20" fmla="*/ 19 w 91"/>
                <a:gd name="T21" fmla="*/ 126 h 126"/>
                <a:gd name="T22" fmla="*/ 19 w 91"/>
                <a:gd name="T23" fmla="*/ 126 h 126"/>
                <a:gd name="T24" fmla="*/ 72 w 91"/>
                <a:gd name="T25" fmla="*/ 125 h 126"/>
                <a:gd name="T26" fmla="*/ 91 w 91"/>
                <a:gd name="T27" fmla="*/ 97 h 126"/>
                <a:gd name="T28" fmla="*/ 91 w 91"/>
                <a:gd name="T29" fmla="*/ 42 h 126"/>
                <a:gd name="T30" fmla="*/ 73 w 91"/>
                <a:gd name="T31" fmla="*/ 13 h 126"/>
                <a:gd name="T32" fmla="*/ 21 w 91"/>
                <a:gd name="T33" fmla="*/ 0 h 126"/>
                <a:gd name="T34" fmla="*/ 19 w 91"/>
                <a:gd name="T35" fmla="*/ 0 h 126"/>
                <a:gd name="T36" fmla="*/ 0 w 91"/>
                <a:gd name="T37" fmla="*/ 30 h 126"/>
                <a:gd name="T38" fmla="*/ 0 w 91"/>
                <a:gd name="T39" fmla="*/ 95 h 126"/>
                <a:gd name="T40" fmla="*/ 19 w 91"/>
                <a:gd name="T41" fmla="*/ 12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1" h="126">
                  <a:moveTo>
                    <a:pt x="20" y="30"/>
                  </a:moveTo>
                  <a:lnTo>
                    <a:pt x="20" y="30"/>
                  </a:lnTo>
                  <a:cubicBezTo>
                    <a:pt x="20" y="25"/>
                    <a:pt x="20" y="22"/>
                    <a:pt x="21" y="20"/>
                  </a:cubicBezTo>
                  <a:lnTo>
                    <a:pt x="68" y="32"/>
                  </a:lnTo>
                  <a:cubicBezTo>
                    <a:pt x="69" y="32"/>
                    <a:pt x="71" y="36"/>
                    <a:pt x="71" y="42"/>
                  </a:cubicBezTo>
                  <a:lnTo>
                    <a:pt x="71" y="97"/>
                  </a:lnTo>
                  <a:cubicBezTo>
                    <a:pt x="71" y="101"/>
                    <a:pt x="70" y="104"/>
                    <a:pt x="69" y="105"/>
                  </a:cubicBezTo>
                  <a:lnTo>
                    <a:pt x="22" y="106"/>
                  </a:lnTo>
                  <a:cubicBezTo>
                    <a:pt x="21" y="104"/>
                    <a:pt x="20" y="100"/>
                    <a:pt x="20" y="95"/>
                  </a:cubicBezTo>
                  <a:lnTo>
                    <a:pt x="20" y="30"/>
                  </a:lnTo>
                  <a:close/>
                  <a:moveTo>
                    <a:pt x="19" y="126"/>
                  </a:moveTo>
                  <a:lnTo>
                    <a:pt x="19" y="126"/>
                  </a:lnTo>
                  <a:lnTo>
                    <a:pt x="72" y="125"/>
                  </a:lnTo>
                  <a:cubicBezTo>
                    <a:pt x="83" y="124"/>
                    <a:pt x="91" y="112"/>
                    <a:pt x="91" y="97"/>
                  </a:cubicBezTo>
                  <a:lnTo>
                    <a:pt x="91" y="42"/>
                  </a:lnTo>
                  <a:cubicBezTo>
                    <a:pt x="91" y="29"/>
                    <a:pt x="85" y="14"/>
                    <a:pt x="73" y="13"/>
                  </a:cubicBezTo>
                  <a:lnTo>
                    <a:pt x="21" y="0"/>
                  </a:lnTo>
                  <a:lnTo>
                    <a:pt x="19" y="0"/>
                  </a:lnTo>
                  <a:cubicBezTo>
                    <a:pt x="7" y="0"/>
                    <a:pt x="0" y="12"/>
                    <a:pt x="0" y="30"/>
                  </a:cubicBezTo>
                  <a:lnTo>
                    <a:pt x="0" y="95"/>
                  </a:lnTo>
                  <a:cubicBezTo>
                    <a:pt x="0" y="113"/>
                    <a:pt x="8" y="126"/>
                    <a:pt x="19" y="126"/>
                  </a:cubicBezTo>
                  <a:close/>
                </a:path>
              </a:pathLst>
            </a:custGeom>
            <a:grpFill/>
            <a:ln w="0">
              <a:noFill/>
              <a:prstDash val="solid"/>
              <a:round/>
              <a:headEnd/>
              <a:tailEnd/>
            </a:ln>
          </p:spPr>
          <p:txBody>
            <a:bodyPr/>
            <a:lstStyle/>
            <a:p>
              <a:pPr defTabSz="511816" fontAlgn="ctr">
                <a:defRPr/>
              </a:pPr>
              <a:endParaRPr lang="en-US" altLang="zh-CN"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5" name="Freeform 29">
              <a:extLst>
                <a:ext uri="{FF2B5EF4-FFF2-40B4-BE49-F238E27FC236}">
                  <a16:creationId xmlns:a16="http://schemas.microsoft.com/office/drawing/2014/main" xmlns="" id="{65A860A6-F7BE-4142-93EB-DA8466ECFD14}"/>
                </a:ext>
              </a:extLst>
            </p:cNvPr>
            <p:cNvSpPr>
              <a:spLocks noEditPoints="1"/>
            </p:cNvSpPr>
            <p:nvPr/>
          </p:nvSpPr>
          <p:spPr bwMode="gray">
            <a:xfrm>
              <a:off x="2659063" y="2413000"/>
              <a:ext cx="41275" cy="53975"/>
            </a:xfrm>
            <a:custGeom>
              <a:avLst/>
              <a:gdLst>
                <a:gd name="T0" fmla="*/ 20 w 94"/>
                <a:gd name="T1" fmla="*/ 30 h 123"/>
                <a:gd name="T2" fmla="*/ 20 w 94"/>
                <a:gd name="T3" fmla="*/ 30 h 123"/>
                <a:gd name="T4" fmla="*/ 21 w 94"/>
                <a:gd name="T5" fmla="*/ 20 h 123"/>
                <a:gd name="T6" fmla="*/ 72 w 94"/>
                <a:gd name="T7" fmla="*/ 22 h 123"/>
                <a:gd name="T8" fmla="*/ 74 w 94"/>
                <a:gd name="T9" fmla="*/ 31 h 123"/>
                <a:gd name="T10" fmla="*/ 74 w 94"/>
                <a:gd name="T11" fmla="*/ 89 h 123"/>
                <a:gd name="T12" fmla="*/ 72 w 94"/>
                <a:gd name="T13" fmla="*/ 97 h 123"/>
                <a:gd name="T14" fmla="*/ 21 w 94"/>
                <a:gd name="T15" fmla="*/ 103 h 123"/>
                <a:gd name="T16" fmla="*/ 20 w 94"/>
                <a:gd name="T17" fmla="*/ 93 h 123"/>
                <a:gd name="T18" fmla="*/ 20 w 94"/>
                <a:gd name="T19" fmla="*/ 30 h 123"/>
                <a:gd name="T20" fmla="*/ 18 w 94"/>
                <a:gd name="T21" fmla="*/ 123 h 123"/>
                <a:gd name="T22" fmla="*/ 18 w 94"/>
                <a:gd name="T23" fmla="*/ 123 h 123"/>
                <a:gd name="T24" fmla="*/ 77 w 94"/>
                <a:gd name="T25" fmla="*/ 117 h 123"/>
                <a:gd name="T26" fmla="*/ 94 w 94"/>
                <a:gd name="T27" fmla="*/ 89 h 123"/>
                <a:gd name="T28" fmla="*/ 94 w 94"/>
                <a:gd name="T29" fmla="*/ 31 h 123"/>
                <a:gd name="T30" fmla="*/ 78 w 94"/>
                <a:gd name="T31" fmla="*/ 2 h 123"/>
                <a:gd name="T32" fmla="*/ 19 w 94"/>
                <a:gd name="T33" fmla="*/ 0 h 123"/>
                <a:gd name="T34" fmla="*/ 17 w 94"/>
                <a:gd name="T35" fmla="*/ 0 h 123"/>
                <a:gd name="T36" fmla="*/ 0 w 94"/>
                <a:gd name="T37" fmla="*/ 30 h 123"/>
                <a:gd name="T38" fmla="*/ 0 w 94"/>
                <a:gd name="T39" fmla="*/ 93 h 123"/>
                <a:gd name="T40" fmla="*/ 18 w 94"/>
                <a:gd name="T41"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4" h="123">
                  <a:moveTo>
                    <a:pt x="20" y="30"/>
                  </a:moveTo>
                  <a:lnTo>
                    <a:pt x="20" y="30"/>
                  </a:lnTo>
                  <a:cubicBezTo>
                    <a:pt x="20" y="26"/>
                    <a:pt x="20" y="22"/>
                    <a:pt x="21" y="20"/>
                  </a:cubicBezTo>
                  <a:lnTo>
                    <a:pt x="72" y="22"/>
                  </a:lnTo>
                  <a:cubicBezTo>
                    <a:pt x="73" y="24"/>
                    <a:pt x="74" y="27"/>
                    <a:pt x="74" y="31"/>
                  </a:cubicBezTo>
                  <a:lnTo>
                    <a:pt x="74" y="89"/>
                  </a:lnTo>
                  <a:cubicBezTo>
                    <a:pt x="74" y="93"/>
                    <a:pt x="73" y="96"/>
                    <a:pt x="72" y="97"/>
                  </a:cubicBezTo>
                  <a:lnTo>
                    <a:pt x="21" y="103"/>
                  </a:lnTo>
                  <a:cubicBezTo>
                    <a:pt x="20" y="101"/>
                    <a:pt x="20" y="97"/>
                    <a:pt x="20" y="93"/>
                  </a:cubicBezTo>
                  <a:lnTo>
                    <a:pt x="20" y="30"/>
                  </a:lnTo>
                  <a:close/>
                  <a:moveTo>
                    <a:pt x="18" y="123"/>
                  </a:moveTo>
                  <a:lnTo>
                    <a:pt x="18" y="123"/>
                  </a:lnTo>
                  <a:lnTo>
                    <a:pt x="77" y="117"/>
                  </a:lnTo>
                  <a:cubicBezTo>
                    <a:pt x="87" y="116"/>
                    <a:pt x="94" y="105"/>
                    <a:pt x="94" y="89"/>
                  </a:cubicBezTo>
                  <a:lnTo>
                    <a:pt x="94" y="31"/>
                  </a:lnTo>
                  <a:cubicBezTo>
                    <a:pt x="94" y="19"/>
                    <a:pt x="89" y="5"/>
                    <a:pt x="78" y="2"/>
                  </a:cubicBezTo>
                  <a:lnTo>
                    <a:pt x="19" y="0"/>
                  </a:lnTo>
                  <a:lnTo>
                    <a:pt x="17" y="0"/>
                  </a:lnTo>
                  <a:cubicBezTo>
                    <a:pt x="7" y="0"/>
                    <a:pt x="0" y="12"/>
                    <a:pt x="0" y="30"/>
                  </a:cubicBezTo>
                  <a:lnTo>
                    <a:pt x="0" y="93"/>
                  </a:lnTo>
                  <a:cubicBezTo>
                    <a:pt x="0" y="111"/>
                    <a:pt x="7" y="123"/>
                    <a:pt x="18" y="123"/>
                  </a:cubicBezTo>
                  <a:close/>
                </a:path>
              </a:pathLst>
            </a:custGeom>
            <a:grpFill/>
            <a:ln w="0">
              <a:noFill/>
              <a:prstDash val="solid"/>
              <a:round/>
              <a:headEnd/>
              <a:tailEnd/>
            </a:ln>
          </p:spPr>
          <p:txBody>
            <a:bodyPr/>
            <a:lstStyle/>
            <a:p>
              <a:pPr defTabSz="511816" fontAlgn="ctr">
                <a:defRPr/>
              </a:pPr>
              <a:endParaRPr lang="en-US" altLang="zh-CN"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6" name="Freeform 30">
              <a:extLst>
                <a:ext uri="{FF2B5EF4-FFF2-40B4-BE49-F238E27FC236}">
                  <a16:creationId xmlns:a16="http://schemas.microsoft.com/office/drawing/2014/main" xmlns="" id="{F24B31E3-2E66-4DA0-9B81-65FD30B3C9EE}"/>
                </a:ext>
              </a:extLst>
            </p:cNvPr>
            <p:cNvSpPr>
              <a:spLocks/>
            </p:cNvSpPr>
            <p:nvPr/>
          </p:nvSpPr>
          <p:spPr bwMode="gray">
            <a:xfrm>
              <a:off x="2662238" y="2511425"/>
              <a:ext cx="36513" cy="15875"/>
            </a:xfrm>
            <a:custGeom>
              <a:avLst/>
              <a:gdLst>
                <a:gd name="T0" fmla="*/ 7 w 87"/>
                <a:gd name="T1" fmla="*/ 37 h 37"/>
                <a:gd name="T2" fmla="*/ 7 w 87"/>
                <a:gd name="T3" fmla="*/ 37 h 37"/>
                <a:gd name="T4" fmla="*/ 7 w 87"/>
                <a:gd name="T5" fmla="*/ 37 h 37"/>
                <a:gd name="T6" fmla="*/ 80 w 87"/>
                <a:gd name="T7" fmla="*/ 30 h 37"/>
                <a:gd name="T8" fmla="*/ 87 w 87"/>
                <a:gd name="T9" fmla="*/ 15 h 37"/>
                <a:gd name="T10" fmla="*/ 79 w 87"/>
                <a:gd name="T11" fmla="*/ 0 h 37"/>
                <a:gd name="T12" fmla="*/ 7 w 87"/>
                <a:gd name="T13" fmla="*/ 7 h 37"/>
                <a:gd name="T14" fmla="*/ 0 w 87"/>
                <a:gd name="T15" fmla="*/ 22 h 37"/>
                <a:gd name="T16" fmla="*/ 7 w 87"/>
                <a:gd name="T17"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 h="37">
                  <a:moveTo>
                    <a:pt x="7" y="37"/>
                  </a:moveTo>
                  <a:lnTo>
                    <a:pt x="7" y="37"/>
                  </a:lnTo>
                  <a:lnTo>
                    <a:pt x="7" y="37"/>
                  </a:lnTo>
                  <a:lnTo>
                    <a:pt x="80" y="30"/>
                  </a:lnTo>
                  <a:cubicBezTo>
                    <a:pt x="84" y="30"/>
                    <a:pt x="87" y="23"/>
                    <a:pt x="87" y="15"/>
                  </a:cubicBezTo>
                  <a:cubicBezTo>
                    <a:pt x="87" y="6"/>
                    <a:pt x="84" y="0"/>
                    <a:pt x="79" y="0"/>
                  </a:cubicBezTo>
                  <a:lnTo>
                    <a:pt x="7" y="7"/>
                  </a:lnTo>
                  <a:cubicBezTo>
                    <a:pt x="3" y="7"/>
                    <a:pt x="0" y="14"/>
                    <a:pt x="0" y="22"/>
                  </a:cubicBezTo>
                  <a:cubicBezTo>
                    <a:pt x="0" y="31"/>
                    <a:pt x="3" y="37"/>
                    <a:pt x="7" y="37"/>
                  </a:cubicBezTo>
                  <a:close/>
                </a:path>
              </a:pathLst>
            </a:custGeom>
            <a:grpFill/>
            <a:ln w="0">
              <a:noFill/>
              <a:prstDash val="solid"/>
              <a:round/>
              <a:headEnd/>
              <a:tailEnd/>
            </a:ln>
          </p:spPr>
          <p:txBody>
            <a:bodyPr/>
            <a:lstStyle/>
            <a:p>
              <a:pPr defTabSz="511816" fontAlgn="ctr">
                <a:defRPr/>
              </a:pPr>
              <a:endParaRPr lang="en-US" altLang="zh-CN"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7" name="Freeform 31">
              <a:extLst>
                <a:ext uri="{FF2B5EF4-FFF2-40B4-BE49-F238E27FC236}">
                  <a16:creationId xmlns:a16="http://schemas.microsoft.com/office/drawing/2014/main" xmlns="" id="{23B83D03-CCAE-4FF5-B272-D430853B2203}"/>
                </a:ext>
              </a:extLst>
            </p:cNvPr>
            <p:cNvSpPr>
              <a:spLocks/>
            </p:cNvSpPr>
            <p:nvPr/>
          </p:nvSpPr>
          <p:spPr bwMode="gray">
            <a:xfrm>
              <a:off x="2662238" y="2535238"/>
              <a:ext cx="36513" cy="19050"/>
            </a:xfrm>
            <a:custGeom>
              <a:avLst/>
              <a:gdLst>
                <a:gd name="T0" fmla="*/ 79 w 87"/>
                <a:gd name="T1" fmla="*/ 0 h 41"/>
                <a:gd name="T2" fmla="*/ 79 w 87"/>
                <a:gd name="T3" fmla="*/ 0 h 41"/>
                <a:gd name="T4" fmla="*/ 7 w 87"/>
                <a:gd name="T5" fmla="*/ 11 h 41"/>
                <a:gd name="T6" fmla="*/ 0 w 87"/>
                <a:gd name="T7" fmla="*/ 26 h 41"/>
                <a:gd name="T8" fmla="*/ 7 w 87"/>
                <a:gd name="T9" fmla="*/ 41 h 41"/>
                <a:gd name="T10" fmla="*/ 8 w 87"/>
                <a:gd name="T11" fmla="*/ 41 h 41"/>
                <a:gd name="T12" fmla="*/ 80 w 87"/>
                <a:gd name="T13" fmla="*/ 30 h 41"/>
                <a:gd name="T14" fmla="*/ 87 w 87"/>
                <a:gd name="T15" fmla="*/ 15 h 41"/>
                <a:gd name="T16" fmla="*/ 79 w 87"/>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 h="41">
                  <a:moveTo>
                    <a:pt x="79" y="0"/>
                  </a:moveTo>
                  <a:lnTo>
                    <a:pt x="79" y="0"/>
                  </a:lnTo>
                  <a:lnTo>
                    <a:pt x="7" y="11"/>
                  </a:lnTo>
                  <a:cubicBezTo>
                    <a:pt x="3" y="11"/>
                    <a:pt x="0" y="18"/>
                    <a:pt x="0" y="26"/>
                  </a:cubicBezTo>
                  <a:cubicBezTo>
                    <a:pt x="0" y="34"/>
                    <a:pt x="3" y="41"/>
                    <a:pt x="7" y="41"/>
                  </a:cubicBezTo>
                  <a:lnTo>
                    <a:pt x="8" y="41"/>
                  </a:lnTo>
                  <a:lnTo>
                    <a:pt x="80" y="30"/>
                  </a:lnTo>
                  <a:cubicBezTo>
                    <a:pt x="84" y="30"/>
                    <a:pt x="87" y="23"/>
                    <a:pt x="87" y="15"/>
                  </a:cubicBezTo>
                  <a:cubicBezTo>
                    <a:pt x="87" y="7"/>
                    <a:pt x="84" y="0"/>
                    <a:pt x="79" y="0"/>
                  </a:cubicBezTo>
                  <a:close/>
                </a:path>
              </a:pathLst>
            </a:custGeom>
            <a:grpFill/>
            <a:ln w="0">
              <a:noFill/>
              <a:prstDash val="solid"/>
              <a:round/>
              <a:headEnd/>
              <a:tailEnd/>
            </a:ln>
          </p:spPr>
          <p:txBody>
            <a:bodyPr/>
            <a:lstStyle/>
            <a:p>
              <a:pPr defTabSz="511816" fontAlgn="ctr">
                <a:defRPr/>
              </a:pPr>
              <a:endParaRPr lang="en-US" altLang="zh-CN"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8" name="Freeform 32">
              <a:extLst>
                <a:ext uri="{FF2B5EF4-FFF2-40B4-BE49-F238E27FC236}">
                  <a16:creationId xmlns:a16="http://schemas.microsoft.com/office/drawing/2014/main" xmlns="" id="{93397C97-9353-4606-8F58-7C1FCD20F70F}"/>
                </a:ext>
              </a:extLst>
            </p:cNvPr>
            <p:cNvSpPr>
              <a:spLocks/>
            </p:cNvSpPr>
            <p:nvPr/>
          </p:nvSpPr>
          <p:spPr bwMode="gray">
            <a:xfrm>
              <a:off x="2730500" y="2511425"/>
              <a:ext cx="25400" cy="11113"/>
            </a:xfrm>
            <a:custGeom>
              <a:avLst/>
              <a:gdLst>
                <a:gd name="T0" fmla="*/ 6 w 60"/>
                <a:gd name="T1" fmla="*/ 25 h 25"/>
                <a:gd name="T2" fmla="*/ 6 w 60"/>
                <a:gd name="T3" fmla="*/ 25 h 25"/>
                <a:gd name="T4" fmla="*/ 6 w 60"/>
                <a:gd name="T5" fmla="*/ 25 h 25"/>
                <a:gd name="T6" fmla="*/ 55 w 60"/>
                <a:gd name="T7" fmla="*/ 20 h 25"/>
                <a:gd name="T8" fmla="*/ 60 w 60"/>
                <a:gd name="T9" fmla="*/ 10 h 25"/>
                <a:gd name="T10" fmla="*/ 55 w 60"/>
                <a:gd name="T11" fmla="*/ 0 h 25"/>
                <a:gd name="T12" fmla="*/ 6 w 60"/>
                <a:gd name="T13" fmla="*/ 5 h 25"/>
                <a:gd name="T14" fmla="*/ 0 w 60"/>
                <a:gd name="T15" fmla="*/ 15 h 25"/>
                <a:gd name="T16" fmla="*/ 6 w 60"/>
                <a:gd name="T17" fmla="*/ 2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25">
                  <a:moveTo>
                    <a:pt x="6" y="25"/>
                  </a:moveTo>
                  <a:lnTo>
                    <a:pt x="6" y="25"/>
                  </a:lnTo>
                  <a:lnTo>
                    <a:pt x="6" y="25"/>
                  </a:lnTo>
                  <a:lnTo>
                    <a:pt x="55" y="20"/>
                  </a:lnTo>
                  <a:cubicBezTo>
                    <a:pt x="58" y="20"/>
                    <a:pt x="60" y="16"/>
                    <a:pt x="60" y="10"/>
                  </a:cubicBezTo>
                  <a:cubicBezTo>
                    <a:pt x="60" y="4"/>
                    <a:pt x="58" y="0"/>
                    <a:pt x="55" y="0"/>
                  </a:cubicBezTo>
                  <a:lnTo>
                    <a:pt x="6" y="5"/>
                  </a:lnTo>
                  <a:cubicBezTo>
                    <a:pt x="3" y="5"/>
                    <a:pt x="0" y="9"/>
                    <a:pt x="0" y="15"/>
                  </a:cubicBezTo>
                  <a:cubicBezTo>
                    <a:pt x="0" y="21"/>
                    <a:pt x="3" y="25"/>
                    <a:pt x="6" y="25"/>
                  </a:cubicBezTo>
                  <a:close/>
                </a:path>
              </a:pathLst>
            </a:custGeom>
            <a:grpFill/>
            <a:ln w="0">
              <a:noFill/>
              <a:prstDash val="solid"/>
              <a:round/>
              <a:headEnd/>
              <a:tailEnd/>
            </a:ln>
          </p:spPr>
          <p:txBody>
            <a:bodyPr/>
            <a:lstStyle/>
            <a:p>
              <a:pPr defTabSz="511816" fontAlgn="ctr">
                <a:defRPr/>
              </a:pPr>
              <a:endParaRPr lang="en-US" altLang="zh-CN"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9" name="Freeform 33">
              <a:extLst>
                <a:ext uri="{FF2B5EF4-FFF2-40B4-BE49-F238E27FC236}">
                  <a16:creationId xmlns:a16="http://schemas.microsoft.com/office/drawing/2014/main" xmlns="" id="{34E9B67E-F467-4667-8A4D-44F839431BB6}"/>
                </a:ext>
              </a:extLst>
            </p:cNvPr>
            <p:cNvSpPr>
              <a:spLocks/>
            </p:cNvSpPr>
            <p:nvPr/>
          </p:nvSpPr>
          <p:spPr bwMode="gray">
            <a:xfrm>
              <a:off x="2730500" y="2527300"/>
              <a:ext cx="25400" cy="12700"/>
            </a:xfrm>
            <a:custGeom>
              <a:avLst/>
              <a:gdLst>
                <a:gd name="T0" fmla="*/ 55 w 60"/>
                <a:gd name="T1" fmla="*/ 0 h 28"/>
                <a:gd name="T2" fmla="*/ 55 w 60"/>
                <a:gd name="T3" fmla="*/ 0 h 28"/>
                <a:gd name="T4" fmla="*/ 55 w 60"/>
                <a:gd name="T5" fmla="*/ 0 h 28"/>
                <a:gd name="T6" fmla="*/ 6 w 60"/>
                <a:gd name="T7" fmla="*/ 8 h 28"/>
                <a:gd name="T8" fmla="*/ 0 w 60"/>
                <a:gd name="T9" fmla="*/ 18 h 28"/>
                <a:gd name="T10" fmla="*/ 6 w 60"/>
                <a:gd name="T11" fmla="*/ 28 h 28"/>
                <a:gd name="T12" fmla="*/ 6 w 60"/>
                <a:gd name="T13" fmla="*/ 28 h 28"/>
                <a:gd name="T14" fmla="*/ 55 w 60"/>
                <a:gd name="T15" fmla="*/ 21 h 28"/>
                <a:gd name="T16" fmla="*/ 60 w 60"/>
                <a:gd name="T17" fmla="*/ 11 h 28"/>
                <a:gd name="T18" fmla="*/ 55 w 60"/>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28">
                  <a:moveTo>
                    <a:pt x="55" y="0"/>
                  </a:moveTo>
                  <a:lnTo>
                    <a:pt x="55" y="0"/>
                  </a:lnTo>
                  <a:lnTo>
                    <a:pt x="55" y="0"/>
                  </a:lnTo>
                  <a:lnTo>
                    <a:pt x="6" y="8"/>
                  </a:lnTo>
                  <a:cubicBezTo>
                    <a:pt x="3" y="8"/>
                    <a:pt x="0" y="12"/>
                    <a:pt x="0" y="18"/>
                  </a:cubicBezTo>
                  <a:cubicBezTo>
                    <a:pt x="0" y="24"/>
                    <a:pt x="3" y="28"/>
                    <a:pt x="6" y="28"/>
                  </a:cubicBezTo>
                  <a:lnTo>
                    <a:pt x="6" y="28"/>
                  </a:lnTo>
                  <a:lnTo>
                    <a:pt x="55" y="21"/>
                  </a:lnTo>
                  <a:cubicBezTo>
                    <a:pt x="58" y="21"/>
                    <a:pt x="60" y="16"/>
                    <a:pt x="60" y="11"/>
                  </a:cubicBezTo>
                  <a:cubicBezTo>
                    <a:pt x="60" y="5"/>
                    <a:pt x="58" y="0"/>
                    <a:pt x="55" y="0"/>
                  </a:cubicBezTo>
                  <a:close/>
                </a:path>
              </a:pathLst>
            </a:custGeom>
            <a:grpFill/>
            <a:ln w="0">
              <a:noFill/>
              <a:prstDash val="solid"/>
              <a:round/>
              <a:headEnd/>
              <a:tailEnd/>
            </a:ln>
          </p:spPr>
          <p:txBody>
            <a:bodyPr/>
            <a:lstStyle/>
            <a:p>
              <a:pPr defTabSz="511816" fontAlgn="ctr">
                <a:defRPr/>
              </a:pPr>
              <a:endParaRPr lang="en-US" altLang="zh-CN"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0" name="Freeform 34">
              <a:extLst>
                <a:ext uri="{FF2B5EF4-FFF2-40B4-BE49-F238E27FC236}">
                  <a16:creationId xmlns:a16="http://schemas.microsoft.com/office/drawing/2014/main" xmlns="" id="{D542E7B3-C61E-42BD-BF63-5C6AAD5E845B}"/>
                </a:ext>
              </a:extLst>
            </p:cNvPr>
            <p:cNvSpPr>
              <a:spLocks noEditPoints="1"/>
            </p:cNvSpPr>
            <p:nvPr/>
          </p:nvSpPr>
          <p:spPr bwMode="gray">
            <a:xfrm>
              <a:off x="2730500" y="2232025"/>
              <a:ext cx="28575" cy="36513"/>
            </a:xfrm>
            <a:custGeom>
              <a:avLst/>
              <a:gdLst>
                <a:gd name="T0" fmla="*/ 14 w 63"/>
                <a:gd name="T1" fmla="*/ 21 h 83"/>
                <a:gd name="T2" fmla="*/ 14 w 63"/>
                <a:gd name="T3" fmla="*/ 21 h 83"/>
                <a:gd name="T4" fmla="*/ 15 w 63"/>
                <a:gd name="T5" fmla="*/ 14 h 83"/>
                <a:gd name="T6" fmla="*/ 48 w 63"/>
                <a:gd name="T7" fmla="*/ 24 h 83"/>
                <a:gd name="T8" fmla="*/ 50 w 63"/>
                <a:gd name="T9" fmla="*/ 32 h 83"/>
                <a:gd name="T10" fmla="*/ 50 w 63"/>
                <a:gd name="T11" fmla="*/ 62 h 83"/>
                <a:gd name="T12" fmla="*/ 48 w 63"/>
                <a:gd name="T13" fmla="*/ 69 h 83"/>
                <a:gd name="T14" fmla="*/ 16 w 63"/>
                <a:gd name="T15" fmla="*/ 66 h 83"/>
                <a:gd name="T16" fmla="*/ 14 w 63"/>
                <a:gd name="T17" fmla="*/ 57 h 83"/>
                <a:gd name="T18" fmla="*/ 14 w 63"/>
                <a:gd name="T19" fmla="*/ 21 h 83"/>
                <a:gd name="T20" fmla="*/ 3 w 63"/>
                <a:gd name="T21" fmla="*/ 71 h 83"/>
                <a:gd name="T22" fmla="*/ 3 w 63"/>
                <a:gd name="T23" fmla="*/ 71 h 83"/>
                <a:gd name="T24" fmla="*/ 14 w 63"/>
                <a:gd name="T25" fmla="*/ 79 h 83"/>
                <a:gd name="T26" fmla="*/ 50 w 63"/>
                <a:gd name="T27" fmla="*/ 83 h 83"/>
                <a:gd name="T28" fmla="*/ 50 w 63"/>
                <a:gd name="T29" fmla="*/ 83 h 83"/>
                <a:gd name="T30" fmla="*/ 63 w 63"/>
                <a:gd name="T31" fmla="*/ 62 h 83"/>
                <a:gd name="T32" fmla="*/ 63 w 63"/>
                <a:gd name="T33" fmla="*/ 32 h 83"/>
                <a:gd name="T34" fmla="*/ 52 w 63"/>
                <a:gd name="T35" fmla="*/ 12 h 83"/>
                <a:gd name="T36" fmla="*/ 15 w 63"/>
                <a:gd name="T37" fmla="*/ 0 h 83"/>
                <a:gd name="T38" fmla="*/ 14 w 63"/>
                <a:gd name="T39" fmla="*/ 0 h 83"/>
                <a:gd name="T40" fmla="*/ 0 w 63"/>
                <a:gd name="T41" fmla="*/ 21 h 83"/>
                <a:gd name="T42" fmla="*/ 0 w 63"/>
                <a:gd name="T43" fmla="*/ 57 h 83"/>
                <a:gd name="T44" fmla="*/ 3 w 63"/>
                <a:gd name="T45" fmla="*/ 7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3" h="83">
                  <a:moveTo>
                    <a:pt x="14" y="21"/>
                  </a:moveTo>
                  <a:lnTo>
                    <a:pt x="14" y="21"/>
                  </a:lnTo>
                  <a:cubicBezTo>
                    <a:pt x="14" y="18"/>
                    <a:pt x="14" y="15"/>
                    <a:pt x="15" y="14"/>
                  </a:cubicBezTo>
                  <a:lnTo>
                    <a:pt x="48" y="24"/>
                  </a:lnTo>
                  <a:cubicBezTo>
                    <a:pt x="48" y="25"/>
                    <a:pt x="50" y="28"/>
                    <a:pt x="50" y="32"/>
                  </a:cubicBezTo>
                  <a:lnTo>
                    <a:pt x="50" y="62"/>
                  </a:lnTo>
                  <a:cubicBezTo>
                    <a:pt x="50" y="66"/>
                    <a:pt x="49" y="68"/>
                    <a:pt x="48" y="69"/>
                  </a:cubicBezTo>
                  <a:lnTo>
                    <a:pt x="16" y="66"/>
                  </a:lnTo>
                  <a:cubicBezTo>
                    <a:pt x="15" y="65"/>
                    <a:pt x="14" y="62"/>
                    <a:pt x="14" y="57"/>
                  </a:cubicBezTo>
                  <a:lnTo>
                    <a:pt x="14" y="21"/>
                  </a:lnTo>
                  <a:close/>
                  <a:moveTo>
                    <a:pt x="3" y="71"/>
                  </a:moveTo>
                  <a:lnTo>
                    <a:pt x="3" y="71"/>
                  </a:lnTo>
                  <a:cubicBezTo>
                    <a:pt x="6" y="79"/>
                    <a:pt x="12" y="80"/>
                    <a:pt x="14" y="79"/>
                  </a:cubicBezTo>
                  <a:lnTo>
                    <a:pt x="50" y="83"/>
                  </a:lnTo>
                  <a:lnTo>
                    <a:pt x="50" y="83"/>
                  </a:lnTo>
                  <a:cubicBezTo>
                    <a:pt x="58" y="82"/>
                    <a:pt x="63" y="73"/>
                    <a:pt x="63" y="62"/>
                  </a:cubicBezTo>
                  <a:lnTo>
                    <a:pt x="63" y="32"/>
                  </a:lnTo>
                  <a:cubicBezTo>
                    <a:pt x="63" y="23"/>
                    <a:pt x="59" y="13"/>
                    <a:pt x="52" y="12"/>
                  </a:cubicBezTo>
                  <a:lnTo>
                    <a:pt x="15" y="0"/>
                  </a:lnTo>
                  <a:lnTo>
                    <a:pt x="14" y="0"/>
                  </a:lnTo>
                  <a:cubicBezTo>
                    <a:pt x="6" y="0"/>
                    <a:pt x="0" y="8"/>
                    <a:pt x="0" y="21"/>
                  </a:cubicBezTo>
                  <a:lnTo>
                    <a:pt x="0" y="57"/>
                  </a:lnTo>
                  <a:cubicBezTo>
                    <a:pt x="0" y="62"/>
                    <a:pt x="1" y="67"/>
                    <a:pt x="3" y="71"/>
                  </a:cubicBezTo>
                  <a:close/>
                </a:path>
              </a:pathLst>
            </a:custGeom>
            <a:grpFill/>
            <a:ln w="0">
              <a:noFill/>
              <a:prstDash val="solid"/>
              <a:round/>
              <a:headEnd/>
              <a:tailEnd/>
            </a:ln>
          </p:spPr>
          <p:txBody>
            <a:bodyPr/>
            <a:lstStyle/>
            <a:p>
              <a:pPr defTabSz="511816" fontAlgn="ctr">
                <a:defRPr/>
              </a:pPr>
              <a:endParaRPr lang="en-US" altLang="zh-CN"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1" name="Freeform 35">
              <a:extLst>
                <a:ext uri="{FF2B5EF4-FFF2-40B4-BE49-F238E27FC236}">
                  <a16:creationId xmlns:a16="http://schemas.microsoft.com/office/drawing/2014/main" xmlns="" id="{1500C5AE-B4FE-4509-9483-0267B9A6B5EA}"/>
                </a:ext>
              </a:extLst>
            </p:cNvPr>
            <p:cNvSpPr>
              <a:spLocks noEditPoints="1"/>
            </p:cNvSpPr>
            <p:nvPr/>
          </p:nvSpPr>
          <p:spPr bwMode="gray">
            <a:xfrm>
              <a:off x="2732088" y="2328863"/>
              <a:ext cx="25400" cy="36513"/>
            </a:xfrm>
            <a:custGeom>
              <a:avLst/>
              <a:gdLst>
                <a:gd name="T0" fmla="*/ 14 w 59"/>
                <a:gd name="T1" fmla="*/ 20 h 81"/>
                <a:gd name="T2" fmla="*/ 14 w 59"/>
                <a:gd name="T3" fmla="*/ 20 h 81"/>
                <a:gd name="T4" fmla="*/ 15 w 59"/>
                <a:gd name="T5" fmla="*/ 14 h 81"/>
                <a:gd name="T6" fmla="*/ 44 w 59"/>
                <a:gd name="T7" fmla="*/ 21 h 81"/>
                <a:gd name="T8" fmla="*/ 46 w 59"/>
                <a:gd name="T9" fmla="*/ 27 h 81"/>
                <a:gd name="T10" fmla="*/ 46 w 59"/>
                <a:gd name="T11" fmla="*/ 62 h 81"/>
                <a:gd name="T12" fmla="*/ 45 w 59"/>
                <a:gd name="T13" fmla="*/ 67 h 81"/>
                <a:gd name="T14" fmla="*/ 15 w 59"/>
                <a:gd name="T15" fmla="*/ 68 h 81"/>
                <a:gd name="T16" fmla="*/ 14 w 59"/>
                <a:gd name="T17" fmla="*/ 61 h 81"/>
                <a:gd name="T18" fmla="*/ 14 w 59"/>
                <a:gd name="T19" fmla="*/ 20 h 81"/>
                <a:gd name="T20" fmla="*/ 13 w 59"/>
                <a:gd name="T21" fmla="*/ 81 h 81"/>
                <a:gd name="T22" fmla="*/ 13 w 59"/>
                <a:gd name="T23" fmla="*/ 81 h 81"/>
                <a:gd name="T24" fmla="*/ 47 w 59"/>
                <a:gd name="T25" fmla="*/ 81 h 81"/>
                <a:gd name="T26" fmla="*/ 59 w 59"/>
                <a:gd name="T27" fmla="*/ 62 h 81"/>
                <a:gd name="T28" fmla="*/ 59 w 59"/>
                <a:gd name="T29" fmla="*/ 27 h 81"/>
                <a:gd name="T30" fmla="*/ 48 w 59"/>
                <a:gd name="T31" fmla="*/ 8 h 81"/>
                <a:gd name="T32" fmla="*/ 15 w 59"/>
                <a:gd name="T33" fmla="*/ 0 h 81"/>
                <a:gd name="T34" fmla="*/ 13 w 59"/>
                <a:gd name="T35" fmla="*/ 0 h 81"/>
                <a:gd name="T36" fmla="*/ 0 w 59"/>
                <a:gd name="T37" fmla="*/ 20 h 81"/>
                <a:gd name="T38" fmla="*/ 0 w 59"/>
                <a:gd name="T39" fmla="*/ 61 h 81"/>
                <a:gd name="T40" fmla="*/ 13 w 59"/>
                <a:gd name="T41"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9" h="81">
                  <a:moveTo>
                    <a:pt x="14" y="20"/>
                  </a:moveTo>
                  <a:lnTo>
                    <a:pt x="14" y="20"/>
                  </a:lnTo>
                  <a:cubicBezTo>
                    <a:pt x="14" y="17"/>
                    <a:pt x="14" y="15"/>
                    <a:pt x="15" y="14"/>
                  </a:cubicBezTo>
                  <a:lnTo>
                    <a:pt x="44" y="21"/>
                  </a:lnTo>
                  <a:cubicBezTo>
                    <a:pt x="45" y="21"/>
                    <a:pt x="46" y="24"/>
                    <a:pt x="46" y="27"/>
                  </a:cubicBezTo>
                  <a:lnTo>
                    <a:pt x="46" y="62"/>
                  </a:lnTo>
                  <a:cubicBezTo>
                    <a:pt x="46" y="65"/>
                    <a:pt x="45" y="67"/>
                    <a:pt x="45" y="67"/>
                  </a:cubicBezTo>
                  <a:lnTo>
                    <a:pt x="15" y="68"/>
                  </a:lnTo>
                  <a:cubicBezTo>
                    <a:pt x="14" y="67"/>
                    <a:pt x="14" y="64"/>
                    <a:pt x="14" y="61"/>
                  </a:cubicBezTo>
                  <a:lnTo>
                    <a:pt x="14" y="20"/>
                  </a:lnTo>
                  <a:close/>
                  <a:moveTo>
                    <a:pt x="13" y="81"/>
                  </a:moveTo>
                  <a:lnTo>
                    <a:pt x="13" y="81"/>
                  </a:lnTo>
                  <a:lnTo>
                    <a:pt x="47" y="81"/>
                  </a:lnTo>
                  <a:cubicBezTo>
                    <a:pt x="54" y="80"/>
                    <a:pt x="59" y="72"/>
                    <a:pt x="59" y="62"/>
                  </a:cubicBezTo>
                  <a:lnTo>
                    <a:pt x="59" y="27"/>
                  </a:lnTo>
                  <a:cubicBezTo>
                    <a:pt x="59" y="17"/>
                    <a:pt x="54" y="9"/>
                    <a:pt x="48" y="8"/>
                  </a:cubicBezTo>
                  <a:lnTo>
                    <a:pt x="15" y="0"/>
                  </a:lnTo>
                  <a:lnTo>
                    <a:pt x="13" y="0"/>
                  </a:lnTo>
                  <a:cubicBezTo>
                    <a:pt x="6" y="0"/>
                    <a:pt x="0" y="8"/>
                    <a:pt x="0" y="20"/>
                  </a:cubicBezTo>
                  <a:lnTo>
                    <a:pt x="0" y="61"/>
                  </a:lnTo>
                  <a:cubicBezTo>
                    <a:pt x="0" y="73"/>
                    <a:pt x="6" y="81"/>
                    <a:pt x="13" y="81"/>
                  </a:cubicBezTo>
                  <a:close/>
                </a:path>
              </a:pathLst>
            </a:custGeom>
            <a:grpFill/>
            <a:ln w="0">
              <a:noFill/>
              <a:prstDash val="solid"/>
              <a:round/>
              <a:headEnd/>
              <a:tailEnd/>
            </a:ln>
          </p:spPr>
          <p:txBody>
            <a:bodyPr/>
            <a:lstStyle/>
            <a:p>
              <a:pPr defTabSz="511816" fontAlgn="ctr">
                <a:defRPr/>
              </a:pPr>
              <a:endParaRPr lang="en-US" altLang="zh-CN"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2" name="Freeform 36">
              <a:extLst>
                <a:ext uri="{FF2B5EF4-FFF2-40B4-BE49-F238E27FC236}">
                  <a16:creationId xmlns:a16="http://schemas.microsoft.com/office/drawing/2014/main" xmlns="" id="{D179DD5B-C313-455F-BE76-7F2F9852D4A0}"/>
                </a:ext>
              </a:extLst>
            </p:cNvPr>
            <p:cNvSpPr>
              <a:spLocks noEditPoints="1"/>
            </p:cNvSpPr>
            <p:nvPr/>
          </p:nvSpPr>
          <p:spPr bwMode="gray">
            <a:xfrm>
              <a:off x="2730500" y="2419350"/>
              <a:ext cx="26988" cy="34925"/>
            </a:xfrm>
            <a:custGeom>
              <a:avLst/>
              <a:gdLst>
                <a:gd name="T0" fmla="*/ 13 w 61"/>
                <a:gd name="T1" fmla="*/ 19 h 80"/>
                <a:gd name="T2" fmla="*/ 13 w 61"/>
                <a:gd name="T3" fmla="*/ 19 h 80"/>
                <a:gd name="T4" fmla="*/ 14 w 61"/>
                <a:gd name="T5" fmla="*/ 13 h 80"/>
                <a:gd name="T6" fmla="*/ 47 w 61"/>
                <a:gd name="T7" fmla="*/ 14 h 80"/>
                <a:gd name="T8" fmla="*/ 48 w 61"/>
                <a:gd name="T9" fmla="*/ 20 h 80"/>
                <a:gd name="T10" fmla="*/ 48 w 61"/>
                <a:gd name="T11" fmla="*/ 58 h 80"/>
                <a:gd name="T12" fmla="*/ 47 w 61"/>
                <a:gd name="T13" fmla="*/ 63 h 80"/>
                <a:gd name="T14" fmla="*/ 14 w 61"/>
                <a:gd name="T15" fmla="*/ 66 h 80"/>
                <a:gd name="T16" fmla="*/ 13 w 61"/>
                <a:gd name="T17" fmla="*/ 60 h 80"/>
                <a:gd name="T18" fmla="*/ 13 w 61"/>
                <a:gd name="T19" fmla="*/ 19 h 80"/>
                <a:gd name="T20" fmla="*/ 12 w 61"/>
                <a:gd name="T21" fmla="*/ 80 h 80"/>
                <a:gd name="T22" fmla="*/ 12 w 61"/>
                <a:gd name="T23" fmla="*/ 80 h 80"/>
                <a:gd name="T24" fmla="*/ 50 w 61"/>
                <a:gd name="T25" fmla="*/ 76 h 80"/>
                <a:gd name="T26" fmla="*/ 61 w 61"/>
                <a:gd name="T27" fmla="*/ 58 h 80"/>
                <a:gd name="T28" fmla="*/ 61 w 61"/>
                <a:gd name="T29" fmla="*/ 20 h 80"/>
                <a:gd name="T30" fmla="*/ 49 w 61"/>
                <a:gd name="T31" fmla="*/ 1 h 80"/>
                <a:gd name="T32" fmla="*/ 13 w 61"/>
                <a:gd name="T33" fmla="*/ 0 h 80"/>
                <a:gd name="T34" fmla="*/ 11 w 61"/>
                <a:gd name="T35" fmla="*/ 0 h 80"/>
                <a:gd name="T36" fmla="*/ 0 w 61"/>
                <a:gd name="T37" fmla="*/ 19 h 80"/>
                <a:gd name="T38" fmla="*/ 0 w 61"/>
                <a:gd name="T39" fmla="*/ 60 h 80"/>
                <a:gd name="T40" fmla="*/ 12 w 61"/>
                <a:gd name="T41" fmla="*/ 8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1" h="80">
                  <a:moveTo>
                    <a:pt x="13" y="19"/>
                  </a:moveTo>
                  <a:lnTo>
                    <a:pt x="13" y="19"/>
                  </a:lnTo>
                  <a:cubicBezTo>
                    <a:pt x="13" y="17"/>
                    <a:pt x="13" y="15"/>
                    <a:pt x="14" y="13"/>
                  </a:cubicBezTo>
                  <a:lnTo>
                    <a:pt x="47" y="14"/>
                  </a:lnTo>
                  <a:cubicBezTo>
                    <a:pt x="47" y="15"/>
                    <a:pt x="48" y="17"/>
                    <a:pt x="48" y="20"/>
                  </a:cubicBezTo>
                  <a:lnTo>
                    <a:pt x="48" y="58"/>
                  </a:lnTo>
                  <a:cubicBezTo>
                    <a:pt x="48" y="60"/>
                    <a:pt x="47" y="62"/>
                    <a:pt x="47" y="63"/>
                  </a:cubicBezTo>
                  <a:lnTo>
                    <a:pt x="14" y="66"/>
                  </a:lnTo>
                  <a:cubicBezTo>
                    <a:pt x="14" y="65"/>
                    <a:pt x="13" y="63"/>
                    <a:pt x="13" y="60"/>
                  </a:cubicBezTo>
                  <a:lnTo>
                    <a:pt x="13" y="19"/>
                  </a:lnTo>
                  <a:close/>
                  <a:moveTo>
                    <a:pt x="12" y="80"/>
                  </a:moveTo>
                  <a:lnTo>
                    <a:pt x="12" y="80"/>
                  </a:lnTo>
                  <a:lnTo>
                    <a:pt x="50" y="76"/>
                  </a:lnTo>
                  <a:cubicBezTo>
                    <a:pt x="56" y="75"/>
                    <a:pt x="61" y="68"/>
                    <a:pt x="61" y="58"/>
                  </a:cubicBezTo>
                  <a:lnTo>
                    <a:pt x="61" y="20"/>
                  </a:lnTo>
                  <a:cubicBezTo>
                    <a:pt x="61" y="12"/>
                    <a:pt x="58" y="3"/>
                    <a:pt x="49" y="1"/>
                  </a:cubicBezTo>
                  <a:lnTo>
                    <a:pt x="13" y="0"/>
                  </a:lnTo>
                  <a:lnTo>
                    <a:pt x="11" y="0"/>
                  </a:lnTo>
                  <a:cubicBezTo>
                    <a:pt x="4" y="0"/>
                    <a:pt x="0" y="8"/>
                    <a:pt x="0" y="19"/>
                  </a:cubicBezTo>
                  <a:lnTo>
                    <a:pt x="0" y="60"/>
                  </a:lnTo>
                  <a:cubicBezTo>
                    <a:pt x="0" y="72"/>
                    <a:pt x="4" y="80"/>
                    <a:pt x="12" y="80"/>
                  </a:cubicBezTo>
                  <a:close/>
                </a:path>
              </a:pathLst>
            </a:custGeom>
            <a:grpFill/>
            <a:ln w="0">
              <a:noFill/>
              <a:prstDash val="solid"/>
              <a:round/>
              <a:headEnd/>
              <a:tailEnd/>
            </a:ln>
          </p:spPr>
          <p:txBody>
            <a:bodyPr/>
            <a:lstStyle/>
            <a:p>
              <a:pPr defTabSz="511816" fontAlgn="ctr">
                <a:defRPr/>
              </a:pPr>
              <a:endParaRPr lang="en-US" altLang="zh-CN"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33" name="矩形 32">
            <a:extLst>
              <a:ext uri="{FF2B5EF4-FFF2-40B4-BE49-F238E27FC236}">
                <a16:creationId xmlns:a16="http://schemas.microsoft.com/office/drawing/2014/main" xmlns="" id="{C2C98435-845A-413C-A641-A85C1646D487}"/>
              </a:ext>
            </a:extLst>
          </p:cNvPr>
          <p:cNvSpPr/>
          <p:nvPr/>
        </p:nvSpPr>
        <p:spPr bwMode="gray">
          <a:xfrm>
            <a:off x="7300718" y="1965673"/>
            <a:ext cx="1237533" cy="338554"/>
          </a:xfrm>
          <a:prstGeom prst="rect">
            <a:avLst/>
          </a:prstGeom>
          <a:noFill/>
        </p:spPr>
        <p:txBody>
          <a:bodyPr wrap="square" anchor="ctr">
            <a:spAutoFit/>
          </a:bodyPr>
          <a:lstStyle/>
          <a:p>
            <a:pPr algn="ctr" defTabSz="914400" fontAlgn="ctr">
              <a:defRPr/>
            </a:pPr>
            <a:r>
              <a:rPr lang="en-US" sz="1600" b="1" dirty="0" smtClean="0">
                <a:solidFill>
                  <a:prstClr val="black"/>
                </a:solidFill>
                <a:latin typeface="Huawei Sans" panose="020C0503030203020204" pitchFamily="34" charset="0"/>
              </a:rPr>
              <a:t>DC</a:t>
            </a:r>
            <a:endParaRPr lang="en-US" altLang="zh-CN" sz="16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4" name="矩形 33">
            <a:extLst>
              <a:ext uri="{FF2B5EF4-FFF2-40B4-BE49-F238E27FC236}">
                <a16:creationId xmlns:a16="http://schemas.microsoft.com/office/drawing/2014/main" xmlns="" id="{7D252FE8-9816-43A9-82ED-C4BB565FCA2C}"/>
              </a:ext>
            </a:extLst>
          </p:cNvPr>
          <p:cNvSpPr/>
          <p:nvPr/>
        </p:nvSpPr>
        <p:spPr bwMode="gray">
          <a:xfrm>
            <a:off x="8544685" y="1981062"/>
            <a:ext cx="2479020" cy="307777"/>
          </a:xfrm>
          <a:prstGeom prst="rect">
            <a:avLst/>
          </a:prstGeom>
        </p:spPr>
        <p:txBody>
          <a:bodyPr wrap="square">
            <a:spAutoFit/>
          </a:bodyPr>
          <a:lstStyle/>
          <a:p>
            <a:pPr algn="ctr" defTabSz="914400" fontAlgn="ctr">
              <a:defRPr/>
            </a:pPr>
            <a:r>
              <a:rPr lang="en-US" sz="1400" b="1" dirty="0" err="1" smtClean="0">
                <a:solidFill>
                  <a:prstClr val="black"/>
                </a:solidFill>
                <a:latin typeface="Huawei Sans" panose="020C0503030203020204" pitchFamily="34" charset="0"/>
              </a:rPr>
              <a:t>iMaster</a:t>
            </a:r>
            <a:r>
              <a:rPr lang="en-US" sz="1400" b="1" dirty="0" smtClean="0">
                <a:solidFill>
                  <a:prstClr val="black"/>
                </a:solidFill>
                <a:latin typeface="Huawei Sans" panose="020C0503030203020204" pitchFamily="34" charset="0"/>
              </a:rPr>
              <a:t> NCE-Fabric </a:t>
            </a:r>
            <a:endParaRPr lang="en-US" altLang="zh-CN" sz="1400" b="1" dirty="0">
              <a:solidFill>
                <a:srgbClr val="EC706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5" name="矩形 34">
            <a:extLst>
              <a:ext uri="{FF2B5EF4-FFF2-40B4-BE49-F238E27FC236}">
                <a16:creationId xmlns:a16="http://schemas.microsoft.com/office/drawing/2014/main" xmlns="" id="{B5A9069C-FCF3-42D0-B05C-0FD94D78944D}"/>
              </a:ext>
            </a:extLst>
          </p:cNvPr>
          <p:cNvSpPr/>
          <p:nvPr/>
        </p:nvSpPr>
        <p:spPr bwMode="gray">
          <a:xfrm>
            <a:off x="7122083" y="2609867"/>
            <a:ext cx="1237533" cy="523220"/>
          </a:xfrm>
          <a:prstGeom prst="rect">
            <a:avLst/>
          </a:prstGeom>
          <a:noFill/>
        </p:spPr>
        <p:txBody>
          <a:bodyPr wrap="square" anchor="ctr">
            <a:spAutoFit/>
          </a:bodyPr>
          <a:lstStyle/>
          <a:p>
            <a:pPr algn="ctr" defTabSz="914400" fontAlgn="ctr">
              <a:defRPr/>
            </a:pPr>
            <a:r>
              <a:rPr lang="en-US" sz="1400" b="1" dirty="0" smtClean="0">
                <a:solidFill>
                  <a:prstClr val="black"/>
                </a:solidFill>
                <a:latin typeface="Huawei Sans" panose="020C0503030203020204" pitchFamily="34" charset="0"/>
              </a:rPr>
              <a:t>Enterprise campus</a:t>
            </a:r>
            <a:endParaRPr lang="en-US" altLang="zh-CN" sz="14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6" name="矩形 35">
            <a:extLst>
              <a:ext uri="{FF2B5EF4-FFF2-40B4-BE49-F238E27FC236}">
                <a16:creationId xmlns:a16="http://schemas.microsoft.com/office/drawing/2014/main" xmlns="" id="{A6D0E7CB-4A70-4593-A949-E56BAF33E7AD}"/>
              </a:ext>
            </a:extLst>
          </p:cNvPr>
          <p:cNvSpPr/>
          <p:nvPr/>
        </p:nvSpPr>
        <p:spPr bwMode="gray">
          <a:xfrm>
            <a:off x="8318296" y="2717589"/>
            <a:ext cx="2827186" cy="307777"/>
          </a:xfrm>
          <a:prstGeom prst="rect">
            <a:avLst/>
          </a:prstGeom>
        </p:spPr>
        <p:txBody>
          <a:bodyPr wrap="square">
            <a:spAutoFit/>
          </a:bodyPr>
          <a:lstStyle/>
          <a:p>
            <a:pPr algn="ctr" defTabSz="914400" fontAlgn="ctr">
              <a:defRPr/>
            </a:pPr>
            <a:r>
              <a:rPr lang="en-US" sz="1400" b="1" dirty="0" err="1" smtClean="0">
                <a:solidFill>
                  <a:prstClr val="black"/>
                </a:solidFill>
                <a:latin typeface="Huawei Sans" panose="020C0503030203020204" pitchFamily="34" charset="0"/>
              </a:rPr>
              <a:t>iMaster</a:t>
            </a:r>
            <a:r>
              <a:rPr lang="en-US" sz="1400" b="1" dirty="0" smtClean="0">
                <a:solidFill>
                  <a:prstClr val="black"/>
                </a:solidFill>
                <a:latin typeface="Huawei Sans" panose="020C0503030203020204" pitchFamily="34" charset="0"/>
              </a:rPr>
              <a:t> NCE-Campus </a:t>
            </a:r>
            <a:endParaRPr lang="en-US" altLang="zh-CN" sz="1400" b="1" dirty="0">
              <a:solidFill>
                <a:srgbClr val="EC706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37" name="组合 7193">
            <a:extLst>
              <a:ext uri="{FF2B5EF4-FFF2-40B4-BE49-F238E27FC236}">
                <a16:creationId xmlns:a16="http://schemas.microsoft.com/office/drawing/2014/main" xmlns="" id="{287913B9-C3E3-4A70-B21F-4443F9D02DB3}"/>
              </a:ext>
            </a:extLst>
          </p:cNvPr>
          <p:cNvGrpSpPr/>
          <p:nvPr/>
        </p:nvGrpSpPr>
        <p:grpSpPr bwMode="gray">
          <a:xfrm>
            <a:off x="6624850" y="2691134"/>
            <a:ext cx="518681" cy="347561"/>
            <a:chOff x="6848475" y="2165350"/>
            <a:chExt cx="688975" cy="498475"/>
          </a:xfrm>
          <a:solidFill>
            <a:schemeClr val="bg1">
              <a:lumMod val="50000"/>
            </a:schemeClr>
          </a:solidFill>
        </p:grpSpPr>
        <p:sp>
          <p:nvSpPr>
            <p:cNvPr id="38" name="Freeform 40">
              <a:extLst>
                <a:ext uri="{FF2B5EF4-FFF2-40B4-BE49-F238E27FC236}">
                  <a16:creationId xmlns:a16="http://schemas.microsoft.com/office/drawing/2014/main" xmlns="" id="{CAD44B77-E026-438B-9967-26D985A246B9}"/>
                </a:ext>
              </a:extLst>
            </p:cNvPr>
            <p:cNvSpPr>
              <a:spLocks/>
            </p:cNvSpPr>
            <p:nvPr/>
          </p:nvSpPr>
          <p:spPr bwMode="gray">
            <a:xfrm>
              <a:off x="6848475" y="2165350"/>
              <a:ext cx="688975" cy="498475"/>
            </a:xfrm>
            <a:custGeom>
              <a:avLst/>
              <a:gdLst>
                <a:gd name="T0" fmla="*/ 33 w 1582"/>
                <a:gd name="T1" fmla="*/ 1108 h 1145"/>
                <a:gd name="T2" fmla="*/ 33 w 1582"/>
                <a:gd name="T3" fmla="*/ 1108 h 1145"/>
                <a:gd name="T4" fmla="*/ 838 w 1582"/>
                <a:gd name="T5" fmla="*/ 1108 h 1145"/>
                <a:gd name="T6" fmla="*/ 898 w 1582"/>
                <a:gd name="T7" fmla="*/ 1145 h 1145"/>
                <a:gd name="T8" fmla="*/ 968 w 1582"/>
                <a:gd name="T9" fmla="*/ 1075 h 1145"/>
                <a:gd name="T10" fmla="*/ 898 w 1582"/>
                <a:gd name="T11" fmla="*/ 1006 h 1145"/>
                <a:gd name="T12" fmla="*/ 838 w 1582"/>
                <a:gd name="T13" fmla="*/ 1042 h 1145"/>
                <a:gd name="T14" fmla="*/ 80 w 1582"/>
                <a:gd name="T15" fmla="*/ 1042 h 1145"/>
                <a:gd name="T16" fmla="*/ 128 w 1582"/>
                <a:gd name="T17" fmla="*/ 908 h 1145"/>
                <a:gd name="T18" fmla="*/ 194 w 1582"/>
                <a:gd name="T19" fmla="*/ 908 h 1145"/>
                <a:gd name="T20" fmla="*/ 194 w 1582"/>
                <a:gd name="T21" fmla="*/ 260 h 1145"/>
                <a:gd name="T22" fmla="*/ 319 w 1582"/>
                <a:gd name="T23" fmla="*/ 260 h 1145"/>
                <a:gd name="T24" fmla="*/ 319 w 1582"/>
                <a:gd name="T25" fmla="*/ 176 h 1145"/>
                <a:gd name="T26" fmla="*/ 440 w 1582"/>
                <a:gd name="T27" fmla="*/ 132 h 1145"/>
                <a:gd name="T28" fmla="*/ 440 w 1582"/>
                <a:gd name="T29" fmla="*/ 260 h 1145"/>
                <a:gd name="T30" fmla="*/ 514 w 1582"/>
                <a:gd name="T31" fmla="*/ 260 h 1145"/>
                <a:gd name="T32" fmla="*/ 514 w 1582"/>
                <a:gd name="T33" fmla="*/ 914 h 1145"/>
                <a:gd name="T34" fmla="*/ 709 w 1582"/>
                <a:gd name="T35" fmla="*/ 914 h 1145"/>
                <a:gd name="T36" fmla="*/ 709 w 1582"/>
                <a:gd name="T37" fmla="*/ 541 h 1145"/>
                <a:gd name="T38" fmla="*/ 875 w 1582"/>
                <a:gd name="T39" fmla="*/ 488 h 1145"/>
                <a:gd name="T40" fmla="*/ 875 w 1582"/>
                <a:gd name="T41" fmla="*/ 550 h 1145"/>
                <a:gd name="T42" fmla="*/ 931 w 1582"/>
                <a:gd name="T43" fmla="*/ 550 h 1145"/>
                <a:gd name="T44" fmla="*/ 931 w 1582"/>
                <a:gd name="T45" fmla="*/ 908 h 1145"/>
                <a:gd name="T46" fmla="*/ 1128 w 1582"/>
                <a:gd name="T47" fmla="*/ 908 h 1145"/>
                <a:gd name="T48" fmla="*/ 1128 w 1582"/>
                <a:gd name="T49" fmla="*/ 67 h 1145"/>
                <a:gd name="T50" fmla="*/ 1345 w 1582"/>
                <a:gd name="T51" fmla="*/ 67 h 1145"/>
                <a:gd name="T52" fmla="*/ 1345 w 1582"/>
                <a:gd name="T53" fmla="*/ 908 h 1145"/>
                <a:gd name="T54" fmla="*/ 1437 w 1582"/>
                <a:gd name="T55" fmla="*/ 908 h 1145"/>
                <a:gd name="T56" fmla="*/ 1502 w 1582"/>
                <a:gd name="T57" fmla="*/ 1034 h 1145"/>
                <a:gd name="T58" fmla="*/ 1229 w 1582"/>
                <a:gd name="T59" fmla="*/ 1034 h 1145"/>
                <a:gd name="T60" fmla="*/ 1174 w 1582"/>
                <a:gd name="T61" fmla="*/ 1006 h 1145"/>
                <a:gd name="T62" fmla="*/ 1105 w 1582"/>
                <a:gd name="T63" fmla="*/ 1075 h 1145"/>
                <a:gd name="T64" fmla="*/ 1174 w 1582"/>
                <a:gd name="T65" fmla="*/ 1145 h 1145"/>
                <a:gd name="T66" fmla="*/ 1239 w 1582"/>
                <a:gd name="T67" fmla="*/ 1100 h 1145"/>
                <a:gd name="T68" fmla="*/ 1582 w 1582"/>
                <a:gd name="T69" fmla="*/ 1100 h 1145"/>
                <a:gd name="T70" fmla="*/ 1582 w 1582"/>
                <a:gd name="T71" fmla="*/ 1042 h 1145"/>
                <a:gd name="T72" fmla="*/ 1478 w 1582"/>
                <a:gd name="T73" fmla="*/ 842 h 1145"/>
                <a:gd name="T74" fmla="*/ 1412 w 1582"/>
                <a:gd name="T75" fmla="*/ 842 h 1145"/>
                <a:gd name="T76" fmla="*/ 1412 w 1582"/>
                <a:gd name="T77" fmla="*/ 0 h 1145"/>
                <a:gd name="T78" fmla="*/ 1061 w 1582"/>
                <a:gd name="T79" fmla="*/ 0 h 1145"/>
                <a:gd name="T80" fmla="*/ 1061 w 1582"/>
                <a:gd name="T81" fmla="*/ 842 h 1145"/>
                <a:gd name="T82" fmla="*/ 997 w 1582"/>
                <a:gd name="T83" fmla="*/ 842 h 1145"/>
                <a:gd name="T84" fmla="*/ 997 w 1582"/>
                <a:gd name="T85" fmla="*/ 483 h 1145"/>
                <a:gd name="T86" fmla="*/ 941 w 1582"/>
                <a:gd name="T87" fmla="*/ 483 h 1145"/>
                <a:gd name="T88" fmla="*/ 941 w 1582"/>
                <a:gd name="T89" fmla="*/ 397 h 1145"/>
                <a:gd name="T90" fmla="*/ 643 w 1582"/>
                <a:gd name="T91" fmla="*/ 492 h 1145"/>
                <a:gd name="T92" fmla="*/ 643 w 1582"/>
                <a:gd name="T93" fmla="*/ 847 h 1145"/>
                <a:gd name="T94" fmla="*/ 581 w 1582"/>
                <a:gd name="T95" fmla="*/ 847 h 1145"/>
                <a:gd name="T96" fmla="*/ 581 w 1582"/>
                <a:gd name="T97" fmla="*/ 193 h 1145"/>
                <a:gd name="T98" fmla="*/ 506 w 1582"/>
                <a:gd name="T99" fmla="*/ 193 h 1145"/>
                <a:gd name="T100" fmla="*/ 506 w 1582"/>
                <a:gd name="T101" fmla="*/ 37 h 1145"/>
                <a:gd name="T102" fmla="*/ 253 w 1582"/>
                <a:gd name="T103" fmla="*/ 129 h 1145"/>
                <a:gd name="T104" fmla="*/ 253 w 1582"/>
                <a:gd name="T105" fmla="*/ 193 h 1145"/>
                <a:gd name="T106" fmla="*/ 128 w 1582"/>
                <a:gd name="T107" fmla="*/ 193 h 1145"/>
                <a:gd name="T108" fmla="*/ 128 w 1582"/>
                <a:gd name="T109" fmla="*/ 842 h 1145"/>
                <a:gd name="T110" fmla="*/ 81 w 1582"/>
                <a:gd name="T111" fmla="*/ 842 h 1145"/>
                <a:gd name="T112" fmla="*/ 10 w 1582"/>
                <a:gd name="T113" fmla="*/ 1039 h 1145"/>
                <a:gd name="T114" fmla="*/ 8 w 1582"/>
                <a:gd name="T115" fmla="*/ 1053 h 1145"/>
                <a:gd name="T116" fmla="*/ 0 w 1582"/>
                <a:gd name="T117" fmla="*/ 1075 h 1145"/>
                <a:gd name="T118" fmla="*/ 33 w 1582"/>
                <a:gd name="T119" fmla="*/ 1108 h 1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82" h="1145">
                  <a:moveTo>
                    <a:pt x="33" y="1108"/>
                  </a:moveTo>
                  <a:lnTo>
                    <a:pt x="33" y="1108"/>
                  </a:lnTo>
                  <a:lnTo>
                    <a:pt x="838" y="1108"/>
                  </a:lnTo>
                  <a:cubicBezTo>
                    <a:pt x="849" y="1130"/>
                    <a:pt x="872" y="1145"/>
                    <a:pt x="898" y="1145"/>
                  </a:cubicBezTo>
                  <a:cubicBezTo>
                    <a:pt x="936" y="1145"/>
                    <a:pt x="968" y="1113"/>
                    <a:pt x="968" y="1075"/>
                  </a:cubicBezTo>
                  <a:cubicBezTo>
                    <a:pt x="968" y="1037"/>
                    <a:pt x="936" y="1006"/>
                    <a:pt x="898" y="1006"/>
                  </a:cubicBezTo>
                  <a:cubicBezTo>
                    <a:pt x="872" y="1006"/>
                    <a:pt x="849" y="1020"/>
                    <a:pt x="838" y="1042"/>
                  </a:cubicBezTo>
                  <a:lnTo>
                    <a:pt x="80" y="1042"/>
                  </a:lnTo>
                  <a:lnTo>
                    <a:pt x="128" y="908"/>
                  </a:lnTo>
                  <a:lnTo>
                    <a:pt x="194" y="908"/>
                  </a:lnTo>
                  <a:lnTo>
                    <a:pt x="194" y="260"/>
                  </a:lnTo>
                  <a:lnTo>
                    <a:pt x="319" y="260"/>
                  </a:lnTo>
                  <a:lnTo>
                    <a:pt x="319" y="176"/>
                  </a:lnTo>
                  <a:lnTo>
                    <a:pt x="440" y="132"/>
                  </a:lnTo>
                  <a:lnTo>
                    <a:pt x="440" y="260"/>
                  </a:lnTo>
                  <a:lnTo>
                    <a:pt x="514" y="260"/>
                  </a:lnTo>
                  <a:lnTo>
                    <a:pt x="514" y="914"/>
                  </a:lnTo>
                  <a:lnTo>
                    <a:pt x="709" y="914"/>
                  </a:lnTo>
                  <a:lnTo>
                    <a:pt x="709" y="541"/>
                  </a:lnTo>
                  <a:lnTo>
                    <a:pt x="875" y="488"/>
                  </a:lnTo>
                  <a:lnTo>
                    <a:pt x="875" y="550"/>
                  </a:lnTo>
                  <a:lnTo>
                    <a:pt x="931" y="550"/>
                  </a:lnTo>
                  <a:lnTo>
                    <a:pt x="931" y="908"/>
                  </a:lnTo>
                  <a:lnTo>
                    <a:pt x="1128" y="908"/>
                  </a:lnTo>
                  <a:lnTo>
                    <a:pt x="1128" y="67"/>
                  </a:lnTo>
                  <a:lnTo>
                    <a:pt x="1345" y="67"/>
                  </a:lnTo>
                  <a:lnTo>
                    <a:pt x="1345" y="908"/>
                  </a:lnTo>
                  <a:lnTo>
                    <a:pt x="1437" y="908"/>
                  </a:lnTo>
                  <a:lnTo>
                    <a:pt x="1502" y="1034"/>
                  </a:lnTo>
                  <a:lnTo>
                    <a:pt x="1229" y="1034"/>
                  </a:lnTo>
                  <a:cubicBezTo>
                    <a:pt x="1217" y="1017"/>
                    <a:pt x="1197" y="1006"/>
                    <a:pt x="1174" y="1006"/>
                  </a:cubicBezTo>
                  <a:cubicBezTo>
                    <a:pt x="1136" y="1006"/>
                    <a:pt x="1105" y="1037"/>
                    <a:pt x="1105" y="1075"/>
                  </a:cubicBezTo>
                  <a:cubicBezTo>
                    <a:pt x="1105" y="1113"/>
                    <a:pt x="1136" y="1145"/>
                    <a:pt x="1174" y="1145"/>
                  </a:cubicBezTo>
                  <a:cubicBezTo>
                    <a:pt x="1203" y="1145"/>
                    <a:pt x="1228" y="1126"/>
                    <a:pt x="1239" y="1100"/>
                  </a:cubicBezTo>
                  <a:lnTo>
                    <a:pt x="1582" y="1100"/>
                  </a:lnTo>
                  <a:lnTo>
                    <a:pt x="1582" y="1042"/>
                  </a:lnTo>
                  <a:lnTo>
                    <a:pt x="1478" y="842"/>
                  </a:lnTo>
                  <a:lnTo>
                    <a:pt x="1412" y="842"/>
                  </a:lnTo>
                  <a:lnTo>
                    <a:pt x="1412" y="0"/>
                  </a:lnTo>
                  <a:lnTo>
                    <a:pt x="1061" y="0"/>
                  </a:lnTo>
                  <a:lnTo>
                    <a:pt x="1061" y="842"/>
                  </a:lnTo>
                  <a:lnTo>
                    <a:pt x="997" y="842"/>
                  </a:lnTo>
                  <a:lnTo>
                    <a:pt x="997" y="483"/>
                  </a:lnTo>
                  <a:lnTo>
                    <a:pt x="941" y="483"/>
                  </a:lnTo>
                  <a:lnTo>
                    <a:pt x="941" y="397"/>
                  </a:lnTo>
                  <a:lnTo>
                    <a:pt x="643" y="492"/>
                  </a:lnTo>
                  <a:lnTo>
                    <a:pt x="643" y="847"/>
                  </a:lnTo>
                  <a:lnTo>
                    <a:pt x="581" y="847"/>
                  </a:lnTo>
                  <a:lnTo>
                    <a:pt x="581" y="193"/>
                  </a:lnTo>
                  <a:lnTo>
                    <a:pt x="506" y="193"/>
                  </a:lnTo>
                  <a:lnTo>
                    <a:pt x="506" y="37"/>
                  </a:lnTo>
                  <a:lnTo>
                    <a:pt x="253" y="129"/>
                  </a:lnTo>
                  <a:lnTo>
                    <a:pt x="253" y="193"/>
                  </a:lnTo>
                  <a:lnTo>
                    <a:pt x="128" y="193"/>
                  </a:lnTo>
                  <a:lnTo>
                    <a:pt x="128" y="842"/>
                  </a:lnTo>
                  <a:lnTo>
                    <a:pt x="81" y="842"/>
                  </a:lnTo>
                  <a:lnTo>
                    <a:pt x="10" y="1039"/>
                  </a:lnTo>
                  <a:cubicBezTo>
                    <a:pt x="8" y="1044"/>
                    <a:pt x="8" y="1048"/>
                    <a:pt x="8" y="1053"/>
                  </a:cubicBezTo>
                  <a:cubicBezTo>
                    <a:pt x="3" y="1059"/>
                    <a:pt x="0" y="1067"/>
                    <a:pt x="0" y="1075"/>
                  </a:cubicBezTo>
                  <a:cubicBezTo>
                    <a:pt x="0" y="1093"/>
                    <a:pt x="15" y="1108"/>
                    <a:pt x="33" y="1108"/>
                  </a:cubicBezTo>
                  <a:close/>
                </a:path>
              </a:pathLst>
            </a:custGeom>
            <a:grpFill/>
            <a:ln w="0">
              <a:noFill/>
              <a:prstDash val="solid"/>
              <a:round/>
              <a:headEnd/>
              <a:tailEnd/>
            </a:ln>
          </p:spPr>
          <p:txBody>
            <a:bodyPr/>
            <a:lstStyle/>
            <a:p>
              <a:pPr defTabSz="511816" fontAlgn="ctr">
                <a:defRPr/>
              </a:pPr>
              <a:endParaRPr lang="en-US" altLang="zh-CN"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9" name="Freeform 41">
              <a:extLst>
                <a:ext uri="{FF2B5EF4-FFF2-40B4-BE49-F238E27FC236}">
                  <a16:creationId xmlns:a16="http://schemas.microsoft.com/office/drawing/2014/main" xmlns="" id="{DB6D8731-9D7C-41E3-8217-51647BA0E9BA}"/>
                </a:ext>
              </a:extLst>
            </p:cNvPr>
            <p:cNvSpPr>
              <a:spLocks/>
            </p:cNvSpPr>
            <p:nvPr/>
          </p:nvSpPr>
          <p:spPr bwMode="gray">
            <a:xfrm>
              <a:off x="6962775" y="2339975"/>
              <a:ext cx="28575" cy="28575"/>
            </a:xfrm>
            <a:custGeom>
              <a:avLst/>
              <a:gdLst>
                <a:gd name="T0" fmla="*/ 64 w 64"/>
                <a:gd name="T1" fmla="*/ 0 h 64"/>
                <a:gd name="T2" fmla="*/ 64 w 64"/>
                <a:gd name="T3" fmla="*/ 0 h 64"/>
                <a:gd name="T4" fmla="*/ 0 w 64"/>
                <a:gd name="T5" fmla="*/ 0 h 64"/>
                <a:gd name="T6" fmla="*/ 0 w 64"/>
                <a:gd name="T7" fmla="*/ 64 h 64"/>
                <a:gd name="T8" fmla="*/ 64 w 64"/>
                <a:gd name="T9" fmla="*/ 64 h 64"/>
                <a:gd name="T10" fmla="*/ 64 w 64"/>
                <a:gd name="T11" fmla="*/ 0 h 64"/>
              </a:gdLst>
              <a:ahLst/>
              <a:cxnLst>
                <a:cxn ang="0">
                  <a:pos x="T0" y="T1"/>
                </a:cxn>
                <a:cxn ang="0">
                  <a:pos x="T2" y="T3"/>
                </a:cxn>
                <a:cxn ang="0">
                  <a:pos x="T4" y="T5"/>
                </a:cxn>
                <a:cxn ang="0">
                  <a:pos x="T6" y="T7"/>
                </a:cxn>
                <a:cxn ang="0">
                  <a:pos x="T8" y="T9"/>
                </a:cxn>
                <a:cxn ang="0">
                  <a:pos x="T10" y="T11"/>
                </a:cxn>
              </a:cxnLst>
              <a:rect l="0" t="0" r="r" b="b"/>
              <a:pathLst>
                <a:path w="64" h="64">
                  <a:moveTo>
                    <a:pt x="64" y="0"/>
                  </a:moveTo>
                  <a:lnTo>
                    <a:pt x="64" y="0"/>
                  </a:lnTo>
                  <a:lnTo>
                    <a:pt x="0" y="0"/>
                  </a:lnTo>
                  <a:lnTo>
                    <a:pt x="0" y="64"/>
                  </a:lnTo>
                  <a:lnTo>
                    <a:pt x="64" y="64"/>
                  </a:lnTo>
                  <a:lnTo>
                    <a:pt x="64" y="0"/>
                  </a:lnTo>
                  <a:close/>
                </a:path>
              </a:pathLst>
            </a:custGeom>
            <a:grpFill/>
            <a:ln w="0">
              <a:noFill/>
              <a:prstDash val="solid"/>
              <a:round/>
              <a:headEnd/>
              <a:tailEnd/>
            </a:ln>
          </p:spPr>
          <p:txBody>
            <a:bodyPr/>
            <a:lstStyle/>
            <a:p>
              <a:pPr defTabSz="511816" fontAlgn="ctr">
                <a:defRPr/>
              </a:pPr>
              <a:endParaRPr lang="en-US" altLang="zh-CN"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0" name="Freeform 42">
              <a:extLst>
                <a:ext uri="{FF2B5EF4-FFF2-40B4-BE49-F238E27FC236}">
                  <a16:creationId xmlns:a16="http://schemas.microsoft.com/office/drawing/2014/main" xmlns="" id="{80DCD90F-9B3A-4882-A809-F17844271AE1}"/>
                </a:ext>
              </a:extLst>
            </p:cNvPr>
            <p:cNvSpPr>
              <a:spLocks/>
            </p:cNvSpPr>
            <p:nvPr/>
          </p:nvSpPr>
          <p:spPr bwMode="gray">
            <a:xfrm>
              <a:off x="7010400" y="2387600"/>
              <a:ext cx="28575" cy="26988"/>
            </a:xfrm>
            <a:custGeom>
              <a:avLst/>
              <a:gdLst>
                <a:gd name="T0" fmla="*/ 63 w 63"/>
                <a:gd name="T1" fmla="*/ 0 h 64"/>
                <a:gd name="T2" fmla="*/ 63 w 63"/>
                <a:gd name="T3" fmla="*/ 0 h 64"/>
                <a:gd name="T4" fmla="*/ 0 w 63"/>
                <a:gd name="T5" fmla="*/ 0 h 64"/>
                <a:gd name="T6" fmla="*/ 0 w 63"/>
                <a:gd name="T7" fmla="*/ 64 h 64"/>
                <a:gd name="T8" fmla="*/ 63 w 63"/>
                <a:gd name="T9" fmla="*/ 64 h 64"/>
                <a:gd name="T10" fmla="*/ 63 w 63"/>
                <a:gd name="T11" fmla="*/ 0 h 64"/>
              </a:gdLst>
              <a:ahLst/>
              <a:cxnLst>
                <a:cxn ang="0">
                  <a:pos x="T0" y="T1"/>
                </a:cxn>
                <a:cxn ang="0">
                  <a:pos x="T2" y="T3"/>
                </a:cxn>
                <a:cxn ang="0">
                  <a:pos x="T4" y="T5"/>
                </a:cxn>
                <a:cxn ang="0">
                  <a:pos x="T6" y="T7"/>
                </a:cxn>
                <a:cxn ang="0">
                  <a:pos x="T8" y="T9"/>
                </a:cxn>
                <a:cxn ang="0">
                  <a:pos x="T10" y="T11"/>
                </a:cxn>
              </a:cxnLst>
              <a:rect l="0" t="0" r="r" b="b"/>
              <a:pathLst>
                <a:path w="63" h="64">
                  <a:moveTo>
                    <a:pt x="63" y="0"/>
                  </a:moveTo>
                  <a:lnTo>
                    <a:pt x="63" y="0"/>
                  </a:lnTo>
                  <a:lnTo>
                    <a:pt x="0" y="0"/>
                  </a:lnTo>
                  <a:lnTo>
                    <a:pt x="0" y="64"/>
                  </a:lnTo>
                  <a:lnTo>
                    <a:pt x="63" y="64"/>
                  </a:lnTo>
                  <a:lnTo>
                    <a:pt x="63" y="0"/>
                  </a:lnTo>
                  <a:close/>
                </a:path>
              </a:pathLst>
            </a:custGeom>
            <a:grpFill/>
            <a:ln w="0">
              <a:noFill/>
              <a:prstDash val="solid"/>
              <a:round/>
              <a:headEnd/>
              <a:tailEnd/>
            </a:ln>
          </p:spPr>
          <p:txBody>
            <a:bodyPr/>
            <a:lstStyle/>
            <a:p>
              <a:pPr defTabSz="511816" fontAlgn="ctr">
                <a:defRPr/>
              </a:pPr>
              <a:endParaRPr lang="en-US" altLang="zh-CN"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1" name="Freeform 43">
              <a:extLst>
                <a:ext uri="{FF2B5EF4-FFF2-40B4-BE49-F238E27FC236}">
                  <a16:creationId xmlns:a16="http://schemas.microsoft.com/office/drawing/2014/main" xmlns="" id="{8E8C3D0C-344C-4BA3-8364-7BF900CAFDB4}"/>
                </a:ext>
              </a:extLst>
            </p:cNvPr>
            <p:cNvSpPr>
              <a:spLocks/>
            </p:cNvSpPr>
            <p:nvPr/>
          </p:nvSpPr>
          <p:spPr bwMode="gray">
            <a:xfrm>
              <a:off x="6962775" y="2435225"/>
              <a:ext cx="28575" cy="26988"/>
            </a:xfrm>
            <a:custGeom>
              <a:avLst/>
              <a:gdLst>
                <a:gd name="T0" fmla="*/ 0 w 64"/>
                <a:gd name="T1" fmla="*/ 64 h 64"/>
                <a:gd name="T2" fmla="*/ 0 w 64"/>
                <a:gd name="T3" fmla="*/ 64 h 64"/>
                <a:gd name="T4" fmla="*/ 64 w 64"/>
                <a:gd name="T5" fmla="*/ 64 h 64"/>
                <a:gd name="T6" fmla="*/ 64 w 64"/>
                <a:gd name="T7" fmla="*/ 0 h 64"/>
                <a:gd name="T8" fmla="*/ 0 w 64"/>
                <a:gd name="T9" fmla="*/ 0 h 64"/>
                <a:gd name="T10" fmla="*/ 0 w 64"/>
                <a:gd name="T11" fmla="*/ 64 h 64"/>
              </a:gdLst>
              <a:ahLst/>
              <a:cxnLst>
                <a:cxn ang="0">
                  <a:pos x="T0" y="T1"/>
                </a:cxn>
                <a:cxn ang="0">
                  <a:pos x="T2" y="T3"/>
                </a:cxn>
                <a:cxn ang="0">
                  <a:pos x="T4" y="T5"/>
                </a:cxn>
                <a:cxn ang="0">
                  <a:pos x="T6" y="T7"/>
                </a:cxn>
                <a:cxn ang="0">
                  <a:pos x="T8" y="T9"/>
                </a:cxn>
                <a:cxn ang="0">
                  <a:pos x="T10" y="T11"/>
                </a:cxn>
              </a:cxnLst>
              <a:rect l="0" t="0" r="r" b="b"/>
              <a:pathLst>
                <a:path w="64" h="64">
                  <a:moveTo>
                    <a:pt x="0" y="64"/>
                  </a:moveTo>
                  <a:lnTo>
                    <a:pt x="0" y="64"/>
                  </a:lnTo>
                  <a:lnTo>
                    <a:pt x="64" y="64"/>
                  </a:lnTo>
                  <a:lnTo>
                    <a:pt x="64" y="0"/>
                  </a:lnTo>
                  <a:lnTo>
                    <a:pt x="0" y="0"/>
                  </a:lnTo>
                  <a:lnTo>
                    <a:pt x="0" y="64"/>
                  </a:lnTo>
                  <a:close/>
                </a:path>
              </a:pathLst>
            </a:custGeom>
            <a:grpFill/>
            <a:ln w="0">
              <a:noFill/>
              <a:prstDash val="solid"/>
              <a:round/>
              <a:headEnd/>
              <a:tailEnd/>
            </a:ln>
          </p:spPr>
          <p:txBody>
            <a:bodyPr/>
            <a:lstStyle/>
            <a:p>
              <a:pPr defTabSz="511816" fontAlgn="ctr">
                <a:defRPr/>
              </a:pPr>
              <a:endParaRPr lang="en-US" altLang="zh-CN"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2" name="Freeform 44">
              <a:extLst>
                <a:ext uri="{FF2B5EF4-FFF2-40B4-BE49-F238E27FC236}">
                  <a16:creationId xmlns:a16="http://schemas.microsoft.com/office/drawing/2014/main" xmlns="" id="{A0805364-6430-4D04-B5FF-E75D8C9C4123}"/>
                </a:ext>
              </a:extLst>
            </p:cNvPr>
            <p:cNvSpPr>
              <a:spLocks/>
            </p:cNvSpPr>
            <p:nvPr/>
          </p:nvSpPr>
          <p:spPr bwMode="gray">
            <a:xfrm>
              <a:off x="7010400" y="2478088"/>
              <a:ext cx="28575" cy="26988"/>
            </a:xfrm>
            <a:custGeom>
              <a:avLst/>
              <a:gdLst>
                <a:gd name="T0" fmla="*/ 0 w 63"/>
                <a:gd name="T1" fmla="*/ 64 h 64"/>
                <a:gd name="T2" fmla="*/ 0 w 63"/>
                <a:gd name="T3" fmla="*/ 64 h 64"/>
                <a:gd name="T4" fmla="*/ 63 w 63"/>
                <a:gd name="T5" fmla="*/ 64 h 64"/>
                <a:gd name="T6" fmla="*/ 63 w 63"/>
                <a:gd name="T7" fmla="*/ 0 h 64"/>
                <a:gd name="T8" fmla="*/ 0 w 63"/>
                <a:gd name="T9" fmla="*/ 0 h 64"/>
                <a:gd name="T10" fmla="*/ 0 w 63"/>
                <a:gd name="T11" fmla="*/ 64 h 64"/>
              </a:gdLst>
              <a:ahLst/>
              <a:cxnLst>
                <a:cxn ang="0">
                  <a:pos x="T0" y="T1"/>
                </a:cxn>
                <a:cxn ang="0">
                  <a:pos x="T2" y="T3"/>
                </a:cxn>
                <a:cxn ang="0">
                  <a:pos x="T4" y="T5"/>
                </a:cxn>
                <a:cxn ang="0">
                  <a:pos x="T6" y="T7"/>
                </a:cxn>
                <a:cxn ang="0">
                  <a:pos x="T8" y="T9"/>
                </a:cxn>
                <a:cxn ang="0">
                  <a:pos x="T10" y="T11"/>
                </a:cxn>
              </a:cxnLst>
              <a:rect l="0" t="0" r="r" b="b"/>
              <a:pathLst>
                <a:path w="63" h="64">
                  <a:moveTo>
                    <a:pt x="0" y="64"/>
                  </a:moveTo>
                  <a:lnTo>
                    <a:pt x="0" y="64"/>
                  </a:lnTo>
                  <a:lnTo>
                    <a:pt x="63" y="64"/>
                  </a:lnTo>
                  <a:lnTo>
                    <a:pt x="63" y="0"/>
                  </a:lnTo>
                  <a:lnTo>
                    <a:pt x="0" y="0"/>
                  </a:lnTo>
                  <a:lnTo>
                    <a:pt x="0" y="64"/>
                  </a:lnTo>
                  <a:close/>
                </a:path>
              </a:pathLst>
            </a:custGeom>
            <a:grpFill/>
            <a:ln w="0">
              <a:noFill/>
              <a:prstDash val="solid"/>
              <a:round/>
              <a:headEnd/>
              <a:tailEnd/>
            </a:ln>
          </p:spPr>
          <p:txBody>
            <a:bodyPr/>
            <a:lstStyle/>
            <a:p>
              <a:pPr defTabSz="511816" fontAlgn="ctr">
                <a:defRPr/>
              </a:pPr>
              <a:endParaRPr lang="en-US" altLang="zh-CN"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3" name="Freeform 45">
              <a:extLst>
                <a:ext uri="{FF2B5EF4-FFF2-40B4-BE49-F238E27FC236}">
                  <a16:creationId xmlns:a16="http://schemas.microsoft.com/office/drawing/2014/main" xmlns="" id="{5C69E606-A3C0-4DD6-BD6E-9D2EA0FDF48A}"/>
                </a:ext>
              </a:extLst>
            </p:cNvPr>
            <p:cNvSpPr>
              <a:spLocks/>
            </p:cNvSpPr>
            <p:nvPr/>
          </p:nvSpPr>
          <p:spPr bwMode="gray">
            <a:xfrm>
              <a:off x="7173913" y="2435225"/>
              <a:ext cx="9525" cy="20638"/>
            </a:xfrm>
            <a:custGeom>
              <a:avLst/>
              <a:gdLst>
                <a:gd name="T0" fmla="*/ 22 w 22"/>
                <a:gd name="T1" fmla="*/ 0 h 50"/>
                <a:gd name="T2" fmla="*/ 22 w 22"/>
                <a:gd name="T3" fmla="*/ 0 h 50"/>
                <a:gd name="T4" fmla="*/ 0 w 22"/>
                <a:gd name="T5" fmla="*/ 0 h 50"/>
                <a:gd name="T6" fmla="*/ 0 w 22"/>
                <a:gd name="T7" fmla="*/ 50 h 50"/>
                <a:gd name="T8" fmla="*/ 22 w 22"/>
                <a:gd name="T9" fmla="*/ 50 h 50"/>
                <a:gd name="T10" fmla="*/ 22 w 22"/>
                <a:gd name="T11" fmla="*/ 0 h 50"/>
              </a:gdLst>
              <a:ahLst/>
              <a:cxnLst>
                <a:cxn ang="0">
                  <a:pos x="T0" y="T1"/>
                </a:cxn>
                <a:cxn ang="0">
                  <a:pos x="T2" y="T3"/>
                </a:cxn>
                <a:cxn ang="0">
                  <a:pos x="T4" y="T5"/>
                </a:cxn>
                <a:cxn ang="0">
                  <a:pos x="T6" y="T7"/>
                </a:cxn>
                <a:cxn ang="0">
                  <a:pos x="T8" y="T9"/>
                </a:cxn>
                <a:cxn ang="0">
                  <a:pos x="T10" y="T11"/>
                </a:cxn>
              </a:cxnLst>
              <a:rect l="0" t="0" r="r" b="b"/>
              <a:pathLst>
                <a:path w="22" h="50">
                  <a:moveTo>
                    <a:pt x="22" y="0"/>
                  </a:moveTo>
                  <a:lnTo>
                    <a:pt x="22" y="0"/>
                  </a:lnTo>
                  <a:lnTo>
                    <a:pt x="0" y="0"/>
                  </a:lnTo>
                  <a:lnTo>
                    <a:pt x="0" y="50"/>
                  </a:lnTo>
                  <a:lnTo>
                    <a:pt x="22" y="50"/>
                  </a:lnTo>
                  <a:lnTo>
                    <a:pt x="22" y="0"/>
                  </a:lnTo>
                  <a:close/>
                </a:path>
              </a:pathLst>
            </a:custGeom>
            <a:grpFill/>
            <a:ln w="0">
              <a:noFill/>
              <a:prstDash val="solid"/>
              <a:round/>
              <a:headEnd/>
              <a:tailEnd/>
            </a:ln>
          </p:spPr>
          <p:txBody>
            <a:bodyPr/>
            <a:lstStyle/>
            <a:p>
              <a:pPr defTabSz="511816" fontAlgn="ctr">
                <a:defRPr/>
              </a:pPr>
              <a:endParaRPr lang="en-US" altLang="zh-CN"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4" name="Freeform 46">
              <a:extLst>
                <a:ext uri="{FF2B5EF4-FFF2-40B4-BE49-F238E27FC236}">
                  <a16:creationId xmlns:a16="http://schemas.microsoft.com/office/drawing/2014/main" xmlns="" id="{964E4A53-CB4E-4FED-A3B5-D31F80D00035}"/>
                </a:ext>
              </a:extLst>
            </p:cNvPr>
            <p:cNvSpPr>
              <a:spLocks/>
            </p:cNvSpPr>
            <p:nvPr/>
          </p:nvSpPr>
          <p:spPr bwMode="gray">
            <a:xfrm>
              <a:off x="7227888" y="2435225"/>
              <a:ext cx="9525" cy="20638"/>
            </a:xfrm>
            <a:custGeom>
              <a:avLst/>
              <a:gdLst>
                <a:gd name="T0" fmla="*/ 0 w 22"/>
                <a:gd name="T1" fmla="*/ 50 h 50"/>
                <a:gd name="T2" fmla="*/ 0 w 22"/>
                <a:gd name="T3" fmla="*/ 50 h 50"/>
                <a:gd name="T4" fmla="*/ 22 w 22"/>
                <a:gd name="T5" fmla="*/ 50 h 50"/>
                <a:gd name="T6" fmla="*/ 22 w 22"/>
                <a:gd name="T7" fmla="*/ 0 h 50"/>
                <a:gd name="T8" fmla="*/ 0 w 22"/>
                <a:gd name="T9" fmla="*/ 0 h 50"/>
                <a:gd name="T10" fmla="*/ 0 w 22"/>
                <a:gd name="T11" fmla="*/ 50 h 50"/>
              </a:gdLst>
              <a:ahLst/>
              <a:cxnLst>
                <a:cxn ang="0">
                  <a:pos x="T0" y="T1"/>
                </a:cxn>
                <a:cxn ang="0">
                  <a:pos x="T2" y="T3"/>
                </a:cxn>
                <a:cxn ang="0">
                  <a:pos x="T4" y="T5"/>
                </a:cxn>
                <a:cxn ang="0">
                  <a:pos x="T6" y="T7"/>
                </a:cxn>
                <a:cxn ang="0">
                  <a:pos x="T8" y="T9"/>
                </a:cxn>
                <a:cxn ang="0">
                  <a:pos x="T10" y="T11"/>
                </a:cxn>
              </a:cxnLst>
              <a:rect l="0" t="0" r="r" b="b"/>
              <a:pathLst>
                <a:path w="22" h="50">
                  <a:moveTo>
                    <a:pt x="0" y="50"/>
                  </a:moveTo>
                  <a:lnTo>
                    <a:pt x="0" y="50"/>
                  </a:lnTo>
                  <a:lnTo>
                    <a:pt x="22" y="50"/>
                  </a:lnTo>
                  <a:lnTo>
                    <a:pt x="22" y="0"/>
                  </a:lnTo>
                  <a:lnTo>
                    <a:pt x="0" y="0"/>
                  </a:lnTo>
                  <a:lnTo>
                    <a:pt x="0" y="50"/>
                  </a:lnTo>
                  <a:close/>
                </a:path>
              </a:pathLst>
            </a:custGeom>
            <a:grpFill/>
            <a:ln w="0">
              <a:noFill/>
              <a:prstDash val="solid"/>
              <a:round/>
              <a:headEnd/>
              <a:tailEnd/>
            </a:ln>
          </p:spPr>
          <p:txBody>
            <a:bodyPr/>
            <a:lstStyle/>
            <a:p>
              <a:pPr defTabSz="511816" fontAlgn="ctr">
                <a:defRPr/>
              </a:pPr>
              <a:endParaRPr lang="en-US" altLang="zh-CN"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5" name="Freeform 47">
              <a:extLst>
                <a:ext uri="{FF2B5EF4-FFF2-40B4-BE49-F238E27FC236}">
                  <a16:creationId xmlns:a16="http://schemas.microsoft.com/office/drawing/2014/main" xmlns="" id="{26B77486-A969-4FE4-AF4A-82D32039B8B6}"/>
                </a:ext>
              </a:extLst>
            </p:cNvPr>
            <p:cNvSpPr>
              <a:spLocks/>
            </p:cNvSpPr>
            <p:nvPr/>
          </p:nvSpPr>
          <p:spPr bwMode="gray">
            <a:xfrm>
              <a:off x="7196138" y="2435225"/>
              <a:ext cx="19050" cy="20638"/>
            </a:xfrm>
            <a:custGeom>
              <a:avLst/>
              <a:gdLst>
                <a:gd name="T0" fmla="*/ 43 w 43"/>
                <a:gd name="T1" fmla="*/ 0 h 50"/>
                <a:gd name="T2" fmla="*/ 43 w 43"/>
                <a:gd name="T3" fmla="*/ 0 h 50"/>
                <a:gd name="T4" fmla="*/ 0 w 43"/>
                <a:gd name="T5" fmla="*/ 0 h 50"/>
                <a:gd name="T6" fmla="*/ 0 w 43"/>
                <a:gd name="T7" fmla="*/ 50 h 50"/>
                <a:gd name="T8" fmla="*/ 43 w 43"/>
                <a:gd name="T9" fmla="*/ 50 h 50"/>
                <a:gd name="T10" fmla="*/ 43 w 43"/>
                <a:gd name="T11" fmla="*/ 0 h 50"/>
              </a:gdLst>
              <a:ahLst/>
              <a:cxnLst>
                <a:cxn ang="0">
                  <a:pos x="T0" y="T1"/>
                </a:cxn>
                <a:cxn ang="0">
                  <a:pos x="T2" y="T3"/>
                </a:cxn>
                <a:cxn ang="0">
                  <a:pos x="T4" y="T5"/>
                </a:cxn>
                <a:cxn ang="0">
                  <a:pos x="T6" y="T7"/>
                </a:cxn>
                <a:cxn ang="0">
                  <a:pos x="T8" y="T9"/>
                </a:cxn>
                <a:cxn ang="0">
                  <a:pos x="T10" y="T11"/>
                </a:cxn>
              </a:cxnLst>
              <a:rect l="0" t="0" r="r" b="b"/>
              <a:pathLst>
                <a:path w="43" h="50">
                  <a:moveTo>
                    <a:pt x="43" y="0"/>
                  </a:moveTo>
                  <a:lnTo>
                    <a:pt x="43" y="0"/>
                  </a:lnTo>
                  <a:lnTo>
                    <a:pt x="0" y="0"/>
                  </a:lnTo>
                  <a:lnTo>
                    <a:pt x="0" y="50"/>
                  </a:lnTo>
                  <a:lnTo>
                    <a:pt x="43" y="50"/>
                  </a:lnTo>
                  <a:lnTo>
                    <a:pt x="43" y="0"/>
                  </a:lnTo>
                  <a:close/>
                </a:path>
              </a:pathLst>
            </a:custGeom>
            <a:grpFill/>
            <a:ln w="0">
              <a:noFill/>
              <a:prstDash val="solid"/>
              <a:round/>
              <a:headEnd/>
              <a:tailEnd/>
            </a:ln>
          </p:spPr>
          <p:txBody>
            <a:bodyPr/>
            <a:lstStyle/>
            <a:p>
              <a:pPr defTabSz="511816" fontAlgn="ctr">
                <a:defRPr/>
              </a:pPr>
              <a:endParaRPr lang="en-US" altLang="zh-CN"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6" name="Freeform 48">
              <a:extLst>
                <a:ext uri="{FF2B5EF4-FFF2-40B4-BE49-F238E27FC236}">
                  <a16:creationId xmlns:a16="http://schemas.microsoft.com/office/drawing/2014/main" xmlns="" id="{0F949C9D-32E6-460D-9DAF-5D74E64D93B6}"/>
                </a:ext>
              </a:extLst>
            </p:cNvPr>
            <p:cNvSpPr>
              <a:spLocks/>
            </p:cNvSpPr>
            <p:nvPr/>
          </p:nvSpPr>
          <p:spPr bwMode="gray">
            <a:xfrm>
              <a:off x="7359650" y="2214563"/>
              <a:ext cx="7938" cy="350838"/>
            </a:xfrm>
            <a:custGeom>
              <a:avLst/>
              <a:gdLst>
                <a:gd name="T0" fmla="*/ 0 w 18"/>
                <a:gd name="T1" fmla="*/ 802 h 802"/>
                <a:gd name="T2" fmla="*/ 0 w 18"/>
                <a:gd name="T3" fmla="*/ 802 h 802"/>
                <a:gd name="T4" fmla="*/ 18 w 18"/>
                <a:gd name="T5" fmla="*/ 802 h 802"/>
                <a:gd name="T6" fmla="*/ 18 w 18"/>
                <a:gd name="T7" fmla="*/ 0 h 802"/>
                <a:gd name="T8" fmla="*/ 0 w 18"/>
                <a:gd name="T9" fmla="*/ 0 h 802"/>
                <a:gd name="T10" fmla="*/ 0 w 18"/>
                <a:gd name="T11" fmla="*/ 802 h 802"/>
              </a:gdLst>
              <a:ahLst/>
              <a:cxnLst>
                <a:cxn ang="0">
                  <a:pos x="T0" y="T1"/>
                </a:cxn>
                <a:cxn ang="0">
                  <a:pos x="T2" y="T3"/>
                </a:cxn>
                <a:cxn ang="0">
                  <a:pos x="T4" y="T5"/>
                </a:cxn>
                <a:cxn ang="0">
                  <a:pos x="T6" y="T7"/>
                </a:cxn>
                <a:cxn ang="0">
                  <a:pos x="T8" y="T9"/>
                </a:cxn>
                <a:cxn ang="0">
                  <a:pos x="T10" y="T11"/>
                </a:cxn>
              </a:cxnLst>
              <a:rect l="0" t="0" r="r" b="b"/>
              <a:pathLst>
                <a:path w="18" h="802">
                  <a:moveTo>
                    <a:pt x="0" y="802"/>
                  </a:moveTo>
                  <a:lnTo>
                    <a:pt x="0" y="802"/>
                  </a:lnTo>
                  <a:lnTo>
                    <a:pt x="18" y="802"/>
                  </a:lnTo>
                  <a:lnTo>
                    <a:pt x="18" y="0"/>
                  </a:lnTo>
                  <a:lnTo>
                    <a:pt x="0" y="0"/>
                  </a:lnTo>
                  <a:lnTo>
                    <a:pt x="0" y="802"/>
                  </a:lnTo>
                  <a:close/>
                </a:path>
              </a:pathLst>
            </a:custGeom>
            <a:grpFill/>
            <a:ln w="0">
              <a:noFill/>
              <a:prstDash val="solid"/>
              <a:round/>
              <a:headEnd/>
              <a:tailEnd/>
            </a:ln>
          </p:spPr>
          <p:txBody>
            <a:bodyPr/>
            <a:lstStyle/>
            <a:p>
              <a:pPr defTabSz="511816" fontAlgn="ctr">
                <a:defRPr/>
              </a:pPr>
              <a:endParaRPr lang="en-US" altLang="zh-CN"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7" name="Freeform 49">
              <a:extLst>
                <a:ext uri="{FF2B5EF4-FFF2-40B4-BE49-F238E27FC236}">
                  <a16:creationId xmlns:a16="http://schemas.microsoft.com/office/drawing/2014/main" xmlns="" id="{7EE6AB08-A372-4911-9A1C-18235F0E4B5A}"/>
                </a:ext>
              </a:extLst>
            </p:cNvPr>
            <p:cNvSpPr>
              <a:spLocks/>
            </p:cNvSpPr>
            <p:nvPr/>
          </p:nvSpPr>
          <p:spPr bwMode="gray">
            <a:xfrm>
              <a:off x="7381875" y="2214563"/>
              <a:ext cx="6350" cy="350838"/>
            </a:xfrm>
            <a:custGeom>
              <a:avLst/>
              <a:gdLst>
                <a:gd name="T0" fmla="*/ 0 w 18"/>
                <a:gd name="T1" fmla="*/ 802 h 802"/>
                <a:gd name="T2" fmla="*/ 0 w 18"/>
                <a:gd name="T3" fmla="*/ 802 h 802"/>
                <a:gd name="T4" fmla="*/ 18 w 18"/>
                <a:gd name="T5" fmla="*/ 802 h 802"/>
                <a:gd name="T6" fmla="*/ 18 w 18"/>
                <a:gd name="T7" fmla="*/ 0 h 802"/>
                <a:gd name="T8" fmla="*/ 0 w 18"/>
                <a:gd name="T9" fmla="*/ 0 h 802"/>
                <a:gd name="T10" fmla="*/ 0 w 18"/>
                <a:gd name="T11" fmla="*/ 802 h 802"/>
              </a:gdLst>
              <a:ahLst/>
              <a:cxnLst>
                <a:cxn ang="0">
                  <a:pos x="T0" y="T1"/>
                </a:cxn>
                <a:cxn ang="0">
                  <a:pos x="T2" y="T3"/>
                </a:cxn>
                <a:cxn ang="0">
                  <a:pos x="T4" y="T5"/>
                </a:cxn>
                <a:cxn ang="0">
                  <a:pos x="T6" y="T7"/>
                </a:cxn>
                <a:cxn ang="0">
                  <a:pos x="T8" y="T9"/>
                </a:cxn>
                <a:cxn ang="0">
                  <a:pos x="T10" y="T11"/>
                </a:cxn>
              </a:cxnLst>
              <a:rect l="0" t="0" r="r" b="b"/>
              <a:pathLst>
                <a:path w="18" h="802">
                  <a:moveTo>
                    <a:pt x="0" y="802"/>
                  </a:moveTo>
                  <a:lnTo>
                    <a:pt x="0" y="802"/>
                  </a:lnTo>
                  <a:lnTo>
                    <a:pt x="18" y="802"/>
                  </a:lnTo>
                  <a:lnTo>
                    <a:pt x="18" y="0"/>
                  </a:lnTo>
                  <a:lnTo>
                    <a:pt x="0" y="0"/>
                  </a:lnTo>
                  <a:lnTo>
                    <a:pt x="0" y="802"/>
                  </a:lnTo>
                  <a:close/>
                </a:path>
              </a:pathLst>
            </a:custGeom>
            <a:grpFill/>
            <a:ln w="0">
              <a:noFill/>
              <a:prstDash val="solid"/>
              <a:round/>
              <a:headEnd/>
              <a:tailEnd/>
            </a:ln>
          </p:spPr>
          <p:txBody>
            <a:bodyPr/>
            <a:lstStyle/>
            <a:p>
              <a:pPr defTabSz="511816" fontAlgn="ctr">
                <a:defRPr/>
              </a:pPr>
              <a:endParaRPr lang="en-US" altLang="zh-CN"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8" name="Freeform 50">
              <a:extLst>
                <a:ext uri="{FF2B5EF4-FFF2-40B4-BE49-F238E27FC236}">
                  <a16:creationId xmlns:a16="http://schemas.microsoft.com/office/drawing/2014/main" xmlns="" id="{5516E6BD-6AB6-4276-A5F4-AB477FD8398B}"/>
                </a:ext>
              </a:extLst>
            </p:cNvPr>
            <p:cNvSpPr>
              <a:spLocks/>
            </p:cNvSpPr>
            <p:nvPr/>
          </p:nvSpPr>
          <p:spPr bwMode="gray">
            <a:xfrm>
              <a:off x="7402513" y="2214563"/>
              <a:ext cx="7938" cy="350838"/>
            </a:xfrm>
            <a:custGeom>
              <a:avLst/>
              <a:gdLst>
                <a:gd name="T0" fmla="*/ 0 w 17"/>
                <a:gd name="T1" fmla="*/ 802 h 802"/>
                <a:gd name="T2" fmla="*/ 0 w 17"/>
                <a:gd name="T3" fmla="*/ 802 h 802"/>
                <a:gd name="T4" fmla="*/ 17 w 17"/>
                <a:gd name="T5" fmla="*/ 802 h 802"/>
                <a:gd name="T6" fmla="*/ 17 w 17"/>
                <a:gd name="T7" fmla="*/ 0 h 802"/>
                <a:gd name="T8" fmla="*/ 0 w 17"/>
                <a:gd name="T9" fmla="*/ 0 h 802"/>
                <a:gd name="T10" fmla="*/ 0 w 17"/>
                <a:gd name="T11" fmla="*/ 802 h 802"/>
              </a:gdLst>
              <a:ahLst/>
              <a:cxnLst>
                <a:cxn ang="0">
                  <a:pos x="T0" y="T1"/>
                </a:cxn>
                <a:cxn ang="0">
                  <a:pos x="T2" y="T3"/>
                </a:cxn>
                <a:cxn ang="0">
                  <a:pos x="T4" y="T5"/>
                </a:cxn>
                <a:cxn ang="0">
                  <a:pos x="T6" y="T7"/>
                </a:cxn>
                <a:cxn ang="0">
                  <a:pos x="T8" y="T9"/>
                </a:cxn>
                <a:cxn ang="0">
                  <a:pos x="T10" y="T11"/>
                </a:cxn>
              </a:cxnLst>
              <a:rect l="0" t="0" r="r" b="b"/>
              <a:pathLst>
                <a:path w="17" h="802">
                  <a:moveTo>
                    <a:pt x="0" y="802"/>
                  </a:moveTo>
                  <a:lnTo>
                    <a:pt x="0" y="802"/>
                  </a:lnTo>
                  <a:lnTo>
                    <a:pt x="17" y="802"/>
                  </a:lnTo>
                  <a:lnTo>
                    <a:pt x="17" y="0"/>
                  </a:lnTo>
                  <a:lnTo>
                    <a:pt x="0" y="0"/>
                  </a:lnTo>
                  <a:lnTo>
                    <a:pt x="0" y="802"/>
                  </a:lnTo>
                  <a:close/>
                </a:path>
              </a:pathLst>
            </a:custGeom>
            <a:grpFill/>
            <a:ln w="0">
              <a:noFill/>
              <a:prstDash val="solid"/>
              <a:round/>
              <a:headEnd/>
              <a:tailEnd/>
            </a:ln>
          </p:spPr>
          <p:txBody>
            <a:bodyPr/>
            <a:lstStyle/>
            <a:p>
              <a:pPr defTabSz="511816" fontAlgn="ctr">
                <a:defRPr/>
              </a:pPr>
              <a:endParaRPr lang="en-US" altLang="zh-CN"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9" name="Freeform 51">
              <a:extLst>
                <a:ext uri="{FF2B5EF4-FFF2-40B4-BE49-F238E27FC236}">
                  <a16:creationId xmlns:a16="http://schemas.microsoft.com/office/drawing/2014/main" xmlns="" id="{A62E1358-1BA3-4E1E-8748-6F4C458080CB}"/>
                </a:ext>
              </a:extLst>
            </p:cNvPr>
            <p:cNvSpPr>
              <a:spLocks/>
            </p:cNvSpPr>
            <p:nvPr/>
          </p:nvSpPr>
          <p:spPr bwMode="gray">
            <a:xfrm>
              <a:off x="7151688" y="2233613"/>
              <a:ext cx="95250" cy="33338"/>
            </a:xfrm>
            <a:custGeom>
              <a:avLst/>
              <a:gdLst>
                <a:gd name="T0" fmla="*/ 0 w 222"/>
                <a:gd name="T1" fmla="*/ 39 h 77"/>
                <a:gd name="T2" fmla="*/ 0 w 222"/>
                <a:gd name="T3" fmla="*/ 39 h 77"/>
                <a:gd name="T4" fmla="*/ 38 w 222"/>
                <a:gd name="T5" fmla="*/ 77 h 77"/>
                <a:gd name="T6" fmla="*/ 111 w 222"/>
                <a:gd name="T7" fmla="*/ 53 h 77"/>
                <a:gd name="T8" fmla="*/ 184 w 222"/>
                <a:gd name="T9" fmla="*/ 77 h 77"/>
                <a:gd name="T10" fmla="*/ 222 w 222"/>
                <a:gd name="T11" fmla="*/ 39 h 77"/>
                <a:gd name="T12" fmla="*/ 111 w 222"/>
                <a:gd name="T13" fmla="*/ 0 h 77"/>
                <a:gd name="T14" fmla="*/ 0 w 222"/>
                <a:gd name="T15" fmla="*/ 39 h 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2" h="77">
                  <a:moveTo>
                    <a:pt x="0" y="39"/>
                  </a:moveTo>
                  <a:lnTo>
                    <a:pt x="0" y="39"/>
                  </a:lnTo>
                  <a:lnTo>
                    <a:pt x="38" y="77"/>
                  </a:lnTo>
                  <a:cubicBezTo>
                    <a:pt x="52" y="62"/>
                    <a:pt x="81" y="53"/>
                    <a:pt x="111" y="53"/>
                  </a:cubicBezTo>
                  <a:cubicBezTo>
                    <a:pt x="142" y="53"/>
                    <a:pt x="170" y="62"/>
                    <a:pt x="184" y="77"/>
                  </a:cubicBezTo>
                  <a:lnTo>
                    <a:pt x="222" y="39"/>
                  </a:lnTo>
                  <a:cubicBezTo>
                    <a:pt x="198" y="15"/>
                    <a:pt x="157" y="0"/>
                    <a:pt x="111" y="0"/>
                  </a:cubicBezTo>
                  <a:cubicBezTo>
                    <a:pt x="66" y="0"/>
                    <a:pt x="24" y="15"/>
                    <a:pt x="0" y="39"/>
                  </a:cubicBezTo>
                  <a:close/>
                </a:path>
              </a:pathLst>
            </a:custGeom>
            <a:grpFill/>
            <a:ln w="0">
              <a:noFill/>
              <a:prstDash val="solid"/>
              <a:round/>
              <a:headEnd/>
              <a:tailEnd/>
            </a:ln>
          </p:spPr>
          <p:txBody>
            <a:bodyPr/>
            <a:lstStyle/>
            <a:p>
              <a:pPr defTabSz="511816" fontAlgn="ctr">
                <a:defRPr/>
              </a:pPr>
              <a:endParaRPr lang="en-US" altLang="zh-CN"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0" name="Freeform 52">
              <a:extLst>
                <a:ext uri="{FF2B5EF4-FFF2-40B4-BE49-F238E27FC236}">
                  <a16:creationId xmlns:a16="http://schemas.microsoft.com/office/drawing/2014/main" xmlns="" id="{B249D853-5742-4C73-82CE-34B858FB4788}"/>
                </a:ext>
              </a:extLst>
            </p:cNvPr>
            <p:cNvSpPr>
              <a:spLocks/>
            </p:cNvSpPr>
            <p:nvPr/>
          </p:nvSpPr>
          <p:spPr bwMode="gray">
            <a:xfrm>
              <a:off x="7116763" y="2184400"/>
              <a:ext cx="165100" cy="42863"/>
            </a:xfrm>
            <a:custGeom>
              <a:avLst/>
              <a:gdLst>
                <a:gd name="T0" fmla="*/ 190 w 380"/>
                <a:gd name="T1" fmla="*/ 53 h 99"/>
                <a:gd name="T2" fmla="*/ 190 w 380"/>
                <a:gd name="T3" fmla="*/ 53 h 99"/>
                <a:gd name="T4" fmla="*/ 344 w 380"/>
                <a:gd name="T5" fmla="*/ 98 h 99"/>
                <a:gd name="T6" fmla="*/ 380 w 380"/>
                <a:gd name="T7" fmla="*/ 59 h 99"/>
                <a:gd name="T8" fmla="*/ 190 w 380"/>
                <a:gd name="T9" fmla="*/ 0 h 99"/>
                <a:gd name="T10" fmla="*/ 0 w 380"/>
                <a:gd name="T11" fmla="*/ 59 h 99"/>
                <a:gd name="T12" fmla="*/ 36 w 380"/>
                <a:gd name="T13" fmla="*/ 99 h 99"/>
                <a:gd name="T14" fmla="*/ 190 w 380"/>
                <a:gd name="T15" fmla="*/ 53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0" h="99">
                  <a:moveTo>
                    <a:pt x="190" y="53"/>
                  </a:moveTo>
                  <a:lnTo>
                    <a:pt x="190" y="53"/>
                  </a:lnTo>
                  <a:cubicBezTo>
                    <a:pt x="255" y="53"/>
                    <a:pt x="314" y="71"/>
                    <a:pt x="344" y="98"/>
                  </a:cubicBezTo>
                  <a:lnTo>
                    <a:pt x="380" y="59"/>
                  </a:lnTo>
                  <a:cubicBezTo>
                    <a:pt x="339" y="22"/>
                    <a:pt x="268" y="0"/>
                    <a:pt x="190" y="0"/>
                  </a:cubicBezTo>
                  <a:cubicBezTo>
                    <a:pt x="112" y="0"/>
                    <a:pt x="41" y="22"/>
                    <a:pt x="0" y="59"/>
                  </a:cubicBezTo>
                  <a:lnTo>
                    <a:pt x="36" y="99"/>
                  </a:lnTo>
                  <a:cubicBezTo>
                    <a:pt x="67" y="71"/>
                    <a:pt x="126" y="53"/>
                    <a:pt x="190" y="53"/>
                  </a:cubicBezTo>
                  <a:close/>
                </a:path>
              </a:pathLst>
            </a:custGeom>
            <a:grpFill/>
            <a:ln w="0">
              <a:noFill/>
              <a:prstDash val="solid"/>
              <a:round/>
              <a:headEnd/>
              <a:tailEnd/>
            </a:ln>
          </p:spPr>
          <p:txBody>
            <a:bodyPr/>
            <a:lstStyle/>
            <a:p>
              <a:pPr defTabSz="511816" fontAlgn="ctr">
                <a:defRPr/>
              </a:pPr>
              <a:endParaRPr lang="en-US" altLang="zh-CN"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51" name="矩形 50">
            <a:extLst>
              <a:ext uri="{FF2B5EF4-FFF2-40B4-BE49-F238E27FC236}">
                <a16:creationId xmlns:a16="http://schemas.microsoft.com/office/drawing/2014/main" xmlns="" id="{9A05A9CD-4A08-453A-991B-1F3D682DE154}"/>
              </a:ext>
            </a:extLst>
          </p:cNvPr>
          <p:cNvSpPr/>
          <p:nvPr/>
        </p:nvSpPr>
        <p:spPr bwMode="gray">
          <a:xfrm>
            <a:off x="7009297" y="3454116"/>
            <a:ext cx="1290268" cy="307777"/>
          </a:xfrm>
          <a:prstGeom prst="rect">
            <a:avLst/>
          </a:prstGeom>
          <a:noFill/>
        </p:spPr>
        <p:txBody>
          <a:bodyPr wrap="square" anchor="ctr">
            <a:spAutoFit/>
          </a:bodyPr>
          <a:lstStyle/>
          <a:p>
            <a:pPr algn="ctr" defTabSz="914400" fontAlgn="ctr">
              <a:defRPr/>
            </a:pPr>
            <a:r>
              <a:rPr lang="en-US" sz="1400" b="1" dirty="0" smtClean="0">
                <a:solidFill>
                  <a:prstClr val="black"/>
                </a:solidFill>
                <a:latin typeface="Huawei Sans" panose="020C0503030203020204" pitchFamily="34" charset="0"/>
              </a:rPr>
              <a:t>SD-WAN</a:t>
            </a:r>
            <a:endParaRPr lang="en-US" sz="1400" b="1" dirty="0">
              <a:solidFill>
                <a:prstClr val="black"/>
              </a:solidFill>
              <a:latin typeface="Huawei Sans" panose="020C0503030203020204" pitchFamily="34" charset="0"/>
            </a:endParaRPr>
          </a:p>
        </p:txBody>
      </p:sp>
      <p:sp>
        <p:nvSpPr>
          <p:cNvPr id="52" name="矩形 51">
            <a:extLst>
              <a:ext uri="{FF2B5EF4-FFF2-40B4-BE49-F238E27FC236}">
                <a16:creationId xmlns:a16="http://schemas.microsoft.com/office/drawing/2014/main" xmlns="" id="{85F9EF80-41A8-4902-99BB-AD01D76C0C58}"/>
              </a:ext>
            </a:extLst>
          </p:cNvPr>
          <p:cNvSpPr/>
          <p:nvPr/>
        </p:nvSpPr>
        <p:spPr bwMode="gray">
          <a:xfrm>
            <a:off x="8060675" y="3454116"/>
            <a:ext cx="2622074" cy="307777"/>
          </a:xfrm>
          <a:prstGeom prst="rect">
            <a:avLst/>
          </a:prstGeom>
          <a:noFill/>
        </p:spPr>
        <p:txBody>
          <a:bodyPr wrap="square">
            <a:spAutoFit/>
          </a:bodyPr>
          <a:lstStyle/>
          <a:p>
            <a:pPr algn="ctr" defTabSz="914400" fontAlgn="ctr">
              <a:defRPr/>
            </a:pPr>
            <a:r>
              <a:rPr lang="en-US" sz="1400" b="1" dirty="0" err="1" smtClean="0">
                <a:solidFill>
                  <a:prstClr val="black"/>
                </a:solidFill>
                <a:latin typeface="Huawei Sans" panose="020C0503030203020204" pitchFamily="34" charset="0"/>
              </a:rPr>
              <a:t>iMaster</a:t>
            </a:r>
            <a:r>
              <a:rPr lang="en-US" sz="1400" b="1" dirty="0" smtClean="0">
                <a:solidFill>
                  <a:prstClr val="black"/>
                </a:solidFill>
                <a:latin typeface="Huawei Sans" panose="020C0503030203020204" pitchFamily="34" charset="0"/>
              </a:rPr>
              <a:t> NCE-WAN </a:t>
            </a:r>
            <a:r>
              <a:rPr lang="en-US" sz="1400" b="1" dirty="0" smtClean="0">
                <a:solidFill>
                  <a:srgbClr val="EC7061"/>
                </a:solidFill>
                <a:latin typeface="Huawei Sans" panose="020C0503030203020204" pitchFamily="34" charset="0"/>
              </a:rPr>
              <a:t> </a:t>
            </a:r>
            <a:endParaRPr lang="en-US" altLang="zh-CN" sz="1400" b="1" dirty="0">
              <a:solidFill>
                <a:srgbClr val="EC706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53" name="组合 318">
            <a:extLst>
              <a:ext uri="{FF2B5EF4-FFF2-40B4-BE49-F238E27FC236}">
                <a16:creationId xmlns:a16="http://schemas.microsoft.com/office/drawing/2014/main" xmlns="" id="{E96D0777-5EE0-4CC8-8156-598B267A3E94}"/>
              </a:ext>
            </a:extLst>
          </p:cNvPr>
          <p:cNvGrpSpPr>
            <a:grpSpLocks/>
          </p:cNvGrpSpPr>
          <p:nvPr/>
        </p:nvGrpSpPr>
        <p:grpSpPr bwMode="gray">
          <a:xfrm>
            <a:off x="6486650" y="3449330"/>
            <a:ext cx="541815" cy="313586"/>
            <a:chOff x="6519863" y="1038226"/>
            <a:chExt cx="736600" cy="461963"/>
          </a:xfrm>
          <a:solidFill>
            <a:schemeClr val="bg1">
              <a:lumMod val="50000"/>
            </a:schemeClr>
          </a:solidFill>
        </p:grpSpPr>
        <p:sp>
          <p:nvSpPr>
            <p:cNvPr id="54" name="Freeform 69">
              <a:extLst>
                <a:ext uri="{FF2B5EF4-FFF2-40B4-BE49-F238E27FC236}">
                  <a16:creationId xmlns:a16="http://schemas.microsoft.com/office/drawing/2014/main" xmlns="" id="{0AAE9186-0362-4162-89DE-F400CD858034}"/>
                </a:ext>
              </a:extLst>
            </p:cNvPr>
            <p:cNvSpPr>
              <a:spLocks/>
            </p:cNvSpPr>
            <p:nvPr/>
          </p:nvSpPr>
          <p:spPr bwMode="gray">
            <a:xfrm>
              <a:off x="6899275" y="1441451"/>
              <a:ext cx="57150" cy="58738"/>
            </a:xfrm>
            <a:custGeom>
              <a:avLst/>
              <a:gdLst>
                <a:gd name="T0" fmla="*/ 2147483646 w 139"/>
                <a:gd name="T1" fmla="*/ 2147483646 h 139"/>
                <a:gd name="T2" fmla="*/ 2147483646 w 139"/>
                <a:gd name="T3" fmla="*/ 2147483646 h 139"/>
                <a:gd name="T4" fmla="*/ 0 w 139"/>
                <a:gd name="T5" fmla="*/ 2147483646 h 139"/>
                <a:gd name="T6" fmla="*/ 2147483646 w 139"/>
                <a:gd name="T7" fmla="*/ 0 h 139"/>
                <a:gd name="T8" fmla="*/ 2147483646 w 139"/>
                <a:gd name="T9" fmla="*/ 2147483646 h 139"/>
                <a:gd name="T10" fmla="*/ 2147483646 w 139"/>
                <a:gd name="T11" fmla="*/ 2147483646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69" y="139"/>
                  </a:moveTo>
                  <a:lnTo>
                    <a:pt x="69" y="139"/>
                  </a:lnTo>
                  <a:cubicBezTo>
                    <a:pt x="31" y="139"/>
                    <a:pt x="0" y="108"/>
                    <a:pt x="0" y="70"/>
                  </a:cubicBezTo>
                  <a:cubicBezTo>
                    <a:pt x="0" y="32"/>
                    <a:pt x="31" y="0"/>
                    <a:pt x="69" y="0"/>
                  </a:cubicBezTo>
                  <a:cubicBezTo>
                    <a:pt x="108" y="0"/>
                    <a:pt x="139" y="32"/>
                    <a:pt x="139" y="70"/>
                  </a:cubicBezTo>
                  <a:cubicBezTo>
                    <a:pt x="139" y="108"/>
                    <a:pt x="108" y="139"/>
                    <a:pt x="69" y="139"/>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Freeform 70">
              <a:extLst>
                <a:ext uri="{FF2B5EF4-FFF2-40B4-BE49-F238E27FC236}">
                  <a16:creationId xmlns:a16="http://schemas.microsoft.com/office/drawing/2014/main" xmlns="" id="{E80537B2-D58A-431A-BE89-E662E69156C1}"/>
                </a:ext>
              </a:extLst>
            </p:cNvPr>
            <p:cNvSpPr>
              <a:spLocks/>
            </p:cNvSpPr>
            <p:nvPr/>
          </p:nvSpPr>
          <p:spPr bwMode="gray">
            <a:xfrm>
              <a:off x="6988175" y="1441451"/>
              <a:ext cx="58738" cy="58738"/>
            </a:xfrm>
            <a:custGeom>
              <a:avLst/>
              <a:gdLst>
                <a:gd name="T0" fmla="*/ 2147483646 w 139"/>
                <a:gd name="T1" fmla="*/ 2147483646 h 139"/>
                <a:gd name="T2" fmla="*/ 2147483646 w 139"/>
                <a:gd name="T3" fmla="*/ 2147483646 h 139"/>
                <a:gd name="T4" fmla="*/ 0 w 139"/>
                <a:gd name="T5" fmla="*/ 2147483646 h 139"/>
                <a:gd name="T6" fmla="*/ 2147483646 w 139"/>
                <a:gd name="T7" fmla="*/ 0 h 139"/>
                <a:gd name="T8" fmla="*/ 2147483646 w 139"/>
                <a:gd name="T9" fmla="*/ 2147483646 h 139"/>
                <a:gd name="T10" fmla="*/ 2147483646 w 139"/>
                <a:gd name="T11" fmla="*/ 2147483646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69" y="139"/>
                  </a:moveTo>
                  <a:lnTo>
                    <a:pt x="69" y="139"/>
                  </a:lnTo>
                  <a:cubicBezTo>
                    <a:pt x="31" y="139"/>
                    <a:pt x="0" y="108"/>
                    <a:pt x="0" y="70"/>
                  </a:cubicBezTo>
                  <a:cubicBezTo>
                    <a:pt x="0" y="32"/>
                    <a:pt x="31" y="0"/>
                    <a:pt x="69" y="0"/>
                  </a:cubicBezTo>
                  <a:cubicBezTo>
                    <a:pt x="108" y="0"/>
                    <a:pt x="139" y="32"/>
                    <a:pt x="139" y="70"/>
                  </a:cubicBezTo>
                  <a:cubicBezTo>
                    <a:pt x="139" y="108"/>
                    <a:pt x="108" y="139"/>
                    <a:pt x="69" y="139"/>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Freeform 71">
              <a:extLst>
                <a:ext uri="{FF2B5EF4-FFF2-40B4-BE49-F238E27FC236}">
                  <a16:creationId xmlns:a16="http://schemas.microsoft.com/office/drawing/2014/main" xmlns="" id="{806A545C-C07A-4EBF-B0C1-925D0896FAF6}"/>
                </a:ext>
              </a:extLst>
            </p:cNvPr>
            <p:cNvSpPr>
              <a:spLocks/>
            </p:cNvSpPr>
            <p:nvPr/>
          </p:nvSpPr>
          <p:spPr bwMode="gray">
            <a:xfrm>
              <a:off x="6519863" y="1038226"/>
              <a:ext cx="736600" cy="446088"/>
            </a:xfrm>
            <a:custGeom>
              <a:avLst/>
              <a:gdLst>
                <a:gd name="T0" fmla="*/ 2147483646 w 1754"/>
                <a:gd name="T1" fmla="*/ 2147483646 h 1065"/>
                <a:gd name="T2" fmla="*/ 2147483646 w 1754"/>
                <a:gd name="T3" fmla="*/ 2147483646 h 1065"/>
                <a:gd name="T4" fmla="*/ 2147483646 w 1754"/>
                <a:gd name="T5" fmla="*/ 2147483646 h 1065"/>
                <a:gd name="T6" fmla="*/ 2147483646 w 1754"/>
                <a:gd name="T7" fmla="*/ 2147483646 h 1065"/>
                <a:gd name="T8" fmla="*/ 2147483646 w 1754"/>
                <a:gd name="T9" fmla="*/ 2147483646 h 1065"/>
                <a:gd name="T10" fmla="*/ 2147483646 w 1754"/>
                <a:gd name="T11" fmla="*/ 2147483646 h 1065"/>
                <a:gd name="T12" fmla="*/ 2147483646 w 1754"/>
                <a:gd name="T13" fmla="*/ 2147483646 h 1065"/>
                <a:gd name="T14" fmla="*/ 2147483646 w 1754"/>
                <a:gd name="T15" fmla="*/ 2147483646 h 1065"/>
                <a:gd name="T16" fmla="*/ 2147483646 w 1754"/>
                <a:gd name="T17" fmla="*/ 2147483646 h 1065"/>
                <a:gd name="T18" fmla="*/ 2147483646 w 1754"/>
                <a:gd name="T19" fmla="*/ 2147483646 h 1065"/>
                <a:gd name="T20" fmla="*/ 2147483646 w 1754"/>
                <a:gd name="T21" fmla="*/ 2147483646 h 1065"/>
                <a:gd name="T22" fmla="*/ 2147483646 w 1754"/>
                <a:gd name="T23" fmla="*/ 2147483646 h 1065"/>
                <a:gd name="T24" fmla="*/ 2147483646 w 1754"/>
                <a:gd name="T25" fmla="*/ 2147483646 h 1065"/>
                <a:gd name="T26" fmla="*/ 2147483646 w 1754"/>
                <a:gd name="T27" fmla="*/ 2147483646 h 1065"/>
                <a:gd name="T28" fmla="*/ 2147483646 w 1754"/>
                <a:gd name="T29" fmla="*/ 2147483646 h 1065"/>
                <a:gd name="T30" fmla="*/ 2147483646 w 1754"/>
                <a:gd name="T31" fmla="*/ 2147483646 h 1065"/>
                <a:gd name="T32" fmla="*/ 2147483646 w 1754"/>
                <a:gd name="T33" fmla="*/ 2147483646 h 1065"/>
                <a:gd name="T34" fmla="*/ 2147483646 w 1754"/>
                <a:gd name="T35" fmla="*/ 2147483646 h 1065"/>
                <a:gd name="T36" fmla="*/ 2147483646 w 1754"/>
                <a:gd name="T37" fmla="*/ 2147483646 h 1065"/>
                <a:gd name="T38" fmla="*/ 2147483646 w 1754"/>
                <a:gd name="T39" fmla="*/ 2147483646 h 1065"/>
                <a:gd name="T40" fmla="*/ 2147483646 w 1754"/>
                <a:gd name="T41" fmla="*/ 2147483646 h 1065"/>
                <a:gd name="T42" fmla="*/ 2147483646 w 1754"/>
                <a:gd name="T43" fmla="*/ 2147483646 h 1065"/>
                <a:gd name="T44" fmla="*/ 2147483646 w 1754"/>
                <a:gd name="T45" fmla="*/ 2147483646 h 1065"/>
                <a:gd name="T46" fmla="*/ 2147483646 w 1754"/>
                <a:gd name="T47" fmla="*/ 2147483646 h 1065"/>
                <a:gd name="T48" fmla="*/ 2147483646 w 1754"/>
                <a:gd name="T49" fmla="*/ 2147483646 h 1065"/>
                <a:gd name="T50" fmla="*/ 2147483646 w 1754"/>
                <a:gd name="T51" fmla="*/ 2147483646 h 1065"/>
                <a:gd name="T52" fmla="*/ 2147483646 w 1754"/>
                <a:gd name="T53" fmla="*/ 2147483646 h 1065"/>
                <a:gd name="T54" fmla="*/ 2147483646 w 1754"/>
                <a:gd name="T55" fmla="*/ 2147483646 h 1065"/>
                <a:gd name="T56" fmla="*/ 2147483646 w 1754"/>
                <a:gd name="T57" fmla="*/ 2147483646 h 1065"/>
                <a:gd name="T58" fmla="*/ 2147483646 w 1754"/>
                <a:gd name="T59" fmla="*/ 2147483646 h 1065"/>
                <a:gd name="T60" fmla="*/ 2147483646 w 1754"/>
                <a:gd name="T61" fmla="*/ 2147483646 h 1065"/>
                <a:gd name="T62" fmla="*/ 2147483646 w 1754"/>
                <a:gd name="T63" fmla="*/ 2147483646 h 1065"/>
                <a:gd name="T64" fmla="*/ 2147483646 w 1754"/>
                <a:gd name="T65" fmla="*/ 2147483646 h 1065"/>
                <a:gd name="T66" fmla="*/ 2147483646 w 1754"/>
                <a:gd name="T67" fmla="*/ 2147483646 h 1065"/>
                <a:gd name="T68" fmla="*/ 2147483646 w 1754"/>
                <a:gd name="T69" fmla="*/ 2147483646 h 1065"/>
                <a:gd name="T70" fmla="*/ 2147483646 w 1754"/>
                <a:gd name="T71" fmla="*/ 2147483646 h 1065"/>
                <a:gd name="T72" fmla="*/ 2147483646 w 1754"/>
                <a:gd name="T73" fmla="*/ 2147483646 h 1065"/>
                <a:gd name="T74" fmla="*/ 2147483646 w 1754"/>
                <a:gd name="T75" fmla="*/ 2147483646 h 1065"/>
                <a:gd name="T76" fmla="*/ 2147483646 w 1754"/>
                <a:gd name="T77" fmla="*/ 2147483646 h 1065"/>
                <a:gd name="T78" fmla="*/ 2147483646 w 1754"/>
                <a:gd name="T79" fmla="*/ 2147483646 h 1065"/>
                <a:gd name="T80" fmla="*/ 2147483646 w 1754"/>
                <a:gd name="T81" fmla="*/ 2147483646 h 1065"/>
                <a:gd name="T82" fmla="*/ 2147483646 w 1754"/>
                <a:gd name="T83" fmla="*/ 2147483646 h 1065"/>
                <a:gd name="T84" fmla="*/ 0 w 1754"/>
                <a:gd name="T85" fmla="*/ 2147483646 h 1065"/>
                <a:gd name="T86" fmla="*/ 2147483646 w 1754"/>
                <a:gd name="T87" fmla="*/ 2147483646 h 1065"/>
                <a:gd name="T88" fmla="*/ 2147483646 w 1754"/>
                <a:gd name="T89" fmla="*/ 0 h 1065"/>
                <a:gd name="T90" fmla="*/ 2147483646 w 1754"/>
                <a:gd name="T91" fmla="*/ 2147483646 h 1065"/>
                <a:gd name="T92" fmla="*/ 2147483646 w 1754"/>
                <a:gd name="T93" fmla="*/ 2147483646 h 1065"/>
                <a:gd name="T94" fmla="*/ 2147483646 w 1754"/>
                <a:gd name="T95" fmla="*/ 2147483646 h 1065"/>
                <a:gd name="T96" fmla="*/ 2147483646 w 1754"/>
                <a:gd name="T97" fmla="*/ 2147483646 h 106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754"/>
                <a:gd name="T148" fmla="*/ 0 h 1065"/>
                <a:gd name="T149" fmla="*/ 1754 w 1754"/>
                <a:gd name="T150" fmla="*/ 1065 h 106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754" h="1065">
                  <a:moveTo>
                    <a:pt x="1493" y="1065"/>
                  </a:moveTo>
                  <a:lnTo>
                    <a:pt x="1493" y="1065"/>
                  </a:lnTo>
                  <a:lnTo>
                    <a:pt x="1184" y="1065"/>
                  </a:lnTo>
                  <a:lnTo>
                    <a:pt x="1184" y="999"/>
                  </a:lnTo>
                  <a:lnTo>
                    <a:pt x="1493" y="999"/>
                  </a:lnTo>
                  <a:cubicBezTo>
                    <a:pt x="1519" y="999"/>
                    <a:pt x="1541" y="992"/>
                    <a:pt x="1554" y="981"/>
                  </a:cubicBezTo>
                  <a:cubicBezTo>
                    <a:pt x="1639" y="912"/>
                    <a:pt x="1688" y="813"/>
                    <a:pt x="1688" y="710"/>
                  </a:cubicBezTo>
                  <a:cubicBezTo>
                    <a:pt x="1688" y="522"/>
                    <a:pt x="1535" y="368"/>
                    <a:pt x="1347" y="366"/>
                  </a:cubicBezTo>
                  <a:cubicBezTo>
                    <a:pt x="1335" y="366"/>
                    <a:pt x="1324" y="359"/>
                    <a:pt x="1319" y="349"/>
                  </a:cubicBezTo>
                  <a:cubicBezTo>
                    <a:pt x="1221" y="175"/>
                    <a:pt x="1037" y="66"/>
                    <a:pt x="838" y="66"/>
                  </a:cubicBezTo>
                  <a:cubicBezTo>
                    <a:pt x="588" y="66"/>
                    <a:pt x="370" y="235"/>
                    <a:pt x="307" y="478"/>
                  </a:cubicBezTo>
                  <a:cubicBezTo>
                    <a:pt x="304" y="490"/>
                    <a:pt x="293" y="500"/>
                    <a:pt x="280" y="502"/>
                  </a:cubicBezTo>
                  <a:cubicBezTo>
                    <a:pt x="158" y="520"/>
                    <a:pt x="67" y="626"/>
                    <a:pt x="67" y="749"/>
                  </a:cubicBezTo>
                  <a:cubicBezTo>
                    <a:pt x="67" y="887"/>
                    <a:pt x="179" y="999"/>
                    <a:pt x="316" y="999"/>
                  </a:cubicBezTo>
                  <a:lnTo>
                    <a:pt x="604" y="999"/>
                  </a:lnTo>
                  <a:lnTo>
                    <a:pt x="604" y="661"/>
                  </a:lnTo>
                  <a:lnTo>
                    <a:pt x="522" y="661"/>
                  </a:lnTo>
                  <a:cubicBezTo>
                    <a:pt x="510" y="661"/>
                    <a:pt x="498" y="654"/>
                    <a:pt x="493" y="643"/>
                  </a:cubicBezTo>
                  <a:cubicBezTo>
                    <a:pt x="487" y="632"/>
                    <a:pt x="488" y="619"/>
                    <a:pt x="495" y="609"/>
                  </a:cubicBezTo>
                  <a:lnTo>
                    <a:pt x="689" y="332"/>
                  </a:lnTo>
                  <a:cubicBezTo>
                    <a:pt x="695" y="323"/>
                    <a:pt x="705" y="318"/>
                    <a:pt x="716" y="318"/>
                  </a:cubicBezTo>
                  <a:cubicBezTo>
                    <a:pt x="727" y="318"/>
                    <a:pt x="737" y="323"/>
                    <a:pt x="744" y="332"/>
                  </a:cubicBezTo>
                  <a:lnTo>
                    <a:pt x="931" y="605"/>
                  </a:lnTo>
                  <a:cubicBezTo>
                    <a:pt x="938" y="615"/>
                    <a:pt x="938" y="628"/>
                    <a:pt x="933" y="639"/>
                  </a:cubicBezTo>
                  <a:cubicBezTo>
                    <a:pt x="927" y="650"/>
                    <a:pt x="915" y="657"/>
                    <a:pt x="903" y="657"/>
                  </a:cubicBezTo>
                  <a:lnTo>
                    <a:pt x="819" y="657"/>
                  </a:lnTo>
                  <a:lnTo>
                    <a:pt x="819" y="999"/>
                  </a:lnTo>
                  <a:lnTo>
                    <a:pt x="979" y="999"/>
                  </a:lnTo>
                  <a:lnTo>
                    <a:pt x="979" y="1065"/>
                  </a:lnTo>
                  <a:lnTo>
                    <a:pt x="786" y="1065"/>
                  </a:lnTo>
                  <a:cubicBezTo>
                    <a:pt x="767" y="1065"/>
                    <a:pt x="752" y="1050"/>
                    <a:pt x="752" y="1032"/>
                  </a:cubicBezTo>
                  <a:lnTo>
                    <a:pt x="752" y="623"/>
                  </a:lnTo>
                  <a:cubicBezTo>
                    <a:pt x="752" y="605"/>
                    <a:pt x="767" y="590"/>
                    <a:pt x="786" y="590"/>
                  </a:cubicBezTo>
                  <a:lnTo>
                    <a:pt x="840" y="590"/>
                  </a:lnTo>
                  <a:lnTo>
                    <a:pt x="716" y="409"/>
                  </a:lnTo>
                  <a:lnTo>
                    <a:pt x="586" y="595"/>
                  </a:lnTo>
                  <a:lnTo>
                    <a:pt x="637" y="595"/>
                  </a:lnTo>
                  <a:cubicBezTo>
                    <a:pt x="656" y="595"/>
                    <a:pt x="671" y="610"/>
                    <a:pt x="671" y="628"/>
                  </a:cubicBezTo>
                  <a:lnTo>
                    <a:pt x="671" y="1032"/>
                  </a:lnTo>
                  <a:cubicBezTo>
                    <a:pt x="671" y="1050"/>
                    <a:pt x="656" y="1065"/>
                    <a:pt x="637" y="1065"/>
                  </a:cubicBezTo>
                  <a:lnTo>
                    <a:pt x="316" y="1065"/>
                  </a:lnTo>
                  <a:cubicBezTo>
                    <a:pt x="142" y="1065"/>
                    <a:pt x="0" y="923"/>
                    <a:pt x="0" y="749"/>
                  </a:cubicBezTo>
                  <a:cubicBezTo>
                    <a:pt x="0" y="601"/>
                    <a:pt x="105" y="472"/>
                    <a:pt x="248" y="440"/>
                  </a:cubicBezTo>
                  <a:cubicBezTo>
                    <a:pt x="325" y="180"/>
                    <a:pt x="565" y="0"/>
                    <a:pt x="838" y="0"/>
                  </a:cubicBezTo>
                  <a:cubicBezTo>
                    <a:pt x="1055" y="0"/>
                    <a:pt x="1256" y="114"/>
                    <a:pt x="1367" y="300"/>
                  </a:cubicBezTo>
                  <a:cubicBezTo>
                    <a:pt x="1582" y="313"/>
                    <a:pt x="1754" y="492"/>
                    <a:pt x="1754" y="710"/>
                  </a:cubicBezTo>
                  <a:cubicBezTo>
                    <a:pt x="1754" y="834"/>
                    <a:pt x="1697" y="951"/>
                    <a:pt x="1597" y="1033"/>
                  </a:cubicBezTo>
                  <a:cubicBezTo>
                    <a:pt x="1571" y="1054"/>
                    <a:pt x="1535" y="1065"/>
                    <a:pt x="1493" y="1065"/>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Freeform 72">
              <a:extLst>
                <a:ext uri="{FF2B5EF4-FFF2-40B4-BE49-F238E27FC236}">
                  <a16:creationId xmlns:a16="http://schemas.microsoft.com/office/drawing/2014/main" xmlns="" id="{C5733F60-A0F1-450F-A2A1-FBBB93D570C7}"/>
                </a:ext>
              </a:extLst>
            </p:cNvPr>
            <p:cNvSpPr>
              <a:spLocks/>
            </p:cNvSpPr>
            <p:nvPr/>
          </p:nvSpPr>
          <p:spPr bwMode="gray">
            <a:xfrm>
              <a:off x="6877050" y="1201738"/>
              <a:ext cx="190500" cy="271463"/>
            </a:xfrm>
            <a:custGeom>
              <a:avLst/>
              <a:gdLst>
                <a:gd name="T0" fmla="*/ 2147483646 w 452"/>
                <a:gd name="T1" fmla="*/ 2147483646 h 645"/>
                <a:gd name="T2" fmla="*/ 2147483646 w 452"/>
                <a:gd name="T3" fmla="*/ 2147483646 h 645"/>
                <a:gd name="T4" fmla="*/ 2147483646 w 452"/>
                <a:gd name="T5" fmla="*/ 2147483646 h 645"/>
                <a:gd name="T6" fmla="*/ 2147483646 w 452"/>
                <a:gd name="T7" fmla="*/ 2147483646 h 645"/>
                <a:gd name="T8" fmla="*/ 2147483646 w 452"/>
                <a:gd name="T9" fmla="*/ 2147483646 h 645"/>
                <a:gd name="T10" fmla="*/ 2147483646 w 452"/>
                <a:gd name="T11" fmla="*/ 2147483646 h 645"/>
                <a:gd name="T12" fmla="*/ 2147483646 w 452"/>
                <a:gd name="T13" fmla="*/ 2147483646 h 645"/>
                <a:gd name="T14" fmla="*/ 2147483646 w 452"/>
                <a:gd name="T15" fmla="*/ 2147483646 h 645"/>
                <a:gd name="T16" fmla="*/ 2147483646 w 452"/>
                <a:gd name="T17" fmla="*/ 2147483646 h 645"/>
                <a:gd name="T18" fmla="*/ 2147483646 w 452"/>
                <a:gd name="T19" fmla="*/ 2147483646 h 645"/>
                <a:gd name="T20" fmla="*/ 2147483646 w 452"/>
                <a:gd name="T21" fmla="*/ 2147483646 h 645"/>
                <a:gd name="T22" fmla="*/ 2147483646 w 452"/>
                <a:gd name="T23" fmla="*/ 2147483646 h 645"/>
                <a:gd name="T24" fmla="*/ 2147483646 w 452"/>
                <a:gd name="T25" fmla="*/ 2147483646 h 645"/>
                <a:gd name="T26" fmla="*/ 2147483646 w 452"/>
                <a:gd name="T27" fmla="*/ 2147483646 h 645"/>
                <a:gd name="T28" fmla="*/ 2147483646 w 452"/>
                <a:gd name="T29" fmla="*/ 2147483646 h 645"/>
                <a:gd name="T30" fmla="*/ 2147483646 w 452"/>
                <a:gd name="T31" fmla="*/ 2147483646 h 645"/>
                <a:gd name="T32" fmla="*/ 2147483646 w 452"/>
                <a:gd name="T33" fmla="*/ 2147483646 h 645"/>
                <a:gd name="T34" fmla="*/ 2147483646 w 452"/>
                <a:gd name="T35" fmla="*/ 2147483646 h 645"/>
                <a:gd name="T36" fmla="*/ 2147483646 w 452"/>
                <a:gd name="T37" fmla="*/ 0 h 645"/>
                <a:gd name="T38" fmla="*/ 2147483646 w 452"/>
                <a:gd name="T39" fmla="*/ 0 h 645"/>
                <a:gd name="T40" fmla="*/ 2147483646 w 452"/>
                <a:gd name="T41" fmla="*/ 2147483646 h 645"/>
                <a:gd name="T42" fmla="*/ 2147483646 w 452"/>
                <a:gd name="T43" fmla="*/ 2147483646 h 645"/>
                <a:gd name="T44" fmla="*/ 2147483646 w 452"/>
                <a:gd name="T45" fmla="*/ 2147483646 h 645"/>
                <a:gd name="T46" fmla="*/ 2147483646 w 452"/>
                <a:gd name="T47" fmla="*/ 2147483646 h 645"/>
                <a:gd name="T48" fmla="*/ 2147483646 w 452"/>
                <a:gd name="T49" fmla="*/ 2147483646 h 645"/>
                <a:gd name="T50" fmla="*/ 2147483646 w 452"/>
                <a:gd name="T51" fmla="*/ 2147483646 h 64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452"/>
                <a:gd name="T79" fmla="*/ 0 h 645"/>
                <a:gd name="T80" fmla="*/ 452 w 452"/>
                <a:gd name="T81" fmla="*/ 645 h 64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452" h="645">
                  <a:moveTo>
                    <a:pt x="328" y="645"/>
                  </a:moveTo>
                  <a:lnTo>
                    <a:pt x="328" y="645"/>
                  </a:lnTo>
                  <a:lnTo>
                    <a:pt x="273" y="606"/>
                  </a:lnTo>
                  <a:lnTo>
                    <a:pt x="352" y="493"/>
                  </a:lnTo>
                  <a:lnTo>
                    <a:pt x="301" y="493"/>
                  </a:lnTo>
                  <a:cubicBezTo>
                    <a:pt x="283" y="493"/>
                    <a:pt x="268" y="479"/>
                    <a:pt x="268" y="460"/>
                  </a:cubicBezTo>
                  <a:lnTo>
                    <a:pt x="268" y="66"/>
                  </a:lnTo>
                  <a:lnTo>
                    <a:pt x="186" y="66"/>
                  </a:lnTo>
                  <a:lnTo>
                    <a:pt x="186" y="465"/>
                  </a:lnTo>
                  <a:cubicBezTo>
                    <a:pt x="186" y="483"/>
                    <a:pt x="171" y="498"/>
                    <a:pt x="153" y="498"/>
                  </a:cubicBezTo>
                  <a:lnTo>
                    <a:pt x="99" y="498"/>
                  </a:lnTo>
                  <a:lnTo>
                    <a:pt x="171" y="604"/>
                  </a:lnTo>
                  <a:lnTo>
                    <a:pt x="116" y="641"/>
                  </a:lnTo>
                  <a:lnTo>
                    <a:pt x="8" y="484"/>
                  </a:lnTo>
                  <a:cubicBezTo>
                    <a:pt x="1" y="473"/>
                    <a:pt x="0" y="460"/>
                    <a:pt x="6" y="449"/>
                  </a:cubicBezTo>
                  <a:cubicBezTo>
                    <a:pt x="12" y="438"/>
                    <a:pt x="23" y="431"/>
                    <a:pt x="36" y="431"/>
                  </a:cubicBezTo>
                  <a:lnTo>
                    <a:pt x="120" y="431"/>
                  </a:lnTo>
                  <a:lnTo>
                    <a:pt x="120" y="33"/>
                  </a:lnTo>
                  <a:cubicBezTo>
                    <a:pt x="120" y="15"/>
                    <a:pt x="135" y="0"/>
                    <a:pt x="153" y="0"/>
                  </a:cubicBezTo>
                  <a:lnTo>
                    <a:pt x="301" y="0"/>
                  </a:lnTo>
                  <a:cubicBezTo>
                    <a:pt x="320" y="0"/>
                    <a:pt x="335" y="15"/>
                    <a:pt x="335" y="33"/>
                  </a:cubicBezTo>
                  <a:lnTo>
                    <a:pt x="335" y="427"/>
                  </a:lnTo>
                  <a:lnTo>
                    <a:pt x="416" y="427"/>
                  </a:lnTo>
                  <a:cubicBezTo>
                    <a:pt x="429" y="427"/>
                    <a:pt x="440" y="434"/>
                    <a:pt x="446" y="445"/>
                  </a:cubicBezTo>
                  <a:cubicBezTo>
                    <a:pt x="452" y="456"/>
                    <a:pt x="451" y="469"/>
                    <a:pt x="444" y="479"/>
                  </a:cubicBezTo>
                  <a:lnTo>
                    <a:pt x="328" y="645"/>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58" name="矩形 57">
            <a:extLst>
              <a:ext uri="{FF2B5EF4-FFF2-40B4-BE49-F238E27FC236}">
                <a16:creationId xmlns:a16="http://schemas.microsoft.com/office/drawing/2014/main" xmlns="" id="{09BAF593-5B8F-4542-841B-973B139970B6}"/>
              </a:ext>
            </a:extLst>
          </p:cNvPr>
          <p:cNvSpPr/>
          <p:nvPr/>
        </p:nvSpPr>
        <p:spPr bwMode="gray">
          <a:xfrm>
            <a:off x="6570678" y="4819448"/>
            <a:ext cx="1354889" cy="523220"/>
          </a:xfrm>
          <a:prstGeom prst="rect">
            <a:avLst/>
          </a:prstGeom>
          <a:noFill/>
        </p:spPr>
        <p:txBody>
          <a:bodyPr wrap="square" anchor="ctr">
            <a:spAutoFit/>
          </a:bodyPr>
          <a:lstStyle/>
          <a:p>
            <a:pPr algn="ctr" defTabSz="914400" fontAlgn="ctr">
              <a:defRPr/>
            </a:pPr>
            <a:r>
              <a:rPr lang="en-US" sz="1400" b="1" dirty="0" smtClean="0">
                <a:solidFill>
                  <a:prstClr val="black"/>
                </a:solidFill>
                <a:latin typeface="Huawei Sans" panose="020C0503030203020204" pitchFamily="34" charset="0"/>
              </a:rPr>
              <a:t>WAN transmission</a:t>
            </a:r>
            <a:endParaRPr lang="en-US" altLang="zh-CN" sz="14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9" name="矩形 58">
            <a:extLst>
              <a:ext uri="{FF2B5EF4-FFF2-40B4-BE49-F238E27FC236}">
                <a16:creationId xmlns:a16="http://schemas.microsoft.com/office/drawing/2014/main" xmlns="" id="{C83D3DC9-D6CC-4340-A9F7-EAE4B9CDC8A2}"/>
              </a:ext>
            </a:extLst>
          </p:cNvPr>
          <p:cNvSpPr/>
          <p:nvPr/>
        </p:nvSpPr>
        <p:spPr bwMode="gray">
          <a:xfrm>
            <a:off x="7745812" y="4927170"/>
            <a:ext cx="2183703" cy="307777"/>
          </a:xfrm>
          <a:prstGeom prst="rect">
            <a:avLst/>
          </a:prstGeom>
        </p:spPr>
        <p:txBody>
          <a:bodyPr wrap="square">
            <a:spAutoFit/>
          </a:bodyPr>
          <a:lstStyle/>
          <a:p>
            <a:pPr algn="ctr" defTabSz="914400" fontAlgn="ctr">
              <a:defRPr/>
            </a:pPr>
            <a:r>
              <a:rPr lang="en-US" sz="1400" b="1" dirty="0" err="1" smtClean="0">
                <a:solidFill>
                  <a:prstClr val="black"/>
                </a:solidFill>
                <a:latin typeface="Huawei Sans" panose="020C0503030203020204" pitchFamily="34" charset="0"/>
              </a:rPr>
              <a:t>iMaster</a:t>
            </a:r>
            <a:r>
              <a:rPr lang="en-US" sz="1400" b="1" dirty="0" smtClean="0">
                <a:solidFill>
                  <a:prstClr val="black"/>
                </a:solidFill>
                <a:latin typeface="Huawei Sans" panose="020C0503030203020204" pitchFamily="34" charset="0"/>
              </a:rPr>
              <a:t> NCE-T</a:t>
            </a:r>
            <a:endParaRPr lang="en-US" altLang="zh-CN" sz="14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60" name="组合 4">
            <a:extLst>
              <a:ext uri="{FF2B5EF4-FFF2-40B4-BE49-F238E27FC236}">
                <a16:creationId xmlns:a16="http://schemas.microsoft.com/office/drawing/2014/main" xmlns="" id="{6D327266-1BD6-4017-96E3-6376D7C4A24C}"/>
              </a:ext>
            </a:extLst>
          </p:cNvPr>
          <p:cNvGrpSpPr>
            <a:grpSpLocks/>
          </p:cNvGrpSpPr>
          <p:nvPr/>
        </p:nvGrpSpPr>
        <p:grpSpPr bwMode="gray">
          <a:xfrm>
            <a:off x="6194922" y="4892080"/>
            <a:ext cx="432456" cy="407514"/>
            <a:chOff x="4727639" y="2369879"/>
            <a:chExt cx="456831" cy="465563"/>
          </a:xfrm>
          <a:solidFill>
            <a:schemeClr val="bg1">
              <a:lumMod val="50000"/>
            </a:schemeClr>
          </a:solidFill>
        </p:grpSpPr>
        <p:sp>
          <p:nvSpPr>
            <p:cNvPr id="61" name="Freeform 777">
              <a:extLst>
                <a:ext uri="{FF2B5EF4-FFF2-40B4-BE49-F238E27FC236}">
                  <a16:creationId xmlns:a16="http://schemas.microsoft.com/office/drawing/2014/main" xmlns="" id="{FC6A7864-7BB5-4125-8522-41867300303E}"/>
                </a:ext>
              </a:extLst>
            </p:cNvPr>
            <p:cNvSpPr>
              <a:spLocks/>
            </p:cNvSpPr>
            <p:nvPr/>
          </p:nvSpPr>
          <p:spPr bwMode="gray">
            <a:xfrm>
              <a:off x="4727639" y="2369879"/>
              <a:ext cx="456831" cy="456831"/>
            </a:xfrm>
            <a:custGeom>
              <a:avLst/>
              <a:gdLst>
                <a:gd name="T0" fmla="*/ 2147483646 w 1429"/>
                <a:gd name="T1" fmla="*/ 2147483646 h 1424"/>
                <a:gd name="T2" fmla="*/ 2147483646 w 1429"/>
                <a:gd name="T3" fmla="*/ 2147483646 h 1424"/>
                <a:gd name="T4" fmla="*/ 2147483646 w 1429"/>
                <a:gd name="T5" fmla="*/ 2147483646 h 1424"/>
                <a:gd name="T6" fmla="*/ 0 w 1429"/>
                <a:gd name="T7" fmla="*/ 2147483646 h 1424"/>
                <a:gd name="T8" fmla="*/ 2147483646 w 1429"/>
                <a:gd name="T9" fmla="*/ 0 h 1424"/>
                <a:gd name="T10" fmla="*/ 2147483646 w 1429"/>
                <a:gd name="T11" fmla="*/ 2147483646 h 1424"/>
                <a:gd name="T12" fmla="*/ 2147483646 w 1429"/>
                <a:gd name="T13" fmla="*/ 2147483646 h 1424"/>
                <a:gd name="T14" fmla="*/ 2147483646 w 1429"/>
                <a:gd name="T15" fmla="*/ 2147483646 h 1424"/>
                <a:gd name="T16" fmla="*/ 2147483646 w 1429"/>
                <a:gd name="T17" fmla="*/ 2147483646 h 1424"/>
                <a:gd name="T18" fmla="*/ 2147483646 w 1429"/>
                <a:gd name="T19" fmla="*/ 2147483646 h 1424"/>
                <a:gd name="T20" fmla="*/ 2147483646 w 1429"/>
                <a:gd name="T21" fmla="*/ 2147483646 h 1424"/>
                <a:gd name="T22" fmla="*/ 2147483646 w 1429"/>
                <a:gd name="T23" fmla="*/ 2147483646 h 1424"/>
                <a:gd name="T24" fmla="*/ 2147483646 w 1429"/>
                <a:gd name="T25" fmla="*/ 2147483646 h 1424"/>
                <a:gd name="T26" fmla="*/ 2147483646 w 1429"/>
                <a:gd name="T27" fmla="*/ 2147483646 h 1424"/>
                <a:gd name="T28" fmla="*/ 2147483646 w 1429"/>
                <a:gd name="T29" fmla="*/ 2147483646 h 142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429" h="1424">
                  <a:moveTo>
                    <a:pt x="612" y="1422"/>
                  </a:moveTo>
                  <a:lnTo>
                    <a:pt x="612" y="1422"/>
                  </a:lnTo>
                  <a:cubicBezTo>
                    <a:pt x="610" y="1422"/>
                    <a:pt x="609" y="1422"/>
                    <a:pt x="607" y="1422"/>
                  </a:cubicBezTo>
                  <a:cubicBezTo>
                    <a:pt x="261" y="1369"/>
                    <a:pt x="0" y="1066"/>
                    <a:pt x="0" y="715"/>
                  </a:cubicBezTo>
                  <a:cubicBezTo>
                    <a:pt x="0" y="321"/>
                    <a:pt x="320" y="0"/>
                    <a:pt x="714" y="0"/>
                  </a:cubicBezTo>
                  <a:cubicBezTo>
                    <a:pt x="1108" y="0"/>
                    <a:pt x="1429" y="321"/>
                    <a:pt x="1429" y="715"/>
                  </a:cubicBezTo>
                  <a:cubicBezTo>
                    <a:pt x="1429" y="1066"/>
                    <a:pt x="1168" y="1369"/>
                    <a:pt x="822" y="1422"/>
                  </a:cubicBezTo>
                  <a:cubicBezTo>
                    <a:pt x="803" y="1424"/>
                    <a:pt x="786" y="1412"/>
                    <a:pt x="784" y="1394"/>
                  </a:cubicBezTo>
                  <a:cubicBezTo>
                    <a:pt x="781" y="1375"/>
                    <a:pt x="794" y="1358"/>
                    <a:pt x="812" y="1356"/>
                  </a:cubicBezTo>
                  <a:cubicBezTo>
                    <a:pt x="1126" y="1308"/>
                    <a:pt x="1362" y="1033"/>
                    <a:pt x="1362" y="715"/>
                  </a:cubicBezTo>
                  <a:cubicBezTo>
                    <a:pt x="1362" y="357"/>
                    <a:pt x="1072" y="67"/>
                    <a:pt x="714" y="67"/>
                  </a:cubicBezTo>
                  <a:cubicBezTo>
                    <a:pt x="357" y="67"/>
                    <a:pt x="66" y="357"/>
                    <a:pt x="66" y="715"/>
                  </a:cubicBezTo>
                  <a:cubicBezTo>
                    <a:pt x="66" y="1033"/>
                    <a:pt x="303" y="1308"/>
                    <a:pt x="617" y="1356"/>
                  </a:cubicBezTo>
                  <a:cubicBezTo>
                    <a:pt x="635" y="1358"/>
                    <a:pt x="648" y="1375"/>
                    <a:pt x="645" y="1394"/>
                  </a:cubicBezTo>
                  <a:cubicBezTo>
                    <a:pt x="643" y="1410"/>
                    <a:pt x="628" y="1422"/>
                    <a:pt x="612" y="1422"/>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Freeform 778">
              <a:extLst>
                <a:ext uri="{FF2B5EF4-FFF2-40B4-BE49-F238E27FC236}">
                  <a16:creationId xmlns:a16="http://schemas.microsoft.com/office/drawing/2014/main" xmlns="" id="{199371F3-7ADA-4787-AFF4-E7D25D359219}"/>
                </a:ext>
              </a:extLst>
            </p:cNvPr>
            <p:cNvSpPr>
              <a:spLocks/>
            </p:cNvSpPr>
            <p:nvPr/>
          </p:nvSpPr>
          <p:spPr bwMode="gray">
            <a:xfrm>
              <a:off x="4899313" y="2791795"/>
              <a:ext cx="43645" cy="43647"/>
            </a:xfrm>
            <a:custGeom>
              <a:avLst/>
              <a:gdLst>
                <a:gd name="T0" fmla="*/ 2147483646 w 139"/>
                <a:gd name="T1" fmla="*/ 2147483646 h 138"/>
                <a:gd name="T2" fmla="*/ 2147483646 w 139"/>
                <a:gd name="T3" fmla="*/ 2147483646 h 138"/>
                <a:gd name="T4" fmla="*/ 0 w 139"/>
                <a:gd name="T5" fmla="*/ 2147483646 h 138"/>
                <a:gd name="T6" fmla="*/ 2147483646 w 139"/>
                <a:gd name="T7" fmla="*/ 0 h 138"/>
                <a:gd name="T8" fmla="*/ 2147483646 w 139"/>
                <a:gd name="T9" fmla="*/ 2147483646 h 138"/>
                <a:gd name="T10" fmla="*/ 2147483646 w 139"/>
                <a:gd name="T11" fmla="*/ 2147483646 h 13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9" h="138">
                  <a:moveTo>
                    <a:pt x="70" y="138"/>
                  </a:moveTo>
                  <a:lnTo>
                    <a:pt x="70" y="138"/>
                  </a:lnTo>
                  <a:cubicBezTo>
                    <a:pt x="31" y="138"/>
                    <a:pt x="0" y="107"/>
                    <a:pt x="0" y="69"/>
                  </a:cubicBezTo>
                  <a:cubicBezTo>
                    <a:pt x="0" y="31"/>
                    <a:pt x="31" y="0"/>
                    <a:pt x="70" y="0"/>
                  </a:cubicBezTo>
                  <a:cubicBezTo>
                    <a:pt x="108" y="0"/>
                    <a:pt x="139" y="31"/>
                    <a:pt x="139" y="69"/>
                  </a:cubicBezTo>
                  <a:cubicBezTo>
                    <a:pt x="139" y="107"/>
                    <a:pt x="108" y="138"/>
                    <a:pt x="70" y="138"/>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Freeform 779">
              <a:extLst>
                <a:ext uri="{FF2B5EF4-FFF2-40B4-BE49-F238E27FC236}">
                  <a16:creationId xmlns:a16="http://schemas.microsoft.com/office/drawing/2014/main" xmlns="" id="{8C08D653-DB7D-4496-86DE-11E3E7242783}"/>
                </a:ext>
              </a:extLst>
            </p:cNvPr>
            <p:cNvSpPr>
              <a:spLocks/>
            </p:cNvSpPr>
            <p:nvPr/>
          </p:nvSpPr>
          <p:spPr bwMode="gray">
            <a:xfrm>
              <a:off x="4966237" y="2791795"/>
              <a:ext cx="46556" cy="43647"/>
            </a:xfrm>
            <a:custGeom>
              <a:avLst/>
              <a:gdLst>
                <a:gd name="T0" fmla="*/ 2147483646 w 139"/>
                <a:gd name="T1" fmla="*/ 2147483646 h 139"/>
                <a:gd name="T2" fmla="*/ 2147483646 w 139"/>
                <a:gd name="T3" fmla="*/ 2147483646 h 139"/>
                <a:gd name="T4" fmla="*/ 0 w 139"/>
                <a:gd name="T5" fmla="*/ 2147483646 h 139"/>
                <a:gd name="T6" fmla="*/ 2147483646 w 139"/>
                <a:gd name="T7" fmla="*/ 0 h 139"/>
                <a:gd name="T8" fmla="*/ 2147483646 w 139"/>
                <a:gd name="T9" fmla="*/ 2147483646 h 139"/>
                <a:gd name="T10" fmla="*/ 2147483646 w 139"/>
                <a:gd name="T11" fmla="*/ 2147483646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9" h="139">
                  <a:moveTo>
                    <a:pt x="70" y="139"/>
                  </a:moveTo>
                  <a:lnTo>
                    <a:pt x="70" y="139"/>
                  </a:lnTo>
                  <a:cubicBezTo>
                    <a:pt x="31" y="139"/>
                    <a:pt x="0" y="107"/>
                    <a:pt x="0" y="69"/>
                  </a:cubicBezTo>
                  <a:cubicBezTo>
                    <a:pt x="0" y="31"/>
                    <a:pt x="31" y="0"/>
                    <a:pt x="70" y="0"/>
                  </a:cubicBezTo>
                  <a:cubicBezTo>
                    <a:pt x="108" y="0"/>
                    <a:pt x="139" y="31"/>
                    <a:pt x="139" y="69"/>
                  </a:cubicBezTo>
                  <a:cubicBezTo>
                    <a:pt x="139" y="107"/>
                    <a:pt x="108" y="139"/>
                    <a:pt x="70" y="139"/>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Freeform 780">
              <a:extLst>
                <a:ext uri="{FF2B5EF4-FFF2-40B4-BE49-F238E27FC236}">
                  <a16:creationId xmlns:a16="http://schemas.microsoft.com/office/drawing/2014/main" xmlns="" id="{94994A6A-5E1D-4134-82D5-1427EEA9603C}"/>
                </a:ext>
              </a:extLst>
            </p:cNvPr>
            <p:cNvSpPr>
              <a:spLocks noEditPoints="1"/>
            </p:cNvSpPr>
            <p:nvPr/>
          </p:nvSpPr>
          <p:spPr bwMode="gray">
            <a:xfrm>
              <a:off x="4910952" y="2559015"/>
              <a:ext cx="93112" cy="90203"/>
            </a:xfrm>
            <a:custGeom>
              <a:avLst/>
              <a:gdLst>
                <a:gd name="T0" fmla="*/ 2147483646 w 288"/>
                <a:gd name="T1" fmla="*/ 2147483646 h 287"/>
                <a:gd name="T2" fmla="*/ 2147483646 w 288"/>
                <a:gd name="T3" fmla="*/ 2147483646 h 287"/>
                <a:gd name="T4" fmla="*/ 2147483646 w 288"/>
                <a:gd name="T5" fmla="*/ 2147483646 h 287"/>
                <a:gd name="T6" fmla="*/ 2147483646 w 288"/>
                <a:gd name="T7" fmla="*/ 2147483646 h 287"/>
                <a:gd name="T8" fmla="*/ 2147483646 w 288"/>
                <a:gd name="T9" fmla="*/ 2147483646 h 287"/>
                <a:gd name="T10" fmla="*/ 2147483646 w 288"/>
                <a:gd name="T11" fmla="*/ 2147483646 h 287"/>
                <a:gd name="T12" fmla="*/ 2147483646 w 288"/>
                <a:gd name="T13" fmla="*/ 2147483646 h 287"/>
                <a:gd name="T14" fmla="*/ 2147483646 w 288"/>
                <a:gd name="T15" fmla="*/ 2147483646 h 287"/>
                <a:gd name="T16" fmla="*/ 0 w 288"/>
                <a:gd name="T17" fmla="*/ 2147483646 h 287"/>
                <a:gd name="T18" fmla="*/ 2147483646 w 288"/>
                <a:gd name="T19" fmla="*/ 0 h 287"/>
                <a:gd name="T20" fmla="*/ 2147483646 w 288"/>
                <a:gd name="T21" fmla="*/ 2147483646 h 287"/>
                <a:gd name="T22" fmla="*/ 2147483646 w 288"/>
                <a:gd name="T23" fmla="*/ 2147483646 h 28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88" h="287">
                  <a:moveTo>
                    <a:pt x="144" y="13"/>
                  </a:moveTo>
                  <a:lnTo>
                    <a:pt x="144" y="13"/>
                  </a:lnTo>
                  <a:cubicBezTo>
                    <a:pt x="72" y="13"/>
                    <a:pt x="14" y="72"/>
                    <a:pt x="14" y="144"/>
                  </a:cubicBezTo>
                  <a:cubicBezTo>
                    <a:pt x="14" y="215"/>
                    <a:pt x="72" y="274"/>
                    <a:pt x="144" y="274"/>
                  </a:cubicBezTo>
                  <a:cubicBezTo>
                    <a:pt x="216" y="274"/>
                    <a:pt x="274" y="215"/>
                    <a:pt x="274" y="144"/>
                  </a:cubicBezTo>
                  <a:cubicBezTo>
                    <a:pt x="274" y="72"/>
                    <a:pt x="216" y="13"/>
                    <a:pt x="144" y="13"/>
                  </a:cubicBezTo>
                  <a:close/>
                  <a:moveTo>
                    <a:pt x="144" y="287"/>
                  </a:moveTo>
                  <a:lnTo>
                    <a:pt x="144" y="287"/>
                  </a:lnTo>
                  <a:cubicBezTo>
                    <a:pt x="65" y="287"/>
                    <a:pt x="0" y="223"/>
                    <a:pt x="0" y="144"/>
                  </a:cubicBezTo>
                  <a:cubicBezTo>
                    <a:pt x="0" y="64"/>
                    <a:pt x="65" y="0"/>
                    <a:pt x="144" y="0"/>
                  </a:cubicBezTo>
                  <a:cubicBezTo>
                    <a:pt x="223" y="0"/>
                    <a:pt x="288" y="64"/>
                    <a:pt x="288" y="144"/>
                  </a:cubicBezTo>
                  <a:cubicBezTo>
                    <a:pt x="288" y="223"/>
                    <a:pt x="223" y="287"/>
                    <a:pt x="144" y="287"/>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Freeform 781">
              <a:extLst>
                <a:ext uri="{FF2B5EF4-FFF2-40B4-BE49-F238E27FC236}">
                  <a16:creationId xmlns:a16="http://schemas.microsoft.com/office/drawing/2014/main" xmlns="" id="{6CFDA31A-C12F-4E7F-A85A-D8744E418776}"/>
                </a:ext>
              </a:extLst>
            </p:cNvPr>
            <p:cNvSpPr>
              <a:spLocks/>
            </p:cNvSpPr>
            <p:nvPr/>
          </p:nvSpPr>
          <p:spPr bwMode="gray">
            <a:xfrm>
              <a:off x="4945869" y="2430986"/>
              <a:ext cx="23278" cy="130940"/>
            </a:xfrm>
            <a:custGeom>
              <a:avLst/>
              <a:gdLst>
                <a:gd name="T0" fmla="*/ 0 w 70"/>
                <a:gd name="T1" fmla="*/ 0 h 410"/>
                <a:gd name="T2" fmla="*/ 0 w 70"/>
                <a:gd name="T3" fmla="*/ 0 h 410"/>
                <a:gd name="T4" fmla="*/ 2147483646 w 70"/>
                <a:gd name="T5" fmla="*/ 0 h 410"/>
                <a:gd name="T6" fmla="*/ 2147483646 w 70"/>
                <a:gd name="T7" fmla="*/ 2147483646 h 410"/>
                <a:gd name="T8" fmla="*/ 2147483646 w 70"/>
                <a:gd name="T9" fmla="*/ 2147483646 h 410"/>
                <a:gd name="T10" fmla="*/ 2147483646 w 70"/>
                <a:gd name="T11" fmla="*/ 2147483646 h 410"/>
                <a:gd name="T12" fmla="*/ 0 w 70"/>
                <a:gd name="T13" fmla="*/ 0 h 41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0" h="410">
                  <a:moveTo>
                    <a:pt x="0" y="0"/>
                  </a:moveTo>
                  <a:lnTo>
                    <a:pt x="0" y="0"/>
                  </a:lnTo>
                  <a:lnTo>
                    <a:pt x="70" y="0"/>
                  </a:lnTo>
                  <a:lnTo>
                    <a:pt x="61" y="410"/>
                  </a:lnTo>
                  <a:cubicBezTo>
                    <a:pt x="61" y="410"/>
                    <a:pt x="51" y="408"/>
                    <a:pt x="35" y="408"/>
                  </a:cubicBezTo>
                  <a:cubicBezTo>
                    <a:pt x="19" y="408"/>
                    <a:pt x="9" y="410"/>
                    <a:pt x="9" y="410"/>
                  </a:cubicBezTo>
                  <a:lnTo>
                    <a:pt x="0" y="0"/>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Freeform 782">
              <a:extLst>
                <a:ext uri="{FF2B5EF4-FFF2-40B4-BE49-F238E27FC236}">
                  <a16:creationId xmlns:a16="http://schemas.microsoft.com/office/drawing/2014/main" xmlns="" id="{27FC06CB-55F3-4E32-9EDF-FF5DBCC19885}"/>
                </a:ext>
              </a:extLst>
            </p:cNvPr>
            <p:cNvSpPr>
              <a:spLocks/>
            </p:cNvSpPr>
            <p:nvPr/>
          </p:nvSpPr>
          <p:spPr bwMode="gray">
            <a:xfrm>
              <a:off x="4966237" y="2515368"/>
              <a:ext cx="23278" cy="46556"/>
            </a:xfrm>
            <a:custGeom>
              <a:avLst/>
              <a:gdLst>
                <a:gd name="T0" fmla="*/ 2147483646 w 68"/>
                <a:gd name="T1" fmla="*/ 0 h 141"/>
                <a:gd name="T2" fmla="*/ 2147483646 w 68"/>
                <a:gd name="T3" fmla="*/ 0 h 141"/>
                <a:gd name="T4" fmla="*/ 2147483646 w 68"/>
                <a:gd name="T5" fmla="*/ 2147483646 h 141"/>
                <a:gd name="T6" fmla="*/ 2147483646 w 68"/>
                <a:gd name="T7" fmla="*/ 2147483646 h 141"/>
                <a:gd name="T8" fmla="*/ 2147483646 w 68"/>
                <a:gd name="T9" fmla="*/ 2147483646 h 141"/>
                <a:gd name="T10" fmla="*/ 0 w 68"/>
                <a:gd name="T11" fmla="*/ 2147483646 h 141"/>
                <a:gd name="T12" fmla="*/ 2147483646 w 68"/>
                <a:gd name="T13" fmla="*/ 0 h 14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8" h="141">
                  <a:moveTo>
                    <a:pt x="30" y="0"/>
                  </a:moveTo>
                  <a:lnTo>
                    <a:pt x="30" y="0"/>
                  </a:lnTo>
                  <a:lnTo>
                    <a:pt x="68" y="12"/>
                  </a:lnTo>
                  <a:lnTo>
                    <a:pt x="17" y="141"/>
                  </a:lnTo>
                  <a:cubicBezTo>
                    <a:pt x="17" y="141"/>
                    <a:pt x="14" y="139"/>
                    <a:pt x="9" y="137"/>
                  </a:cubicBezTo>
                  <a:cubicBezTo>
                    <a:pt x="4" y="136"/>
                    <a:pt x="0" y="136"/>
                    <a:pt x="0" y="136"/>
                  </a:cubicBezTo>
                  <a:lnTo>
                    <a:pt x="30" y="0"/>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Freeform 783">
              <a:extLst>
                <a:ext uri="{FF2B5EF4-FFF2-40B4-BE49-F238E27FC236}">
                  <a16:creationId xmlns:a16="http://schemas.microsoft.com/office/drawing/2014/main" xmlns="" id="{006C3C8E-A3C0-4DB9-9119-20EE3CF5006D}"/>
                </a:ext>
              </a:extLst>
            </p:cNvPr>
            <p:cNvSpPr>
              <a:spLocks/>
            </p:cNvSpPr>
            <p:nvPr/>
          </p:nvSpPr>
          <p:spPr bwMode="gray">
            <a:xfrm>
              <a:off x="4972056" y="2471722"/>
              <a:ext cx="69834" cy="98932"/>
            </a:xfrm>
            <a:custGeom>
              <a:avLst/>
              <a:gdLst>
                <a:gd name="T0" fmla="*/ 2147483646 w 217"/>
                <a:gd name="T1" fmla="*/ 0 h 309"/>
                <a:gd name="T2" fmla="*/ 2147483646 w 217"/>
                <a:gd name="T3" fmla="*/ 0 h 309"/>
                <a:gd name="T4" fmla="*/ 2147483646 w 217"/>
                <a:gd name="T5" fmla="*/ 2147483646 h 309"/>
                <a:gd name="T6" fmla="*/ 2147483646 w 217"/>
                <a:gd name="T7" fmla="*/ 2147483646 h 309"/>
                <a:gd name="T8" fmla="*/ 2147483646 w 217"/>
                <a:gd name="T9" fmla="*/ 2147483646 h 309"/>
                <a:gd name="T10" fmla="*/ 0 w 217"/>
                <a:gd name="T11" fmla="*/ 2147483646 h 309"/>
                <a:gd name="T12" fmla="*/ 2147483646 w 217"/>
                <a:gd name="T13" fmla="*/ 0 h 30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7" h="309">
                  <a:moveTo>
                    <a:pt x="156" y="0"/>
                  </a:moveTo>
                  <a:lnTo>
                    <a:pt x="156" y="0"/>
                  </a:lnTo>
                  <a:lnTo>
                    <a:pt x="217" y="35"/>
                  </a:lnTo>
                  <a:lnTo>
                    <a:pt x="45" y="309"/>
                  </a:lnTo>
                  <a:cubicBezTo>
                    <a:pt x="45" y="309"/>
                    <a:pt x="37" y="302"/>
                    <a:pt x="24" y="294"/>
                  </a:cubicBezTo>
                  <a:cubicBezTo>
                    <a:pt x="10" y="286"/>
                    <a:pt x="0" y="283"/>
                    <a:pt x="0" y="283"/>
                  </a:cubicBezTo>
                  <a:lnTo>
                    <a:pt x="156" y="0"/>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Freeform 784">
              <a:extLst>
                <a:ext uri="{FF2B5EF4-FFF2-40B4-BE49-F238E27FC236}">
                  <a16:creationId xmlns:a16="http://schemas.microsoft.com/office/drawing/2014/main" xmlns="" id="{BF2946F4-A2CE-4471-8E5D-7DCA1ADCC0D4}"/>
                </a:ext>
              </a:extLst>
            </p:cNvPr>
            <p:cNvSpPr>
              <a:spLocks/>
            </p:cNvSpPr>
            <p:nvPr/>
          </p:nvSpPr>
          <p:spPr bwMode="gray">
            <a:xfrm>
              <a:off x="4989515" y="2538646"/>
              <a:ext cx="37826" cy="34917"/>
            </a:xfrm>
            <a:custGeom>
              <a:avLst/>
              <a:gdLst>
                <a:gd name="T0" fmla="*/ 2147483646 w 121"/>
                <a:gd name="T1" fmla="*/ 0 h 115"/>
                <a:gd name="T2" fmla="*/ 2147483646 w 121"/>
                <a:gd name="T3" fmla="*/ 0 h 115"/>
                <a:gd name="T4" fmla="*/ 2147483646 w 121"/>
                <a:gd name="T5" fmla="*/ 2147483646 h 115"/>
                <a:gd name="T6" fmla="*/ 2147483646 w 121"/>
                <a:gd name="T7" fmla="*/ 2147483646 h 115"/>
                <a:gd name="T8" fmla="*/ 2147483646 w 121"/>
                <a:gd name="T9" fmla="*/ 2147483646 h 115"/>
                <a:gd name="T10" fmla="*/ 0 w 121"/>
                <a:gd name="T11" fmla="*/ 2147483646 h 115"/>
                <a:gd name="T12" fmla="*/ 2147483646 w 121"/>
                <a:gd name="T13" fmla="*/ 0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1" h="115">
                  <a:moveTo>
                    <a:pt x="94" y="0"/>
                  </a:moveTo>
                  <a:lnTo>
                    <a:pt x="94" y="0"/>
                  </a:lnTo>
                  <a:lnTo>
                    <a:pt x="121" y="30"/>
                  </a:lnTo>
                  <a:lnTo>
                    <a:pt x="12" y="115"/>
                  </a:lnTo>
                  <a:cubicBezTo>
                    <a:pt x="12" y="115"/>
                    <a:pt x="10" y="112"/>
                    <a:pt x="6" y="108"/>
                  </a:cubicBezTo>
                  <a:cubicBezTo>
                    <a:pt x="3" y="104"/>
                    <a:pt x="0" y="102"/>
                    <a:pt x="0" y="102"/>
                  </a:cubicBezTo>
                  <a:lnTo>
                    <a:pt x="94" y="0"/>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Freeform 785">
              <a:extLst>
                <a:ext uri="{FF2B5EF4-FFF2-40B4-BE49-F238E27FC236}">
                  <a16:creationId xmlns:a16="http://schemas.microsoft.com/office/drawing/2014/main" xmlns="" id="{E5C250A1-6802-4EC9-84B4-28ACCDF75A74}"/>
                </a:ext>
              </a:extLst>
            </p:cNvPr>
            <p:cNvSpPr>
              <a:spLocks/>
            </p:cNvSpPr>
            <p:nvPr/>
          </p:nvSpPr>
          <p:spPr bwMode="gray">
            <a:xfrm>
              <a:off x="4992425" y="2521187"/>
              <a:ext cx="96021" cy="69834"/>
            </a:xfrm>
            <a:custGeom>
              <a:avLst/>
              <a:gdLst>
                <a:gd name="T0" fmla="*/ 2147483646 w 307"/>
                <a:gd name="T1" fmla="*/ 0 h 212"/>
                <a:gd name="T2" fmla="*/ 2147483646 w 307"/>
                <a:gd name="T3" fmla="*/ 0 h 212"/>
                <a:gd name="T4" fmla="*/ 2147483646 w 307"/>
                <a:gd name="T5" fmla="*/ 2147483646 h 212"/>
                <a:gd name="T6" fmla="*/ 2147483646 w 307"/>
                <a:gd name="T7" fmla="*/ 2147483646 h 212"/>
                <a:gd name="T8" fmla="*/ 2147483646 w 307"/>
                <a:gd name="T9" fmla="*/ 2147483646 h 212"/>
                <a:gd name="T10" fmla="*/ 0 w 307"/>
                <a:gd name="T11" fmla="*/ 2147483646 h 212"/>
                <a:gd name="T12" fmla="*/ 2147483646 w 307"/>
                <a:gd name="T13" fmla="*/ 0 h 2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7" h="212">
                  <a:moveTo>
                    <a:pt x="273" y="0"/>
                  </a:moveTo>
                  <a:lnTo>
                    <a:pt x="273" y="0"/>
                  </a:lnTo>
                  <a:lnTo>
                    <a:pt x="307" y="61"/>
                  </a:lnTo>
                  <a:lnTo>
                    <a:pt x="25" y="212"/>
                  </a:lnTo>
                  <a:cubicBezTo>
                    <a:pt x="25" y="212"/>
                    <a:pt x="22" y="202"/>
                    <a:pt x="14" y="188"/>
                  </a:cubicBezTo>
                  <a:cubicBezTo>
                    <a:pt x="7" y="175"/>
                    <a:pt x="0" y="167"/>
                    <a:pt x="0" y="167"/>
                  </a:cubicBezTo>
                  <a:lnTo>
                    <a:pt x="273" y="0"/>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Freeform 786">
              <a:extLst>
                <a:ext uri="{FF2B5EF4-FFF2-40B4-BE49-F238E27FC236}">
                  <a16:creationId xmlns:a16="http://schemas.microsoft.com/office/drawing/2014/main" xmlns="" id="{9D502D8D-E35B-45A2-BE8A-D6A4A1610784}"/>
                </a:ext>
              </a:extLst>
            </p:cNvPr>
            <p:cNvSpPr>
              <a:spLocks/>
            </p:cNvSpPr>
            <p:nvPr/>
          </p:nvSpPr>
          <p:spPr bwMode="gray">
            <a:xfrm>
              <a:off x="5001154" y="2576473"/>
              <a:ext cx="43645" cy="17459"/>
            </a:xfrm>
            <a:custGeom>
              <a:avLst/>
              <a:gdLst>
                <a:gd name="T0" fmla="*/ 2147483646 w 140"/>
                <a:gd name="T1" fmla="*/ 0 h 58"/>
                <a:gd name="T2" fmla="*/ 2147483646 w 140"/>
                <a:gd name="T3" fmla="*/ 0 h 58"/>
                <a:gd name="T4" fmla="*/ 2147483646 w 140"/>
                <a:gd name="T5" fmla="*/ 2147483646 h 58"/>
                <a:gd name="T6" fmla="*/ 2147483646 w 140"/>
                <a:gd name="T7" fmla="*/ 2147483646 h 58"/>
                <a:gd name="T8" fmla="*/ 2147483646 w 140"/>
                <a:gd name="T9" fmla="*/ 2147483646 h 58"/>
                <a:gd name="T10" fmla="*/ 0 w 140"/>
                <a:gd name="T11" fmla="*/ 2147483646 h 58"/>
                <a:gd name="T12" fmla="*/ 2147483646 w 140"/>
                <a:gd name="T13" fmla="*/ 0 h 5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0" h="58">
                  <a:moveTo>
                    <a:pt x="132" y="0"/>
                  </a:moveTo>
                  <a:lnTo>
                    <a:pt x="132" y="0"/>
                  </a:lnTo>
                  <a:lnTo>
                    <a:pt x="140" y="39"/>
                  </a:lnTo>
                  <a:lnTo>
                    <a:pt x="3" y="58"/>
                  </a:lnTo>
                  <a:cubicBezTo>
                    <a:pt x="3" y="58"/>
                    <a:pt x="3" y="55"/>
                    <a:pt x="2" y="49"/>
                  </a:cubicBezTo>
                  <a:cubicBezTo>
                    <a:pt x="1" y="44"/>
                    <a:pt x="0" y="41"/>
                    <a:pt x="0" y="41"/>
                  </a:cubicBezTo>
                  <a:lnTo>
                    <a:pt x="132" y="0"/>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Freeform 787">
              <a:extLst>
                <a:ext uri="{FF2B5EF4-FFF2-40B4-BE49-F238E27FC236}">
                  <a16:creationId xmlns:a16="http://schemas.microsoft.com/office/drawing/2014/main" xmlns="" id="{3298EDA7-4B38-45B2-9BAC-14D7B4EFDC4E}"/>
                </a:ext>
              </a:extLst>
            </p:cNvPr>
            <p:cNvSpPr>
              <a:spLocks/>
            </p:cNvSpPr>
            <p:nvPr/>
          </p:nvSpPr>
          <p:spPr bwMode="gray">
            <a:xfrm>
              <a:off x="5001154" y="2593932"/>
              <a:ext cx="101841" cy="23278"/>
            </a:xfrm>
            <a:custGeom>
              <a:avLst/>
              <a:gdLst>
                <a:gd name="T0" fmla="*/ 2147483646 w 323"/>
                <a:gd name="T1" fmla="*/ 0 h 70"/>
                <a:gd name="T2" fmla="*/ 2147483646 w 323"/>
                <a:gd name="T3" fmla="*/ 0 h 70"/>
                <a:gd name="T4" fmla="*/ 2147483646 w 323"/>
                <a:gd name="T5" fmla="*/ 2147483646 h 70"/>
                <a:gd name="T6" fmla="*/ 0 w 323"/>
                <a:gd name="T7" fmla="*/ 2147483646 h 70"/>
                <a:gd name="T8" fmla="*/ 2147483646 w 323"/>
                <a:gd name="T9" fmla="*/ 2147483646 h 70"/>
                <a:gd name="T10" fmla="*/ 2147483646 w 323"/>
                <a:gd name="T11" fmla="*/ 2147483646 h 70"/>
                <a:gd name="T12" fmla="*/ 2147483646 w 323"/>
                <a:gd name="T13" fmla="*/ 0 h 7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23" h="70">
                  <a:moveTo>
                    <a:pt x="323" y="0"/>
                  </a:moveTo>
                  <a:lnTo>
                    <a:pt x="323" y="0"/>
                  </a:lnTo>
                  <a:lnTo>
                    <a:pt x="323" y="70"/>
                  </a:lnTo>
                  <a:lnTo>
                    <a:pt x="0" y="56"/>
                  </a:lnTo>
                  <a:cubicBezTo>
                    <a:pt x="0" y="56"/>
                    <a:pt x="3" y="46"/>
                    <a:pt x="3" y="30"/>
                  </a:cubicBezTo>
                  <a:cubicBezTo>
                    <a:pt x="3" y="14"/>
                    <a:pt x="1" y="4"/>
                    <a:pt x="1" y="4"/>
                  </a:cubicBezTo>
                  <a:lnTo>
                    <a:pt x="323" y="0"/>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Freeform 788">
              <a:extLst>
                <a:ext uri="{FF2B5EF4-FFF2-40B4-BE49-F238E27FC236}">
                  <a16:creationId xmlns:a16="http://schemas.microsoft.com/office/drawing/2014/main" xmlns="" id="{0F7DFDF7-DFFF-42D4-83E6-E6B2E9F67AD8}"/>
                </a:ext>
              </a:extLst>
            </p:cNvPr>
            <p:cNvSpPr>
              <a:spLocks/>
            </p:cNvSpPr>
            <p:nvPr/>
          </p:nvSpPr>
          <p:spPr bwMode="gray">
            <a:xfrm>
              <a:off x="5001154" y="2614299"/>
              <a:ext cx="43645" cy="20369"/>
            </a:xfrm>
            <a:custGeom>
              <a:avLst/>
              <a:gdLst>
                <a:gd name="T0" fmla="*/ 2147483646 w 141"/>
                <a:gd name="T1" fmla="*/ 2147483646 h 69"/>
                <a:gd name="T2" fmla="*/ 2147483646 w 141"/>
                <a:gd name="T3" fmla="*/ 2147483646 h 69"/>
                <a:gd name="T4" fmla="*/ 2147483646 w 141"/>
                <a:gd name="T5" fmla="*/ 2147483646 h 69"/>
                <a:gd name="T6" fmla="*/ 0 w 141"/>
                <a:gd name="T7" fmla="*/ 2147483646 h 69"/>
                <a:gd name="T8" fmla="*/ 2147483646 w 141"/>
                <a:gd name="T9" fmla="*/ 2147483646 h 69"/>
                <a:gd name="T10" fmla="*/ 2147483646 w 141"/>
                <a:gd name="T11" fmla="*/ 0 h 69"/>
                <a:gd name="T12" fmla="*/ 2147483646 w 141"/>
                <a:gd name="T13" fmla="*/ 2147483646 h 6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1" h="69">
                  <a:moveTo>
                    <a:pt x="141" y="31"/>
                  </a:moveTo>
                  <a:lnTo>
                    <a:pt x="141" y="31"/>
                  </a:lnTo>
                  <a:lnTo>
                    <a:pt x="128" y="69"/>
                  </a:lnTo>
                  <a:lnTo>
                    <a:pt x="0" y="16"/>
                  </a:lnTo>
                  <a:cubicBezTo>
                    <a:pt x="0" y="16"/>
                    <a:pt x="2" y="13"/>
                    <a:pt x="4" y="8"/>
                  </a:cubicBezTo>
                  <a:cubicBezTo>
                    <a:pt x="5" y="3"/>
                    <a:pt x="6" y="0"/>
                    <a:pt x="6" y="0"/>
                  </a:cubicBezTo>
                  <a:lnTo>
                    <a:pt x="141" y="31"/>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Freeform 789">
              <a:extLst>
                <a:ext uri="{FF2B5EF4-FFF2-40B4-BE49-F238E27FC236}">
                  <a16:creationId xmlns:a16="http://schemas.microsoft.com/office/drawing/2014/main" xmlns="" id="{C1CD9A23-DBBE-4A9C-AD3B-C399BAE80F7F}"/>
                </a:ext>
              </a:extLst>
            </p:cNvPr>
            <p:cNvSpPr>
              <a:spLocks/>
            </p:cNvSpPr>
            <p:nvPr/>
          </p:nvSpPr>
          <p:spPr bwMode="gray">
            <a:xfrm>
              <a:off x="4992425" y="2620119"/>
              <a:ext cx="96021" cy="69834"/>
            </a:xfrm>
            <a:custGeom>
              <a:avLst/>
              <a:gdLst>
                <a:gd name="T0" fmla="*/ 2147483646 w 309"/>
                <a:gd name="T1" fmla="*/ 2147483646 h 219"/>
                <a:gd name="T2" fmla="*/ 2147483646 w 309"/>
                <a:gd name="T3" fmla="*/ 2147483646 h 219"/>
                <a:gd name="T4" fmla="*/ 2147483646 w 309"/>
                <a:gd name="T5" fmla="*/ 2147483646 h 219"/>
                <a:gd name="T6" fmla="*/ 0 w 309"/>
                <a:gd name="T7" fmla="*/ 2147483646 h 219"/>
                <a:gd name="T8" fmla="*/ 2147483646 w 309"/>
                <a:gd name="T9" fmla="*/ 2147483646 h 219"/>
                <a:gd name="T10" fmla="*/ 2147483646 w 309"/>
                <a:gd name="T11" fmla="*/ 0 h 219"/>
                <a:gd name="T12" fmla="*/ 2147483646 w 309"/>
                <a:gd name="T13" fmla="*/ 2147483646 h 21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9" h="219">
                  <a:moveTo>
                    <a:pt x="309" y="159"/>
                  </a:moveTo>
                  <a:lnTo>
                    <a:pt x="309" y="159"/>
                  </a:lnTo>
                  <a:lnTo>
                    <a:pt x="273" y="219"/>
                  </a:lnTo>
                  <a:lnTo>
                    <a:pt x="0" y="44"/>
                  </a:lnTo>
                  <a:cubicBezTo>
                    <a:pt x="0" y="44"/>
                    <a:pt x="7" y="37"/>
                    <a:pt x="15" y="24"/>
                  </a:cubicBezTo>
                  <a:cubicBezTo>
                    <a:pt x="23" y="10"/>
                    <a:pt x="26" y="0"/>
                    <a:pt x="26" y="0"/>
                  </a:cubicBezTo>
                  <a:lnTo>
                    <a:pt x="309" y="159"/>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Freeform 790">
              <a:extLst>
                <a:ext uri="{FF2B5EF4-FFF2-40B4-BE49-F238E27FC236}">
                  <a16:creationId xmlns:a16="http://schemas.microsoft.com/office/drawing/2014/main" xmlns="" id="{1C4D5BA3-7C6C-4276-BABC-7FC8982197B5}"/>
                </a:ext>
              </a:extLst>
            </p:cNvPr>
            <p:cNvSpPr>
              <a:spLocks/>
            </p:cNvSpPr>
            <p:nvPr/>
          </p:nvSpPr>
          <p:spPr bwMode="gray">
            <a:xfrm>
              <a:off x="4986606" y="2634669"/>
              <a:ext cx="37826" cy="37828"/>
            </a:xfrm>
            <a:custGeom>
              <a:avLst/>
              <a:gdLst>
                <a:gd name="T0" fmla="*/ 2147483646 w 115"/>
                <a:gd name="T1" fmla="*/ 2147483646 h 121"/>
                <a:gd name="T2" fmla="*/ 2147483646 w 115"/>
                <a:gd name="T3" fmla="*/ 2147483646 h 121"/>
                <a:gd name="T4" fmla="*/ 2147483646 w 115"/>
                <a:gd name="T5" fmla="*/ 2147483646 h 121"/>
                <a:gd name="T6" fmla="*/ 0 w 115"/>
                <a:gd name="T7" fmla="*/ 2147483646 h 121"/>
                <a:gd name="T8" fmla="*/ 2147483646 w 115"/>
                <a:gd name="T9" fmla="*/ 2147483646 h 121"/>
                <a:gd name="T10" fmla="*/ 2147483646 w 115"/>
                <a:gd name="T11" fmla="*/ 0 h 121"/>
                <a:gd name="T12" fmla="*/ 2147483646 w 115"/>
                <a:gd name="T13" fmla="*/ 2147483646 h 1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5" h="121">
                  <a:moveTo>
                    <a:pt x="115" y="94"/>
                  </a:moveTo>
                  <a:lnTo>
                    <a:pt x="115" y="94"/>
                  </a:lnTo>
                  <a:lnTo>
                    <a:pt x="85" y="121"/>
                  </a:lnTo>
                  <a:lnTo>
                    <a:pt x="0" y="11"/>
                  </a:lnTo>
                  <a:cubicBezTo>
                    <a:pt x="0" y="11"/>
                    <a:pt x="3" y="10"/>
                    <a:pt x="8" y="6"/>
                  </a:cubicBezTo>
                  <a:cubicBezTo>
                    <a:pt x="12" y="3"/>
                    <a:pt x="14" y="0"/>
                    <a:pt x="14" y="0"/>
                  </a:cubicBezTo>
                  <a:lnTo>
                    <a:pt x="115" y="94"/>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Freeform 791">
              <a:extLst>
                <a:ext uri="{FF2B5EF4-FFF2-40B4-BE49-F238E27FC236}">
                  <a16:creationId xmlns:a16="http://schemas.microsoft.com/office/drawing/2014/main" xmlns="" id="{A889FFB8-03A8-4042-B5A3-3D74040AFE12}"/>
                </a:ext>
              </a:extLst>
            </p:cNvPr>
            <p:cNvSpPr>
              <a:spLocks/>
            </p:cNvSpPr>
            <p:nvPr/>
          </p:nvSpPr>
          <p:spPr bwMode="gray">
            <a:xfrm>
              <a:off x="4972056" y="2637577"/>
              <a:ext cx="69834" cy="101842"/>
            </a:xfrm>
            <a:custGeom>
              <a:avLst/>
              <a:gdLst>
                <a:gd name="T0" fmla="*/ 2147483646 w 221"/>
                <a:gd name="T1" fmla="*/ 2147483646 h 318"/>
                <a:gd name="T2" fmla="*/ 2147483646 w 221"/>
                <a:gd name="T3" fmla="*/ 2147483646 h 318"/>
                <a:gd name="T4" fmla="*/ 2147483646 w 221"/>
                <a:gd name="T5" fmla="*/ 2147483646 h 318"/>
                <a:gd name="T6" fmla="*/ 0 w 221"/>
                <a:gd name="T7" fmla="*/ 2147483646 h 318"/>
                <a:gd name="T8" fmla="*/ 2147483646 w 221"/>
                <a:gd name="T9" fmla="*/ 2147483646 h 318"/>
                <a:gd name="T10" fmla="*/ 2147483646 w 221"/>
                <a:gd name="T11" fmla="*/ 0 h 318"/>
                <a:gd name="T12" fmla="*/ 2147483646 w 221"/>
                <a:gd name="T13" fmla="*/ 2147483646 h 31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21" h="318">
                  <a:moveTo>
                    <a:pt x="221" y="284"/>
                  </a:moveTo>
                  <a:lnTo>
                    <a:pt x="221" y="284"/>
                  </a:lnTo>
                  <a:lnTo>
                    <a:pt x="159" y="318"/>
                  </a:lnTo>
                  <a:lnTo>
                    <a:pt x="0" y="26"/>
                  </a:lnTo>
                  <a:cubicBezTo>
                    <a:pt x="0" y="26"/>
                    <a:pt x="10" y="23"/>
                    <a:pt x="24" y="15"/>
                  </a:cubicBezTo>
                  <a:cubicBezTo>
                    <a:pt x="38" y="7"/>
                    <a:pt x="45" y="0"/>
                    <a:pt x="45" y="0"/>
                  </a:cubicBezTo>
                  <a:lnTo>
                    <a:pt x="221" y="284"/>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Freeform 792">
              <a:extLst>
                <a:ext uri="{FF2B5EF4-FFF2-40B4-BE49-F238E27FC236}">
                  <a16:creationId xmlns:a16="http://schemas.microsoft.com/office/drawing/2014/main" xmlns="" id="{F32C988E-C436-4458-BCEB-676574482C95}"/>
                </a:ext>
              </a:extLst>
            </p:cNvPr>
            <p:cNvSpPr>
              <a:spLocks/>
            </p:cNvSpPr>
            <p:nvPr/>
          </p:nvSpPr>
          <p:spPr bwMode="gray">
            <a:xfrm>
              <a:off x="4966237" y="2646308"/>
              <a:ext cx="17459" cy="46556"/>
            </a:xfrm>
            <a:custGeom>
              <a:avLst/>
              <a:gdLst>
                <a:gd name="T0" fmla="*/ 2147483646 w 58"/>
                <a:gd name="T1" fmla="*/ 2147483646 h 141"/>
                <a:gd name="T2" fmla="*/ 2147483646 w 58"/>
                <a:gd name="T3" fmla="*/ 2147483646 h 141"/>
                <a:gd name="T4" fmla="*/ 2147483646 w 58"/>
                <a:gd name="T5" fmla="*/ 2147483646 h 141"/>
                <a:gd name="T6" fmla="*/ 0 w 58"/>
                <a:gd name="T7" fmla="*/ 2147483646 h 141"/>
                <a:gd name="T8" fmla="*/ 2147483646 w 58"/>
                <a:gd name="T9" fmla="*/ 2147483646 h 141"/>
                <a:gd name="T10" fmla="*/ 2147483646 w 58"/>
                <a:gd name="T11" fmla="*/ 0 h 141"/>
                <a:gd name="T12" fmla="*/ 2147483646 w 58"/>
                <a:gd name="T13" fmla="*/ 2147483646 h 14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8" h="141">
                  <a:moveTo>
                    <a:pt x="58" y="133"/>
                  </a:moveTo>
                  <a:lnTo>
                    <a:pt x="58" y="133"/>
                  </a:lnTo>
                  <a:lnTo>
                    <a:pt x="19" y="141"/>
                  </a:lnTo>
                  <a:lnTo>
                    <a:pt x="0" y="4"/>
                  </a:lnTo>
                  <a:cubicBezTo>
                    <a:pt x="0" y="4"/>
                    <a:pt x="4" y="4"/>
                    <a:pt x="9" y="3"/>
                  </a:cubicBezTo>
                  <a:cubicBezTo>
                    <a:pt x="14" y="2"/>
                    <a:pt x="17" y="0"/>
                    <a:pt x="17" y="0"/>
                  </a:cubicBezTo>
                  <a:lnTo>
                    <a:pt x="58" y="133"/>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Freeform 793">
              <a:extLst>
                <a:ext uri="{FF2B5EF4-FFF2-40B4-BE49-F238E27FC236}">
                  <a16:creationId xmlns:a16="http://schemas.microsoft.com/office/drawing/2014/main" xmlns="" id="{89CFE798-E16D-4F6E-BA2A-6B0F57517A89}"/>
                </a:ext>
              </a:extLst>
            </p:cNvPr>
            <p:cNvSpPr>
              <a:spLocks/>
            </p:cNvSpPr>
            <p:nvPr/>
          </p:nvSpPr>
          <p:spPr bwMode="gray">
            <a:xfrm>
              <a:off x="4942959" y="2646308"/>
              <a:ext cx="23278" cy="104751"/>
            </a:xfrm>
            <a:custGeom>
              <a:avLst/>
              <a:gdLst>
                <a:gd name="T0" fmla="*/ 2147483646 w 70"/>
                <a:gd name="T1" fmla="*/ 2147483646 h 323"/>
                <a:gd name="T2" fmla="*/ 2147483646 w 70"/>
                <a:gd name="T3" fmla="*/ 2147483646 h 323"/>
                <a:gd name="T4" fmla="*/ 0 w 70"/>
                <a:gd name="T5" fmla="*/ 2147483646 h 323"/>
                <a:gd name="T6" fmla="*/ 2147483646 w 70"/>
                <a:gd name="T7" fmla="*/ 0 h 323"/>
                <a:gd name="T8" fmla="*/ 2147483646 w 70"/>
                <a:gd name="T9" fmla="*/ 2147483646 h 323"/>
                <a:gd name="T10" fmla="*/ 2147483646 w 70"/>
                <a:gd name="T11" fmla="*/ 0 h 323"/>
                <a:gd name="T12" fmla="*/ 2147483646 w 70"/>
                <a:gd name="T13" fmla="*/ 2147483646 h 32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0" h="323">
                  <a:moveTo>
                    <a:pt x="70" y="323"/>
                  </a:moveTo>
                  <a:lnTo>
                    <a:pt x="70" y="323"/>
                  </a:lnTo>
                  <a:lnTo>
                    <a:pt x="0" y="322"/>
                  </a:lnTo>
                  <a:lnTo>
                    <a:pt x="15" y="0"/>
                  </a:lnTo>
                  <a:cubicBezTo>
                    <a:pt x="15" y="0"/>
                    <a:pt x="25" y="2"/>
                    <a:pt x="41" y="2"/>
                  </a:cubicBezTo>
                  <a:cubicBezTo>
                    <a:pt x="57" y="3"/>
                    <a:pt x="67" y="0"/>
                    <a:pt x="67" y="0"/>
                  </a:cubicBezTo>
                  <a:lnTo>
                    <a:pt x="70" y="323"/>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Freeform 794">
              <a:extLst>
                <a:ext uri="{FF2B5EF4-FFF2-40B4-BE49-F238E27FC236}">
                  <a16:creationId xmlns:a16="http://schemas.microsoft.com/office/drawing/2014/main" xmlns="" id="{889CB323-A0F6-41AA-8696-C44F3042BAA9}"/>
                </a:ext>
              </a:extLst>
            </p:cNvPr>
            <p:cNvSpPr>
              <a:spLocks/>
            </p:cNvSpPr>
            <p:nvPr/>
          </p:nvSpPr>
          <p:spPr bwMode="gray">
            <a:xfrm>
              <a:off x="4925500" y="2646308"/>
              <a:ext cx="23278" cy="43647"/>
            </a:xfrm>
            <a:custGeom>
              <a:avLst/>
              <a:gdLst>
                <a:gd name="T0" fmla="*/ 2147483646 w 69"/>
                <a:gd name="T1" fmla="*/ 2147483646 h 141"/>
                <a:gd name="T2" fmla="*/ 2147483646 w 69"/>
                <a:gd name="T3" fmla="*/ 2147483646 h 141"/>
                <a:gd name="T4" fmla="*/ 0 w 69"/>
                <a:gd name="T5" fmla="*/ 2147483646 h 141"/>
                <a:gd name="T6" fmla="*/ 2147483646 w 69"/>
                <a:gd name="T7" fmla="*/ 0 h 141"/>
                <a:gd name="T8" fmla="*/ 2147483646 w 69"/>
                <a:gd name="T9" fmla="*/ 2147483646 h 141"/>
                <a:gd name="T10" fmla="*/ 2147483646 w 69"/>
                <a:gd name="T11" fmla="*/ 2147483646 h 141"/>
                <a:gd name="T12" fmla="*/ 2147483646 w 69"/>
                <a:gd name="T13" fmla="*/ 2147483646 h 14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 h="141">
                  <a:moveTo>
                    <a:pt x="38" y="141"/>
                  </a:moveTo>
                  <a:lnTo>
                    <a:pt x="38" y="141"/>
                  </a:lnTo>
                  <a:lnTo>
                    <a:pt x="0" y="129"/>
                  </a:lnTo>
                  <a:lnTo>
                    <a:pt x="53" y="0"/>
                  </a:lnTo>
                  <a:cubicBezTo>
                    <a:pt x="53" y="0"/>
                    <a:pt x="56" y="2"/>
                    <a:pt x="61" y="4"/>
                  </a:cubicBezTo>
                  <a:cubicBezTo>
                    <a:pt x="66" y="6"/>
                    <a:pt x="69" y="6"/>
                    <a:pt x="69" y="6"/>
                  </a:cubicBezTo>
                  <a:lnTo>
                    <a:pt x="38" y="141"/>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Freeform 795">
              <a:extLst>
                <a:ext uri="{FF2B5EF4-FFF2-40B4-BE49-F238E27FC236}">
                  <a16:creationId xmlns:a16="http://schemas.microsoft.com/office/drawing/2014/main" xmlns="" id="{A7DFCA17-D267-418E-870B-BE304C1A5853}"/>
                </a:ext>
              </a:extLst>
            </p:cNvPr>
            <p:cNvSpPr>
              <a:spLocks/>
            </p:cNvSpPr>
            <p:nvPr/>
          </p:nvSpPr>
          <p:spPr bwMode="gray">
            <a:xfrm>
              <a:off x="4873124" y="2637577"/>
              <a:ext cx="69834" cy="101842"/>
            </a:xfrm>
            <a:custGeom>
              <a:avLst/>
              <a:gdLst>
                <a:gd name="T0" fmla="*/ 2147483646 w 218"/>
                <a:gd name="T1" fmla="*/ 2147483646 h 320"/>
                <a:gd name="T2" fmla="*/ 2147483646 w 218"/>
                <a:gd name="T3" fmla="*/ 2147483646 h 320"/>
                <a:gd name="T4" fmla="*/ 0 w 218"/>
                <a:gd name="T5" fmla="*/ 2147483646 h 320"/>
                <a:gd name="T6" fmla="*/ 2147483646 w 218"/>
                <a:gd name="T7" fmla="*/ 0 h 320"/>
                <a:gd name="T8" fmla="*/ 2147483646 w 218"/>
                <a:gd name="T9" fmla="*/ 2147483646 h 320"/>
                <a:gd name="T10" fmla="*/ 2147483646 w 218"/>
                <a:gd name="T11" fmla="*/ 2147483646 h 320"/>
                <a:gd name="T12" fmla="*/ 2147483646 w 218"/>
                <a:gd name="T13" fmla="*/ 2147483646 h 3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8" h="320">
                  <a:moveTo>
                    <a:pt x="60" y="320"/>
                  </a:moveTo>
                  <a:lnTo>
                    <a:pt x="60" y="320"/>
                  </a:lnTo>
                  <a:lnTo>
                    <a:pt x="0" y="284"/>
                  </a:lnTo>
                  <a:lnTo>
                    <a:pt x="174" y="0"/>
                  </a:lnTo>
                  <a:cubicBezTo>
                    <a:pt x="174" y="0"/>
                    <a:pt x="181" y="7"/>
                    <a:pt x="195" y="15"/>
                  </a:cubicBezTo>
                  <a:cubicBezTo>
                    <a:pt x="208" y="23"/>
                    <a:pt x="218" y="26"/>
                    <a:pt x="218" y="26"/>
                  </a:cubicBezTo>
                  <a:lnTo>
                    <a:pt x="60" y="320"/>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Freeform 796">
              <a:extLst>
                <a:ext uri="{FF2B5EF4-FFF2-40B4-BE49-F238E27FC236}">
                  <a16:creationId xmlns:a16="http://schemas.microsoft.com/office/drawing/2014/main" xmlns="" id="{B8A45F8A-AF5B-4968-B5CB-C2D68E5E36ED}"/>
                </a:ext>
              </a:extLst>
            </p:cNvPr>
            <p:cNvSpPr>
              <a:spLocks/>
            </p:cNvSpPr>
            <p:nvPr/>
          </p:nvSpPr>
          <p:spPr bwMode="gray">
            <a:xfrm>
              <a:off x="4887674" y="2631758"/>
              <a:ext cx="40737" cy="37828"/>
            </a:xfrm>
            <a:custGeom>
              <a:avLst/>
              <a:gdLst>
                <a:gd name="T0" fmla="*/ 2147483646 w 122"/>
                <a:gd name="T1" fmla="*/ 2147483646 h 115"/>
                <a:gd name="T2" fmla="*/ 2147483646 w 122"/>
                <a:gd name="T3" fmla="*/ 2147483646 h 115"/>
                <a:gd name="T4" fmla="*/ 0 w 122"/>
                <a:gd name="T5" fmla="*/ 2147483646 h 115"/>
                <a:gd name="T6" fmla="*/ 2147483646 w 122"/>
                <a:gd name="T7" fmla="*/ 0 h 115"/>
                <a:gd name="T8" fmla="*/ 2147483646 w 122"/>
                <a:gd name="T9" fmla="*/ 2147483646 h 115"/>
                <a:gd name="T10" fmla="*/ 2147483646 w 122"/>
                <a:gd name="T11" fmla="*/ 2147483646 h 115"/>
                <a:gd name="T12" fmla="*/ 2147483646 w 122"/>
                <a:gd name="T13" fmla="*/ 2147483646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2" h="115">
                  <a:moveTo>
                    <a:pt x="27" y="115"/>
                  </a:moveTo>
                  <a:lnTo>
                    <a:pt x="27" y="115"/>
                  </a:lnTo>
                  <a:lnTo>
                    <a:pt x="0" y="85"/>
                  </a:lnTo>
                  <a:lnTo>
                    <a:pt x="110" y="0"/>
                  </a:lnTo>
                  <a:cubicBezTo>
                    <a:pt x="110" y="0"/>
                    <a:pt x="111" y="4"/>
                    <a:pt x="115" y="8"/>
                  </a:cubicBezTo>
                  <a:cubicBezTo>
                    <a:pt x="119" y="12"/>
                    <a:pt x="122" y="14"/>
                    <a:pt x="122" y="14"/>
                  </a:cubicBezTo>
                  <a:lnTo>
                    <a:pt x="27" y="115"/>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Freeform 797">
              <a:extLst>
                <a:ext uri="{FF2B5EF4-FFF2-40B4-BE49-F238E27FC236}">
                  <a16:creationId xmlns:a16="http://schemas.microsoft.com/office/drawing/2014/main" xmlns="" id="{A5595EAA-64C9-450F-BE1E-BD11F51C29AF}"/>
                </a:ext>
              </a:extLst>
            </p:cNvPr>
            <p:cNvSpPr>
              <a:spLocks/>
            </p:cNvSpPr>
            <p:nvPr/>
          </p:nvSpPr>
          <p:spPr bwMode="gray">
            <a:xfrm>
              <a:off x="4820749" y="2617210"/>
              <a:ext cx="104751" cy="69834"/>
            </a:xfrm>
            <a:custGeom>
              <a:avLst/>
              <a:gdLst>
                <a:gd name="T0" fmla="*/ 2147483646 w 320"/>
                <a:gd name="T1" fmla="*/ 2147483646 h 218"/>
                <a:gd name="T2" fmla="*/ 2147483646 w 320"/>
                <a:gd name="T3" fmla="*/ 2147483646 h 218"/>
                <a:gd name="T4" fmla="*/ 0 w 320"/>
                <a:gd name="T5" fmla="*/ 2147483646 h 218"/>
                <a:gd name="T6" fmla="*/ 2147483646 w 320"/>
                <a:gd name="T7" fmla="*/ 0 h 218"/>
                <a:gd name="T8" fmla="*/ 2147483646 w 320"/>
                <a:gd name="T9" fmla="*/ 2147483646 h 218"/>
                <a:gd name="T10" fmla="*/ 2147483646 w 320"/>
                <a:gd name="T11" fmla="*/ 2147483646 h 218"/>
                <a:gd name="T12" fmla="*/ 2147483646 w 320"/>
                <a:gd name="T13" fmla="*/ 2147483646 h 21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20" h="218">
                  <a:moveTo>
                    <a:pt x="34" y="218"/>
                  </a:moveTo>
                  <a:lnTo>
                    <a:pt x="34" y="218"/>
                  </a:lnTo>
                  <a:lnTo>
                    <a:pt x="0" y="156"/>
                  </a:lnTo>
                  <a:lnTo>
                    <a:pt x="295" y="0"/>
                  </a:lnTo>
                  <a:cubicBezTo>
                    <a:pt x="295" y="0"/>
                    <a:pt x="298" y="10"/>
                    <a:pt x="305" y="24"/>
                  </a:cubicBezTo>
                  <a:cubicBezTo>
                    <a:pt x="313" y="38"/>
                    <a:pt x="320" y="45"/>
                    <a:pt x="320" y="45"/>
                  </a:cubicBezTo>
                  <a:lnTo>
                    <a:pt x="34" y="218"/>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Freeform 798">
              <a:extLst>
                <a:ext uri="{FF2B5EF4-FFF2-40B4-BE49-F238E27FC236}">
                  <a16:creationId xmlns:a16="http://schemas.microsoft.com/office/drawing/2014/main" xmlns="" id="{E4480D40-C53E-4464-A8DB-E5357228906D}"/>
                </a:ext>
              </a:extLst>
            </p:cNvPr>
            <p:cNvSpPr>
              <a:spLocks/>
            </p:cNvSpPr>
            <p:nvPr/>
          </p:nvSpPr>
          <p:spPr bwMode="gray">
            <a:xfrm>
              <a:off x="4870216" y="2611391"/>
              <a:ext cx="43645" cy="17459"/>
            </a:xfrm>
            <a:custGeom>
              <a:avLst/>
              <a:gdLst>
                <a:gd name="T0" fmla="*/ 2147483646 w 141"/>
                <a:gd name="T1" fmla="*/ 2147483646 h 57"/>
                <a:gd name="T2" fmla="*/ 2147483646 w 141"/>
                <a:gd name="T3" fmla="*/ 2147483646 h 57"/>
                <a:gd name="T4" fmla="*/ 0 w 141"/>
                <a:gd name="T5" fmla="*/ 2147483646 h 57"/>
                <a:gd name="T6" fmla="*/ 2147483646 w 141"/>
                <a:gd name="T7" fmla="*/ 0 h 57"/>
                <a:gd name="T8" fmla="*/ 2147483646 w 141"/>
                <a:gd name="T9" fmla="*/ 2147483646 h 57"/>
                <a:gd name="T10" fmla="*/ 2147483646 w 141"/>
                <a:gd name="T11" fmla="*/ 2147483646 h 57"/>
                <a:gd name="T12" fmla="*/ 2147483646 w 141"/>
                <a:gd name="T13" fmla="*/ 2147483646 h 5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1" h="57">
                  <a:moveTo>
                    <a:pt x="8" y="57"/>
                  </a:moveTo>
                  <a:lnTo>
                    <a:pt x="8" y="57"/>
                  </a:lnTo>
                  <a:lnTo>
                    <a:pt x="0" y="18"/>
                  </a:lnTo>
                  <a:lnTo>
                    <a:pt x="138" y="0"/>
                  </a:lnTo>
                  <a:cubicBezTo>
                    <a:pt x="138" y="0"/>
                    <a:pt x="137" y="4"/>
                    <a:pt x="138" y="9"/>
                  </a:cubicBezTo>
                  <a:cubicBezTo>
                    <a:pt x="140" y="14"/>
                    <a:pt x="141" y="17"/>
                    <a:pt x="141" y="17"/>
                  </a:cubicBezTo>
                  <a:lnTo>
                    <a:pt x="8" y="57"/>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Freeform 799">
              <a:extLst>
                <a:ext uri="{FF2B5EF4-FFF2-40B4-BE49-F238E27FC236}">
                  <a16:creationId xmlns:a16="http://schemas.microsoft.com/office/drawing/2014/main" xmlns="" id="{BC6545C8-4881-498E-B1C1-AD37A95CFCE4}"/>
                </a:ext>
              </a:extLst>
            </p:cNvPr>
            <p:cNvSpPr>
              <a:spLocks/>
            </p:cNvSpPr>
            <p:nvPr/>
          </p:nvSpPr>
          <p:spPr bwMode="gray">
            <a:xfrm>
              <a:off x="4812020" y="2588112"/>
              <a:ext cx="101841" cy="23278"/>
            </a:xfrm>
            <a:custGeom>
              <a:avLst/>
              <a:gdLst>
                <a:gd name="T0" fmla="*/ 0 w 320"/>
                <a:gd name="T1" fmla="*/ 2147483646 h 70"/>
                <a:gd name="T2" fmla="*/ 0 w 320"/>
                <a:gd name="T3" fmla="*/ 2147483646 h 70"/>
                <a:gd name="T4" fmla="*/ 2147483646 w 320"/>
                <a:gd name="T5" fmla="*/ 0 h 70"/>
                <a:gd name="T6" fmla="*/ 2147483646 w 320"/>
                <a:gd name="T7" fmla="*/ 2147483646 h 70"/>
                <a:gd name="T8" fmla="*/ 2147483646 w 320"/>
                <a:gd name="T9" fmla="*/ 2147483646 h 70"/>
                <a:gd name="T10" fmla="*/ 2147483646 w 320"/>
                <a:gd name="T11" fmla="*/ 2147483646 h 70"/>
                <a:gd name="T12" fmla="*/ 0 w 320"/>
                <a:gd name="T13" fmla="*/ 2147483646 h 7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20" h="70">
                  <a:moveTo>
                    <a:pt x="0" y="70"/>
                  </a:moveTo>
                  <a:lnTo>
                    <a:pt x="0" y="70"/>
                  </a:lnTo>
                  <a:lnTo>
                    <a:pt x="2" y="0"/>
                  </a:lnTo>
                  <a:lnTo>
                    <a:pt x="320" y="17"/>
                  </a:lnTo>
                  <a:cubicBezTo>
                    <a:pt x="320" y="17"/>
                    <a:pt x="317" y="27"/>
                    <a:pt x="317" y="43"/>
                  </a:cubicBezTo>
                  <a:cubicBezTo>
                    <a:pt x="317" y="59"/>
                    <a:pt x="319" y="69"/>
                    <a:pt x="319" y="69"/>
                  </a:cubicBezTo>
                  <a:lnTo>
                    <a:pt x="0" y="70"/>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Freeform 800">
              <a:extLst>
                <a:ext uri="{FF2B5EF4-FFF2-40B4-BE49-F238E27FC236}">
                  <a16:creationId xmlns:a16="http://schemas.microsoft.com/office/drawing/2014/main" xmlns="" id="{F68FD85E-746A-4D65-8A8A-65518C8960EB}"/>
                </a:ext>
              </a:extLst>
            </p:cNvPr>
            <p:cNvSpPr>
              <a:spLocks/>
            </p:cNvSpPr>
            <p:nvPr/>
          </p:nvSpPr>
          <p:spPr bwMode="gray">
            <a:xfrm>
              <a:off x="4870216" y="2570654"/>
              <a:ext cx="46556" cy="23278"/>
            </a:xfrm>
            <a:custGeom>
              <a:avLst/>
              <a:gdLst>
                <a:gd name="T0" fmla="*/ 0 w 140"/>
                <a:gd name="T1" fmla="*/ 2147483646 h 69"/>
                <a:gd name="T2" fmla="*/ 0 w 140"/>
                <a:gd name="T3" fmla="*/ 2147483646 h 69"/>
                <a:gd name="T4" fmla="*/ 2147483646 w 140"/>
                <a:gd name="T5" fmla="*/ 0 h 69"/>
                <a:gd name="T6" fmla="*/ 2147483646 w 140"/>
                <a:gd name="T7" fmla="*/ 2147483646 h 69"/>
                <a:gd name="T8" fmla="*/ 2147483646 w 140"/>
                <a:gd name="T9" fmla="*/ 2147483646 h 69"/>
                <a:gd name="T10" fmla="*/ 2147483646 w 140"/>
                <a:gd name="T11" fmla="*/ 2147483646 h 69"/>
                <a:gd name="T12" fmla="*/ 0 w 140"/>
                <a:gd name="T13" fmla="*/ 2147483646 h 6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0" h="69">
                  <a:moveTo>
                    <a:pt x="0" y="37"/>
                  </a:moveTo>
                  <a:lnTo>
                    <a:pt x="0" y="37"/>
                  </a:lnTo>
                  <a:lnTo>
                    <a:pt x="12" y="0"/>
                  </a:lnTo>
                  <a:lnTo>
                    <a:pt x="140" y="53"/>
                  </a:lnTo>
                  <a:cubicBezTo>
                    <a:pt x="140" y="53"/>
                    <a:pt x="138" y="56"/>
                    <a:pt x="137" y="61"/>
                  </a:cubicBezTo>
                  <a:cubicBezTo>
                    <a:pt x="135" y="66"/>
                    <a:pt x="135" y="69"/>
                    <a:pt x="135" y="69"/>
                  </a:cubicBezTo>
                  <a:lnTo>
                    <a:pt x="0" y="37"/>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Freeform 801">
              <a:extLst>
                <a:ext uri="{FF2B5EF4-FFF2-40B4-BE49-F238E27FC236}">
                  <a16:creationId xmlns:a16="http://schemas.microsoft.com/office/drawing/2014/main" xmlns="" id="{DEDB50E1-284D-446F-92B1-DC61A24FD051}"/>
                </a:ext>
              </a:extLst>
            </p:cNvPr>
            <p:cNvSpPr>
              <a:spLocks/>
            </p:cNvSpPr>
            <p:nvPr/>
          </p:nvSpPr>
          <p:spPr bwMode="gray">
            <a:xfrm>
              <a:off x="4826568" y="2521187"/>
              <a:ext cx="98932" cy="66925"/>
            </a:xfrm>
            <a:custGeom>
              <a:avLst/>
              <a:gdLst>
                <a:gd name="T0" fmla="*/ 0 w 306"/>
                <a:gd name="T1" fmla="*/ 2147483646 h 211"/>
                <a:gd name="T2" fmla="*/ 0 w 306"/>
                <a:gd name="T3" fmla="*/ 2147483646 h 211"/>
                <a:gd name="T4" fmla="*/ 2147483646 w 306"/>
                <a:gd name="T5" fmla="*/ 0 h 211"/>
                <a:gd name="T6" fmla="*/ 2147483646 w 306"/>
                <a:gd name="T7" fmla="*/ 2147483646 h 211"/>
                <a:gd name="T8" fmla="*/ 2147483646 w 306"/>
                <a:gd name="T9" fmla="*/ 2147483646 h 211"/>
                <a:gd name="T10" fmla="*/ 2147483646 w 306"/>
                <a:gd name="T11" fmla="*/ 2147483646 h 211"/>
                <a:gd name="T12" fmla="*/ 0 w 306"/>
                <a:gd name="T13" fmla="*/ 2147483646 h 2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6" h="211">
                  <a:moveTo>
                    <a:pt x="0" y="60"/>
                  </a:moveTo>
                  <a:lnTo>
                    <a:pt x="0" y="60"/>
                  </a:lnTo>
                  <a:lnTo>
                    <a:pt x="37" y="0"/>
                  </a:lnTo>
                  <a:lnTo>
                    <a:pt x="306" y="167"/>
                  </a:lnTo>
                  <a:cubicBezTo>
                    <a:pt x="306" y="167"/>
                    <a:pt x="299" y="174"/>
                    <a:pt x="291" y="188"/>
                  </a:cubicBezTo>
                  <a:cubicBezTo>
                    <a:pt x="283" y="201"/>
                    <a:pt x="280" y="211"/>
                    <a:pt x="280" y="211"/>
                  </a:cubicBezTo>
                  <a:lnTo>
                    <a:pt x="0" y="60"/>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Freeform 802">
              <a:extLst>
                <a:ext uri="{FF2B5EF4-FFF2-40B4-BE49-F238E27FC236}">
                  <a16:creationId xmlns:a16="http://schemas.microsoft.com/office/drawing/2014/main" xmlns="" id="{06D8C44B-BB89-428E-8EC6-2DF59E61BF2D}"/>
                </a:ext>
              </a:extLst>
            </p:cNvPr>
            <p:cNvSpPr>
              <a:spLocks/>
            </p:cNvSpPr>
            <p:nvPr/>
          </p:nvSpPr>
          <p:spPr bwMode="gray">
            <a:xfrm>
              <a:off x="4893494" y="2535737"/>
              <a:ext cx="34917" cy="37828"/>
            </a:xfrm>
            <a:custGeom>
              <a:avLst/>
              <a:gdLst>
                <a:gd name="T0" fmla="*/ 0 w 114"/>
                <a:gd name="T1" fmla="*/ 2147483646 h 122"/>
                <a:gd name="T2" fmla="*/ 0 w 114"/>
                <a:gd name="T3" fmla="*/ 2147483646 h 122"/>
                <a:gd name="T4" fmla="*/ 2147483646 w 114"/>
                <a:gd name="T5" fmla="*/ 0 h 122"/>
                <a:gd name="T6" fmla="*/ 2147483646 w 114"/>
                <a:gd name="T7" fmla="*/ 2147483646 h 122"/>
                <a:gd name="T8" fmla="*/ 2147483646 w 114"/>
                <a:gd name="T9" fmla="*/ 2147483646 h 122"/>
                <a:gd name="T10" fmla="*/ 2147483646 w 114"/>
                <a:gd name="T11" fmla="*/ 2147483646 h 122"/>
                <a:gd name="T12" fmla="*/ 0 w 114"/>
                <a:gd name="T13" fmla="*/ 2147483646 h 12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4" h="122">
                  <a:moveTo>
                    <a:pt x="0" y="26"/>
                  </a:moveTo>
                  <a:lnTo>
                    <a:pt x="0" y="26"/>
                  </a:lnTo>
                  <a:lnTo>
                    <a:pt x="29" y="0"/>
                  </a:lnTo>
                  <a:lnTo>
                    <a:pt x="114" y="110"/>
                  </a:lnTo>
                  <a:cubicBezTo>
                    <a:pt x="114" y="110"/>
                    <a:pt x="110" y="112"/>
                    <a:pt x="106" y="115"/>
                  </a:cubicBezTo>
                  <a:cubicBezTo>
                    <a:pt x="102" y="119"/>
                    <a:pt x="100" y="122"/>
                    <a:pt x="100" y="122"/>
                  </a:cubicBezTo>
                  <a:lnTo>
                    <a:pt x="0" y="26"/>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Freeform 803">
              <a:extLst>
                <a:ext uri="{FF2B5EF4-FFF2-40B4-BE49-F238E27FC236}">
                  <a16:creationId xmlns:a16="http://schemas.microsoft.com/office/drawing/2014/main" xmlns="" id="{E3B9A480-2751-44B7-90C4-E46837904216}"/>
                </a:ext>
              </a:extLst>
            </p:cNvPr>
            <p:cNvSpPr>
              <a:spLocks/>
            </p:cNvSpPr>
            <p:nvPr/>
          </p:nvSpPr>
          <p:spPr bwMode="gray">
            <a:xfrm>
              <a:off x="4878944" y="2471722"/>
              <a:ext cx="66923" cy="98932"/>
            </a:xfrm>
            <a:custGeom>
              <a:avLst/>
              <a:gdLst>
                <a:gd name="T0" fmla="*/ 0 w 205"/>
                <a:gd name="T1" fmla="*/ 2147483646 h 306"/>
                <a:gd name="T2" fmla="*/ 0 w 205"/>
                <a:gd name="T3" fmla="*/ 2147483646 h 306"/>
                <a:gd name="T4" fmla="*/ 2147483646 w 205"/>
                <a:gd name="T5" fmla="*/ 0 h 306"/>
                <a:gd name="T6" fmla="*/ 2147483646 w 205"/>
                <a:gd name="T7" fmla="*/ 2147483646 h 306"/>
                <a:gd name="T8" fmla="*/ 2147483646 w 205"/>
                <a:gd name="T9" fmla="*/ 2147483646 h 306"/>
                <a:gd name="T10" fmla="*/ 2147483646 w 205"/>
                <a:gd name="T11" fmla="*/ 2147483646 h 306"/>
                <a:gd name="T12" fmla="*/ 0 w 205"/>
                <a:gd name="T13" fmla="*/ 2147483646 h 30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5" h="306">
                  <a:moveTo>
                    <a:pt x="0" y="34"/>
                  </a:moveTo>
                  <a:lnTo>
                    <a:pt x="0" y="34"/>
                  </a:lnTo>
                  <a:lnTo>
                    <a:pt x="62" y="0"/>
                  </a:lnTo>
                  <a:lnTo>
                    <a:pt x="205" y="281"/>
                  </a:lnTo>
                  <a:cubicBezTo>
                    <a:pt x="205" y="281"/>
                    <a:pt x="195" y="284"/>
                    <a:pt x="181" y="291"/>
                  </a:cubicBezTo>
                  <a:cubicBezTo>
                    <a:pt x="167" y="299"/>
                    <a:pt x="160" y="306"/>
                    <a:pt x="160" y="306"/>
                  </a:cubicBezTo>
                  <a:lnTo>
                    <a:pt x="0" y="34"/>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Freeform 804">
              <a:extLst>
                <a:ext uri="{FF2B5EF4-FFF2-40B4-BE49-F238E27FC236}">
                  <a16:creationId xmlns:a16="http://schemas.microsoft.com/office/drawing/2014/main" xmlns="" id="{8DE31F1B-A2E0-434C-9374-D2C93A7E9C4C}"/>
                </a:ext>
              </a:extLst>
            </p:cNvPr>
            <p:cNvSpPr>
              <a:spLocks/>
            </p:cNvSpPr>
            <p:nvPr/>
          </p:nvSpPr>
          <p:spPr bwMode="gray">
            <a:xfrm>
              <a:off x="4931319" y="2515368"/>
              <a:ext cx="17459" cy="46556"/>
            </a:xfrm>
            <a:custGeom>
              <a:avLst/>
              <a:gdLst>
                <a:gd name="T0" fmla="*/ 0 w 57"/>
                <a:gd name="T1" fmla="*/ 2147483646 h 140"/>
                <a:gd name="T2" fmla="*/ 0 w 57"/>
                <a:gd name="T3" fmla="*/ 2147483646 h 140"/>
                <a:gd name="T4" fmla="*/ 2147483646 w 57"/>
                <a:gd name="T5" fmla="*/ 0 h 140"/>
                <a:gd name="T6" fmla="*/ 2147483646 w 57"/>
                <a:gd name="T7" fmla="*/ 2147483646 h 140"/>
                <a:gd name="T8" fmla="*/ 2147483646 w 57"/>
                <a:gd name="T9" fmla="*/ 2147483646 h 140"/>
                <a:gd name="T10" fmla="*/ 2147483646 w 57"/>
                <a:gd name="T11" fmla="*/ 2147483646 h 140"/>
                <a:gd name="T12" fmla="*/ 0 w 57"/>
                <a:gd name="T13" fmla="*/ 2147483646 h 14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7" h="140">
                  <a:moveTo>
                    <a:pt x="0" y="7"/>
                  </a:moveTo>
                  <a:lnTo>
                    <a:pt x="0" y="7"/>
                  </a:lnTo>
                  <a:lnTo>
                    <a:pt x="39" y="0"/>
                  </a:lnTo>
                  <a:lnTo>
                    <a:pt x="57" y="137"/>
                  </a:lnTo>
                  <a:cubicBezTo>
                    <a:pt x="57" y="137"/>
                    <a:pt x="54" y="137"/>
                    <a:pt x="48" y="138"/>
                  </a:cubicBezTo>
                  <a:cubicBezTo>
                    <a:pt x="43" y="139"/>
                    <a:pt x="40" y="140"/>
                    <a:pt x="40" y="140"/>
                  </a:cubicBezTo>
                  <a:lnTo>
                    <a:pt x="0" y="7"/>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89" name="矩形 88">
            <a:extLst>
              <a:ext uri="{FF2B5EF4-FFF2-40B4-BE49-F238E27FC236}">
                <a16:creationId xmlns:a16="http://schemas.microsoft.com/office/drawing/2014/main" xmlns="" id="{7D55F3D2-E76E-4BF0-9082-F6BF341ABDEE}"/>
              </a:ext>
            </a:extLst>
          </p:cNvPr>
          <p:cNvSpPr/>
          <p:nvPr/>
        </p:nvSpPr>
        <p:spPr bwMode="gray">
          <a:xfrm>
            <a:off x="6925345" y="4190643"/>
            <a:ext cx="1000222" cy="307777"/>
          </a:xfrm>
          <a:prstGeom prst="rect">
            <a:avLst/>
          </a:prstGeom>
          <a:noFill/>
        </p:spPr>
        <p:txBody>
          <a:bodyPr wrap="square" anchor="ctr">
            <a:spAutoFit/>
          </a:bodyPr>
          <a:lstStyle/>
          <a:p>
            <a:pPr algn="ctr" defTabSz="914400" fontAlgn="ctr">
              <a:defRPr/>
            </a:pPr>
            <a:r>
              <a:rPr lang="en-US" sz="1400" b="1" dirty="0" smtClean="0">
                <a:solidFill>
                  <a:prstClr val="black"/>
                </a:solidFill>
                <a:latin typeface="Huawei Sans" panose="020C0503030203020204" pitchFamily="34" charset="0"/>
              </a:rPr>
              <a:t>IP WAN</a:t>
            </a:r>
            <a:endParaRPr lang="en-US" altLang="zh-CN" sz="1400" b="1" dirty="0">
              <a:solidFill>
                <a:prstClr val="black"/>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90" name="矩形 89">
            <a:extLst>
              <a:ext uri="{FF2B5EF4-FFF2-40B4-BE49-F238E27FC236}">
                <a16:creationId xmlns:a16="http://schemas.microsoft.com/office/drawing/2014/main" xmlns="" id="{0B51F27C-2BA6-4449-9CDB-BE6B7503BC0E}"/>
              </a:ext>
            </a:extLst>
          </p:cNvPr>
          <p:cNvSpPr/>
          <p:nvPr/>
        </p:nvSpPr>
        <p:spPr bwMode="gray">
          <a:xfrm>
            <a:off x="7989764" y="4190643"/>
            <a:ext cx="2132701" cy="307777"/>
          </a:xfrm>
          <a:prstGeom prst="rect">
            <a:avLst/>
          </a:prstGeom>
        </p:spPr>
        <p:txBody>
          <a:bodyPr wrap="square">
            <a:spAutoFit/>
          </a:bodyPr>
          <a:lstStyle/>
          <a:p>
            <a:pPr algn="ctr" defTabSz="914400" fontAlgn="ctr">
              <a:defRPr/>
            </a:pPr>
            <a:r>
              <a:rPr lang="en-US" sz="1400" b="1" dirty="0" err="1" smtClean="0">
                <a:solidFill>
                  <a:prstClr val="black"/>
                </a:solidFill>
                <a:latin typeface="Huawei Sans" panose="020C0503030203020204" pitchFamily="34" charset="0"/>
              </a:rPr>
              <a:t>iMaster</a:t>
            </a:r>
            <a:r>
              <a:rPr lang="en-US" sz="1400" b="1" dirty="0" smtClean="0">
                <a:solidFill>
                  <a:prstClr val="black"/>
                </a:solidFill>
                <a:latin typeface="Huawei Sans" panose="020C0503030203020204" pitchFamily="34" charset="0"/>
              </a:rPr>
              <a:t> NCE-IP</a:t>
            </a:r>
            <a:r>
              <a:rPr lang="en-US" sz="1400" b="1" dirty="0" smtClean="0">
                <a:solidFill>
                  <a:srgbClr val="EC7061"/>
                </a:solidFill>
                <a:latin typeface="Huawei Sans" panose="020C0503030203020204" pitchFamily="34" charset="0"/>
              </a:rPr>
              <a:t> </a:t>
            </a:r>
            <a:endParaRPr lang="en-US" altLang="zh-CN" sz="1400" b="1" dirty="0">
              <a:solidFill>
                <a:srgbClr val="EC706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91" name="组合 3">
            <a:extLst>
              <a:ext uri="{FF2B5EF4-FFF2-40B4-BE49-F238E27FC236}">
                <a16:creationId xmlns:a16="http://schemas.microsoft.com/office/drawing/2014/main" xmlns="" id="{BF89261B-7CB8-45EE-B2D4-6A42234DB9E8}"/>
              </a:ext>
            </a:extLst>
          </p:cNvPr>
          <p:cNvGrpSpPr>
            <a:grpSpLocks/>
          </p:cNvGrpSpPr>
          <p:nvPr/>
        </p:nvGrpSpPr>
        <p:grpSpPr bwMode="gray">
          <a:xfrm>
            <a:off x="6463436" y="4188544"/>
            <a:ext cx="373971" cy="354562"/>
            <a:chOff x="3668486" y="2384430"/>
            <a:chExt cx="430644" cy="439372"/>
          </a:xfrm>
          <a:solidFill>
            <a:schemeClr val="bg1">
              <a:lumMod val="50000"/>
            </a:schemeClr>
          </a:solidFill>
        </p:grpSpPr>
        <p:sp>
          <p:nvSpPr>
            <p:cNvPr id="92" name="Freeform 764">
              <a:extLst>
                <a:ext uri="{FF2B5EF4-FFF2-40B4-BE49-F238E27FC236}">
                  <a16:creationId xmlns:a16="http://schemas.microsoft.com/office/drawing/2014/main" xmlns="" id="{2BD3FB4E-667B-45DD-898C-21976924390A}"/>
                </a:ext>
              </a:extLst>
            </p:cNvPr>
            <p:cNvSpPr>
              <a:spLocks/>
            </p:cNvSpPr>
            <p:nvPr/>
          </p:nvSpPr>
          <p:spPr bwMode="gray">
            <a:xfrm>
              <a:off x="3668486" y="2384430"/>
              <a:ext cx="430644" cy="427735"/>
            </a:xfrm>
            <a:custGeom>
              <a:avLst/>
              <a:gdLst>
                <a:gd name="T0" fmla="*/ 2147483646 w 1343"/>
                <a:gd name="T1" fmla="*/ 2147483646 h 1338"/>
                <a:gd name="T2" fmla="*/ 2147483646 w 1343"/>
                <a:gd name="T3" fmla="*/ 2147483646 h 1338"/>
                <a:gd name="T4" fmla="*/ 2147483646 w 1343"/>
                <a:gd name="T5" fmla="*/ 2147483646 h 1338"/>
                <a:gd name="T6" fmla="*/ 0 w 1343"/>
                <a:gd name="T7" fmla="*/ 2147483646 h 1338"/>
                <a:gd name="T8" fmla="*/ 2147483646 w 1343"/>
                <a:gd name="T9" fmla="*/ 0 h 1338"/>
                <a:gd name="T10" fmla="*/ 2147483646 w 1343"/>
                <a:gd name="T11" fmla="*/ 2147483646 h 1338"/>
                <a:gd name="T12" fmla="*/ 2147483646 w 1343"/>
                <a:gd name="T13" fmla="*/ 2147483646 h 1338"/>
                <a:gd name="T14" fmla="*/ 2147483646 w 1343"/>
                <a:gd name="T15" fmla="*/ 2147483646 h 1338"/>
                <a:gd name="T16" fmla="*/ 2147483646 w 1343"/>
                <a:gd name="T17" fmla="*/ 2147483646 h 1338"/>
                <a:gd name="T18" fmla="*/ 2147483646 w 1343"/>
                <a:gd name="T19" fmla="*/ 2147483646 h 1338"/>
                <a:gd name="T20" fmla="*/ 2147483646 w 1343"/>
                <a:gd name="T21" fmla="*/ 2147483646 h 1338"/>
                <a:gd name="T22" fmla="*/ 2147483646 w 1343"/>
                <a:gd name="T23" fmla="*/ 2147483646 h 1338"/>
                <a:gd name="T24" fmla="*/ 2147483646 w 1343"/>
                <a:gd name="T25" fmla="*/ 2147483646 h 1338"/>
                <a:gd name="T26" fmla="*/ 2147483646 w 1343"/>
                <a:gd name="T27" fmla="*/ 2147483646 h 1338"/>
                <a:gd name="T28" fmla="*/ 2147483646 w 1343"/>
                <a:gd name="T29" fmla="*/ 2147483646 h 133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343" h="1338">
                  <a:moveTo>
                    <a:pt x="576" y="1336"/>
                  </a:moveTo>
                  <a:lnTo>
                    <a:pt x="576" y="1336"/>
                  </a:lnTo>
                  <a:cubicBezTo>
                    <a:pt x="574" y="1336"/>
                    <a:pt x="573" y="1335"/>
                    <a:pt x="571" y="1335"/>
                  </a:cubicBezTo>
                  <a:cubicBezTo>
                    <a:pt x="246" y="1286"/>
                    <a:pt x="0" y="1001"/>
                    <a:pt x="0" y="671"/>
                  </a:cubicBezTo>
                  <a:cubicBezTo>
                    <a:pt x="0" y="301"/>
                    <a:pt x="301" y="0"/>
                    <a:pt x="672" y="0"/>
                  </a:cubicBezTo>
                  <a:cubicBezTo>
                    <a:pt x="1042" y="0"/>
                    <a:pt x="1343" y="301"/>
                    <a:pt x="1343" y="671"/>
                  </a:cubicBezTo>
                  <a:cubicBezTo>
                    <a:pt x="1343" y="1001"/>
                    <a:pt x="1098" y="1286"/>
                    <a:pt x="772" y="1335"/>
                  </a:cubicBezTo>
                  <a:cubicBezTo>
                    <a:pt x="754" y="1338"/>
                    <a:pt x="737" y="1325"/>
                    <a:pt x="734" y="1307"/>
                  </a:cubicBezTo>
                  <a:cubicBezTo>
                    <a:pt x="732" y="1289"/>
                    <a:pt x="744" y="1272"/>
                    <a:pt x="762" y="1269"/>
                  </a:cubicBezTo>
                  <a:cubicBezTo>
                    <a:pt x="1055" y="1225"/>
                    <a:pt x="1276" y="968"/>
                    <a:pt x="1276" y="671"/>
                  </a:cubicBezTo>
                  <a:cubicBezTo>
                    <a:pt x="1276" y="338"/>
                    <a:pt x="1005" y="67"/>
                    <a:pt x="672" y="67"/>
                  </a:cubicBezTo>
                  <a:cubicBezTo>
                    <a:pt x="338" y="67"/>
                    <a:pt x="67" y="338"/>
                    <a:pt x="67" y="671"/>
                  </a:cubicBezTo>
                  <a:cubicBezTo>
                    <a:pt x="67" y="968"/>
                    <a:pt x="288" y="1225"/>
                    <a:pt x="581" y="1269"/>
                  </a:cubicBezTo>
                  <a:cubicBezTo>
                    <a:pt x="599" y="1272"/>
                    <a:pt x="612" y="1289"/>
                    <a:pt x="609" y="1307"/>
                  </a:cubicBezTo>
                  <a:cubicBezTo>
                    <a:pt x="606" y="1324"/>
                    <a:pt x="592" y="1336"/>
                    <a:pt x="576" y="1336"/>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Freeform 765">
              <a:extLst>
                <a:ext uri="{FF2B5EF4-FFF2-40B4-BE49-F238E27FC236}">
                  <a16:creationId xmlns:a16="http://schemas.microsoft.com/office/drawing/2014/main" xmlns="" id="{8D06CD32-BCA9-44BE-9B94-990E7C33B93E}"/>
                </a:ext>
              </a:extLst>
            </p:cNvPr>
            <p:cNvSpPr>
              <a:spLocks/>
            </p:cNvSpPr>
            <p:nvPr/>
          </p:nvSpPr>
          <p:spPr bwMode="gray">
            <a:xfrm>
              <a:off x="3825612" y="2777246"/>
              <a:ext cx="43645" cy="46556"/>
            </a:xfrm>
            <a:custGeom>
              <a:avLst/>
              <a:gdLst>
                <a:gd name="T0" fmla="*/ 2147483646 w 138"/>
                <a:gd name="T1" fmla="*/ 2147483646 h 138"/>
                <a:gd name="T2" fmla="*/ 2147483646 w 138"/>
                <a:gd name="T3" fmla="*/ 2147483646 h 138"/>
                <a:gd name="T4" fmla="*/ 0 w 138"/>
                <a:gd name="T5" fmla="*/ 2147483646 h 138"/>
                <a:gd name="T6" fmla="*/ 2147483646 w 138"/>
                <a:gd name="T7" fmla="*/ 0 h 138"/>
                <a:gd name="T8" fmla="*/ 2147483646 w 138"/>
                <a:gd name="T9" fmla="*/ 2147483646 h 138"/>
                <a:gd name="T10" fmla="*/ 2147483646 w 138"/>
                <a:gd name="T11" fmla="*/ 2147483646 h 13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8" h="138">
                  <a:moveTo>
                    <a:pt x="69" y="138"/>
                  </a:moveTo>
                  <a:lnTo>
                    <a:pt x="69" y="138"/>
                  </a:lnTo>
                  <a:cubicBezTo>
                    <a:pt x="30" y="138"/>
                    <a:pt x="0" y="107"/>
                    <a:pt x="0" y="69"/>
                  </a:cubicBezTo>
                  <a:cubicBezTo>
                    <a:pt x="0" y="31"/>
                    <a:pt x="30" y="0"/>
                    <a:pt x="69" y="0"/>
                  </a:cubicBezTo>
                  <a:cubicBezTo>
                    <a:pt x="107" y="0"/>
                    <a:pt x="138" y="31"/>
                    <a:pt x="138" y="69"/>
                  </a:cubicBezTo>
                  <a:cubicBezTo>
                    <a:pt x="138" y="107"/>
                    <a:pt x="107" y="138"/>
                    <a:pt x="69" y="138"/>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Freeform 766">
              <a:extLst>
                <a:ext uri="{FF2B5EF4-FFF2-40B4-BE49-F238E27FC236}">
                  <a16:creationId xmlns:a16="http://schemas.microsoft.com/office/drawing/2014/main" xmlns="" id="{1F6D6F5E-ED0D-4A5D-A2D2-33CB09C02799}"/>
                </a:ext>
              </a:extLst>
            </p:cNvPr>
            <p:cNvSpPr>
              <a:spLocks/>
            </p:cNvSpPr>
            <p:nvPr/>
          </p:nvSpPr>
          <p:spPr bwMode="gray">
            <a:xfrm>
              <a:off x="3898357" y="2777246"/>
              <a:ext cx="43645" cy="46556"/>
            </a:xfrm>
            <a:custGeom>
              <a:avLst/>
              <a:gdLst>
                <a:gd name="T0" fmla="*/ 2147483646 w 139"/>
                <a:gd name="T1" fmla="*/ 2147483646 h 139"/>
                <a:gd name="T2" fmla="*/ 2147483646 w 139"/>
                <a:gd name="T3" fmla="*/ 2147483646 h 139"/>
                <a:gd name="T4" fmla="*/ 0 w 139"/>
                <a:gd name="T5" fmla="*/ 2147483646 h 139"/>
                <a:gd name="T6" fmla="*/ 2147483646 w 139"/>
                <a:gd name="T7" fmla="*/ 0 h 139"/>
                <a:gd name="T8" fmla="*/ 2147483646 w 139"/>
                <a:gd name="T9" fmla="*/ 2147483646 h 139"/>
                <a:gd name="T10" fmla="*/ 2147483646 w 139"/>
                <a:gd name="T11" fmla="*/ 2147483646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9" h="139">
                  <a:moveTo>
                    <a:pt x="69" y="139"/>
                  </a:moveTo>
                  <a:lnTo>
                    <a:pt x="69" y="139"/>
                  </a:lnTo>
                  <a:cubicBezTo>
                    <a:pt x="30" y="139"/>
                    <a:pt x="0" y="107"/>
                    <a:pt x="0" y="69"/>
                  </a:cubicBezTo>
                  <a:cubicBezTo>
                    <a:pt x="0" y="31"/>
                    <a:pt x="30" y="0"/>
                    <a:pt x="69" y="0"/>
                  </a:cubicBezTo>
                  <a:cubicBezTo>
                    <a:pt x="107" y="0"/>
                    <a:pt x="139" y="31"/>
                    <a:pt x="139" y="69"/>
                  </a:cubicBezTo>
                  <a:cubicBezTo>
                    <a:pt x="139" y="107"/>
                    <a:pt x="107" y="139"/>
                    <a:pt x="69" y="139"/>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Freeform 767">
              <a:extLst>
                <a:ext uri="{FF2B5EF4-FFF2-40B4-BE49-F238E27FC236}">
                  <a16:creationId xmlns:a16="http://schemas.microsoft.com/office/drawing/2014/main" xmlns="" id="{D4E08FB4-86FA-45AD-87AF-658CF359AE3A}"/>
                </a:ext>
              </a:extLst>
            </p:cNvPr>
            <p:cNvSpPr>
              <a:spLocks/>
            </p:cNvSpPr>
            <p:nvPr/>
          </p:nvSpPr>
          <p:spPr bwMode="gray">
            <a:xfrm>
              <a:off x="3805245" y="2390249"/>
              <a:ext cx="180405" cy="395727"/>
            </a:xfrm>
            <a:custGeom>
              <a:avLst/>
              <a:gdLst>
                <a:gd name="T0" fmla="*/ 2147483646 w 572"/>
                <a:gd name="T1" fmla="*/ 2147483646 h 1242"/>
                <a:gd name="T2" fmla="*/ 2147483646 w 572"/>
                <a:gd name="T3" fmla="*/ 2147483646 h 1242"/>
                <a:gd name="T4" fmla="*/ 2147483646 w 572"/>
                <a:gd name="T5" fmla="*/ 2147483646 h 1242"/>
                <a:gd name="T6" fmla="*/ 2147483646 w 572"/>
                <a:gd name="T7" fmla="*/ 2147483646 h 1242"/>
                <a:gd name="T8" fmla="*/ 2147483646 w 572"/>
                <a:gd name="T9" fmla="*/ 2147483646 h 1242"/>
                <a:gd name="T10" fmla="*/ 2147483646 w 572"/>
                <a:gd name="T11" fmla="*/ 2147483646 h 1242"/>
                <a:gd name="T12" fmla="*/ 2147483646 w 572"/>
                <a:gd name="T13" fmla="*/ 2147483646 h 1242"/>
                <a:gd name="T14" fmla="*/ 2147483646 w 572"/>
                <a:gd name="T15" fmla="*/ 2147483646 h 1242"/>
                <a:gd name="T16" fmla="*/ 2147483646 w 572"/>
                <a:gd name="T17" fmla="*/ 2147483646 h 1242"/>
                <a:gd name="T18" fmla="*/ 2147483646 w 572"/>
                <a:gd name="T19" fmla="*/ 2147483646 h 1242"/>
                <a:gd name="T20" fmla="*/ 2147483646 w 572"/>
                <a:gd name="T21" fmla="*/ 2147483646 h 124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72" h="1242">
                  <a:moveTo>
                    <a:pt x="541" y="1242"/>
                  </a:moveTo>
                  <a:lnTo>
                    <a:pt x="541" y="1242"/>
                  </a:lnTo>
                  <a:cubicBezTo>
                    <a:pt x="537" y="1242"/>
                    <a:pt x="533" y="1241"/>
                    <a:pt x="529" y="1239"/>
                  </a:cubicBezTo>
                  <a:cubicBezTo>
                    <a:pt x="105" y="1016"/>
                    <a:pt x="10" y="695"/>
                    <a:pt x="5" y="466"/>
                  </a:cubicBezTo>
                  <a:cubicBezTo>
                    <a:pt x="0" y="218"/>
                    <a:pt x="94" y="27"/>
                    <a:pt x="98" y="19"/>
                  </a:cubicBezTo>
                  <a:cubicBezTo>
                    <a:pt x="104" y="6"/>
                    <a:pt x="120" y="0"/>
                    <a:pt x="134" y="7"/>
                  </a:cubicBezTo>
                  <a:cubicBezTo>
                    <a:pt x="147" y="13"/>
                    <a:pt x="152" y="29"/>
                    <a:pt x="146" y="42"/>
                  </a:cubicBezTo>
                  <a:cubicBezTo>
                    <a:pt x="145" y="44"/>
                    <a:pt x="53" y="232"/>
                    <a:pt x="59" y="467"/>
                  </a:cubicBezTo>
                  <a:cubicBezTo>
                    <a:pt x="66" y="778"/>
                    <a:pt x="232" y="1023"/>
                    <a:pt x="554" y="1192"/>
                  </a:cubicBezTo>
                  <a:cubicBezTo>
                    <a:pt x="567" y="1199"/>
                    <a:pt x="572" y="1215"/>
                    <a:pt x="565" y="1228"/>
                  </a:cubicBezTo>
                  <a:cubicBezTo>
                    <a:pt x="560" y="1237"/>
                    <a:pt x="551" y="1242"/>
                    <a:pt x="541" y="1242"/>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Freeform 768">
              <a:extLst>
                <a:ext uri="{FF2B5EF4-FFF2-40B4-BE49-F238E27FC236}">
                  <a16:creationId xmlns:a16="http://schemas.microsoft.com/office/drawing/2014/main" xmlns="" id="{517C9A7B-6DB9-4173-837A-3A8613127560}"/>
                </a:ext>
              </a:extLst>
            </p:cNvPr>
            <p:cNvSpPr>
              <a:spLocks/>
            </p:cNvSpPr>
            <p:nvPr/>
          </p:nvSpPr>
          <p:spPr bwMode="gray">
            <a:xfrm>
              <a:off x="3741230" y="2428075"/>
              <a:ext cx="337532" cy="261878"/>
            </a:xfrm>
            <a:custGeom>
              <a:avLst/>
              <a:gdLst>
                <a:gd name="T0" fmla="*/ 2147483646 w 1060"/>
                <a:gd name="T1" fmla="*/ 2147483646 h 821"/>
                <a:gd name="T2" fmla="*/ 2147483646 w 1060"/>
                <a:gd name="T3" fmla="*/ 2147483646 h 821"/>
                <a:gd name="T4" fmla="*/ 2147483646 w 1060"/>
                <a:gd name="T5" fmla="*/ 2147483646 h 821"/>
                <a:gd name="T6" fmla="*/ 2147483646 w 1060"/>
                <a:gd name="T7" fmla="*/ 2147483646 h 821"/>
                <a:gd name="T8" fmla="*/ 2147483646 w 1060"/>
                <a:gd name="T9" fmla="*/ 2147483646 h 821"/>
                <a:gd name="T10" fmla="*/ 2147483646 w 1060"/>
                <a:gd name="T11" fmla="*/ 2147483646 h 821"/>
                <a:gd name="T12" fmla="*/ 2147483646 w 1060"/>
                <a:gd name="T13" fmla="*/ 2147483646 h 821"/>
                <a:gd name="T14" fmla="*/ 2147483646 w 1060"/>
                <a:gd name="T15" fmla="*/ 2147483646 h 821"/>
                <a:gd name="T16" fmla="*/ 2147483646 w 1060"/>
                <a:gd name="T17" fmla="*/ 2147483646 h 821"/>
                <a:gd name="T18" fmla="*/ 2147483646 w 1060"/>
                <a:gd name="T19" fmla="*/ 2147483646 h 821"/>
                <a:gd name="T20" fmla="*/ 2147483646 w 1060"/>
                <a:gd name="T21" fmla="*/ 2147483646 h 8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060" h="821">
                  <a:moveTo>
                    <a:pt x="1031" y="821"/>
                  </a:moveTo>
                  <a:lnTo>
                    <a:pt x="1031" y="821"/>
                  </a:lnTo>
                  <a:cubicBezTo>
                    <a:pt x="1018" y="821"/>
                    <a:pt x="1007" y="812"/>
                    <a:pt x="1004" y="799"/>
                  </a:cubicBezTo>
                  <a:cubicBezTo>
                    <a:pt x="938" y="464"/>
                    <a:pt x="768" y="241"/>
                    <a:pt x="500" y="136"/>
                  </a:cubicBezTo>
                  <a:cubicBezTo>
                    <a:pt x="291" y="54"/>
                    <a:pt x="89" y="72"/>
                    <a:pt x="32" y="79"/>
                  </a:cubicBezTo>
                  <a:cubicBezTo>
                    <a:pt x="17" y="81"/>
                    <a:pt x="4" y="71"/>
                    <a:pt x="2" y="56"/>
                  </a:cubicBezTo>
                  <a:cubicBezTo>
                    <a:pt x="0" y="41"/>
                    <a:pt x="10" y="28"/>
                    <a:pt x="25" y="26"/>
                  </a:cubicBezTo>
                  <a:cubicBezTo>
                    <a:pt x="85" y="18"/>
                    <a:pt x="299" y="0"/>
                    <a:pt x="520" y="87"/>
                  </a:cubicBezTo>
                  <a:cubicBezTo>
                    <a:pt x="806" y="199"/>
                    <a:pt x="986" y="435"/>
                    <a:pt x="1057" y="789"/>
                  </a:cubicBezTo>
                  <a:cubicBezTo>
                    <a:pt x="1060" y="803"/>
                    <a:pt x="1050" y="817"/>
                    <a:pt x="1036" y="820"/>
                  </a:cubicBezTo>
                  <a:cubicBezTo>
                    <a:pt x="1034" y="820"/>
                    <a:pt x="1032" y="821"/>
                    <a:pt x="1031" y="821"/>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Freeform 769">
              <a:extLst>
                <a:ext uri="{FF2B5EF4-FFF2-40B4-BE49-F238E27FC236}">
                  <a16:creationId xmlns:a16="http://schemas.microsoft.com/office/drawing/2014/main" xmlns="" id="{8507B847-9620-4830-A0D3-7A4AE0AD4E58}"/>
                </a:ext>
              </a:extLst>
            </p:cNvPr>
            <p:cNvSpPr>
              <a:spLocks/>
            </p:cNvSpPr>
            <p:nvPr/>
          </p:nvSpPr>
          <p:spPr bwMode="gray">
            <a:xfrm>
              <a:off x="3674305" y="2561924"/>
              <a:ext cx="421914" cy="128029"/>
            </a:xfrm>
            <a:custGeom>
              <a:avLst/>
              <a:gdLst>
                <a:gd name="T0" fmla="*/ 2147483646 w 1321"/>
                <a:gd name="T1" fmla="*/ 2147483646 h 397"/>
                <a:gd name="T2" fmla="*/ 2147483646 w 1321"/>
                <a:gd name="T3" fmla="*/ 2147483646 h 397"/>
                <a:gd name="T4" fmla="*/ 2147483646 w 1321"/>
                <a:gd name="T5" fmla="*/ 2147483646 h 397"/>
                <a:gd name="T6" fmla="*/ 2147483646 w 1321"/>
                <a:gd name="T7" fmla="*/ 2147483646 h 397"/>
                <a:gd name="T8" fmla="*/ 2147483646 w 1321"/>
                <a:gd name="T9" fmla="*/ 2147483646 h 397"/>
                <a:gd name="T10" fmla="*/ 2147483646 w 1321"/>
                <a:gd name="T11" fmla="*/ 2147483646 h 397"/>
                <a:gd name="T12" fmla="*/ 2147483646 w 1321"/>
                <a:gd name="T13" fmla="*/ 2147483646 h 397"/>
                <a:gd name="T14" fmla="*/ 2147483646 w 1321"/>
                <a:gd name="T15" fmla="*/ 2147483646 h 397"/>
                <a:gd name="T16" fmla="*/ 2147483646 w 1321"/>
                <a:gd name="T17" fmla="*/ 2147483646 h 397"/>
                <a:gd name="T18" fmla="*/ 2147483646 w 1321"/>
                <a:gd name="T19" fmla="*/ 2147483646 h 397"/>
                <a:gd name="T20" fmla="*/ 2147483646 w 1321"/>
                <a:gd name="T21" fmla="*/ 2147483646 h 397"/>
                <a:gd name="T22" fmla="*/ 2147483646 w 1321"/>
                <a:gd name="T23" fmla="*/ 2147483646 h 39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321" h="397">
                  <a:moveTo>
                    <a:pt x="613" y="397"/>
                  </a:moveTo>
                  <a:lnTo>
                    <a:pt x="613" y="397"/>
                  </a:lnTo>
                  <a:cubicBezTo>
                    <a:pt x="261" y="397"/>
                    <a:pt x="20" y="154"/>
                    <a:pt x="10" y="143"/>
                  </a:cubicBezTo>
                  <a:cubicBezTo>
                    <a:pt x="0" y="133"/>
                    <a:pt x="0" y="116"/>
                    <a:pt x="10" y="106"/>
                  </a:cubicBezTo>
                  <a:cubicBezTo>
                    <a:pt x="21" y="95"/>
                    <a:pt x="38" y="96"/>
                    <a:pt x="48" y="106"/>
                  </a:cubicBezTo>
                  <a:cubicBezTo>
                    <a:pt x="50" y="109"/>
                    <a:pt x="284" y="344"/>
                    <a:pt x="613" y="344"/>
                  </a:cubicBezTo>
                  <a:cubicBezTo>
                    <a:pt x="615" y="344"/>
                    <a:pt x="617" y="344"/>
                    <a:pt x="619" y="344"/>
                  </a:cubicBezTo>
                  <a:cubicBezTo>
                    <a:pt x="846" y="342"/>
                    <a:pt x="1066" y="230"/>
                    <a:pt x="1272" y="11"/>
                  </a:cubicBezTo>
                  <a:cubicBezTo>
                    <a:pt x="1282" y="0"/>
                    <a:pt x="1299" y="0"/>
                    <a:pt x="1310" y="10"/>
                  </a:cubicBezTo>
                  <a:cubicBezTo>
                    <a:pt x="1321" y="20"/>
                    <a:pt x="1321" y="37"/>
                    <a:pt x="1311" y="47"/>
                  </a:cubicBezTo>
                  <a:cubicBezTo>
                    <a:pt x="1094" y="278"/>
                    <a:pt x="861" y="395"/>
                    <a:pt x="619" y="397"/>
                  </a:cubicBezTo>
                  <a:cubicBezTo>
                    <a:pt x="617" y="397"/>
                    <a:pt x="615" y="397"/>
                    <a:pt x="613" y="397"/>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Freeform 770">
              <a:extLst>
                <a:ext uri="{FF2B5EF4-FFF2-40B4-BE49-F238E27FC236}">
                  <a16:creationId xmlns:a16="http://schemas.microsoft.com/office/drawing/2014/main" xmlns="" id="{2EF3A0BA-F751-4DF0-BDCE-762FACFACC52}"/>
                </a:ext>
              </a:extLst>
            </p:cNvPr>
            <p:cNvSpPr>
              <a:spLocks/>
            </p:cNvSpPr>
            <p:nvPr/>
          </p:nvSpPr>
          <p:spPr bwMode="gray">
            <a:xfrm>
              <a:off x="3747050" y="2425166"/>
              <a:ext cx="267698" cy="343351"/>
            </a:xfrm>
            <a:custGeom>
              <a:avLst/>
              <a:gdLst>
                <a:gd name="T0" fmla="*/ 2147483646 w 832"/>
                <a:gd name="T1" fmla="*/ 2147483646 h 1073"/>
                <a:gd name="T2" fmla="*/ 2147483646 w 832"/>
                <a:gd name="T3" fmla="*/ 2147483646 h 1073"/>
                <a:gd name="T4" fmla="*/ 2147483646 w 832"/>
                <a:gd name="T5" fmla="*/ 2147483646 h 1073"/>
                <a:gd name="T6" fmla="*/ 2147483646 w 832"/>
                <a:gd name="T7" fmla="*/ 2147483646 h 1073"/>
                <a:gd name="T8" fmla="*/ 2147483646 w 832"/>
                <a:gd name="T9" fmla="*/ 2147483646 h 1073"/>
                <a:gd name="T10" fmla="*/ 2147483646 w 832"/>
                <a:gd name="T11" fmla="*/ 2147483646 h 1073"/>
                <a:gd name="T12" fmla="*/ 2147483646 w 832"/>
                <a:gd name="T13" fmla="*/ 2147483646 h 1073"/>
                <a:gd name="T14" fmla="*/ 2147483646 w 832"/>
                <a:gd name="T15" fmla="*/ 2147483646 h 1073"/>
                <a:gd name="T16" fmla="*/ 2147483646 w 832"/>
                <a:gd name="T17" fmla="*/ 2147483646 h 1073"/>
                <a:gd name="T18" fmla="*/ 2147483646 w 832"/>
                <a:gd name="T19" fmla="*/ 2147483646 h 1073"/>
                <a:gd name="T20" fmla="*/ 2147483646 w 832"/>
                <a:gd name="T21" fmla="*/ 2147483646 h 107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832" h="1073">
                  <a:moveTo>
                    <a:pt x="63" y="1073"/>
                  </a:moveTo>
                  <a:lnTo>
                    <a:pt x="63" y="1073"/>
                  </a:lnTo>
                  <a:cubicBezTo>
                    <a:pt x="51" y="1073"/>
                    <a:pt x="39" y="1064"/>
                    <a:pt x="37" y="1051"/>
                  </a:cubicBezTo>
                  <a:cubicBezTo>
                    <a:pt x="36" y="1042"/>
                    <a:pt x="0" y="832"/>
                    <a:pt x="75" y="596"/>
                  </a:cubicBezTo>
                  <a:cubicBezTo>
                    <a:pt x="145" y="377"/>
                    <a:pt x="327" y="97"/>
                    <a:pt x="797" y="3"/>
                  </a:cubicBezTo>
                  <a:cubicBezTo>
                    <a:pt x="812" y="0"/>
                    <a:pt x="826" y="10"/>
                    <a:pt x="829" y="24"/>
                  </a:cubicBezTo>
                  <a:cubicBezTo>
                    <a:pt x="832" y="39"/>
                    <a:pt x="822" y="53"/>
                    <a:pt x="808" y="56"/>
                  </a:cubicBezTo>
                  <a:cubicBezTo>
                    <a:pt x="451" y="127"/>
                    <a:pt x="221" y="314"/>
                    <a:pt x="126" y="612"/>
                  </a:cubicBezTo>
                  <a:cubicBezTo>
                    <a:pt x="55" y="836"/>
                    <a:pt x="89" y="1040"/>
                    <a:pt x="90" y="1042"/>
                  </a:cubicBezTo>
                  <a:cubicBezTo>
                    <a:pt x="92" y="1056"/>
                    <a:pt x="83" y="1070"/>
                    <a:pt x="68" y="1073"/>
                  </a:cubicBezTo>
                  <a:cubicBezTo>
                    <a:pt x="67" y="1073"/>
                    <a:pt x="65" y="1073"/>
                    <a:pt x="63" y="1073"/>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Freeform 771">
              <a:extLst>
                <a:ext uri="{FF2B5EF4-FFF2-40B4-BE49-F238E27FC236}">
                  <a16:creationId xmlns:a16="http://schemas.microsoft.com/office/drawing/2014/main" xmlns="" id="{F83F32A3-500C-4314-8189-D428EBC5E9BB}"/>
                </a:ext>
              </a:extLst>
            </p:cNvPr>
            <p:cNvSpPr>
              <a:spLocks/>
            </p:cNvSpPr>
            <p:nvPr/>
          </p:nvSpPr>
          <p:spPr bwMode="gray">
            <a:xfrm>
              <a:off x="3840162" y="2657947"/>
              <a:ext cx="40737" cy="43647"/>
            </a:xfrm>
            <a:custGeom>
              <a:avLst/>
              <a:gdLst>
                <a:gd name="T0" fmla="*/ 2147483646 w 130"/>
                <a:gd name="T1" fmla="*/ 2147483646 h 130"/>
                <a:gd name="T2" fmla="*/ 2147483646 w 130"/>
                <a:gd name="T3" fmla="*/ 2147483646 h 130"/>
                <a:gd name="T4" fmla="*/ 0 w 130"/>
                <a:gd name="T5" fmla="*/ 2147483646 h 130"/>
                <a:gd name="T6" fmla="*/ 2147483646 w 130"/>
                <a:gd name="T7" fmla="*/ 0 h 130"/>
                <a:gd name="T8" fmla="*/ 2147483646 w 130"/>
                <a:gd name="T9" fmla="*/ 2147483646 h 130"/>
                <a:gd name="T10" fmla="*/ 2147483646 w 130"/>
                <a:gd name="T11" fmla="*/ 2147483646 h 13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0" h="130">
                  <a:moveTo>
                    <a:pt x="65" y="130"/>
                  </a:moveTo>
                  <a:lnTo>
                    <a:pt x="65" y="130"/>
                  </a:lnTo>
                  <a:cubicBezTo>
                    <a:pt x="29" y="130"/>
                    <a:pt x="0" y="100"/>
                    <a:pt x="0" y="65"/>
                  </a:cubicBezTo>
                  <a:cubicBezTo>
                    <a:pt x="0" y="29"/>
                    <a:pt x="29" y="0"/>
                    <a:pt x="65" y="0"/>
                  </a:cubicBezTo>
                  <a:cubicBezTo>
                    <a:pt x="100" y="0"/>
                    <a:pt x="130" y="29"/>
                    <a:pt x="130" y="65"/>
                  </a:cubicBezTo>
                  <a:cubicBezTo>
                    <a:pt x="130" y="100"/>
                    <a:pt x="100" y="130"/>
                    <a:pt x="65" y="130"/>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Freeform 772">
              <a:extLst>
                <a:ext uri="{FF2B5EF4-FFF2-40B4-BE49-F238E27FC236}">
                  <a16:creationId xmlns:a16="http://schemas.microsoft.com/office/drawing/2014/main" xmlns="" id="{6005C602-0A4A-42E8-8822-989A436D6E0F}"/>
                </a:ext>
              </a:extLst>
            </p:cNvPr>
            <p:cNvSpPr>
              <a:spLocks/>
            </p:cNvSpPr>
            <p:nvPr/>
          </p:nvSpPr>
          <p:spPr bwMode="gray">
            <a:xfrm>
              <a:off x="4026386" y="2585202"/>
              <a:ext cx="40737" cy="40737"/>
            </a:xfrm>
            <a:custGeom>
              <a:avLst/>
              <a:gdLst>
                <a:gd name="T0" fmla="*/ 2147483646 w 130"/>
                <a:gd name="T1" fmla="*/ 2147483646 h 130"/>
                <a:gd name="T2" fmla="*/ 2147483646 w 130"/>
                <a:gd name="T3" fmla="*/ 2147483646 h 130"/>
                <a:gd name="T4" fmla="*/ 0 w 130"/>
                <a:gd name="T5" fmla="*/ 2147483646 h 130"/>
                <a:gd name="T6" fmla="*/ 2147483646 w 130"/>
                <a:gd name="T7" fmla="*/ 0 h 130"/>
                <a:gd name="T8" fmla="*/ 2147483646 w 130"/>
                <a:gd name="T9" fmla="*/ 2147483646 h 130"/>
                <a:gd name="T10" fmla="*/ 2147483646 w 130"/>
                <a:gd name="T11" fmla="*/ 2147483646 h 13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0" h="130">
                  <a:moveTo>
                    <a:pt x="65" y="130"/>
                  </a:moveTo>
                  <a:lnTo>
                    <a:pt x="65" y="130"/>
                  </a:lnTo>
                  <a:cubicBezTo>
                    <a:pt x="28" y="130"/>
                    <a:pt x="0" y="101"/>
                    <a:pt x="0" y="65"/>
                  </a:cubicBezTo>
                  <a:cubicBezTo>
                    <a:pt x="0" y="29"/>
                    <a:pt x="28" y="0"/>
                    <a:pt x="65" y="0"/>
                  </a:cubicBezTo>
                  <a:cubicBezTo>
                    <a:pt x="100" y="0"/>
                    <a:pt x="130" y="29"/>
                    <a:pt x="130" y="65"/>
                  </a:cubicBezTo>
                  <a:cubicBezTo>
                    <a:pt x="130" y="101"/>
                    <a:pt x="100" y="130"/>
                    <a:pt x="65" y="130"/>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Freeform 773">
              <a:extLst>
                <a:ext uri="{FF2B5EF4-FFF2-40B4-BE49-F238E27FC236}">
                  <a16:creationId xmlns:a16="http://schemas.microsoft.com/office/drawing/2014/main" xmlns="" id="{5DC32D33-64E0-49B6-8BEB-4AB7363C4E62}"/>
                </a:ext>
              </a:extLst>
            </p:cNvPr>
            <p:cNvSpPr>
              <a:spLocks/>
            </p:cNvSpPr>
            <p:nvPr/>
          </p:nvSpPr>
          <p:spPr bwMode="gray">
            <a:xfrm>
              <a:off x="3889627" y="2445534"/>
              <a:ext cx="40737" cy="40737"/>
            </a:xfrm>
            <a:custGeom>
              <a:avLst/>
              <a:gdLst>
                <a:gd name="T0" fmla="*/ 2147483646 w 130"/>
                <a:gd name="T1" fmla="*/ 2147483646 h 130"/>
                <a:gd name="T2" fmla="*/ 2147483646 w 130"/>
                <a:gd name="T3" fmla="*/ 2147483646 h 130"/>
                <a:gd name="T4" fmla="*/ 0 w 130"/>
                <a:gd name="T5" fmla="*/ 2147483646 h 130"/>
                <a:gd name="T6" fmla="*/ 2147483646 w 130"/>
                <a:gd name="T7" fmla="*/ 0 h 130"/>
                <a:gd name="T8" fmla="*/ 2147483646 w 130"/>
                <a:gd name="T9" fmla="*/ 2147483646 h 130"/>
                <a:gd name="T10" fmla="*/ 2147483646 w 130"/>
                <a:gd name="T11" fmla="*/ 2147483646 h 13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0" h="130">
                  <a:moveTo>
                    <a:pt x="65" y="130"/>
                  </a:moveTo>
                  <a:lnTo>
                    <a:pt x="65" y="130"/>
                  </a:lnTo>
                  <a:cubicBezTo>
                    <a:pt x="29" y="130"/>
                    <a:pt x="0" y="101"/>
                    <a:pt x="0" y="65"/>
                  </a:cubicBezTo>
                  <a:cubicBezTo>
                    <a:pt x="0" y="29"/>
                    <a:pt x="29" y="0"/>
                    <a:pt x="65" y="0"/>
                  </a:cubicBezTo>
                  <a:cubicBezTo>
                    <a:pt x="101" y="0"/>
                    <a:pt x="130" y="29"/>
                    <a:pt x="130" y="65"/>
                  </a:cubicBezTo>
                  <a:cubicBezTo>
                    <a:pt x="130" y="101"/>
                    <a:pt x="101" y="130"/>
                    <a:pt x="65" y="130"/>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Freeform 774">
              <a:extLst>
                <a:ext uri="{FF2B5EF4-FFF2-40B4-BE49-F238E27FC236}">
                  <a16:creationId xmlns:a16="http://schemas.microsoft.com/office/drawing/2014/main" xmlns="" id="{58350486-5193-43C3-93EF-3D4EBF5EDA4D}"/>
                </a:ext>
              </a:extLst>
            </p:cNvPr>
            <p:cNvSpPr>
              <a:spLocks/>
            </p:cNvSpPr>
            <p:nvPr/>
          </p:nvSpPr>
          <p:spPr bwMode="gray">
            <a:xfrm>
              <a:off x="3805245" y="2425166"/>
              <a:ext cx="40737" cy="40737"/>
            </a:xfrm>
            <a:custGeom>
              <a:avLst/>
              <a:gdLst>
                <a:gd name="T0" fmla="*/ 2147483646 w 130"/>
                <a:gd name="T1" fmla="*/ 2147483646 h 130"/>
                <a:gd name="T2" fmla="*/ 2147483646 w 130"/>
                <a:gd name="T3" fmla="*/ 2147483646 h 130"/>
                <a:gd name="T4" fmla="*/ 0 w 130"/>
                <a:gd name="T5" fmla="*/ 2147483646 h 130"/>
                <a:gd name="T6" fmla="*/ 2147483646 w 130"/>
                <a:gd name="T7" fmla="*/ 0 h 130"/>
                <a:gd name="T8" fmla="*/ 2147483646 w 130"/>
                <a:gd name="T9" fmla="*/ 2147483646 h 130"/>
                <a:gd name="T10" fmla="*/ 2147483646 w 130"/>
                <a:gd name="T11" fmla="*/ 2147483646 h 13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0" h="130">
                  <a:moveTo>
                    <a:pt x="65" y="130"/>
                  </a:moveTo>
                  <a:lnTo>
                    <a:pt x="65" y="130"/>
                  </a:lnTo>
                  <a:cubicBezTo>
                    <a:pt x="29" y="130"/>
                    <a:pt x="0" y="101"/>
                    <a:pt x="0" y="65"/>
                  </a:cubicBezTo>
                  <a:cubicBezTo>
                    <a:pt x="0" y="29"/>
                    <a:pt x="29" y="0"/>
                    <a:pt x="65" y="0"/>
                  </a:cubicBezTo>
                  <a:cubicBezTo>
                    <a:pt x="101" y="0"/>
                    <a:pt x="130" y="29"/>
                    <a:pt x="130" y="65"/>
                  </a:cubicBezTo>
                  <a:cubicBezTo>
                    <a:pt x="130" y="101"/>
                    <a:pt x="101" y="130"/>
                    <a:pt x="65" y="130"/>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Freeform 775">
              <a:extLst>
                <a:ext uri="{FF2B5EF4-FFF2-40B4-BE49-F238E27FC236}">
                  <a16:creationId xmlns:a16="http://schemas.microsoft.com/office/drawing/2014/main" xmlns="" id="{563E25C0-6B6A-4291-89EC-38B750C1A703}"/>
                </a:ext>
              </a:extLst>
            </p:cNvPr>
            <p:cNvSpPr>
              <a:spLocks/>
            </p:cNvSpPr>
            <p:nvPr/>
          </p:nvSpPr>
          <p:spPr bwMode="gray">
            <a:xfrm>
              <a:off x="3793606" y="2527007"/>
              <a:ext cx="40737" cy="43647"/>
            </a:xfrm>
            <a:custGeom>
              <a:avLst/>
              <a:gdLst>
                <a:gd name="T0" fmla="*/ 2147483646 w 130"/>
                <a:gd name="T1" fmla="*/ 2147483646 h 130"/>
                <a:gd name="T2" fmla="*/ 2147483646 w 130"/>
                <a:gd name="T3" fmla="*/ 2147483646 h 130"/>
                <a:gd name="T4" fmla="*/ 0 w 130"/>
                <a:gd name="T5" fmla="*/ 2147483646 h 130"/>
                <a:gd name="T6" fmla="*/ 2147483646 w 130"/>
                <a:gd name="T7" fmla="*/ 0 h 130"/>
                <a:gd name="T8" fmla="*/ 2147483646 w 130"/>
                <a:gd name="T9" fmla="*/ 2147483646 h 130"/>
                <a:gd name="T10" fmla="*/ 2147483646 w 130"/>
                <a:gd name="T11" fmla="*/ 2147483646 h 13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0" h="130">
                  <a:moveTo>
                    <a:pt x="65" y="130"/>
                  </a:moveTo>
                  <a:lnTo>
                    <a:pt x="65" y="130"/>
                  </a:lnTo>
                  <a:cubicBezTo>
                    <a:pt x="29" y="130"/>
                    <a:pt x="0" y="101"/>
                    <a:pt x="0" y="65"/>
                  </a:cubicBezTo>
                  <a:cubicBezTo>
                    <a:pt x="0" y="30"/>
                    <a:pt x="29" y="0"/>
                    <a:pt x="65" y="0"/>
                  </a:cubicBezTo>
                  <a:cubicBezTo>
                    <a:pt x="100" y="0"/>
                    <a:pt x="130" y="30"/>
                    <a:pt x="130" y="65"/>
                  </a:cubicBezTo>
                  <a:cubicBezTo>
                    <a:pt x="130" y="101"/>
                    <a:pt x="100" y="130"/>
                    <a:pt x="65" y="130"/>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Freeform 776">
              <a:extLst>
                <a:ext uri="{FF2B5EF4-FFF2-40B4-BE49-F238E27FC236}">
                  <a16:creationId xmlns:a16="http://schemas.microsoft.com/office/drawing/2014/main" xmlns="" id="{E05B8343-F1D5-4DE3-A2E5-5CC56EDAF32D}"/>
                </a:ext>
              </a:extLst>
            </p:cNvPr>
            <p:cNvSpPr>
              <a:spLocks/>
            </p:cNvSpPr>
            <p:nvPr/>
          </p:nvSpPr>
          <p:spPr bwMode="gray">
            <a:xfrm>
              <a:off x="3749959" y="2637577"/>
              <a:ext cx="40737" cy="40737"/>
            </a:xfrm>
            <a:custGeom>
              <a:avLst/>
              <a:gdLst>
                <a:gd name="T0" fmla="*/ 2147483646 w 130"/>
                <a:gd name="T1" fmla="*/ 2147483646 h 130"/>
                <a:gd name="T2" fmla="*/ 2147483646 w 130"/>
                <a:gd name="T3" fmla="*/ 2147483646 h 130"/>
                <a:gd name="T4" fmla="*/ 0 w 130"/>
                <a:gd name="T5" fmla="*/ 2147483646 h 130"/>
                <a:gd name="T6" fmla="*/ 2147483646 w 130"/>
                <a:gd name="T7" fmla="*/ 0 h 130"/>
                <a:gd name="T8" fmla="*/ 2147483646 w 130"/>
                <a:gd name="T9" fmla="*/ 2147483646 h 130"/>
                <a:gd name="T10" fmla="*/ 2147483646 w 130"/>
                <a:gd name="T11" fmla="*/ 2147483646 h 13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0" h="130">
                  <a:moveTo>
                    <a:pt x="65" y="130"/>
                  </a:moveTo>
                  <a:lnTo>
                    <a:pt x="65" y="130"/>
                  </a:lnTo>
                  <a:cubicBezTo>
                    <a:pt x="29" y="130"/>
                    <a:pt x="0" y="100"/>
                    <a:pt x="0" y="65"/>
                  </a:cubicBezTo>
                  <a:cubicBezTo>
                    <a:pt x="0" y="29"/>
                    <a:pt x="29" y="0"/>
                    <a:pt x="65" y="0"/>
                  </a:cubicBezTo>
                  <a:cubicBezTo>
                    <a:pt x="101" y="0"/>
                    <a:pt x="130" y="29"/>
                    <a:pt x="130" y="65"/>
                  </a:cubicBezTo>
                  <a:cubicBezTo>
                    <a:pt x="130" y="100"/>
                    <a:pt x="101" y="130"/>
                    <a:pt x="65" y="130"/>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72277225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019175" y="1844675"/>
            <a:ext cx="9563100" cy="4068763"/>
          </a:xfrm>
        </p:spPr>
        <p:txBody>
          <a:bodyPr/>
          <a:lstStyle/>
          <a:p>
            <a:pPr marL="361950" indent="-361950" algn="l"/>
            <a:r>
              <a:rPr lang="en-US" dirty="0" smtClean="0"/>
              <a:t>(</a:t>
            </a:r>
            <a:r>
              <a:rPr lang="en-US" altLang="zh-CN" dirty="0"/>
              <a:t>Multiple-answer question</a:t>
            </a:r>
            <a:r>
              <a:rPr lang="en-US" dirty="0" smtClean="0"/>
              <a:t>) Which of the following controllers have the SD-WAN feature? ( </a:t>
            </a:r>
            <a:r>
              <a:rPr lang="en-US" dirty="0" smtClean="0"/>
              <a:t>    )</a:t>
            </a:r>
            <a:endParaRPr lang="en-US" altLang="zh-CN" dirty="0" smtClean="0">
              <a:sym typeface="Huawei Sans" panose="020C0503030203020204" pitchFamily="34" charset="0"/>
            </a:endParaRPr>
          </a:p>
          <a:p>
            <a:pPr marL="742950" lvl="1" indent="-381000" algn="l"/>
            <a:r>
              <a:rPr lang="en-US" dirty="0" err="1" smtClean="0"/>
              <a:t>iMaster</a:t>
            </a:r>
            <a:r>
              <a:rPr lang="en-US" dirty="0" smtClean="0"/>
              <a:t> NCE-Campus</a:t>
            </a:r>
          </a:p>
          <a:p>
            <a:pPr marL="742950" lvl="1" indent="-381000" algn="l"/>
            <a:r>
              <a:rPr lang="en-US" dirty="0" err="1" smtClean="0"/>
              <a:t>iMaster</a:t>
            </a:r>
            <a:r>
              <a:rPr lang="en-US" dirty="0" smtClean="0"/>
              <a:t> NCE-WAN</a:t>
            </a:r>
          </a:p>
          <a:p>
            <a:pPr marL="742950" lvl="1" indent="-381000" algn="l"/>
            <a:r>
              <a:rPr lang="en-US" dirty="0" err="1" smtClean="0"/>
              <a:t>iMaster</a:t>
            </a:r>
            <a:r>
              <a:rPr lang="en-US" dirty="0" smtClean="0"/>
              <a:t> NCE-IP</a:t>
            </a:r>
          </a:p>
          <a:p>
            <a:pPr marL="742950" lvl="1" indent="-381000" algn="l"/>
            <a:r>
              <a:rPr lang="en-US" dirty="0" err="1" smtClean="0"/>
              <a:t>iMaster</a:t>
            </a:r>
            <a:r>
              <a:rPr lang="en-US" dirty="0" smtClean="0"/>
              <a:t> NCE-SD-WAN</a:t>
            </a:r>
            <a:endParaRPr lang="en-US" altLang="zh-CN" dirty="0">
              <a:sym typeface="Huawei Sans" panose="020C0503030203020204" pitchFamily="34" charset="0"/>
            </a:endParaRPr>
          </a:p>
        </p:txBody>
      </p:sp>
    </p:spTree>
    <p:extLst>
      <p:ext uri="{BB962C8B-B14F-4D97-AF65-F5344CB8AC3E}">
        <p14:creationId xmlns:p14="http://schemas.microsoft.com/office/powerpoint/2010/main" val="53009142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0"/>
          </p:nvPr>
        </p:nvSpPr>
        <p:spPr>
          <a:xfrm>
            <a:off x="1019175" y="1844675"/>
            <a:ext cx="10153650" cy="4083050"/>
          </a:xfrm>
        </p:spPr>
        <p:txBody>
          <a:bodyPr/>
          <a:lstStyle/>
          <a:p>
            <a:pPr algn="l"/>
            <a:r>
              <a:rPr lang="en-US" sz="2000" dirty="0" smtClean="0"/>
              <a:t>This course briefly introduces the overall enterprise network architecture and the campus networks, DCNs, and WANs in different scenarios.</a:t>
            </a:r>
            <a:endParaRPr lang="en-US" altLang="zh-CN" sz="2000" dirty="0" smtClean="0">
              <a:sym typeface="Huawei Sans" panose="020C0503030203020204" pitchFamily="34" charset="0"/>
            </a:endParaRPr>
          </a:p>
          <a:p>
            <a:pPr algn="l"/>
            <a:r>
              <a:rPr lang="en-US" sz="2000" dirty="0" smtClean="0"/>
              <a:t>With the continuous development of services and new technologies, enterprise networks are facing great challenges. Therefore, Huawei provides corresponding solutions for networks in different scenarios. These contents will be described in more details in subsequent courses.</a:t>
            </a:r>
            <a:endParaRPr lang="en-US" altLang="zh-CN" sz="2000" dirty="0">
              <a:sym typeface="Huawei Sans" panose="020C0503030203020204" pitchFamily="34" charset="0"/>
            </a:endParaRPr>
          </a:p>
        </p:txBody>
      </p:sp>
    </p:spTree>
    <p:extLst>
      <p:ext uri="{BB962C8B-B14F-4D97-AF65-F5344CB8AC3E}">
        <p14:creationId xmlns:p14="http://schemas.microsoft.com/office/powerpoint/2010/main" val="392648606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dirty="0" smtClean="0"/>
              <a:t>On </a:t>
            </a:r>
            <a:r>
              <a:rPr lang="en-US" dirty="0" smtClean="0"/>
              <a:t>completion of this course, you will be able to:</a:t>
            </a:r>
            <a:endParaRPr lang="en-US" altLang="zh-CN" dirty="0" smtClean="0">
              <a:sym typeface="Huawei Sans" panose="020C0503030203020204" pitchFamily="34" charset="0"/>
            </a:endParaRPr>
          </a:p>
          <a:p>
            <a:pPr marL="654050" lvl="1" indent="-330200"/>
            <a:r>
              <a:rPr lang="en-US" dirty="0" smtClean="0"/>
              <a:t>Understand the overall architecture of enterprise networks.</a:t>
            </a:r>
            <a:endParaRPr lang="en-US" altLang="zh-CN" dirty="0" smtClean="0">
              <a:sym typeface="Huawei Sans" panose="020C0503030203020204" pitchFamily="34" charset="0"/>
            </a:endParaRPr>
          </a:p>
          <a:p>
            <a:pPr marL="654050" lvl="1" indent="-330200"/>
            <a:r>
              <a:rPr lang="en-US" dirty="0" smtClean="0"/>
              <a:t>Understand the typical enterprise network architectures of different industries.</a:t>
            </a:r>
            <a:endParaRPr lang="en-US" altLang="zh-CN" dirty="0" smtClean="0">
              <a:sym typeface="Huawei Sans" panose="020C0503030203020204" pitchFamily="34" charset="0"/>
            </a:endParaRPr>
          </a:p>
          <a:p>
            <a:pPr marL="654050" lvl="1" indent="-330200"/>
            <a:r>
              <a:rPr lang="en-US" dirty="0" smtClean="0"/>
              <a:t>Understand the relationship between Huawei </a:t>
            </a:r>
            <a:r>
              <a:rPr lang="en-US" dirty="0" err="1" smtClean="0"/>
              <a:t>datacom</a:t>
            </a:r>
            <a:r>
              <a:rPr lang="en-US" dirty="0" smtClean="0"/>
              <a:t> certification and enterprise networks.</a:t>
            </a:r>
          </a:p>
          <a:p>
            <a:pPr marL="654050" lvl="1" indent="-330200"/>
            <a:r>
              <a:rPr lang="en-US" dirty="0" smtClean="0"/>
              <a:t>Understand Huawei enterprise network solutions.</a:t>
            </a:r>
            <a:endParaRPr lang="en-US" dirty="0"/>
          </a:p>
        </p:txBody>
      </p:sp>
    </p:spTree>
    <p:extLst>
      <p:ext uri="{BB962C8B-B14F-4D97-AF65-F5344CB8AC3E}">
        <p14:creationId xmlns:p14="http://schemas.microsoft.com/office/powerpoint/2010/main" val="140518448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5547725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bwMode="gray">
          <a:xfrm>
            <a:off x="1019175" y="1844675"/>
            <a:ext cx="10153650" cy="4068763"/>
          </a:xfrm>
        </p:spPr>
        <p:txBody>
          <a:bodyPr/>
          <a:lstStyle/>
          <a:p>
            <a:r>
              <a:rPr lang="en-US" b="1" dirty="0" smtClean="0"/>
              <a:t>Enterprise Network Overview</a:t>
            </a:r>
            <a:endParaRPr lang="en-US" altLang="zh-CN" b="1" dirty="0" smtClean="0">
              <a:sym typeface="Huawei Sans" panose="020C0503030203020204" pitchFamily="34" charset="0"/>
            </a:endParaRPr>
          </a:p>
          <a:p>
            <a:r>
              <a:rPr lang="en-US" dirty="0" smtClean="0">
                <a:solidFill>
                  <a:schemeClr val="bg1">
                    <a:lumMod val="50000"/>
                  </a:schemeClr>
                </a:solidFill>
              </a:rPr>
              <a:t>Trends and Challenges of Enterprise Networks</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rPr>
              <a:t>Huawei Enterprise Network Solutions</a:t>
            </a:r>
            <a:endParaRPr lang="en-US" dirty="0">
              <a:solidFill>
                <a:schemeClr val="bg1">
                  <a:lumMod val="50000"/>
                </a:schemeClr>
              </a:solidFill>
            </a:endParaRPr>
          </a:p>
        </p:txBody>
      </p:sp>
    </p:spTree>
    <p:extLst>
      <p:ext uri="{BB962C8B-B14F-4D97-AF65-F5344CB8AC3E}">
        <p14:creationId xmlns:p14="http://schemas.microsoft.com/office/powerpoint/2010/main" val="8880282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任意多边形 126"/>
          <p:cNvSpPr/>
          <p:nvPr/>
        </p:nvSpPr>
        <p:spPr bwMode="gray">
          <a:xfrm>
            <a:off x="7875291" y="3275359"/>
            <a:ext cx="1640326" cy="1750060"/>
          </a:xfrm>
          <a:custGeom>
            <a:avLst/>
            <a:gdLst>
              <a:gd name="connsiteX0" fmla="*/ 317500 w 317500"/>
              <a:gd name="connsiteY0" fmla="*/ 0 h 995680"/>
              <a:gd name="connsiteX1" fmla="*/ 0 w 317500"/>
              <a:gd name="connsiteY1" fmla="*/ 990600 h 995680"/>
              <a:gd name="connsiteX2" fmla="*/ 127000 w 317500"/>
              <a:gd name="connsiteY2" fmla="*/ 995680 h 995680"/>
              <a:gd name="connsiteX0" fmla="*/ 317500 w 317500"/>
              <a:gd name="connsiteY0" fmla="*/ 0 h 995680"/>
              <a:gd name="connsiteX1" fmla="*/ 0 w 317500"/>
              <a:gd name="connsiteY1" fmla="*/ 990600 h 995680"/>
              <a:gd name="connsiteX2" fmla="*/ 127000 w 317500"/>
              <a:gd name="connsiteY2" fmla="*/ 995680 h 995680"/>
              <a:gd name="connsiteX3" fmla="*/ 317500 w 317500"/>
              <a:gd name="connsiteY3" fmla="*/ 0 h 995680"/>
              <a:gd name="connsiteX0" fmla="*/ 231140 w 231140"/>
              <a:gd name="connsiteY0" fmla="*/ 0 h 995680"/>
              <a:gd name="connsiteX1" fmla="*/ 0 w 231140"/>
              <a:gd name="connsiteY1" fmla="*/ 990600 h 995680"/>
              <a:gd name="connsiteX2" fmla="*/ 127000 w 231140"/>
              <a:gd name="connsiteY2" fmla="*/ 995680 h 995680"/>
              <a:gd name="connsiteX3" fmla="*/ 231140 w 231140"/>
              <a:gd name="connsiteY3" fmla="*/ 0 h 995680"/>
              <a:gd name="connsiteX0" fmla="*/ 231140 w 231140"/>
              <a:gd name="connsiteY0" fmla="*/ 0 h 995680"/>
              <a:gd name="connsiteX1" fmla="*/ 0 w 231140"/>
              <a:gd name="connsiteY1" fmla="*/ 990600 h 995680"/>
              <a:gd name="connsiteX2" fmla="*/ 127000 w 231140"/>
              <a:gd name="connsiteY2" fmla="*/ 995680 h 995680"/>
              <a:gd name="connsiteX3" fmla="*/ 231140 w 231140"/>
              <a:gd name="connsiteY3" fmla="*/ 0 h 995680"/>
              <a:gd name="connsiteX0" fmla="*/ 231140 w 231140"/>
              <a:gd name="connsiteY0" fmla="*/ 0 h 995680"/>
              <a:gd name="connsiteX1" fmla="*/ 0 w 231140"/>
              <a:gd name="connsiteY1" fmla="*/ 990600 h 995680"/>
              <a:gd name="connsiteX2" fmla="*/ 127000 w 231140"/>
              <a:gd name="connsiteY2" fmla="*/ 995680 h 995680"/>
              <a:gd name="connsiteX3" fmla="*/ 231140 w 231140"/>
              <a:gd name="connsiteY3" fmla="*/ 0 h 995680"/>
              <a:gd name="connsiteX0" fmla="*/ 231140 w 231140"/>
              <a:gd name="connsiteY0" fmla="*/ 0 h 995680"/>
              <a:gd name="connsiteX1" fmla="*/ 0 w 231140"/>
              <a:gd name="connsiteY1" fmla="*/ 990600 h 995680"/>
              <a:gd name="connsiteX2" fmla="*/ 127000 w 231140"/>
              <a:gd name="connsiteY2" fmla="*/ 995680 h 995680"/>
              <a:gd name="connsiteX3" fmla="*/ 231140 w 231140"/>
              <a:gd name="connsiteY3" fmla="*/ 0 h 995680"/>
              <a:gd name="connsiteX0" fmla="*/ 238760 w 238760"/>
              <a:gd name="connsiteY0" fmla="*/ 0 h 1026160"/>
              <a:gd name="connsiteX1" fmla="*/ 0 w 238760"/>
              <a:gd name="connsiteY1" fmla="*/ 1026160 h 1026160"/>
              <a:gd name="connsiteX2" fmla="*/ 134620 w 238760"/>
              <a:gd name="connsiteY2" fmla="*/ 995680 h 1026160"/>
              <a:gd name="connsiteX3" fmla="*/ 238760 w 238760"/>
              <a:gd name="connsiteY3" fmla="*/ 0 h 1026160"/>
              <a:gd name="connsiteX0" fmla="*/ 238760 w 238760"/>
              <a:gd name="connsiteY0" fmla="*/ 0 h 1026160"/>
              <a:gd name="connsiteX1" fmla="*/ 0 w 238760"/>
              <a:gd name="connsiteY1" fmla="*/ 1026160 h 1026160"/>
              <a:gd name="connsiteX2" fmla="*/ 134620 w 238760"/>
              <a:gd name="connsiteY2" fmla="*/ 995680 h 1026160"/>
              <a:gd name="connsiteX3" fmla="*/ 238760 w 238760"/>
              <a:gd name="connsiteY3" fmla="*/ 0 h 1026160"/>
              <a:gd name="connsiteX0" fmla="*/ 238760 w 238760"/>
              <a:gd name="connsiteY0" fmla="*/ 0 h 1026160"/>
              <a:gd name="connsiteX1" fmla="*/ 0 w 238760"/>
              <a:gd name="connsiteY1" fmla="*/ 1026160 h 1026160"/>
              <a:gd name="connsiteX2" fmla="*/ 185420 w 238760"/>
              <a:gd name="connsiteY2" fmla="*/ 1016000 h 1026160"/>
              <a:gd name="connsiteX3" fmla="*/ 238760 w 238760"/>
              <a:gd name="connsiteY3" fmla="*/ 0 h 1026160"/>
              <a:gd name="connsiteX0" fmla="*/ 238760 w 244979"/>
              <a:gd name="connsiteY0" fmla="*/ 0 h 1026160"/>
              <a:gd name="connsiteX1" fmla="*/ 0 w 244979"/>
              <a:gd name="connsiteY1" fmla="*/ 1026160 h 1026160"/>
              <a:gd name="connsiteX2" fmla="*/ 185420 w 244979"/>
              <a:gd name="connsiteY2" fmla="*/ 1016000 h 1026160"/>
              <a:gd name="connsiteX3" fmla="*/ 238760 w 244979"/>
              <a:gd name="connsiteY3" fmla="*/ 0 h 1026160"/>
              <a:gd name="connsiteX0" fmla="*/ 238760 w 238760"/>
              <a:gd name="connsiteY0" fmla="*/ 0 h 1026160"/>
              <a:gd name="connsiteX1" fmla="*/ 0 w 238760"/>
              <a:gd name="connsiteY1" fmla="*/ 1026160 h 1026160"/>
              <a:gd name="connsiteX2" fmla="*/ 104140 w 238760"/>
              <a:gd name="connsiteY2" fmla="*/ 1023620 h 1026160"/>
              <a:gd name="connsiteX3" fmla="*/ 238760 w 238760"/>
              <a:gd name="connsiteY3" fmla="*/ 0 h 1026160"/>
              <a:gd name="connsiteX0" fmla="*/ 238760 w 238760"/>
              <a:gd name="connsiteY0" fmla="*/ 0 h 1026160"/>
              <a:gd name="connsiteX1" fmla="*/ 0 w 238760"/>
              <a:gd name="connsiteY1" fmla="*/ 1026160 h 1026160"/>
              <a:gd name="connsiteX2" fmla="*/ 96520 w 238760"/>
              <a:gd name="connsiteY2" fmla="*/ 1013460 h 1026160"/>
              <a:gd name="connsiteX3" fmla="*/ 238760 w 238760"/>
              <a:gd name="connsiteY3" fmla="*/ 0 h 1026160"/>
              <a:gd name="connsiteX0" fmla="*/ 238760 w 238760"/>
              <a:gd name="connsiteY0" fmla="*/ 0 h 1026160"/>
              <a:gd name="connsiteX1" fmla="*/ 0 w 238760"/>
              <a:gd name="connsiteY1" fmla="*/ 1026160 h 1026160"/>
              <a:gd name="connsiteX2" fmla="*/ 96520 w 238760"/>
              <a:gd name="connsiteY2" fmla="*/ 1013460 h 1026160"/>
              <a:gd name="connsiteX3" fmla="*/ 238760 w 238760"/>
              <a:gd name="connsiteY3" fmla="*/ 0 h 1026160"/>
              <a:gd name="connsiteX0" fmla="*/ 259080 w 259080"/>
              <a:gd name="connsiteY0" fmla="*/ 0 h 1016000"/>
              <a:gd name="connsiteX1" fmla="*/ 0 w 259080"/>
              <a:gd name="connsiteY1" fmla="*/ 1016000 h 1016000"/>
              <a:gd name="connsiteX2" fmla="*/ 116840 w 259080"/>
              <a:gd name="connsiteY2" fmla="*/ 1013460 h 1016000"/>
              <a:gd name="connsiteX3" fmla="*/ 259080 w 259080"/>
              <a:gd name="connsiteY3" fmla="*/ 0 h 1016000"/>
              <a:gd name="connsiteX0" fmla="*/ 116840 w 259080"/>
              <a:gd name="connsiteY0" fmla="*/ 1013460 h 1104900"/>
              <a:gd name="connsiteX1" fmla="*/ 259080 w 259080"/>
              <a:gd name="connsiteY1" fmla="*/ 0 h 1104900"/>
              <a:gd name="connsiteX2" fmla="*/ 0 w 259080"/>
              <a:gd name="connsiteY2" fmla="*/ 1016000 h 1104900"/>
              <a:gd name="connsiteX3" fmla="*/ 208280 w 259080"/>
              <a:gd name="connsiteY3" fmla="*/ 1104900 h 1104900"/>
              <a:gd name="connsiteX0" fmla="*/ 116840 w 259080"/>
              <a:gd name="connsiteY0" fmla="*/ 1013460 h 1016000"/>
              <a:gd name="connsiteX1" fmla="*/ 259080 w 259080"/>
              <a:gd name="connsiteY1" fmla="*/ 0 h 1016000"/>
              <a:gd name="connsiteX2" fmla="*/ 0 w 259080"/>
              <a:gd name="connsiteY2" fmla="*/ 1016000 h 1016000"/>
              <a:gd name="connsiteX0" fmla="*/ 116840 w 259080"/>
              <a:gd name="connsiteY0" fmla="*/ 1013460 h 1016000"/>
              <a:gd name="connsiteX1" fmla="*/ 259080 w 259080"/>
              <a:gd name="connsiteY1" fmla="*/ 0 h 1016000"/>
              <a:gd name="connsiteX2" fmla="*/ 0 w 259080"/>
              <a:gd name="connsiteY2" fmla="*/ 1016000 h 1016000"/>
              <a:gd name="connsiteX0" fmla="*/ 116840 w 267424"/>
              <a:gd name="connsiteY0" fmla="*/ 1013460 h 1016000"/>
              <a:gd name="connsiteX1" fmla="*/ 259080 w 267424"/>
              <a:gd name="connsiteY1" fmla="*/ 0 h 1016000"/>
              <a:gd name="connsiteX2" fmla="*/ 0 w 267424"/>
              <a:gd name="connsiteY2" fmla="*/ 1016000 h 1016000"/>
              <a:gd name="connsiteX0" fmla="*/ 142240 w 267424"/>
              <a:gd name="connsiteY0" fmla="*/ 1013460 h 1016000"/>
              <a:gd name="connsiteX1" fmla="*/ 259080 w 267424"/>
              <a:gd name="connsiteY1" fmla="*/ 0 h 1016000"/>
              <a:gd name="connsiteX2" fmla="*/ 0 w 267424"/>
              <a:gd name="connsiteY2" fmla="*/ 1016000 h 1016000"/>
              <a:gd name="connsiteX0" fmla="*/ 142240 w 303862"/>
              <a:gd name="connsiteY0" fmla="*/ 1013460 h 1016000"/>
              <a:gd name="connsiteX1" fmla="*/ 259080 w 303862"/>
              <a:gd name="connsiteY1" fmla="*/ 0 h 1016000"/>
              <a:gd name="connsiteX2" fmla="*/ 0 w 303862"/>
              <a:gd name="connsiteY2" fmla="*/ 1016000 h 1016000"/>
              <a:gd name="connsiteX0" fmla="*/ 142240 w 275596"/>
              <a:gd name="connsiteY0" fmla="*/ 1003300 h 1005840"/>
              <a:gd name="connsiteX1" fmla="*/ 124460 w 275596"/>
              <a:gd name="connsiteY1" fmla="*/ 0 h 1005840"/>
              <a:gd name="connsiteX2" fmla="*/ 0 w 275596"/>
              <a:gd name="connsiteY2" fmla="*/ 1005840 h 1005840"/>
              <a:gd name="connsiteX0" fmla="*/ 194176 w 327532"/>
              <a:gd name="connsiteY0" fmla="*/ 1003300 h 1005840"/>
              <a:gd name="connsiteX1" fmla="*/ 176396 w 327532"/>
              <a:gd name="connsiteY1" fmla="*/ 0 h 1005840"/>
              <a:gd name="connsiteX2" fmla="*/ 51936 w 327532"/>
              <a:gd name="connsiteY2" fmla="*/ 1005840 h 1005840"/>
              <a:gd name="connsiteX0" fmla="*/ 156076 w 296336"/>
              <a:gd name="connsiteY0" fmla="*/ 1003300 h 1005840"/>
              <a:gd name="connsiteX1" fmla="*/ 176396 w 296336"/>
              <a:gd name="connsiteY1" fmla="*/ 0 h 1005840"/>
              <a:gd name="connsiteX2" fmla="*/ 51936 w 296336"/>
              <a:gd name="connsiteY2" fmla="*/ 1005840 h 1005840"/>
              <a:gd name="connsiteX0" fmla="*/ 156076 w 255811"/>
              <a:gd name="connsiteY0" fmla="*/ 1003300 h 1005840"/>
              <a:gd name="connsiteX1" fmla="*/ 176396 w 255811"/>
              <a:gd name="connsiteY1" fmla="*/ 0 h 1005840"/>
              <a:gd name="connsiteX2" fmla="*/ 51936 w 255811"/>
              <a:gd name="connsiteY2" fmla="*/ 1005840 h 1005840"/>
              <a:gd name="connsiteX0" fmla="*/ 156076 w 291209"/>
              <a:gd name="connsiteY0" fmla="*/ 1003300 h 1005840"/>
              <a:gd name="connsiteX1" fmla="*/ 176396 w 291209"/>
              <a:gd name="connsiteY1" fmla="*/ 0 h 1005840"/>
              <a:gd name="connsiteX2" fmla="*/ 51936 w 291209"/>
              <a:gd name="connsiteY2" fmla="*/ 1005840 h 1005840"/>
              <a:gd name="connsiteX0" fmla="*/ 156076 w 287201"/>
              <a:gd name="connsiteY0" fmla="*/ 1003300 h 1005840"/>
              <a:gd name="connsiteX1" fmla="*/ 176396 w 287201"/>
              <a:gd name="connsiteY1" fmla="*/ 0 h 1005840"/>
              <a:gd name="connsiteX2" fmla="*/ 51936 w 287201"/>
              <a:gd name="connsiteY2" fmla="*/ 1005840 h 1005840"/>
              <a:gd name="connsiteX0" fmla="*/ 156076 w 285204"/>
              <a:gd name="connsiteY0" fmla="*/ 1003300 h 1005840"/>
              <a:gd name="connsiteX1" fmla="*/ 176396 w 285204"/>
              <a:gd name="connsiteY1" fmla="*/ 0 h 1005840"/>
              <a:gd name="connsiteX2" fmla="*/ 51936 w 285204"/>
              <a:gd name="connsiteY2" fmla="*/ 1005840 h 1005840"/>
              <a:gd name="connsiteX0" fmla="*/ 156076 w 278247"/>
              <a:gd name="connsiteY0" fmla="*/ 1003300 h 1005840"/>
              <a:gd name="connsiteX1" fmla="*/ 176396 w 278247"/>
              <a:gd name="connsiteY1" fmla="*/ 0 h 1005840"/>
              <a:gd name="connsiteX2" fmla="*/ 51936 w 278247"/>
              <a:gd name="connsiteY2" fmla="*/ 1005840 h 1005840"/>
              <a:gd name="connsiteX0" fmla="*/ 156076 w 279283"/>
              <a:gd name="connsiteY0" fmla="*/ 1003300 h 1005840"/>
              <a:gd name="connsiteX1" fmla="*/ 176396 w 279283"/>
              <a:gd name="connsiteY1" fmla="*/ 0 h 1005840"/>
              <a:gd name="connsiteX2" fmla="*/ 51936 w 279283"/>
              <a:gd name="connsiteY2" fmla="*/ 1005840 h 1005840"/>
              <a:gd name="connsiteX0" fmla="*/ 156076 w 282221"/>
              <a:gd name="connsiteY0" fmla="*/ 1003300 h 1005840"/>
              <a:gd name="connsiteX1" fmla="*/ 176396 w 282221"/>
              <a:gd name="connsiteY1" fmla="*/ 0 h 1005840"/>
              <a:gd name="connsiteX2" fmla="*/ 51936 w 282221"/>
              <a:gd name="connsiteY2" fmla="*/ 1005840 h 1005840"/>
              <a:gd name="connsiteX0" fmla="*/ 156076 w 279545"/>
              <a:gd name="connsiteY0" fmla="*/ 1003300 h 1005840"/>
              <a:gd name="connsiteX1" fmla="*/ 176396 w 279545"/>
              <a:gd name="connsiteY1" fmla="*/ 0 h 1005840"/>
              <a:gd name="connsiteX2" fmla="*/ 51936 w 279545"/>
              <a:gd name="connsiteY2" fmla="*/ 1005840 h 1005840"/>
              <a:gd name="connsiteX0" fmla="*/ 156076 w 286539"/>
              <a:gd name="connsiteY0" fmla="*/ 1003300 h 1005840"/>
              <a:gd name="connsiteX1" fmla="*/ 176396 w 286539"/>
              <a:gd name="connsiteY1" fmla="*/ 0 h 1005840"/>
              <a:gd name="connsiteX2" fmla="*/ 51936 w 286539"/>
              <a:gd name="connsiteY2" fmla="*/ 1005840 h 1005840"/>
              <a:gd name="connsiteX0" fmla="*/ 156076 w 281849"/>
              <a:gd name="connsiteY0" fmla="*/ 1003300 h 1005840"/>
              <a:gd name="connsiteX1" fmla="*/ 176396 w 281849"/>
              <a:gd name="connsiteY1" fmla="*/ 0 h 1005840"/>
              <a:gd name="connsiteX2" fmla="*/ 51936 w 281849"/>
              <a:gd name="connsiteY2" fmla="*/ 1005840 h 1005840"/>
              <a:gd name="connsiteX0" fmla="*/ 155031 w 280804"/>
              <a:gd name="connsiteY0" fmla="*/ 1003300 h 1005840"/>
              <a:gd name="connsiteX1" fmla="*/ 175351 w 280804"/>
              <a:gd name="connsiteY1" fmla="*/ 0 h 1005840"/>
              <a:gd name="connsiteX2" fmla="*/ 50891 w 280804"/>
              <a:gd name="connsiteY2" fmla="*/ 1005840 h 1005840"/>
              <a:gd name="connsiteX0" fmla="*/ 152941 w 278714"/>
              <a:gd name="connsiteY0" fmla="*/ 1003300 h 1005840"/>
              <a:gd name="connsiteX1" fmla="*/ 173261 w 278714"/>
              <a:gd name="connsiteY1" fmla="*/ 0 h 1005840"/>
              <a:gd name="connsiteX2" fmla="*/ 48801 w 278714"/>
              <a:gd name="connsiteY2" fmla="*/ 1005840 h 1005840"/>
              <a:gd name="connsiteX0" fmla="*/ 149811 w 275584"/>
              <a:gd name="connsiteY0" fmla="*/ 1003300 h 1005840"/>
              <a:gd name="connsiteX1" fmla="*/ 170131 w 275584"/>
              <a:gd name="connsiteY1" fmla="*/ 0 h 1005840"/>
              <a:gd name="connsiteX2" fmla="*/ 45671 w 275584"/>
              <a:gd name="connsiteY2" fmla="*/ 1005840 h 1005840"/>
              <a:gd name="connsiteX0" fmla="*/ 161346 w 285702"/>
              <a:gd name="connsiteY0" fmla="*/ 1014730 h 1017270"/>
              <a:gd name="connsiteX1" fmla="*/ 168331 w 285702"/>
              <a:gd name="connsiteY1" fmla="*/ 0 h 1017270"/>
              <a:gd name="connsiteX2" fmla="*/ 57206 w 285702"/>
              <a:gd name="connsiteY2" fmla="*/ 1017270 h 1017270"/>
              <a:gd name="connsiteX0" fmla="*/ 233041 w 349373"/>
              <a:gd name="connsiteY0" fmla="*/ 1020445 h 1022985"/>
              <a:gd name="connsiteX1" fmla="*/ 158111 w 349373"/>
              <a:gd name="connsiteY1" fmla="*/ 0 h 1022985"/>
              <a:gd name="connsiteX2" fmla="*/ 128901 w 349373"/>
              <a:gd name="connsiteY2" fmla="*/ 1022985 h 1022985"/>
              <a:gd name="connsiteX0" fmla="*/ 240604 w 356936"/>
              <a:gd name="connsiteY0" fmla="*/ 1020445 h 1022985"/>
              <a:gd name="connsiteX1" fmla="*/ 165674 w 356936"/>
              <a:gd name="connsiteY1" fmla="*/ 0 h 1022985"/>
              <a:gd name="connsiteX2" fmla="*/ 136464 w 356936"/>
              <a:gd name="connsiteY2" fmla="*/ 1022985 h 1022985"/>
              <a:gd name="connsiteX0" fmla="*/ 240604 w 355340"/>
              <a:gd name="connsiteY0" fmla="*/ 1020445 h 1022985"/>
              <a:gd name="connsiteX1" fmla="*/ 165674 w 355340"/>
              <a:gd name="connsiteY1" fmla="*/ 0 h 1022985"/>
              <a:gd name="connsiteX2" fmla="*/ 136464 w 355340"/>
              <a:gd name="connsiteY2" fmla="*/ 1022985 h 1022985"/>
              <a:gd name="connsiteX0" fmla="*/ 245981 w 360717"/>
              <a:gd name="connsiteY0" fmla="*/ 1020445 h 1022985"/>
              <a:gd name="connsiteX1" fmla="*/ 171051 w 360717"/>
              <a:gd name="connsiteY1" fmla="*/ 0 h 1022985"/>
              <a:gd name="connsiteX2" fmla="*/ 141841 w 360717"/>
              <a:gd name="connsiteY2" fmla="*/ 1022985 h 1022985"/>
              <a:gd name="connsiteX0" fmla="*/ 245981 w 362151"/>
              <a:gd name="connsiteY0" fmla="*/ 1020445 h 1022985"/>
              <a:gd name="connsiteX1" fmla="*/ 171051 w 362151"/>
              <a:gd name="connsiteY1" fmla="*/ 0 h 1022985"/>
              <a:gd name="connsiteX2" fmla="*/ 141841 w 362151"/>
              <a:gd name="connsiteY2" fmla="*/ 1022985 h 1022985"/>
              <a:gd name="connsiteX0" fmla="*/ 318082 w 427254"/>
              <a:gd name="connsiteY0" fmla="*/ 1026160 h 1028700"/>
              <a:gd name="connsiteX1" fmla="*/ 161237 w 427254"/>
              <a:gd name="connsiteY1" fmla="*/ 0 h 1028700"/>
              <a:gd name="connsiteX2" fmla="*/ 213942 w 427254"/>
              <a:gd name="connsiteY2" fmla="*/ 1028700 h 1028700"/>
              <a:gd name="connsiteX0" fmla="*/ 344752 w 451830"/>
              <a:gd name="connsiteY0" fmla="*/ 1024255 h 1028700"/>
              <a:gd name="connsiteX1" fmla="*/ 161237 w 451830"/>
              <a:gd name="connsiteY1" fmla="*/ 0 h 1028700"/>
              <a:gd name="connsiteX2" fmla="*/ 213942 w 451830"/>
              <a:gd name="connsiteY2" fmla="*/ 1028700 h 1028700"/>
              <a:gd name="connsiteX0" fmla="*/ 344752 w 434086"/>
              <a:gd name="connsiteY0" fmla="*/ 1024255 h 1028700"/>
              <a:gd name="connsiteX1" fmla="*/ 161237 w 434086"/>
              <a:gd name="connsiteY1" fmla="*/ 0 h 1028700"/>
              <a:gd name="connsiteX2" fmla="*/ 213942 w 434086"/>
              <a:gd name="connsiteY2" fmla="*/ 1028700 h 1028700"/>
              <a:gd name="connsiteX0" fmla="*/ 361897 w 450077"/>
              <a:gd name="connsiteY0" fmla="*/ 1029970 h 1029970"/>
              <a:gd name="connsiteX1" fmla="*/ 161237 w 450077"/>
              <a:gd name="connsiteY1" fmla="*/ 0 h 1029970"/>
              <a:gd name="connsiteX2" fmla="*/ 213942 w 450077"/>
              <a:gd name="connsiteY2" fmla="*/ 1028700 h 1029970"/>
              <a:gd name="connsiteX0" fmla="*/ 361897 w 442495"/>
              <a:gd name="connsiteY0" fmla="*/ 1029970 h 1029970"/>
              <a:gd name="connsiteX1" fmla="*/ 161237 w 442495"/>
              <a:gd name="connsiteY1" fmla="*/ 0 h 1029970"/>
              <a:gd name="connsiteX2" fmla="*/ 213942 w 442495"/>
              <a:gd name="connsiteY2" fmla="*/ 1028700 h 1029970"/>
              <a:gd name="connsiteX0" fmla="*/ 392377 w 471118"/>
              <a:gd name="connsiteY0" fmla="*/ 1026160 h 1028700"/>
              <a:gd name="connsiteX1" fmla="*/ 161237 w 471118"/>
              <a:gd name="connsiteY1" fmla="*/ 0 h 1028700"/>
              <a:gd name="connsiteX2" fmla="*/ 213942 w 471118"/>
              <a:gd name="connsiteY2" fmla="*/ 1028700 h 1028700"/>
              <a:gd name="connsiteX0" fmla="*/ 392377 w 453239"/>
              <a:gd name="connsiteY0" fmla="*/ 1026160 h 1028700"/>
              <a:gd name="connsiteX1" fmla="*/ 161237 w 453239"/>
              <a:gd name="connsiteY1" fmla="*/ 0 h 1028700"/>
              <a:gd name="connsiteX2" fmla="*/ 213942 w 453239"/>
              <a:gd name="connsiteY2" fmla="*/ 1028700 h 1028700"/>
              <a:gd name="connsiteX0" fmla="*/ 392377 w 453239"/>
              <a:gd name="connsiteY0" fmla="*/ 1026160 h 1028700"/>
              <a:gd name="connsiteX1" fmla="*/ 161237 w 453239"/>
              <a:gd name="connsiteY1" fmla="*/ 0 h 1028700"/>
              <a:gd name="connsiteX2" fmla="*/ 213942 w 453239"/>
              <a:gd name="connsiteY2" fmla="*/ 1028700 h 1028700"/>
              <a:gd name="connsiteX0" fmla="*/ 400856 w 461718"/>
              <a:gd name="connsiteY0" fmla="*/ 1026160 h 1028700"/>
              <a:gd name="connsiteX1" fmla="*/ 169716 w 461718"/>
              <a:gd name="connsiteY1" fmla="*/ 0 h 1028700"/>
              <a:gd name="connsiteX2" fmla="*/ 222421 w 461718"/>
              <a:gd name="connsiteY2" fmla="*/ 1028700 h 1028700"/>
              <a:gd name="connsiteX0" fmla="*/ 568327 w 621165"/>
              <a:gd name="connsiteY0" fmla="*/ 1381760 h 1384300"/>
              <a:gd name="connsiteX1" fmla="*/ 149227 w 621165"/>
              <a:gd name="connsiteY1" fmla="*/ 0 h 1384300"/>
              <a:gd name="connsiteX2" fmla="*/ 389892 w 621165"/>
              <a:gd name="connsiteY2" fmla="*/ 1384300 h 1384300"/>
              <a:gd name="connsiteX0" fmla="*/ 568327 w 724637"/>
              <a:gd name="connsiteY0" fmla="*/ 1381760 h 1384300"/>
              <a:gd name="connsiteX1" fmla="*/ 149227 w 724637"/>
              <a:gd name="connsiteY1" fmla="*/ 0 h 1384300"/>
              <a:gd name="connsiteX2" fmla="*/ 389892 w 724637"/>
              <a:gd name="connsiteY2" fmla="*/ 1384300 h 1384300"/>
              <a:gd name="connsiteX0" fmla="*/ 419100 w 575410"/>
              <a:gd name="connsiteY0" fmla="*/ 1381760 h 1384300"/>
              <a:gd name="connsiteX1" fmla="*/ 0 w 575410"/>
              <a:gd name="connsiteY1" fmla="*/ 0 h 1384300"/>
              <a:gd name="connsiteX2" fmla="*/ 240665 w 575410"/>
              <a:gd name="connsiteY2" fmla="*/ 1384300 h 1384300"/>
              <a:gd name="connsiteX0" fmla="*/ 820686 w 976996"/>
              <a:gd name="connsiteY0" fmla="*/ 1401616 h 1404156"/>
              <a:gd name="connsiteX1" fmla="*/ 401586 w 976996"/>
              <a:gd name="connsiteY1" fmla="*/ 19856 h 1404156"/>
              <a:gd name="connsiteX2" fmla="*/ 2632 w 976996"/>
              <a:gd name="connsiteY2" fmla="*/ 680159 h 1404156"/>
              <a:gd name="connsiteX3" fmla="*/ 642251 w 976996"/>
              <a:gd name="connsiteY3" fmla="*/ 1404156 h 1404156"/>
              <a:gd name="connsiteX0" fmla="*/ 820686 w 821154"/>
              <a:gd name="connsiteY0" fmla="*/ 1401616 h 1404156"/>
              <a:gd name="connsiteX1" fmla="*/ 276952 w 821154"/>
              <a:gd name="connsiteY1" fmla="*/ 659839 h 1404156"/>
              <a:gd name="connsiteX2" fmla="*/ 401586 w 821154"/>
              <a:gd name="connsiteY2" fmla="*/ 19856 h 1404156"/>
              <a:gd name="connsiteX3" fmla="*/ 2632 w 821154"/>
              <a:gd name="connsiteY3" fmla="*/ 680159 h 1404156"/>
              <a:gd name="connsiteX4" fmla="*/ 642251 w 821154"/>
              <a:gd name="connsiteY4" fmla="*/ 1404156 h 1404156"/>
              <a:gd name="connsiteX0" fmla="*/ 820686 w 821154"/>
              <a:gd name="connsiteY0" fmla="*/ 1401616 h 1404156"/>
              <a:gd name="connsiteX1" fmla="*/ 276952 w 821154"/>
              <a:gd name="connsiteY1" fmla="*/ 659839 h 1404156"/>
              <a:gd name="connsiteX2" fmla="*/ 401586 w 821154"/>
              <a:gd name="connsiteY2" fmla="*/ 19856 h 1404156"/>
              <a:gd name="connsiteX3" fmla="*/ 2632 w 821154"/>
              <a:gd name="connsiteY3" fmla="*/ 680159 h 1404156"/>
              <a:gd name="connsiteX4" fmla="*/ 642251 w 821154"/>
              <a:gd name="connsiteY4" fmla="*/ 1404156 h 1404156"/>
              <a:gd name="connsiteX0" fmla="*/ 820158 w 820626"/>
              <a:gd name="connsiteY0" fmla="*/ 1382041 h 1384581"/>
              <a:gd name="connsiteX1" fmla="*/ 276424 w 820626"/>
              <a:gd name="connsiteY1" fmla="*/ 640264 h 1384581"/>
              <a:gd name="connsiteX2" fmla="*/ 401058 w 820626"/>
              <a:gd name="connsiteY2" fmla="*/ 281 h 1384581"/>
              <a:gd name="connsiteX3" fmla="*/ 2104 w 820626"/>
              <a:gd name="connsiteY3" fmla="*/ 660584 h 1384581"/>
              <a:gd name="connsiteX4" fmla="*/ 641723 w 820626"/>
              <a:gd name="connsiteY4" fmla="*/ 1384581 h 1384581"/>
              <a:gd name="connsiteX0" fmla="*/ 820158 w 820626"/>
              <a:gd name="connsiteY0" fmla="*/ 1381760 h 1384300"/>
              <a:gd name="connsiteX1" fmla="*/ 276424 w 820626"/>
              <a:gd name="connsiteY1" fmla="*/ 639983 h 1384300"/>
              <a:gd name="connsiteX2" fmla="*/ 401058 w 820626"/>
              <a:gd name="connsiteY2" fmla="*/ 0 h 1384300"/>
              <a:gd name="connsiteX3" fmla="*/ 2104 w 820626"/>
              <a:gd name="connsiteY3" fmla="*/ 660303 h 1384300"/>
              <a:gd name="connsiteX4" fmla="*/ 641723 w 820626"/>
              <a:gd name="connsiteY4" fmla="*/ 1384300 h 1384300"/>
              <a:gd name="connsiteX0" fmla="*/ 820583 w 821051"/>
              <a:gd name="connsiteY0" fmla="*/ 1483360 h 1485900"/>
              <a:gd name="connsiteX1" fmla="*/ 276849 w 821051"/>
              <a:gd name="connsiteY1" fmla="*/ 741583 h 1485900"/>
              <a:gd name="connsiteX2" fmla="*/ 304963 w 821051"/>
              <a:gd name="connsiteY2" fmla="*/ 0 h 1485900"/>
              <a:gd name="connsiteX3" fmla="*/ 2529 w 821051"/>
              <a:gd name="connsiteY3" fmla="*/ 761903 h 1485900"/>
              <a:gd name="connsiteX4" fmla="*/ 642148 w 821051"/>
              <a:gd name="connsiteY4" fmla="*/ 1485900 h 1485900"/>
              <a:gd name="connsiteX0" fmla="*/ 820583 w 821051"/>
              <a:gd name="connsiteY0" fmla="*/ 1483360 h 1485900"/>
              <a:gd name="connsiteX1" fmla="*/ 276849 w 821051"/>
              <a:gd name="connsiteY1" fmla="*/ 741583 h 1485900"/>
              <a:gd name="connsiteX2" fmla="*/ 304963 w 821051"/>
              <a:gd name="connsiteY2" fmla="*/ 0 h 1485900"/>
              <a:gd name="connsiteX3" fmla="*/ 2529 w 821051"/>
              <a:gd name="connsiteY3" fmla="*/ 761903 h 1485900"/>
              <a:gd name="connsiteX4" fmla="*/ 642148 w 821051"/>
              <a:gd name="connsiteY4" fmla="*/ 1485900 h 1485900"/>
              <a:gd name="connsiteX0" fmla="*/ 819633 w 820101"/>
              <a:gd name="connsiteY0" fmla="*/ 1483360 h 1485900"/>
              <a:gd name="connsiteX1" fmla="*/ 275899 w 820101"/>
              <a:gd name="connsiteY1" fmla="*/ 741583 h 1485900"/>
              <a:gd name="connsiteX2" fmla="*/ 304013 w 820101"/>
              <a:gd name="connsiteY2" fmla="*/ 0 h 1485900"/>
              <a:gd name="connsiteX3" fmla="*/ 1579 w 820101"/>
              <a:gd name="connsiteY3" fmla="*/ 761903 h 1485900"/>
              <a:gd name="connsiteX4" fmla="*/ 641198 w 820101"/>
              <a:gd name="connsiteY4" fmla="*/ 1485900 h 1485900"/>
              <a:gd name="connsiteX0" fmla="*/ 819633 w 820101"/>
              <a:gd name="connsiteY0" fmla="*/ 1483360 h 1485900"/>
              <a:gd name="connsiteX1" fmla="*/ 275899 w 820101"/>
              <a:gd name="connsiteY1" fmla="*/ 741583 h 1485900"/>
              <a:gd name="connsiteX2" fmla="*/ 304013 w 820101"/>
              <a:gd name="connsiteY2" fmla="*/ 0 h 1485900"/>
              <a:gd name="connsiteX3" fmla="*/ 1579 w 820101"/>
              <a:gd name="connsiteY3" fmla="*/ 761903 h 1485900"/>
              <a:gd name="connsiteX4" fmla="*/ 641198 w 820101"/>
              <a:gd name="connsiteY4" fmla="*/ 1485900 h 1485900"/>
              <a:gd name="connsiteX0" fmla="*/ 834841 w 835309"/>
              <a:gd name="connsiteY0" fmla="*/ 1483360 h 1485900"/>
              <a:gd name="connsiteX1" fmla="*/ 291107 w 835309"/>
              <a:gd name="connsiteY1" fmla="*/ 741583 h 1485900"/>
              <a:gd name="connsiteX2" fmla="*/ 319221 w 835309"/>
              <a:gd name="connsiteY2" fmla="*/ 0 h 1485900"/>
              <a:gd name="connsiteX3" fmla="*/ 1547 w 835309"/>
              <a:gd name="connsiteY3" fmla="*/ 761903 h 1485900"/>
              <a:gd name="connsiteX4" fmla="*/ 656406 w 835309"/>
              <a:gd name="connsiteY4" fmla="*/ 1485900 h 1485900"/>
              <a:gd name="connsiteX0" fmla="*/ 834841 w 835263"/>
              <a:gd name="connsiteY0" fmla="*/ 1483360 h 1485900"/>
              <a:gd name="connsiteX1" fmla="*/ 235227 w 835263"/>
              <a:gd name="connsiteY1" fmla="*/ 777143 h 1485900"/>
              <a:gd name="connsiteX2" fmla="*/ 319221 w 835263"/>
              <a:gd name="connsiteY2" fmla="*/ 0 h 1485900"/>
              <a:gd name="connsiteX3" fmla="*/ 1547 w 835263"/>
              <a:gd name="connsiteY3" fmla="*/ 761903 h 1485900"/>
              <a:gd name="connsiteX4" fmla="*/ 656406 w 835263"/>
              <a:gd name="connsiteY4" fmla="*/ 1485900 h 1485900"/>
              <a:gd name="connsiteX0" fmla="*/ 834841 w 835263"/>
              <a:gd name="connsiteY0" fmla="*/ 1483360 h 1483360"/>
              <a:gd name="connsiteX1" fmla="*/ 235227 w 835263"/>
              <a:gd name="connsiteY1" fmla="*/ 777143 h 1483360"/>
              <a:gd name="connsiteX2" fmla="*/ 319221 w 835263"/>
              <a:gd name="connsiteY2" fmla="*/ 0 h 1483360"/>
              <a:gd name="connsiteX3" fmla="*/ 1547 w 835263"/>
              <a:gd name="connsiteY3" fmla="*/ 761903 h 1483360"/>
              <a:gd name="connsiteX4" fmla="*/ 346526 w 835263"/>
              <a:gd name="connsiteY4" fmla="*/ 1460500 h 1483360"/>
              <a:gd name="connsiteX0" fmla="*/ 834841 w 835263"/>
              <a:gd name="connsiteY0" fmla="*/ 1483360 h 1483360"/>
              <a:gd name="connsiteX1" fmla="*/ 235227 w 835263"/>
              <a:gd name="connsiteY1" fmla="*/ 777143 h 1483360"/>
              <a:gd name="connsiteX2" fmla="*/ 319221 w 835263"/>
              <a:gd name="connsiteY2" fmla="*/ 0 h 1483360"/>
              <a:gd name="connsiteX3" fmla="*/ 1547 w 835263"/>
              <a:gd name="connsiteY3" fmla="*/ 761903 h 1483360"/>
              <a:gd name="connsiteX4" fmla="*/ 346526 w 835263"/>
              <a:gd name="connsiteY4" fmla="*/ 1460500 h 1483360"/>
              <a:gd name="connsiteX0" fmla="*/ 1007561 w 1007883"/>
              <a:gd name="connsiteY0" fmla="*/ 1473200 h 1473200"/>
              <a:gd name="connsiteX1" fmla="*/ 235227 w 1007883"/>
              <a:gd name="connsiteY1" fmla="*/ 777143 h 1473200"/>
              <a:gd name="connsiteX2" fmla="*/ 319221 w 1007883"/>
              <a:gd name="connsiteY2" fmla="*/ 0 h 1473200"/>
              <a:gd name="connsiteX3" fmla="*/ 1547 w 1007883"/>
              <a:gd name="connsiteY3" fmla="*/ 761903 h 1473200"/>
              <a:gd name="connsiteX4" fmla="*/ 346526 w 1007883"/>
              <a:gd name="connsiteY4" fmla="*/ 1460500 h 1473200"/>
              <a:gd name="connsiteX0" fmla="*/ 1007561 w 1022182"/>
              <a:gd name="connsiteY0" fmla="*/ 1473200 h 1473200"/>
              <a:gd name="connsiteX1" fmla="*/ 235227 w 1022182"/>
              <a:gd name="connsiteY1" fmla="*/ 777143 h 1473200"/>
              <a:gd name="connsiteX2" fmla="*/ 319221 w 1022182"/>
              <a:gd name="connsiteY2" fmla="*/ 0 h 1473200"/>
              <a:gd name="connsiteX3" fmla="*/ 1547 w 1022182"/>
              <a:gd name="connsiteY3" fmla="*/ 761903 h 1473200"/>
              <a:gd name="connsiteX4" fmla="*/ 346526 w 1022182"/>
              <a:gd name="connsiteY4" fmla="*/ 1460500 h 1473200"/>
              <a:gd name="connsiteX0" fmla="*/ 1007561 w 1021214"/>
              <a:gd name="connsiteY0" fmla="*/ 1473200 h 1473200"/>
              <a:gd name="connsiteX1" fmla="*/ 169187 w 1021214"/>
              <a:gd name="connsiteY1" fmla="*/ 741583 h 1473200"/>
              <a:gd name="connsiteX2" fmla="*/ 319221 w 1021214"/>
              <a:gd name="connsiteY2" fmla="*/ 0 h 1473200"/>
              <a:gd name="connsiteX3" fmla="*/ 1547 w 1021214"/>
              <a:gd name="connsiteY3" fmla="*/ 761903 h 1473200"/>
              <a:gd name="connsiteX4" fmla="*/ 346526 w 1021214"/>
              <a:gd name="connsiteY4" fmla="*/ 1460500 h 1473200"/>
              <a:gd name="connsiteX0" fmla="*/ 1007561 w 1021644"/>
              <a:gd name="connsiteY0" fmla="*/ 1473200 h 1473200"/>
              <a:gd name="connsiteX1" fmla="*/ 199667 w 1021644"/>
              <a:gd name="connsiteY1" fmla="*/ 761903 h 1473200"/>
              <a:gd name="connsiteX2" fmla="*/ 319221 w 1021644"/>
              <a:gd name="connsiteY2" fmla="*/ 0 h 1473200"/>
              <a:gd name="connsiteX3" fmla="*/ 1547 w 1021644"/>
              <a:gd name="connsiteY3" fmla="*/ 761903 h 1473200"/>
              <a:gd name="connsiteX4" fmla="*/ 346526 w 1021644"/>
              <a:gd name="connsiteY4" fmla="*/ 1460500 h 1473200"/>
              <a:gd name="connsiteX0" fmla="*/ 997401 w 1011634"/>
              <a:gd name="connsiteY0" fmla="*/ 1488440 h 1488440"/>
              <a:gd name="connsiteX1" fmla="*/ 199667 w 1011634"/>
              <a:gd name="connsiteY1" fmla="*/ 761903 h 1488440"/>
              <a:gd name="connsiteX2" fmla="*/ 319221 w 1011634"/>
              <a:gd name="connsiteY2" fmla="*/ 0 h 1488440"/>
              <a:gd name="connsiteX3" fmla="*/ 1547 w 1011634"/>
              <a:gd name="connsiteY3" fmla="*/ 761903 h 1488440"/>
              <a:gd name="connsiteX4" fmla="*/ 346526 w 1011634"/>
              <a:gd name="connsiteY4" fmla="*/ 1460500 h 1488440"/>
              <a:gd name="connsiteX0" fmla="*/ 997401 w 1013574"/>
              <a:gd name="connsiteY0" fmla="*/ 1488440 h 1488440"/>
              <a:gd name="connsiteX1" fmla="*/ 199667 w 1013574"/>
              <a:gd name="connsiteY1" fmla="*/ 761903 h 1488440"/>
              <a:gd name="connsiteX2" fmla="*/ 319221 w 1013574"/>
              <a:gd name="connsiteY2" fmla="*/ 0 h 1488440"/>
              <a:gd name="connsiteX3" fmla="*/ 1547 w 1013574"/>
              <a:gd name="connsiteY3" fmla="*/ 761903 h 1488440"/>
              <a:gd name="connsiteX4" fmla="*/ 346526 w 1013574"/>
              <a:gd name="connsiteY4" fmla="*/ 1460500 h 1488440"/>
              <a:gd name="connsiteX0" fmla="*/ 1280795 w 1296968"/>
              <a:gd name="connsiteY0" fmla="*/ 1488440 h 1488440"/>
              <a:gd name="connsiteX1" fmla="*/ 483061 w 1296968"/>
              <a:gd name="connsiteY1" fmla="*/ 761903 h 1488440"/>
              <a:gd name="connsiteX2" fmla="*/ 602615 w 1296968"/>
              <a:gd name="connsiteY2" fmla="*/ 0 h 1488440"/>
              <a:gd name="connsiteX3" fmla="*/ 284941 w 1296968"/>
              <a:gd name="connsiteY3" fmla="*/ 761903 h 1488440"/>
              <a:gd name="connsiteX4" fmla="*/ 0 w 1296968"/>
              <a:gd name="connsiteY4" fmla="*/ 1455420 h 1488440"/>
              <a:gd name="connsiteX0" fmla="*/ 752475 w 792228"/>
              <a:gd name="connsiteY0" fmla="*/ 1473200 h 1473200"/>
              <a:gd name="connsiteX1" fmla="*/ 483061 w 792228"/>
              <a:gd name="connsiteY1" fmla="*/ 761903 h 1473200"/>
              <a:gd name="connsiteX2" fmla="*/ 602615 w 792228"/>
              <a:gd name="connsiteY2" fmla="*/ 0 h 1473200"/>
              <a:gd name="connsiteX3" fmla="*/ 284941 w 792228"/>
              <a:gd name="connsiteY3" fmla="*/ 761903 h 1473200"/>
              <a:gd name="connsiteX4" fmla="*/ 0 w 792228"/>
              <a:gd name="connsiteY4" fmla="*/ 1455420 h 1473200"/>
              <a:gd name="connsiteX0" fmla="*/ 1453736 w 1493489"/>
              <a:gd name="connsiteY0" fmla="*/ 1473200 h 1473200"/>
              <a:gd name="connsiteX1" fmla="*/ 1184322 w 1493489"/>
              <a:gd name="connsiteY1" fmla="*/ 761903 h 1473200"/>
              <a:gd name="connsiteX2" fmla="*/ 1303876 w 1493489"/>
              <a:gd name="connsiteY2" fmla="*/ 0 h 1473200"/>
              <a:gd name="connsiteX3" fmla="*/ 682 w 1493489"/>
              <a:gd name="connsiteY3" fmla="*/ 507903 h 1473200"/>
              <a:gd name="connsiteX4" fmla="*/ 701261 w 1493489"/>
              <a:gd name="connsiteY4" fmla="*/ 1455420 h 1473200"/>
              <a:gd name="connsiteX0" fmla="*/ 1453736 w 1466510"/>
              <a:gd name="connsiteY0" fmla="*/ 1473200 h 1473200"/>
              <a:gd name="connsiteX1" fmla="*/ 396922 w 1466510"/>
              <a:gd name="connsiteY1" fmla="*/ 502823 h 1473200"/>
              <a:gd name="connsiteX2" fmla="*/ 1303876 w 1466510"/>
              <a:gd name="connsiteY2" fmla="*/ 0 h 1473200"/>
              <a:gd name="connsiteX3" fmla="*/ 682 w 1466510"/>
              <a:gd name="connsiteY3" fmla="*/ 507903 h 1473200"/>
              <a:gd name="connsiteX4" fmla="*/ 701261 w 1466510"/>
              <a:gd name="connsiteY4" fmla="*/ 1455420 h 1473200"/>
              <a:gd name="connsiteX0" fmla="*/ 1453997 w 1466771"/>
              <a:gd name="connsiteY0" fmla="*/ 1569720 h 1569720"/>
              <a:gd name="connsiteX1" fmla="*/ 397183 w 1466771"/>
              <a:gd name="connsiteY1" fmla="*/ 599343 h 1569720"/>
              <a:gd name="connsiteX2" fmla="*/ 816457 w 1466771"/>
              <a:gd name="connsiteY2" fmla="*/ 0 h 1569720"/>
              <a:gd name="connsiteX3" fmla="*/ 943 w 1466771"/>
              <a:gd name="connsiteY3" fmla="*/ 604423 h 1569720"/>
              <a:gd name="connsiteX4" fmla="*/ 701522 w 1466771"/>
              <a:gd name="connsiteY4" fmla="*/ 1551940 h 1569720"/>
              <a:gd name="connsiteX0" fmla="*/ 1455495 w 1468269"/>
              <a:gd name="connsiteY0" fmla="*/ 1569720 h 1569720"/>
              <a:gd name="connsiteX1" fmla="*/ 398681 w 1468269"/>
              <a:gd name="connsiteY1" fmla="*/ 599343 h 1569720"/>
              <a:gd name="connsiteX2" fmla="*/ 817955 w 1468269"/>
              <a:gd name="connsiteY2" fmla="*/ 0 h 1569720"/>
              <a:gd name="connsiteX3" fmla="*/ 2441 w 1468269"/>
              <a:gd name="connsiteY3" fmla="*/ 604423 h 1569720"/>
              <a:gd name="connsiteX4" fmla="*/ 703020 w 1468269"/>
              <a:gd name="connsiteY4" fmla="*/ 1551940 h 1569720"/>
              <a:gd name="connsiteX0" fmla="*/ 1455000 w 1467774"/>
              <a:gd name="connsiteY0" fmla="*/ 1518920 h 1518920"/>
              <a:gd name="connsiteX1" fmla="*/ 398186 w 1467774"/>
              <a:gd name="connsiteY1" fmla="*/ 548543 h 1518920"/>
              <a:gd name="connsiteX2" fmla="*/ 944460 w 1467774"/>
              <a:gd name="connsiteY2" fmla="*/ 0 h 1518920"/>
              <a:gd name="connsiteX3" fmla="*/ 1946 w 1467774"/>
              <a:gd name="connsiteY3" fmla="*/ 553623 h 1518920"/>
              <a:gd name="connsiteX4" fmla="*/ 702525 w 1467774"/>
              <a:gd name="connsiteY4" fmla="*/ 1501140 h 1518920"/>
              <a:gd name="connsiteX0" fmla="*/ 1455000 w 1467774"/>
              <a:gd name="connsiteY0" fmla="*/ 1518920 h 1518920"/>
              <a:gd name="connsiteX1" fmla="*/ 398186 w 1467774"/>
              <a:gd name="connsiteY1" fmla="*/ 548543 h 1518920"/>
              <a:gd name="connsiteX2" fmla="*/ 944460 w 1467774"/>
              <a:gd name="connsiteY2" fmla="*/ 0 h 1518920"/>
              <a:gd name="connsiteX3" fmla="*/ 1946 w 1467774"/>
              <a:gd name="connsiteY3" fmla="*/ 553623 h 1518920"/>
              <a:gd name="connsiteX4" fmla="*/ 702525 w 1467774"/>
              <a:gd name="connsiteY4" fmla="*/ 1501140 h 1518920"/>
              <a:gd name="connsiteX0" fmla="*/ 1455099 w 1467873"/>
              <a:gd name="connsiteY0" fmla="*/ 1529080 h 1529080"/>
              <a:gd name="connsiteX1" fmla="*/ 398285 w 1467873"/>
              <a:gd name="connsiteY1" fmla="*/ 558703 h 1529080"/>
              <a:gd name="connsiteX2" fmla="*/ 914079 w 1467873"/>
              <a:gd name="connsiteY2" fmla="*/ 0 h 1529080"/>
              <a:gd name="connsiteX3" fmla="*/ 2045 w 1467873"/>
              <a:gd name="connsiteY3" fmla="*/ 563783 h 1529080"/>
              <a:gd name="connsiteX4" fmla="*/ 702624 w 1467873"/>
              <a:gd name="connsiteY4" fmla="*/ 1511300 h 1529080"/>
              <a:gd name="connsiteX0" fmla="*/ 1455099 w 1467873"/>
              <a:gd name="connsiteY0" fmla="*/ 1529080 h 1529080"/>
              <a:gd name="connsiteX1" fmla="*/ 398285 w 1467873"/>
              <a:gd name="connsiteY1" fmla="*/ 558703 h 1529080"/>
              <a:gd name="connsiteX2" fmla="*/ 914079 w 1467873"/>
              <a:gd name="connsiteY2" fmla="*/ 0 h 1529080"/>
              <a:gd name="connsiteX3" fmla="*/ 2045 w 1467873"/>
              <a:gd name="connsiteY3" fmla="*/ 563783 h 1529080"/>
              <a:gd name="connsiteX4" fmla="*/ 702624 w 1467873"/>
              <a:gd name="connsiteY4" fmla="*/ 1511300 h 1529080"/>
              <a:gd name="connsiteX5" fmla="*/ 1455099 w 1467873"/>
              <a:gd name="connsiteY5" fmla="*/ 1529080 h 1529080"/>
              <a:gd name="connsiteX0" fmla="*/ 914079 w 1467873"/>
              <a:gd name="connsiteY0" fmla="*/ 0 h 1529080"/>
              <a:gd name="connsiteX1" fmla="*/ 2045 w 1467873"/>
              <a:gd name="connsiteY1" fmla="*/ 563783 h 1529080"/>
              <a:gd name="connsiteX2" fmla="*/ 702624 w 1467873"/>
              <a:gd name="connsiteY2" fmla="*/ 1511300 h 1529080"/>
              <a:gd name="connsiteX3" fmla="*/ 1455099 w 1467873"/>
              <a:gd name="connsiteY3" fmla="*/ 1529080 h 1529080"/>
              <a:gd name="connsiteX4" fmla="*/ 398285 w 1467873"/>
              <a:gd name="connsiteY4" fmla="*/ 558703 h 1529080"/>
              <a:gd name="connsiteX5" fmla="*/ 1005519 w 1467873"/>
              <a:gd name="connsiteY5" fmla="*/ 91440 h 1529080"/>
              <a:gd name="connsiteX0" fmla="*/ 914079 w 1467873"/>
              <a:gd name="connsiteY0" fmla="*/ 0 h 1529080"/>
              <a:gd name="connsiteX1" fmla="*/ 2045 w 1467873"/>
              <a:gd name="connsiteY1" fmla="*/ 563783 h 1529080"/>
              <a:gd name="connsiteX2" fmla="*/ 702624 w 1467873"/>
              <a:gd name="connsiteY2" fmla="*/ 1511300 h 1529080"/>
              <a:gd name="connsiteX3" fmla="*/ 1455099 w 1467873"/>
              <a:gd name="connsiteY3" fmla="*/ 1529080 h 1529080"/>
              <a:gd name="connsiteX4" fmla="*/ 398285 w 1467873"/>
              <a:gd name="connsiteY4" fmla="*/ 558703 h 1529080"/>
              <a:gd name="connsiteX5" fmla="*/ 1147759 w 1467873"/>
              <a:gd name="connsiteY5" fmla="*/ 25400 h 1529080"/>
              <a:gd name="connsiteX0" fmla="*/ 914079 w 1467873"/>
              <a:gd name="connsiteY0" fmla="*/ 0 h 1529080"/>
              <a:gd name="connsiteX1" fmla="*/ 2045 w 1467873"/>
              <a:gd name="connsiteY1" fmla="*/ 563783 h 1529080"/>
              <a:gd name="connsiteX2" fmla="*/ 702624 w 1467873"/>
              <a:gd name="connsiteY2" fmla="*/ 1511300 h 1529080"/>
              <a:gd name="connsiteX3" fmla="*/ 1455099 w 1467873"/>
              <a:gd name="connsiteY3" fmla="*/ 1529080 h 1529080"/>
              <a:gd name="connsiteX4" fmla="*/ 398285 w 1467873"/>
              <a:gd name="connsiteY4" fmla="*/ 558703 h 1529080"/>
              <a:gd name="connsiteX5" fmla="*/ 1010599 w 1467873"/>
              <a:gd name="connsiteY5" fmla="*/ 25400 h 1529080"/>
              <a:gd name="connsiteX0" fmla="*/ 914079 w 1467873"/>
              <a:gd name="connsiteY0" fmla="*/ 0 h 1529080"/>
              <a:gd name="connsiteX1" fmla="*/ 2045 w 1467873"/>
              <a:gd name="connsiteY1" fmla="*/ 563783 h 1529080"/>
              <a:gd name="connsiteX2" fmla="*/ 702624 w 1467873"/>
              <a:gd name="connsiteY2" fmla="*/ 1511300 h 1529080"/>
              <a:gd name="connsiteX3" fmla="*/ 1455099 w 1467873"/>
              <a:gd name="connsiteY3" fmla="*/ 1529080 h 1529080"/>
              <a:gd name="connsiteX4" fmla="*/ 398285 w 1467873"/>
              <a:gd name="connsiteY4" fmla="*/ 558703 h 1529080"/>
              <a:gd name="connsiteX5" fmla="*/ 1010599 w 1467873"/>
              <a:gd name="connsiteY5" fmla="*/ 25400 h 1529080"/>
              <a:gd name="connsiteX0" fmla="*/ 914079 w 1467873"/>
              <a:gd name="connsiteY0" fmla="*/ 0 h 1529080"/>
              <a:gd name="connsiteX1" fmla="*/ 2045 w 1467873"/>
              <a:gd name="connsiteY1" fmla="*/ 563783 h 1529080"/>
              <a:gd name="connsiteX2" fmla="*/ 702624 w 1467873"/>
              <a:gd name="connsiteY2" fmla="*/ 1511300 h 1529080"/>
              <a:gd name="connsiteX3" fmla="*/ 1455099 w 1467873"/>
              <a:gd name="connsiteY3" fmla="*/ 1529080 h 1529080"/>
              <a:gd name="connsiteX4" fmla="*/ 398285 w 1467873"/>
              <a:gd name="connsiteY4" fmla="*/ 558703 h 1529080"/>
              <a:gd name="connsiteX5" fmla="*/ 1193479 w 1467873"/>
              <a:gd name="connsiteY5" fmla="*/ 35560 h 1529080"/>
              <a:gd name="connsiteX0" fmla="*/ 914079 w 1467873"/>
              <a:gd name="connsiteY0" fmla="*/ 0 h 1529080"/>
              <a:gd name="connsiteX1" fmla="*/ 2045 w 1467873"/>
              <a:gd name="connsiteY1" fmla="*/ 563783 h 1529080"/>
              <a:gd name="connsiteX2" fmla="*/ 702624 w 1467873"/>
              <a:gd name="connsiteY2" fmla="*/ 1511300 h 1529080"/>
              <a:gd name="connsiteX3" fmla="*/ 1455099 w 1467873"/>
              <a:gd name="connsiteY3" fmla="*/ 1529080 h 1529080"/>
              <a:gd name="connsiteX4" fmla="*/ 398285 w 1467873"/>
              <a:gd name="connsiteY4" fmla="*/ 558703 h 1529080"/>
              <a:gd name="connsiteX5" fmla="*/ 1193479 w 1467873"/>
              <a:gd name="connsiteY5" fmla="*/ 35560 h 1529080"/>
              <a:gd name="connsiteX0" fmla="*/ 914079 w 1455099"/>
              <a:gd name="connsiteY0" fmla="*/ 0 h 1529080"/>
              <a:gd name="connsiteX1" fmla="*/ 2045 w 1455099"/>
              <a:gd name="connsiteY1" fmla="*/ 563783 h 1529080"/>
              <a:gd name="connsiteX2" fmla="*/ 702624 w 1455099"/>
              <a:gd name="connsiteY2" fmla="*/ 1511300 h 1529080"/>
              <a:gd name="connsiteX3" fmla="*/ 1455099 w 1455099"/>
              <a:gd name="connsiteY3" fmla="*/ 1529080 h 1529080"/>
              <a:gd name="connsiteX4" fmla="*/ 398285 w 1455099"/>
              <a:gd name="connsiteY4" fmla="*/ 558703 h 1529080"/>
              <a:gd name="connsiteX5" fmla="*/ 1193479 w 1455099"/>
              <a:gd name="connsiteY5" fmla="*/ 35560 h 1529080"/>
              <a:gd name="connsiteX0" fmla="*/ 914079 w 1455099"/>
              <a:gd name="connsiteY0" fmla="*/ 0 h 1529080"/>
              <a:gd name="connsiteX1" fmla="*/ 2045 w 1455099"/>
              <a:gd name="connsiteY1" fmla="*/ 563783 h 1529080"/>
              <a:gd name="connsiteX2" fmla="*/ 702624 w 1455099"/>
              <a:gd name="connsiteY2" fmla="*/ 1511300 h 1529080"/>
              <a:gd name="connsiteX3" fmla="*/ 1455099 w 1455099"/>
              <a:gd name="connsiteY3" fmla="*/ 1529080 h 1529080"/>
              <a:gd name="connsiteX4" fmla="*/ 398285 w 1455099"/>
              <a:gd name="connsiteY4" fmla="*/ 558703 h 1529080"/>
              <a:gd name="connsiteX5" fmla="*/ 1193479 w 1455099"/>
              <a:gd name="connsiteY5" fmla="*/ 35560 h 1529080"/>
              <a:gd name="connsiteX0" fmla="*/ 914079 w 1455099"/>
              <a:gd name="connsiteY0" fmla="*/ 0 h 1529080"/>
              <a:gd name="connsiteX1" fmla="*/ 2045 w 1455099"/>
              <a:gd name="connsiteY1" fmla="*/ 563783 h 1529080"/>
              <a:gd name="connsiteX2" fmla="*/ 702624 w 1455099"/>
              <a:gd name="connsiteY2" fmla="*/ 1511300 h 1529080"/>
              <a:gd name="connsiteX3" fmla="*/ 1455099 w 1455099"/>
              <a:gd name="connsiteY3" fmla="*/ 1529080 h 1529080"/>
              <a:gd name="connsiteX4" fmla="*/ 377965 w 1455099"/>
              <a:gd name="connsiteY4" fmla="*/ 543463 h 1529080"/>
              <a:gd name="connsiteX5" fmla="*/ 1193479 w 1455099"/>
              <a:gd name="connsiteY5" fmla="*/ 35560 h 1529080"/>
              <a:gd name="connsiteX0" fmla="*/ 914079 w 1604333"/>
              <a:gd name="connsiteY0" fmla="*/ 0 h 1529080"/>
              <a:gd name="connsiteX1" fmla="*/ 2045 w 1604333"/>
              <a:gd name="connsiteY1" fmla="*/ 563783 h 1529080"/>
              <a:gd name="connsiteX2" fmla="*/ 702624 w 1604333"/>
              <a:gd name="connsiteY2" fmla="*/ 1511300 h 1529080"/>
              <a:gd name="connsiteX3" fmla="*/ 1455099 w 1604333"/>
              <a:gd name="connsiteY3" fmla="*/ 1529080 h 1529080"/>
              <a:gd name="connsiteX4" fmla="*/ 377965 w 1604333"/>
              <a:gd name="connsiteY4" fmla="*/ 543463 h 1529080"/>
              <a:gd name="connsiteX5" fmla="*/ 1193479 w 1604333"/>
              <a:gd name="connsiteY5" fmla="*/ 35560 h 1529080"/>
              <a:gd name="connsiteX0" fmla="*/ 914079 w 1604333"/>
              <a:gd name="connsiteY0" fmla="*/ 0 h 1529080"/>
              <a:gd name="connsiteX1" fmla="*/ 2045 w 1604333"/>
              <a:gd name="connsiteY1" fmla="*/ 563783 h 1529080"/>
              <a:gd name="connsiteX2" fmla="*/ 702624 w 1604333"/>
              <a:gd name="connsiteY2" fmla="*/ 1511300 h 1529080"/>
              <a:gd name="connsiteX3" fmla="*/ 1455099 w 1604333"/>
              <a:gd name="connsiteY3" fmla="*/ 1529080 h 1529080"/>
              <a:gd name="connsiteX4" fmla="*/ 377965 w 1604333"/>
              <a:gd name="connsiteY4" fmla="*/ 543463 h 1529080"/>
              <a:gd name="connsiteX5" fmla="*/ 1193479 w 1604333"/>
              <a:gd name="connsiteY5" fmla="*/ 35560 h 1529080"/>
              <a:gd name="connsiteX0" fmla="*/ 914079 w 1484948"/>
              <a:gd name="connsiteY0" fmla="*/ 0 h 1529080"/>
              <a:gd name="connsiteX1" fmla="*/ 2045 w 1484948"/>
              <a:gd name="connsiteY1" fmla="*/ 563783 h 1529080"/>
              <a:gd name="connsiteX2" fmla="*/ 702624 w 1484948"/>
              <a:gd name="connsiteY2" fmla="*/ 1511300 h 1529080"/>
              <a:gd name="connsiteX3" fmla="*/ 1455099 w 1484948"/>
              <a:gd name="connsiteY3" fmla="*/ 1529080 h 1529080"/>
              <a:gd name="connsiteX4" fmla="*/ 377965 w 1484948"/>
              <a:gd name="connsiteY4" fmla="*/ 543463 h 1529080"/>
              <a:gd name="connsiteX5" fmla="*/ 1193479 w 1484948"/>
              <a:gd name="connsiteY5" fmla="*/ 35560 h 1529080"/>
              <a:gd name="connsiteX0" fmla="*/ 914079 w 1689980"/>
              <a:gd name="connsiteY0" fmla="*/ 0 h 1511300"/>
              <a:gd name="connsiteX1" fmla="*/ 2045 w 1689980"/>
              <a:gd name="connsiteY1" fmla="*/ 563783 h 1511300"/>
              <a:gd name="connsiteX2" fmla="*/ 702624 w 1689980"/>
              <a:gd name="connsiteY2" fmla="*/ 1511300 h 1511300"/>
              <a:gd name="connsiteX3" fmla="*/ 1663379 w 1689980"/>
              <a:gd name="connsiteY3" fmla="*/ 1498600 h 1511300"/>
              <a:gd name="connsiteX4" fmla="*/ 377965 w 1689980"/>
              <a:gd name="connsiteY4" fmla="*/ 543463 h 1511300"/>
              <a:gd name="connsiteX5" fmla="*/ 1193479 w 1689980"/>
              <a:gd name="connsiteY5" fmla="*/ 35560 h 1511300"/>
              <a:gd name="connsiteX0" fmla="*/ 914079 w 1693787"/>
              <a:gd name="connsiteY0" fmla="*/ 0 h 1511300"/>
              <a:gd name="connsiteX1" fmla="*/ 2045 w 1693787"/>
              <a:gd name="connsiteY1" fmla="*/ 563783 h 1511300"/>
              <a:gd name="connsiteX2" fmla="*/ 702624 w 1693787"/>
              <a:gd name="connsiteY2" fmla="*/ 1511300 h 1511300"/>
              <a:gd name="connsiteX3" fmla="*/ 1663379 w 1693787"/>
              <a:gd name="connsiteY3" fmla="*/ 1498600 h 1511300"/>
              <a:gd name="connsiteX4" fmla="*/ 377965 w 1693787"/>
              <a:gd name="connsiteY4" fmla="*/ 543463 h 1511300"/>
              <a:gd name="connsiteX5" fmla="*/ 1193479 w 1693787"/>
              <a:gd name="connsiteY5" fmla="*/ 35560 h 1511300"/>
              <a:gd name="connsiteX0" fmla="*/ 914079 w 1696132"/>
              <a:gd name="connsiteY0" fmla="*/ 0 h 1511300"/>
              <a:gd name="connsiteX1" fmla="*/ 2045 w 1696132"/>
              <a:gd name="connsiteY1" fmla="*/ 563783 h 1511300"/>
              <a:gd name="connsiteX2" fmla="*/ 702624 w 1696132"/>
              <a:gd name="connsiteY2" fmla="*/ 1511300 h 1511300"/>
              <a:gd name="connsiteX3" fmla="*/ 1663379 w 1696132"/>
              <a:gd name="connsiteY3" fmla="*/ 1498600 h 1511300"/>
              <a:gd name="connsiteX4" fmla="*/ 479565 w 1696132"/>
              <a:gd name="connsiteY4" fmla="*/ 624743 h 1511300"/>
              <a:gd name="connsiteX5" fmla="*/ 1193479 w 1696132"/>
              <a:gd name="connsiteY5" fmla="*/ 35560 h 1511300"/>
              <a:gd name="connsiteX0" fmla="*/ 915184 w 1697237"/>
              <a:gd name="connsiteY0" fmla="*/ 0 h 1511300"/>
              <a:gd name="connsiteX1" fmla="*/ 3150 w 1697237"/>
              <a:gd name="connsiteY1" fmla="*/ 563783 h 1511300"/>
              <a:gd name="connsiteX2" fmla="*/ 703729 w 1697237"/>
              <a:gd name="connsiteY2" fmla="*/ 1511300 h 1511300"/>
              <a:gd name="connsiteX3" fmla="*/ 1664484 w 1697237"/>
              <a:gd name="connsiteY3" fmla="*/ 1498600 h 1511300"/>
              <a:gd name="connsiteX4" fmla="*/ 480670 w 1697237"/>
              <a:gd name="connsiteY4" fmla="*/ 624743 h 1511300"/>
              <a:gd name="connsiteX5" fmla="*/ 1194584 w 1697237"/>
              <a:gd name="connsiteY5" fmla="*/ 35560 h 1511300"/>
              <a:gd name="connsiteX0" fmla="*/ 915184 w 1697237"/>
              <a:gd name="connsiteY0" fmla="*/ 0 h 1511300"/>
              <a:gd name="connsiteX1" fmla="*/ 3150 w 1697237"/>
              <a:gd name="connsiteY1" fmla="*/ 563783 h 1511300"/>
              <a:gd name="connsiteX2" fmla="*/ 703729 w 1697237"/>
              <a:gd name="connsiteY2" fmla="*/ 1511300 h 1511300"/>
              <a:gd name="connsiteX3" fmla="*/ 1664484 w 1697237"/>
              <a:gd name="connsiteY3" fmla="*/ 1498600 h 1511300"/>
              <a:gd name="connsiteX4" fmla="*/ 480670 w 1697237"/>
              <a:gd name="connsiteY4" fmla="*/ 624743 h 1511300"/>
              <a:gd name="connsiteX5" fmla="*/ 1194584 w 1697237"/>
              <a:gd name="connsiteY5" fmla="*/ 35560 h 1511300"/>
              <a:gd name="connsiteX0" fmla="*/ 913562 w 1695615"/>
              <a:gd name="connsiteY0" fmla="*/ 0 h 1511300"/>
              <a:gd name="connsiteX1" fmla="*/ 1528 w 1695615"/>
              <a:gd name="connsiteY1" fmla="*/ 563783 h 1511300"/>
              <a:gd name="connsiteX2" fmla="*/ 702107 w 1695615"/>
              <a:gd name="connsiteY2" fmla="*/ 1511300 h 1511300"/>
              <a:gd name="connsiteX3" fmla="*/ 1662862 w 1695615"/>
              <a:gd name="connsiteY3" fmla="*/ 1498600 h 1511300"/>
              <a:gd name="connsiteX4" fmla="*/ 479048 w 1695615"/>
              <a:gd name="connsiteY4" fmla="*/ 624743 h 1511300"/>
              <a:gd name="connsiteX5" fmla="*/ 1192962 w 1695615"/>
              <a:gd name="connsiteY5" fmla="*/ 35560 h 1511300"/>
              <a:gd name="connsiteX0" fmla="*/ 994734 w 1695507"/>
              <a:gd name="connsiteY0" fmla="*/ 0 h 1475740"/>
              <a:gd name="connsiteX1" fmla="*/ 1420 w 1695507"/>
              <a:gd name="connsiteY1" fmla="*/ 528223 h 1475740"/>
              <a:gd name="connsiteX2" fmla="*/ 701999 w 1695507"/>
              <a:gd name="connsiteY2" fmla="*/ 1475740 h 1475740"/>
              <a:gd name="connsiteX3" fmla="*/ 1662754 w 1695507"/>
              <a:gd name="connsiteY3" fmla="*/ 1463040 h 1475740"/>
              <a:gd name="connsiteX4" fmla="*/ 478940 w 1695507"/>
              <a:gd name="connsiteY4" fmla="*/ 589183 h 1475740"/>
              <a:gd name="connsiteX5" fmla="*/ 1192854 w 1695507"/>
              <a:gd name="connsiteY5" fmla="*/ 0 h 1475740"/>
              <a:gd name="connsiteX0" fmla="*/ 994734 w 1695507"/>
              <a:gd name="connsiteY0" fmla="*/ 0 h 1475740"/>
              <a:gd name="connsiteX1" fmla="*/ 1420 w 1695507"/>
              <a:gd name="connsiteY1" fmla="*/ 528223 h 1475740"/>
              <a:gd name="connsiteX2" fmla="*/ 701999 w 1695507"/>
              <a:gd name="connsiteY2" fmla="*/ 1475740 h 1475740"/>
              <a:gd name="connsiteX3" fmla="*/ 1662754 w 1695507"/>
              <a:gd name="connsiteY3" fmla="*/ 1463040 h 1475740"/>
              <a:gd name="connsiteX4" fmla="*/ 478940 w 1695507"/>
              <a:gd name="connsiteY4" fmla="*/ 589183 h 1475740"/>
              <a:gd name="connsiteX5" fmla="*/ 1192854 w 1695507"/>
              <a:gd name="connsiteY5" fmla="*/ 0 h 1475740"/>
              <a:gd name="connsiteX0" fmla="*/ 1011707 w 1712480"/>
              <a:gd name="connsiteY0" fmla="*/ 0 h 1475740"/>
              <a:gd name="connsiteX1" fmla="*/ 18393 w 1712480"/>
              <a:gd name="connsiteY1" fmla="*/ 528223 h 1475740"/>
              <a:gd name="connsiteX2" fmla="*/ 718972 w 1712480"/>
              <a:gd name="connsiteY2" fmla="*/ 1475740 h 1475740"/>
              <a:gd name="connsiteX3" fmla="*/ 1679727 w 1712480"/>
              <a:gd name="connsiteY3" fmla="*/ 1463040 h 1475740"/>
              <a:gd name="connsiteX4" fmla="*/ 495913 w 1712480"/>
              <a:gd name="connsiteY4" fmla="*/ 589183 h 1475740"/>
              <a:gd name="connsiteX5" fmla="*/ 1209827 w 1712480"/>
              <a:gd name="connsiteY5" fmla="*/ 0 h 1475740"/>
              <a:gd name="connsiteX0" fmla="*/ 1013492 w 1714265"/>
              <a:gd name="connsiteY0" fmla="*/ 0 h 1475740"/>
              <a:gd name="connsiteX1" fmla="*/ 20178 w 1714265"/>
              <a:gd name="connsiteY1" fmla="*/ 528223 h 1475740"/>
              <a:gd name="connsiteX2" fmla="*/ 720757 w 1714265"/>
              <a:gd name="connsiteY2" fmla="*/ 1475740 h 1475740"/>
              <a:gd name="connsiteX3" fmla="*/ 1681512 w 1714265"/>
              <a:gd name="connsiteY3" fmla="*/ 1463040 h 1475740"/>
              <a:gd name="connsiteX4" fmla="*/ 497698 w 1714265"/>
              <a:gd name="connsiteY4" fmla="*/ 589183 h 1475740"/>
              <a:gd name="connsiteX5" fmla="*/ 1211612 w 1714265"/>
              <a:gd name="connsiteY5" fmla="*/ 0 h 1475740"/>
              <a:gd name="connsiteX0" fmla="*/ 993451 w 1694224"/>
              <a:gd name="connsiteY0" fmla="*/ 0 h 1475740"/>
              <a:gd name="connsiteX1" fmla="*/ 20457 w 1694224"/>
              <a:gd name="connsiteY1" fmla="*/ 462183 h 1475740"/>
              <a:gd name="connsiteX2" fmla="*/ 700716 w 1694224"/>
              <a:gd name="connsiteY2" fmla="*/ 1475740 h 1475740"/>
              <a:gd name="connsiteX3" fmla="*/ 1661471 w 1694224"/>
              <a:gd name="connsiteY3" fmla="*/ 1463040 h 1475740"/>
              <a:gd name="connsiteX4" fmla="*/ 477657 w 1694224"/>
              <a:gd name="connsiteY4" fmla="*/ 589183 h 1475740"/>
              <a:gd name="connsiteX5" fmla="*/ 1191571 w 1694224"/>
              <a:gd name="connsiteY5" fmla="*/ 0 h 1475740"/>
              <a:gd name="connsiteX0" fmla="*/ 975469 w 1676242"/>
              <a:gd name="connsiteY0" fmla="*/ 0 h 1475740"/>
              <a:gd name="connsiteX1" fmla="*/ 2475 w 1676242"/>
              <a:gd name="connsiteY1" fmla="*/ 462183 h 1475740"/>
              <a:gd name="connsiteX2" fmla="*/ 601454 w 1676242"/>
              <a:gd name="connsiteY2" fmla="*/ 1475740 h 1475740"/>
              <a:gd name="connsiteX3" fmla="*/ 1643489 w 1676242"/>
              <a:gd name="connsiteY3" fmla="*/ 1463040 h 1475740"/>
              <a:gd name="connsiteX4" fmla="*/ 459675 w 1676242"/>
              <a:gd name="connsiteY4" fmla="*/ 589183 h 1475740"/>
              <a:gd name="connsiteX5" fmla="*/ 1173589 w 1676242"/>
              <a:gd name="connsiteY5" fmla="*/ 0 h 1475740"/>
              <a:gd name="connsiteX0" fmla="*/ 960261 w 1661034"/>
              <a:gd name="connsiteY0" fmla="*/ 0 h 1475740"/>
              <a:gd name="connsiteX1" fmla="*/ 2507 w 1661034"/>
              <a:gd name="connsiteY1" fmla="*/ 528223 h 1475740"/>
              <a:gd name="connsiteX2" fmla="*/ 586246 w 1661034"/>
              <a:gd name="connsiteY2" fmla="*/ 1475740 h 1475740"/>
              <a:gd name="connsiteX3" fmla="*/ 1628281 w 1661034"/>
              <a:gd name="connsiteY3" fmla="*/ 1463040 h 1475740"/>
              <a:gd name="connsiteX4" fmla="*/ 444467 w 1661034"/>
              <a:gd name="connsiteY4" fmla="*/ 589183 h 1475740"/>
              <a:gd name="connsiteX5" fmla="*/ 1158381 w 1661034"/>
              <a:gd name="connsiteY5" fmla="*/ 0 h 1475740"/>
              <a:gd name="connsiteX0" fmla="*/ 945055 w 1645828"/>
              <a:gd name="connsiteY0" fmla="*/ 0 h 1475740"/>
              <a:gd name="connsiteX1" fmla="*/ 2541 w 1645828"/>
              <a:gd name="connsiteY1" fmla="*/ 497743 h 1475740"/>
              <a:gd name="connsiteX2" fmla="*/ 571040 w 1645828"/>
              <a:gd name="connsiteY2" fmla="*/ 1475740 h 1475740"/>
              <a:gd name="connsiteX3" fmla="*/ 1613075 w 1645828"/>
              <a:gd name="connsiteY3" fmla="*/ 1463040 h 1475740"/>
              <a:gd name="connsiteX4" fmla="*/ 429261 w 1645828"/>
              <a:gd name="connsiteY4" fmla="*/ 589183 h 1475740"/>
              <a:gd name="connsiteX5" fmla="*/ 1143175 w 1645828"/>
              <a:gd name="connsiteY5" fmla="*/ 0 h 1475740"/>
              <a:gd name="connsiteX0" fmla="*/ 569135 w 1643288"/>
              <a:gd name="connsiteY0" fmla="*/ 0 h 1689100"/>
              <a:gd name="connsiteX1" fmla="*/ 1 w 1643288"/>
              <a:gd name="connsiteY1" fmla="*/ 711103 h 1689100"/>
              <a:gd name="connsiteX2" fmla="*/ 568500 w 1643288"/>
              <a:gd name="connsiteY2" fmla="*/ 1689100 h 1689100"/>
              <a:gd name="connsiteX3" fmla="*/ 1610535 w 1643288"/>
              <a:gd name="connsiteY3" fmla="*/ 1676400 h 1689100"/>
              <a:gd name="connsiteX4" fmla="*/ 426721 w 1643288"/>
              <a:gd name="connsiteY4" fmla="*/ 802543 h 1689100"/>
              <a:gd name="connsiteX5" fmla="*/ 1140635 w 1643288"/>
              <a:gd name="connsiteY5" fmla="*/ 213360 h 1689100"/>
              <a:gd name="connsiteX0" fmla="*/ 569135 w 1643288"/>
              <a:gd name="connsiteY0" fmla="*/ 0 h 1689100"/>
              <a:gd name="connsiteX1" fmla="*/ 1 w 1643288"/>
              <a:gd name="connsiteY1" fmla="*/ 711103 h 1689100"/>
              <a:gd name="connsiteX2" fmla="*/ 568500 w 1643288"/>
              <a:gd name="connsiteY2" fmla="*/ 1689100 h 1689100"/>
              <a:gd name="connsiteX3" fmla="*/ 1610535 w 1643288"/>
              <a:gd name="connsiteY3" fmla="*/ 1676400 h 1689100"/>
              <a:gd name="connsiteX4" fmla="*/ 426721 w 1643288"/>
              <a:gd name="connsiteY4" fmla="*/ 802543 h 1689100"/>
              <a:gd name="connsiteX5" fmla="*/ 1140635 w 1643288"/>
              <a:gd name="connsiteY5" fmla="*/ 213360 h 1689100"/>
              <a:gd name="connsiteX0" fmla="*/ 569135 w 1639206"/>
              <a:gd name="connsiteY0" fmla="*/ 0 h 1689100"/>
              <a:gd name="connsiteX1" fmla="*/ 1 w 1639206"/>
              <a:gd name="connsiteY1" fmla="*/ 711103 h 1689100"/>
              <a:gd name="connsiteX2" fmla="*/ 568500 w 1639206"/>
              <a:gd name="connsiteY2" fmla="*/ 1689100 h 1689100"/>
              <a:gd name="connsiteX3" fmla="*/ 1610535 w 1639206"/>
              <a:gd name="connsiteY3" fmla="*/ 1676400 h 1689100"/>
              <a:gd name="connsiteX4" fmla="*/ 426721 w 1639206"/>
              <a:gd name="connsiteY4" fmla="*/ 802543 h 1689100"/>
              <a:gd name="connsiteX5" fmla="*/ 1049195 w 1639206"/>
              <a:gd name="connsiteY5" fmla="*/ 114300 h 1689100"/>
              <a:gd name="connsiteX0" fmla="*/ 569135 w 1639206"/>
              <a:gd name="connsiteY0" fmla="*/ 0 h 1689100"/>
              <a:gd name="connsiteX1" fmla="*/ 1 w 1639206"/>
              <a:gd name="connsiteY1" fmla="*/ 711103 h 1689100"/>
              <a:gd name="connsiteX2" fmla="*/ 568500 w 1639206"/>
              <a:gd name="connsiteY2" fmla="*/ 1689100 h 1689100"/>
              <a:gd name="connsiteX3" fmla="*/ 1610535 w 1639206"/>
              <a:gd name="connsiteY3" fmla="*/ 1676400 h 1689100"/>
              <a:gd name="connsiteX4" fmla="*/ 426721 w 1639206"/>
              <a:gd name="connsiteY4" fmla="*/ 802543 h 1689100"/>
              <a:gd name="connsiteX5" fmla="*/ 1049195 w 1639206"/>
              <a:gd name="connsiteY5" fmla="*/ 114300 h 1689100"/>
              <a:gd name="connsiteX0" fmla="*/ 569135 w 1639565"/>
              <a:gd name="connsiteY0" fmla="*/ 0 h 1689100"/>
              <a:gd name="connsiteX1" fmla="*/ 1 w 1639565"/>
              <a:gd name="connsiteY1" fmla="*/ 711103 h 1689100"/>
              <a:gd name="connsiteX2" fmla="*/ 568500 w 1639565"/>
              <a:gd name="connsiteY2" fmla="*/ 1689100 h 1689100"/>
              <a:gd name="connsiteX3" fmla="*/ 1610535 w 1639565"/>
              <a:gd name="connsiteY3" fmla="*/ 1676400 h 1689100"/>
              <a:gd name="connsiteX4" fmla="*/ 426721 w 1639565"/>
              <a:gd name="connsiteY4" fmla="*/ 802543 h 1689100"/>
              <a:gd name="connsiteX5" fmla="*/ 934895 w 1639565"/>
              <a:gd name="connsiteY5" fmla="*/ 152400 h 1689100"/>
              <a:gd name="connsiteX0" fmla="*/ 569135 w 1639565"/>
              <a:gd name="connsiteY0" fmla="*/ 0 h 1689100"/>
              <a:gd name="connsiteX1" fmla="*/ 1 w 1639565"/>
              <a:gd name="connsiteY1" fmla="*/ 711103 h 1689100"/>
              <a:gd name="connsiteX2" fmla="*/ 568500 w 1639565"/>
              <a:gd name="connsiteY2" fmla="*/ 1689100 h 1689100"/>
              <a:gd name="connsiteX3" fmla="*/ 1610535 w 1639565"/>
              <a:gd name="connsiteY3" fmla="*/ 1676400 h 1689100"/>
              <a:gd name="connsiteX4" fmla="*/ 426721 w 1639565"/>
              <a:gd name="connsiteY4" fmla="*/ 802543 h 1689100"/>
              <a:gd name="connsiteX5" fmla="*/ 934895 w 1639565"/>
              <a:gd name="connsiteY5" fmla="*/ 152400 h 1689100"/>
              <a:gd name="connsiteX0" fmla="*/ 569135 w 1639123"/>
              <a:gd name="connsiteY0" fmla="*/ 0 h 1689100"/>
              <a:gd name="connsiteX1" fmla="*/ 1 w 1639123"/>
              <a:gd name="connsiteY1" fmla="*/ 711103 h 1689100"/>
              <a:gd name="connsiteX2" fmla="*/ 568500 w 1639123"/>
              <a:gd name="connsiteY2" fmla="*/ 1689100 h 1689100"/>
              <a:gd name="connsiteX3" fmla="*/ 1610535 w 1639123"/>
              <a:gd name="connsiteY3" fmla="*/ 1676400 h 1689100"/>
              <a:gd name="connsiteX4" fmla="*/ 403861 w 1639123"/>
              <a:gd name="connsiteY4" fmla="*/ 733963 h 1689100"/>
              <a:gd name="connsiteX5" fmla="*/ 934895 w 1639123"/>
              <a:gd name="connsiteY5" fmla="*/ 152400 h 1689100"/>
              <a:gd name="connsiteX0" fmla="*/ 571632 w 1641620"/>
              <a:gd name="connsiteY0" fmla="*/ 0 h 1719580"/>
              <a:gd name="connsiteX1" fmla="*/ 2498 w 1641620"/>
              <a:gd name="connsiteY1" fmla="*/ 711103 h 1719580"/>
              <a:gd name="connsiteX2" fmla="*/ 258577 w 1641620"/>
              <a:gd name="connsiteY2" fmla="*/ 1719580 h 1719580"/>
              <a:gd name="connsiteX3" fmla="*/ 1613032 w 1641620"/>
              <a:gd name="connsiteY3" fmla="*/ 1676400 h 1719580"/>
              <a:gd name="connsiteX4" fmla="*/ 406358 w 1641620"/>
              <a:gd name="connsiteY4" fmla="*/ 733963 h 1719580"/>
              <a:gd name="connsiteX5" fmla="*/ 937392 w 1641620"/>
              <a:gd name="connsiteY5" fmla="*/ 152400 h 1719580"/>
              <a:gd name="connsiteX0" fmla="*/ 571242 w 1641230"/>
              <a:gd name="connsiteY0" fmla="*/ 0 h 1719580"/>
              <a:gd name="connsiteX1" fmla="*/ 2108 w 1641230"/>
              <a:gd name="connsiteY1" fmla="*/ 711103 h 1719580"/>
              <a:gd name="connsiteX2" fmla="*/ 258187 w 1641230"/>
              <a:gd name="connsiteY2" fmla="*/ 1719580 h 1719580"/>
              <a:gd name="connsiteX3" fmla="*/ 1612642 w 1641230"/>
              <a:gd name="connsiteY3" fmla="*/ 1676400 h 1719580"/>
              <a:gd name="connsiteX4" fmla="*/ 405968 w 1641230"/>
              <a:gd name="connsiteY4" fmla="*/ 733963 h 1719580"/>
              <a:gd name="connsiteX5" fmla="*/ 937002 w 1641230"/>
              <a:gd name="connsiteY5" fmla="*/ 152400 h 1719580"/>
              <a:gd name="connsiteX0" fmla="*/ 386638 w 1639506"/>
              <a:gd name="connsiteY0" fmla="*/ 0 h 1750060"/>
              <a:gd name="connsiteX1" fmla="*/ 384 w 1639506"/>
              <a:gd name="connsiteY1" fmla="*/ 741583 h 1750060"/>
              <a:gd name="connsiteX2" fmla="*/ 256463 w 1639506"/>
              <a:gd name="connsiteY2" fmla="*/ 1750060 h 1750060"/>
              <a:gd name="connsiteX3" fmla="*/ 1610918 w 1639506"/>
              <a:gd name="connsiteY3" fmla="*/ 1706880 h 1750060"/>
              <a:gd name="connsiteX4" fmla="*/ 404244 w 1639506"/>
              <a:gd name="connsiteY4" fmla="*/ 764443 h 1750060"/>
              <a:gd name="connsiteX5" fmla="*/ 935278 w 1639506"/>
              <a:gd name="connsiteY5" fmla="*/ 182880 h 1750060"/>
              <a:gd name="connsiteX0" fmla="*/ 386638 w 1639506"/>
              <a:gd name="connsiteY0" fmla="*/ 0 h 1750060"/>
              <a:gd name="connsiteX1" fmla="*/ 384 w 1639506"/>
              <a:gd name="connsiteY1" fmla="*/ 741583 h 1750060"/>
              <a:gd name="connsiteX2" fmla="*/ 256463 w 1639506"/>
              <a:gd name="connsiteY2" fmla="*/ 1750060 h 1750060"/>
              <a:gd name="connsiteX3" fmla="*/ 1610918 w 1639506"/>
              <a:gd name="connsiteY3" fmla="*/ 1706880 h 1750060"/>
              <a:gd name="connsiteX4" fmla="*/ 404244 w 1639506"/>
              <a:gd name="connsiteY4" fmla="*/ 764443 h 1750060"/>
              <a:gd name="connsiteX5" fmla="*/ 935278 w 1639506"/>
              <a:gd name="connsiteY5" fmla="*/ 182880 h 1750060"/>
              <a:gd name="connsiteX0" fmla="*/ 386638 w 1640326"/>
              <a:gd name="connsiteY0" fmla="*/ 0 h 1750060"/>
              <a:gd name="connsiteX1" fmla="*/ 384 w 1640326"/>
              <a:gd name="connsiteY1" fmla="*/ 741583 h 1750060"/>
              <a:gd name="connsiteX2" fmla="*/ 256463 w 1640326"/>
              <a:gd name="connsiteY2" fmla="*/ 1750060 h 1750060"/>
              <a:gd name="connsiteX3" fmla="*/ 1610918 w 1640326"/>
              <a:gd name="connsiteY3" fmla="*/ 1706880 h 1750060"/>
              <a:gd name="connsiteX4" fmla="*/ 404244 w 1640326"/>
              <a:gd name="connsiteY4" fmla="*/ 764443 h 1750060"/>
              <a:gd name="connsiteX5" fmla="*/ 676198 w 1640326"/>
              <a:gd name="connsiteY5" fmla="*/ 60960 h 1750060"/>
              <a:gd name="connsiteX0" fmla="*/ 386638 w 1640326"/>
              <a:gd name="connsiteY0" fmla="*/ 0 h 1750060"/>
              <a:gd name="connsiteX1" fmla="*/ 384 w 1640326"/>
              <a:gd name="connsiteY1" fmla="*/ 741583 h 1750060"/>
              <a:gd name="connsiteX2" fmla="*/ 256463 w 1640326"/>
              <a:gd name="connsiteY2" fmla="*/ 1750060 h 1750060"/>
              <a:gd name="connsiteX3" fmla="*/ 1610918 w 1640326"/>
              <a:gd name="connsiteY3" fmla="*/ 1706880 h 1750060"/>
              <a:gd name="connsiteX4" fmla="*/ 404244 w 1640326"/>
              <a:gd name="connsiteY4" fmla="*/ 764443 h 1750060"/>
              <a:gd name="connsiteX5" fmla="*/ 676198 w 1640326"/>
              <a:gd name="connsiteY5" fmla="*/ 60960 h 1750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40326" h="1750060">
                <a:moveTo>
                  <a:pt x="386638" y="0"/>
                </a:moveTo>
                <a:cubicBezTo>
                  <a:pt x="955569" y="579104"/>
                  <a:pt x="22080" y="449906"/>
                  <a:pt x="384" y="741583"/>
                </a:cubicBezTo>
                <a:cubicBezTo>
                  <a:pt x="-21312" y="1033260"/>
                  <a:pt x="888153" y="1353381"/>
                  <a:pt x="256463" y="1750060"/>
                </a:cubicBezTo>
                <a:lnTo>
                  <a:pt x="1610918" y="1706880"/>
                </a:lnTo>
                <a:cubicBezTo>
                  <a:pt x="1849755" y="1207754"/>
                  <a:pt x="560031" y="1038763"/>
                  <a:pt x="404244" y="764443"/>
                </a:cubicBezTo>
                <a:cubicBezTo>
                  <a:pt x="248457" y="490123"/>
                  <a:pt x="919191" y="551180"/>
                  <a:pt x="676198" y="60960"/>
                </a:cubicBezTo>
              </a:path>
            </a:pathLst>
          </a:custGeom>
          <a:gradFill flip="none" rotWithShape="1">
            <a:gsLst>
              <a:gs pos="54000">
                <a:schemeClr val="bg1">
                  <a:lumMod val="85000"/>
                </a:schemeClr>
              </a:gs>
              <a:gs pos="100000">
                <a:schemeClr val="bg1"/>
              </a:gs>
              <a:gs pos="0">
                <a:schemeClr val="bg1"/>
              </a:gs>
            </a:gsLst>
            <a:lin ang="5400000" scaled="1"/>
            <a:tileRect/>
          </a:gradFill>
          <a:ln w="3175">
            <a:gradFill>
              <a:gsLst>
                <a:gs pos="0">
                  <a:schemeClr val="accent1">
                    <a:lumMod val="5000"/>
                    <a:lumOff val="95000"/>
                  </a:schemeClr>
                </a:gs>
                <a:gs pos="100000">
                  <a:schemeClr val="bg1">
                    <a:lumMod val="8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2" name="标题 1"/>
          <p:cNvSpPr>
            <a:spLocks noGrp="1"/>
          </p:cNvSpPr>
          <p:nvPr>
            <p:ph type="title"/>
          </p:nvPr>
        </p:nvSpPr>
        <p:spPr/>
        <p:txBody>
          <a:bodyPr>
            <a:normAutofit/>
          </a:bodyPr>
          <a:lstStyle/>
          <a:p>
            <a:r>
              <a:rPr lang="en-US" dirty="0" smtClean="0"/>
              <a:t>“Power Grid” </a:t>
            </a:r>
            <a:r>
              <a:rPr lang="en-US" dirty="0" smtClean="0"/>
              <a:t>in the Digital World </a:t>
            </a:r>
            <a:r>
              <a:rPr lang="en-US" dirty="0"/>
              <a:t>:</a:t>
            </a:r>
            <a:r>
              <a:rPr lang="en-US" dirty="0" smtClean="0"/>
              <a:t> </a:t>
            </a:r>
            <a:r>
              <a:rPr lang="en-US" dirty="0" smtClean="0"/>
              <a:t>Data Communication Network</a:t>
            </a:r>
            <a:endParaRPr lang="en-US" altLang="zh-CN" dirty="0">
              <a:sym typeface="Huawei Sans" panose="020C0503030203020204" pitchFamily="34" charset="0"/>
            </a:endParaRPr>
          </a:p>
        </p:txBody>
      </p:sp>
      <p:sp>
        <p:nvSpPr>
          <p:cNvPr id="143" name="文本占位符 142"/>
          <p:cNvSpPr>
            <a:spLocks noGrp="1"/>
          </p:cNvSpPr>
          <p:nvPr>
            <p:ph type="body" sz="quarter" idx="10"/>
          </p:nvPr>
        </p:nvSpPr>
        <p:spPr/>
        <p:txBody>
          <a:bodyPr/>
          <a:lstStyle/>
          <a:p>
            <a:pPr algn="l"/>
            <a:r>
              <a:rPr lang="en-US" sz="1600" dirty="0" smtClean="0"/>
              <a:t>The </a:t>
            </a:r>
            <a:r>
              <a:rPr lang="en-US" altLang="zh-CN" sz="1600" dirty="0"/>
              <a:t>symbol </a:t>
            </a:r>
            <a:r>
              <a:rPr lang="en-US" sz="1600" dirty="0" smtClean="0"/>
              <a:t>of industrialization is "electricity", </a:t>
            </a:r>
            <a:r>
              <a:rPr lang="en-US" altLang="zh-CN" sz="1600" dirty="0" smtClean="0"/>
              <a:t>transmitting </a:t>
            </a:r>
            <a:r>
              <a:rPr lang="en-US" sz="1600" dirty="0" smtClean="0"/>
              <a:t>electricity through the power grid.</a:t>
            </a:r>
            <a:endParaRPr lang="en-US" altLang="zh-CN" sz="1600" dirty="0" smtClean="0">
              <a:sym typeface="Huawei Sans" panose="020C0503030203020204" pitchFamily="34" charset="0"/>
            </a:endParaRPr>
          </a:p>
          <a:p>
            <a:pPr algn="l"/>
            <a:r>
              <a:rPr lang="en-US" sz="1600" dirty="0" smtClean="0"/>
              <a:t>The symbol of digitalization is "</a:t>
            </a:r>
            <a:r>
              <a:rPr lang="en-US" sz="1600" dirty="0" err="1" smtClean="0"/>
              <a:t>cloudification</a:t>
            </a:r>
            <a:r>
              <a:rPr lang="en-US" sz="1600" dirty="0" smtClean="0"/>
              <a:t>", transmit</a:t>
            </a:r>
            <a:r>
              <a:rPr lang="en-US" altLang="zh-CN" sz="1600" dirty="0" smtClean="0"/>
              <a:t>ting</a:t>
            </a:r>
            <a:r>
              <a:rPr lang="en-US" sz="1600" dirty="0" smtClean="0"/>
              <a:t> computing power through the cloud network.</a:t>
            </a:r>
            <a:endParaRPr lang="en-US" altLang="zh-CN" sz="1600" dirty="0">
              <a:sym typeface="Huawei Sans" panose="020C0503030203020204" pitchFamily="34" charset="0"/>
            </a:endParaRPr>
          </a:p>
        </p:txBody>
      </p:sp>
      <p:sp>
        <p:nvSpPr>
          <p:cNvPr id="72" name="Freeform 6"/>
          <p:cNvSpPr>
            <a:spLocks/>
          </p:cNvSpPr>
          <p:nvPr/>
        </p:nvSpPr>
        <p:spPr bwMode="gray">
          <a:xfrm>
            <a:off x="5576197" y="3593364"/>
            <a:ext cx="641162" cy="1394657"/>
          </a:xfrm>
          <a:custGeom>
            <a:avLst/>
            <a:gdLst/>
            <a:ahLst/>
            <a:cxnLst>
              <a:cxn ang="0">
                <a:pos x="0" y="0"/>
              </a:cxn>
              <a:cxn ang="0">
                <a:pos x="20" y="36"/>
              </a:cxn>
              <a:cxn ang="0">
                <a:pos x="67" y="105"/>
              </a:cxn>
              <a:cxn ang="0">
                <a:pos x="120" y="172"/>
              </a:cxn>
              <a:cxn ang="0">
                <a:pos x="180" y="238"/>
              </a:cxn>
              <a:cxn ang="0">
                <a:pos x="244" y="300"/>
              </a:cxn>
              <a:cxn ang="0">
                <a:pos x="316" y="363"/>
              </a:cxn>
              <a:cxn ang="0">
                <a:pos x="391" y="421"/>
              </a:cxn>
              <a:cxn ang="0">
                <a:pos x="471" y="479"/>
              </a:cxn>
              <a:cxn ang="0">
                <a:pos x="596" y="560"/>
              </a:cxn>
              <a:cxn ang="0">
                <a:pos x="773" y="662"/>
              </a:cxn>
              <a:cxn ang="0">
                <a:pos x="957" y="754"/>
              </a:cxn>
              <a:cxn ang="0">
                <a:pos x="1142" y="839"/>
              </a:cxn>
              <a:cxn ang="0">
                <a:pos x="1325" y="914"/>
              </a:cxn>
              <a:cxn ang="0">
                <a:pos x="1500" y="979"/>
              </a:cxn>
              <a:cxn ang="0">
                <a:pos x="1664" y="1037"/>
              </a:cxn>
              <a:cxn ang="0">
                <a:pos x="1878" y="1106"/>
              </a:cxn>
              <a:cxn ang="0">
                <a:pos x="2081" y="1164"/>
              </a:cxn>
              <a:cxn ang="0">
                <a:pos x="2158" y="1183"/>
              </a:cxn>
              <a:cxn ang="0">
                <a:pos x="1992" y="1212"/>
              </a:cxn>
              <a:cxn ang="0">
                <a:pos x="1809" y="1252"/>
              </a:cxn>
              <a:cxn ang="0">
                <a:pos x="1661" y="1288"/>
              </a:cxn>
              <a:cxn ang="0">
                <a:pos x="1495" y="1333"/>
              </a:cxn>
              <a:cxn ang="0">
                <a:pos x="1318" y="1389"/>
              </a:cxn>
              <a:cxn ang="0">
                <a:pos x="1134" y="1456"/>
              </a:cxn>
              <a:cxn ang="0">
                <a:pos x="948" y="1533"/>
              </a:cxn>
              <a:cxn ang="0">
                <a:pos x="765" y="1624"/>
              </a:cxn>
              <a:cxn ang="0">
                <a:pos x="676" y="1672"/>
              </a:cxn>
              <a:cxn ang="0">
                <a:pos x="588" y="1726"/>
              </a:cxn>
              <a:cxn ang="0">
                <a:pos x="504" y="1782"/>
              </a:cxn>
              <a:cxn ang="0">
                <a:pos x="422" y="1840"/>
              </a:cxn>
              <a:cxn ang="0">
                <a:pos x="346" y="1904"/>
              </a:cxn>
              <a:cxn ang="0">
                <a:pos x="274" y="1970"/>
              </a:cxn>
              <a:cxn ang="0">
                <a:pos x="206" y="2040"/>
              </a:cxn>
              <a:cxn ang="0">
                <a:pos x="144" y="2114"/>
              </a:cxn>
              <a:cxn ang="0">
                <a:pos x="89" y="2190"/>
              </a:cxn>
              <a:cxn ang="0">
                <a:pos x="41" y="2272"/>
              </a:cxn>
              <a:cxn ang="0">
                <a:pos x="0" y="2356"/>
              </a:cxn>
            </a:cxnLst>
            <a:rect l="0" t="0" r="r" b="b"/>
            <a:pathLst>
              <a:path w="2158" h="2356">
                <a:moveTo>
                  <a:pt x="0" y="2356"/>
                </a:moveTo>
                <a:lnTo>
                  <a:pt x="0" y="0"/>
                </a:lnTo>
                <a:lnTo>
                  <a:pt x="0" y="0"/>
                </a:lnTo>
                <a:lnTo>
                  <a:pt x="20" y="36"/>
                </a:lnTo>
                <a:lnTo>
                  <a:pt x="42" y="70"/>
                </a:lnTo>
                <a:lnTo>
                  <a:pt x="67" y="105"/>
                </a:lnTo>
                <a:lnTo>
                  <a:pt x="92" y="139"/>
                </a:lnTo>
                <a:lnTo>
                  <a:pt x="120" y="172"/>
                </a:lnTo>
                <a:lnTo>
                  <a:pt x="149" y="205"/>
                </a:lnTo>
                <a:lnTo>
                  <a:pt x="180" y="238"/>
                </a:lnTo>
                <a:lnTo>
                  <a:pt x="211" y="269"/>
                </a:lnTo>
                <a:lnTo>
                  <a:pt x="244" y="300"/>
                </a:lnTo>
                <a:lnTo>
                  <a:pt x="280" y="332"/>
                </a:lnTo>
                <a:lnTo>
                  <a:pt x="316" y="363"/>
                </a:lnTo>
                <a:lnTo>
                  <a:pt x="352" y="393"/>
                </a:lnTo>
                <a:lnTo>
                  <a:pt x="391" y="421"/>
                </a:lnTo>
                <a:lnTo>
                  <a:pt x="430" y="451"/>
                </a:lnTo>
                <a:lnTo>
                  <a:pt x="471" y="479"/>
                </a:lnTo>
                <a:lnTo>
                  <a:pt x="511" y="507"/>
                </a:lnTo>
                <a:lnTo>
                  <a:pt x="596" y="560"/>
                </a:lnTo>
                <a:lnTo>
                  <a:pt x="683" y="612"/>
                </a:lnTo>
                <a:lnTo>
                  <a:pt x="773" y="662"/>
                </a:lnTo>
                <a:lnTo>
                  <a:pt x="865" y="709"/>
                </a:lnTo>
                <a:lnTo>
                  <a:pt x="957" y="754"/>
                </a:lnTo>
                <a:lnTo>
                  <a:pt x="1049" y="798"/>
                </a:lnTo>
                <a:lnTo>
                  <a:pt x="1142" y="839"/>
                </a:lnTo>
                <a:lnTo>
                  <a:pt x="1234" y="878"/>
                </a:lnTo>
                <a:lnTo>
                  <a:pt x="1325" y="914"/>
                </a:lnTo>
                <a:lnTo>
                  <a:pt x="1414" y="948"/>
                </a:lnTo>
                <a:lnTo>
                  <a:pt x="1500" y="979"/>
                </a:lnTo>
                <a:lnTo>
                  <a:pt x="1584" y="1009"/>
                </a:lnTo>
                <a:lnTo>
                  <a:pt x="1664" y="1037"/>
                </a:lnTo>
                <a:lnTo>
                  <a:pt x="1740" y="1062"/>
                </a:lnTo>
                <a:lnTo>
                  <a:pt x="1878" y="1106"/>
                </a:lnTo>
                <a:lnTo>
                  <a:pt x="1994" y="1139"/>
                </a:lnTo>
                <a:lnTo>
                  <a:pt x="2081" y="1164"/>
                </a:lnTo>
                <a:lnTo>
                  <a:pt x="2158" y="1183"/>
                </a:lnTo>
                <a:lnTo>
                  <a:pt x="2158" y="1183"/>
                </a:lnTo>
                <a:lnTo>
                  <a:pt x="2081" y="1195"/>
                </a:lnTo>
                <a:lnTo>
                  <a:pt x="1992" y="1212"/>
                </a:lnTo>
                <a:lnTo>
                  <a:pt x="1877" y="1236"/>
                </a:lnTo>
                <a:lnTo>
                  <a:pt x="1809" y="1252"/>
                </a:lnTo>
                <a:lnTo>
                  <a:pt x="1737" y="1269"/>
                </a:lnTo>
                <a:lnTo>
                  <a:pt x="1661" y="1288"/>
                </a:lnTo>
                <a:lnTo>
                  <a:pt x="1579" y="1309"/>
                </a:lnTo>
                <a:lnTo>
                  <a:pt x="1495" y="1333"/>
                </a:lnTo>
                <a:lnTo>
                  <a:pt x="1407" y="1361"/>
                </a:lnTo>
                <a:lnTo>
                  <a:pt x="1318" y="1389"/>
                </a:lnTo>
                <a:lnTo>
                  <a:pt x="1226" y="1422"/>
                </a:lnTo>
                <a:lnTo>
                  <a:pt x="1134" y="1456"/>
                </a:lnTo>
                <a:lnTo>
                  <a:pt x="1041" y="1494"/>
                </a:lnTo>
                <a:lnTo>
                  <a:pt x="948" y="1533"/>
                </a:lnTo>
                <a:lnTo>
                  <a:pt x="855" y="1577"/>
                </a:lnTo>
                <a:lnTo>
                  <a:pt x="765" y="1624"/>
                </a:lnTo>
                <a:lnTo>
                  <a:pt x="719" y="1647"/>
                </a:lnTo>
                <a:lnTo>
                  <a:pt x="676" y="1672"/>
                </a:lnTo>
                <a:lnTo>
                  <a:pt x="632" y="1699"/>
                </a:lnTo>
                <a:lnTo>
                  <a:pt x="588" y="1726"/>
                </a:lnTo>
                <a:lnTo>
                  <a:pt x="546" y="1752"/>
                </a:lnTo>
                <a:lnTo>
                  <a:pt x="504" y="1782"/>
                </a:lnTo>
                <a:lnTo>
                  <a:pt x="463" y="1810"/>
                </a:lnTo>
                <a:lnTo>
                  <a:pt x="422" y="1840"/>
                </a:lnTo>
                <a:lnTo>
                  <a:pt x="383" y="1871"/>
                </a:lnTo>
                <a:lnTo>
                  <a:pt x="346" y="1904"/>
                </a:lnTo>
                <a:lnTo>
                  <a:pt x="308" y="1935"/>
                </a:lnTo>
                <a:lnTo>
                  <a:pt x="274" y="1970"/>
                </a:lnTo>
                <a:lnTo>
                  <a:pt x="239" y="2004"/>
                </a:lnTo>
                <a:lnTo>
                  <a:pt x="206" y="2040"/>
                </a:lnTo>
                <a:lnTo>
                  <a:pt x="175" y="2076"/>
                </a:lnTo>
                <a:lnTo>
                  <a:pt x="144" y="2114"/>
                </a:lnTo>
                <a:lnTo>
                  <a:pt x="116" y="2151"/>
                </a:lnTo>
                <a:lnTo>
                  <a:pt x="89" y="2190"/>
                </a:lnTo>
                <a:lnTo>
                  <a:pt x="64" y="2231"/>
                </a:lnTo>
                <a:lnTo>
                  <a:pt x="41" y="2272"/>
                </a:lnTo>
                <a:lnTo>
                  <a:pt x="19" y="2314"/>
                </a:lnTo>
                <a:lnTo>
                  <a:pt x="0" y="2356"/>
                </a:lnTo>
                <a:lnTo>
                  <a:pt x="0" y="2356"/>
                </a:lnTo>
                <a:close/>
              </a:path>
            </a:pathLst>
          </a:custGeom>
          <a:gradFill flip="none" rotWithShape="1">
            <a:gsLst>
              <a:gs pos="52000">
                <a:srgbClr val="7F7F7F">
                  <a:alpha val="22000"/>
                </a:srgbClr>
              </a:gs>
              <a:gs pos="100000">
                <a:srgbClr val="666666">
                  <a:lumMod val="50000"/>
                  <a:alpha val="0"/>
                </a:srgbClr>
              </a:gs>
              <a:gs pos="0">
                <a:srgbClr val="666666">
                  <a:lumMod val="50000"/>
                  <a:alpha val="21000"/>
                </a:srgbClr>
              </a:gs>
            </a:gsLst>
            <a:lin ang="10800000" scaled="1"/>
            <a:tileRect/>
          </a:gradFill>
          <a:ln w="3175" cap="flat" cmpd="sng" algn="ctr">
            <a:gradFill flip="none" rotWithShape="1">
              <a:gsLst>
                <a:gs pos="0">
                  <a:srgbClr val="00EAF6">
                    <a:alpha val="0"/>
                  </a:srgbClr>
                </a:gs>
                <a:gs pos="100000">
                  <a:srgbClr val="FFFFFF">
                    <a:lumMod val="60000"/>
                    <a:lumOff val="40000"/>
                    <a:alpha val="53000"/>
                  </a:srgbClr>
                </a:gs>
              </a:gsLst>
              <a:lin ang="0" scaled="1"/>
              <a:tileRect/>
            </a:gradFill>
            <a:prstDash val="solid"/>
            <a:miter lim="800000"/>
          </a:ln>
          <a:effectLst/>
        </p:spPr>
        <p:txBody>
          <a:bodyPr anchor="ctr"/>
          <a:lstStyle/>
          <a:p>
            <a:pPr marL="0" marR="0" lvl="0" indent="-251983" algn="ctr" defTabSz="914400" eaLnBrk="1" fontAlgn="ctr" latinLnBrk="0" hangingPunct="1">
              <a:lnSpc>
                <a:spcPts val="5600"/>
              </a:lnSpc>
              <a:spcBef>
                <a:spcPts val="0"/>
              </a:spcBef>
              <a:spcAft>
                <a:spcPts val="0"/>
              </a:spcAft>
              <a:buClr>
                <a:srgbClr val="CC9900"/>
              </a:buClr>
              <a:buSzPct val="60000"/>
              <a:buFont typeface="Wingdings" pitchFamily="2" charset="2"/>
              <a:buChar char="n"/>
              <a:tabLst/>
              <a:defRPr/>
            </a:pPr>
            <a:endParaRPr kumimoji="0" lang="en-US" altLang="zh-CN" sz="2400" b="0" i="0" u="none" strike="noStrike" kern="0" cap="none" spc="0" normalizeH="0" baseline="0" noProof="0" dirty="0">
              <a:ln>
                <a:noFill/>
              </a:ln>
              <a:solidFill>
                <a:srgbClr val="666666"/>
              </a:solidFill>
              <a:effectLst/>
              <a:uLnTx/>
              <a:uFillTx/>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06" name="矩形 205"/>
          <p:cNvSpPr/>
          <p:nvPr/>
        </p:nvSpPr>
        <p:spPr bwMode="gray">
          <a:xfrm>
            <a:off x="1881273" y="3297805"/>
            <a:ext cx="2250937" cy="307777"/>
          </a:xfrm>
          <a:prstGeom prst="rect">
            <a:avLst/>
          </a:prstGeom>
        </p:spPr>
        <p:txBody>
          <a:bodyPr wrap="none" anchor="ctr">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400" dirty="0" smtClean="0">
                <a:solidFill>
                  <a:srgbClr val="1D1D1A"/>
                </a:solidFill>
                <a:latin typeface="Huawei Sans" panose="020C0503030203020204" pitchFamily="34" charset="0"/>
              </a:rPr>
              <a:t>Power generation system</a:t>
            </a:r>
            <a:endParaRPr lang="en-US" sz="1400" dirty="0">
              <a:solidFill>
                <a:srgbClr val="1D1D1A"/>
              </a:solidFill>
              <a:latin typeface="Huawei Sans" panose="020C0503030203020204" pitchFamily="34" charset="0"/>
            </a:endParaRPr>
          </a:p>
        </p:txBody>
      </p:sp>
      <p:sp>
        <p:nvSpPr>
          <p:cNvPr id="75" name="文本框 74"/>
          <p:cNvSpPr txBox="1"/>
          <p:nvPr/>
        </p:nvSpPr>
        <p:spPr bwMode="gray">
          <a:xfrm>
            <a:off x="7498579" y="3960746"/>
            <a:ext cx="2600072" cy="215444"/>
          </a:xfrm>
          <a:prstGeom prst="rect">
            <a:avLst/>
          </a:prstGeom>
          <a:noFill/>
        </p:spPr>
        <p:txBody>
          <a:bodyPr wrap="none" lIns="0" tIns="0" rIns="0" bIns="0" rtlCol="0">
            <a:spAutoFit/>
          </a:bodyPr>
          <a:lstStyle/>
          <a:p>
            <a:pPr algn="ctr" defTabSz="480101" fontAlgn="ctr" hangingPunct="0">
              <a:defRPr/>
            </a:pPr>
            <a:r>
              <a:rPr lang="en-US" sz="1400" b="1" dirty="0" smtClean="0">
                <a:solidFill>
                  <a:srgbClr val="C7000B"/>
                </a:solidFill>
                <a:latin typeface="Huawei Sans" panose="020C0503030203020204" pitchFamily="34" charset="0"/>
              </a:rPr>
              <a:t>Data communication network</a:t>
            </a:r>
          </a:p>
        </p:txBody>
      </p:sp>
      <p:sp>
        <p:nvSpPr>
          <p:cNvPr id="79" name="梯形 78">
            <a:extLst>
              <a:ext uri="{FF2B5EF4-FFF2-40B4-BE49-F238E27FC236}">
                <a16:creationId xmlns:a16="http://schemas.microsoft.com/office/drawing/2014/main" xmlns="" id="{5BE39BA0-1E55-44D9-988D-D91CF2A7F200}"/>
              </a:ext>
            </a:extLst>
          </p:cNvPr>
          <p:cNvSpPr/>
          <p:nvPr/>
        </p:nvSpPr>
        <p:spPr bwMode="gray">
          <a:xfrm>
            <a:off x="6308024" y="5291259"/>
            <a:ext cx="2330412" cy="359372"/>
          </a:xfrm>
          <a:prstGeom prst="trapezoid">
            <a:avLst>
              <a:gd name="adj" fmla="val 185641"/>
            </a:avLst>
          </a:prstGeom>
          <a:gradFill flip="none" rotWithShape="1">
            <a:gsLst>
              <a:gs pos="0">
                <a:srgbClr val="A9A9A9">
                  <a:alpha val="20000"/>
                </a:srgbClr>
              </a:gs>
              <a:gs pos="100000">
                <a:srgbClr val="000000">
                  <a:alpha val="0"/>
                </a:srgbClr>
              </a:gs>
            </a:gsLst>
            <a:lin ang="16200000" scaled="1"/>
            <a:tileRect/>
          </a:gradFill>
          <a:ln w="9525" cap="flat" cmpd="sng" algn="ctr">
            <a:gradFill flip="none" rotWithShape="1">
              <a:gsLst>
                <a:gs pos="0">
                  <a:srgbClr val="434343">
                    <a:lumMod val="85000"/>
                    <a:alpha val="55000"/>
                  </a:srgbClr>
                </a:gs>
                <a:gs pos="100000">
                  <a:srgbClr val="000000">
                    <a:alpha val="0"/>
                  </a:srgbClr>
                </a:gs>
              </a:gsLst>
              <a:lin ang="16200000" scaled="1"/>
              <a:tileRect/>
            </a:gradFill>
            <a:prstDash val="solid"/>
            <a:round/>
          </a:ln>
          <a:effectLst/>
        </p:spPr>
        <p:txBody>
          <a:bodyPr rtlCol="0" anchor="ctr"/>
          <a:lstStyle/>
          <a:p>
            <a:pPr algn="ctr" defTabSz="1649730" fontAlgn="ctr" hangingPunct="0"/>
            <a:endParaRPr lang="en-US" altLang="zh-CN" sz="1200" b="1"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80" name="梯形 79">
            <a:extLst>
              <a:ext uri="{FF2B5EF4-FFF2-40B4-BE49-F238E27FC236}">
                <a16:creationId xmlns:a16="http://schemas.microsoft.com/office/drawing/2014/main" xmlns="" id="{CB5B542F-75A5-4040-9496-C193B9E2A2C0}"/>
              </a:ext>
            </a:extLst>
          </p:cNvPr>
          <p:cNvSpPr/>
          <p:nvPr/>
        </p:nvSpPr>
        <p:spPr bwMode="gray">
          <a:xfrm>
            <a:off x="6308024" y="5411839"/>
            <a:ext cx="2387430" cy="495764"/>
          </a:xfrm>
          <a:prstGeom prst="trapezoid">
            <a:avLst>
              <a:gd name="adj" fmla="val 185641"/>
            </a:avLst>
          </a:prstGeom>
          <a:gradFill flip="none" rotWithShape="1">
            <a:gsLst>
              <a:gs pos="0">
                <a:srgbClr val="A9A9A9">
                  <a:alpha val="20000"/>
                </a:srgbClr>
              </a:gs>
              <a:gs pos="100000">
                <a:srgbClr val="000000">
                  <a:alpha val="0"/>
                </a:srgbClr>
              </a:gs>
            </a:gsLst>
            <a:lin ang="16200000" scaled="1"/>
            <a:tileRect/>
          </a:gradFill>
          <a:ln w="9525" cap="flat" cmpd="sng" algn="ctr">
            <a:gradFill flip="none" rotWithShape="1">
              <a:gsLst>
                <a:gs pos="0">
                  <a:srgbClr val="434343">
                    <a:lumMod val="85000"/>
                    <a:alpha val="55000"/>
                  </a:srgbClr>
                </a:gs>
                <a:gs pos="100000">
                  <a:srgbClr val="000000">
                    <a:alpha val="0"/>
                  </a:srgbClr>
                </a:gs>
              </a:gsLst>
              <a:lin ang="16200000" scaled="1"/>
              <a:tileRect/>
            </a:gradFill>
            <a:prstDash val="solid"/>
            <a:round/>
          </a:ln>
          <a:effectLst/>
        </p:spPr>
        <p:txBody>
          <a:bodyPr rtlCol="0" anchor="ctr"/>
          <a:lstStyle/>
          <a:p>
            <a:pPr algn="ctr" defTabSz="1649730" fontAlgn="ctr" hangingPunct="0"/>
            <a:endParaRPr lang="en-US" altLang="zh-CN" sz="2400" b="1"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nvGrpSpPr>
          <p:cNvPr id="110" name="组合 109"/>
          <p:cNvGrpSpPr/>
          <p:nvPr/>
        </p:nvGrpSpPr>
        <p:grpSpPr bwMode="gray">
          <a:xfrm>
            <a:off x="6787478" y="4921478"/>
            <a:ext cx="626350" cy="663193"/>
            <a:chOff x="6522995" y="4443530"/>
            <a:chExt cx="626350" cy="663193"/>
          </a:xfrm>
        </p:grpSpPr>
        <p:sp>
          <p:nvSpPr>
            <p:cNvPr id="81" name="文本框 80"/>
            <p:cNvSpPr txBox="1"/>
            <p:nvPr/>
          </p:nvSpPr>
          <p:spPr bwMode="gray">
            <a:xfrm>
              <a:off x="6522995" y="4922057"/>
              <a:ext cx="626350" cy="184666"/>
            </a:xfrm>
            <a:prstGeom prst="rect">
              <a:avLst/>
            </a:prstGeom>
            <a:noFill/>
          </p:spPr>
          <p:txBody>
            <a:bodyPr wrap="square" lIns="0" tIns="0" rIns="0" bIns="0" rtlCol="0">
              <a:spAutoFit/>
            </a:bodyPr>
            <a:lstStyle>
              <a:defPPr>
                <a:defRPr lang="en-US"/>
              </a:defPPr>
              <a:lvl1pPr algn="ctr">
                <a:defRPr kumimoji="1" sz="1050">
                  <a:solidFill>
                    <a:srgbClr val="000000"/>
                  </a:solidFill>
                  <a:latin typeface="Arial" panose="020B0503020204020204" pitchFamily="34" charset="-122"/>
                  <a:ea typeface="Microsoft YaHei" panose="020B0503020204020204" pitchFamily="34" charset="-122"/>
                </a:defRPr>
              </a:lvl1pPr>
            </a:lstStyle>
            <a:p>
              <a:pPr defTabSz="480101" fontAlgn="ctr" hangingPunct="0">
                <a:defRPr/>
              </a:pPr>
              <a:r>
                <a:rPr lang="en-US" sz="1200" dirty="0" smtClean="0">
                  <a:solidFill>
                    <a:schemeClr val="tx1">
                      <a:lumMod val="50000"/>
                      <a:lumOff val="50000"/>
                    </a:schemeClr>
                  </a:solidFill>
                  <a:latin typeface="Huawei Sans" panose="020C0503030203020204" pitchFamily="34" charset="0"/>
                </a:rPr>
                <a:t>Office</a:t>
              </a:r>
              <a:endParaRPr lang="en-US" altLang="zh-CN" sz="1200" kern="0" dirty="0" smtClean="0">
                <a:solidFill>
                  <a:schemeClr val="tx1">
                    <a:lumMod val="50000"/>
                    <a:lumOff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椭圆 83">
              <a:extLst>
                <a:ext uri="{FF2B5EF4-FFF2-40B4-BE49-F238E27FC236}">
                  <a16:creationId xmlns:a16="http://schemas.microsoft.com/office/drawing/2014/main" xmlns="" id="{69E92B04-1091-433D-BA99-E23999275947}"/>
                </a:ext>
              </a:extLst>
            </p:cNvPr>
            <p:cNvSpPr/>
            <p:nvPr/>
          </p:nvSpPr>
          <p:spPr bwMode="gray">
            <a:xfrm>
              <a:off x="6625032" y="4443530"/>
              <a:ext cx="422275" cy="422275"/>
            </a:xfrm>
            <a:prstGeom prst="ellipse">
              <a:avLst/>
            </a:prstGeom>
            <a:gradFill>
              <a:gsLst>
                <a:gs pos="0">
                  <a:srgbClr val="A9A9A9">
                    <a:alpha val="0"/>
                  </a:srgbClr>
                </a:gs>
                <a:gs pos="100000">
                  <a:srgbClr val="A9A9A9">
                    <a:alpha val="50000"/>
                  </a:srgbClr>
                </a:gs>
              </a:gsLst>
              <a:lin ang="5400000" scaled="0"/>
            </a:gradFill>
            <a:ln w="6350">
              <a:gradFill>
                <a:gsLst>
                  <a:gs pos="0">
                    <a:srgbClr val="A9A9A9"/>
                  </a:gs>
                  <a:gs pos="100000">
                    <a:srgbClr val="A9A9A9">
                      <a:alpha val="56000"/>
                    </a:srgbClr>
                  </a:gs>
                </a:gsLst>
                <a:lin ang="5400000" scaled="0"/>
              </a:gradFill>
              <a:miter lim="400000"/>
            </a:ln>
          </p:spPr>
          <p:txBody>
            <a:bodyPr lIns="22519" tIns="22519" rIns="22519" bIns="22519" anchor="ctr"/>
            <a:lstStyle/>
            <a:p>
              <a:pPr algn="ctr" defTabSz="762635" fontAlgn="ctr" hangingPunct="0">
                <a:lnSpc>
                  <a:spcPct val="130000"/>
                </a:lnSpc>
                <a:spcBef>
                  <a:spcPct val="0"/>
                </a:spcBef>
                <a:spcAft>
                  <a:spcPct val="0"/>
                </a:spcAft>
                <a:defRPr/>
              </a:pPr>
              <a:endParaRPr lang="en-US" altLang="zh-CN" sz="1200" b="1"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nvGrpSpPr>
            <p:cNvPr id="88" name="组合 174"/>
            <p:cNvGrpSpPr/>
            <p:nvPr/>
          </p:nvGrpSpPr>
          <p:grpSpPr bwMode="gray">
            <a:xfrm>
              <a:off x="6696465" y="4560772"/>
              <a:ext cx="256069" cy="187790"/>
              <a:chOff x="1949450" y="881063"/>
              <a:chExt cx="719138" cy="528638"/>
            </a:xfrm>
            <a:solidFill>
              <a:srgbClr val="A9A9A9">
                <a:lumMod val="95000"/>
              </a:srgbClr>
            </a:solidFill>
          </p:grpSpPr>
          <p:sp>
            <p:nvSpPr>
              <p:cNvPr id="90" name="Freeform 37"/>
              <p:cNvSpPr>
                <a:spLocks noEditPoints="1"/>
              </p:cNvSpPr>
              <p:nvPr/>
            </p:nvSpPr>
            <p:spPr bwMode="gray">
              <a:xfrm>
                <a:off x="2165350" y="881063"/>
                <a:ext cx="503238" cy="368300"/>
              </a:xfrm>
              <a:custGeom>
                <a:avLst/>
                <a:gdLst>
                  <a:gd name="T0" fmla="*/ 2147483646 w 1200"/>
                  <a:gd name="T1" fmla="*/ 2147483646 h 879"/>
                  <a:gd name="T2" fmla="*/ 2147483646 w 1200"/>
                  <a:gd name="T3" fmla="*/ 2147483646 h 879"/>
                  <a:gd name="T4" fmla="*/ 2147483646 w 1200"/>
                  <a:gd name="T5" fmla="*/ 2147483646 h 879"/>
                  <a:gd name="T6" fmla="*/ 2147483646 w 1200"/>
                  <a:gd name="T7" fmla="*/ 2147483646 h 879"/>
                  <a:gd name="T8" fmla="*/ 2147483646 w 1200"/>
                  <a:gd name="T9" fmla="*/ 2147483646 h 879"/>
                  <a:gd name="T10" fmla="*/ 2147483646 w 1200"/>
                  <a:gd name="T11" fmla="*/ 2147483646 h 879"/>
                  <a:gd name="T12" fmla="*/ 2147483646 w 1200"/>
                  <a:gd name="T13" fmla="*/ 2147483646 h 879"/>
                  <a:gd name="T14" fmla="*/ 2147483646 w 1200"/>
                  <a:gd name="T15" fmla="*/ 2147483646 h 879"/>
                  <a:gd name="T16" fmla="*/ 2147483646 w 1200"/>
                  <a:gd name="T17" fmla="*/ 2147483646 h 879"/>
                  <a:gd name="T18" fmla="*/ 2147483646 w 1200"/>
                  <a:gd name="T19" fmla="*/ 2147483646 h 879"/>
                  <a:gd name="T20" fmla="*/ 2147483646 w 1200"/>
                  <a:gd name="T21" fmla="*/ 0 h 879"/>
                  <a:gd name="T22" fmla="*/ 2147483646 w 1200"/>
                  <a:gd name="T23" fmla="*/ 0 h 879"/>
                  <a:gd name="T24" fmla="*/ 2147483646 w 1200"/>
                  <a:gd name="T25" fmla="*/ 0 h 879"/>
                  <a:gd name="T26" fmla="*/ 0 w 1200"/>
                  <a:gd name="T27" fmla="*/ 2147483646 h 879"/>
                  <a:gd name="T28" fmla="*/ 0 w 1200"/>
                  <a:gd name="T29" fmla="*/ 2147483646 h 879"/>
                  <a:gd name="T30" fmla="*/ 2147483646 w 1200"/>
                  <a:gd name="T31" fmla="*/ 2147483646 h 879"/>
                  <a:gd name="T32" fmla="*/ 2147483646 w 1200"/>
                  <a:gd name="T33" fmla="*/ 2147483646 h 879"/>
                  <a:gd name="T34" fmla="*/ 2147483646 w 1200"/>
                  <a:gd name="T35" fmla="*/ 2147483646 h 879"/>
                  <a:gd name="T36" fmla="*/ 2147483646 w 1200"/>
                  <a:gd name="T37" fmla="*/ 2147483646 h 879"/>
                  <a:gd name="T38" fmla="*/ 2147483646 w 1200"/>
                  <a:gd name="T39" fmla="*/ 0 h 87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200"/>
                  <a:gd name="T61" fmla="*/ 0 h 879"/>
                  <a:gd name="T62" fmla="*/ 1200 w 1200"/>
                  <a:gd name="T63" fmla="*/ 879 h 87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200" h="879">
                    <a:moveTo>
                      <a:pt x="1133" y="788"/>
                    </a:moveTo>
                    <a:lnTo>
                      <a:pt x="1133" y="788"/>
                    </a:lnTo>
                    <a:cubicBezTo>
                      <a:pt x="1133" y="801"/>
                      <a:pt x="1122" y="813"/>
                      <a:pt x="1108" y="813"/>
                    </a:cubicBezTo>
                    <a:lnTo>
                      <a:pt x="92" y="813"/>
                    </a:lnTo>
                    <a:cubicBezTo>
                      <a:pt x="78" y="813"/>
                      <a:pt x="67" y="801"/>
                      <a:pt x="67" y="788"/>
                    </a:cubicBezTo>
                    <a:lnTo>
                      <a:pt x="67" y="92"/>
                    </a:lnTo>
                    <a:cubicBezTo>
                      <a:pt x="67" y="78"/>
                      <a:pt x="78" y="67"/>
                      <a:pt x="92" y="67"/>
                    </a:cubicBezTo>
                    <a:lnTo>
                      <a:pt x="1108" y="67"/>
                    </a:lnTo>
                    <a:cubicBezTo>
                      <a:pt x="1122" y="67"/>
                      <a:pt x="1133" y="78"/>
                      <a:pt x="1133" y="92"/>
                    </a:cubicBezTo>
                    <a:lnTo>
                      <a:pt x="1133" y="788"/>
                    </a:lnTo>
                    <a:close/>
                    <a:moveTo>
                      <a:pt x="1108" y="0"/>
                    </a:moveTo>
                    <a:lnTo>
                      <a:pt x="1108" y="0"/>
                    </a:lnTo>
                    <a:lnTo>
                      <a:pt x="92" y="0"/>
                    </a:lnTo>
                    <a:cubicBezTo>
                      <a:pt x="42" y="0"/>
                      <a:pt x="0" y="41"/>
                      <a:pt x="0" y="92"/>
                    </a:cubicBezTo>
                    <a:lnTo>
                      <a:pt x="0" y="788"/>
                    </a:lnTo>
                    <a:cubicBezTo>
                      <a:pt x="0" y="838"/>
                      <a:pt x="42" y="879"/>
                      <a:pt x="92" y="879"/>
                    </a:cubicBezTo>
                    <a:lnTo>
                      <a:pt x="1108" y="879"/>
                    </a:lnTo>
                    <a:cubicBezTo>
                      <a:pt x="1159" y="879"/>
                      <a:pt x="1200" y="838"/>
                      <a:pt x="1200" y="788"/>
                    </a:cubicBezTo>
                    <a:lnTo>
                      <a:pt x="1200" y="92"/>
                    </a:lnTo>
                    <a:cubicBezTo>
                      <a:pt x="1200" y="41"/>
                      <a:pt x="1159" y="0"/>
                      <a:pt x="1108" y="0"/>
                    </a:cubicBezTo>
                    <a:close/>
                  </a:path>
                </a:pathLst>
              </a:custGeom>
              <a:grpFill/>
              <a:ln>
                <a:noFill/>
              </a:ln>
              <a:extLst>
                <a:ext uri="{91240B29-F687-4F45-9708-019B960494DF}">
                  <a14:hiddenLine xmlns:a14="http://schemas.microsoft.com/office/drawing/2010/main" w="0">
                    <a:solidFill>
                      <a:srgbClr val="000000"/>
                    </a:solidFill>
                    <a:round/>
                  </a14:hiddenLine>
                </a:ext>
              </a:extLst>
            </p:spPr>
            <p:txBody>
              <a:bodyPr/>
              <a:lstStyle/>
              <a:p>
                <a:pPr algn="ctr" defTabSz="821531" fontAlgn="ctr" hangingPunct="0">
                  <a:defRPr/>
                </a:pPr>
                <a:endParaRPr lang="en-US" altLang="zh-CN" sz="1200" b="1" kern="0" dirty="0" smtClean="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91" name="Freeform 38"/>
              <p:cNvSpPr/>
              <p:nvPr/>
            </p:nvSpPr>
            <p:spPr bwMode="gray">
              <a:xfrm>
                <a:off x="2336800" y="1265238"/>
                <a:ext cx="161925" cy="26988"/>
              </a:xfrm>
              <a:custGeom>
                <a:avLst/>
                <a:gdLst>
                  <a:gd name="T0" fmla="*/ 2147483646 w 385"/>
                  <a:gd name="T1" fmla="*/ 2147483646 h 67"/>
                  <a:gd name="T2" fmla="*/ 2147483646 w 385"/>
                  <a:gd name="T3" fmla="*/ 2147483646 h 67"/>
                  <a:gd name="T4" fmla="*/ 2147483646 w 385"/>
                  <a:gd name="T5" fmla="*/ 2147483646 h 67"/>
                  <a:gd name="T6" fmla="*/ 2147483646 w 385"/>
                  <a:gd name="T7" fmla="*/ 0 h 67"/>
                  <a:gd name="T8" fmla="*/ 2147483646 w 385"/>
                  <a:gd name="T9" fmla="*/ 0 h 67"/>
                  <a:gd name="T10" fmla="*/ 0 w 385"/>
                  <a:gd name="T11" fmla="*/ 2147483646 h 67"/>
                  <a:gd name="T12" fmla="*/ 2147483646 w 385"/>
                  <a:gd name="T13" fmla="*/ 2147483646 h 67"/>
                  <a:gd name="T14" fmla="*/ 2147483646 w 385"/>
                  <a:gd name="T15" fmla="*/ 2147483646 h 67"/>
                  <a:gd name="T16" fmla="*/ 0 60000 65536"/>
                  <a:gd name="T17" fmla="*/ 0 60000 65536"/>
                  <a:gd name="T18" fmla="*/ 0 60000 65536"/>
                  <a:gd name="T19" fmla="*/ 0 60000 65536"/>
                  <a:gd name="T20" fmla="*/ 0 60000 65536"/>
                  <a:gd name="T21" fmla="*/ 0 60000 65536"/>
                  <a:gd name="T22" fmla="*/ 0 60000 65536"/>
                  <a:gd name="T23" fmla="*/ 0 60000 65536"/>
                  <a:gd name="T24" fmla="*/ 0 w 385"/>
                  <a:gd name="T25" fmla="*/ 0 h 67"/>
                  <a:gd name="T26" fmla="*/ 385 w 385"/>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5" h="67">
                    <a:moveTo>
                      <a:pt x="351" y="67"/>
                    </a:moveTo>
                    <a:lnTo>
                      <a:pt x="351" y="67"/>
                    </a:lnTo>
                    <a:cubicBezTo>
                      <a:pt x="370" y="67"/>
                      <a:pt x="385" y="52"/>
                      <a:pt x="385" y="33"/>
                    </a:cubicBezTo>
                    <a:cubicBezTo>
                      <a:pt x="385" y="15"/>
                      <a:pt x="370" y="0"/>
                      <a:pt x="351" y="0"/>
                    </a:cubicBezTo>
                    <a:lnTo>
                      <a:pt x="33" y="0"/>
                    </a:lnTo>
                    <a:cubicBezTo>
                      <a:pt x="15" y="0"/>
                      <a:pt x="0" y="15"/>
                      <a:pt x="0" y="33"/>
                    </a:cubicBezTo>
                    <a:cubicBezTo>
                      <a:pt x="0" y="52"/>
                      <a:pt x="15" y="67"/>
                      <a:pt x="33" y="67"/>
                    </a:cubicBezTo>
                    <a:lnTo>
                      <a:pt x="351" y="67"/>
                    </a:lnTo>
                    <a:close/>
                  </a:path>
                </a:pathLst>
              </a:custGeom>
              <a:grpFill/>
              <a:ln>
                <a:noFill/>
              </a:ln>
              <a:extLst>
                <a:ext uri="{91240B29-F687-4F45-9708-019B960494DF}">
                  <a14:hiddenLine xmlns:a14="http://schemas.microsoft.com/office/drawing/2010/main" w="0">
                    <a:solidFill>
                      <a:srgbClr val="000000"/>
                    </a:solidFill>
                    <a:round/>
                  </a14:hiddenLine>
                </a:ext>
              </a:extLst>
            </p:spPr>
            <p:txBody>
              <a:bodyPr/>
              <a:lstStyle/>
              <a:p>
                <a:pPr algn="ctr" defTabSz="821531" fontAlgn="ctr" hangingPunct="0">
                  <a:defRPr/>
                </a:pPr>
                <a:endParaRPr lang="en-US" altLang="zh-CN" sz="1200" b="1" kern="0" dirty="0" smtClean="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92" name="Freeform 39"/>
              <p:cNvSpPr>
                <a:spLocks noEditPoints="1"/>
              </p:cNvSpPr>
              <p:nvPr/>
            </p:nvSpPr>
            <p:spPr bwMode="gray">
              <a:xfrm>
                <a:off x="2216150" y="928688"/>
                <a:ext cx="401638" cy="273050"/>
              </a:xfrm>
              <a:custGeom>
                <a:avLst/>
                <a:gdLst>
                  <a:gd name="T0" fmla="*/ 2147483646 w 958"/>
                  <a:gd name="T1" fmla="*/ 2147483646 h 653"/>
                  <a:gd name="T2" fmla="*/ 2147483646 w 958"/>
                  <a:gd name="T3" fmla="*/ 2147483646 h 653"/>
                  <a:gd name="T4" fmla="*/ 2147483646 w 958"/>
                  <a:gd name="T5" fmla="*/ 2147483646 h 653"/>
                  <a:gd name="T6" fmla="*/ 2147483646 w 958"/>
                  <a:gd name="T7" fmla="*/ 2147483646 h 653"/>
                  <a:gd name="T8" fmla="*/ 2147483646 w 958"/>
                  <a:gd name="T9" fmla="*/ 2147483646 h 653"/>
                  <a:gd name="T10" fmla="*/ 2147483646 w 958"/>
                  <a:gd name="T11" fmla="*/ 2147483646 h 653"/>
                  <a:gd name="T12" fmla="*/ 2147483646 w 958"/>
                  <a:gd name="T13" fmla="*/ 2147483646 h 653"/>
                  <a:gd name="T14" fmla="*/ 2147483646 w 958"/>
                  <a:gd name="T15" fmla="*/ 2147483646 h 653"/>
                  <a:gd name="T16" fmla="*/ 2147483646 w 958"/>
                  <a:gd name="T17" fmla="*/ 2147483646 h 653"/>
                  <a:gd name="T18" fmla="*/ 2147483646 w 958"/>
                  <a:gd name="T19" fmla="*/ 2147483646 h 653"/>
                  <a:gd name="T20" fmla="*/ 2147483646 w 958"/>
                  <a:gd name="T21" fmla="*/ 0 h 653"/>
                  <a:gd name="T22" fmla="*/ 2147483646 w 958"/>
                  <a:gd name="T23" fmla="*/ 0 h 653"/>
                  <a:gd name="T24" fmla="*/ 2147483646 w 958"/>
                  <a:gd name="T25" fmla="*/ 0 h 653"/>
                  <a:gd name="T26" fmla="*/ 0 w 958"/>
                  <a:gd name="T27" fmla="*/ 2147483646 h 653"/>
                  <a:gd name="T28" fmla="*/ 0 w 958"/>
                  <a:gd name="T29" fmla="*/ 2147483646 h 653"/>
                  <a:gd name="T30" fmla="*/ 2147483646 w 958"/>
                  <a:gd name="T31" fmla="*/ 2147483646 h 653"/>
                  <a:gd name="T32" fmla="*/ 2147483646 w 958"/>
                  <a:gd name="T33" fmla="*/ 2147483646 h 653"/>
                  <a:gd name="T34" fmla="*/ 2147483646 w 958"/>
                  <a:gd name="T35" fmla="*/ 2147483646 h 653"/>
                  <a:gd name="T36" fmla="*/ 2147483646 w 958"/>
                  <a:gd name="T37" fmla="*/ 2147483646 h 653"/>
                  <a:gd name="T38" fmla="*/ 2147483646 w 958"/>
                  <a:gd name="T39" fmla="*/ 0 h 65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958"/>
                  <a:gd name="T61" fmla="*/ 0 h 653"/>
                  <a:gd name="T62" fmla="*/ 958 w 958"/>
                  <a:gd name="T63" fmla="*/ 653 h 653"/>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958" h="653">
                    <a:moveTo>
                      <a:pt x="918" y="581"/>
                    </a:moveTo>
                    <a:lnTo>
                      <a:pt x="918" y="581"/>
                    </a:lnTo>
                    <a:cubicBezTo>
                      <a:pt x="918" y="598"/>
                      <a:pt x="903" y="613"/>
                      <a:pt x="886" y="613"/>
                    </a:cubicBezTo>
                    <a:lnTo>
                      <a:pt x="73" y="613"/>
                    </a:lnTo>
                    <a:cubicBezTo>
                      <a:pt x="55" y="613"/>
                      <a:pt x="40" y="598"/>
                      <a:pt x="40" y="581"/>
                    </a:cubicBezTo>
                    <a:lnTo>
                      <a:pt x="40" y="72"/>
                    </a:lnTo>
                    <a:cubicBezTo>
                      <a:pt x="40" y="55"/>
                      <a:pt x="55" y="40"/>
                      <a:pt x="73" y="40"/>
                    </a:cubicBezTo>
                    <a:lnTo>
                      <a:pt x="886" y="40"/>
                    </a:lnTo>
                    <a:cubicBezTo>
                      <a:pt x="903" y="40"/>
                      <a:pt x="918" y="55"/>
                      <a:pt x="918" y="72"/>
                    </a:cubicBezTo>
                    <a:lnTo>
                      <a:pt x="918" y="581"/>
                    </a:lnTo>
                    <a:close/>
                    <a:moveTo>
                      <a:pt x="886" y="0"/>
                    </a:moveTo>
                    <a:lnTo>
                      <a:pt x="886" y="0"/>
                    </a:lnTo>
                    <a:lnTo>
                      <a:pt x="73" y="0"/>
                    </a:lnTo>
                    <a:cubicBezTo>
                      <a:pt x="33" y="0"/>
                      <a:pt x="0" y="33"/>
                      <a:pt x="0" y="72"/>
                    </a:cubicBezTo>
                    <a:lnTo>
                      <a:pt x="0" y="581"/>
                    </a:lnTo>
                    <a:cubicBezTo>
                      <a:pt x="0" y="621"/>
                      <a:pt x="33" y="653"/>
                      <a:pt x="73" y="653"/>
                    </a:cubicBezTo>
                    <a:lnTo>
                      <a:pt x="886" y="653"/>
                    </a:lnTo>
                    <a:cubicBezTo>
                      <a:pt x="926" y="653"/>
                      <a:pt x="958" y="621"/>
                      <a:pt x="958" y="581"/>
                    </a:cubicBezTo>
                    <a:lnTo>
                      <a:pt x="958" y="72"/>
                    </a:lnTo>
                    <a:cubicBezTo>
                      <a:pt x="958" y="33"/>
                      <a:pt x="926" y="0"/>
                      <a:pt x="886" y="0"/>
                    </a:cubicBezTo>
                    <a:close/>
                  </a:path>
                </a:pathLst>
              </a:custGeom>
              <a:grpFill/>
              <a:ln>
                <a:noFill/>
              </a:ln>
              <a:extLst>
                <a:ext uri="{91240B29-F687-4F45-9708-019B960494DF}">
                  <a14:hiddenLine xmlns:a14="http://schemas.microsoft.com/office/drawing/2010/main" w="0">
                    <a:solidFill>
                      <a:srgbClr val="000000"/>
                    </a:solidFill>
                    <a:round/>
                  </a14:hiddenLine>
                </a:ext>
              </a:extLst>
            </p:spPr>
            <p:txBody>
              <a:bodyPr/>
              <a:lstStyle/>
              <a:p>
                <a:pPr algn="ctr" defTabSz="821531" fontAlgn="ctr" hangingPunct="0">
                  <a:defRPr/>
                </a:pPr>
                <a:endParaRPr lang="en-US" altLang="zh-CN" sz="1200" b="1" kern="0" dirty="0" smtClean="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93" name="Freeform 40"/>
              <p:cNvSpPr/>
              <p:nvPr/>
            </p:nvSpPr>
            <p:spPr bwMode="gray">
              <a:xfrm>
                <a:off x="2176463" y="1309688"/>
                <a:ext cx="482600" cy="100013"/>
              </a:xfrm>
              <a:custGeom>
                <a:avLst/>
                <a:gdLst>
                  <a:gd name="T0" fmla="*/ 2147483646 w 1150"/>
                  <a:gd name="T1" fmla="*/ 2147483646 h 239"/>
                  <a:gd name="T2" fmla="*/ 2147483646 w 1150"/>
                  <a:gd name="T3" fmla="*/ 2147483646 h 239"/>
                  <a:gd name="T4" fmla="*/ 2147483646 w 1150"/>
                  <a:gd name="T5" fmla="*/ 0 h 239"/>
                  <a:gd name="T6" fmla="*/ 2147483646 w 1150"/>
                  <a:gd name="T7" fmla="*/ 0 h 239"/>
                  <a:gd name="T8" fmla="*/ 2147483646 w 1150"/>
                  <a:gd name="T9" fmla="*/ 2147483646 h 239"/>
                  <a:gd name="T10" fmla="*/ 2147483646 w 1150"/>
                  <a:gd name="T11" fmla="*/ 2147483646 h 239"/>
                  <a:gd name="T12" fmla="*/ 2147483646 w 1150"/>
                  <a:gd name="T13" fmla="*/ 2147483646 h 239"/>
                  <a:gd name="T14" fmla="*/ 2147483646 w 1150"/>
                  <a:gd name="T15" fmla="*/ 2147483646 h 239"/>
                  <a:gd name="T16" fmla="*/ 2147483646 w 1150"/>
                  <a:gd name="T17" fmla="*/ 2147483646 h 239"/>
                  <a:gd name="T18" fmla="*/ 2147483646 w 1150"/>
                  <a:gd name="T19" fmla="*/ 2147483646 h 239"/>
                  <a:gd name="T20" fmla="*/ 2147483646 w 1150"/>
                  <a:gd name="T21" fmla="*/ 2147483646 h 239"/>
                  <a:gd name="T22" fmla="*/ 2147483646 w 1150"/>
                  <a:gd name="T23" fmla="*/ 2147483646 h 239"/>
                  <a:gd name="T24" fmla="*/ 2147483646 w 1150"/>
                  <a:gd name="T25" fmla="*/ 2147483646 h 239"/>
                  <a:gd name="T26" fmla="*/ 2147483646 w 1150"/>
                  <a:gd name="T27" fmla="*/ 2147483646 h 239"/>
                  <a:gd name="T28" fmla="*/ 2147483646 w 1150"/>
                  <a:gd name="T29" fmla="*/ 2147483646 h 239"/>
                  <a:gd name="T30" fmla="*/ 2147483646 w 1150"/>
                  <a:gd name="T31" fmla="*/ 2147483646 h 239"/>
                  <a:gd name="T32" fmla="*/ 2147483646 w 1150"/>
                  <a:gd name="T33" fmla="*/ 2147483646 h 239"/>
                  <a:gd name="T34" fmla="*/ 2147483646 w 1150"/>
                  <a:gd name="T35" fmla="*/ 2147483646 h 239"/>
                  <a:gd name="T36" fmla="*/ 2147483646 w 1150"/>
                  <a:gd name="T37" fmla="*/ 2147483646 h 239"/>
                  <a:gd name="T38" fmla="*/ 2147483646 w 1150"/>
                  <a:gd name="T39" fmla="*/ 2147483646 h 239"/>
                  <a:gd name="T40" fmla="*/ 2147483646 w 1150"/>
                  <a:gd name="T41" fmla="*/ 2147483646 h 239"/>
                  <a:gd name="T42" fmla="*/ 2147483646 w 1150"/>
                  <a:gd name="T43" fmla="*/ 2147483646 h 239"/>
                  <a:gd name="T44" fmla="*/ 2147483646 w 1150"/>
                  <a:gd name="T45" fmla="*/ 2147483646 h 239"/>
                  <a:gd name="T46" fmla="*/ 2147483646 w 1150"/>
                  <a:gd name="T47" fmla="*/ 2147483646 h 239"/>
                  <a:gd name="T48" fmla="*/ 2147483646 w 1150"/>
                  <a:gd name="T49" fmla="*/ 2147483646 h 239"/>
                  <a:gd name="T50" fmla="*/ 2147483646 w 1150"/>
                  <a:gd name="T51" fmla="*/ 2147483646 h 23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150"/>
                  <a:gd name="T79" fmla="*/ 0 h 239"/>
                  <a:gd name="T80" fmla="*/ 1150 w 1150"/>
                  <a:gd name="T81" fmla="*/ 239 h 23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150" h="239">
                    <a:moveTo>
                      <a:pt x="1049" y="14"/>
                    </a:moveTo>
                    <a:lnTo>
                      <a:pt x="1049" y="14"/>
                    </a:lnTo>
                    <a:cubicBezTo>
                      <a:pt x="1043" y="5"/>
                      <a:pt x="1033" y="0"/>
                      <a:pt x="1022" y="0"/>
                    </a:cubicBezTo>
                    <a:lnTo>
                      <a:pt x="129" y="0"/>
                    </a:lnTo>
                    <a:cubicBezTo>
                      <a:pt x="118" y="0"/>
                      <a:pt x="107" y="5"/>
                      <a:pt x="101" y="14"/>
                    </a:cubicBezTo>
                    <a:lnTo>
                      <a:pt x="8" y="151"/>
                    </a:lnTo>
                    <a:cubicBezTo>
                      <a:pt x="1" y="161"/>
                      <a:pt x="0" y="174"/>
                      <a:pt x="6" y="185"/>
                    </a:cubicBezTo>
                    <a:cubicBezTo>
                      <a:pt x="12" y="196"/>
                      <a:pt x="23" y="203"/>
                      <a:pt x="35" y="203"/>
                    </a:cubicBezTo>
                    <a:lnTo>
                      <a:pt x="663" y="203"/>
                    </a:lnTo>
                    <a:cubicBezTo>
                      <a:pt x="675" y="224"/>
                      <a:pt x="697" y="239"/>
                      <a:pt x="724" y="239"/>
                    </a:cubicBezTo>
                    <a:cubicBezTo>
                      <a:pt x="762" y="239"/>
                      <a:pt x="793" y="208"/>
                      <a:pt x="793" y="170"/>
                    </a:cubicBezTo>
                    <a:cubicBezTo>
                      <a:pt x="793" y="131"/>
                      <a:pt x="762" y="100"/>
                      <a:pt x="724" y="100"/>
                    </a:cubicBezTo>
                    <a:cubicBezTo>
                      <a:pt x="697" y="100"/>
                      <a:pt x="675" y="115"/>
                      <a:pt x="663" y="136"/>
                    </a:cubicBezTo>
                    <a:lnTo>
                      <a:pt x="99" y="136"/>
                    </a:lnTo>
                    <a:lnTo>
                      <a:pt x="146" y="66"/>
                    </a:lnTo>
                    <a:lnTo>
                      <a:pt x="1004" y="66"/>
                    </a:lnTo>
                    <a:lnTo>
                      <a:pt x="1052" y="136"/>
                    </a:lnTo>
                    <a:lnTo>
                      <a:pt x="997" y="136"/>
                    </a:lnTo>
                    <a:cubicBezTo>
                      <a:pt x="985" y="115"/>
                      <a:pt x="963" y="100"/>
                      <a:pt x="937" y="100"/>
                    </a:cubicBezTo>
                    <a:cubicBezTo>
                      <a:pt x="898" y="100"/>
                      <a:pt x="867" y="131"/>
                      <a:pt x="867" y="170"/>
                    </a:cubicBezTo>
                    <a:cubicBezTo>
                      <a:pt x="867" y="208"/>
                      <a:pt x="898" y="239"/>
                      <a:pt x="937" y="239"/>
                    </a:cubicBezTo>
                    <a:cubicBezTo>
                      <a:pt x="963" y="239"/>
                      <a:pt x="985" y="224"/>
                      <a:pt x="997" y="203"/>
                    </a:cubicBezTo>
                    <a:lnTo>
                      <a:pt x="1115" y="203"/>
                    </a:lnTo>
                    <a:cubicBezTo>
                      <a:pt x="1127" y="203"/>
                      <a:pt x="1139" y="196"/>
                      <a:pt x="1144" y="185"/>
                    </a:cubicBezTo>
                    <a:cubicBezTo>
                      <a:pt x="1150" y="174"/>
                      <a:pt x="1149" y="161"/>
                      <a:pt x="1142" y="151"/>
                    </a:cubicBezTo>
                    <a:lnTo>
                      <a:pt x="1049" y="14"/>
                    </a:lnTo>
                    <a:close/>
                  </a:path>
                </a:pathLst>
              </a:custGeom>
              <a:grpFill/>
              <a:ln>
                <a:noFill/>
              </a:ln>
              <a:extLst>
                <a:ext uri="{91240B29-F687-4F45-9708-019B960494DF}">
                  <a14:hiddenLine xmlns:a14="http://schemas.microsoft.com/office/drawing/2010/main" w="0">
                    <a:solidFill>
                      <a:srgbClr val="000000"/>
                    </a:solidFill>
                    <a:round/>
                  </a14:hiddenLine>
                </a:ext>
              </a:extLst>
            </p:spPr>
            <p:txBody>
              <a:bodyPr/>
              <a:lstStyle/>
              <a:p>
                <a:pPr algn="ctr" defTabSz="821531" fontAlgn="ctr" hangingPunct="0">
                  <a:defRPr/>
                </a:pPr>
                <a:endParaRPr lang="en-US" altLang="zh-CN" sz="1200" b="1" kern="0" dirty="0" smtClean="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94" name="Freeform 41"/>
              <p:cNvSpPr>
                <a:spLocks noEditPoints="1"/>
              </p:cNvSpPr>
              <p:nvPr/>
            </p:nvSpPr>
            <p:spPr bwMode="gray">
              <a:xfrm>
                <a:off x="1949450" y="952500"/>
                <a:ext cx="193675" cy="442913"/>
              </a:xfrm>
              <a:custGeom>
                <a:avLst/>
                <a:gdLst>
                  <a:gd name="T0" fmla="*/ 2147483646 w 461"/>
                  <a:gd name="T1" fmla="*/ 2147483646 h 1055"/>
                  <a:gd name="T2" fmla="*/ 2147483646 w 461"/>
                  <a:gd name="T3" fmla="*/ 2147483646 h 1055"/>
                  <a:gd name="T4" fmla="*/ 2147483646 w 461"/>
                  <a:gd name="T5" fmla="*/ 2147483646 h 1055"/>
                  <a:gd name="T6" fmla="*/ 2147483646 w 461"/>
                  <a:gd name="T7" fmla="*/ 2147483646 h 1055"/>
                  <a:gd name="T8" fmla="*/ 2147483646 w 461"/>
                  <a:gd name="T9" fmla="*/ 2147483646 h 1055"/>
                  <a:gd name="T10" fmla="*/ 2147483646 w 461"/>
                  <a:gd name="T11" fmla="*/ 2147483646 h 1055"/>
                  <a:gd name="T12" fmla="*/ 2147483646 w 461"/>
                  <a:gd name="T13" fmla="*/ 2147483646 h 1055"/>
                  <a:gd name="T14" fmla="*/ 2147483646 w 461"/>
                  <a:gd name="T15" fmla="*/ 2147483646 h 1055"/>
                  <a:gd name="T16" fmla="*/ 2147483646 w 461"/>
                  <a:gd name="T17" fmla="*/ 2147483646 h 1055"/>
                  <a:gd name="T18" fmla="*/ 2147483646 w 461"/>
                  <a:gd name="T19" fmla="*/ 2147483646 h 1055"/>
                  <a:gd name="T20" fmla="*/ 2147483646 w 461"/>
                  <a:gd name="T21" fmla="*/ 0 h 1055"/>
                  <a:gd name="T22" fmla="*/ 2147483646 w 461"/>
                  <a:gd name="T23" fmla="*/ 0 h 1055"/>
                  <a:gd name="T24" fmla="*/ 2147483646 w 461"/>
                  <a:gd name="T25" fmla="*/ 0 h 1055"/>
                  <a:gd name="T26" fmla="*/ 0 w 461"/>
                  <a:gd name="T27" fmla="*/ 2147483646 h 1055"/>
                  <a:gd name="T28" fmla="*/ 0 w 461"/>
                  <a:gd name="T29" fmla="*/ 2147483646 h 1055"/>
                  <a:gd name="T30" fmla="*/ 2147483646 w 461"/>
                  <a:gd name="T31" fmla="*/ 2147483646 h 1055"/>
                  <a:gd name="T32" fmla="*/ 2147483646 w 461"/>
                  <a:gd name="T33" fmla="*/ 2147483646 h 1055"/>
                  <a:gd name="T34" fmla="*/ 2147483646 w 461"/>
                  <a:gd name="T35" fmla="*/ 2147483646 h 1055"/>
                  <a:gd name="T36" fmla="*/ 2147483646 w 461"/>
                  <a:gd name="T37" fmla="*/ 2147483646 h 1055"/>
                  <a:gd name="T38" fmla="*/ 2147483646 w 461"/>
                  <a:gd name="T39" fmla="*/ 0 h 105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61"/>
                  <a:gd name="T61" fmla="*/ 0 h 1055"/>
                  <a:gd name="T62" fmla="*/ 461 w 461"/>
                  <a:gd name="T63" fmla="*/ 1055 h 105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61" h="1055">
                    <a:moveTo>
                      <a:pt x="394" y="955"/>
                    </a:moveTo>
                    <a:lnTo>
                      <a:pt x="394" y="955"/>
                    </a:lnTo>
                    <a:cubicBezTo>
                      <a:pt x="394" y="973"/>
                      <a:pt x="380" y="988"/>
                      <a:pt x="361" y="988"/>
                    </a:cubicBezTo>
                    <a:lnTo>
                      <a:pt x="100" y="988"/>
                    </a:lnTo>
                    <a:cubicBezTo>
                      <a:pt x="82" y="988"/>
                      <a:pt x="67" y="973"/>
                      <a:pt x="67" y="955"/>
                    </a:cubicBezTo>
                    <a:lnTo>
                      <a:pt x="67" y="100"/>
                    </a:lnTo>
                    <a:cubicBezTo>
                      <a:pt x="67" y="82"/>
                      <a:pt x="82" y="67"/>
                      <a:pt x="100" y="67"/>
                    </a:cubicBezTo>
                    <a:lnTo>
                      <a:pt x="361" y="67"/>
                    </a:lnTo>
                    <a:cubicBezTo>
                      <a:pt x="380" y="67"/>
                      <a:pt x="394" y="82"/>
                      <a:pt x="394" y="100"/>
                    </a:cubicBezTo>
                    <a:lnTo>
                      <a:pt x="394" y="955"/>
                    </a:lnTo>
                    <a:close/>
                    <a:moveTo>
                      <a:pt x="361" y="0"/>
                    </a:moveTo>
                    <a:lnTo>
                      <a:pt x="361" y="0"/>
                    </a:lnTo>
                    <a:lnTo>
                      <a:pt x="100" y="0"/>
                    </a:lnTo>
                    <a:cubicBezTo>
                      <a:pt x="45" y="0"/>
                      <a:pt x="0" y="45"/>
                      <a:pt x="0" y="100"/>
                    </a:cubicBezTo>
                    <a:lnTo>
                      <a:pt x="0" y="955"/>
                    </a:lnTo>
                    <a:cubicBezTo>
                      <a:pt x="0" y="1010"/>
                      <a:pt x="45" y="1055"/>
                      <a:pt x="100" y="1055"/>
                    </a:cubicBezTo>
                    <a:lnTo>
                      <a:pt x="361" y="1055"/>
                    </a:lnTo>
                    <a:cubicBezTo>
                      <a:pt x="416" y="1055"/>
                      <a:pt x="461" y="1010"/>
                      <a:pt x="461" y="955"/>
                    </a:cubicBezTo>
                    <a:lnTo>
                      <a:pt x="461" y="100"/>
                    </a:lnTo>
                    <a:cubicBezTo>
                      <a:pt x="461" y="45"/>
                      <a:pt x="416" y="0"/>
                      <a:pt x="361" y="0"/>
                    </a:cubicBezTo>
                    <a:close/>
                  </a:path>
                </a:pathLst>
              </a:custGeom>
              <a:grpFill/>
              <a:ln>
                <a:noFill/>
              </a:ln>
              <a:extLst>
                <a:ext uri="{91240B29-F687-4F45-9708-019B960494DF}">
                  <a14:hiddenLine xmlns:a14="http://schemas.microsoft.com/office/drawing/2010/main" w="0">
                    <a:solidFill>
                      <a:srgbClr val="000000"/>
                    </a:solidFill>
                    <a:round/>
                  </a14:hiddenLine>
                </a:ext>
              </a:extLst>
            </p:spPr>
            <p:txBody>
              <a:bodyPr/>
              <a:lstStyle/>
              <a:p>
                <a:pPr algn="ctr" defTabSz="821531" fontAlgn="ctr" hangingPunct="0">
                  <a:defRPr/>
                </a:pPr>
                <a:endParaRPr lang="en-US" altLang="zh-CN" sz="1200" b="1" kern="0" dirty="0" smtClean="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95" name="Freeform 42"/>
              <p:cNvSpPr/>
              <p:nvPr/>
            </p:nvSpPr>
            <p:spPr bwMode="gray">
              <a:xfrm>
                <a:off x="1990725" y="1030288"/>
                <a:ext cx="111125" cy="28575"/>
              </a:xfrm>
              <a:custGeom>
                <a:avLst/>
                <a:gdLst>
                  <a:gd name="T0" fmla="*/ 2147483646 w 267"/>
                  <a:gd name="T1" fmla="*/ 0 h 67"/>
                  <a:gd name="T2" fmla="*/ 2147483646 w 267"/>
                  <a:gd name="T3" fmla="*/ 0 h 67"/>
                  <a:gd name="T4" fmla="*/ 2147483646 w 267"/>
                  <a:gd name="T5" fmla="*/ 0 h 67"/>
                  <a:gd name="T6" fmla="*/ 0 w 267"/>
                  <a:gd name="T7" fmla="*/ 2147483646 h 67"/>
                  <a:gd name="T8" fmla="*/ 2147483646 w 267"/>
                  <a:gd name="T9" fmla="*/ 2147483646 h 67"/>
                  <a:gd name="T10" fmla="*/ 2147483646 w 267"/>
                  <a:gd name="T11" fmla="*/ 2147483646 h 67"/>
                  <a:gd name="T12" fmla="*/ 2147483646 w 267"/>
                  <a:gd name="T13" fmla="*/ 2147483646 h 67"/>
                  <a:gd name="T14" fmla="*/ 2147483646 w 267"/>
                  <a:gd name="T15" fmla="*/ 0 h 67"/>
                  <a:gd name="T16" fmla="*/ 0 60000 65536"/>
                  <a:gd name="T17" fmla="*/ 0 60000 65536"/>
                  <a:gd name="T18" fmla="*/ 0 60000 65536"/>
                  <a:gd name="T19" fmla="*/ 0 60000 65536"/>
                  <a:gd name="T20" fmla="*/ 0 60000 65536"/>
                  <a:gd name="T21" fmla="*/ 0 60000 65536"/>
                  <a:gd name="T22" fmla="*/ 0 60000 65536"/>
                  <a:gd name="T23" fmla="*/ 0 60000 65536"/>
                  <a:gd name="T24" fmla="*/ 0 w 267"/>
                  <a:gd name="T25" fmla="*/ 0 h 67"/>
                  <a:gd name="T26" fmla="*/ 267 w 267"/>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7" h="67">
                    <a:moveTo>
                      <a:pt x="234" y="0"/>
                    </a:moveTo>
                    <a:lnTo>
                      <a:pt x="234" y="0"/>
                    </a:lnTo>
                    <a:lnTo>
                      <a:pt x="34" y="0"/>
                    </a:lnTo>
                    <a:cubicBezTo>
                      <a:pt x="15" y="0"/>
                      <a:pt x="0" y="15"/>
                      <a:pt x="0" y="33"/>
                    </a:cubicBezTo>
                    <a:cubicBezTo>
                      <a:pt x="0" y="52"/>
                      <a:pt x="15" y="67"/>
                      <a:pt x="34" y="67"/>
                    </a:cubicBezTo>
                    <a:lnTo>
                      <a:pt x="234" y="67"/>
                    </a:lnTo>
                    <a:cubicBezTo>
                      <a:pt x="252" y="67"/>
                      <a:pt x="267" y="52"/>
                      <a:pt x="267" y="33"/>
                    </a:cubicBezTo>
                    <a:cubicBezTo>
                      <a:pt x="267" y="15"/>
                      <a:pt x="252" y="0"/>
                      <a:pt x="234" y="0"/>
                    </a:cubicBezTo>
                    <a:close/>
                  </a:path>
                </a:pathLst>
              </a:custGeom>
              <a:grpFill/>
              <a:ln>
                <a:noFill/>
              </a:ln>
              <a:extLst>
                <a:ext uri="{91240B29-F687-4F45-9708-019B960494DF}">
                  <a14:hiddenLine xmlns:a14="http://schemas.microsoft.com/office/drawing/2010/main" w="0">
                    <a:solidFill>
                      <a:srgbClr val="000000"/>
                    </a:solidFill>
                    <a:round/>
                  </a14:hiddenLine>
                </a:ext>
              </a:extLst>
            </p:spPr>
            <p:txBody>
              <a:bodyPr/>
              <a:lstStyle/>
              <a:p>
                <a:pPr algn="ctr" defTabSz="821531" fontAlgn="ctr" hangingPunct="0">
                  <a:defRPr/>
                </a:pPr>
                <a:endParaRPr lang="en-US" altLang="zh-CN" sz="1200" b="1" kern="0" dirty="0" smtClean="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96" name="Freeform 43"/>
              <p:cNvSpPr/>
              <p:nvPr/>
            </p:nvSpPr>
            <p:spPr bwMode="gray">
              <a:xfrm>
                <a:off x="1990725" y="1069975"/>
                <a:ext cx="111125" cy="28575"/>
              </a:xfrm>
              <a:custGeom>
                <a:avLst/>
                <a:gdLst>
                  <a:gd name="T0" fmla="*/ 2147483646 w 267"/>
                  <a:gd name="T1" fmla="*/ 0 h 67"/>
                  <a:gd name="T2" fmla="*/ 2147483646 w 267"/>
                  <a:gd name="T3" fmla="*/ 0 h 67"/>
                  <a:gd name="T4" fmla="*/ 2147483646 w 267"/>
                  <a:gd name="T5" fmla="*/ 0 h 67"/>
                  <a:gd name="T6" fmla="*/ 0 w 267"/>
                  <a:gd name="T7" fmla="*/ 2147483646 h 67"/>
                  <a:gd name="T8" fmla="*/ 2147483646 w 267"/>
                  <a:gd name="T9" fmla="*/ 2147483646 h 67"/>
                  <a:gd name="T10" fmla="*/ 2147483646 w 267"/>
                  <a:gd name="T11" fmla="*/ 2147483646 h 67"/>
                  <a:gd name="T12" fmla="*/ 2147483646 w 267"/>
                  <a:gd name="T13" fmla="*/ 2147483646 h 67"/>
                  <a:gd name="T14" fmla="*/ 2147483646 w 267"/>
                  <a:gd name="T15" fmla="*/ 0 h 67"/>
                  <a:gd name="T16" fmla="*/ 0 60000 65536"/>
                  <a:gd name="T17" fmla="*/ 0 60000 65536"/>
                  <a:gd name="T18" fmla="*/ 0 60000 65536"/>
                  <a:gd name="T19" fmla="*/ 0 60000 65536"/>
                  <a:gd name="T20" fmla="*/ 0 60000 65536"/>
                  <a:gd name="T21" fmla="*/ 0 60000 65536"/>
                  <a:gd name="T22" fmla="*/ 0 60000 65536"/>
                  <a:gd name="T23" fmla="*/ 0 60000 65536"/>
                  <a:gd name="T24" fmla="*/ 0 w 267"/>
                  <a:gd name="T25" fmla="*/ 0 h 67"/>
                  <a:gd name="T26" fmla="*/ 267 w 267"/>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7" h="67">
                    <a:moveTo>
                      <a:pt x="234" y="0"/>
                    </a:moveTo>
                    <a:lnTo>
                      <a:pt x="234" y="0"/>
                    </a:lnTo>
                    <a:lnTo>
                      <a:pt x="34" y="0"/>
                    </a:lnTo>
                    <a:cubicBezTo>
                      <a:pt x="15" y="0"/>
                      <a:pt x="0" y="15"/>
                      <a:pt x="0" y="34"/>
                    </a:cubicBezTo>
                    <a:cubicBezTo>
                      <a:pt x="0" y="52"/>
                      <a:pt x="15" y="67"/>
                      <a:pt x="34" y="67"/>
                    </a:cubicBezTo>
                    <a:lnTo>
                      <a:pt x="234" y="67"/>
                    </a:lnTo>
                    <a:cubicBezTo>
                      <a:pt x="252" y="67"/>
                      <a:pt x="267" y="52"/>
                      <a:pt x="267" y="34"/>
                    </a:cubicBezTo>
                    <a:cubicBezTo>
                      <a:pt x="267" y="15"/>
                      <a:pt x="252" y="0"/>
                      <a:pt x="234" y="0"/>
                    </a:cubicBezTo>
                    <a:close/>
                  </a:path>
                </a:pathLst>
              </a:custGeom>
              <a:grpFill/>
              <a:ln>
                <a:noFill/>
              </a:ln>
              <a:extLst>
                <a:ext uri="{91240B29-F687-4F45-9708-019B960494DF}">
                  <a14:hiddenLine xmlns:a14="http://schemas.microsoft.com/office/drawing/2010/main" w="0">
                    <a:solidFill>
                      <a:srgbClr val="000000"/>
                    </a:solidFill>
                    <a:round/>
                  </a14:hiddenLine>
                </a:ext>
              </a:extLst>
            </p:spPr>
            <p:txBody>
              <a:bodyPr/>
              <a:lstStyle/>
              <a:p>
                <a:pPr algn="ctr" defTabSz="821531" fontAlgn="ctr" hangingPunct="0">
                  <a:defRPr/>
                </a:pPr>
                <a:endParaRPr lang="en-US" altLang="zh-CN" sz="1200" b="1" kern="0" dirty="0" smtClean="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97" name="Freeform 44"/>
              <p:cNvSpPr/>
              <p:nvPr/>
            </p:nvSpPr>
            <p:spPr bwMode="gray">
              <a:xfrm>
                <a:off x="1990725" y="1109663"/>
                <a:ext cx="111125" cy="26988"/>
              </a:xfrm>
              <a:custGeom>
                <a:avLst/>
                <a:gdLst>
                  <a:gd name="T0" fmla="*/ 2147483646 w 267"/>
                  <a:gd name="T1" fmla="*/ 0 h 66"/>
                  <a:gd name="T2" fmla="*/ 2147483646 w 267"/>
                  <a:gd name="T3" fmla="*/ 0 h 66"/>
                  <a:gd name="T4" fmla="*/ 2147483646 w 267"/>
                  <a:gd name="T5" fmla="*/ 0 h 66"/>
                  <a:gd name="T6" fmla="*/ 0 w 267"/>
                  <a:gd name="T7" fmla="*/ 2147483646 h 66"/>
                  <a:gd name="T8" fmla="*/ 2147483646 w 267"/>
                  <a:gd name="T9" fmla="*/ 2147483646 h 66"/>
                  <a:gd name="T10" fmla="*/ 2147483646 w 267"/>
                  <a:gd name="T11" fmla="*/ 2147483646 h 66"/>
                  <a:gd name="T12" fmla="*/ 2147483646 w 267"/>
                  <a:gd name="T13" fmla="*/ 2147483646 h 66"/>
                  <a:gd name="T14" fmla="*/ 2147483646 w 267"/>
                  <a:gd name="T15" fmla="*/ 0 h 66"/>
                  <a:gd name="T16" fmla="*/ 0 60000 65536"/>
                  <a:gd name="T17" fmla="*/ 0 60000 65536"/>
                  <a:gd name="T18" fmla="*/ 0 60000 65536"/>
                  <a:gd name="T19" fmla="*/ 0 60000 65536"/>
                  <a:gd name="T20" fmla="*/ 0 60000 65536"/>
                  <a:gd name="T21" fmla="*/ 0 60000 65536"/>
                  <a:gd name="T22" fmla="*/ 0 60000 65536"/>
                  <a:gd name="T23" fmla="*/ 0 60000 65536"/>
                  <a:gd name="T24" fmla="*/ 0 w 267"/>
                  <a:gd name="T25" fmla="*/ 0 h 66"/>
                  <a:gd name="T26" fmla="*/ 267 w 267"/>
                  <a:gd name="T27" fmla="*/ 66 h 6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7" h="66">
                    <a:moveTo>
                      <a:pt x="234" y="0"/>
                    </a:moveTo>
                    <a:lnTo>
                      <a:pt x="234" y="0"/>
                    </a:lnTo>
                    <a:lnTo>
                      <a:pt x="34" y="0"/>
                    </a:lnTo>
                    <a:cubicBezTo>
                      <a:pt x="15" y="0"/>
                      <a:pt x="0" y="15"/>
                      <a:pt x="0" y="33"/>
                    </a:cubicBezTo>
                    <a:cubicBezTo>
                      <a:pt x="0" y="52"/>
                      <a:pt x="15" y="66"/>
                      <a:pt x="34" y="66"/>
                    </a:cubicBezTo>
                    <a:lnTo>
                      <a:pt x="234" y="66"/>
                    </a:lnTo>
                    <a:cubicBezTo>
                      <a:pt x="252" y="66"/>
                      <a:pt x="267" y="52"/>
                      <a:pt x="267" y="33"/>
                    </a:cubicBezTo>
                    <a:cubicBezTo>
                      <a:pt x="267" y="15"/>
                      <a:pt x="252" y="0"/>
                      <a:pt x="234" y="0"/>
                    </a:cubicBezTo>
                    <a:close/>
                  </a:path>
                </a:pathLst>
              </a:custGeom>
              <a:grpFill/>
              <a:ln>
                <a:noFill/>
              </a:ln>
              <a:extLst>
                <a:ext uri="{91240B29-F687-4F45-9708-019B960494DF}">
                  <a14:hiddenLine xmlns:a14="http://schemas.microsoft.com/office/drawing/2010/main" w="0">
                    <a:solidFill>
                      <a:srgbClr val="000000"/>
                    </a:solidFill>
                    <a:round/>
                  </a14:hiddenLine>
                </a:ext>
              </a:extLst>
            </p:spPr>
            <p:txBody>
              <a:bodyPr/>
              <a:lstStyle/>
              <a:p>
                <a:pPr algn="ctr" defTabSz="821531" fontAlgn="ctr" hangingPunct="0">
                  <a:defRPr/>
                </a:pPr>
                <a:endParaRPr lang="en-US" altLang="zh-CN" sz="1200" b="1" kern="0" dirty="0" smtClean="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98" name="Freeform 45"/>
              <p:cNvSpPr>
                <a:spLocks noEditPoints="1"/>
              </p:cNvSpPr>
              <p:nvPr/>
            </p:nvSpPr>
            <p:spPr bwMode="gray">
              <a:xfrm>
                <a:off x="2005013" y="1254125"/>
                <a:ext cx="82550" cy="84138"/>
              </a:xfrm>
              <a:custGeom>
                <a:avLst/>
                <a:gdLst>
                  <a:gd name="T0" fmla="*/ 2147483646 w 200"/>
                  <a:gd name="T1" fmla="*/ 2147483646 h 200"/>
                  <a:gd name="T2" fmla="*/ 2147483646 w 200"/>
                  <a:gd name="T3" fmla="*/ 2147483646 h 200"/>
                  <a:gd name="T4" fmla="*/ 2147483646 w 200"/>
                  <a:gd name="T5" fmla="*/ 2147483646 h 200"/>
                  <a:gd name="T6" fmla="*/ 2147483646 w 200"/>
                  <a:gd name="T7" fmla="*/ 2147483646 h 200"/>
                  <a:gd name="T8" fmla="*/ 2147483646 w 200"/>
                  <a:gd name="T9" fmla="*/ 2147483646 h 200"/>
                  <a:gd name="T10" fmla="*/ 2147483646 w 200"/>
                  <a:gd name="T11" fmla="*/ 2147483646 h 200"/>
                  <a:gd name="T12" fmla="*/ 2147483646 w 200"/>
                  <a:gd name="T13" fmla="*/ 0 h 200"/>
                  <a:gd name="T14" fmla="*/ 2147483646 w 200"/>
                  <a:gd name="T15" fmla="*/ 0 h 200"/>
                  <a:gd name="T16" fmla="*/ 0 w 200"/>
                  <a:gd name="T17" fmla="*/ 2147483646 h 200"/>
                  <a:gd name="T18" fmla="*/ 2147483646 w 200"/>
                  <a:gd name="T19" fmla="*/ 2147483646 h 200"/>
                  <a:gd name="T20" fmla="*/ 2147483646 w 200"/>
                  <a:gd name="T21" fmla="*/ 2147483646 h 200"/>
                  <a:gd name="T22" fmla="*/ 2147483646 w 200"/>
                  <a:gd name="T23" fmla="*/ 0 h 2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0"/>
                  <a:gd name="T37" fmla="*/ 0 h 200"/>
                  <a:gd name="T38" fmla="*/ 200 w 200"/>
                  <a:gd name="T39" fmla="*/ 200 h 20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0" h="200">
                    <a:moveTo>
                      <a:pt x="100" y="134"/>
                    </a:moveTo>
                    <a:lnTo>
                      <a:pt x="100" y="134"/>
                    </a:lnTo>
                    <a:cubicBezTo>
                      <a:pt x="81" y="134"/>
                      <a:pt x="66" y="119"/>
                      <a:pt x="66" y="100"/>
                    </a:cubicBezTo>
                    <a:cubicBezTo>
                      <a:pt x="66" y="82"/>
                      <a:pt x="81" y="67"/>
                      <a:pt x="100" y="67"/>
                    </a:cubicBezTo>
                    <a:cubicBezTo>
                      <a:pt x="118" y="67"/>
                      <a:pt x="133" y="82"/>
                      <a:pt x="133" y="100"/>
                    </a:cubicBezTo>
                    <a:cubicBezTo>
                      <a:pt x="133" y="119"/>
                      <a:pt x="118" y="134"/>
                      <a:pt x="100" y="134"/>
                    </a:cubicBezTo>
                    <a:close/>
                    <a:moveTo>
                      <a:pt x="100" y="0"/>
                    </a:moveTo>
                    <a:lnTo>
                      <a:pt x="100" y="0"/>
                    </a:lnTo>
                    <a:cubicBezTo>
                      <a:pt x="45" y="0"/>
                      <a:pt x="0" y="45"/>
                      <a:pt x="0" y="100"/>
                    </a:cubicBezTo>
                    <a:cubicBezTo>
                      <a:pt x="0" y="155"/>
                      <a:pt x="45" y="200"/>
                      <a:pt x="100" y="200"/>
                    </a:cubicBezTo>
                    <a:cubicBezTo>
                      <a:pt x="155" y="200"/>
                      <a:pt x="200" y="155"/>
                      <a:pt x="200" y="100"/>
                    </a:cubicBezTo>
                    <a:cubicBezTo>
                      <a:pt x="200" y="45"/>
                      <a:pt x="155" y="0"/>
                      <a:pt x="100" y="0"/>
                    </a:cubicBezTo>
                    <a:close/>
                  </a:path>
                </a:pathLst>
              </a:custGeom>
              <a:grpFill/>
              <a:ln>
                <a:noFill/>
              </a:ln>
              <a:extLst>
                <a:ext uri="{91240B29-F687-4F45-9708-019B960494DF}">
                  <a14:hiddenLine xmlns:a14="http://schemas.microsoft.com/office/drawing/2010/main" w="0">
                    <a:solidFill>
                      <a:srgbClr val="000000"/>
                    </a:solidFill>
                    <a:round/>
                  </a14:hiddenLine>
                </a:ext>
              </a:extLst>
            </p:spPr>
            <p:txBody>
              <a:bodyPr/>
              <a:lstStyle/>
              <a:p>
                <a:pPr algn="ctr" defTabSz="821531" fontAlgn="ctr" hangingPunct="0">
                  <a:defRPr/>
                </a:pPr>
                <a:endParaRPr lang="en-US" altLang="zh-CN" sz="1200" b="1" kern="0" dirty="0" smtClean="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grpSp>
      <p:grpSp>
        <p:nvGrpSpPr>
          <p:cNvPr id="112" name="组合 111"/>
          <p:cNvGrpSpPr/>
          <p:nvPr/>
        </p:nvGrpSpPr>
        <p:grpSpPr bwMode="gray">
          <a:xfrm>
            <a:off x="7319253" y="4921478"/>
            <a:ext cx="1052797" cy="663193"/>
            <a:chOff x="7308184" y="4434618"/>
            <a:chExt cx="1052797" cy="663193"/>
          </a:xfrm>
        </p:grpSpPr>
        <p:sp>
          <p:nvSpPr>
            <p:cNvPr id="82" name="文本框 81"/>
            <p:cNvSpPr txBox="1"/>
            <p:nvPr/>
          </p:nvSpPr>
          <p:spPr bwMode="gray">
            <a:xfrm>
              <a:off x="7308184" y="4913145"/>
              <a:ext cx="1052797" cy="184666"/>
            </a:xfrm>
            <a:prstGeom prst="rect">
              <a:avLst/>
            </a:prstGeom>
            <a:noFill/>
          </p:spPr>
          <p:txBody>
            <a:bodyPr wrap="square" lIns="0" tIns="0" rIns="0" bIns="0" rtlCol="0">
              <a:spAutoFit/>
            </a:bodyPr>
            <a:lstStyle>
              <a:defPPr>
                <a:defRPr lang="en-US"/>
              </a:defPPr>
              <a:lvl1pPr algn="ctr" defTabSz="480101" hangingPunct="0">
                <a:defRPr kumimoji="1" sz="1200" kern="0">
                  <a:solidFill>
                    <a:schemeClr val="tx1">
                      <a:lumMod val="50000"/>
                      <a:lumOff val="50000"/>
                    </a:schemeClr>
                  </a:solidFill>
                  <a:latin typeface="Arial" panose="020C0503030203020204" pitchFamily="34" charset="0"/>
                  <a:ea typeface="方正兰亭黑简体" panose="02000000000000000000" pitchFamily="2" charset="-122"/>
                </a:defRPr>
              </a:lvl1pPr>
            </a:lstStyle>
            <a:p>
              <a:pPr fontAlgn="ctr"/>
              <a:r>
                <a:rPr lang="en-US" dirty="0" smtClean="0">
                  <a:latin typeface="Huawei Sans" panose="020C0503030203020204" pitchFamily="34" charset="0"/>
                </a:rPr>
                <a:t>Production</a:t>
              </a:r>
              <a:endParaRPr lang="en-US" altLang="zh-CN" dirty="0">
                <a:latin typeface="Huawei Sans" panose="020C0503030203020204" pitchFamily="34" charset="0"/>
                <a:sym typeface="Huawei Sans" panose="020C0503030203020204" pitchFamily="34" charset="0"/>
              </a:endParaRPr>
            </a:p>
          </p:txBody>
        </p:sp>
        <p:sp>
          <p:nvSpPr>
            <p:cNvPr id="83" name="椭圆 82">
              <a:extLst>
                <a:ext uri="{FF2B5EF4-FFF2-40B4-BE49-F238E27FC236}">
                  <a16:creationId xmlns:a16="http://schemas.microsoft.com/office/drawing/2014/main" xmlns="" id="{4598DE26-BB61-4630-AA40-8B5D2A025313}"/>
                </a:ext>
              </a:extLst>
            </p:cNvPr>
            <p:cNvSpPr/>
            <p:nvPr/>
          </p:nvSpPr>
          <p:spPr bwMode="gray">
            <a:xfrm>
              <a:off x="7623445" y="4434618"/>
              <a:ext cx="422275" cy="422275"/>
            </a:xfrm>
            <a:prstGeom prst="ellipse">
              <a:avLst/>
            </a:prstGeom>
            <a:gradFill>
              <a:gsLst>
                <a:gs pos="0">
                  <a:srgbClr val="A9A9A9">
                    <a:alpha val="0"/>
                  </a:srgbClr>
                </a:gs>
                <a:gs pos="100000">
                  <a:srgbClr val="A9A9A9">
                    <a:alpha val="50000"/>
                  </a:srgbClr>
                </a:gs>
              </a:gsLst>
              <a:lin ang="5400000" scaled="0"/>
            </a:gradFill>
            <a:ln w="6350">
              <a:gradFill>
                <a:gsLst>
                  <a:gs pos="0">
                    <a:srgbClr val="A9A9A9"/>
                  </a:gs>
                  <a:gs pos="100000">
                    <a:srgbClr val="A9A9A9">
                      <a:alpha val="56000"/>
                    </a:srgbClr>
                  </a:gs>
                </a:gsLst>
                <a:lin ang="5400000" scaled="0"/>
              </a:gradFill>
              <a:miter lim="400000"/>
            </a:ln>
          </p:spPr>
          <p:txBody>
            <a:bodyPr lIns="22519" tIns="22519" rIns="22519" bIns="22519" anchor="ctr"/>
            <a:lstStyle/>
            <a:p>
              <a:pPr algn="ctr" defTabSz="762635" fontAlgn="ctr" hangingPunct="0">
                <a:lnSpc>
                  <a:spcPct val="130000"/>
                </a:lnSpc>
                <a:spcBef>
                  <a:spcPct val="0"/>
                </a:spcBef>
                <a:spcAft>
                  <a:spcPct val="0"/>
                </a:spcAft>
                <a:defRPr/>
              </a:pPr>
              <a:endParaRPr lang="en-US" altLang="zh-CN" sz="1200" b="1"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pic>
          <p:nvPicPr>
            <p:cNvPr id="89" name="图片 88"/>
            <p:cNvPicPr>
              <a:picLocks noChangeAspect="1"/>
            </p:cNvPicPr>
            <p:nvPr/>
          </p:nvPicPr>
          <p:blipFill>
            <a:blip r:embed="rId4" cstate="print">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bwMode="gray">
            <a:xfrm>
              <a:off x="7682480" y="4502911"/>
              <a:ext cx="304205" cy="304205"/>
            </a:xfrm>
            <a:prstGeom prst="rect">
              <a:avLst/>
            </a:prstGeom>
          </p:spPr>
        </p:pic>
      </p:grpSp>
      <p:sp>
        <p:nvSpPr>
          <p:cNvPr id="221" name="文本框 220"/>
          <p:cNvSpPr txBox="1"/>
          <p:nvPr/>
        </p:nvSpPr>
        <p:spPr bwMode="gray">
          <a:xfrm>
            <a:off x="6970184" y="5632415"/>
            <a:ext cx="1063112" cy="307777"/>
          </a:xfrm>
          <a:prstGeom prst="rect">
            <a:avLst/>
          </a:prstGeom>
          <a:noFill/>
        </p:spPr>
        <p:txBody>
          <a:bodyPr wrap="none" rtlCol="0">
            <a:spAutoFit/>
          </a:bodyPr>
          <a:lstStyle/>
          <a:p>
            <a:pPr algn="ctr" fontAlgn="ctr"/>
            <a:r>
              <a:rPr lang="en-US" sz="1400" b="1" dirty="0" smtClean="0">
                <a:latin typeface="Huawei Sans" panose="020C0503030203020204" pitchFamily="34" charset="0"/>
              </a:rPr>
              <a:t>Enterprise</a:t>
            </a:r>
            <a:endParaRPr lang="en-US" sz="1400" b="1" dirty="0">
              <a:latin typeface="Huawei Sans" panose="020C0503030203020204" pitchFamily="34" charset="0"/>
            </a:endParaRPr>
          </a:p>
        </p:txBody>
      </p:sp>
      <p:grpSp>
        <p:nvGrpSpPr>
          <p:cNvPr id="246" name="组合 245"/>
          <p:cNvGrpSpPr/>
          <p:nvPr/>
        </p:nvGrpSpPr>
        <p:grpSpPr bwMode="gray">
          <a:xfrm>
            <a:off x="9413963" y="4921478"/>
            <a:ext cx="589645" cy="663192"/>
            <a:chOff x="9406187" y="4688488"/>
            <a:chExt cx="589645" cy="663192"/>
          </a:xfrm>
        </p:grpSpPr>
        <p:sp>
          <p:nvSpPr>
            <p:cNvPr id="104" name="文本框 103"/>
            <p:cNvSpPr txBox="1"/>
            <p:nvPr/>
          </p:nvSpPr>
          <p:spPr bwMode="gray">
            <a:xfrm>
              <a:off x="9406187" y="5167014"/>
              <a:ext cx="589645" cy="184666"/>
            </a:xfrm>
            <a:prstGeom prst="rect">
              <a:avLst/>
            </a:prstGeom>
            <a:noFill/>
          </p:spPr>
          <p:txBody>
            <a:bodyPr wrap="square" lIns="0" tIns="0" rIns="0" bIns="0" rtlCol="0">
              <a:spAutoFit/>
            </a:bodyPr>
            <a:lstStyle>
              <a:defPPr>
                <a:defRPr lang="en-US"/>
              </a:defPPr>
              <a:lvl1pPr algn="ctr" defTabSz="480101" hangingPunct="0">
                <a:defRPr kumimoji="1" sz="1200" kern="0">
                  <a:solidFill>
                    <a:schemeClr val="tx1">
                      <a:lumMod val="50000"/>
                      <a:lumOff val="50000"/>
                    </a:schemeClr>
                  </a:solidFill>
                  <a:latin typeface="Arial" panose="020C0503030203020204" pitchFamily="34" charset="0"/>
                  <a:ea typeface="方正兰亭黑简体" panose="02000000000000000000" pitchFamily="2" charset="-122"/>
                </a:defRPr>
              </a:lvl1pPr>
            </a:lstStyle>
            <a:p>
              <a:pPr fontAlgn="ctr"/>
              <a:r>
                <a:rPr lang="en-US" dirty="0" smtClean="0">
                  <a:latin typeface="Huawei Sans" panose="020C0503030203020204" pitchFamily="34" charset="0"/>
                </a:rPr>
                <a:t>Home</a:t>
              </a:r>
              <a:endParaRPr lang="en-US" altLang="zh-CN" dirty="0">
                <a:latin typeface="Huawei Sans" panose="020C0503030203020204" pitchFamily="34" charset="0"/>
                <a:sym typeface="Huawei Sans" panose="020C0503030203020204" pitchFamily="34" charset="0"/>
              </a:endParaRPr>
            </a:p>
          </p:txBody>
        </p:sp>
        <p:sp>
          <p:nvSpPr>
            <p:cNvPr id="107" name="椭圆 106">
              <a:extLst>
                <a:ext uri="{FF2B5EF4-FFF2-40B4-BE49-F238E27FC236}">
                  <a16:creationId xmlns:a16="http://schemas.microsoft.com/office/drawing/2014/main" xmlns="" id="{D1CC4DAD-BFA7-41C6-8892-80A79EF8D918}"/>
                </a:ext>
              </a:extLst>
            </p:cNvPr>
            <p:cNvSpPr/>
            <p:nvPr/>
          </p:nvSpPr>
          <p:spPr bwMode="gray">
            <a:xfrm>
              <a:off x="9489872" y="4688488"/>
              <a:ext cx="422275" cy="422275"/>
            </a:xfrm>
            <a:prstGeom prst="ellipse">
              <a:avLst/>
            </a:prstGeom>
            <a:gradFill>
              <a:gsLst>
                <a:gs pos="0">
                  <a:srgbClr val="A9A9A9">
                    <a:alpha val="0"/>
                  </a:srgbClr>
                </a:gs>
                <a:gs pos="100000">
                  <a:srgbClr val="A9A9A9">
                    <a:alpha val="50000"/>
                  </a:srgbClr>
                </a:gs>
              </a:gsLst>
              <a:lin ang="5400000" scaled="0"/>
            </a:gradFill>
            <a:ln w="6350">
              <a:gradFill>
                <a:gsLst>
                  <a:gs pos="0">
                    <a:srgbClr val="A9A9A9"/>
                  </a:gs>
                  <a:gs pos="100000">
                    <a:srgbClr val="A9A9A9">
                      <a:alpha val="56000"/>
                    </a:srgbClr>
                  </a:gs>
                </a:gsLst>
                <a:lin ang="5400000" scaled="0"/>
              </a:gradFill>
              <a:miter lim="400000"/>
            </a:ln>
          </p:spPr>
          <p:txBody>
            <a:bodyPr lIns="22519" tIns="22519" rIns="22519" bIns="22519" anchor="ctr"/>
            <a:lstStyle/>
            <a:p>
              <a:pPr algn="ctr" defTabSz="762635" fontAlgn="ctr" hangingPunct="0">
                <a:lnSpc>
                  <a:spcPct val="130000"/>
                </a:lnSpc>
                <a:spcBef>
                  <a:spcPct val="0"/>
                </a:spcBef>
                <a:spcAft>
                  <a:spcPct val="0"/>
                </a:spcAft>
                <a:defRPr/>
              </a:pPr>
              <a:endParaRPr lang="en-US" altLang="zh-CN" sz="1200" b="1"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pic>
          <p:nvPicPr>
            <p:cNvPr id="108" name="图片 107"/>
            <p:cNvPicPr>
              <a:picLocks noChangeAspect="1"/>
            </p:cNvPicPr>
            <p:nvPr/>
          </p:nvPicPr>
          <p:blipFill>
            <a:blip r:embed="rId5" cstate="print">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bwMode="gray">
            <a:xfrm>
              <a:off x="9546384" y="4751736"/>
              <a:ext cx="309251" cy="309250"/>
            </a:xfrm>
            <a:prstGeom prst="rect">
              <a:avLst/>
            </a:prstGeom>
          </p:spPr>
        </p:pic>
      </p:grpSp>
      <p:grpSp>
        <p:nvGrpSpPr>
          <p:cNvPr id="247" name="组合 246"/>
          <p:cNvGrpSpPr/>
          <p:nvPr/>
        </p:nvGrpSpPr>
        <p:grpSpPr bwMode="gray">
          <a:xfrm>
            <a:off x="9974899" y="4921478"/>
            <a:ext cx="705414" cy="663192"/>
            <a:chOff x="9967123" y="4680070"/>
            <a:chExt cx="705414" cy="663192"/>
          </a:xfrm>
        </p:grpSpPr>
        <p:sp>
          <p:nvSpPr>
            <p:cNvPr id="105" name="文本框 104"/>
            <p:cNvSpPr txBox="1"/>
            <p:nvPr/>
          </p:nvSpPr>
          <p:spPr bwMode="gray">
            <a:xfrm>
              <a:off x="9967123" y="5158596"/>
              <a:ext cx="705414" cy="184666"/>
            </a:xfrm>
            <a:prstGeom prst="rect">
              <a:avLst/>
            </a:prstGeom>
            <a:noFill/>
          </p:spPr>
          <p:txBody>
            <a:bodyPr wrap="square" lIns="0" tIns="0" rIns="0" bIns="0" rtlCol="0">
              <a:spAutoFit/>
            </a:bodyPr>
            <a:lstStyle>
              <a:defPPr>
                <a:defRPr lang="en-US"/>
              </a:defPPr>
              <a:lvl1pPr algn="ctr" defTabSz="480101" hangingPunct="0">
                <a:defRPr kumimoji="1" sz="1200" kern="0">
                  <a:solidFill>
                    <a:schemeClr val="tx1">
                      <a:lumMod val="50000"/>
                      <a:lumOff val="50000"/>
                    </a:schemeClr>
                  </a:solidFill>
                  <a:latin typeface="Arial" panose="020C0503030203020204" pitchFamily="34" charset="0"/>
                  <a:ea typeface="方正兰亭黑简体" panose="02000000000000000000" pitchFamily="2" charset="-122"/>
                </a:defRPr>
              </a:lvl1pPr>
            </a:lstStyle>
            <a:p>
              <a:pPr fontAlgn="ctr"/>
              <a:r>
                <a:rPr lang="en-US" dirty="0" smtClean="0">
                  <a:latin typeface="Huawei Sans" panose="020C0503030203020204" pitchFamily="34" charset="0"/>
                </a:rPr>
                <a:t>Terminal</a:t>
              </a:r>
              <a:endParaRPr lang="en-US" altLang="zh-CN" dirty="0">
                <a:latin typeface="Huawei Sans" panose="020C0503030203020204" pitchFamily="34" charset="0"/>
                <a:sym typeface="Huawei Sans" panose="020C0503030203020204" pitchFamily="34" charset="0"/>
              </a:endParaRPr>
            </a:p>
          </p:txBody>
        </p:sp>
        <p:sp>
          <p:nvSpPr>
            <p:cNvPr id="106" name="椭圆 105">
              <a:extLst>
                <a:ext uri="{FF2B5EF4-FFF2-40B4-BE49-F238E27FC236}">
                  <a16:creationId xmlns:a16="http://schemas.microsoft.com/office/drawing/2014/main" xmlns="" id="{4598DE26-BB61-4630-AA40-8B5D2A025313}"/>
                </a:ext>
              </a:extLst>
            </p:cNvPr>
            <p:cNvSpPr/>
            <p:nvPr/>
          </p:nvSpPr>
          <p:spPr bwMode="gray">
            <a:xfrm>
              <a:off x="10108693" y="4680070"/>
              <a:ext cx="422275" cy="422275"/>
            </a:xfrm>
            <a:prstGeom prst="ellipse">
              <a:avLst/>
            </a:prstGeom>
            <a:gradFill>
              <a:gsLst>
                <a:gs pos="0">
                  <a:srgbClr val="A9A9A9">
                    <a:alpha val="0"/>
                  </a:srgbClr>
                </a:gs>
                <a:gs pos="100000">
                  <a:srgbClr val="A9A9A9">
                    <a:alpha val="50000"/>
                  </a:srgbClr>
                </a:gs>
              </a:gsLst>
              <a:lin ang="5400000" scaled="0"/>
            </a:gradFill>
            <a:ln w="6350">
              <a:gradFill>
                <a:gsLst>
                  <a:gs pos="0">
                    <a:srgbClr val="A9A9A9"/>
                  </a:gs>
                  <a:gs pos="100000">
                    <a:srgbClr val="A9A9A9">
                      <a:alpha val="56000"/>
                    </a:srgbClr>
                  </a:gs>
                </a:gsLst>
                <a:lin ang="5400000" scaled="0"/>
              </a:gradFill>
              <a:miter lim="400000"/>
            </a:ln>
          </p:spPr>
          <p:txBody>
            <a:bodyPr lIns="22519" tIns="22519" rIns="22519" bIns="22519" anchor="ctr"/>
            <a:lstStyle/>
            <a:p>
              <a:pPr algn="ctr" defTabSz="762635" fontAlgn="ctr" hangingPunct="0">
                <a:lnSpc>
                  <a:spcPct val="130000"/>
                </a:lnSpc>
                <a:spcBef>
                  <a:spcPct val="0"/>
                </a:spcBef>
                <a:spcAft>
                  <a:spcPct val="0"/>
                </a:spcAft>
                <a:defRPr/>
              </a:pPr>
              <a:endParaRPr lang="en-US" altLang="zh-CN" sz="1200" b="1"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pic>
          <p:nvPicPr>
            <p:cNvPr id="109" name="图片 108"/>
            <p:cNvPicPr>
              <a:picLocks noChangeAspect="1"/>
            </p:cNvPicPr>
            <p:nvPr/>
          </p:nvPicPr>
          <p:blipFill>
            <a:blip r:embed="rId6" cstate="print">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bwMode="gray">
            <a:xfrm>
              <a:off x="10200744" y="4786733"/>
              <a:ext cx="238172" cy="238172"/>
            </a:xfrm>
            <a:prstGeom prst="rect">
              <a:avLst/>
            </a:prstGeom>
          </p:spPr>
        </p:pic>
      </p:grpSp>
      <p:sp>
        <p:nvSpPr>
          <p:cNvPr id="222" name="梯形 221">
            <a:extLst>
              <a:ext uri="{FF2B5EF4-FFF2-40B4-BE49-F238E27FC236}">
                <a16:creationId xmlns:a16="http://schemas.microsoft.com/office/drawing/2014/main" xmlns="" id="{5BE39BA0-1E55-44D9-988D-D91CF2A7F200}"/>
              </a:ext>
            </a:extLst>
          </p:cNvPr>
          <p:cNvSpPr/>
          <p:nvPr/>
        </p:nvSpPr>
        <p:spPr bwMode="gray">
          <a:xfrm>
            <a:off x="8862021" y="5291259"/>
            <a:ext cx="2330412" cy="359372"/>
          </a:xfrm>
          <a:prstGeom prst="trapezoid">
            <a:avLst>
              <a:gd name="adj" fmla="val 185641"/>
            </a:avLst>
          </a:prstGeom>
          <a:gradFill flip="none" rotWithShape="1">
            <a:gsLst>
              <a:gs pos="0">
                <a:srgbClr val="A9A9A9">
                  <a:alpha val="20000"/>
                </a:srgbClr>
              </a:gs>
              <a:gs pos="100000">
                <a:srgbClr val="000000">
                  <a:alpha val="0"/>
                </a:srgbClr>
              </a:gs>
            </a:gsLst>
            <a:lin ang="16200000" scaled="1"/>
            <a:tileRect/>
          </a:gradFill>
          <a:ln w="9525" cap="flat" cmpd="sng" algn="ctr">
            <a:gradFill flip="none" rotWithShape="1">
              <a:gsLst>
                <a:gs pos="0">
                  <a:srgbClr val="434343">
                    <a:lumMod val="85000"/>
                    <a:alpha val="55000"/>
                  </a:srgbClr>
                </a:gs>
                <a:gs pos="100000">
                  <a:srgbClr val="000000">
                    <a:alpha val="0"/>
                  </a:srgbClr>
                </a:gs>
              </a:gsLst>
              <a:lin ang="16200000" scaled="1"/>
              <a:tileRect/>
            </a:gradFill>
            <a:prstDash val="solid"/>
            <a:round/>
          </a:ln>
          <a:effectLst/>
        </p:spPr>
        <p:txBody>
          <a:bodyPr rtlCol="0" anchor="ctr"/>
          <a:lstStyle/>
          <a:p>
            <a:pPr algn="ctr" defTabSz="1649730" fontAlgn="ctr" hangingPunct="0"/>
            <a:endParaRPr lang="en-US" altLang="zh-CN" sz="1200" b="1"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23" name="梯形 222">
            <a:extLst>
              <a:ext uri="{FF2B5EF4-FFF2-40B4-BE49-F238E27FC236}">
                <a16:creationId xmlns:a16="http://schemas.microsoft.com/office/drawing/2014/main" xmlns="" id="{CB5B542F-75A5-4040-9496-C193B9E2A2C0}"/>
              </a:ext>
            </a:extLst>
          </p:cNvPr>
          <p:cNvSpPr/>
          <p:nvPr/>
        </p:nvSpPr>
        <p:spPr bwMode="gray">
          <a:xfrm>
            <a:off x="8862021" y="5411839"/>
            <a:ext cx="2387430" cy="495764"/>
          </a:xfrm>
          <a:prstGeom prst="trapezoid">
            <a:avLst>
              <a:gd name="adj" fmla="val 185641"/>
            </a:avLst>
          </a:prstGeom>
          <a:gradFill flip="none" rotWithShape="1">
            <a:gsLst>
              <a:gs pos="0">
                <a:srgbClr val="A9A9A9">
                  <a:alpha val="20000"/>
                </a:srgbClr>
              </a:gs>
              <a:gs pos="100000">
                <a:srgbClr val="000000">
                  <a:alpha val="0"/>
                </a:srgbClr>
              </a:gs>
            </a:gsLst>
            <a:lin ang="16200000" scaled="1"/>
            <a:tileRect/>
          </a:gradFill>
          <a:ln w="9525" cap="flat" cmpd="sng" algn="ctr">
            <a:gradFill flip="none" rotWithShape="1">
              <a:gsLst>
                <a:gs pos="0">
                  <a:srgbClr val="434343">
                    <a:lumMod val="85000"/>
                    <a:alpha val="55000"/>
                  </a:srgbClr>
                </a:gs>
                <a:gs pos="100000">
                  <a:srgbClr val="000000">
                    <a:alpha val="0"/>
                  </a:srgbClr>
                </a:gs>
              </a:gsLst>
              <a:lin ang="16200000" scaled="1"/>
              <a:tileRect/>
            </a:gradFill>
            <a:prstDash val="solid"/>
            <a:round/>
          </a:ln>
          <a:effectLst/>
        </p:spPr>
        <p:txBody>
          <a:bodyPr rtlCol="0" anchor="ctr"/>
          <a:lstStyle/>
          <a:p>
            <a:pPr algn="ctr" defTabSz="1649730" fontAlgn="ctr" hangingPunct="0"/>
            <a:endParaRPr lang="en-US" altLang="zh-CN" sz="2400" b="1"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24" name="文本框 223"/>
          <p:cNvSpPr txBox="1"/>
          <p:nvPr/>
        </p:nvSpPr>
        <p:spPr bwMode="gray">
          <a:xfrm>
            <a:off x="9532195" y="5632415"/>
            <a:ext cx="1047083" cy="307777"/>
          </a:xfrm>
          <a:prstGeom prst="rect">
            <a:avLst/>
          </a:prstGeom>
          <a:noFill/>
        </p:spPr>
        <p:txBody>
          <a:bodyPr wrap="none" rtlCol="0">
            <a:spAutoFit/>
          </a:bodyPr>
          <a:lstStyle/>
          <a:p>
            <a:pPr algn="ctr" fontAlgn="ctr"/>
            <a:r>
              <a:rPr lang="en-US" sz="1400" b="1" dirty="0" smtClean="0">
                <a:latin typeface="Huawei Sans" panose="020C0503030203020204" pitchFamily="34" charset="0"/>
              </a:rPr>
              <a:t>Individual</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9" name="文本框 148"/>
          <p:cNvSpPr txBox="1">
            <a:spLocks/>
          </p:cNvSpPr>
          <p:nvPr/>
        </p:nvSpPr>
        <p:spPr bwMode="gray">
          <a:xfrm>
            <a:off x="7413829" y="2936116"/>
            <a:ext cx="1018760" cy="369332"/>
          </a:xfrm>
          <a:prstGeom prst="rect">
            <a:avLst/>
          </a:prstGeom>
          <a:noFill/>
        </p:spPr>
        <p:txBody>
          <a:bodyPr wrap="square" lIns="0" tIns="0" rIns="0" bIns="0" rtlCol="0">
            <a:spAutoFit/>
          </a:bodyPr>
          <a:lstStyle>
            <a:defPPr>
              <a:defRPr lang="en-US"/>
            </a:defPPr>
            <a:lvl1pPr algn="ctr" defTabSz="480101" hangingPunct="0">
              <a:defRPr kumimoji="1" sz="1200" kern="0">
                <a:solidFill>
                  <a:schemeClr val="tx1">
                    <a:lumMod val="50000"/>
                    <a:lumOff val="50000"/>
                  </a:schemeClr>
                </a:solidFill>
                <a:latin typeface="Arial"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e-Government cloud</a:t>
            </a:r>
          </a:p>
        </p:txBody>
      </p:sp>
      <p:sp>
        <p:nvSpPr>
          <p:cNvPr id="154" name="文本框 153"/>
          <p:cNvSpPr txBox="1">
            <a:spLocks/>
          </p:cNvSpPr>
          <p:nvPr/>
        </p:nvSpPr>
        <p:spPr bwMode="gray">
          <a:xfrm>
            <a:off x="9126965" y="2936116"/>
            <a:ext cx="728670" cy="369332"/>
          </a:xfrm>
          <a:prstGeom prst="rect">
            <a:avLst/>
          </a:prstGeom>
          <a:noFill/>
        </p:spPr>
        <p:txBody>
          <a:bodyPr wrap="square" lIns="0" tIns="0" rIns="0" bIns="0" rtlCol="0">
            <a:spAutoFit/>
          </a:bodyPr>
          <a:lstStyle>
            <a:defPPr>
              <a:defRPr lang="en-US"/>
            </a:defPPr>
            <a:lvl1pPr algn="ctr" defTabSz="480101" hangingPunct="0">
              <a:defRPr kumimoji="1" sz="1200" kern="0">
                <a:solidFill>
                  <a:schemeClr val="tx1">
                    <a:lumMod val="50000"/>
                    <a:lumOff val="50000"/>
                  </a:schemeClr>
                </a:solidFill>
                <a:latin typeface="Arial" panose="020C0503030203020204" pitchFamily="34" charset="0"/>
                <a:ea typeface="方正兰亭黑简体" panose="02000000000000000000" pitchFamily="2" charset="-122"/>
              </a:defRPr>
            </a:lvl1pPr>
          </a:lstStyle>
          <a:p>
            <a:pPr fontAlgn="ctr"/>
            <a:r>
              <a:rPr lang="en-US" dirty="0" smtClean="0">
                <a:latin typeface="Huawei Sans" panose="020C0503030203020204" pitchFamily="34" charset="0"/>
              </a:rPr>
              <a:t>Private cloud</a:t>
            </a:r>
            <a:endParaRPr lang="en-US" dirty="0">
              <a:latin typeface="Huawei Sans" panose="020C0503030203020204" pitchFamily="34" charset="0"/>
            </a:endParaRPr>
          </a:p>
        </p:txBody>
      </p:sp>
      <p:sp>
        <p:nvSpPr>
          <p:cNvPr id="159" name="文本框 158"/>
          <p:cNvSpPr txBox="1">
            <a:spLocks/>
          </p:cNvSpPr>
          <p:nvPr/>
        </p:nvSpPr>
        <p:spPr bwMode="gray">
          <a:xfrm>
            <a:off x="8370719" y="2936116"/>
            <a:ext cx="728670" cy="369332"/>
          </a:xfrm>
          <a:prstGeom prst="rect">
            <a:avLst/>
          </a:prstGeom>
          <a:noFill/>
        </p:spPr>
        <p:txBody>
          <a:bodyPr wrap="square" lIns="0" tIns="0" rIns="0" bIns="0" rtlCol="0">
            <a:spAutoFit/>
          </a:bodyPr>
          <a:lstStyle>
            <a:defPPr>
              <a:defRPr lang="en-US"/>
            </a:defPPr>
            <a:lvl1pPr algn="ctr" defTabSz="480101" hangingPunct="0">
              <a:defRPr kumimoji="1" sz="1200" kern="0">
                <a:solidFill>
                  <a:schemeClr val="tx1">
                    <a:lumMod val="50000"/>
                    <a:lumOff val="50000"/>
                  </a:schemeClr>
                </a:solidFill>
                <a:latin typeface="Arial" panose="020C0503030203020204" pitchFamily="34" charset="0"/>
                <a:ea typeface="方正兰亭黑简体" panose="02000000000000000000" pitchFamily="2" charset="-122"/>
              </a:defRPr>
            </a:lvl1pPr>
          </a:lstStyle>
          <a:p>
            <a:pPr fontAlgn="ctr"/>
            <a:r>
              <a:rPr lang="en-US" dirty="0" smtClean="0">
                <a:latin typeface="Huawei Sans" panose="020C0503030203020204" pitchFamily="34" charset="0"/>
              </a:rPr>
              <a:t>Public cloud</a:t>
            </a:r>
            <a:endParaRPr lang="en-US" dirty="0">
              <a:latin typeface="Huawei Sans" panose="020C0503030203020204" pitchFamily="34" charset="0"/>
            </a:endParaRPr>
          </a:p>
        </p:txBody>
      </p:sp>
      <p:sp>
        <p:nvSpPr>
          <p:cNvPr id="160" name="8442ee09-10f0-4db4-91c5-d6aa9eebaeea">
            <a:extLst>
              <a:ext uri="{FF2B5EF4-FFF2-40B4-BE49-F238E27FC236}">
                <a16:creationId xmlns:p14="http://schemas.microsoft.com/office/powerpoint/2010/main" xmlns:a16="http://schemas.microsoft.com/office/drawing/2014/main" xmlns="" id="{54405246-CCE2-4201-BBB1-D3F3EB6E740D}"/>
              </a:ext>
            </a:extLst>
          </p:cNvPr>
          <p:cNvSpPr>
            <a:spLocks/>
          </p:cNvSpPr>
          <p:nvPr/>
        </p:nvSpPr>
        <p:spPr bwMode="gray">
          <a:xfrm>
            <a:off x="7658156" y="2580540"/>
            <a:ext cx="609685" cy="381054"/>
          </a:xfrm>
          <a:custGeom>
            <a:avLst/>
            <a:gdLst>
              <a:gd name="connsiteX0" fmla="*/ 401160 w 825500"/>
              <a:gd name="connsiteY0" fmla="*/ 379690 h 515938"/>
              <a:gd name="connsiteX1" fmla="*/ 385317 w 825500"/>
              <a:gd name="connsiteY1" fmla="*/ 396262 h 515938"/>
              <a:gd name="connsiteX2" fmla="*/ 401160 w 825500"/>
              <a:gd name="connsiteY2" fmla="*/ 412833 h 515938"/>
              <a:gd name="connsiteX3" fmla="*/ 417470 w 825500"/>
              <a:gd name="connsiteY3" fmla="*/ 396262 h 515938"/>
              <a:gd name="connsiteX4" fmla="*/ 401160 w 825500"/>
              <a:gd name="connsiteY4" fmla="*/ 379690 h 515938"/>
              <a:gd name="connsiteX5" fmla="*/ 482232 w 825500"/>
              <a:gd name="connsiteY5" fmla="*/ 316617 h 515938"/>
              <a:gd name="connsiteX6" fmla="*/ 493087 w 825500"/>
              <a:gd name="connsiteY6" fmla="*/ 322682 h 515938"/>
              <a:gd name="connsiteX7" fmla="*/ 493116 w 825500"/>
              <a:gd name="connsiteY7" fmla="*/ 322783 h 515938"/>
              <a:gd name="connsiteX8" fmla="*/ 506354 w 825500"/>
              <a:gd name="connsiteY8" fmla="*/ 317363 h 515938"/>
              <a:gd name="connsiteX9" fmla="*/ 533098 w 825500"/>
              <a:gd name="connsiteY9" fmla="*/ 343722 h 515938"/>
              <a:gd name="connsiteX10" fmla="*/ 506354 w 825500"/>
              <a:gd name="connsiteY10" fmla="*/ 370552 h 515938"/>
              <a:gd name="connsiteX11" fmla="*/ 479610 w 825500"/>
              <a:gd name="connsiteY11" fmla="*/ 343722 h 515938"/>
              <a:gd name="connsiteX12" fmla="*/ 482024 w 825500"/>
              <a:gd name="connsiteY12" fmla="*/ 338035 h 515938"/>
              <a:gd name="connsiteX13" fmla="*/ 472793 w 825500"/>
              <a:gd name="connsiteY13" fmla="*/ 332480 h 515938"/>
              <a:gd name="connsiteX14" fmla="*/ 469489 w 825500"/>
              <a:gd name="connsiteY14" fmla="*/ 319883 h 515938"/>
              <a:gd name="connsiteX15" fmla="*/ 482232 w 825500"/>
              <a:gd name="connsiteY15" fmla="*/ 316617 h 515938"/>
              <a:gd name="connsiteX16" fmla="*/ 285742 w 825500"/>
              <a:gd name="connsiteY16" fmla="*/ 291794 h 515938"/>
              <a:gd name="connsiteX17" fmla="*/ 298957 w 825500"/>
              <a:gd name="connsiteY17" fmla="*/ 295060 h 515938"/>
              <a:gd name="connsiteX18" fmla="*/ 295653 w 825500"/>
              <a:gd name="connsiteY18" fmla="*/ 307658 h 515938"/>
              <a:gd name="connsiteX19" fmla="*/ 284798 w 825500"/>
              <a:gd name="connsiteY19" fmla="*/ 314190 h 515938"/>
              <a:gd name="connsiteX20" fmla="*/ 284268 w 825500"/>
              <a:gd name="connsiteY20" fmla="*/ 314348 h 515938"/>
              <a:gd name="connsiteX21" fmla="*/ 287053 w 825500"/>
              <a:gd name="connsiteY21" fmla="*/ 321145 h 515938"/>
              <a:gd name="connsiteX22" fmla="*/ 260072 w 825500"/>
              <a:gd name="connsiteY22" fmla="*/ 347504 h 515938"/>
              <a:gd name="connsiteX23" fmla="*/ 233565 w 825500"/>
              <a:gd name="connsiteY23" fmla="*/ 321145 h 515938"/>
              <a:gd name="connsiteX24" fmla="*/ 260072 w 825500"/>
              <a:gd name="connsiteY24" fmla="*/ 294315 h 515938"/>
              <a:gd name="connsiteX25" fmla="*/ 274477 w 825500"/>
              <a:gd name="connsiteY25" fmla="*/ 300151 h 515938"/>
              <a:gd name="connsiteX26" fmla="*/ 274887 w 825500"/>
              <a:gd name="connsiteY26" fmla="*/ 298327 h 515938"/>
              <a:gd name="connsiteX27" fmla="*/ 435093 w 825500"/>
              <a:gd name="connsiteY27" fmla="*/ 290030 h 515938"/>
              <a:gd name="connsiteX28" fmla="*/ 459491 w 825500"/>
              <a:gd name="connsiteY28" fmla="*/ 303599 h 515938"/>
              <a:gd name="connsiteX29" fmla="*/ 462907 w 825500"/>
              <a:gd name="connsiteY29" fmla="*/ 316231 h 515938"/>
              <a:gd name="connsiteX30" fmla="*/ 454612 w 825500"/>
              <a:gd name="connsiteY30" fmla="*/ 320910 h 515938"/>
              <a:gd name="connsiteX31" fmla="*/ 449244 w 825500"/>
              <a:gd name="connsiteY31" fmla="*/ 319506 h 515938"/>
              <a:gd name="connsiteX32" fmla="*/ 425334 w 825500"/>
              <a:gd name="connsiteY32" fmla="*/ 305938 h 515938"/>
              <a:gd name="connsiteX33" fmla="*/ 421919 w 825500"/>
              <a:gd name="connsiteY33" fmla="*/ 293305 h 515938"/>
              <a:gd name="connsiteX34" fmla="*/ 435093 w 825500"/>
              <a:gd name="connsiteY34" fmla="*/ 290030 h 515938"/>
              <a:gd name="connsiteX35" fmla="*/ 361701 w 825500"/>
              <a:gd name="connsiteY35" fmla="*/ 226957 h 515938"/>
              <a:gd name="connsiteX36" fmla="*/ 333426 w 825500"/>
              <a:gd name="connsiteY36" fmla="*/ 255544 h 515938"/>
              <a:gd name="connsiteX37" fmla="*/ 361701 w 825500"/>
              <a:gd name="connsiteY37" fmla="*/ 283662 h 515938"/>
              <a:gd name="connsiteX38" fmla="*/ 389977 w 825500"/>
              <a:gd name="connsiteY38" fmla="*/ 255544 h 515938"/>
              <a:gd name="connsiteX39" fmla="*/ 361701 w 825500"/>
              <a:gd name="connsiteY39" fmla="*/ 226957 h 515938"/>
              <a:gd name="connsiteX40" fmla="*/ 311204 w 825500"/>
              <a:gd name="connsiteY40" fmla="*/ 166003 h 515938"/>
              <a:gd name="connsiteX41" fmla="*/ 324333 w 825500"/>
              <a:gd name="connsiteY41" fmla="*/ 169856 h 515938"/>
              <a:gd name="connsiteX42" fmla="*/ 334545 w 825500"/>
              <a:gd name="connsiteY42" fmla="*/ 187673 h 515938"/>
              <a:gd name="connsiteX43" fmla="*/ 330655 w 825500"/>
              <a:gd name="connsiteY43" fmla="*/ 200675 h 515938"/>
              <a:gd name="connsiteX44" fmla="*/ 325792 w 825500"/>
              <a:gd name="connsiteY44" fmla="*/ 202120 h 515938"/>
              <a:gd name="connsiteX45" fmla="*/ 317039 w 825500"/>
              <a:gd name="connsiteY45" fmla="*/ 196823 h 515938"/>
              <a:gd name="connsiteX46" fmla="*/ 307314 w 825500"/>
              <a:gd name="connsiteY46" fmla="*/ 179005 h 515938"/>
              <a:gd name="connsiteX47" fmla="*/ 311204 w 825500"/>
              <a:gd name="connsiteY47" fmla="*/ 166003 h 515938"/>
              <a:gd name="connsiteX48" fmla="*/ 484068 w 825500"/>
              <a:gd name="connsiteY48" fmla="*/ 117218 h 515938"/>
              <a:gd name="connsiteX49" fmla="*/ 467403 w 825500"/>
              <a:gd name="connsiteY49" fmla="*/ 132973 h 515938"/>
              <a:gd name="connsiteX50" fmla="*/ 484068 w 825500"/>
              <a:gd name="connsiteY50" fmla="*/ 149192 h 515938"/>
              <a:gd name="connsiteX51" fmla="*/ 500256 w 825500"/>
              <a:gd name="connsiteY51" fmla="*/ 132973 h 515938"/>
              <a:gd name="connsiteX52" fmla="*/ 484068 w 825500"/>
              <a:gd name="connsiteY52" fmla="*/ 117218 h 515938"/>
              <a:gd name="connsiteX53" fmla="*/ 290382 w 825500"/>
              <a:gd name="connsiteY53" fmla="*/ 99287 h 515938"/>
              <a:gd name="connsiteX54" fmla="*/ 317363 w 825500"/>
              <a:gd name="connsiteY54" fmla="*/ 125881 h 515938"/>
              <a:gd name="connsiteX55" fmla="*/ 310096 w 825500"/>
              <a:gd name="connsiteY55" fmla="*/ 143301 h 515938"/>
              <a:gd name="connsiteX56" fmla="*/ 315058 w 825500"/>
              <a:gd name="connsiteY56" fmla="*/ 152371 h 515938"/>
              <a:gd name="connsiteX57" fmla="*/ 311369 w 825500"/>
              <a:gd name="connsiteY57" fmla="*/ 165232 h 515938"/>
              <a:gd name="connsiteX58" fmla="*/ 306758 w 825500"/>
              <a:gd name="connsiteY58" fmla="*/ 166661 h 515938"/>
              <a:gd name="connsiteX59" fmla="*/ 298919 w 825500"/>
              <a:gd name="connsiteY59" fmla="*/ 161421 h 515938"/>
              <a:gd name="connsiteX60" fmla="*/ 293356 w 825500"/>
              <a:gd name="connsiteY60" fmla="*/ 151255 h 515938"/>
              <a:gd name="connsiteX61" fmla="*/ 290382 w 825500"/>
              <a:gd name="connsiteY61" fmla="*/ 152476 h 515938"/>
              <a:gd name="connsiteX62" fmla="*/ 263875 w 825500"/>
              <a:gd name="connsiteY62" fmla="*/ 125881 h 515938"/>
              <a:gd name="connsiteX63" fmla="*/ 290382 w 825500"/>
              <a:gd name="connsiteY63" fmla="*/ 99287 h 515938"/>
              <a:gd name="connsiteX64" fmla="*/ 484068 w 825500"/>
              <a:gd name="connsiteY64" fmla="*/ 92195 h 515938"/>
              <a:gd name="connsiteX65" fmla="*/ 525967 w 825500"/>
              <a:gd name="connsiteY65" fmla="*/ 132973 h 515938"/>
              <a:gd name="connsiteX66" fmla="*/ 484068 w 825500"/>
              <a:gd name="connsiteY66" fmla="*/ 173752 h 515938"/>
              <a:gd name="connsiteX67" fmla="*/ 464804 w 825500"/>
              <a:gd name="connsiteY67" fmla="*/ 166050 h 515938"/>
              <a:gd name="connsiteX68" fmla="*/ 404647 w 825500"/>
              <a:gd name="connsiteY68" fmla="*/ 229652 h 515938"/>
              <a:gd name="connsiteX69" fmla="*/ 415425 w 825500"/>
              <a:gd name="connsiteY69" fmla="*/ 255544 h 515938"/>
              <a:gd name="connsiteX70" fmla="*/ 408057 w 825500"/>
              <a:gd name="connsiteY70" fmla="*/ 273052 h 515938"/>
              <a:gd name="connsiteX71" fmla="*/ 411160 w 825500"/>
              <a:gd name="connsiteY71" fmla="*/ 274812 h 515938"/>
              <a:gd name="connsiteX72" fmla="*/ 414416 w 825500"/>
              <a:gd name="connsiteY72" fmla="*/ 287876 h 515938"/>
              <a:gd name="connsiteX73" fmla="*/ 406509 w 825500"/>
              <a:gd name="connsiteY73" fmla="*/ 292542 h 515938"/>
              <a:gd name="connsiteX74" fmla="*/ 401858 w 825500"/>
              <a:gd name="connsiteY74" fmla="*/ 291142 h 515938"/>
              <a:gd name="connsiteX75" fmla="*/ 400733 w 825500"/>
              <a:gd name="connsiteY75" fmla="*/ 290455 h 515938"/>
              <a:gd name="connsiteX76" fmla="*/ 399697 w 825500"/>
              <a:gd name="connsiteY76" fmla="*/ 292917 h 515938"/>
              <a:gd name="connsiteX77" fmla="*/ 384268 w 825500"/>
              <a:gd name="connsiteY77" fmla="*/ 303212 h 515938"/>
              <a:gd name="connsiteX78" fmla="*/ 398903 w 825500"/>
              <a:gd name="connsiteY78" fmla="*/ 355558 h 515938"/>
              <a:gd name="connsiteX79" fmla="*/ 401160 w 825500"/>
              <a:gd name="connsiteY79" fmla="*/ 354596 h 515938"/>
              <a:gd name="connsiteX80" fmla="*/ 442168 w 825500"/>
              <a:gd name="connsiteY80" fmla="*/ 396262 h 515938"/>
              <a:gd name="connsiteX81" fmla="*/ 401160 w 825500"/>
              <a:gd name="connsiteY81" fmla="*/ 437927 h 515938"/>
              <a:gd name="connsiteX82" fmla="*/ 360153 w 825500"/>
              <a:gd name="connsiteY82" fmla="*/ 396262 h 515938"/>
              <a:gd name="connsiteX83" fmla="*/ 372269 w 825500"/>
              <a:gd name="connsiteY83" fmla="*/ 366906 h 515938"/>
              <a:gd name="connsiteX84" fmla="*/ 381542 w 825500"/>
              <a:gd name="connsiteY84" fmla="*/ 362955 h 515938"/>
              <a:gd name="connsiteX85" fmla="*/ 366414 w 825500"/>
              <a:gd name="connsiteY85" fmla="*/ 307555 h 515938"/>
              <a:gd name="connsiteX86" fmla="*/ 361701 w 825500"/>
              <a:gd name="connsiteY86" fmla="*/ 308499 h 515938"/>
              <a:gd name="connsiteX87" fmla="*/ 324118 w 825500"/>
              <a:gd name="connsiteY87" fmla="*/ 292917 h 515938"/>
              <a:gd name="connsiteX88" fmla="*/ 322787 w 825500"/>
              <a:gd name="connsiteY88" fmla="*/ 289741 h 515938"/>
              <a:gd name="connsiteX89" fmla="*/ 320457 w 825500"/>
              <a:gd name="connsiteY89" fmla="*/ 291142 h 515938"/>
              <a:gd name="connsiteX90" fmla="*/ 315738 w 825500"/>
              <a:gd name="connsiteY90" fmla="*/ 292542 h 515938"/>
              <a:gd name="connsiteX91" fmla="*/ 307715 w 825500"/>
              <a:gd name="connsiteY91" fmla="*/ 288343 h 515938"/>
              <a:gd name="connsiteX92" fmla="*/ 310546 w 825500"/>
              <a:gd name="connsiteY92" fmla="*/ 275279 h 515938"/>
              <a:gd name="connsiteX93" fmla="*/ 315479 w 825500"/>
              <a:gd name="connsiteY93" fmla="*/ 272311 h 515938"/>
              <a:gd name="connsiteX94" fmla="*/ 308449 w 825500"/>
              <a:gd name="connsiteY94" fmla="*/ 255544 h 515938"/>
              <a:gd name="connsiteX95" fmla="*/ 324118 w 825500"/>
              <a:gd name="connsiteY95" fmla="*/ 217761 h 515938"/>
              <a:gd name="connsiteX96" fmla="*/ 327603 w 825500"/>
              <a:gd name="connsiteY96" fmla="*/ 215406 h 515938"/>
              <a:gd name="connsiteX97" fmla="*/ 326953 w 825500"/>
              <a:gd name="connsiteY97" fmla="*/ 214293 h 515938"/>
              <a:gd name="connsiteX98" fmla="*/ 330888 w 825500"/>
              <a:gd name="connsiteY98" fmla="*/ 201432 h 515938"/>
              <a:gd name="connsiteX99" fmla="*/ 344168 w 825500"/>
              <a:gd name="connsiteY99" fmla="*/ 205243 h 515938"/>
              <a:gd name="connsiteX100" fmla="*/ 344397 w 825500"/>
              <a:gd name="connsiteY100" fmla="*/ 205636 h 515938"/>
              <a:gd name="connsiteX101" fmla="*/ 361701 w 825500"/>
              <a:gd name="connsiteY101" fmla="*/ 202120 h 515938"/>
              <a:gd name="connsiteX102" fmla="*/ 382621 w 825500"/>
              <a:gd name="connsiteY102" fmla="*/ 206316 h 515938"/>
              <a:gd name="connsiteX103" fmla="*/ 393887 w 825500"/>
              <a:gd name="connsiteY103" fmla="*/ 213867 h 515938"/>
              <a:gd name="connsiteX104" fmla="*/ 450879 w 825500"/>
              <a:gd name="connsiteY104" fmla="*/ 153610 h 515938"/>
              <a:gd name="connsiteX105" fmla="*/ 442168 w 825500"/>
              <a:gd name="connsiteY105" fmla="*/ 132973 h 515938"/>
              <a:gd name="connsiteX106" fmla="*/ 484068 w 825500"/>
              <a:gd name="connsiteY106" fmla="*/ 92195 h 515938"/>
              <a:gd name="connsiteX107" fmla="*/ 394395 w 825500"/>
              <a:gd name="connsiteY107" fmla="*/ 0 h 515938"/>
              <a:gd name="connsiteX108" fmla="*/ 643363 w 825500"/>
              <a:gd name="connsiteY108" fmla="*/ 140340 h 515938"/>
              <a:gd name="connsiteX109" fmla="*/ 825500 w 825500"/>
              <a:gd name="connsiteY109" fmla="*/ 332139 h 515938"/>
              <a:gd name="connsiteX110" fmla="*/ 751139 w 825500"/>
              <a:gd name="connsiteY110" fmla="*/ 483238 h 515938"/>
              <a:gd name="connsiteX111" fmla="*/ 702663 w 825500"/>
              <a:gd name="connsiteY111" fmla="*/ 498208 h 515938"/>
              <a:gd name="connsiteX112" fmla="*/ 694459 w 825500"/>
              <a:gd name="connsiteY112" fmla="*/ 498208 h 515938"/>
              <a:gd name="connsiteX113" fmla="*/ 691024 w 825500"/>
              <a:gd name="connsiteY113" fmla="*/ 506381 h 515938"/>
              <a:gd name="connsiteX114" fmla="*/ 667472 w 825500"/>
              <a:gd name="connsiteY114" fmla="*/ 515938 h 515938"/>
              <a:gd name="connsiteX115" fmla="*/ 634725 w 825500"/>
              <a:gd name="connsiteY115" fmla="*/ 483374 h 515938"/>
              <a:gd name="connsiteX116" fmla="*/ 667472 w 825500"/>
              <a:gd name="connsiteY116" fmla="*/ 450337 h 515938"/>
              <a:gd name="connsiteX117" fmla="*/ 691024 w 825500"/>
              <a:gd name="connsiteY117" fmla="*/ 460130 h 515938"/>
              <a:gd name="connsiteX118" fmla="*/ 694021 w 825500"/>
              <a:gd name="connsiteY118" fmla="*/ 467333 h 515938"/>
              <a:gd name="connsiteX119" fmla="*/ 702663 w 825500"/>
              <a:gd name="connsiteY119" fmla="*/ 467333 h 515938"/>
              <a:gd name="connsiteX120" fmla="*/ 731372 w 825500"/>
              <a:gd name="connsiteY120" fmla="*/ 458913 h 515938"/>
              <a:gd name="connsiteX121" fmla="*/ 793967 w 825500"/>
              <a:gd name="connsiteY121" fmla="*/ 332139 h 515938"/>
              <a:gd name="connsiteX122" fmla="*/ 633950 w 825500"/>
              <a:gd name="connsiteY122" fmla="*/ 171215 h 515938"/>
              <a:gd name="connsiteX123" fmla="*/ 620302 w 825500"/>
              <a:gd name="connsiteY123" fmla="*/ 163262 h 515938"/>
              <a:gd name="connsiteX124" fmla="*/ 394395 w 825500"/>
              <a:gd name="connsiteY124" fmla="*/ 30875 h 515938"/>
              <a:gd name="connsiteX125" fmla="*/ 144486 w 825500"/>
              <a:gd name="connsiteY125" fmla="*/ 223609 h 515938"/>
              <a:gd name="connsiteX126" fmla="*/ 131779 w 825500"/>
              <a:gd name="connsiteY126" fmla="*/ 234836 h 515938"/>
              <a:gd name="connsiteX127" fmla="*/ 31533 w 825500"/>
              <a:gd name="connsiteY127" fmla="*/ 350383 h 515938"/>
              <a:gd name="connsiteX128" fmla="*/ 148722 w 825500"/>
              <a:gd name="connsiteY128" fmla="*/ 467333 h 515938"/>
              <a:gd name="connsiteX129" fmla="*/ 541513 w 825500"/>
              <a:gd name="connsiteY129" fmla="*/ 467333 h 515938"/>
              <a:gd name="connsiteX130" fmla="*/ 544492 w 825500"/>
              <a:gd name="connsiteY130" fmla="*/ 460130 h 515938"/>
              <a:gd name="connsiteX131" fmla="*/ 567628 w 825500"/>
              <a:gd name="connsiteY131" fmla="*/ 450337 h 515938"/>
              <a:gd name="connsiteX132" fmla="*/ 600850 w 825500"/>
              <a:gd name="connsiteY132" fmla="*/ 483374 h 515938"/>
              <a:gd name="connsiteX133" fmla="*/ 567628 w 825500"/>
              <a:gd name="connsiteY133" fmla="*/ 515938 h 515938"/>
              <a:gd name="connsiteX134" fmla="*/ 544492 w 825500"/>
              <a:gd name="connsiteY134" fmla="*/ 506381 h 515938"/>
              <a:gd name="connsiteX135" fmla="*/ 541078 w 825500"/>
              <a:gd name="connsiteY135" fmla="*/ 498208 h 515938"/>
              <a:gd name="connsiteX136" fmla="*/ 148722 w 825500"/>
              <a:gd name="connsiteY136" fmla="*/ 498208 h 515938"/>
              <a:gd name="connsiteX137" fmla="*/ 0 w 825500"/>
              <a:gd name="connsiteY137" fmla="*/ 350383 h 515938"/>
              <a:gd name="connsiteX138" fmla="*/ 116718 w 825500"/>
              <a:gd name="connsiteY138" fmla="*/ 205832 h 515938"/>
              <a:gd name="connsiteX139" fmla="*/ 394395 w 825500"/>
              <a:gd name="connsiteY139" fmla="*/ 0 h 515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Lst>
            <a:rect l="l" t="t" r="r" b="b"/>
            <a:pathLst>
              <a:path w="825500" h="515938">
                <a:moveTo>
                  <a:pt x="401160" y="379690"/>
                </a:moveTo>
                <a:cubicBezTo>
                  <a:pt x="392306" y="379690"/>
                  <a:pt x="385317" y="387266"/>
                  <a:pt x="385317" y="396262"/>
                </a:cubicBezTo>
                <a:cubicBezTo>
                  <a:pt x="385317" y="405258"/>
                  <a:pt x="392306" y="412833"/>
                  <a:pt x="401160" y="412833"/>
                </a:cubicBezTo>
                <a:cubicBezTo>
                  <a:pt x="410480" y="412833"/>
                  <a:pt x="417470" y="405258"/>
                  <a:pt x="417470" y="396262"/>
                </a:cubicBezTo>
                <a:cubicBezTo>
                  <a:pt x="417470" y="387266"/>
                  <a:pt x="410480" y="379690"/>
                  <a:pt x="401160" y="379690"/>
                </a:cubicBezTo>
                <a:close/>
                <a:moveTo>
                  <a:pt x="482232" y="316617"/>
                </a:moveTo>
                <a:lnTo>
                  <a:pt x="493087" y="322682"/>
                </a:lnTo>
                <a:lnTo>
                  <a:pt x="493116" y="322783"/>
                </a:lnTo>
                <a:lnTo>
                  <a:pt x="506354" y="317363"/>
                </a:lnTo>
                <a:cubicBezTo>
                  <a:pt x="521368" y="317363"/>
                  <a:pt x="533098" y="329131"/>
                  <a:pt x="533098" y="343722"/>
                </a:cubicBezTo>
                <a:cubicBezTo>
                  <a:pt x="533098" y="358785"/>
                  <a:pt x="521368" y="370552"/>
                  <a:pt x="506354" y="370552"/>
                </a:cubicBezTo>
                <a:cubicBezTo>
                  <a:pt x="491809" y="370552"/>
                  <a:pt x="479610" y="358785"/>
                  <a:pt x="479610" y="343722"/>
                </a:cubicBezTo>
                <a:lnTo>
                  <a:pt x="482024" y="338035"/>
                </a:lnTo>
                <a:lnTo>
                  <a:pt x="472793" y="332480"/>
                </a:lnTo>
                <a:cubicBezTo>
                  <a:pt x="468545" y="330147"/>
                  <a:pt x="467129" y="324082"/>
                  <a:pt x="469489" y="319883"/>
                </a:cubicBezTo>
                <a:cubicBezTo>
                  <a:pt x="472321" y="315217"/>
                  <a:pt x="477984" y="313817"/>
                  <a:pt x="482232" y="316617"/>
                </a:cubicBezTo>
                <a:close/>
                <a:moveTo>
                  <a:pt x="285742" y="291794"/>
                </a:moveTo>
                <a:cubicBezTo>
                  <a:pt x="290462" y="288995"/>
                  <a:pt x="296125" y="290395"/>
                  <a:pt x="298957" y="295060"/>
                </a:cubicBezTo>
                <a:cubicBezTo>
                  <a:pt x="301317" y="299260"/>
                  <a:pt x="299901" y="304859"/>
                  <a:pt x="295653" y="307658"/>
                </a:cubicBezTo>
                <a:lnTo>
                  <a:pt x="284798" y="314190"/>
                </a:lnTo>
                <a:lnTo>
                  <a:pt x="284268" y="314348"/>
                </a:lnTo>
                <a:lnTo>
                  <a:pt x="287053" y="321145"/>
                </a:lnTo>
                <a:cubicBezTo>
                  <a:pt x="287053" y="335737"/>
                  <a:pt x="275219" y="347504"/>
                  <a:pt x="260072" y="347504"/>
                </a:cubicBezTo>
                <a:cubicBezTo>
                  <a:pt x="245399" y="347504"/>
                  <a:pt x="233565" y="335737"/>
                  <a:pt x="233565" y="321145"/>
                </a:cubicBezTo>
                <a:cubicBezTo>
                  <a:pt x="233565" y="306082"/>
                  <a:pt x="245399" y="294315"/>
                  <a:pt x="260072" y="294315"/>
                </a:cubicBezTo>
                <a:lnTo>
                  <a:pt x="274477" y="300151"/>
                </a:lnTo>
                <a:lnTo>
                  <a:pt x="274887" y="298327"/>
                </a:lnTo>
                <a:close/>
                <a:moveTo>
                  <a:pt x="435093" y="290030"/>
                </a:moveTo>
                <a:lnTo>
                  <a:pt x="459491" y="303599"/>
                </a:lnTo>
                <a:cubicBezTo>
                  <a:pt x="463883" y="305938"/>
                  <a:pt x="465347" y="311552"/>
                  <a:pt x="462907" y="316231"/>
                </a:cubicBezTo>
                <a:cubicBezTo>
                  <a:pt x="460955" y="319039"/>
                  <a:pt x="457540" y="320910"/>
                  <a:pt x="454612" y="320910"/>
                </a:cubicBezTo>
                <a:cubicBezTo>
                  <a:pt x="452660" y="320910"/>
                  <a:pt x="451196" y="320442"/>
                  <a:pt x="449244" y="319506"/>
                </a:cubicBezTo>
                <a:lnTo>
                  <a:pt x="425334" y="305938"/>
                </a:lnTo>
                <a:cubicBezTo>
                  <a:pt x="420455" y="303599"/>
                  <a:pt x="418991" y="297516"/>
                  <a:pt x="421919" y="293305"/>
                </a:cubicBezTo>
                <a:cubicBezTo>
                  <a:pt x="424358" y="288627"/>
                  <a:pt x="430214" y="287223"/>
                  <a:pt x="435093" y="290030"/>
                </a:cubicBezTo>
                <a:close/>
                <a:moveTo>
                  <a:pt x="361701" y="226957"/>
                </a:moveTo>
                <a:cubicBezTo>
                  <a:pt x="346150" y="226957"/>
                  <a:pt x="333426" y="239610"/>
                  <a:pt x="333426" y="255544"/>
                </a:cubicBezTo>
                <a:cubicBezTo>
                  <a:pt x="333426" y="271009"/>
                  <a:pt x="346150" y="283662"/>
                  <a:pt x="361701" y="283662"/>
                </a:cubicBezTo>
                <a:cubicBezTo>
                  <a:pt x="377253" y="283662"/>
                  <a:pt x="389977" y="271009"/>
                  <a:pt x="389977" y="255544"/>
                </a:cubicBezTo>
                <a:cubicBezTo>
                  <a:pt x="389977" y="239610"/>
                  <a:pt x="377253" y="226957"/>
                  <a:pt x="361701" y="226957"/>
                </a:cubicBezTo>
                <a:close/>
                <a:moveTo>
                  <a:pt x="311204" y="166003"/>
                </a:moveTo>
                <a:cubicBezTo>
                  <a:pt x="316067" y="163114"/>
                  <a:pt x="321902" y="165040"/>
                  <a:pt x="324333" y="169856"/>
                </a:cubicBezTo>
                <a:lnTo>
                  <a:pt x="334545" y="187673"/>
                </a:lnTo>
                <a:cubicBezTo>
                  <a:pt x="336976" y="192489"/>
                  <a:pt x="335031" y="198268"/>
                  <a:pt x="330655" y="200675"/>
                </a:cubicBezTo>
                <a:cubicBezTo>
                  <a:pt x="329196" y="201638"/>
                  <a:pt x="327251" y="202120"/>
                  <a:pt x="325792" y="202120"/>
                </a:cubicBezTo>
                <a:cubicBezTo>
                  <a:pt x="322388" y="202120"/>
                  <a:pt x="318984" y="200194"/>
                  <a:pt x="317039" y="196823"/>
                </a:cubicBezTo>
                <a:lnTo>
                  <a:pt x="307314" y="179005"/>
                </a:lnTo>
                <a:cubicBezTo>
                  <a:pt x="304883" y="174190"/>
                  <a:pt x="306342" y="168411"/>
                  <a:pt x="311204" y="166003"/>
                </a:cubicBezTo>
                <a:close/>
                <a:moveTo>
                  <a:pt x="484068" y="117218"/>
                </a:moveTo>
                <a:cubicBezTo>
                  <a:pt x="475021" y="117218"/>
                  <a:pt x="467403" y="124169"/>
                  <a:pt x="467403" y="132973"/>
                </a:cubicBezTo>
                <a:cubicBezTo>
                  <a:pt x="467403" y="141778"/>
                  <a:pt x="475021" y="149192"/>
                  <a:pt x="484068" y="149192"/>
                </a:cubicBezTo>
                <a:cubicBezTo>
                  <a:pt x="493114" y="149192"/>
                  <a:pt x="500256" y="141778"/>
                  <a:pt x="500256" y="132973"/>
                </a:cubicBezTo>
                <a:cubicBezTo>
                  <a:pt x="500256" y="124169"/>
                  <a:pt x="493114" y="117218"/>
                  <a:pt x="484068" y="117218"/>
                </a:cubicBezTo>
                <a:close/>
                <a:moveTo>
                  <a:pt x="290382" y="99287"/>
                </a:moveTo>
                <a:cubicBezTo>
                  <a:pt x="305529" y="99287"/>
                  <a:pt x="317363" y="111418"/>
                  <a:pt x="317363" y="125881"/>
                </a:cubicBezTo>
                <a:lnTo>
                  <a:pt x="310096" y="143301"/>
                </a:lnTo>
                <a:lnTo>
                  <a:pt x="315058" y="152371"/>
                </a:lnTo>
                <a:cubicBezTo>
                  <a:pt x="317364" y="157134"/>
                  <a:pt x="315519" y="162850"/>
                  <a:pt x="311369" y="165232"/>
                </a:cubicBezTo>
                <a:cubicBezTo>
                  <a:pt x="309986" y="166185"/>
                  <a:pt x="308141" y="166661"/>
                  <a:pt x="306758" y="166661"/>
                </a:cubicBezTo>
                <a:cubicBezTo>
                  <a:pt x="303530" y="166661"/>
                  <a:pt x="300302" y="164756"/>
                  <a:pt x="298919" y="161421"/>
                </a:cubicBezTo>
                <a:lnTo>
                  <a:pt x="293356" y="151255"/>
                </a:lnTo>
                <a:lnTo>
                  <a:pt x="290382" y="152476"/>
                </a:lnTo>
                <a:cubicBezTo>
                  <a:pt x="275709" y="152476"/>
                  <a:pt x="263875" y="140345"/>
                  <a:pt x="263875" y="125881"/>
                </a:cubicBezTo>
                <a:cubicBezTo>
                  <a:pt x="263875" y="111418"/>
                  <a:pt x="275709" y="99287"/>
                  <a:pt x="290382" y="99287"/>
                </a:cubicBezTo>
                <a:close/>
                <a:moveTo>
                  <a:pt x="484068" y="92195"/>
                </a:moveTo>
                <a:cubicBezTo>
                  <a:pt x="506922" y="92195"/>
                  <a:pt x="525967" y="110731"/>
                  <a:pt x="525967" y="132973"/>
                </a:cubicBezTo>
                <a:cubicBezTo>
                  <a:pt x="525967" y="155680"/>
                  <a:pt x="506922" y="173752"/>
                  <a:pt x="484068" y="173752"/>
                </a:cubicBezTo>
                <a:lnTo>
                  <a:pt x="464804" y="166050"/>
                </a:lnTo>
                <a:lnTo>
                  <a:pt x="404647" y="229652"/>
                </a:lnTo>
                <a:lnTo>
                  <a:pt x="415425" y="255544"/>
                </a:lnTo>
                <a:lnTo>
                  <a:pt x="408057" y="273052"/>
                </a:lnTo>
                <a:lnTo>
                  <a:pt x="411160" y="274812"/>
                </a:lnTo>
                <a:cubicBezTo>
                  <a:pt x="415812" y="277611"/>
                  <a:pt x="417207" y="283210"/>
                  <a:pt x="414416" y="287876"/>
                </a:cubicBezTo>
                <a:cubicBezTo>
                  <a:pt x="413021" y="290676"/>
                  <a:pt x="409765" y="292542"/>
                  <a:pt x="406509" y="292542"/>
                </a:cubicBezTo>
                <a:cubicBezTo>
                  <a:pt x="405114" y="292542"/>
                  <a:pt x="403253" y="292075"/>
                  <a:pt x="401858" y="291142"/>
                </a:cubicBezTo>
                <a:lnTo>
                  <a:pt x="400733" y="290455"/>
                </a:lnTo>
                <a:lnTo>
                  <a:pt x="399697" y="292917"/>
                </a:lnTo>
                <a:lnTo>
                  <a:pt x="384268" y="303212"/>
                </a:lnTo>
                <a:lnTo>
                  <a:pt x="398903" y="355558"/>
                </a:lnTo>
                <a:lnTo>
                  <a:pt x="401160" y="354596"/>
                </a:lnTo>
                <a:cubicBezTo>
                  <a:pt x="423994" y="354596"/>
                  <a:pt x="442168" y="373535"/>
                  <a:pt x="442168" y="396262"/>
                </a:cubicBezTo>
                <a:cubicBezTo>
                  <a:pt x="442168" y="419462"/>
                  <a:pt x="423994" y="437927"/>
                  <a:pt x="401160" y="437927"/>
                </a:cubicBezTo>
                <a:cubicBezTo>
                  <a:pt x="378793" y="437927"/>
                  <a:pt x="360153" y="419462"/>
                  <a:pt x="360153" y="396262"/>
                </a:cubicBezTo>
                <a:cubicBezTo>
                  <a:pt x="360153" y="384898"/>
                  <a:pt x="364813" y="374482"/>
                  <a:pt x="372269" y="366906"/>
                </a:cubicBezTo>
                <a:lnTo>
                  <a:pt x="381542" y="362955"/>
                </a:lnTo>
                <a:lnTo>
                  <a:pt x="366414" y="307555"/>
                </a:lnTo>
                <a:lnTo>
                  <a:pt x="361701" y="308499"/>
                </a:lnTo>
                <a:cubicBezTo>
                  <a:pt x="347092" y="308499"/>
                  <a:pt x="333779" y="302524"/>
                  <a:pt x="324118" y="292917"/>
                </a:cubicBezTo>
                <a:lnTo>
                  <a:pt x="322787" y="289741"/>
                </a:lnTo>
                <a:lnTo>
                  <a:pt x="320457" y="291142"/>
                </a:lnTo>
                <a:cubicBezTo>
                  <a:pt x="319042" y="292075"/>
                  <a:pt x="317154" y="292542"/>
                  <a:pt x="315738" y="292542"/>
                </a:cubicBezTo>
                <a:cubicBezTo>
                  <a:pt x="312434" y="292542"/>
                  <a:pt x="309130" y="291142"/>
                  <a:pt x="307715" y="288343"/>
                </a:cubicBezTo>
                <a:cubicBezTo>
                  <a:pt x="304883" y="283677"/>
                  <a:pt x="306299" y="278078"/>
                  <a:pt x="310546" y="275279"/>
                </a:cubicBezTo>
                <a:lnTo>
                  <a:pt x="315479" y="272311"/>
                </a:lnTo>
                <a:lnTo>
                  <a:pt x="308449" y="255544"/>
                </a:lnTo>
                <a:cubicBezTo>
                  <a:pt x="308449" y="240782"/>
                  <a:pt x="314457" y="227426"/>
                  <a:pt x="324118" y="217761"/>
                </a:cubicBezTo>
                <a:lnTo>
                  <a:pt x="327603" y="215406"/>
                </a:lnTo>
                <a:lnTo>
                  <a:pt x="326953" y="214293"/>
                </a:lnTo>
                <a:cubicBezTo>
                  <a:pt x="324494" y="209530"/>
                  <a:pt x="325969" y="203814"/>
                  <a:pt x="330888" y="201432"/>
                </a:cubicBezTo>
                <a:cubicBezTo>
                  <a:pt x="335806" y="198574"/>
                  <a:pt x="341708" y="200479"/>
                  <a:pt x="344168" y="205243"/>
                </a:cubicBezTo>
                <a:lnTo>
                  <a:pt x="344397" y="205636"/>
                </a:lnTo>
                <a:lnTo>
                  <a:pt x="361701" y="202120"/>
                </a:lnTo>
                <a:cubicBezTo>
                  <a:pt x="369124" y="202120"/>
                  <a:pt x="376192" y="203614"/>
                  <a:pt x="382621" y="206316"/>
                </a:cubicBezTo>
                <a:lnTo>
                  <a:pt x="393887" y="213867"/>
                </a:lnTo>
                <a:lnTo>
                  <a:pt x="450879" y="153610"/>
                </a:lnTo>
                <a:lnTo>
                  <a:pt x="442168" y="132973"/>
                </a:lnTo>
                <a:cubicBezTo>
                  <a:pt x="442168" y="110731"/>
                  <a:pt x="460737" y="92195"/>
                  <a:pt x="484068" y="92195"/>
                </a:cubicBezTo>
                <a:close/>
                <a:moveTo>
                  <a:pt x="394395" y="0"/>
                </a:moveTo>
                <a:cubicBezTo>
                  <a:pt x="496524" y="0"/>
                  <a:pt x="591122" y="53329"/>
                  <a:pt x="643363" y="140340"/>
                </a:cubicBezTo>
                <a:cubicBezTo>
                  <a:pt x="744550" y="146422"/>
                  <a:pt x="825500" y="230158"/>
                  <a:pt x="825500" y="332139"/>
                </a:cubicBezTo>
                <a:cubicBezTo>
                  <a:pt x="825500" y="390146"/>
                  <a:pt x="798674" y="444879"/>
                  <a:pt x="751139" y="483238"/>
                </a:cubicBezTo>
                <a:cubicBezTo>
                  <a:pt x="738903" y="493062"/>
                  <a:pt x="722430" y="498208"/>
                  <a:pt x="702663" y="498208"/>
                </a:cubicBezTo>
                <a:lnTo>
                  <a:pt x="694459" y="498208"/>
                </a:lnTo>
                <a:lnTo>
                  <a:pt x="691024" y="506381"/>
                </a:lnTo>
                <a:cubicBezTo>
                  <a:pt x="685032" y="512280"/>
                  <a:pt x="676727" y="515938"/>
                  <a:pt x="667472" y="515938"/>
                </a:cubicBezTo>
                <a:cubicBezTo>
                  <a:pt x="649438" y="515938"/>
                  <a:pt x="634725" y="501308"/>
                  <a:pt x="634725" y="483374"/>
                </a:cubicBezTo>
                <a:cubicBezTo>
                  <a:pt x="634725" y="465439"/>
                  <a:pt x="649438" y="450337"/>
                  <a:pt x="667472" y="450337"/>
                </a:cubicBezTo>
                <a:cubicBezTo>
                  <a:pt x="676727" y="450337"/>
                  <a:pt x="685032" y="454113"/>
                  <a:pt x="691024" y="460130"/>
                </a:cubicBezTo>
                <a:lnTo>
                  <a:pt x="694021" y="467333"/>
                </a:lnTo>
                <a:lnTo>
                  <a:pt x="702663" y="467333"/>
                </a:lnTo>
                <a:cubicBezTo>
                  <a:pt x="714900" y="467333"/>
                  <a:pt x="725254" y="464059"/>
                  <a:pt x="731372" y="458913"/>
                </a:cubicBezTo>
                <a:cubicBezTo>
                  <a:pt x="771377" y="426635"/>
                  <a:pt x="793967" y="380322"/>
                  <a:pt x="793967" y="332139"/>
                </a:cubicBezTo>
                <a:cubicBezTo>
                  <a:pt x="793967" y="244192"/>
                  <a:pt x="722430" y="172151"/>
                  <a:pt x="633950" y="171215"/>
                </a:cubicBezTo>
                <a:cubicBezTo>
                  <a:pt x="628303" y="171215"/>
                  <a:pt x="623126" y="167940"/>
                  <a:pt x="620302" y="163262"/>
                </a:cubicBezTo>
                <a:cubicBezTo>
                  <a:pt x="574650" y="81865"/>
                  <a:pt x="488052" y="30875"/>
                  <a:pt x="394395" y="30875"/>
                </a:cubicBezTo>
                <a:cubicBezTo>
                  <a:pt x="276735" y="30875"/>
                  <a:pt x="174136" y="109933"/>
                  <a:pt x="144486" y="223609"/>
                </a:cubicBezTo>
                <a:cubicBezTo>
                  <a:pt x="143074" y="229222"/>
                  <a:pt x="137897" y="233900"/>
                  <a:pt x="131779" y="234836"/>
                </a:cubicBezTo>
                <a:cubicBezTo>
                  <a:pt x="74361" y="243256"/>
                  <a:pt x="31533" y="292843"/>
                  <a:pt x="31533" y="350383"/>
                </a:cubicBezTo>
                <a:cubicBezTo>
                  <a:pt x="31533" y="414940"/>
                  <a:pt x="84244" y="467333"/>
                  <a:pt x="148722" y="467333"/>
                </a:cubicBezTo>
                <a:lnTo>
                  <a:pt x="541513" y="467333"/>
                </a:lnTo>
                <a:lnTo>
                  <a:pt x="544492" y="460130"/>
                </a:lnTo>
                <a:cubicBezTo>
                  <a:pt x="550424" y="454113"/>
                  <a:pt x="558611" y="450337"/>
                  <a:pt x="567628" y="450337"/>
                </a:cubicBezTo>
                <a:cubicBezTo>
                  <a:pt x="586138" y="450337"/>
                  <a:pt x="600850" y="465439"/>
                  <a:pt x="600850" y="483374"/>
                </a:cubicBezTo>
                <a:cubicBezTo>
                  <a:pt x="600850" y="501308"/>
                  <a:pt x="586138" y="515938"/>
                  <a:pt x="567628" y="515938"/>
                </a:cubicBezTo>
                <a:cubicBezTo>
                  <a:pt x="558611" y="515938"/>
                  <a:pt x="550424" y="512280"/>
                  <a:pt x="544492" y="506381"/>
                </a:cubicBezTo>
                <a:lnTo>
                  <a:pt x="541078" y="498208"/>
                </a:lnTo>
                <a:lnTo>
                  <a:pt x="148722" y="498208"/>
                </a:lnTo>
                <a:cubicBezTo>
                  <a:pt x="66831" y="498208"/>
                  <a:pt x="0" y="431780"/>
                  <a:pt x="0" y="350383"/>
                </a:cubicBezTo>
                <a:cubicBezTo>
                  <a:pt x="0" y="281148"/>
                  <a:pt x="49417" y="220802"/>
                  <a:pt x="116718" y="205832"/>
                </a:cubicBezTo>
                <a:cubicBezTo>
                  <a:pt x="152957" y="84204"/>
                  <a:pt x="265911" y="0"/>
                  <a:pt x="394395" y="0"/>
                </a:cubicBezTo>
                <a:close/>
              </a:path>
            </a:pathLst>
          </a:custGeom>
          <a:solidFill>
            <a:srgbClr val="C5C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ndParaRPr>
          </a:p>
        </p:txBody>
      </p:sp>
      <p:sp>
        <p:nvSpPr>
          <p:cNvPr id="161" name="8442ee09-10f0-4db4-91c5-d6aa9eebaeea">
            <a:extLst>
              <a:ext uri="{FF2B5EF4-FFF2-40B4-BE49-F238E27FC236}">
                <a16:creationId xmlns:p14="http://schemas.microsoft.com/office/powerpoint/2010/main" xmlns:a16="http://schemas.microsoft.com/office/drawing/2014/main" xmlns="" id="{54405246-CCE2-4201-BBB1-D3F3EB6E740D}"/>
              </a:ext>
            </a:extLst>
          </p:cNvPr>
          <p:cNvSpPr/>
          <p:nvPr/>
        </p:nvSpPr>
        <p:spPr bwMode="gray">
          <a:xfrm>
            <a:off x="8416140" y="2580540"/>
            <a:ext cx="609685" cy="381054"/>
          </a:xfrm>
          <a:custGeom>
            <a:avLst/>
            <a:gdLst>
              <a:gd name="connsiteX0" fmla="*/ 401160 w 825500"/>
              <a:gd name="connsiteY0" fmla="*/ 379690 h 515938"/>
              <a:gd name="connsiteX1" fmla="*/ 385317 w 825500"/>
              <a:gd name="connsiteY1" fmla="*/ 396262 h 515938"/>
              <a:gd name="connsiteX2" fmla="*/ 401160 w 825500"/>
              <a:gd name="connsiteY2" fmla="*/ 412833 h 515938"/>
              <a:gd name="connsiteX3" fmla="*/ 417470 w 825500"/>
              <a:gd name="connsiteY3" fmla="*/ 396262 h 515938"/>
              <a:gd name="connsiteX4" fmla="*/ 401160 w 825500"/>
              <a:gd name="connsiteY4" fmla="*/ 379690 h 515938"/>
              <a:gd name="connsiteX5" fmla="*/ 482232 w 825500"/>
              <a:gd name="connsiteY5" fmla="*/ 316617 h 515938"/>
              <a:gd name="connsiteX6" fmla="*/ 493087 w 825500"/>
              <a:gd name="connsiteY6" fmla="*/ 322682 h 515938"/>
              <a:gd name="connsiteX7" fmla="*/ 493116 w 825500"/>
              <a:gd name="connsiteY7" fmla="*/ 322783 h 515938"/>
              <a:gd name="connsiteX8" fmla="*/ 506354 w 825500"/>
              <a:gd name="connsiteY8" fmla="*/ 317363 h 515938"/>
              <a:gd name="connsiteX9" fmla="*/ 533098 w 825500"/>
              <a:gd name="connsiteY9" fmla="*/ 343722 h 515938"/>
              <a:gd name="connsiteX10" fmla="*/ 506354 w 825500"/>
              <a:gd name="connsiteY10" fmla="*/ 370552 h 515938"/>
              <a:gd name="connsiteX11" fmla="*/ 479610 w 825500"/>
              <a:gd name="connsiteY11" fmla="*/ 343722 h 515938"/>
              <a:gd name="connsiteX12" fmla="*/ 482024 w 825500"/>
              <a:gd name="connsiteY12" fmla="*/ 338035 h 515938"/>
              <a:gd name="connsiteX13" fmla="*/ 472793 w 825500"/>
              <a:gd name="connsiteY13" fmla="*/ 332480 h 515938"/>
              <a:gd name="connsiteX14" fmla="*/ 469489 w 825500"/>
              <a:gd name="connsiteY14" fmla="*/ 319883 h 515938"/>
              <a:gd name="connsiteX15" fmla="*/ 482232 w 825500"/>
              <a:gd name="connsiteY15" fmla="*/ 316617 h 515938"/>
              <a:gd name="connsiteX16" fmla="*/ 285742 w 825500"/>
              <a:gd name="connsiteY16" fmla="*/ 291794 h 515938"/>
              <a:gd name="connsiteX17" fmla="*/ 298957 w 825500"/>
              <a:gd name="connsiteY17" fmla="*/ 295060 h 515938"/>
              <a:gd name="connsiteX18" fmla="*/ 295653 w 825500"/>
              <a:gd name="connsiteY18" fmla="*/ 307658 h 515938"/>
              <a:gd name="connsiteX19" fmla="*/ 284798 w 825500"/>
              <a:gd name="connsiteY19" fmla="*/ 314190 h 515938"/>
              <a:gd name="connsiteX20" fmla="*/ 284268 w 825500"/>
              <a:gd name="connsiteY20" fmla="*/ 314348 h 515938"/>
              <a:gd name="connsiteX21" fmla="*/ 287053 w 825500"/>
              <a:gd name="connsiteY21" fmla="*/ 321145 h 515938"/>
              <a:gd name="connsiteX22" fmla="*/ 260072 w 825500"/>
              <a:gd name="connsiteY22" fmla="*/ 347504 h 515938"/>
              <a:gd name="connsiteX23" fmla="*/ 233565 w 825500"/>
              <a:gd name="connsiteY23" fmla="*/ 321145 h 515938"/>
              <a:gd name="connsiteX24" fmla="*/ 260072 w 825500"/>
              <a:gd name="connsiteY24" fmla="*/ 294315 h 515938"/>
              <a:gd name="connsiteX25" fmla="*/ 274477 w 825500"/>
              <a:gd name="connsiteY25" fmla="*/ 300151 h 515938"/>
              <a:gd name="connsiteX26" fmla="*/ 274887 w 825500"/>
              <a:gd name="connsiteY26" fmla="*/ 298327 h 515938"/>
              <a:gd name="connsiteX27" fmla="*/ 435093 w 825500"/>
              <a:gd name="connsiteY27" fmla="*/ 290030 h 515938"/>
              <a:gd name="connsiteX28" fmla="*/ 459491 w 825500"/>
              <a:gd name="connsiteY28" fmla="*/ 303599 h 515938"/>
              <a:gd name="connsiteX29" fmla="*/ 462907 w 825500"/>
              <a:gd name="connsiteY29" fmla="*/ 316231 h 515938"/>
              <a:gd name="connsiteX30" fmla="*/ 454612 w 825500"/>
              <a:gd name="connsiteY30" fmla="*/ 320910 h 515938"/>
              <a:gd name="connsiteX31" fmla="*/ 449244 w 825500"/>
              <a:gd name="connsiteY31" fmla="*/ 319506 h 515938"/>
              <a:gd name="connsiteX32" fmla="*/ 425334 w 825500"/>
              <a:gd name="connsiteY32" fmla="*/ 305938 h 515938"/>
              <a:gd name="connsiteX33" fmla="*/ 421919 w 825500"/>
              <a:gd name="connsiteY33" fmla="*/ 293305 h 515938"/>
              <a:gd name="connsiteX34" fmla="*/ 435093 w 825500"/>
              <a:gd name="connsiteY34" fmla="*/ 290030 h 515938"/>
              <a:gd name="connsiteX35" fmla="*/ 361701 w 825500"/>
              <a:gd name="connsiteY35" fmla="*/ 226957 h 515938"/>
              <a:gd name="connsiteX36" fmla="*/ 333426 w 825500"/>
              <a:gd name="connsiteY36" fmla="*/ 255544 h 515938"/>
              <a:gd name="connsiteX37" fmla="*/ 361701 w 825500"/>
              <a:gd name="connsiteY37" fmla="*/ 283662 h 515938"/>
              <a:gd name="connsiteX38" fmla="*/ 389977 w 825500"/>
              <a:gd name="connsiteY38" fmla="*/ 255544 h 515938"/>
              <a:gd name="connsiteX39" fmla="*/ 361701 w 825500"/>
              <a:gd name="connsiteY39" fmla="*/ 226957 h 515938"/>
              <a:gd name="connsiteX40" fmla="*/ 311204 w 825500"/>
              <a:gd name="connsiteY40" fmla="*/ 166003 h 515938"/>
              <a:gd name="connsiteX41" fmla="*/ 324333 w 825500"/>
              <a:gd name="connsiteY41" fmla="*/ 169856 h 515938"/>
              <a:gd name="connsiteX42" fmla="*/ 334545 w 825500"/>
              <a:gd name="connsiteY42" fmla="*/ 187673 h 515938"/>
              <a:gd name="connsiteX43" fmla="*/ 330655 w 825500"/>
              <a:gd name="connsiteY43" fmla="*/ 200675 h 515938"/>
              <a:gd name="connsiteX44" fmla="*/ 325792 w 825500"/>
              <a:gd name="connsiteY44" fmla="*/ 202120 h 515938"/>
              <a:gd name="connsiteX45" fmla="*/ 317039 w 825500"/>
              <a:gd name="connsiteY45" fmla="*/ 196823 h 515938"/>
              <a:gd name="connsiteX46" fmla="*/ 307314 w 825500"/>
              <a:gd name="connsiteY46" fmla="*/ 179005 h 515938"/>
              <a:gd name="connsiteX47" fmla="*/ 311204 w 825500"/>
              <a:gd name="connsiteY47" fmla="*/ 166003 h 515938"/>
              <a:gd name="connsiteX48" fmla="*/ 484068 w 825500"/>
              <a:gd name="connsiteY48" fmla="*/ 117218 h 515938"/>
              <a:gd name="connsiteX49" fmla="*/ 467403 w 825500"/>
              <a:gd name="connsiteY49" fmla="*/ 132973 h 515938"/>
              <a:gd name="connsiteX50" fmla="*/ 484068 w 825500"/>
              <a:gd name="connsiteY50" fmla="*/ 149192 h 515938"/>
              <a:gd name="connsiteX51" fmla="*/ 500256 w 825500"/>
              <a:gd name="connsiteY51" fmla="*/ 132973 h 515938"/>
              <a:gd name="connsiteX52" fmla="*/ 484068 w 825500"/>
              <a:gd name="connsiteY52" fmla="*/ 117218 h 515938"/>
              <a:gd name="connsiteX53" fmla="*/ 290382 w 825500"/>
              <a:gd name="connsiteY53" fmla="*/ 99287 h 515938"/>
              <a:gd name="connsiteX54" fmla="*/ 317363 w 825500"/>
              <a:gd name="connsiteY54" fmla="*/ 125881 h 515938"/>
              <a:gd name="connsiteX55" fmla="*/ 310096 w 825500"/>
              <a:gd name="connsiteY55" fmla="*/ 143301 h 515938"/>
              <a:gd name="connsiteX56" fmla="*/ 315058 w 825500"/>
              <a:gd name="connsiteY56" fmla="*/ 152371 h 515938"/>
              <a:gd name="connsiteX57" fmla="*/ 311369 w 825500"/>
              <a:gd name="connsiteY57" fmla="*/ 165232 h 515938"/>
              <a:gd name="connsiteX58" fmla="*/ 306758 w 825500"/>
              <a:gd name="connsiteY58" fmla="*/ 166661 h 515938"/>
              <a:gd name="connsiteX59" fmla="*/ 298919 w 825500"/>
              <a:gd name="connsiteY59" fmla="*/ 161421 h 515938"/>
              <a:gd name="connsiteX60" fmla="*/ 293356 w 825500"/>
              <a:gd name="connsiteY60" fmla="*/ 151255 h 515938"/>
              <a:gd name="connsiteX61" fmla="*/ 290382 w 825500"/>
              <a:gd name="connsiteY61" fmla="*/ 152476 h 515938"/>
              <a:gd name="connsiteX62" fmla="*/ 263875 w 825500"/>
              <a:gd name="connsiteY62" fmla="*/ 125881 h 515938"/>
              <a:gd name="connsiteX63" fmla="*/ 290382 w 825500"/>
              <a:gd name="connsiteY63" fmla="*/ 99287 h 515938"/>
              <a:gd name="connsiteX64" fmla="*/ 484068 w 825500"/>
              <a:gd name="connsiteY64" fmla="*/ 92195 h 515938"/>
              <a:gd name="connsiteX65" fmla="*/ 525967 w 825500"/>
              <a:gd name="connsiteY65" fmla="*/ 132973 h 515938"/>
              <a:gd name="connsiteX66" fmla="*/ 484068 w 825500"/>
              <a:gd name="connsiteY66" fmla="*/ 173752 h 515938"/>
              <a:gd name="connsiteX67" fmla="*/ 464804 w 825500"/>
              <a:gd name="connsiteY67" fmla="*/ 166050 h 515938"/>
              <a:gd name="connsiteX68" fmla="*/ 404647 w 825500"/>
              <a:gd name="connsiteY68" fmla="*/ 229652 h 515938"/>
              <a:gd name="connsiteX69" fmla="*/ 415425 w 825500"/>
              <a:gd name="connsiteY69" fmla="*/ 255544 h 515938"/>
              <a:gd name="connsiteX70" fmla="*/ 408057 w 825500"/>
              <a:gd name="connsiteY70" fmla="*/ 273052 h 515938"/>
              <a:gd name="connsiteX71" fmla="*/ 411160 w 825500"/>
              <a:gd name="connsiteY71" fmla="*/ 274812 h 515938"/>
              <a:gd name="connsiteX72" fmla="*/ 414416 w 825500"/>
              <a:gd name="connsiteY72" fmla="*/ 287876 h 515938"/>
              <a:gd name="connsiteX73" fmla="*/ 406509 w 825500"/>
              <a:gd name="connsiteY73" fmla="*/ 292542 h 515938"/>
              <a:gd name="connsiteX74" fmla="*/ 401858 w 825500"/>
              <a:gd name="connsiteY74" fmla="*/ 291142 h 515938"/>
              <a:gd name="connsiteX75" fmla="*/ 400733 w 825500"/>
              <a:gd name="connsiteY75" fmla="*/ 290455 h 515938"/>
              <a:gd name="connsiteX76" fmla="*/ 399697 w 825500"/>
              <a:gd name="connsiteY76" fmla="*/ 292917 h 515938"/>
              <a:gd name="connsiteX77" fmla="*/ 384268 w 825500"/>
              <a:gd name="connsiteY77" fmla="*/ 303212 h 515938"/>
              <a:gd name="connsiteX78" fmla="*/ 398903 w 825500"/>
              <a:gd name="connsiteY78" fmla="*/ 355558 h 515938"/>
              <a:gd name="connsiteX79" fmla="*/ 401160 w 825500"/>
              <a:gd name="connsiteY79" fmla="*/ 354596 h 515938"/>
              <a:gd name="connsiteX80" fmla="*/ 442168 w 825500"/>
              <a:gd name="connsiteY80" fmla="*/ 396262 h 515938"/>
              <a:gd name="connsiteX81" fmla="*/ 401160 w 825500"/>
              <a:gd name="connsiteY81" fmla="*/ 437927 h 515938"/>
              <a:gd name="connsiteX82" fmla="*/ 360153 w 825500"/>
              <a:gd name="connsiteY82" fmla="*/ 396262 h 515938"/>
              <a:gd name="connsiteX83" fmla="*/ 372269 w 825500"/>
              <a:gd name="connsiteY83" fmla="*/ 366906 h 515938"/>
              <a:gd name="connsiteX84" fmla="*/ 381542 w 825500"/>
              <a:gd name="connsiteY84" fmla="*/ 362955 h 515938"/>
              <a:gd name="connsiteX85" fmla="*/ 366414 w 825500"/>
              <a:gd name="connsiteY85" fmla="*/ 307555 h 515938"/>
              <a:gd name="connsiteX86" fmla="*/ 361701 w 825500"/>
              <a:gd name="connsiteY86" fmla="*/ 308499 h 515938"/>
              <a:gd name="connsiteX87" fmla="*/ 324118 w 825500"/>
              <a:gd name="connsiteY87" fmla="*/ 292917 h 515938"/>
              <a:gd name="connsiteX88" fmla="*/ 322787 w 825500"/>
              <a:gd name="connsiteY88" fmla="*/ 289741 h 515938"/>
              <a:gd name="connsiteX89" fmla="*/ 320457 w 825500"/>
              <a:gd name="connsiteY89" fmla="*/ 291142 h 515938"/>
              <a:gd name="connsiteX90" fmla="*/ 315738 w 825500"/>
              <a:gd name="connsiteY90" fmla="*/ 292542 h 515938"/>
              <a:gd name="connsiteX91" fmla="*/ 307715 w 825500"/>
              <a:gd name="connsiteY91" fmla="*/ 288343 h 515938"/>
              <a:gd name="connsiteX92" fmla="*/ 310546 w 825500"/>
              <a:gd name="connsiteY92" fmla="*/ 275279 h 515938"/>
              <a:gd name="connsiteX93" fmla="*/ 315479 w 825500"/>
              <a:gd name="connsiteY93" fmla="*/ 272311 h 515938"/>
              <a:gd name="connsiteX94" fmla="*/ 308449 w 825500"/>
              <a:gd name="connsiteY94" fmla="*/ 255544 h 515938"/>
              <a:gd name="connsiteX95" fmla="*/ 324118 w 825500"/>
              <a:gd name="connsiteY95" fmla="*/ 217761 h 515938"/>
              <a:gd name="connsiteX96" fmla="*/ 327603 w 825500"/>
              <a:gd name="connsiteY96" fmla="*/ 215406 h 515938"/>
              <a:gd name="connsiteX97" fmla="*/ 326953 w 825500"/>
              <a:gd name="connsiteY97" fmla="*/ 214293 h 515938"/>
              <a:gd name="connsiteX98" fmla="*/ 330888 w 825500"/>
              <a:gd name="connsiteY98" fmla="*/ 201432 h 515938"/>
              <a:gd name="connsiteX99" fmla="*/ 344168 w 825500"/>
              <a:gd name="connsiteY99" fmla="*/ 205243 h 515938"/>
              <a:gd name="connsiteX100" fmla="*/ 344397 w 825500"/>
              <a:gd name="connsiteY100" fmla="*/ 205636 h 515938"/>
              <a:gd name="connsiteX101" fmla="*/ 361701 w 825500"/>
              <a:gd name="connsiteY101" fmla="*/ 202120 h 515938"/>
              <a:gd name="connsiteX102" fmla="*/ 382621 w 825500"/>
              <a:gd name="connsiteY102" fmla="*/ 206316 h 515938"/>
              <a:gd name="connsiteX103" fmla="*/ 393887 w 825500"/>
              <a:gd name="connsiteY103" fmla="*/ 213867 h 515938"/>
              <a:gd name="connsiteX104" fmla="*/ 450879 w 825500"/>
              <a:gd name="connsiteY104" fmla="*/ 153610 h 515938"/>
              <a:gd name="connsiteX105" fmla="*/ 442168 w 825500"/>
              <a:gd name="connsiteY105" fmla="*/ 132973 h 515938"/>
              <a:gd name="connsiteX106" fmla="*/ 484068 w 825500"/>
              <a:gd name="connsiteY106" fmla="*/ 92195 h 515938"/>
              <a:gd name="connsiteX107" fmla="*/ 394395 w 825500"/>
              <a:gd name="connsiteY107" fmla="*/ 0 h 515938"/>
              <a:gd name="connsiteX108" fmla="*/ 643363 w 825500"/>
              <a:gd name="connsiteY108" fmla="*/ 140340 h 515938"/>
              <a:gd name="connsiteX109" fmla="*/ 825500 w 825500"/>
              <a:gd name="connsiteY109" fmla="*/ 332139 h 515938"/>
              <a:gd name="connsiteX110" fmla="*/ 751139 w 825500"/>
              <a:gd name="connsiteY110" fmla="*/ 483238 h 515938"/>
              <a:gd name="connsiteX111" fmla="*/ 702663 w 825500"/>
              <a:gd name="connsiteY111" fmla="*/ 498208 h 515938"/>
              <a:gd name="connsiteX112" fmla="*/ 694459 w 825500"/>
              <a:gd name="connsiteY112" fmla="*/ 498208 h 515938"/>
              <a:gd name="connsiteX113" fmla="*/ 691024 w 825500"/>
              <a:gd name="connsiteY113" fmla="*/ 506381 h 515938"/>
              <a:gd name="connsiteX114" fmla="*/ 667472 w 825500"/>
              <a:gd name="connsiteY114" fmla="*/ 515938 h 515938"/>
              <a:gd name="connsiteX115" fmla="*/ 634725 w 825500"/>
              <a:gd name="connsiteY115" fmla="*/ 483374 h 515938"/>
              <a:gd name="connsiteX116" fmla="*/ 667472 w 825500"/>
              <a:gd name="connsiteY116" fmla="*/ 450337 h 515938"/>
              <a:gd name="connsiteX117" fmla="*/ 691024 w 825500"/>
              <a:gd name="connsiteY117" fmla="*/ 460130 h 515938"/>
              <a:gd name="connsiteX118" fmla="*/ 694021 w 825500"/>
              <a:gd name="connsiteY118" fmla="*/ 467333 h 515938"/>
              <a:gd name="connsiteX119" fmla="*/ 702663 w 825500"/>
              <a:gd name="connsiteY119" fmla="*/ 467333 h 515938"/>
              <a:gd name="connsiteX120" fmla="*/ 731372 w 825500"/>
              <a:gd name="connsiteY120" fmla="*/ 458913 h 515938"/>
              <a:gd name="connsiteX121" fmla="*/ 793967 w 825500"/>
              <a:gd name="connsiteY121" fmla="*/ 332139 h 515938"/>
              <a:gd name="connsiteX122" fmla="*/ 633950 w 825500"/>
              <a:gd name="connsiteY122" fmla="*/ 171215 h 515938"/>
              <a:gd name="connsiteX123" fmla="*/ 620302 w 825500"/>
              <a:gd name="connsiteY123" fmla="*/ 163262 h 515938"/>
              <a:gd name="connsiteX124" fmla="*/ 394395 w 825500"/>
              <a:gd name="connsiteY124" fmla="*/ 30875 h 515938"/>
              <a:gd name="connsiteX125" fmla="*/ 144486 w 825500"/>
              <a:gd name="connsiteY125" fmla="*/ 223609 h 515938"/>
              <a:gd name="connsiteX126" fmla="*/ 131779 w 825500"/>
              <a:gd name="connsiteY126" fmla="*/ 234836 h 515938"/>
              <a:gd name="connsiteX127" fmla="*/ 31533 w 825500"/>
              <a:gd name="connsiteY127" fmla="*/ 350383 h 515938"/>
              <a:gd name="connsiteX128" fmla="*/ 148722 w 825500"/>
              <a:gd name="connsiteY128" fmla="*/ 467333 h 515938"/>
              <a:gd name="connsiteX129" fmla="*/ 541513 w 825500"/>
              <a:gd name="connsiteY129" fmla="*/ 467333 h 515938"/>
              <a:gd name="connsiteX130" fmla="*/ 544492 w 825500"/>
              <a:gd name="connsiteY130" fmla="*/ 460130 h 515938"/>
              <a:gd name="connsiteX131" fmla="*/ 567628 w 825500"/>
              <a:gd name="connsiteY131" fmla="*/ 450337 h 515938"/>
              <a:gd name="connsiteX132" fmla="*/ 600850 w 825500"/>
              <a:gd name="connsiteY132" fmla="*/ 483374 h 515938"/>
              <a:gd name="connsiteX133" fmla="*/ 567628 w 825500"/>
              <a:gd name="connsiteY133" fmla="*/ 515938 h 515938"/>
              <a:gd name="connsiteX134" fmla="*/ 544492 w 825500"/>
              <a:gd name="connsiteY134" fmla="*/ 506381 h 515938"/>
              <a:gd name="connsiteX135" fmla="*/ 541078 w 825500"/>
              <a:gd name="connsiteY135" fmla="*/ 498208 h 515938"/>
              <a:gd name="connsiteX136" fmla="*/ 148722 w 825500"/>
              <a:gd name="connsiteY136" fmla="*/ 498208 h 515938"/>
              <a:gd name="connsiteX137" fmla="*/ 0 w 825500"/>
              <a:gd name="connsiteY137" fmla="*/ 350383 h 515938"/>
              <a:gd name="connsiteX138" fmla="*/ 116718 w 825500"/>
              <a:gd name="connsiteY138" fmla="*/ 205832 h 515938"/>
              <a:gd name="connsiteX139" fmla="*/ 394395 w 825500"/>
              <a:gd name="connsiteY139" fmla="*/ 0 h 515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Lst>
            <a:rect l="l" t="t" r="r" b="b"/>
            <a:pathLst>
              <a:path w="825500" h="515938">
                <a:moveTo>
                  <a:pt x="401160" y="379690"/>
                </a:moveTo>
                <a:cubicBezTo>
                  <a:pt x="392306" y="379690"/>
                  <a:pt x="385317" y="387266"/>
                  <a:pt x="385317" y="396262"/>
                </a:cubicBezTo>
                <a:cubicBezTo>
                  <a:pt x="385317" y="405258"/>
                  <a:pt x="392306" y="412833"/>
                  <a:pt x="401160" y="412833"/>
                </a:cubicBezTo>
                <a:cubicBezTo>
                  <a:pt x="410480" y="412833"/>
                  <a:pt x="417470" y="405258"/>
                  <a:pt x="417470" y="396262"/>
                </a:cubicBezTo>
                <a:cubicBezTo>
                  <a:pt x="417470" y="387266"/>
                  <a:pt x="410480" y="379690"/>
                  <a:pt x="401160" y="379690"/>
                </a:cubicBezTo>
                <a:close/>
                <a:moveTo>
                  <a:pt x="482232" y="316617"/>
                </a:moveTo>
                <a:lnTo>
                  <a:pt x="493087" y="322682"/>
                </a:lnTo>
                <a:lnTo>
                  <a:pt x="493116" y="322783"/>
                </a:lnTo>
                <a:lnTo>
                  <a:pt x="506354" y="317363"/>
                </a:lnTo>
                <a:cubicBezTo>
                  <a:pt x="521368" y="317363"/>
                  <a:pt x="533098" y="329131"/>
                  <a:pt x="533098" y="343722"/>
                </a:cubicBezTo>
                <a:cubicBezTo>
                  <a:pt x="533098" y="358785"/>
                  <a:pt x="521368" y="370552"/>
                  <a:pt x="506354" y="370552"/>
                </a:cubicBezTo>
                <a:cubicBezTo>
                  <a:pt x="491809" y="370552"/>
                  <a:pt x="479610" y="358785"/>
                  <a:pt x="479610" y="343722"/>
                </a:cubicBezTo>
                <a:lnTo>
                  <a:pt x="482024" y="338035"/>
                </a:lnTo>
                <a:lnTo>
                  <a:pt x="472793" y="332480"/>
                </a:lnTo>
                <a:cubicBezTo>
                  <a:pt x="468545" y="330147"/>
                  <a:pt x="467129" y="324082"/>
                  <a:pt x="469489" y="319883"/>
                </a:cubicBezTo>
                <a:cubicBezTo>
                  <a:pt x="472321" y="315217"/>
                  <a:pt x="477984" y="313817"/>
                  <a:pt x="482232" y="316617"/>
                </a:cubicBezTo>
                <a:close/>
                <a:moveTo>
                  <a:pt x="285742" y="291794"/>
                </a:moveTo>
                <a:cubicBezTo>
                  <a:pt x="290462" y="288995"/>
                  <a:pt x="296125" y="290395"/>
                  <a:pt x="298957" y="295060"/>
                </a:cubicBezTo>
                <a:cubicBezTo>
                  <a:pt x="301317" y="299260"/>
                  <a:pt x="299901" y="304859"/>
                  <a:pt x="295653" y="307658"/>
                </a:cubicBezTo>
                <a:lnTo>
                  <a:pt x="284798" y="314190"/>
                </a:lnTo>
                <a:lnTo>
                  <a:pt x="284268" y="314348"/>
                </a:lnTo>
                <a:lnTo>
                  <a:pt x="287053" y="321145"/>
                </a:lnTo>
                <a:cubicBezTo>
                  <a:pt x="287053" y="335737"/>
                  <a:pt x="275219" y="347504"/>
                  <a:pt x="260072" y="347504"/>
                </a:cubicBezTo>
                <a:cubicBezTo>
                  <a:pt x="245399" y="347504"/>
                  <a:pt x="233565" y="335737"/>
                  <a:pt x="233565" y="321145"/>
                </a:cubicBezTo>
                <a:cubicBezTo>
                  <a:pt x="233565" y="306082"/>
                  <a:pt x="245399" y="294315"/>
                  <a:pt x="260072" y="294315"/>
                </a:cubicBezTo>
                <a:lnTo>
                  <a:pt x="274477" y="300151"/>
                </a:lnTo>
                <a:lnTo>
                  <a:pt x="274887" y="298327"/>
                </a:lnTo>
                <a:close/>
                <a:moveTo>
                  <a:pt x="435093" y="290030"/>
                </a:moveTo>
                <a:lnTo>
                  <a:pt x="459491" y="303599"/>
                </a:lnTo>
                <a:cubicBezTo>
                  <a:pt x="463883" y="305938"/>
                  <a:pt x="465347" y="311552"/>
                  <a:pt x="462907" y="316231"/>
                </a:cubicBezTo>
                <a:cubicBezTo>
                  <a:pt x="460955" y="319039"/>
                  <a:pt x="457540" y="320910"/>
                  <a:pt x="454612" y="320910"/>
                </a:cubicBezTo>
                <a:cubicBezTo>
                  <a:pt x="452660" y="320910"/>
                  <a:pt x="451196" y="320442"/>
                  <a:pt x="449244" y="319506"/>
                </a:cubicBezTo>
                <a:lnTo>
                  <a:pt x="425334" y="305938"/>
                </a:lnTo>
                <a:cubicBezTo>
                  <a:pt x="420455" y="303599"/>
                  <a:pt x="418991" y="297516"/>
                  <a:pt x="421919" y="293305"/>
                </a:cubicBezTo>
                <a:cubicBezTo>
                  <a:pt x="424358" y="288627"/>
                  <a:pt x="430214" y="287223"/>
                  <a:pt x="435093" y="290030"/>
                </a:cubicBezTo>
                <a:close/>
                <a:moveTo>
                  <a:pt x="361701" y="226957"/>
                </a:moveTo>
                <a:cubicBezTo>
                  <a:pt x="346150" y="226957"/>
                  <a:pt x="333426" y="239610"/>
                  <a:pt x="333426" y="255544"/>
                </a:cubicBezTo>
                <a:cubicBezTo>
                  <a:pt x="333426" y="271009"/>
                  <a:pt x="346150" y="283662"/>
                  <a:pt x="361701" y="283662"/>
                </a:cubicBezTo>
                <a:cubicBezTo>
                  <a:pt x="377253" y="283662"/>
                  <a:pt x="389977" y="271009"/>
                  <a:pt x="389977" y="255544"/>
                </a:cubicBezTo>
                <a:cubicBezTo>
                  <a:pt x="389977" y="239610"/>
                  <a:pt x="377253" y="226957"/>
                  <a:pt x="361701" y="226957"/>
                </a:cubicBezTo>
                <a:close/>
                <a:moveTo>
                  <a:pt x="311204" y="166003"/>
                </a:moveTo>
                <a:cubicBezTo>
                  <a:pt x="316067" y="163114"/>
                  <a:pt x="321902" y="165040"/>
                  <a:pt x="324333" y="169856"/>
                </a:cubicBezTo>
                <a:lnTo>
                  <a:pt x="334545" y="187673"/>
                </a:lnTo>
                <a:cubicBezTo>
                  <a:pt x="336976" y="192489"/>
                  <a:pt x="335031" y="198268"/>
                  <a:pt x="330655" y="200675"/>
                </a:cubicBezTo>
                <a:cubicBezTo>
                  <a:pt x="329196" y="201638"/>
                  <a:pt x="327251" y="202120"/>
                  <a:pt x="325792" y="202120"/>
                </a:cubicBezTo>
                <a:cubicBezTo>
                  <a:pt x="322388" y="202120"/>
                  <a:pt x="318984" y="200194"/>
                  <a:pt x="317039" y="196823"/>
                </a:cubicBezTo>
                <a:lnTo>
                  <a:pt x="307314" y="179005"/>
                </a:lnTo>
                <a:cubicBezTo>
                  <a:pt x="304883" y="174190"/>
                  <a:pt x="306342" y="168411"/>
                  <a:pt x="311204" y="166003"/>
                </a:cubicBezTo>
                <a:close/>
                <a:moveTo>
                  <a:pt x="484068" y="117218"/>
                </a:moveTo>
                <a:cubicBezTo>
                  <a:pt x="475021" y="117218"/>
                  <a:pt x="467403" y="124169"/>
                  <a:pt x="467403" y="132973"/>
                </a:cubicBezTo>
                <a:cubicBezTo>
                  <a:pt x="467403" y="141778"/>
                  <a:pt x="475021" y="149192"/>
                  <a:pt x="484068" y="149192"/>
                </a:cubicBezTo>
                <a:cubicBezTo>
                  <a:pt x="493114" y="149192"/>
                  <a:pt x="500256" y="141778"/>
                  <a:pt x="500256" y="132973"/>
                </a:cubicBezTo>
                <a:cubicBezTo>
                  <a:pt x="500256" y="124169"/>
                  <a:pt x="493114" y="117218"/>
                  <a:pt x="484068" y="117218"/>
                </a:cubicBezTo>
                <a:close/>
                <a:moveTo>
                  <a:pt x="290382" y="99287"/>
                </a:moveTo>
                <a:cubicBezTo>
                  <a:pt x="305529" y="99287"/>
                  <a:pt x="317363" y="111418"/>
                  <a:pt x="317363" y="125881"/>
                </a:cubicBezTo>
                <a:lnTo>
                  <a:pt x="310096" y="143301"/>
                </a:lnTo>
                <a:lnTo>
                  <a:pt x="315058" y="152371"/>
                </a:lnTo>
                <a:cubicBezTo>
                  <a:pt x="317364" y="157134"/>
                  <a:pt x="315519" y="162850"/>
                  <a:pt x="311369" y="165232"/>
                </a:cubicBezTo>
                <a:cubicBezTo>
                  <a:pt x="309986" y="166185"/>
                  <a:pt x="308141" y="166661"/>
                  <a:pt x="306758" y="166661"/>
                </a:cubicBezTo>
                <a:cubicBezTo>
                  <a:pt x="303530" y="166661"/>
                  <a:pt x="300302" y="164756"/>
                  <a:pt x="298919" y="161421"/>
                </a:cubicBezTo>
                <a:lnTo>
                  <a:pt x="293356" y="151255"/>
                </a:lnTo>
                <a:lnTo>
                  <a:pt x="290382" y="152476"/>
                </a:lnTo>
                <a:cubicBezTo>
                  <a:pt x="275709" y="152476"/>
                  <a:pt x="263875" y="140345"/>
                  <a:pt x="263875" y="125881"/>
                </a:cubicBezTo>
                <a:cubicBezTo>
                  <a:pt x="263875" y="111418"/>
                  <a:pt x="275709" y="99287"/>
                  <a:pt x="290382" y="99287"/>
                </a:cubicBezTo>
                <a:close/>
                <a:moveTo>
                  <a:pt x="484068" y="92195"/>
                </a:moveTo>
                <a:cubicBezTo>
                  <a:pt x="506922" y="92195"/>
                  <a:pt x="525967" y="110731"/>
                  <a:pt x="525967" y="132973"/>
                </a:cubicBezTo>
                <a:cubicBezTo>
                  <a:pt x="525967" y="155680"/>
                  <a:pt x="506922" y="173752"/>
                  <a:pt x="484068" y="173752"/>
                </a:cubicBezTo>
                <a:lnTo>
                  <a:pt x="464804" y="166050"/>
                </a:lnTo>
                <a:lnTo>
                  <a:pt x="404647" y="229652"/>
                </a:lnTo>
                <a:lnTo>
                  <a:pt x="415425" y="255544"/>
                </a:lnTo>
                <a:lnTo>
                  <a:pt x="408057" y="273052"/>
                </a:lnTo>
                <a:lnTo>
                  <a:pt x="411160" y="274812"/>
                </a:lnTo>
                <a:cubicBezTo>
                  <a:pt x="415812" y="277611"/>
                  <a:pt x="417207" y="283210"/>
                  <a:pt x="414416" y="287876"/>
                </a:cubicBezTo>
                <a:cubicBezTo>
                  <a:pt x="413021" y="290676"/>
                  <a:pt x="409765" y="292542"/>
                  <a:pt x="406509" y="292542"/>
                </a:cubicBezTo>
                <a:cubicBezTo>
                  <a:pt x="405114" y="292542"/>
                  <a:pt x="403253" y="292075"/>
                  <a:pt x="401858" y="291142"/>
                </a:cubicBezTo>
                <a:lnTo>
                  <a:pt x="400733" y="290455"/>
                </a:lnTo>
                <a:lnTo>
                  <a:pt x="399697" y="292917"/>
                </a:lnTo>
                <a:lnTo>
                  <a:pt x="384268" y="303212"/>
                </a:lnTo>
                <a:lnTo>
                  <a:pt x="398903" y="355558"/>
                </a:lnTo>
                <a:lnTo>
                  <a:pt x="401160" y="354596"/>
                </a:lnTo>
                <a:cubicBezTo>
                  <a:pt x="423994" y="354596"/>
                  <a:pt x="442168" y="373535"/>
                  <a:pt x="442168" y="396262"/>
                </a:cubicBezTo>
                <a:cubicBezTo>
                  <a:pt x="442168" y="419462"/>
                  <a:pt x="423994" y="437927"/>
                  <a:pt x="401160" y="437927"/>
                </a:cubicBezTo>
                <a:cubicBezTo>
                  <a:pt x="378793" y="437927"/>
                  <a:pt x="360153" y="419462"/>
                  <a:pt x="360153" y="396262"/>
                </a:cubicBezTo>
                <a:cubicBezTo>
                  <a:pt x="360153" y="384898"/>
                  <a:pt x="364813" y="374482"/>
                  <a:pt x="372269" y="366906"/>
                </a:cubicBezTo>
                <a:lnTo>
                  <a:pt x="381542" y="362955"/>
                </a:lnTo>
                <a:lnTo>
                  <a:pt x="366414" y="307555"/>
                </a:lnTo>
                <a:lnTo>
                  <a:pt x="361701" y="308499"/>
                </a:lnTo>
                <a:cubicBezTo>
                  <a:pt x="347092" y="308499"/>
                  <a:pt x="333779" y="302524"/>
                  <a:pt x="324118" y="292917"/>
                </a:cubicBezTo>
                <a:lnTo>
                  <a:pt x="322787" y="289741"/>
                </a:lnTo>
                <a:lnTo>
                  <a:pt x="320457" y="291142"/>
                </a:lnTo>
                <a:cubicBezTo>
                  <a:pt x="319042" y="292075"/>
                  <a:pt x="317154" y="292542"/>
                  <a:pt x="315738" y="292542"/>
                </a:cubicBezTo>
                <a:cubicBezTo>
                  <a:pt x="312434" y="292542"/>
                  <a:pt x="309130" y="291142"/>
                  <a:pt x="307715" y="288343"/>
                </a:cubicBezTo>
                <a:cubicBezTo>
                  <a:pt x="304883" y="283677"/>
                  <a:pt x="306299" y="278078"/>
                  <a:pt x="310546" y="275279"/>
                </a:cubicBezTo>
                <a:lnTo>
                  <a:pt x="315479" y="272311"/>
                </a:lnTo>
                <a:lnTo>
                  <a:pt x="308449" y="255544"/>
                </a:lnTo>
                <a:cubicBezTo>
                  <a:pt x="308449" y="240782"/>
                  <a:pt x="314457" y="227426"/>
                  <a:pt x="324118" y="217761"/>
                </a:cubicBezTo>
                <a:lnTo>
                  <a:pt x="327603" y="215406"/>
                </a:lnTo>
                <a:lnTo>
                  <a:pt x="326953" y="214293"/>
                </a:lnTo>
                <a:cubicBezTo>
                  <a:pt x="324494" y="209530"/>
                  <a:pt x="325969" y="203814"/>
                  <a:pt x="330888" y="201432"/>
                </a:cubicBezTo>
                <a:cubicBezTo>
                  <a:pt x="335806" y="198574"/>
                  <a:pt x="341708" y="200479"/>
                  <a:pt x="344168" y="205243"/>
                </a:cubicBezTo>
                <a:lnTo>
                  <a:pt x="344397" y="205636"/>
                </a:lnTo>
                <a:lnTo>
                  <a:pt x="361701" y="202120"/>
                </a:lnTo>
                <a:cubicBezTo>
                  <a:pt x="369124" y="202120"/>
                  <a:pt x="376192" y="203614"/>
                  <a:pt x="382621" y="206316"/>
                </a:cubicBezTo>
                <a:lnTo>
                  <a:pt x="393887" y="213867"/>
                </a:lnTo>
                <a:lnTo>
                  <a:pt x="450879" y="153610"/>
                </a:lnTo>
                <a:lnTo>
                  <a:pt x="442168" y="132973"/>
                </a:lnTo>
                <a:cubicBezTo>
                  <a:pt x="442168" y="110731"/>
                  <a:pt x="460737" y="92195"/>
                  <a:pt x="484068" y="92195"/>
                </a:cubicBezTo>
                <a:close/>
                <a:moveTo>
                  <a:pt x="394395" y="0"/>
                </a:moveTo>
                <a:cubicBezTo>
                  <a:pt x="496524" y="0"/>
                  <a:pt x="591122" y="53329"/>
                  <a:pt x="643363" y="140340"/>
                </a:cubicBezTo>
                <a:cubicBezTo>
                  <a:pt x="744550" y="146422"/>
                  <a:pt x="825500" y="230158"/>
                  <a:pt x="825500" y="332139"/>
                </a:cubicBezTo>
                <a:cubicBezTo>
                  <a:pt x="825500" y="390146"/>
                  <a:pt x="798674" y="444879"/>
                  <a:pt x="751139" y="483238"/>
                </a:cubicBezTo>
                <a:cubicBezTo>
                  <a:pt x="738903" y="493062"/>
                  <a:pt x="722430" y="498208"/>
                  <a:pt x="702663" y="498208"/>
                </a:cubicBezTo>
                <a:lnTo>
                  <a:pt x="694459" y="498208"/>
                </a:lnTo>
                <a:lnTo>
                  <a:pt x="691024" y="506381"/>
                </a:lnTo>
                <a:cubicBezTo>
                  <a:pt x="685032" y="512280"/>
                  <a:pt x="676727" y="515938"/>
                  <a:pt x="667472" y="515938"/>
                </a:cubicBezTo>
                <a:cubicBezTo>
                  <a:pt x="649438" y="515938"/>
                  <a:pt x="634725" y="501308"/>
                  <a:pt x="634725" y="483374"/>
                </a:cubicBezTo>
                <a:cubicBezTo>
                  <a:pt x="634725" y="465439"/>
                  <a:pt x="649438" y="450337"/>
                  <a:pt x="667472" y="450337"/>
                </a:cubicBezTo>
                <a:cubicBezTo>
                  <a:pt x="676727" y="450337"/>
                  <a:pt x="685032" y="454113"/>
                  <a:pt x="691024" y="460130"/>
                </a:cubicBezTo>
                <a:lnTo>
                  <a:pt x="694021" y="467333"/>
                </a:lnTo>
                <a:lnTo>
                  <a:pt x="702663" y="467333"/>
                </a:lnTo>
                <a:cubicBezTo>
                  <a:pt x="714900" y="467333"/>
                  <a:pt x="725254" y="464059"/>
                  <a:pt x="731372" y="458913"/>
                </a:cubicBezTo>
                <a:cubicBezTo>
                  <a:pt x="771377" y="426635"/>
                  <a:pt x="793967" y="380322"/>
                  <a:pt x="793967" y="332139"/>
                </a:cubicBezTo>
                <a:cubicBezTo>
                  <a:pt x="793967" y="244192"/>
                  <a:pt x="722430" y="172151"/>
                  <a:pt x="633950" y="171215"/>
                </a:cubicBezTo>
                <a:cubicBezTo>
                  <a:pt x="628303" y="171215"/>
                  <a:pt x="623126" y="167940"/>
                  <a:pt x="620302" y="163262"/>
                </a:cubicBezTo>
                <a:cubicBezTo>
                  <a:pt x="574650" y="81865"/>
                  <a:pt x="488052" y="30875"/>
                  <a:pt x="394395" y="30875"/>
                </a:cubicBezTo>
                <a:cubicBezTo>
                  <a:pt x="276735" y="30875"/>
                  <a:pt x="174136" y="109933"/>
                  <a:pt x="144486" y="223609"/>
                </a:cubicBezTo>
                <a:cubicBezTo>
                  <a:pt x="143074" y="229222"/>
                  <a:pt x="137897" y="233900"/>
                  <a:pt x="131779" y="234836"/>
                </a:cubicBezTo>
                <a:cubicBezTo>
                  <a:pt x="74361" y="243256"/>
                  <a:pt x="31533" y="292843"/>
                  <a:pt x="31533" y="350383"/>
                </a:cubicBezTo>
                <a:cubicBezTo>
                  <a:pt x="31533" y="414940"/>
                  <a:pt x="84244" y="467333"/>
                  <a:pt x="148722" y="467333"/>
                </a:cubicBezTo>
                <a:lnTo>
                  <a:pt x="541513" y="467333"/>
                </a:lnTo>
                <a:lnTo>
                  <a:pt x="544492" y="460130"/>
                </a:lnTo>
                <a:cubicBezTo>
                  <a:pt x="550424" y="454113"/>
                  <a:pt x="558611" y="450337"/>
                  <a:pt x="567628" y="450337"/>
                </a:cubicBezTo>
                <a:cubicBezTo>
                  <a:pt x="586138" y="450337"/>
                  <a:pt x="600850" y="465439"/>
                  <a:pt x="600850" y="483374"/>
                </a:cubicBezTo>
                <a:cubicBezTo>
                  <a:pt x="600850" y="501308"/>
                  <a:pt x="586138" y="515938"/>
                  <a:pt x="567628" y="515938"/>
                </a:cubicBezTo>
                <a:cubicBezTo>
                  <a:pt x="558611" y="515938"/>
                  <a:pt x="550424" y="512280"/>
                  <a:pt x="544492" y="506381"/>
                </a:cubicBezTo>
                <a:lnTo>
                  <a:pt x="541078" y="498208"/>
                </a:lnTo>
                <a:lnTo>
                  <a:pt x="148722" y="498208"/>
                </a:lnTo>
                <a:cubicBezTo>
                  <a:pt x="66831" y="498208"/>
                  <a:pt x="0" y="431780"/>
                  <a:pt x="0" y="350383"/>
                </a:cubicBezTo>
                <a:cubicBezTo>
                  <a:pt x="0" y="281148"/>
                  <a:pt x="49417" y="220802"/>
                  <a:pt x="116718" y="205832"/>
                </a:cubicBezTo>
                <a:cubicBezTo>
                  <a:pt x="152957" y="84204"/>
                  <a:pt x="265911" y="0"/>
                  <a:pt x="394395" y="0"/>
                </a:cubicBezTo>
                <a:close/>
              </a:path>
            </a:pathLst>
          </a:custGeom>
          <a:solidFill>
            <a:srgbClr val="C5C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ndParaRPr>
          </a:p>
        </p:txBody>
      </p:sp>
      <p:sp>
        <p:nvSpPr>
          <p:cNvPr id="162" name="8442ee09-10f0-4db4-91c5-d6aa9eebaeea">
            <a:extLst>
              <a:ext uri="{FF2B5EF4-FFF2-40B4-BE49-F238E27FC236}">
                <a16:creationId xmlns:p14="http://schemas.microsoft.com/office/powerpoint/2010/main" xmlns:a16="http://schemas.microsoft.com/office/drawing/2014/main" xmlns="" id="{54405246-CCE2-4201-BBB1-D3F3EB6E740D}"/>
              </a:ext>
            </a:extLst>
          </p:cNvPr>
          <p:cNvSpPr/>
          <p:nvPr/>
        </p:nvSpPr>
        <p:spPr bwMode="gray">
          <a:xfrm>
            <a:off x="9174123" y="2580540"/>
            <a:ext cx="609685" cy="381054"/>
          </a:xfrm>
          <a:custGeom>
            <a:avLst/>
            <a:gdLst>
              <a:gd name="connsiteX0" fmla="*/ 401160 w 825500"/>
              <a:gd name="connsiteY0" fmla="*/ 379690 h 515938"/>
              <a:gd name="connsiteX1" fmla="*/ 385317 w 825500"/>
              <a:gd name="connsiteY1" fmla="*/ 396262 h 515938"/>
              <a:gd name="connsiteX2" fmla="*/ 401160 w 825500"/>
              <a:gd name="connsiteY2" fmla="*/ 412833 h 515938"/>
              <a:gd name="connsiteX3" fmla="*/ 417470 w 825500"/>
              <a:gd name="connsiteY3" fmla="*/ 396262 h 515938"/>
              <a:gd name="connsiteX4" fmla="*/ 401160 w 825500"/>
              <a:gd name="connsiteY4" fmla="*/ 379690 h 515938"/>
              <a:gd name="connsiteX5" fmla="*/ 482232 w 825500"/>
              <a:gd name="connsiteY5" fmla="*/ 316617 h 515938"/>
              <a:gd name="connsiteX6" fmla="*/ 493087 w 825500"/>
              <a:gd name="connsiteY6" fmla="*/ 322682 h 515938"/>
              <a:gd name="connsiteX7" fmla="*/ 493116 w 825500"/>
              <a:gd name="connsiteY7" fmla="*/ 322783 h 515938"/>
              <a:gd name="connsiteX8" fmla="*/ 506354 w 825500"/>
              <a:gd name="connsiteY8" fmla="*/ 317363 h 515938"/>
              <a:gd name="connsiteX9" fmla="*/ 533098 w 825500"/>
              <a:gd name="connsiteY9" fmla="*/ 343722 h 515938"/>
              <a:gd name="connsiteX10" fmla="*/ 506354 w 825500"/>
              <a:gd name="connsiteY10" fmla="*/ 370552 h 515938"/>
              <a:gd name="connsiteX11" fmla="*/ 479610 w 825500"/>
              <a:gd name="connsiteY11" fmla="*/ 343722 h 515938"/>
              <a:gd name="connsiteX12" fmla="*/ 482024 w 825500"/>
              <a:gd name="connsiteY12" fmla="*/ 338035 h 515938"/>
              <a:gd name="connsiteX13" fmla="*/ 472793 w 825500"/>
              <a:gd name="connsiteY13" fmla="*/ 332480 h 515938"/>
              <a:gd name="connsiteX14" fmla="*/ 469489 w 825500"/>
              <a:gd name="connsiteY14" fmla="*/ 319883 h 515938"/>
              <a:gd name="connsiteX15" fmla="*/ 482232 w 825500"/>
              <a:gd name="connsiteY15" fmla="*/ 316617 h 515938"/>
              <a:gd name="connsiteX16" fmla="*/ 285742 w 825500"/>
              <a:gd name="connsiteY16" fmla="*/ 291794 h 515938"/>
              <a:gd name="connsiteX17" fmla="*/ 298957 w 825500"/>
              <a:gd name="connsiteY17" fmla="*/ 295060 h 515938"/>
              <a:gd name="connsiteX18" fmla="*/ 295653 w 825500"/>
              <a:gd name="connsiteY18" fmla="*/ 307658 h 515938"/>
              <a:gd name="connsiteX19" fmla="*/ 284798 w 825500"/>
              <a:gd name="connsiteY19" fmla="*/ 314190 h 515938"/>
              <a:gd name="connsiteX20" fmla="*/ 284268 w 825500"/>
              <a:gd name="connsiteY20" fmla="*/ 314348 h 515938"/>
              <a:gd name="connsiteX21" fmla="*/ 287053 w 825500"/>
              <a:gd name="connsiteY21" fmla="*/ 321145 h 515938"/>
              <a:gd name="connsiteX22" fmla="*/ 260072 w 825500"/>
              <a:gd name="connsiteY22" fmla="*/ 347504 h 515938"/>
              <a:gd name="connsiteX23" fmla="*/ 233565 w 825500"/>
              <a:gd name="connsiteY23" fmla="*/ 321145 h 515938"/>
              <a:gd name="connsiteX24" fmla="*/ 260072 w 825500"/>
              <a:gd name="connsiteY24" fmla="*/ 294315 h 515938"/>
              <a:gd name="connsiteX25" fmla="*/ 274477 w 825500"/>
              <a:gd name="connsiteY25" fmla="*/ 300151 h 515938"/>
              <a:gd name="connsiteX26" fmla="*/ 274887 w 825500"/>
              <a:gd name="connsiteY26" fmla="*/ 298327 h 515938"/>
              <a:gd name="connsiteX27" fmla="*/ 435093 w 825500"/>
              <a:gd name="connsiteY27" fmla="*/ 290030 h 515938"/>
              <a:gd name="connsiteX28" fmla="*/ 459491 w 825500"/>
              <a:gd name="connsiteY28" fmla="*/ 303599 h 515938"/>
              <a:gd name="connsiteX29" fmla="*/ 462907 w 825500"/>
              <a:gd name="connsiteY29" fmla="*/ 316231 h 515938"/>
              <a:gd name="connsiteX30" fmla="*/ 454612 w 825500"/>
              <a:gd name="connsiteY30" fmla="*/ 320910 h 515938"/>
              <a:gd name="connsiteX31" fmla="*/ 449244 w 825500"/>
              <a:gd name="connsiteY31" fmla="*/ 319506 h 515938"/>
              <a:gd name="connsiteX32" fmla="*/ 425334 w 825500"/>
              <a:gd name="connsiteY32" fmla="*/ 305938 h 515938"/>
              <a:gd name="connsiteX33" fmla="*/ 421919 w 825500"/>
              <a:gd name="connsiteY33" fmla="*/ 293305 h 515938"/>
              <a:gd name="connsiteX34" fmla="*/ 435093 w 825500"/>
              <a:gd name="connsiteY34" fmla="*/ 290030 h 515938"/>
              <a:gd name="connsiteX35" fmla="*/ 361701 w 825500"/>
              <a:gd name="connsiteY35" fmla="*/ 226957 h 515938"/>
              <a:gd name="connsiteX36" fmla="*/ 333426 w 825500"/>
              <a:gd name="connsiteY36" fmla="*/ 255544 h 515938"/>
              <a:gd name="connsiteX37" fmla="*/ 361701 w 825500"/>
              <a:gd name="connsiteY37" fmla="*/ 283662 h 515938"/>
              <a:gd name="connsiteX38" fmla="*/ 389977 w 825500"/>
              <a:gd name="connsiteY38" fmla="*/ 255544 h 515938"/>
              <a:gd name="connsiteX39" fmla="*/ 361701 w 825500"/>
              <a:gd name="connsiteY39" fmla="*/ 226957 h 515938"/>
              <a:gd name="connsiteX40" fmla="*/ 311204 w 825500"/>
              <a:gd name="connsiteY40" fmla="*/ 166003 h 515938"/>
              <a:gd name="connsiteX41" fmla="*/ 324333 w 825500"/>
              <a:gd name="connsiteY41" fmla="*/ 169856 h 515938"/>
              <a:gd name="connsiteX42" fmla="*/ 334545 w 825500"/>
              <a:gd name="connsiteY42" fmla="*/ 187673 h 515938"/>
              <a:gd name="connsiteX43" fmla="*/ 330655 w 825500"/>
              <a:gd name="connsiteY43" fmla="*/ 200675 h 515938"/>
              <a:gd name="connsiteX44" fmla="*/ 325792 w 825500"/>
              <a:gd name="connsiteY44" fmla="*/ 202120 h 515938"/>
              <a:gd name="connsiteX45" fmla="*/ 317039 w 825500"/>
              <a:gd name="connsiteY45" fmla="*/ 196823 h 515938"/>
              <a:gd name="connsiteX46" fmla="*/ 307314 w 825500"/>
              <a:gd name="connsiteY46" fmla="*/ 179005 h 515938"/>
              <a:gd name="connsiteX47" fmla="*/ 311204 w 825500"/>
              <a:gd name="connsiteY47" fmla="*/ 166003 h 515938"/>
              <a:gd name="connsiteX48" fmla="*/ 484068 w 825500"/>
              <a:gd name="connsiteY48" fmla="*/ 117218 h 515938"/>
              <a:gd name="connsiteX49" fmla="*/ 467403 w 825500"/>
              <a:gd name="connsiteY49" fmla="*/ 132973 h 515938"/>
              <a:gd name="connsiteX50" fmla="*/ 484068 w 825500"/>
              <a:gd name="connsiteY50" fmla="*/ 149192 h 515938"/>
              <a:gd name="connsiteX51" fmla="*/ 500256 w 825500"/>
              <a:gd name="connsiteY51" fmla="*/ 132973 h 515938"/>
              <a:gd name="connsiteX52" fmla="*/ 484068 w 825500"/>
              <a:gd name="connsiteY52" fmla="*/ 117218 h 515938"/>
              <a:gd name="connsiteX53" fmla="*/ 290382 w 825500"/>
              <a:gd name="connsiteY53" fmla="*/ 99287 h 515938"/>
              <a:gd name="connsiteX54" fmla="*/ 317363 w 825500"/>
              <a:gd name="connsiteY54" fmla="*/ 125881 h 515938"/>
              <a:gd name="connsiteX55" fmla="*/ 310096 w 825500"/>
              <a:gd name="connsiteY55" fmla="*/ 143301 h 515938"/>
              <a:gd name="connsiteX56" fmla="*/ 315058 w 825500"/>
              <a:gd name="connsiteY56" fmla="*/ 152371 h 515938"/>
              <a:gd name="connsiteX57" fmla="*/ 311369 w 825500"/>
              <a:gd name="connsiteY57" fmla="*/ 165232 h 515938"/>
              <a:gd name="connsiteX58" fmla="*/ 306758 w 825500"/>
              <a:gd name="connsiteY58" fmla="*/ 166661 h 515938"/>
              <a:gd name="connsiteX59" fmla="*/ 298919 w 825500"/>
              <a:gd name="connsiteY59" fmla="*/ 161421 h 515938"/>
              <a:gd name="connsiteX60" fmla="*/ 293356 w 825500"/>
              <a:gd name="connsiteY60" fmla="*/ 151255 h 515938"/>
              <a:gd name="connsiteX61" fmla="*/ 290382 w 825500"/>
              <a:gd name="connsiteY61" fmla="*/ 152476 h 515938"/>
              <a:gd name="connsiteX62" fmla="*/ 263875 w 825500"/>
              <a:gd name="connsiteY62" fmla="*/ 125881 h 515938"/>
              <a:gd name="connsiteX63" fmla="*/ 290382 w 825500"/>
              <a:gd name="connsiteY63" fmla="*/ 99287 h 515938"/>
              <a:gd name="connsiteX64" fmla="*/ 484068 w 825500"/>
              <a:gd name="connsiteY64" fmla="*/ 92195 h 515938"/>
              <a:gd name="connsiteX65" fmla="*/ 525967 w 825500"/>
              <a:gd name="connsiteY65" fmla="*/ 132973 h 515938"/>
              <a:gd name="connsiteX66" fmla="*/ 484068 w 825500"/>
              <a:gd name="connsiteY66" fmla="*/ 173752 h 515938"/>
              <a:gd name="connsiteX67" fmla="*/ 464804 w 825500"/>
              <a:gd name="connsiteY67" fmla="*/ 166050 h 515938"/>
              <a:gd name="connsiteX68" fmla="*/ 404647 w 825500"/>
              <a:gd name="connsiteY68" fmla="*/ 229652 h 515938"/>
              <a:gd name="connsiteX69" fmla="*/ 415425 w 825500"/>
              <a:gd name="connsiteY69" fmla="*/ 255544 h 515938"/>
              <a:gd name="connsiteX70" fmla="*/ 408057 w 825500"/>
              <a:gd name="connsiteY70" fmla="*/ 273052 h 515938"/>
              <a:gd name="connsiteX71" fmla="*/ 411160 w 825500"/>
              <a:gd name="connsiteY71" fmla="*/ 274812 h 515938"/>
              <a:gd name="connsiteX72" fmla="*/ 414416 w 825500"/>
              <a:gd name="connsiteY72" fmla="*/ 287876 h 515938"/>
              <a:gd name="connsiteX73" fmla="*/ 406509 w 825500"/>
              <a:gd name="connsiteY73" fmla="*/ 292542 h 515938"/>
              <a:gd name="connsiteX74" fmla="*/ 401858 w 825500"/>
              <a:gd name="connsiteY74" fmla="*/ 291142 h 515938"/>
              <a:gd name="connsiteX75" fmla="*/ 400733 w 825500"/>
              <a:gd name="connsiteY75" fmla="*/ 290455 h 515938"/>
              <a:gd name="connsiteX76" fmla="*/ 399697 w 825500"/>
              <a:gd name="connsiteY76" fmla="*/ 292917 h 515938"/>
              <a:gd name="connsiteX77" fmla="*/ 384268 w 825500"/>
              <a:gd name="connsiteY77" fmla="*/ 303212 h 515938"/>
              <a:gd name="connsiteX78" fmla="*/ 398903 w 825500"/>
              <a:gd name="connsiteY78" fmla="*/ 355558 h 515938"/>
              <a:gd name="connsiteX79" fmla="*/ 401160 w 825500"/>
              <a:gd name="connsiteY79" fmla="*/ 354596 h 515938"/>
              <a:gd name="connsiteX80" fmla="*/ 442168 w 825500"/>
              <a:gd name="connsiteY80" fmla="*/ 396262 h 515938"/>
              <a:gd name="connsiteX81" fmla="*/ 401160 w 825500"/>
              <a:gd name="connsiteY81" fmla="*/ 437927 h 515938"/>
              <a:gd name="connsiteX82" fmla="*/ 360153 w 825500"/>
              <a:gd name="connsiteY82" fmla="*/ 396262 h 515938"/>
              <a:gd name="connsiteX83" fmla="*/ 372269 w 825500"/>
              <a:gd name="connsiteY83" fmla="*/ 366906 h 515938"/>
              <a:gd name="connsiteX84" fmla="*/ 381542 w 825500"/>
              <a:gd name="connsiteY84" fmla="*/ 362955 h 515938"/>
              <a:gd name="connsiteX85" fmla="*/ 366414 w 825500"/>
              <a:gd name="connsiteY85" fmla="*/ 307555 h 515938"/>
              <a:gd name="connsiteX86" fmla="*/ 361701 w 825500"/>
              <a:gd name="connsiteY86" fmla="*/ 308499 h 515938"/>
              <a:gd name="connsiteX87" fmla="*/ 324118 w 825500"/>
              <a:gd name="connsiteY87" fmla="*/ 292917 h 515938"/>
              <a:gd name="connsiteX88" fmla="*/ 322787 w 825500"/>
              <a:gd name="connsiteY88" fmla="*/ 289741 h 515938"/>
              <a:gd name="connsiteX89" fmla="*/ 320457 w 825500"/>
              <a:gd name="connsiteY89" fmla="*/ 291142 h 515938"/>
              <a:gd name="connsiteX90" fmla="*/ 315738 w 825500"/>
              <a:gd name="connsiteY90" fmla="*/ 292542 h 515938"/>
              <a:gd name="connsiteX91" fmla="*/ 307715 w 825500"/>
              <a:gd name="connsiteY91" fmla="*/ 288343 h 515938"/>
              <a:gd name="connsiteX92" fmla="*/ 310546 w 825500"/>
              <a:gd name="connsiteY92" fmla="*/ 275279 h 515938"/>
              <a:gd name="connsiteX93" fmla="*/ 315479 w 825500"/>
              <a:gd name="connsiteY93" fmla="*/ 272311 h 515938"/>
              <a:gd name="connsiteX94" fmla="*/ 308449 w 825500"/>
              <a:gd name="connsiteY94" fmla="*/ 255544 h 515938"/>
              <a:gd name="connsiteX95" fmla="*/ 324118 w 825500"/>
              <a:gd name="connsiteY95" fmla="*/ 217761 h 515938"/>
              <a:gd name="connsiteX96" fmla="*/ 327603 w 825500"/>
              <a:gd name="connsiteY96" fmla="*/ 215406 h 515938"/>
              <a:gd name="connsiteX97" fmla="*/ 326953 w 825500"/>
              <a:gd name="connsiteY97" fmla="*/ 214293 h 515938"/>
              <a:gd name="connsiteX98" fmla="*/ 330888 w 825500"/>
              <a:gd name="connsiteY98" fmla="*/ 201432 h 515938"/>
              <a:gd name="connsiteX99" fmla="*/ 344168 w 825500"/>
              <a:gd name="connsiteY99" fmla="*/ 205243 h 515938"/>
              <a:gd name="connsiteX100" fmla="*/ 344397 w 825500"/>
              <a:gd name="connsiteY100" fmla="*/ 205636 h 515938"/>
              <a:gd name="connsiteX101" fmla="*/ 361701 w 825500"/>
              <a:gd name="connsiteY101" fmla="*/ 202120 h 515938"/>
              <a:gd name="connsiteX102" fmla="*/ 382621 w 825500"/>
              <a:gd name="connsiteY102" fmla="*/ 206316 h 515938"/>
              <a:gd name="connsiteX103" fmla="*/ 393887 w 825500"/>
              <a:gd name="connsiteY103" fmla="*/ 213867 h 515938"/>
              <a:gd name="connsiteX104" fmla="*/ 450879 w 825500"/>
              <a:gd name="connsiteY104" fmla="*/ 153610 h 515938"/>
              <a:gd name="connsiteX105" fmla="*/ 442168 w 825500"/>
              <a:gd name="connsiteY105" fmla="*/ 132973 h 515938"/>
              <a:gd name="connsiteX106" fmla="*/ 484068 w 825500"/>
              <a:gd name="connsiteY106" fmla="*/ 92195 h 515938"/>
              <a:gd name="connsiteX107" fmla="*/ 394395 w 825500"/>
              <a:gd name="connsiteY107" fmla="*/ 0 h 515938"/>
              <a:gd name="connsiteX108" fmla="*/ 643363 w 825500"/>
              <a:gd name="connsiteY108" fmla="*/ 140340 h 515938"/>
              <a:gd name="connsiteX109" fmla="*/ 825500 w 825500"/>
              <a:gd name="connsiteY109" fmla="*/ 332139 h 515938"/>
              <a:gd name="connsiteX110" fmla="*/ 751139 w 825500"/>
              <a:gd name="connsiteY110" fmla="*/ 483238 h 515938"/>
              <a:gd name="connsiteX111" fmla="*/ 702663 w 825500"/>
              <a:gd name="connsiteY111" fmla="*/ 498208 h 515938"/>
              <a:gd name="connsiteX112" fmla="*/ 694459 w 825500"/>
              <a:gd name="connsiteY112" fmla="*/ 498208 h 515938"/>
              <a:gd name="connsiteX113" fmla="*/ 691024 w 825500"/>
              <a:gd name="connsiteY113" fmla="*/ 506381 h 515938"/>
              <a:gd name="connsiteX114" fmla="*/ 667472 w 825500"/>
              <a:gd name="connsiteY114" fmla="*/ 515938 h 515938"/>
              <a:gd name="connsiteX115" fmla="*/ 634725 w 825500"/>
              <a:gd name="connsiteY115" fmla="*/ 483374 h 515938"/>
              <a:gd name="connsiteX116" fmla="*/ 667472 w 825500"/>
              <a:gd name="connsiteY116" fmla="*/ 450337 h 515938"/>
              <a:gd name="connsiteX117" fmla="*/ 691024 w 825500"/>
              <a:gd name="connsiteY117" fmla="*/ 460130 h 515938"/>
              <a:gd name="connsiteX118" fmla="*/ 694021 w 825500"/>
              <a:gd name="connsiteY118" fmla="*/ 467333 h 515938"/>
              <a:gd name="connsiteX119" fmla="*/ 702663 w 825500"/>
              <a:gd name="connsiteY119" fmla="*/ 467333 h 515938"/>
              <a:gd name="connsiteX120" fmla="*/ 731372 w 825500"/>
              <a:gd name="connsiteY120" fmla="*/ 458913 h 515938"/>
              <a:gd name="connsiteX121" fmla="*/ 793967 w 825500"/>
              <a:gd name="connsiteY121" fmla="*/ 332139 h 515938"/>
              <a:gd name="connsiteX122" fmla="*/ 633950 w 825500"/>
              <a:gd name="connsiteY122" fmla="*/ 171215 h 515938"/>
              <a:gd name="connsiteX123" fmla="*/ 620302 w 825500"/>
              <a:gd name="connsiteY123" fmla="*/ 163262 h 515938"/>
              <a:gd name="connsiteX124" fmla="*/ 394395 w 825500"/>
              <a:gd name="connsiteY124" fmla="*/ 30875 h 515938"/>
              <a:gd name="connsiteX125" fmla="*/ 144486 w 825500"/>
              <a:gd name="connsiteY125" fmla="*/ 223609 h 515938"/>
              <a:gd name="connsiteX126" fmla="*/ 131779 w 825500"/>
              <a:gd name="connsiteY126" fmla="*/ 234836 h 515938"/>
              <a:gd name="connsiteX127" fmla="*/ 31533 w 825500"/>
              <a:gd name="connsiteY127" fmla="*/ 350383 h 515938"/>
              <a:gd name="connsiteX128" fmla="*/ 148722 w 825500"/>
              <a:gd name="connsiteY128" fmla="*/ 467333 h 515938"/>
              <a:gd name="connsiteX129" fmla="*/ 541513 w 825500"/>
              <a:gd name="connsiteY129" fmla="*/ 467333 h 515938"/>
              <a:gd name="connsiteX130" fmla="*/ 544492 w 825500"/>
              <a:gd name="connsiteY130" fmla="*/ 460130 h 515938"/>
              <a:gd name="connsiteX131" fmla="*/ 567628 w 825500"/>
              <a:gd name="connsiteY131" fmla="*/ 450337 h 515938"/>
              <a:gd name="connsiteX132" fmla="*/ 600850 w 825500"/>
              <a:gd name="connsiteY132" fmla="*/ 483374 h 515938"/>
              <a:gd name="connsiteX133" fmla="*/ 567628 w 825500"/>
              <a:gd name="connsiteY133" fmla="*/ 515938 h 515938"/>
              <a:gd name="connsiteX134" fmla="*/ 544492 w 825500"/>
              <a:gd name="connsiteY134" fmla="*/ 506381 h 515938"/>
              <a:gd name="connsiteX135" fmla="*/ 541078 w 825500"/>
              <a:gd name="connsiteY135" fmla="*/ 498208 h 515938"/>
              <a:gd name="connsiteX136" fmla="*/ 148722 w 825500"/>
              <a:gd name="connsiteY136" fmla="*/ 498208 h 515938"/>
              <a:gd name="connsiteX137" fmla="*/ 0 w 825500"/>
              <a:gd name="connsiteY137" fmla="*/ 350383 h 515938"/>
              <a:gd name="connsiteX138" fmla="*/ 116718 w 825500"/>
              <a:gd name="connsiteY138" fmla="*/ 205832 h 515938"/>
              <a:gd name="connsiteX139" fmla="*/ 394395 w 825500"/>
              <a:gd name="connsiteY139" fmla="*/ 0 h 515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Lst>
            <a:rect l="l" t="t" r="r" b="b"/>
            <a:pathLst>
              <a:path w="825500" h="515938">
                <a:moveTo>
                  <a:pt x="401160" y="379690"/>
                </a:moveTo>
                <a:cubicBezTo>
                  <a:pt x="392306" y="379690"/>
                  <a:pt x="385317" y="387266"/>
                  <a:pt x="385317" y="396262"/>
                </a:cubicBezTo>
                <a:cubicBezTo>
                  <a:pt x="385317" y="405258"/>
                  <a:pt x="392306" y="412833"/>
                  <a:pt x="401160" y="412833"/>
                </a:cubicBezTo>
                <a:cubicBezTo>
                  <a:pt x="410480" y="412833"/>
                  <a:pt x="417470" y="405258"/>
                  <a:pt x="417470" y="396262"/>
                </a:cubicBezTo>
                <a:cubicBezTo>
                  <a:pt x="417470" y="387266"/>
                  <a:pt x="410480" y="379690"/>
                  <a:pt x="401160" y="379690"/>
                </a:cubicBezTo>
                <a:close/>
                <a:moveTo>
                  <a:pt x="482232" y="316617"/>
                </a:moveTo>
                <a:lnTo>
                  <a:pt x="493087" y="322682"/>
                </a:lnTo>
                <a:lnTo>
                  <a:pt x="493116" y="322783"/>
                </a:lnTo>
                <a:lnTo>
                  <a:pt x="506354" y="317363"/>
                </a:lnTo>
                <a:cubicBezTo>
                  <a:pt x="521368" y="317363"/>
                  <a:pt x="533098" y="329131"/>
                  <a:pt x="533098" y="343722"/>
                </a:cubicBezTo>
                <a:cubicBezTo>
                  <a:pt x="533098" y="358785"/>
                  <a:pt x="521368" y="370552"/>
                  <a:pt x="506354" y="370552"/>
                </a:cubicBezTo>
                <a:cubicBezTo>
                  <a:pt x="491809" y="370552"/>
                  <a:pt x="479610" y="358785"/>
                  <a:pt x="479610" y="343722"/>
                </a:cubicBezTo>
                <a:lnTo>
                  <a:pt x="482024" y="338035"/>
                </a:lnTo>
                <a:lnTo>
                  <a:pt x="472793" y="332480"/>
                </a:lnTo>
                <a:cubicBezTo>
                  <a:pt x="468545" y="330147"/>
                  <a:pt x="467129" y="324082"/>
                  <a:pt x="469489" y="319883"/>
                </a:cubicBezTo>
                <a:cubicBezTo>
                  <a:pt x="472321" y="315217"/>
                  <a:pt x="477984" y="313817"/>
                  <a:pt x="482232" y="316617"/>
                </a:cubicBezTo>
                <a:close/>
                <a:moveTo>
                  <a:pt x="285742" y="291794"/>
                </a:moveTo>
                <a:cubicBezTo>
                  <a:pt x="290462" y="288995"/>
                  <a:pt x="296125" y="290395"/>
                  <a:pt x="298957" y="295060"/>
                </a:cubicBezTo>
                <a:cubicBezTo>
                  <a:pt x="301317" y="299260"/>
                  <a:pt x="299901" y="304859"/>
                  <a:pt x="295653" y="307658"/>
                </a:cubicBezTo>
                <a:lnTo>
                  <a:pt x="284798" y="314190"/>
                </a:lnTo>
                <a:lnTo>
                  <a:pt x="284268" y="314348"/>
                </a:lnTo>
                <a:lnTo>
                  <a:pt x="287053" y="321145"/>
                </a:lnTo>
                <a:cubicBezTo>
                  <a:pt x="287053" y="335737"/>
                  <a:pt x="275219" y="347504"/>
                  <a:pt x="260072" y="347504"/>
                </a:cubicBezTo>
                <a:cubicBezTo>
                  <a:pt x="245399" y="347504"/>
                  <a:pt x="233565" y="335737"/>
                  <a:pt x="233565" y="321145"/>
                </a:cubicBezTo>
                <a:cubicBezTo>
                  <a:pt x="233565" y="306082"/>
                  <a:pt x="245399" y="294315"/>
                  <a:pt x="260072" y="294315"/>
                </a:cubicBezTo>
                <a:lnTo>
                  <a:pt x="274477" y="300151"/>
                </a:lnTo>
                <a:lnTo>
                  <a:pt x="274887" y="298327"/>
                </a:lnTo>
                <a:close/>
                <a:moveTo>
                  <a:pt x="435093" y="290030"/>
                </a:moveTo>
                <a:lnTo>
                  <a:pt x="459491" y="303599"/>
                </a:lnTo>
                <a:cubicBezTo>
                  <a:pt x="463883" y="305938"/>
                  <a:pt x="465347" y="311552"/>
                  <a:pt x="462907" y="316231"/>
                </a:cubicBezTo>
                <a:cubicBezTo>
                  <a:pt x="460955" y="319039"/>
                  <a:pt x="457540" y="320910"/>
                  <a:pt x="454612" y="320910"/>
                </a:cubicBezTo>
                <a:cubicBezTo>
                  <a:pt x="452660" y="320910"/>
                  <a:pt x="451196" y="320442"/>
                  <a:pt x="449244" y="319506"/>
                </a:cubicBezTo>
                <a:lnTo>
                  <a:pt x="425334" y="305938"/>
                </a:lnTo>
                <a:cubicBezTo>
                  <a:pt x="420455" y="303599"/>
                  <a:pt x="418991" y="297516"/>
                  <a:pt x="421919" y="293305"/>
                </a:cubicBezTo>
                <a:cubicBezTo>
                  <a:pt x="424358" y="288627"/>
                  <a:pt x="430214" y="287223"/>
                  <a:pt x="435093" y="290030"/>
                </a:cubicBezTo>
                <a:close/>
                <a:moveTo>
                  <a:pt x="361701" y="226957"/>
                </a:moveTo>
                <a:cubicBezTo>
                  <a:pt x="346150" y="226957"/>
                  <a:pt x="333426" y="239610"/>
                  <a:pt x="333426" y="255544"/>
                </a:cubicBezTo>
                <a:cubicBezTo>
                  <a:pt x="333426" y="271009"/>
                  <a:pt x="346150" y="283662"/>
                  <a:pt x="361701" y="283662"/>
                </a:cubicBezTo>
                <a:cubicBezTo>
                  <a:pt x="377253" y="283662"/>
                  <a:pt x="389977" y="271009"/>
                  <a:pt x="389977" y="255544"/>
                </a:cubicBezTo>
                <a:cubicBezTo>
                  <a:pt x="389977" y="239610"/>
                  <a:pt x="377253" y="226957"/>
                  <a:pt x="361701" y="226957"/>
                </a:cubicBezTo>
                <a:close/>
                <a:moveTo>
                  <a:pt x="311204" y="166003"/>
                </a:moveTo>
                <a:cubicBezTo>
                  <a:pt x="316067" y="163114"/>
                  <a:pt x="321902" y="165040"/>
                  <a:pt x="324333" y="169856"/>
                </a:cubicBezTo>
                <a:lnTo>
                  <a:pt x="334545" y="187673"/>
                </a:lnTo>
                <a:cubicBezTo>
                  <a:pt x="336976" y="192489"/>
                  <a:pt x="335031" y="198268"/>
                  <a:pt x="330655" y="200675"/>
                </a:cubicBezTo>
                <a:cubicBezTo>
                  <a:pt x="329196" y="201638"/>
                  <a:pt x="327251" y="202120"/>
                  <a:pt x="325792" y="202120"/>
                </a:cubicBezTo>
                <a:cubicBezTo>
                  <a:pt x="322388" y="202120"/>
                  <a:pt x="318984" y="200194"/>
                  <a:pt x="317039" y="196823"/>
                </a:cubicBezTo>
                <a:lnTo>
                  <a:pt x="307314" y="179005"/>
                </a:lnTo>
                <a:cubicBezTo>
                  <a:pt x="304883" y="174190"/>
                  <a:pt x="306342" y="168411"/>
                  <a:pt x="311204" y="166003"/>
                </a:cubicBezTo>
                <a:close/>
                <a:moveTo>
                  <a:pt x="484068" y="117218"/>
                </a:moveTo>
                <a:cubicBezTo>
                  <a:pt x="475021" y="117218"/>
                  <a:pt x="467403" y="124169"/>
                  <a:pt x="467403" y="132973"/>
                </a:cubicBezTo>
                <a:cubicBezTo>
                  <a:pt x="467403" y="141778"/>
                  <a:pt x="475021" y="149192"/>
                  <a:pt x="484068" y="149192"/>
                </a:cubicBezTo>
                <a:cubicBezTo>
                  <a:pt x="493114" y="149192"/>
                  <a:pt x="500256" y="141778"/>
                  <a:pt x="500256" y="132973"/>
                </a:cubicBezTo>
                <a:cubicBezTo>
                  <a:pt x="500256" y="124169"/>
                  <a:pt x="493114" y="117218"/>
                  <a:pt x="484068" y="117218"/>
                </a:cubicBezTo>
                <a:close/>
                <a:moveTo>
                  <a:pt x="290382" y="99287"/>
                </a:moveTo>
                <a:cubicBezTo>
                  <a:pt x="305529" y="99287"/>
                  <a:pt x="317363" y="111418"/>
                  <a:pt x="317363" y="125881"/>
                </a:cubicBezTo>
                <a:lnTo>
                  <a:pt x="310096" y="143301"/>
                </a:lnTo>
                <a:lnTo>
                  <a:pt x="315058" y="152371"/>
                </a:lnTo>
                <a:cubicBezTo>
                  <a:pt x="317364" y="157134"/>
                  <a:pt x="315519" y="162850"/>
                  <a:pt x="311369" y="165232"/>
                </a:cubicBezTo>
                <a:cubicBezTo>
                  <a:pt x="309986" y="166185"/>
                  <a:pt x="308141" y="166661"/>
                  <a:pt x="306758" y="166661"/>
                </a:cubicBezTo>
                <a:cubicBezTo>
                  <a:pt x="303530" y="166661"/>
                  <a:pt x="300302" y="164756"/>
                  <a:pt x="298919" y="161421"/>
                </a:cubicBezTo>
                <a:lnTo>
                  <a:pt x="293356" y="151255"/>
                </a:lnTo>
                <a:lnTo>
                  <a:pt x="290382" y="152476"/>
                </a:lnTo>
                <a:cubicBezTo>
                  <a:pt x="275709" y="152476"/>
                  <a:pt x="263875" y="140345"/>
                  <a:pt x="263875" y="125881"/>
                </a:cubicBezTo>
                <a:cubicBezTo>
                  <a:pt x="263875" y="111418"/>
                  <a:pt x="275709" y="99287"/>
                  <a:pt x="290382" y="99287"/>
                </a:cubicBezTo>
                <a:close/>
                <a:moveTo>
                  <a:pt x="484068" y="92195"/>
                </a:moveTo>
                <a:cubicBezTo>
                  <a:pt x="506922" y="92195"/>
                  <a:pt x="525967" y="110731"/>
                  <a:pt x="525967" y="132973"/>
                </a:cubicBezTo>
                <a:cubicBezTo>
                  <a:pt x="525967" y="155680"/>
                  <a:pt x="506922" y="173752"/>
                  <a:pt x="484068" y="173752"/>
                </a:cubicBezTo>
                <a:lnTo>
                  <a:pt x="464804" y="166050"/>
                </a:lnTo>
                <a:lnTo>
                  <a:pt x="404647" y="229652"/>
                </a:lnTo>
                <a:lnTo>
                  <a:pt x="415425" y="255544"/>
                </a:lnTo>
                <a:lnTo>
                  <a:pt x="408057" y="273052"/>
                </a:lnTo>
                <a:lnTo>
                  <a:pt x="411160" y="274812"/>
                </a:lnTo>
                <a:cubicBezTo>
                  <a:pt x="415812" y="277611"/>
                  <a:pt x="417207" y="283210"/>
                  <a:pt x="414416" y="287876"/>
                </a:cubicBezTo>
                <a:cubicBezTo>
                  <a:pt x="413021" y="290676"/>
                  <a:pt x="409765" y="292542"/>
                  <a:pt x="406509" y="292542"/>
                </a:cubicBezTo>
                <a:cubicBezTo>
                  <a:pt x="405114" y="292542"/>
                  <a:pt x="403253" y="292075"/>
                  <a:pt x="401858" y="291142"/>
                </a:cubicBezTo>
                <a:lnTo>
                  <a:pt x="400733" y="290455"/>
                </a:lnTo>
                <a:lnTo>
                  <a:pt x="399697" y="292917"/>
                </a:lnTo>
                <a:lnTo>
                  <a:pt x="384268" y="303212"/>
                </a:lnTo>
                <a:lnTo>
                  <a:pt x="398903" y="355558"/>
                </a:lnTo>
                <a:lnTo>
                  <a:pt x="401160" y="354596"/>
                </a:lnTo>
                <a:cubicBezTo>
                  <a:pt x="423994" y="354596"/>
                  <a:pt x="442168" y="373535"/>
                  <a:pt x="442168" y="396262"/>
                </a:cubicBezTo>
                <a:cubicBezTo>
                  <a:pt x="442168" y="419462"/>
                  <a:pt x="423994" y="437927"/>
                  <a:pt x="401160" y="437927"/>
                </a:cubicBezTo>
                <a:cubicBezTo>
                  <a:pt x="378793" y="437927"/>
                  <a:pt x="360153" y="419462"/>
                  <a:pt x="360153" y="396262"/>
                </a:cubicBezTo>
                <a:cubicBezTo>
                  <a:pt x="360153" y="384898"/>
                  <a:pt x="364813" y="374482"/>
                  <a:pt x="372269" y="366906"/>
                </a:cubicBezTo>
                <a:lnTo>
                  <a:pt x="381542" y="362955"/>
                </a:lnTo>
                <a:lnTo>
                  <a:pt x="366414" y="307555"/>
                </a:lnTo>
                <a:lnTo>
                  <a:pt x="361701" y="308499"/>
                </a:lnTo>
                <a:cubicBezTo>
                  <a:pt x="347092" y="308499"/>
                  <a:pt x="333779" y="302524"/>
                  <a:pt x="324118" y="292917"/>
                </a:cubicBezTo>
                <a:lnTo>
                  <a:pt x="322787" y="289741"/>
                </a:lnTo>
                <a:lnTo>
                  <a:pt x="320457" y="291142"/>
                </a:lnTo>
                <a:cubicBezTo>
                  <a:pt x="319042" y="292075"/>
                  <a:pt x="317154" y="292542"/>
                  <a:pt x="315738" y="292542"/>
                </a:cubicBezTo>
                <a:cubicBezTo>
                  <a:pt x="312434" y="292542"/>
                  <a:pt x="309130" y="291142"/>
                  <a:pt x="307715" y="288343"/>
                </a:cubicBezTo>
                <a:cubicBezTo>
                  <a:pt x="304883" y="283677"/>
                  <a:pt x="306299" y="278078"/>
                  <a:pt x="310546" y="275279"/>
                </a:cubicBezTo>
                <a:lnTo>
                  <a:pt x="315479" y="272311"/>
                </a:lnTo>
                <a:lnTo>
                  <a:pt x="308449" y="255544"/>
                </a:lnTo>
                <a:cubicBezTo>
                  <a:pt x="308449" y="240782"/>
                  <a:pt x="314457" y="227426"/>
                  <a:pt x="324118" y="217761"/>
                </a:cubicBezTo>
                <a:lnTo>
                  <a:pt x="327603" y="215406"/>
                </a:lnTo>
                <a:lnTo>
                  <a:pt x="326953" y="214293"/>
                </a:lnTo>
                <a:cubicBezTo>
                  <a:pt x="324494" y="209530"/>
                  <a:pt x="325969" y="203814"/>
                  <a:pt x="330888" y="201432"/>
                </a:cubicBezTo>
                <a:cubicBezTo>
                  <a:pt x="335806" y="198574"/>
                  <a:pt x="341708" y="200479"/>
                  <a:pt x="344168" y="205243"/>
                </a:cubicBezTo>
                <a:lnTo>
                  <a:pt x="344397" y="205636"/>
                </a:lnTo>
                <a:lnTo>
                  <a:pt x="361701" y="202120"/>
                </a:lnTo>
                <a:cubicBezTo>
                  <a:pt x="369124" y="202120"/>
                  <a:pt x="376192" y="203614"/>
                  <a:pt x="382621" y="206316"/>
                </a:cubicBezTo>
                <a:lnTo>
                  <a:pt x="393887" y="213867"/>
                </a:lnTo>
                <a:lnTo>
                  <a:pt x="450879" y="153610"/>
                </a:lnTo>
                <a:lnTo>
                  <a:pt x="442168" y="132973"/>
                </a:lnTo>
                <a:cubicBezTo>
                  <a:pt x="442168" y="110731"/>
                  <a:pt x="460737" y="92195"/>
                  <a:pt x="484068" y="92195"/>
                </a:cubicBezTo>
                <a:close/>
                <a:moveTo>
                  <a:pt x="394395" y="0"/>
                </a:moveTo>
                <a:cubicBezTo>
                  <a:pt x="496524" y="0"/>
                  <a:pt x="591122" y="53329"/>
                  <a:pt x="643363" y="140340"/>
                </a:cubicBezTo>
                <a:cubicBezTo>
                  <a:pt x="744550" y="146422"/>
                  <a:pt x="825500" y="230158"/>
                  <a:pt x="825500" y="332139"/>
                </a:cubicBezTo>
                <a:cubicBezTo>
                  <a:pt x="825500" y="390146"/>
                  <a:pt x="798674" y="444879"/>
                  <a:pt x="751139" y="483238"/>
                </a:cubicBezTo>
                <a:cubicBezTo>
                  <a:pt x="738903" y="493062"/>
                  <a:pt x="722430" y="498208"/>
                  <a:pt x="702663" y="498208"/>
                </a:cubicBezTo>
                <a:lnTo>
                  <a:pt x="694459" y="498208"/>
                </a:lnTo>
                <a:lnTo>
                  <a:pt x="691024" y="506381"/>
                </a:lnTo>
                <a:cubicBezTo>
                  <a:pt x="685032" y="512280"/>
                  <a:pt x="676727" y="515938"/>
                  <a:pt x="667472" y="515938"/>
                </a:cubicBezTo>
                <a:cubicBezTo>
                  <a:pt x="649438" y="515938"/>
                  <a:pt x="634725" y="501308"/>
                  <a:pt x="634725" y="483374"/>
                </a:cubicBezTo>
                <a:cubicBezTo>
                  <a:pt x="634725" y="465439"/>
                  <a:pt x="649438" y="450337"/>
                  <a:pt x="667472" y="450337"/>
                </a:cubicBezTo>
                <a:cubicBezTo>
                  <a:pt x="676727" y="450337"/>
                  <a:pt x="685032" y="454113"/>
                  <a:pt x="691024" y="460130"/>
                </a:cubicBezTo>
                <a:lnTo>
                  <a:pt x="694021" y="467333"/>
                </a:lnTo>
                <a:lnTo>
                  <a:pt x="702663" y="467333"/>
                </a:lnTo>
                <a:cubicBezTo>
                  <a:pt x="714900" y="467333"/>
                  <a:pt x="725254" y="464059"/>
                  <a:pt x="731372" y="458913"/>
                </a:cubicBezTo>
                <a:cubicBezTo>
                  <a:pt x="771377" y="426635"/>
                  <a:pt x="793967" y="380322"/>
                  <a:pt x="793967" y="332139"/>
                </a:cubicBezTo>
                <a:cubicBezTo>
                  <a:pt x="793967" y="244192"/>
                  <a:pt x="722430" y="172151"/>
                  <a:pt x="633950" y="171215"/>
                </a:cubicBezTo>
                <a:cubicBezTo>
                  <a:pt x="628303" y="171215"/>
                  <a:pt x="623126" y="167940"/>
                  <a:pt x="620302" y="163262"/>
                </a:cubicBezTo>
                <a:cubicBezTo>
                  <a:pt x="574650" y="81865"/>
                  <a:pt x="488052" y="30875"/>
                  <a:pt x="394395" y="30875"/>
                </a:cubicBezTo>
                <a:cubicBezTo>
                  <a:pt x="276735" y="30875"/>
                  <a:pt x="174136" y="109933"/>
                  <a:pt x="144486" y="223609"/>
                </a:cubicBezTo>
                <a:cubicBezTo>
                  <a:pt x="143074" y="229222"/>
                  <a:pt x="137897" y="233900"/>
                  <a:pt x="131779" y="234836"/>
                </a:cubicBezTo>
                <a:cubicBezTo>
                  <a:pt x="74361" y="243256"/>
                  <a:pt x="31533" y="292843"/>
                  <a:pt x="31533" y="350383"/>
                </a:cubicBezTo>
                <a:cubicBezTo>
                  <a:pt x="31533" y="414940"/>
                  <a:pt x="84244" y="467333"/>
                  <a:pt x="148722" y="467333"/>
                </a:cubicBezTo>
                <a:lnTo>
                  <a:pt x="541513" y="467333"/>
                </a:lnTo>
                <a:lnTo>
                  <a:pt x="544492" y="460130"/>
                </a:lnTo>
                <a:cubicBezTo>
                  <a:pt x="550424" y="454113"/>
                  <a:pt x="558611" y="450337"/>
                  <a:pt x="567628" y="450337"/>
                </a:cubicBezTo>
                <a:cubicBezTo>
                  <a:pt x="586138" y="450337"/>
                  <a:pt x="600850" y="465439"/>
                  <a:pt x="600850" y="483374"/>
                </a:cubicBezTo>
                <a:cubicBezTo>
                  <a:pt x="600850" y="501308"/>
                  <a:pt x="586138" y="515938"/>
                  <a:pt x="567628" y="515938"/>
                </a:cubicBezTo>
                <a:cubicBezTo>
                  <a:pt x="558611" y="515938"/>
                  <a:pt x="550424" y="512280"/>
                  <a:pt x="544492" y="506381"/>
                </a:cubicBezTo>
                <a:lnTo>
                  <a:pt x="541078" y="498208"/>
                </a:lnTo>
                <a:lnTo>
                  <a:pt x="148722" y="498208"/>
                </a:lnTo>
                <a:cubicBezTo>
                  <a:pt x="66831" y="498208"/>
                  <a:pt x="0" y="431780"/>
                  <a:pt x="0" y="350383"/>
                </a:cubicBezTo>
                <a:cubicBezTo>
                  <a:pt x="0" y="281148"/>
                  <a:pt x="49417" y="220802"/>
                  <a:pt x="116718" y="205832"/>
                </a:cubicBezTo>
                <a:cubicBezTo>
                  <a:pt x="152957" y="84204"/>
                  <a:pt x="265911" y="0"/>
                  <a:pt x="394395" y="0"/>
                </a:cubicBezTo>
                <a:close/>
              </a:path>
            </a:pathLst>
          </a:custGeom>
          <a:solidFill>
            <a:srgbClr val="C5C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dirty="0">
              <a:latin typeface="Huawei Sans" panose="020C0503030203020204" pitchFamily="34" charset="0"/>
            </a:endParaRPr>
          </a:p>
        </p:txBody>
      </p:sp>
      <p:sp>
        <p:nvSpPr>
          <p:cNvPr id="111" name="文本框 110"/>
          <p:cNvSpPr txBox="1"/>
          <p:nvPr/>
        </p:nvSpPr>
        <p:spPr bwMode="gray">
          <a:xfrm>
            <a:off x="8257085" y="3297805"/>
            <a:ext cx="1204176" cy="307777"/>
          </a:xfrm>
          <a:prstGeom prst="rect">
            <a:avLst/>
          </a:prstGeom>
          <a:noFill/>
        </p:spPr>
        <p:txBody>
          <a:bodyPr wrap="none" rtlCol="0">
            <a:spAutoFit/>
          </a:bodyPr>
          <a:lstStyle/>
          <a:p>
            <a:pPr fontAlgn="ctr"/>
            <a:r>
              <a:rPr lang="en-US" sz="1400" b="1" dirty="0" smtClean="0">
                <a:latin typeface="Huawei Sans" panose="020C0503030203020204" pitchFamily="34" charset="0"/>
              </a:rPr>
              <a:t>Data center</a:t>
            </a:r>
            <a:endParaRPr lang="en-US" sz="1400" b="1" dirty="0">
              <a:latin typeface="Huawei Sans" panose="020C0503030203020204" pitchFamily="34" charset="0"/>
            </a:endParaRPr>
          </a:p>
        </p:txBody>
      </p:sp>
      <p:sp>
        <p:nvSpPr>
          <p:cNvPr id="225" name="梯形 224">
            <a:extLst>
              <a:ext uri="{FF2B5EF4-FFF2-40B4-BE49-F238E27FC236}">
                <a16:creationId xmlns:a16="http://schemas.microsoft.com/office/drawing/2014/main" xmlns="" id="{5BE39BA0-1E55-44D9-988D-D91CF2A7F200}"/>
              </a:ext>
            </a:extLst>
          </p:cNvPr>
          <p:cNvSpPr/>
          <p:nvPr/>
        </p:nvSpPr>
        <p:spPr bwMode="gray">
          <a:xfrm>
            <a:off x="7386701" y="2933729"/>
            <a:ext cx="2727054" cy="359372"/>
          </a:xfrm>
          <a:prstGeom prst="trapezoid">
            <a:avLst>
              <a:gd name="adj" fmla="val 185641"/>
            </a:avLst>
          </a:prstGeom>
          <a:gradFill flip="none" rotWithShape="1">
            <a:gsLst>
              <a:gs pos="0">
                <a:srgbClr val="A9A9A9">
                  <a:alpha val="20000"/>
                </a:srgbClr>
              </a:gs>
              <a:gs pos="100000">
                <a:srgbClr val="000000">
                  <a:alpha val="0"/>
                </a:srgbClr>
              </a:gs>
            </a:gsLst>
            <a:lin ang="16200000" scaled="1"/>
            <a:tileRect/>
          </a:gradFill>
          <a:ln w="9525" cap="flat" cmpd="sng" algn="ctr">
            <a:gradFill flip="none" rotWithShape="1">
              <a:gsLst>
                <a:gs pos="0">
                  <a:srgbClr val="434343">
                    <a:lumMod val="85000"/>
                    <a:alpha val="55000"/>
                  </a:srgbClr>
                </a:gs>
                <a:gs pos="100000">
                  <a:srgbClr val="000000">
                    <a:alpha val="0"/>
                  </a:srgbClr>
                </a:gs>
              </a:gsLst>
              <a:lin ang="16200000" scaled="1"/>
              <a:tileRect/>
            </a:gradFill>
            <a:prstDash val="solid"/>
            <a:round/>
          </a:ln>
          <a:effectLst/>
        </p:spPr>
        <p:txBody>
          <a:bodyPr rtlCol="0" anchor="ctr"/>
          <a:lstStyle/>
          <a:p>
            <a:pPr algn="ctr" defTabSz="1649730" fontAlgn="ctr" hangingPunct="0"/>
            <a:endParaRPr lang="en-US" altLang="zh-CN" sz="2400" b="1"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26" name="梯形 225">
            <a:extLst>
              <a:ext uri="{FF2B5EF4-FFF2-40B4-BE49-F238E27FC236}">
                <a16:creationId xmlns:a16="http://schemas.microsoft.com/office/drawing/2014/main" xmlns="" id="{CB5B542F-75A5-4040-9496-C193B9E2A2C0}"/>
              </a:ext>
            </a:extLst>
          </p:cNvPr>
          <p:cNvSpPr/>
          <p:nvPr/>
        </p:nvSpPr>
        <p:spPr bwMode="gray">
          <a:xfrm>
            <a:off x="7381849" y="3054309"/>
            <a:ext cx="2793776" cy="495764"/>
          </a:xfrm>
          <a:prstGeom prst="trapezoid">
            <a:avLst>
              <a:gd name="adj" fmla="val 185641"/>
            </a:avLst>
          </a:prstGeom>
          <a:gradFill flip="none" rotWithShape="1">
            <a:gsLst>
              <a:gs pos="0">
                <a:srgbClr val="A9A9A9">
                  <a:alpha val="20000"/>
                </a:srgbClr>
              </a:gs>
              <a:gs pos="100000">
                <a:srgbClr val="000000">
                  <a:alpha val="0"/>
                </a:srgbClr>
              </a:gs>
            </a:gsLst>
            <a:lin ang="16200000" scaled="1"/>
            <a:tileRect/>
          </a:gradFill>
          <a:ln w="9525" cap="flat" cmpd="sng" algn="ctr">
            <a:gradFill flip="none" rotWithShape="1">
              <a:gsLst>
                <a:gs pos="0">
                  <a:srgbClr val="434343">
                    <a:lumMod val="85000"/>
                    <a:alpha val="55000"/>
                  </a:srgbClr>
                </a:gs>
                <a:gs pos="100000">
                  <a:srgbClr val="000000">
                    <a:alpha val="0"/>
                  </a:srgbClr>
                </a:gs>
              </a:gsLst>
              <a:lin ang="16200000" scaled="1"/>
              <a:tileRect/>
            </a:gradFill>
            <a:prstDash val="solid"/>
            <a:round/>
          </a:ln>
          <a:effectLst/>
        </p:spPr>
        <p:txBody>
          <a:bodyPr rtlCol="0" anchor="ctr"/>
          <a:lstStyle/>
          <a:p>
            <a:pPr algn="ctr" defTabSz="1649730" fontAlgn="ctr" hangingPunct="0"/>
            <a:endParaRPr lang="en-US" altLang="zh-CN" sz="2400" b="1"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pic>
        <p:nvPicPr>
          <p:cNvPr id="200" name="图片 199"/>
          <p:cNvPicPr>
            <a:picLocks/>
          </p:cNvPicPr>
          <p:nvPr/>
        </p:nvPicPr>
        <p:blipFill>
          <a:blip r:embed="rId7" cstate="print">
            <a:duotone>
              <a:prstClr val="black"/>
              <a:srgbClr val="232323">
                <a:tint val="45000"/>
                <a:satMod val="400000"/>
              </a:srgbClr>
            </a:duotone>
            <a:extLst>
              <a:ext uri="{28A0092B-C50C-407E-A947-70E740481C1C}">
                <a14:useLocalDpi xmlns:a14="http://schemas.microsoft.com/office/drawing/2010/main" val="0"/>
              </a:ext>
            </a:extLst>
          </a:blip>
          <a:stretch>
            <a:fillRect/>
          </a:stretch>
        </p:blipFill>
        <p:spPr bwMode="gray">
          <a:xfrm>
            <a:off x="1925460" y="2573397"/>
            <a:ext cx="609685" cy="381054"/>
          </a:xfrm>
          <a:prstGeom prst="rect">
            <a:avLst/>
          </a:prstGeom>
        </p:spPr>
      </p:pic>
      <p:sp>
        <p:nvSpPr>
          <p:cNvPr id="207" name="文本框 206"/>
          <p:cNvSpPr txBox="1"/>
          <p:nvPr/>
        </p:nvSpPr>
        <p:spPr bwMode="gray">
          <a:xfrm>
            <a:off x="1984080" y="2936116"/>
            <a:ext cx="492444" cy="369332"/>
          </a:xfrm>
          <a:prstGeom prst="rect">
            <a:avLst/>
          </a:prstGeom>
          <a:noFill/>
        </p:spPr>
        <p:txBody>
          <a:bodyPr wrap="square" lIns="0" tIns="0" rIns="0" bIns="0" rtlCol="0">
            <a:spAutoFit/>
          </a:bodyPr>
          <a:lstStyle>
            <a:defPPr>
              <a:defRPr lang="en-US"/>
            </a:defPPr>
            <a:lvl1pPr algn="ctr" defTabSz="480101" hangingPunct="0">
              <a:defRPr kumimoji="1" sz="1200" kern="0">
                <a:solidFill>
                  <a:schemeClr val="tx1">
                    <a:lumMod val="50000"/>
                    <a:lumOff val="50000"/>
                  </a:schemeClr>
                </a:solidFill>
                <a:latin typeface="Arial" panose="020C0503030203020204" pitchFamily="34" charset="0"/>
                <a:ea typeface="方正兰亭黑简体" panose="02000000000000000000" pitchFamily="2" charset="-122"/>
              </a:defRPr>
            </a:lvl1pPr>
          </a:lstStyle>
          <a:p>
            <a:pPr fontAlgn="ctr"/>
            <a:r>
              <a:rPr lang="en-US" dirty="0" smtClean="0">
                <a:latin typeface="Huawei Sans" panose="020C0503030203020204" pitchFamily="34" charset="0"/>
              </a:rPr>
              <a:t>Wind power</a:t>
            </a:r>
            <a:endParaRPr lang="en-US" dirty="0">
              <a:latin typeface="Huawei Sans" panose="020C0503030203020204" pitchFamily="34" charset="0"/>
            </a:endParaRPr>
          </a:p>
        </p:txBody>
      </p:sp>
      <p:pic>
        <p:nvPicPr>
          <p:cNvPr id="199" name="图片 198"/>
          <p:cNvPicPr>
            <a:picLocks/>
          </p:cNvPicPr>
          <p:nvPr/>
        </p:nvPicPr>
        <p:blipFill>
          <a:blip r:embed="rId8" cstate="print">
            <a:duotone>
              <a:prstClr val="black"/>
              <a:srgbClr val="232323">
                <a:tint val="45000"/>
                <a:satMod val="400000"/>
              </a:srgbClr>
            </a:duotone>
            <a:extLst>
              <a:ext uri="{28A0092B-C50C-407E-A947-70E740481C1C}">
                <a14:useLocalDpi xmlns:a14="http://schemas.microsoft.com/office/drawing/2010/main" val="0"/>
              </a:ext>
            </a:extLst>
          </a:blip>
          <a:stretch>
            <a:fillRect/>
          </a:stretch>
        </p:blipFill>
        <p:spPr bwMode="gray">
          <a:xfrm>
            <a:off x="2670130" y="2573397"/>
            <a:ext cx="609685" cy="381054"/>
          </a:xfrm>
          <a:prstGeom prst="rect">
            <a:avLst/>
          </a:prstGeom>
        </p:spPr>
      </p:pic>
      <p:sp>
        <p:nvSpPr>
          <p:cNvPr id="208" name="文本框 207"/>
          <p:cNvSpPr txBox="1"/>
          <p:nvPr/>
        </p:nvSpPr>
        <p:spPr bwMode="gray">
          <a:xfrm>
            <a:off x="2754399" y="2936116"/>
            <a:ext cx="441146" cy="369332"/>
          </a:xfrm>
          <a:prstGeom prst="rect">
            <a:avLst/>
          </a:prstGeom>
          <a:noFill/>
        </p:spPr>
        <p:txBody>
          <a:bodyPr wrap="square" lIns="0" tIns="0" rIns="0" bIns="0" rtlCol="0">
            <a:spAutoFit/>
          </a:bodyPr>
          <a:lstStyle>
            <a:defPPr>
              <a:defRPr lang="en-US"/>
            </a:defPPr>
            <a:lvl1pPr algn="ctr" defTabSz="480101" hangingPunct="0">
              <a:defRPr kumimoji="1" sz="1200" kern="0">
                <a:solidFill>
                  <a:schemeClr val="tx1">
                    <a:lumMod val="50000"/>
                    <a:lumOff val="50000"/>
                  </a:schemeClr>
                </a:solidFill>
                <a:latin typeface="Arial" panose="020C0503030203020204" pitchFamily="34" charset="0"/>
                <a:ea typeface="方正兰亭黑简体" panose="02000000000000000000" pitchFamily="2" charset="-122"/>
              </a:defRPr>
            </a:lvl1pPr>
          </a:lstStyle>
          <a:p>
            <a:pPr fontAlgn="ctr"/>
            <a:r>
              <a:rPr lang="en-US" dirty="0" smtClean="0">
                <a:latin typeface="Huawei Sans" panose="020C0503030203020204" pitchFamily="34" charset="0"/>
              </a:rPr>
              <a:t>Hydropower</a:t>
            </a:r>
            <a:endParaRPr lang="en-US" dirty="0">
              <a:latin typeface="Huawei Sans" panose="020C0503030203020204" pitchFamily="34" charset="0"/>
            </a:endParaRPr>
          </a:p>
        </p:txBody>
      </p:sp>
      <p:pic>
        <p:nvPicPr>
          <p:cNvPr id="201" name="图片 200"/>
          <p:cNvPicPr>
            <a:picLocks/>
          </p:cNvPicPr>
          <p:nvPr/>
        </p:nvPicPr>
        <p:blipFill>
          <a:blip r:embed="rId9" cstate="print">
            <a:duotone>
              <a:prstClr val="black"/>
              <a:srgbClr val="232323">
                <a:tint val="45000"/>
                <a:satMod val="400000"/>
              </a:srgbClr>
            </a:duotone>
            <a:extLst>
              <a:ext uri="{28A0092B-C50C-407E-A947-70E740481C1C}">
                <a14:useLocalDpi xmlns:a14="http://schemas.microsoft.com/office/drawing/2010/main" val="0"/>
              </a:ext>
            </a:extLst>
          </a:blip>
          <a:stretch>
            <a:fillRect/>
          </a:stretch>
        </p:blipFill>
        <p:spPr bwMode="gray">
          <a:xfrm>
            <a:off x="3414799" y="2573397"/>
            <a:ext cx="609685" cy="381054"/>
          </a:xfrm>
          <a:prstGeom prst="rect">
            <a:avLst/>
          </a:prstGeom>
        </p:spPr>
      </p:pic>
      <p:sp>
        <p:nvSpPr>
          <p:cNvPr id="209" name="文本框 208"/>
          <p:cNvSpPr txBox="1"/>
          <p:nvPr/>
        </p:nvSpPr>
        <p:spPr bwMode="gray">
          <a:xfrm>
            <a:off x="3342033" y="2936116"/>
            <a:ext cx="755216" cy="369332"/>
          </a:xfrm>
          <a:prstGeom prst="rect">
            <a:avLst/>
          </a:prstGeom>
          <a:noFill/>
        </p:spPr>
        <p:txBody>
          <a:bodyPr wrap="square" lIns="0" tIns="0" rIns="0" bIns="0" rtlCol="0">
            <a:spAutoFit/>
          </a:bodyPr>
          <a:lstStyle>
            <a:defPPr>
              <a:defRPr lang="en-US"/>
            </a:defPPr>
            <a:lvl1pPr algn="ctr" defTabSz="480101" hangingPunct="0">
              <a:defRPr kumimoji="1" sz="1200" kern="0">
                <a:solidFill>
                  <a:schemeClr val="tx1">
                    <a:lumMod val="50000"/>
                    <a:lumOff val="50000"/>
                  </a:schemeClr>
                </a:solidFill>
                <a:latin typeface="Arial" panose="020C0503030203020204" pitchFamily="34" charset="0"/>
                <a:ea typeface="方正兰亭黑简体" panose="02000000000000000000" pitchFamily="2" charset="-122"/>
              </a:defRPr>
            </a:lvl1pPr>
          </a:lstStyle>
          <a:p>
            <a:pPr fontAlgn="ctr"/>
            <a:r>
              <a:rPr lang="en-US" dirty="0" smtClean="0">
                <a:latin typeface="Huawei Sans" panose="020C0503030203020204" pitchFamily="34" charset="0"/>
              </a:rPr>
              <a:t>Coal </a:t>
            </a:r>
            <a:r>
              <a:rPr lang="en-US" altLang="zh-CN" dirty="0" smtClean="0">
                <a:latin typeface="Huawei Sans" panose="020C0503030203020204" pitchFamily="34" charset="0"/>
              </a:rPr>
              <a:t>power</a:t>
            </a:r>
            <a:endParaRPr lang="en-US" dirty="0">
              <a:latin typeface="Huawei Sans" panose="020C0503030203020204" pitchFamily="34" charset="0"/>
            </a:endParaRPr>
          </a:p>
        </p:txBody>
      </p:sp>
      <p:sp>
        <p:nvSpPr>
          <p:cNvPr id="231" name="梯形 230">
            <a:extLst>
              <a:ext uri="{FF2B5EF4-FFF2-40B4-BE49-F238E27FC236}">
                <a16:creationId xmlns:a16="http://schemas.microsoft.com/office/drawing/2014/main" xmlns="" id="{5BE39BA0-1E55-44D9-988D-D91CF2A7F200}"/>
              </a:ext>
            </a:extLst>
          </p:cNvPr>
          <p:cNvSpPr/>
          <p:nvPr/>
        </p:nvSpPr>
        <p:spPr bwMode="gray">
          <a:xfrm>
            <a:off x="1582936" y="2967407"/>
            <a:ext cx="2727054" cy="359372"/>
          </a:xfrm>
          <a:prstGeom prst="trapezoid">
            <a:avLst>
              <a:gd name="adj" fmla="val 185641"/>
            </a:avLst>
          </a:prstGeom>
          <a:gradFill flip="none" rotWithShape="1">
            <a:gsLst>
              <a:gs pos="0">
                <a:srgbClr val="A9A9A9">
                  <a:alpha val="20000"/>
                </a:srgbClr>
              </a:gs>
              <a:gs pos="100000">
                <a:srgbClr val="000000">
                  <a:alpha val="0"/>
                </a:srgbClr>
              </a:gs>
            </a:gsLst>
            <a:lin ang="16200000" scaled="1"/>
            <a:tileRect/>
          </a:gradFill>
          <a:ln w="9525" cap="flat" cmpd="sng" algn="ctr">
            <a:gradFill flip="none" rotWithShape="1">
              <a:gsLst>
                <a:gs pos="0">
                  <a:srgbClr val="434343">
                    <a:lumMod val="85000"/>
                    <a:alpha val="55000"/>
                  </a:srgbClr>
                </a:gs>
                <a:gs pos="100000">
                  <a:srgbClr val="000000">
                    <a:alpha val="0"/>
                  </a:srgbClr>
                </a:gs>
              </a:gsLst>
              <a:lin ang="16200000" scaled="1"/>
              <a:tileRect/>
            </a:gradFill>
            <a:prstDash val="solid"/>
            <a:round/>
          </a:ln>
          <a:effectLst/>
        </p:spPr>
        <p:txBody>
          <a:bodyPr rtlCol="0" anchor="ctr"/>
          <a:lstStyle/>
          <a:p>
            <a:pPr algn="ctr" defTabSz="1649730" fontAlgn="ctr" hangingPunct="0"/>
            <a:endParaRPr lang="en-US" altLang="zh-CN" sz="2400" b="1"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32" name="梯形 231">
            <a:extLst>
              <a:ext uri="{FF2B5EF4-FFF2-40B4-BE49-F238E27FC236}">
                <a16:creationId xmlns:a16="http://schemas.microsoft.com/office/drawing/2014/main" xmlns="" id="{CB5B542F-75A5-4040-9496-C193B9E2A2C0}"/>
              </a:ext>
            </a:extLst>
          </p:cNvPr>
          <p:cNvSpPr/>
          <p:nvPr/>
        </p:nvSpPr>
        <p:spPr bwMode="gray">
          <a:xfrm>
            <a:off x="1578084" y="3087987"/>
            <a:ext cx="2793776" cy="495764"/>
          </a:xfrm>
          <a:prstGeom prst="trapezoid">
            <a:avLst>
              <a:gd name="adj" fmla="val 185641"/>
            </a:avLst>
          </a:prstGeom>
          <a:gradFill flip="none" rotWithShape="1">
            <a:gsLst>
              <a:gs pos="0">
                <a:srgbClr val="A9A9A9">
                  <a:alpha val="20000"/>
                </a:srgbClr>
              </a:gs>
              <a:gs pos="100000">
                <a:srgbClr val="000000">
                  <a:alpha val="0"/>
                </a:srgbClr>
              </a:gs>
            </a:gsLst>
            <a:lin ang="16200000" scaled="1"/>
            <a:tileRect/>
          </a:gradFill>
          <a:ln w="9525" cap="flat" cmpd="sng" algn="ctr">
            <a:gradFill flip="none" rotWithShape="1">
              <a:gsLst>
                <a:gs pos="0">
                  <a:srgbClr val="434343">
                    <a:lumMod val="85000"/>
                    <a:alpha val="55000"/>
                  </a:srgbClr>
                </a:gs>
                <a:gs pos="100000">
                  <a:srgbClr val="000000">
                    <a:alpha val="0"/>
                  </a:srgbClr>
                </a:gs>
              </a:gsLst>
              <a:lin ang="16200000" scaled="1"/>
              <a:tileRect/>
            </a:gradFill>
            <a:prstDash val="solid"/>
            <a:round/>
          </a:ln>
          <a:effectLst/>
        </p:spPr>
        <p:txBody>
          <a:bodyPr rtlCol="0" anchor="ctr"/>
          <a:lstStyle/>
          <a:p>
            <a:pPr algn="ctr" defTabSz="1649730" fontAlgn="ctr" hangingPunct="0"/>
            <a:endParaRPr lang="en-US" altLang="zh-CN" sz="2400" b="1"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43" name="梯形 242">
            <a:extLst>
              <a:ext uri="{FF2B5EF4-FFF2-40B4-BE49-F238E27FC236}">
                <a16:creationId xmlns:a16="http://schemas.microsoft.com/office/drawing/2014/main" xmlns="" id="{5BE39BA0-1E55-44D9-988D-D91CF2A7F200}"/>
              </a:ext>
            </a:extLst>
          </p:cNvPr>
          <p:cNvSpPr/>
          <p:nvPr/>
        </p:nvSpPr>
        <p:spPr bwMode="gray">
          <a:xfrm>
            <a:off x="1099799" y="5452992"/>
            <a:ext cx="3728457" cy="359372"/>
          </a:xfrm>
          <a:prstGeom prst="trapezoid">
            <a:avLst>
              <a:gd name="adj" fmla="val 185641"/>
            </a:avLst>
          </a:prstGeom>
          <a:gradFill flip="none" rotWithShape="1">
            <a:gsLst>
              <a:gs pos="0">
                <a:srgbClr val="A9A9A9">
                  <a:alpha val="20000"/>
                </a:srgbClr>
              </a:gs>
              <a:gs pos="100000">
                <a:srgbClr val="000000">
                  <a:alpha val="0"/>
                </a:srgbClr>
              </a:gs>
            </a:gsLst>
            <a:lin ang="16200000" scaled="1"/>
            <a:tileRect/>
          </a:gradFill>
          <a:ln w="9525" cap="flat" cmpd="sng" algn="ctr">
            <a:gradFill flip="none" rotWithShape="1">
              <a:gsLst>
                <a:gs pos="0">
                  <a:srgbClr val="434343">
                    <a:lumMod val="85000"/>
                    <a:alpha val="55000"/>
                  </a:srgbClr>
                </a:gs>
                <a:gs pos="100000">
                  <a:srgbClr val="000000">
                    <a:alpha val="0"/>
                  </a:srgbClr>
                </a:gs>
              </a:gsLst>
              <a:lin ang="16200000" scaled="1"/>
              <a:tileRect/>
            </a:gradFill>
            <a:prstDash val="solid"/>
            <a:round/>
          </a:ln>
          <a:effectLst/>
        </p:spPr>
        <p:txBody>
          <a:bodyPr rtlCol="0" anchor="ctr"/>
          <a:lstStyle/>
          <a:p>
            <a:pPr algn="ctr" defTabSz="1649730" fontAlgn="ctr" hangingPunct="0"/>
            <a:endParaRPr lang="en-US" altLang="zh-CN" sz="2400" b="1"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44" name="梯形 243">
            <a:extLst>
              <a:ext uri="{FF2B5EF4-FFF2-40B4-BE49-F238E27FC236}">
                <a16:creationId xmlns:a16="http://schemas.microsoft.com/office/drawing/2014/main" xmlns="" id="{CB5B542F-75A5-4040-9496-C193B9E2A2C0}"/>
              </a:ext>
            </a:extLst>
          </p:cNvPr>
          <p:cNvSpPr/>
          <p:nvPr/>
        </p:nvSpPr>
        <p:spPr bwMode="gray">
          <a:xfrm>
            <a:off x="1093165" y="5573572"/>
            <a:ext cx="3819680" cy="495764"/>
          </a:xfrm>
          <a:prstGeom prst="trapezoid">
            <a:avLst>
              <a:gd name="adj" fmla="val 185641"/>
            </a:avLst>
          </a:prstGeom>
          <a:gradFill flip="none" rotWithShape="1">
            <a:gsLst>
              <a:gs pos="0">
                <a:srgbClr val="A9A9A9">
                  <a:alpha val="20000"/>
                </a:srgbClr>
              </a:gs>
              <a:gs pos="100000">
                <a:srgbClr val="000000">
                  <a:alpha val="0"/>
                </a:srgbClr>
              </a:gs>
            </a:gsLst>
            <a:lin ang="16200000" scaled="1"/>
            <a:tileRect/>
          </a:gradFill>
          <a:ln w="9525" cap="flat" cmpd="sng" algn="ctr">
            <a:gradFill flip="none" rotWithShape="1">
              <a:gsLst>
                <a:gs pos="0">
                  <a:srgbClr val="434343">
                    <a:lumMod val="85000"/>
                    <a:alpha val="55000"/>
                  </a:srgbClr>
                </a:gs>
                <a:gs pos="100000">
                  <a:srgbClr val="000000">
                    <a:alpha val="0"/>
                  </a:srgbClr>
                </a:gs>
              </a:gsLst>
              <a:lin ang="16200000" scaled="1"/>
              <a:tileRect/>
            </a:gradFill>
            <a:prstDash val="solid"/>
            <a:round/>
          </a:ln>
          <a:effectLst/>
        </p:spPr>
        <p:txBody>
          <a:bodyPr rtlCol="0" anchor="ctr"/>
          <a:lstStyle/>
          <a:p>
            <a:pPr algn="ctr" defTabSz="1649730" fontAlgn="ctr" hangingPunct="0"/>
            <a:endParaRPr lang="en-US" altLang="zh-CN" sz="2400" b="1"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nvGrpSpPr>
          <p:cNvPr id="137" name="组合 136"/>
          <p:cNvGrpSpPr/>
          <p:nvPr/>
        </p:nvGrpSpPr>
        <p:grpSpPr bwMode="gray">
          <a:xfrm>
            <a:off x="1544134" y="5008258"/>
            <a:ext cx="640012" cy="456571"/>
            <a:chOff x="22040" y="10278"/>
            <a:chExt cx="1405" cy="1700"/>
          </a:xfrm>
          <a:solidFill>
            <a:srgbClr val="666666">
              <a:lumMod val="60000"/>
              <a:lumOff val="40000"/>
            </a:srgbClr>
          </a:solidFill>
        </p:grpSpPr>
        <p:sp>
          <p:nvSpPr>
            <p:cNvPr id="138" name="任意多边形 137"/>
            <p:cNvSpPr/>
            <p:nvPr/>
          </p:nvSpPr>
          <p:spPr bwMode="gray">
            <a:xfrm>
              <a:off x="22040" y="11558"/>
              <a:ext cx="1018" cy="335"/>
            </a:xfrm>
            <a:custGeom>
              <a:avLst/>
              <a:gdLst/>
              <a:ahLst/>
              <a:cxnLst/>
              <a:rect l="0" t="0" r="0" b="0"/>
              <a:pathLst>
                <a:path w="1794" h="592">
                  <a:moveTo>
                    <a:pt x="1366" y="591"/>
                  </a:moveTo>
                  <a:lnTo>
                    <a:pt x="381" y="591"/>
                  </a:lnTo>
                  <a:cubicBezTo>
                    <a:pt x="376" y="591"/>
                    <a:pt x="371" y="591"/>
                    <a:pt x="366" y="589"/>
                  </a:cubicBezTo>
                  <a:cubicBezTo>
                    <a:pt x="353" y="586"/>
                    <a:pt x="42" y="487"/>
                    <a:pt x="2" y="181"/>
                  </a:cubicBezTo>
                  <a:cubicBezTo>
                    <a:pt x="0" y="168"/>
                    <a:pt x="3" y="153"/>
                    <a:pt x="13" y="143"/>
                  </a:cubicBezTo>
                  <a:cubicBezTo>
                    <a:pt x="23" y="132"/>
                    <a:pt x="37" y="126"/>
                    <a:pt x="50" y="126"/>
                  </a:cubicBezTo>
                  <a:lnTo>
                    <a:pt x="1313" y="126"/>
                  </a:lnTo>
                  <a:lnTo>
                    <a:pt x="1376" y="24"/>
                  </a:lnTo>
                  <a:cubicBezTo>
                    <a:pt x="1385" y="9"/>
                    <a:pt x="1401" y="0"/>
                    <a:pt x="1418" y="0"/>
                  </a:cubicBezTo>
                  <a:lnTo>
                    <a:pt x="1743" y="0"/>
                  </a:lnTo>
                  <a:cubicBezTo>
                    <a:pt x="1759" y="0"/>
                    <a:pt x="1776" y="10"/>
                    <a:pt x="1785" y="24"/>
                  </a:cubicBezTo>
                  <a:cubicBezTo>
                    <a:pt x="1793" y="39"/>
                    <a:pt x="1793" y="57"/>
                    <a:pt x="1785" y="72"/>
                  </a:cubicBezTo>
                  <a:cubicBezTo>
                    <a:pt x="1781" y="77"/>
                    <a:pt x="1716" y="196"/>
                    <a:pt x="1662" y="276"/>
                  </a:cubicBezTo>
                  <a:cubicBezTo>
                    <a:pt x="1647" y="298"/>
                    <a:pt x="1617" y="305"/>
                    <a:pt x="1594" y="290"/>
                  </a:cubicBezTo>
                  <a:cubicBezTo>
                    <a:pt x="1572" y="275"/>
                    <a:pt x="1565" y="245"/>
                    <a:pt x="1580" y="221"/>
                  </a:cubicBezTo>
                  <a:cubicBezTo>
                    <a:pt x="1606" y="183"/>
                    <a:pt x="1634" y="136"/>
                    <a:pt x="1657" y="96"/>
                  </a:cubicBezTo>
                  <a:lnTo>
                    <a:pt x="1445" y="96"/>
                  </a:lnTo>
                  <a:lnTo>
                    <a:pt x="1381" y="198"/>
                  </a:lnTo>
                  <a:cubicBezTo>
                    <a:pt x="1373" y="213"/>
                    <a:pt x="1356" y="221"/>
                    <a:pt x="1339" y="221"/>
                  </a:cubicBezTo>
                  <a:lnTo>
                    <a:pt x="112" y="221"/>
                  </a:lnTo>
                  <a:cubicBezTo>
                    <a:pt x="166" y="405"/>
                    <a:pt x="351" y="479"/>
                    <a:pt x="390" y="492"/>
                  </a:cubicBezTo>
                  <a:lnTo>
                    <a:pt x="1366" y="492"/>
                  </a:lnTo>
                  <a:cubicBezTo>
                    <a:pt x="1393" y="492"/>
                    <a:pt x="1415" y="514"/>
                    <a:pt x="1415" y="541"/>
                  </a:cubicBezTo>
                  <a:cubicBezTo>
                    <a:pt x="1415" y="568"/>
                    <a:pt x="1393" y="591"/>
                    <a:pt x="1366" y="591"/>
                  </a:cubicBezTo>
                </a:path>
              </a:pathLst>
            </a:custGeom>
            <a:grpFill/>
            <a:ln w="9525">
              <a:noFill/>
            </a:ln>
          </p:spPr>
          <p:txBody>
            <a:bodyPr/>
            <a:lstStyle/>
            <a:p>
              <a:pPr marL="0" marR="0" lvl="0" indent="0" defTabSz="4572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9" name="任意多边形 138"/>
            <p:cNvSpPr/>
            <p:nvPr/>
          </p:nvSpPr>
          <p:spPr bwMode="gray">
            <a:xfrm>
              <a:off x="22145" y="11358"/>
              <a:ext cx="300" cy="327"/>
            </a:xfrm>
            <a:custGeom>
              <a:avLst/>
              <a:gdLst/>
              <a:ahLst/>
              <a:cxnLst/>
              <a:rect l="0" t="0" r="0" b="0"/>
              <a:pathLst>
                <a:path w="528" h="577">
                  <a:moveTo>
                    <a:pt x="276" y="576"/>
                  </a:moveTo>
                  <a:lnTo>
                    <a:pt x="48" y="576"/>
                  </a:lnTo>
                  <a:cubicBezTo>
                    <a:pt x="22" y="576"/>
                    <a:pt x="0" y="554"/>
                    <a:pt x="0" y="527"/>
                  </a:cubicBezTo>
                  <a:lnTo>
                    <a:pt x="0" y="48"/>
                  </a:lnTo>
                  <a:cubicBezTo>
                    <a:pt x="0" y="22"/>
                    <a:pt x="22" y="0"/>
                    <a:pt x="48" y="0"/>
                  </a:cubicBezTo>
                  <a:lnTo>
                    <a:pt x="251" y="0"/>
                  </a:lnTo>
                  <a:cubicBezTo>
                    <a:pt x="278" y="0"/>
                    <a:pt x="300" y="22"/>
                    <a:pt x="300" y="48"/>
                  </a:cubicBezTo>
                  <a:lnTo>
                    <a:pt x="300" y="184"/>
                  </a:lnTo>
                  <a:lnTo>
                    <a:pt x="479" y="184"/>
                  </a:lnTo>
                  <a:cubicBezTo>
                    <a:pt x="505" y="184"/>
                    <a:pt x="527" y="206"/>
                    <a:pt x="527" y="232"/>
                  </a:cubicBezTo>
                  <a:lnTo>
                    <a:pt x="527" y="505"/>
                  </a:lnTo>
                  <a:cubicBezTo>
                    <a:pt x="527" y="532"/>
                    <a:pt x="505" y="554"/>
                    <a:pt x="479" y="554"/>
                  </a:cubicBezTo>
                  <a:cubicBezTo>
                    <a:pt x="452" y="554"/>
                    <a:pt x="430" y="532"/>
                    <a:pt x="430" y="505"/>
                  </a:cubicBezTo>
                  <a:lnTo>
                    <a:pt x="430" y="281"/>
                  </a:lnTo>
                  <a:lnTo>
                    <a:pt x="251" y="281"/>
                  </a:lnTo>
                  <a:cubicBezTo>
                    <a:pt x="224" y="281"/>
                    <a:pt x="202" y="259"/>
                    <a:pt x="202" y="232"/>
                  </a:cubicBezTo>
                  <a:lnTo>
                    <a:pt x="202" y="97"/>
                  </a:lnTo>
                  <a:lnTo>
                    <a:pt x="99" y="97"/>
                  </a:lnTo>
                  <a:lnTo>
                    <a:pt x="99" y="477"/>
                  </a:lnTo>
                  <a:lnTo>
                    <a:pt x="278" y="477"/>
                  </a:lnTo>
                  <a:cubicBezTo>
                    <a:pt x="305" y="477"/>
                    <a:pt x="326" y="499"/>
                    <a:pt x="326" y="525"/>
                  </a:cubicBezTo>
                  <a:cubicBezTo>
                    <a:pt x="325" y="554"/>
                    <a:pt x="303" y="576"/>
                    <a:pt x="276" y="576"/>
                  </a:cubicBezTo>
                </a:path>
              </a:pathLst>
            </a:custGeom>
            <a:grpFill/>
            <a:ln w="9525">
              <a:noFill/>
            </a:ln>
          </p:spPr>
          <p:txBody>
            <a:bodyPr/>
            <a:lstStyle/>
            <a:p>
              <a:pPr marL="0" marR="0" lvl="0" indent="0" defTabSz="4572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2" name="任意多边形 141"/>
            <p:cNvSpPr/>
            <p:nvPr/>
          </p:nvSpPr>
          <p:spPr bwMode="gray">
            <a:xfrm>
              <a:off x="22793" y="11678"/>
              <a:ext cx="652" cy="262"/>
            </a:xfrm>
            <a:custGeom>
              <a:avLst/>
              <a:gdLst/>
              <a:ahLst/>
              <a:cxnLst/>
              <a:rect l="0" t="0" r="0" b="0"/>
              <a:pathLst>
                <a:path w="1149" h="461">
                  <a:moveTo>
                    <a:pt x="1099" y="460"/>
                  </a:moveTo>
                  <a:lnTo>
                    <a:pt x="831" y="460"/>
                  </a:lnTo>
                  <a:cubicBezTo>
                    <a:pt x="805" y="460"/>
                    <a:pt x="783" y="439"/>
                    <a:pt x="783" y="412"/>
                  </a:cubicBezTo>
                  <a:cubicBezTo>
                    <a:pt x="783" y="385"/>
                    <a:pt x="805" y="363"/>
                    <a:pt x="831" y="363"/>
                  </a:cubicBezTo>
                  <a:lnTo>
                    <a:pt x="1051" y="363"/>
                  </a:lnTo>
                  <a:lnTo>
                    <a:pt x="1051" y="101"/>
                  </a:lnTo>
                  <a:lnTo>
                    <a:pt x="97" y="101"/>
                  </a:lnTo>
                  <a:lnTo>
                    <a:pt x="97" y="362"/>
                  </a:lnTo>
                  <a:lnTo>
                    <a:pt x="395" y="362"/>
                  </a:lnTo>
                  <a:cubicBezTo>
                    <a:pt x="421" y="362"/>
                    <a:pt x="443" y="383"/>
                    <a:pt x="443" y="410"/>
                  </a:cubicBezTo>
                  <a:cubicBezTo>
                    <a:pt x="443" y="437"/>
                    <a:pt x="421" y="459"/>
                    <a:pt x="395" y="459"/>
                  </a:cubicBezTo>
                  <a:lnTo>
                    <a:pt x="48" y="459"/>
                  </a:lnTo>
                  <a:cubicBezTo>
                    <a:pt x="21" y="459"/>
                    <a:pt x="0" y="437"/>
                    <a:pt x="0" y="410"/>
                  </a:cubicBezTo>
                  <a:lnTo>
                    <a:pt x="0" y="49"/>
                  </a:lnTo>
                  <a:cubicBezTo>
                    <a:pt x="0" y="22"/>
                    <a:pt x="21" y="0"/>
                    <a:pt x="48" y="0"/>
                  </a:cubicBezTo>
                  <a:lnTo>
                    <a:pt x="1099" y="0"/>
                  </a:lnTo>
                  <a:cubicBezTo>
                    <a:pt x="1126" y="0"/>
                    <a:pt x="1148" y="22"/>
                    <a:pt x="1148" y="49"/>
                  </a:cubicBezTo>
                  <a:lnTo>
                    <a:pt x="1148" y="410"/>
                  </a:lnTo>
                  <a:cubicBezTo>
                    <a:pt x="1148" y="437"/>
                    <a:pt x="1126" y="460"/>
                    <a:pt x="1099" y="460"/>
                  </a:cubicBezTo>
                </a:path>
              </a:pathLst>
            </a:custGeom>
            <a:grpFill/>
            <a:ln w="9525">
              <a:noFill/>
            </a:ln>
          </p:spPr>
          <p:txBody>
            <a:bodyPr/>
            <a:lstStyle/>
            <a:p>
              <a:pPr marL="0" marR="0" lvl="0" indent="0" defTabSz="4572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4" name="任意多边形 143"/>
            <p:cNvSpPr/>
            <p:nvPr/>
          </p:nvSpPr>
          <p:spPr bwMode="gray">
            <a:xfrm>
              <a:off x="23053" y="10495"/>
              <a:ext cx="242" cy="1235"/>
            </a:xfrm>
            <a:custGeom>
              <a:avLst/>
              <a:gdLst/>
              <a:ahLst/>
              <a:cxnLst/>
              <a:rect l="0" t="0" r="0" b="0"/>
              <a:pathLst>
                <a:path w="427" h="2180">
                  <a:moveTo>
                    <a:pt x="378" y="2179"/>
                  </a:moveTo>
                  <a:lnTo>
                    <a:pt x="48" y="2179"/>
                  </a:lnTo>
                  <a:cubicBezTo>
                    <a:pt x="21" y="2179"/>
                    <a:pt x="0" y="2157"/>
                    <a:pt x="0" y="2130"/>
                  </a:cubicBezTo>
                  <a:lnTo>
                    <a:pt x="0" y="48"/>
                  </a:lnTo>
                  <a:cubicBezTo>
                    <a:pt x="0" y="21"/>
                    <a:pt x="21" y="0"/>
                    <a:pt x="48" y="0"/>
                  </a:cubicBezTo>
                  <a:lnTo>
                    <a:pt x="378" y="0"/>
                  </a:lnTo>
                  <a:cubicBezTo>
                    <a:pt x="405" y="0"/>
                    <a:pt x="426" y="21"/>
                    <a:pt x="426" y="48"/>
                  </a:cubicBezTo>
                  <a:lnTo>
                    <a:pt x="426" y="2128"/>
                  </a:lnTo>
                  <a:cubicBezTo>
                    <a:pt x="426" y="2155"/>
                    <a:pt x="405" y="2179"/>
                    <a:pt x="378" y="2179"/>
                  </a:cubicBezTo>
                  <a:close/>
                  <a:moveTo>
                    <a:pt x="97" y="2080"/>
                  </a:moveTo>
                  <a:lnTo>
                    <a:pt x="328" y="2080"/>
                  </a:lnTo>
                  <a:lnTo>
                    <a:pt x="328" y="97"/>
                  </a:lnTo>
                  <a:lnTo>
                    <a:pt x="97" y="97"/>
                  </a:lnTo>
                  <a:lnTo>
                    <a:pt x="97" y="2080"/>
                  </a:lnTo>
                  <a:close/>
                </a:path>
              </a:pathLst>
            </a:custGeom>
            <a:grpFill/>
            <a:ln w="9525">
              <a:noFill/>
            </a:ln>
          </p:spPr>
          <p:txBody>
            <a:bodyPr/>
            <a:lstStyle/>
            <a:p>
              <a:pPr marL="0" marR="0" lvl="0" indent="0" defTabSz="4572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5" name="任意多边形 144"/>
            <p:cNvSpPr/>
            <p:nvPr/>
          </p:nvSpPr>
          <p:spPr bwMode="gray">
            <a:xfrm>
              <a:off x="22420" y="10740"/>
              <a:ext cx="990" cy="200"/>
            </a:xfrm>
            <a:custGeom>
              <a:avLst/>
              <a:gdLst/>
              <a:ahLst/>
              <a:cxnLst/>
              <a:rect l="0" t="0" r="0" b="0"/>
              <a:pathLst>
                <a:path w="1748" h="352">
                  <a:moveTo>
                    <a:pt x="1710" y="351"/>
                  </a:moveTo>
                  <a:lnTo>
                    <a:pt x="37" y="351"/>
                  </a:lnTo>
                  <a:cubicBezTo>
                    <a:pt x="17" y="351"/>
                    <a:pt x="0" y="335"/>
                    <a:pt x="0" y="315"/>
                  </a:cubicBezTo>
                  <a:lnTo>
                    <a:pt x="0" y="37"/>
                  </a:lnTo>
                  <a:cubicBezTo>
                    <a:pt x="0" y="17"/>
                    <a:pt x="17" y="0"/>
                    <a:pt x="37" y="0"/>
                  </a:cubicBezTo>
                  <a:lnTo>
                    <a:pt x="1710" y="0"/>
                  </a:lnTo>
                  <a:cubicBezTo>
                    <a:pt x="1730" y="0"/>
                    <a:pt x="1747" y="17"/>
                    <a:pt x="1747" y="37"/>
                  </a:cubicBezTo>
                  <a:lnTo>
                    <a:pt x="1747" y="315"/>
                  </a:lnTo>
                  <a:cubicBezTo>
                    <a:pt x="1747" y="335"/>
                    <a:pt x="1731" y="351"/>
                    <a:pt x="1710" y="351"/>
                  </a:cubicBezTo>
                  <a:close/>
                  <a:moveTo>
                    <a:pt x="76" y="278"/>
                  </a:moveTo>
                  <a:lnTo>
                    <a:pt x="1675" y="278"/>
                  </a:lnTo>
                  <a:lnTo>
                    <a:pt x="1675" y="74"/>
                  </a:lnTo>
                  <a:lnTo>
                    <a:pt x="76" y="74"/>
                  </a:lnTo>
                  <a:lnTo>
                    <a:pt x="76" y="278"/>
                  </a:lnTo>
                  <a:close/>
                </a:path>
              </a:pathLst>
            </a:custGeom>
            <a:grpFill/>
            <a:ln w="9525">
              <a:noFill/>
            </a:ln>
          </p:spPr>
          <p:txBody>
            <a:bodyPr/>
            <a:lstStyle/>
            <a:p>
              <a:pPr marL="0" marR="0" lvl="0" indent="0" defTabSz="4572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0" name="任意多边形 149"/>
            <p:cNvSpPr/>
            <p:nvPr/>
          </p:nvSpPr>
          <p:spPr bwMode="gray">
            <a:xfrm>
              <a:off x="23145" y="10278"/>
              <a:ext cx="65" cy="245"/>
            </a:xfrm>
            <a:custGeom>
              <a:avLst/>
              <a:gdLst/>
              <a:ahLst/>
              <a:cxnLst/>
              <a:rect l="0" t="0" r="0" b="0"/>
              <a:pathLst>
                <a:path w="116" h="434">
                  <a:moveTo>
                    <a:pt x="57" y="433"/>
                  </a:moveTo>
                  <a:lnTo>
                    <a:pt x="0" y="433"/>
                  </a:lnTo>
                  <a:lnTo>
                    <a:pt x="0" y="0"/>
                  </a:lnTo>
                  <a:lnTo>
                    <a:pt x="115" y="0"/>
                  </a:lnTo>
                  <a:lnTo>
                    <a:pt x="115" y="433"/>
                  </a:lnTo>
                  <a:lnTo>
                    <a:pt x="57" y="433"/>
                  </a:lnTo>
                </a:path>
              </a:pathLst>
            </a:custGeom>
            <a:grpFill/>
            <a:ln w="9525">
              <a:noFill/>
            </a:ln>
          </p:spPr>
          <p:txBody>
            <a:bodyPr/>
            <a:lstStyle/>
            <a:p>
              <a:pPr marL="0" marR="0" lvl="0" indent="0" defTabSz="4572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5" name="任意多边形 154"/>
            <p:cNvSpPr/>
            <p:nvPr/>
          </p:nvSpPr>
          <p:spPr bwMode="gray">
            <a:xfrm>
              <a:off x="22680" y="10368"/>
              <a:ext cx="523" cy="415"/>
            </a:xfrm>
            <a:custGeom>
              <a:avLst/>
              <a:gdLst/>
              <a:ahLst/>
              <a:cxnLst/>
              <a:rect l="0" t="0" r="0" b="0"/>
              <a:pathLst>
                <a:path w="921" h="734">
                  <a:moveTo>
                    <a:pt x="40" y="733"/>
                  </a:moveTo>
                  <a:cubicBezTo>
                    <a:pt x="28" y="733"/>
                    <a:pt x="18" y="728"/>
                    <a:pt x="11" y="719"/>
                  </a:cubicBezTo>
                  <a:cubicBezTo>
                    <a:pt x="0" y="703"/>
                    <a:pt x="1" y="681"/>
                    <a:pt x="18" y="667"/>
                  </a:cubicBezTo>
                  <a:lnTo>
                    <a:pt x="856" y="11"/>
                  </a:lnTo>
                  <a:cubicBezTo>
                    <a:pt x="873" y="0"/>
                    <a:pt x="895" y="1"/>
                    <a:pt x="908" y="18"/>
                  </a:cubicBezTo>
                  <a:cubicBezTo>
                    <a:pt x="920" y="35"/>
                    <a:pt x="918" y="57"/>
                    <a:pt x="902" y="70"/>
                  </a:cubicBezTo>
                  <a:lnTo>
                    <a:pt x="63" y="726"/>
                  </a:lnTo>
                  <a:cubicBezTo>
                    <a:pt x="55" y="731"/>
                    <a:pt x="48" y="733"/>
                    <a:pt x="40" y="733"/>
                  </a:cubicBezTo>
                </a:path>
              </a:pathLst>
            </a:custGeom>
            <a:grpFill/>
            <a:ln w="9525">
              <a:noFill/>
            </a:ln>
          </p:spPr>
          <p:txBody>
            <a:bodyPr/>
            <a:lstStyle/>
            <a:p>
              <a:pPr marL="0" marR="0" lvl="0" indent="0" defTabSz="4572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3" name="任意多边形 162"/>
            <p:cNvSpPr/>
            <p:nvPr/>
          </p:nvSpPr>
          <p:spPr bwMode="gray">
            <a:xfrm>
              <a:off x="22650" y="10898"/>
              <a:ext cx="143" cy="172"/>
            </a:xfrm>
            <a:custGeom>
              <a:avLst/>
              <a:gdLst/>
              <a:ahLst/>
              <a:cxnLst/>
              <a:rect l="0" t="0" r="0" b="0"/>
              <a:pathLst>
                <a:path w="253" h="305">
                  <a:moveTo>
                    <a:pt x="215" y="304"/>
                  </a:moveTo>
                  <a:lnTo>
                    <a:pt x="37" y="304"/>
                  </a:lnTo>
                  <a:cubicBezTo>
                    <a:pt x="17" y="304"/>
                    <a:pt x="0" y="288"/>
                    <a:pt x="0" y="268"/>
                  </a:cubicBezTo>
                  <a:lnTo>
                    <a:pt x="0" y="37"/>
                  </a:lnTo>
                  <a:cubicBezTo>
                    <a:pt x="0" y="17"/>
                    <a:pt x="17" y="0"/>
                    <a:pt x="37" y="0"/>
                  </a:cubicBezTo>
                  <a:lnTo>
                    <a:pt x="215" y="0"/>
                  </a:lnTo>
                  <a:cubicBezTo>
                    <a:pt x="235" y="0"/>
                    <a:pt x="252" y="17"/>
                    <a:pt x="252" y="37"/>
                  </a:cubicBezTo>
                  <a:lnTo>
                    <a:pt x="252" y="268"/>
                  </a:lnTo>
                  <a:cubicBezTo>
                    <a:pt x="252" y="288"/>
                    <a:pt x="237" y="304"/>
                    <a:pt x="215" y="304"/>
                  </a:cubicBezTo>
                  <a:close/>
                  <a:moveTo>
                    <a:pt x="73" y="231"/>
                  </a:moveTo>
                  <a:lnTo>
                    <a:pt x="178" y="231"/>
                  </a:lnTo>
                  <a:lnTo>
                    <a:pt x="178" y="73"/>
                  </a:lnTo>
                  <a:lnTo>
                    <a:pt x="73" y="73"/>
                  </a:lnTo>
                  <a:lnTo>
                    <a:pt x="73" y="231"/>
                  </a:lnTo>
                  <a:close/>
                </a:path>
              </a:pathLst>
            </a:custGeom>
            <a:grpFill/>
            <a:ln w="9525">
              <a:noFill/>
            </a:ln>
          </p:spPr>
          <p:txBody>
            <a:bodyPr/>
            <a:lstStyle/>
            <a:p>
              <a:pPr marL="0" marR="0" lvl="0" indent="0" defTabSz="4572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4" name="任意多边形 163"/>
            <p:cNvSpPr/>
            <p:nvPr/>
          </p:nvSpPr>
          <p:spPr bwMode="gray">
            <a:xfrm>
              <a:off x="22603" y="11265"/>
              <a:ext cx="142" cy="105"/>
            </a:xfrm>
            <a:custGeom>
              <a:avLst/>
              <a:gdLst/>
              <a:ahLst/>
              <a:cxnLst/>
              <a:rect l="0" t="0" r="0" b="0"/>
              <a:pathLst>
                <a:path w="251" h="185">
                  <a:moveTo>
                    <a:pt x="146" y="184"/>
                  </a:moveTo>
                  <a:cubicBezTo>
                    <a:pt x="65" y="184"/>
                    <a:pt x="0" y="119"/>
                    <a:pt x="0" y="37"/>
                  </a:cubicBezTo>
                  <a:cubicBezTo>
                    <a:pt x="0" y="17"/>
                    <a:pt x="17" y="0"/>
                    <a:pt x="37" y="0"/>
                  </a:cubicBezTo>
                  <a:cubicBezTo>
                    <a:pt x="57" y="0"/>
                    <a:pt x="74" y="17"/>
                    <a:pt x="74" y="37"/>
                  </a:cubicBezTo>
                  <a:cubicBezTo>
                    <a:pt x="74" y="77"/>
                    <a:pt x="107" y="111"/>
                    <a:pt x="146" y="111"/>
                  </a:cubicBezTo>
                  <a:cubicBezTo>
                    <a:pt x="161" y="111"/>
                    <a:pt x="175" y="106"/>
                    <a:pt x="188" y="97"/>
                  </a:cubicBezTo>
                  <a:cubicBezTo>
                    <a:pt x="205" y="86"/>
                    <a:pt x="228" y="91"/>
                    <a:pt x="238" y="107"/>
                  </a:cubicBezTo>
                  <a:cubicBezTo>
                    <a:pt x="250" y="124"/>
                    <a:pt x="245" y="147"/>
                    <a:pt x="228" y="157"/>
                  </a:cubicBezTo>
                  <a:cubicBezTo>
                    <a:pt x="203" y="174"/>
                    <a:pt x="175" y="184"/>
                    <a:pt x="146" y="184"/>
                  </a:cubicBezTo>
                </a:path>
              </a:pathLst>
            </a:custGeom>
            <a:grpFill/>
            <a:ln w="9525">
              <a:noFill/>
            </a:ln>
          </p:spPr>
          <p:txBody>
            <a:bodyPr/>
            <a:lstStyle/>
            <a:p>
              <a:pPr marL="0" marR="0" lvl="0" indent="0" defTabSz="4572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5" name="任意多边形 164"/>
            <p:cNvSpPr/>
            <p:nvPr/>
          </p:nvSpPr>
          <p:spPr bwMode="gray">
            <a:xfrm>
              <a:off x="22698" y="11265"/>
              <a:ext cx="142" cy="105"/>
            </a:xfrm>
            <a:custGeom>
              <a:avLst/>
              <a:gdLst/>
              <a:ahLst/>
              <a:cxnLst/>
              <a:rect l="0" t="0" r="0" b="0"/>
              <a:pathLst>
                <a:path w="252" h="185">
                  <a:moveTo>
                    <a:pt x="103" y="184"/>
                  </a:moveTo>
                  <a:cubicBezTo>
                    <a:pt x="75" y="184"/>
                    <a:pt x="47" y="176"/>
                    <a:pt x="21" y="159"/>
                  </a:cubicBezTo>
                  <a:cubicBezTo>
                    <a:pt x="5" y="147"/>
                    <a:pt x="0" y="126"/>
                    <a:pt x="11" y="109"/>
                  </a:cubicBezTo>
                  <a:cubicBezTo>
                    <a:pt x="23" y="92"/>
                    <a:pt x="45" y="87"/>
                    <a:pt x="62" y="99"/>
                  </a:cubicBezTo>
                  <a:cubicBezTo>
                    <a:pt x="73" y="107"/>
                    <a:pt x="88" y="111"/>
                    <a:pt x="102" y="111"/>
                  </a:cubicBezTo>
                  <a:cubicBezTo>
                    <a:pt x="142" y="111"/>
                    <a:pt x="175" y="77"/>
                    <a:pt x="175" y="37"/>
                  </a:cubicBezTo>
                  <a:cubicBezTo>
                    <a:pt x="175" y="17"/>
                    <a:pt x="192" y="0"/>
                    <a:pt x="212" y="0"/>
                  </a:cubicBezTo>
                  <a:cubicBezTo>
                    <a:pt x="232" y="0"/>
                    <a:pt x="249" y="17"/>
                    <a:pt x="249" y="37"/>
                  </a:cubicBezTo>
                  <a:cubicBezTo>
                    <a:pt x="251" y="117"/>
                    <a:pt x="184" y="184"/>
                    <a:pt x="103" y="184"/>
                  </a:cubicBezTo>
                </a:path>
              </a:pathLst>
            </a:custGeom>
            <a:grpFill/>
            <a:ln w="9525">
              <a:noFill/>
            </a:ln>
          </p:spPr>
          <p:txBody>
            <a:bodyPr/>
            <a:lstStyle/>
            <a:p>
              <a:pPr marL="0" marR="0" lvl="0" indent="0" defTabSz="4572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6" name="任意多边形 165"/>
            <p:cNvSpPr/>
            <p:nvPr/>
          </p:nvSpPr>
          <p:spPr bwMode="gray">
            <a:xfrm>
              <a:off x="22700" y="11030"/>
              <a:ext cx="43" cy="330"/>
            </a:xfrm>
            <a:custGeom>
              <a:avLst/>
              <a:gdLst/>
              <a:ahLst/>
              <a:cxnLst/>
              <a:rect l="0" t="0" r="0" b="0"/>
              <a:pathLst>
                <a:path w="75" h="583">
                  <a:moveTo>
                    <a:pt x="37" y="582"/>
                  </a:moveTo>
                  <a:cubicBezTo>
                    <a:pt x="17" y="582"/>
                    <a:pt x="0" y="565"/>
                    <a:pt x="0" y="545"/>
                  </a:cubicBezTo>
                  <a:lnTo>
                    <a:pt x="0" y="37"/>
                  </a:lnTo>
                  <a:cubicBezTo>
                    <a:pt x="0" y="17"/>
                    <a:pt x="17" y="0"/>
                    <a:pt x="37" y="0"/>
                  </a:cubicBezTo>
                  <a:cubicBezTo>
                    <a:pt x="57" y="0"/>
                    <a:pt x="74" y="17"/>
                    <a:pt x="74" y="37"/>
                  </a:cubicBezTo>
                  <a:lnTo>
                    <a:pt x="74" y="545"/>
                  </a:lnTo>
                  <a:cubicBezTo>
                    <a:pt x="72" y="567"/>
                    <a:pt x="57" y="582"/>
                    <a:pt x="37" y="582"/>
                  </a:cubicBezTo>
                </a:path>
              </a:pathLst>
            </a:custGeom>
            <a:grpFill/>
            <a:ln w="9525">
              <a:noFill/>
            </a:ln>
          </p:spPr>
          <p:txBody>
            <a:bodyPr/>
            <a:lstStyle/>
            <a:p>
              <a:pPr marL="0" marR="0" lvl="0" indent="0" defTabSz="4572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7" name="任意多边形 166"/>
            <p:cNvSpPr/>
            <p:nvPr/>
          </p:nvSpPr>
          <p:spPr bwMode="gray">
            <a:xfrm>
              <a:off x="22518" y="11203"/>
              <a:ext cx="392" cy="225"/>
            </a:xfrm>
            <a:custGeom>
              <a:avLst/>
              <a:gdLst/>
              <a:ahLst/>
              <a:cxnLst/>
              <a:rect l="0" t="0" r="0" b="0"/>
              <a:pathLst>
                <a:path w="692" h="398">
                  <a:moveTo>
                    <a:pt x="654" y="397"/>
                  </a:moveTo>
                  <a:lnTo>
                    <a:pt x="37" y="397"/>
                  </a:lnTo>
                  <a:cubicBezTo>
                    <a:pt x="17" y="397"/>
                    <a:pt x="0" y="380"/>
                    <a:pt x="0" y="360"/>
                  </a:cubicBezTo>
                  <a:lnTo>
                    <a:pt x="0" y="37"/>
                  </a:lnTo>
                  <a:cubicBezTo>
                    <a:pt x="0" y="17"/>
                    <a:pt x="17" y="0"/>
                    <a:pt x="37" y="0"/>
                  </a:cubicBezTo>
                  <a:lnTo>
                    <a:pt x="654" y="0"/>
                  </a:lnTo>
                  <a:cubicBezTo>
                    <a:pt x="674" y="0"/>
                    <a:pt x="691" y="17"/>
                    <a:pt x="691" y="37"/>
                  </a:cubicBezTo>
                  <a:lnTo>
                    <a:pt x="691" y="360"/>
                  </a:lnTo>
                  <a:cubicBezTo>
                    <a:pt x="691" y="380"/>
                    <a:pt x="674" y="397"/>
                    <a:pt x="654" y="397"/>
                  </a:cubicBezTo>
                  <a:close/>
                  <a:moveTo>
                    <a:pt x="74" y="323"/>
                  </a:moveTo>
                  <a:lnTo>
                    <a:pt x="617" y="323"/>
                  </a:lnTo>
                  <a:lnTo>
                    <a:pt x="617" y="74"/>
                  </a:lnTo>
                  <a:lnTo>
                    <a:pt x="74" y="74"/>
                  </a:lnTo>
                  <a:lnTo>
                    <a:pt x="74" y="323"/>
                  </a:lnTo>
                  <a:close/>
                </a:path>
              </a:pathLst>
            </a:custGeom>
            <a:grpFill/>
            <a:ln w="9525">
              <a:noFill/>
            </a:ln>
          </p:spPr>
          <p:txBody>
            <a:bodyPr/>
            <a:lstStyle/>
            <a:p>
              <a:pPr marL="0" marR="0" lvl="0" indent="0" defTabSz="4572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8" name="任意多边形 167"/>
            <p:cNvSpPr/>
            <p:nvPr/>
          </p:nvSpPr>
          <p:spPr bwMode="gray">
            <a:xfrm>
              <a:off x="22178" y="11703"/>
              <a:ext cx="55" cy="45"/>
            </a:xfrm>
            <a:custGeom>
              <a:avLst/>
              <a:gdLst/>
              <a:ahLst/>
              <a:cxnLst/>
              <a:rect l="0" t="0" r="0" b="0"/>
              <a:pathLst>
                <a:path w="99" h="80">
                  <a:moveTo>
                    <a:pt x="49" y="79"/>
                  </a:moveTo>
                  <a:lnTo>
                    <a:pt x="0" y="79"/>
                  </a:lnTo>
                  <a:lnTo>
                    <a:pt x="0" y="0"/>
                  </a:lnTo>
                  <a:lnTo>
                    <a:pt x="98" y="0"/>
                  </a:lnTo>
                  <a:lnTo>
                    <a:pt x="98" y="79"/>
                  </a:lnTo>
                  <a:lnTo>
                    <a:pt x="49" y="79"/>
                  </a:lnTo>
                </a:path>
              </a:pathLst>
            </a:custGeom>
            <a:grpFill/>
            <a:ln w="9525">
              <a:noFill/>
            </a:ln>
          </p:spPr>
          <p:txBody>
            <a:bodyPr/>
            <a:lstStyle/>
            <a:p>
              <a:pPr marL="0" marR="0" lvl="0" indent="0" defTabSz="4572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9" name="任意多边形 168"/>
            <p:cNvSpPr/>
            <p:nvPr/>
          </p:nvSpPr>
          <p:spPr bwMode="gray">
            <a:xfrm>
              <a:off x="22275" y="11703"/>
              <a:ext cx="58" cy="45"/>
            </a:xfrm>
            <a:custGeom>
              <a:avLst/>
              <a:gdLst/>
              <a:ahLst/>
              <a:cxnLst/>
              <a:rect l="0" t="0" r="0" b="0"/>
              <a:pathLst>
                <a:path w="100" h="80">
                  <a:moveTo>
                    <a:pt x="49" y="79"/>
                  </a:moveTo>
                  <a:lnTo>
                    <a:pt x="0" y="79"/>
                  </a:lnTo>
                  <a:lnTo>
                    <a:pt x="0" y="0"/>
                  </a:lnTo>
                  <a:lnTo>
                    <a:pt x="99" y="0"/>
                  </a:lnTo>
                  <a:lnTo>
                    <a:pt x="99" y="79"/>
                  </a:lnTo>
                  <a:lnTo>
                    <a:pt x="49" y="79"/>
                  </a:lnTo>
                </a:path>
              </a:pathLst>
            </a:custGeom>
            <a:grpFill/>
            <a:ln w="9525">
              <a:noFill/>
            </a:ln>
          </p:spPr>
          <p:txBody>
            <a:bodyPr/>
            <a:lstStyle/>
            <a:p>
              <a:pPr marL="0" marR="0" lvl="0" indent="0" defTabSz="4572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0" name="任意多边形 169"/>
            <p:cNvSpPr/>
            <p:nvPr/>
          </p:nvSpPr>
          <p:spPr bwMode="gray">
            <a:xfrm>
              <a:off x="22375" y="11703"/>
              <a:ext cx="58" cy="45"/>
            </a:xfrm>
            <a:custGeom>
              <a:avLst/>
              <a:gdLst/>
              <a:ahLst/>
              <a:cxnLst/>
              <a:rect l="0" t="0" r="0" b="0"/>
              <a:pathLst>
                <a:path w="100" h="80">
                  <a:moveTo>
                    <a:pt x="49" y="79"/>
                  </a:moveTo>
                  <a:lnTo>
                    <a:pt x="0" y="79"/>
                  </a:lnTo>
                  <a:lnTo>
                    <a:pt x="0" y="0"/>
                  </a:lnTo>
                  <a:lnTo>
                    <a:pt x="99" y="0"/>
                  </a:lnTo>
                  <a:lnTo>
                    <a:pt x="99" y="79"/>
                  </a:lnTo>
                  <a:lnTo>
                    <a:pt x="49" y="79"/>
                  </a:lnTo>
                </a:path>
              </a:pathLst>
            </a:custGeom>
            <a:grpFill/>
            <a:ln w="9525">
              <a:noFill/>
            </a:ln>
          </p:spPr>
          <p:txBody>
            <a:bodyPr/>
            <a:lstStyle/>
            <a:p>
              <a:pPr marL="0" marR="0" lvl="0" indent="0" defTabSz="4572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1" name="任意多边形 170"/>
            <p:cNvSpPr/>
            <p:nvPr/>
          </p:nvSpPr>
          <p:spPr bwMode="gray">
            <a:xfrm>
              <a:off x="22473" y="11703"/>
              <a:ext cx="57" cy="45"/>
            </a:xfrm>
            <a:custGeom>
              <a:avLst/>
              <a:gdLst/>
              <a:ahLst/>
              <a:cxnLst/>
              <a:rect l="0" t="0" r="0" b="0"/>
              <a:pathLst>
                <a:path w="100" h="80">
                  <a:moveTo>
                    <a:pt x="49" y="79"/>
                  </a:moveTo>
                  <a:lnTo>
                    <a:pt x="0" y="79"/>
                  </a:lnTo>
                  <a:lnTo>
                    <a:pt x="0" y="0"/>
                  </a:lnTo>
                  <a:lnTo>
                    <a:pt x="99" y="0"/>
                  </a:lnTo>
                  <a:lnTo>
                    <a:pt x="99" y="79"/>
                  </a:lnTo>
                  <a:lnTo>
                    <a:pt x="49" y="79"/>
                  </a:lnTo>
                </a:path>
              </a:pathLst>
            </a:custGeom>
            <a:grpFill/>
            <a:ln w="9525">
              <a:noFill/>
            </a:ln>
          </p:spPr>
          <p:txBody>
            <a:bodyPr/>
            <a:lstStyle/>
            <a:p>
              <a:pPr marL="0" marR="0" lvl="0" indent="0" defTabSz="4572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2" name="任意多边形 171"/>
            <p:cNvSpPr/>
            <p:nvPr/>
          </p:nvSpPr>
          <p:spPr bwMode="gray">
            <a:xfrm>
              <a:off x="22570" y="11703"/>
              <a:ext cx="58" cy="45"/>
            </a:xfrm>
            <a:custGeom>
              <a:avLst/>
              <a:gdLst/>
              <a:ahLst/>
              <a:cxnLst/>
              <a:rect l="0" t="0" r="0" b="0"/>
              <a:pathLst>
                <a:path w="100" h="80">
                  <a:moveTo>
                    <a:pt x="50" y="79"/>
                  </a:moveTo>
                  <a:lnTo>
                    <a:pt x="0" y="79"/>
                  </a:lnTo>
                  <a:lnTo>
                    <a:pt x="0" y="0"/>
                  </a:lnTo>
                  <a:lnTo>
                    <a:pt x="99" y="0"/>
                  </a:lnTo>
                  <a:lnTo>
                    <a:pt x="99" y="79"/>
                  </a:lnTo>
                  <a:lnTo>
                    <a:pt x="50" y="79"/>
                  </a:lnTo>
                </a:path>
              </a:pathLst>
            </a:custGeom>
            <a:grpFill/>
            <a:ln w="9525">
              <a:noFill/>
            </a:ln>
          </p:spPr>
          <p:txBody>
            <a:bodyPr/>
            <a:lstStyle/>
            <a:p>
              <a:pPr marL="0" marR="0" lvl="0" indent="0" defTabSz="4572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3" name="任意多边形 172"/>
            <p:cNvSpPr/>
            <p:nvPr/>
          </p:nvSpPr>
          <p:spPr bwMode="gray">
            <a:xfrm>
              <a:off x="23065" y="10520"/>
              <a:ext cx="213" cy="488"/>
            </a:xfrm>
            <a:custGeom>
              <a:avLst/>
              <a:gdLst/>
              <a:ahLst/>
              <a:cxnLst/>
              <a:rect l="0" t="0" r="0" b="0"/>
              <a:pathLst>
                <a:path w="376" h="862">
                  <a:moveTo>
                    <a:pt x="25" y="861"/>
                  </a:moveTo>
                  <a:cubicBezTo>
                    <a:pt x="21" y="861"/>
                    <a:pt x="20" y="861"/>
                    <a:pt x="16" y="859"/>
                  </a:cubicBezTo>
                  <a:cubicBezTo>
                    <a:pt x="6" y="856"/>
                    <a:pt x="0" y="846"/>
                    <a:pt x="0" y="836"/>
                  </a:cubicBezTo>
                  <a:lnTo>
                    <a:pt x="0" y="27"/>
                  </a:lnTo>
                  <a:cubicBezTo>
                    <a:pt x="0" y="17"/>
                    <a:pt x="6" y="7"/>
                    <a:pt x="16" y="4"/>
                  </a:cubicBezTo>
                  <a:cubicBezTo>
                    <a:pt x="27" y="0"/>
                    <a:pt x="37" y="4"/>
                    <a:pt x="43" y="12"/>
                  </a:cubicBezTo>
                  <a:lnTo>
                    <a:pt x="368" y="417"/>
                  </a:lnTo>
                  <a:cubicBezTo>
                    <a:pt x="375" y="426"/>
                    <a:pt x="375" y="439"/>
                    <a:pt x="368" y="447"/>
                  </a:cubicBezTo>
                  <a:lnTo>
                    <a:pt x="43" y="852"/>
                  </a:lnTo>
                  <a:cubicBezTo>
                    <a:pt x="40" y="857"/>
                    <a:pt x="33" y="861"/>
                    <a:pt x="25" y="861"/>
                  </a:cubicBezTo>
                  <a:close/>
                  <a:moveTo>
                    <a:pt x="50" y="98"/>
                  </a:moveTo>
                  <a:lnTo>
                    <a:pt x="50" y="767"/>
                  </a:lnTo>
                  <a:lnTo>
                    <a:pt x="319" y="432"/>
                  </a:lnTo>
                  <a:lnTo>
                    <a:pt x="50" y="98"/>
                  </a:lnTo>
                  <a:close/>
                </a:path>
              </a:pathLst>
            </a:custGeom>
            <a:grpFill/>
            <a:ln w="9525">
              <a:noFill/>
            </a:ln>
          </p:spPr>
          <p:txBody>
            <a:bodyPr/>
            <a:lstStyle/>
            <a:p>
              <a:pPr marL="0" marR="0" lvl="0" indent="0" defTabSz="4572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4" name="任意多边形 173"/>
            <p:cNvSpPr/>
            <p:nvPr/>
          </p:nvSpPr>
          <p:spPr bwMode="gray">
            <a:xfrm>
              <a:off x="23065" y="10980"/>
              <a:ext cx="213" cy="488"/>
            </a:xfrm>
            <a:custGeom>
              <a:avLst/>
              <a:gdLst/>
              <a:ahLst/>
              <a:cxnLst/>
              <a:rect l="0" t="0" r="0" b="0"/>
              <a:pathLst>
                <a:path w="376" h="861">
                  <a:moveTo>
                    <a:pt x="25" y="860"/>
                  </a:moveTo>
                  <a:cubicBezTo>
                    <a:pt x="21" y="860"/>
                    <a:pt x="20" y="860"/>
                    <a:pt x="16" y="858"/>
                  </a:cubicBezTo>
                  <a:cubicBezTo>
                    <a:pt x="6" y="855"/>
                    <a:pt x="0" y="845"/>
                    <a:pt x="0" y="835"/>
                  </a:cubicBezTo>
                  <a:lnTo>
                    <a:pt x="0" y="27"/>
                  </a:lnTo>
                  <a:cubicBezTo>
                    <a:pt x="0" y="17"/>
                    <a:pt x="6" y="6"/>
                    <a:pt x="16" y="3"/>
                  </a:cubicBezTo>
                  <a:cubicBezTo>
                    <a:pt x="26" y="0"/>
                    <a:pt x="37" y="3"/>
                    <a:pt x="43" y="12"/>
                  </a:cubicBezTo>
                  <a:lnTo>
                    <a:pt x="368" y="416"/>
                  </a:lnTo>
                  <a:cubicBezTo>
                    <a:pt x="375" y="425"/>
                    <a:pt x="375" y="438"/>
                    <a:pt x="368" y="447"/>
                  </a:cubicBezTo>
                  <a:lnTo>
                    <a:pt x="43" y="852"/>
                  </a:lnTo>
                  <a:cubicBezTo>
                    <a:pt x="40" y="857"/>
                    <a:pt x="33" y="860"/>
                    <a:pt x="25" y="860"/>
                  </a:cubicBezTo>
                  <a:close/>
                  <a:moveTo>
                    <a:pt x="50" y="97"/>
                  </a:moveTo>
                  <a:lnTo>
                    <a:pt x="50" y="766"/>
                  </a:lnTo>
                  <a:lnTo>
                    <a:pt x="319" y="432"/>
                  </a:lnTo>
                  <a:lnTo>
                    <a:pt x="50" y="97"/>
                  </a:lnTo>
                  <a:close/>
                </a:path>
              </a:pathLst>
            </a:custGeom>
            <a:grpFill/>
            <a:ln w="9525">
              <a:noFill/>
            </a:ln>
          </p:spPr>
          <p:txBody>
            <a:bodyPr/>
            <a:lstStyle/>
            <a:p>
              <a:pPr marL="0" marR="0" lvl="0" indent="0" defTabSz="4572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5" name="任意多边形 174"/>
            <p:cNvSpPr/>
            <p:nvPr/>
          </p:nvSpPr>
          <p:spPr bwMode="gray">
            <a:xfrm>
              <a:off x="23068" y="11438"/>
              <a:ext cx="212" cy="257"/>
            </a:xfrm>
            <a:custGeom>
              <a:avLst/>
              <a:gdLst/>
              <a:ahLst/>
              <a:cxnLst/>
              <a:rect l="0" t="0" r="0" b="0"/>
              <a:pathLst>
                <a:path w="374" h="456">
                  <a:moveTo>
                    <a:pt x="348" y="455"/>
                  </a:moveTo>
                  <a:cubicBezTo>
                    <a:pt x="341" y="455"/>
                    <a:pt x="333" y="452"/>
                    <a:pt x="330" y="447"/>
                  </a:cubicBezTo>
                  <a:lnTo>
                    <a:pt x="5" y="42"/>
                  </a:lnTo>
                  <a:cubicBezTo>
                    <a:pt x="2" y="37"/>
                    <a:pt x="0" y="32"/>
                    <a:pt x="0" y="27"/>
                  </a:cubicBezTo>
                  <a:cubicBezTo>
                    <a:pt x="0" y="20"/>
                    <a:pt x="3" y="12"/>
                    <a:pt x="8" y="8"/>
                  </a:cubicBezTo>
                  <a:cubicBezTo>
                    <a:pt x="18" y="0"/>
                    <a:pt x="34" y="2"/>
                    <a:pt x="44" y="12"/>
                  </a:cubicBezTo>
                  <a:lnTo>
                    <a:pt x="368" y="417"/>
                  </a:lnTo>
                  <a:cubicBezTo>
                    <a:pt x="372" y="422"/>
                    <a:pt x="373" y="427"/>
                    <a:pt x="373" y="432"/>
                  </a:cubicBezTo>
                  <a:cubicBezTo>
                    <a:pt x="373" y="439"/>
                    <a:pt x="370" y="447"/>
                    <a:pt x="365" y="450"/>
                  </a:cubicBezTo>
                  <a:cubicBezTo>
                    <a:pt x="358" y="454"/>
                    <a:pt x="353" y="455"/>
                    <a:pt x="348" y="455"/>
                  </a:cubicBezTo>
                </a:path>
              </a:pathLst>
            </a:custGeom>
            <a:grpFill/>
            <a:ln w="9525">
              <a:noFill/>
            </a:ln>
          </p:spPr>
          <p:txBody>
            <a:bodyPr/>
            <a:lstStyle/>
            <a:p>
              <a:pPr marL="0" marR="0" lvl="0" indent="0" defTabSz="4572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6" name="任意多边形 175"/>
            <p:cNvSpPr/>
            <p:nvPr/>
          </p:nvSpPr>
          <p:spPr bwMode="gray">
            <a:xfrm>
              <a:off x="23208" y="11835"/>
              <a:ext cx="140" cy="140"/>
            </a:xfrm>
            <a:custGeom>
              <a:avLst/>
              <a:gdLst/>
              <a:ahLst/>
              <a:cxnLst/>
              <a:rect l="0" t="0" r="0" b="0"/>
              <a:pathLst>
                <a:path w="245" h="246">
                  <a:moveTo>
                    <a:pt x="244" y="122"/>
                  </a:moveTo>
                  <a:cubicBezTo>
                    <a:pt x="244" y="145"/>
                    <a:pt x="239" y="164"/>
                    <a:pt x="228" y="184"/>
                  </a:cubicBezTo>
                  <a:cubicBezTo>
                    <a:pt x="217" y="203"/>
                    <a:pt x="203" y="216"/>
                    <a:pt x="183" y="228"/>
                  </a:cubicBezTo>
                  <a:cubicBezTo>
                    <a:pt x="164" y="239"/>
                    <a:pt x="145" y="245"/>
                    <a:pt x="122" y="245"/>
                  </a:cubicBezTo>
                  <a:cubicBezTo>
                    <a:pt x="100" y="245"/>
                    <a:pt x="81" y="239"/>
                    <a:pt x="61" y="228"/>
                  </a:cubicBezTo>
                  <a:cubicBezTo>
                    <a:pt x="42" y="216"/>
                    <a:pt x="28" y="203"/>
                    <a:pt x="16" y="184"/>
                  </a:cubicBezTo>
                  <a:cubicBezTo>
                    <a:pt x="5" y="164"/>
                    <a:pt x="0" y="144"/>
                    <a:pt x="0" y="122"/>
                  </a:cubicBezTo>
                  <a:cubicBezTo>
                    <a:pt x="0" y="99"/>
                    <a:pt x="5" y="80"/>
                    <a:pt x="16" y="61"/>
                  </a:cubicBezTo>
                  <a:cubicBezTo>
                    <a:pt x="28" y="41"/>
                    <a:pt x="42" y="28"/>
                    <a:pt x="61" y="17"/>
                  </a:cubicBezTo>
                  <a:cubicBezTo>
                    <a:pt x="81" y="5"/>
                    <a:pt x="100" y="0"/>
                    <a:pt x="122" y="0"/>
                  </a:cubicBezTo>
                  <a:cubicBezTo>
                    <a:pt x="145" y="0"/>
                    <a:pt x="164" y="5"/>
                    <a:pt x="183" y="17"/>
                  </a:cubicBezTo>
                  <a:cubicBezTo>
                    <a:pt x="203" y="28"/>
                    <a:pt x="217" y="41"/>
                    <a:pt x="228" y="61"/>
                  </a:cubicBezTo>
                  <a:cubicBezTo>
                    <a:pt x="239" y="80"/>
                    <a:pt x="244" y="100"/>
                    <a:pt x="244" y="122"/>
                  </a:cubicBezTo>
                </a:path>
              </a:pathLst>
            </a:custGeom>
            <a:grpFill/>
            <a:ln w="9525">
              <a:noFill/>
            </a:ln>
          </p:spPr>
          <p:txBody>
            <a:bodyPr/>
            <a:lstStyle/>
            <a:p>
              <a:pPr marL="0" marR="0" lvl="0" indent="0" defTabSz="4572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7" name="任意多边形 176"/>
            <p:cNvSpPr/>
            <p:nvPr/>
          </p:nvSpPr>
          <p:spPr bwMode="gray">
            <a:xfrm>
              <a:off x="22960" y="11838"/>
              <a:ext cx="140" cy="140"/>
            </a:xfrm>
            <a:custGeom>
              <a:avLst/>
              <a:gdLst/>
              <a:ahLst/>
              <a:cxnLst/>
              <a:rect l="0" t="0" r="0" b="0"/>
              <a:pathLst>
                <a:path w="245" h="245">
                  <a:moveTo>
                    <a:pt x="244" y="122"/>
                  </a:moveTo>
                  <a:cubicBezTo>
                    <a:pt x="244" y="144"/>
                    <a:pt x="240" y="163"/>
                    <a:pt x="228" y="183"/>
                  </a:cubicBezTo>
                  <a:cubicBezTo>
                    <a:pt x="217" y="202"/>
                    <a:pt x="203" y="216"/>
                    <a:pt x="183" y="228"/>
                  </a:cubicBezTo>
                  <a:cubicBezTo>
                    <a:pt x="164" y="239"/>
                    <a:pt x="145" y="244"/>
                    <a:pt x="122" y="244"/>
                  </a:cubicBezTo>
                  <a:cubicBezTo>
                    <a:pt x="100" y="244"/>
                    <a:pt x="81" y="239"/>
                    <a:pt x="61" y="228"/>
                  </a:cubicBezTo>
                  <a:cubicBezTo>
                    <a:pt x="42" y="216"/>
                    <a:pt x="27" y="202"/>
                    <a:pt x="16" y="183"/>
                  </a:cubicBezTo>
                  <a:cubicBezTo>
                    <a:pt x="5" y="163"/>
                    <a:pt x="0" y="144"/>
                    <a:pt x="0" y="122"/>
                  </a:cubicBezTo>
                  <a:cubicBezTo>
                    <a:pt x="0" y="99"/>
                    <a:pt x="5" y="80"/>
                    <a:pt x="16" y="61"/>
                  </a:cubicBezTo>
                  <a:cubicBezTo>
                    <a:pt x="27" y="41"/>
                    <a:pt x="42" y="27"/>
                    <a:pt x="61" y="16"/>
                  </a:cubicBezTo>
                  <a:cubicBezTo>
                    <a:pt x="81" y="5"/>
                    <a:pt x="99" y="0"/>
                    <a:pt x="122" y="0"/>
                  </a:cubicBezTo>
                  <a:cubicBezTo>
                    <a:pt x="144" y="0"/>
                    <a:pt x="164" y="5"/>
                    <a:pt x="183" y="16"/>
                  </a:cubicBezTo>
                  <a:cubicBezTo>
                    <a:pt x="203" y="27"/>
                    <a:pt x="217" y="41"/>
                    <a:pt x="228" y="61"/>
                  </a:cubicBezTo>
                  <a:cubicBezTo>
                    <a:pt x="240" y="80"/>
                    <a:pt x="244" y="99"/>
                    <a:pt x="244" y="122"/>
                  </a:cubicBezTo>
                </a:path>
              </a:pathLst>
            </a:custGeom>
            <a:grpFill/>
            <a:ln w="9525">
              <a:noFill/>
            </a:ln>
          </p:spPr>
          <p:txBody>
            <a:bodyPr/>
            <a:lstStyle/>
            <a:p>
              <a:pPr marL="0" marR="0" lvl="0" indent="0" defTabSz="4572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48" name="文本框 247"/>
          <p:cNvSpPr txBox="1"/>
          <p:nvPr/>
        </p:nvSpPr>
        <p:spPr bwMode="gray">
          <a:xfrm>
            <a:off x="1368777" y="5468206"/>
            <a:ext cx="1071260" cy="184666"/>
          </a:xfrm>
          <a:prstGeom prst="rect">
            <a:avLst/>
          </a:prstGeom>
          <a:noFill/>
        </p:spPr>
        <p:txBody>
          <a:bodyPr wrap="square" lIns="0" tIns="0" rIns="0" bIns="0" rtlCol="0">
            <a:spAutoFit/>
          </a:bodyPr>
          <a:lstStyle>
            <a:defPPr>
              <a:defRPr lang="en-US"/>
            </a:defPPr>
            <a:lvl1pPr algn="ctr">
              <a:defRPr kumimoji="1" sz="1050">
                <a:solidFill>
                  <a:srgbClr val="000000"/>
                </a:solidFill>
                <a:latin typeface="Arial" panose="020B0503020204020204" pitchFamily="34" charset="-122"/>
                <a:ea typeface="Microsoft YaHei" panose="020B0503020204020204" pitchFamily="34" charset="-122"/>
              </a:defRPr>
            </a:lvl1pPr>
          </a:lstStyle>
          <a:p>
            <a:pPr defTabSz="480101" fontAlgn="ctr" hangingPunct="0">
              <a:defRPr/>
            </a:pPr>
            <a:r>
              <a:rPr lang="en-US" sz="1200" dirty="0" smtClean="0">
                <a:solidFill>
                  <a:schemeClr val="tx1">
                    <a:lumMod val="50000"/>
                    <a:lumOff val="50000"/>
                  </a:schemeClr>
                </a:solidFill>
                <a:latin typeface="Huawei Sans" panose="020C0503030203020204" pitchFamily="34" charset="0"/>
              </a:rPr>
              <a:t>Manufacturing</a:t>
            </a:r>
            <a:endParaRPr lang="en-US" altLang="zh-CN" sz="1200" kern="0" dirty="0" smtClean="0">
              <a:solidFill>
                <a:schemeClr val="tx1">
                  <a:lumMod val="50000"/>
                  <a:lumOff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78" name="组合 177"/>
          <p:cNvGrpSpPr/>
          <p:nvPr/>
        </p:nvGrpSpPr>
        <p:grpSpPr bwMode="gray">
          <a:xfrm>
            <a:off x="2606604" y="5020016"/>
            <a:ext cx="605222" cy="441610"/>
            <a:chOff x="13815" y="10368"/>
            <a:chExt cx="1445" cy="1582"/>
          </a:xfrm>
          <a:solidFill>
            <a:srgbClr val="666666">
              <a:lumMod val="60000"/>
              <a:lumOff val="40000"/>
            </a:srgbClr>
          </a:solidFill>
        </p:grpSpPr>
        <p:sp>
          <p:nvSpPr>
            <p:cNvPr id="179" name="任意多边形 178"/>
            <p:cNvSpPr/>
            <p:nvPr/>
          </p:nvSpPr>
          <p:spPr bwMode="gray">
            <a:xfrm>
              <a:off x="13965" y="11453"/>
              <a:ext cx="140" cy="140"/>
            </a:xfrm>
            <a:custGeom>
              <a:avLst/>
              <a:gdLst/>
              <a:ahLst/>
              <a:cxnLst/>
              <a:rect l="0" t="0" r="0" b="0"/>
              <a:pathLst>
                <a:path w="245" h="245">
                  <a:moveTo>
                    <a:pt x="244" y="122"/>
                  </a:moveTo>
                  <a:cubicBezTo>
                    <a:pt x="244" y="144"/>
                    <a:pt x="239" y="163"/>
                    <a:pt x="228" y="183"/>
                  </a:cubicBezTo>
                  <a:cubicBezTo>
                    <a:pt x="216" y="202"/>
                    <a:pt x="202" y="215"/>
                    <a:pt x="183" y="227"/>
                  </a:cubicBezTo>
                  <a:cubicBezTo>
                    <a:pt x="163" y="238"/>
                    <a:pt x="144" y="244"/>
                    <a:pt x="122" y="244"/>
                  </a:cubicBezTo>
                  <a:cubicBezTo>
                    <a:pt x="99" y="244"/>
                    <a:pt x="80" y="238"/>
                    <a:pt x="61" y="227"/>
                  </a:cubicBezTo>
                  <a:cubicBezTo>
                    <a:pt x="41" y="215"/>
                    <a:pt x="27" y="202"/>
                    <a:pt x="16" y="183"/>
                  </a:cubicBezTo>
                  <a:cubicBezTo>
                    <a:pt x="5" y="163"/>
                    <a:pt x="0" y="144"/>
                    <a:pt x="0" y="122"/>
                  </a:cubicBezTo>
                  <a:cubicBezTo>
                    <a:pt x="0" y="99"/>
                    <a:pt x="5" y="80"/>
                    <a:pt x="16" y="61"/>
                  </a:cubicBezTo>
                  <a:cubicBezTo>
                    <a:pt x="27" y="41"/>
                    <a:pt x="41" y="27"/>
                    <a:pt x="61" y="16"/>
                  </a:cubicBezTo>
                  <a:cubicBezTo>
                    <a:pt x="80" y="5"/>
                    <a:pt x="99" y="0"/>
                    <a:pt x="122" y="0"/>
                  </a:cubicBezTo>
                  <a:cubicBezTo>
                    <a:pt x="144" y="0"/>
                    <a:pt x="163" y="5"/>
                    <a:pt x="183" y="16"/>
                  </a:cubicBezTo>
                  <a:cubicBezTo>
                    <a:pt x="202" y="27"/>
                    <a:pt x="216" y="41"/>
                    <a:pt x="228" y="61"/>
                  </a:cubicBezTo>
                  <a:cubicBezTo>
                    <a:pt x="239" y="80"/>
                    <a:pt x="244" y="99"/>
                    <a:pt x="244" y="122"/>
                  </a:cubicBezTo>
                </a:path>
              </a:pathLst>
            </a:custGeom>
            <a:grpFill/>
            <a:ln w="9525">
              <a:noFill/>
            </a:ln>
          </p:spPr>
          <p:txBody>
            <a:bodyPr/>
            <a:lstStyle/>
            <a:p>
              <a:pPr marL="0" marR="0" lvl="0" indent="0" defTabSz="4572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0" name="任意多边形 179"/>
            <p:cNvSpPr/>
            <p:nvPr/>
          </p:nvSpPr>
          <p:spPr bwMode="gray">
            <a:xfrm>
              <a:off x="13965" y="11188"/>
              <a:ext cx="140" cy="140"/>
            </a:xfrm>
            <a:custGeom>
              <a:avLst/>
              <a:gdLst/>
              <a:ahLst/>
              <a:cxnLst/>
              <a:rect l="0" t="0" r="0" b="0"/>
              <a:pathLst>
                <a:path w="245" h="245">
                  <a:moveTo>
                    <a:pt x="244" y="122"/>
                  </a:moveTo>
                  <a:cubicBezTo>
                    <a:pt x="244" y="144"/>
                    <a:pt x="239" y="163"/>
                    <a:pt x="228" y="183"/>
                  </a:cubicBezTo>
                  <a:cubicBezTo>
                    <a:pt x="216" y="202"/>
                    <a:pt x="202" y="216"/>
                    <a:pt x="183" y="228"/>
                  </a:cubicBezTo>
                  <a:cubicBezTo>
                    <a:pt x="163" y="239"/>
                    <a:pt x="144" y="244"/>
                    <a:pt x="122" y="244"/>
                  </a:cubicBezTo>
                  <a:cubicBezTo>
                    <a:pt x="99" y="244"/>
                    <a:pt x="80" y="239"/>
                    <a:pt x="61" y="228"/>
                  </a:cubicBezTo>
                  <a:cubicBezTo>
                    <a:pt x="41" y="216"/>
                    <a:pt x="27" y="202"/>
                    <a:pt x="16" y="183"/>
                  </a:cubicBezTo>
                  <a:cubicBezTo>
                    <a:pt x="5" y="163"/>
                    <a:pt x="0" y="144"/>
                    <a:pt x="0" y="122"/>
                  </a:cubicBezTo>
                  <a:cubicBezTo>
                    <a:pt x="0" y="99"/>
                    <a:pt x="5" y="80"/>
                    <a:pt x="16" y="61"/>
                  </a:cubicBezTo>
                  <a:cubicBezTo>
                    <a:pt x="27" y="41"/>
                    <a:pt x="41" y="27"/>
                    <a:pt x="61" y="16"/>
                  </a:cubicBezTo>
                  <a:cubicBezTo>
                    <a:pt x="80" y="5"/>
                    <a:pt x="99" y="0"/>
                    <a:pt x="122" y="0"/>
                  </a:cubicBezTo>
                  <a:cubicBezTo>
                    <a:pt x="144" y="0"/>
                    <a:pt x="163" y="5"/>
                    <a:pt x="183" y="16"/>
                  </a:cubicBezTo>
                  <a:cubicBezTo>
                    <a:pt x="202" y="27"/>
                    <a:pt x="216" y="41"/>
                    <a:pt x="228" y="61"/>
                  </a:cubicBezTo>
                  <a:cubicBezTo>
                    <a:pt x="239" y="80"/>
                    <a:pt x="244" y="99"/>
                    <a:pt x="244" y="122"/>
                  </a:cubicBezTo>
                </a:path>
              </a:pathLst>
            </a:custGeom>
            <a:grpFill/>
            <a:ln w="9525">
              <a:noFill/>
            </a:ln>
          </p:spPr>
          <p:txBody>
            <a:bodyPr/>
            <a:lstStyle/>
            <a:p>
              <a:pPr marL="0" marR="0" lvl="0" indent="0" defTabSz="4572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1" name="任意多边形 180"/>
            <p:cNvSpPr/>
            <p:nvPr/>
          </p:nvSpPr>
          <p:spPr bwMode="gray">
            <a:xfrm>
              <a:off x="14003" y="10640"/>
              <a:ext cx="1062" cy="1060"/>
            </a:xfrm>
            <a:custGeom>
              <a:avLst/>
              <a:gdLst/>
              <a:ahLst/>
              <a:cxnLst/>
              <a:rect l="0" t="0" r="0" b="0"/>
              <a:pathLst>
                <a:path w="1874" h="1871">
                  <a:moveTo>
                    <a:pt x="1650" y="1870"/>
                  </a:moveTo>
                  <a:lnTo>
                    <a:pt x="224" y="1870"/>
                  </a:lnTo>
                  <a:cubicBezTo>
                    <a:pt x="102" y="1870"/>
                    <a:pt x="2" y="1769"/>
                    <a:pt x="2" y="1647"/>
                  </a:cubicBezTo>
                  <a:cubicBezTo>
                    <a:pt x="2" y="1620"/>
                    <a:pt x="23" y="1599"/>
                    <a:pt x="50" y="1599"/>
                  </a:cubicBezTo>
                  <a:cubicBezTo>
                    <a:pt x="77" y="1599"/>
                    <a:pt x="99" y="1620"/>
                    <a:pt x="99" y="1647"/>
                  </a:cubicBezTo>
                  <a:cubicBezTo>
                    <a:pt x="99" y="1716"/>
                    <a:pt x="154" y="1771"/>
                    <a:pt x="223" y="1771"/>
                  </a:cubicBezTo>
                  <a:lnTo>
                    <a:pt x="1648" y="1771"/>
                  </a:lnTo>
                  <a:cubicBezTo>
                    <a:pt x="1717" y="1771"/>
                    <a:pt x="1772" y="1716"/>
                    <a:pt x="1772" y="1647"/>
                  </a:cubicBezTo>
                  <a:lnTo>
                    <a:pt x="1772" y="462"/>
                  </a:lnTo>
                  <a:cubicBezTo>
                    <a:pt x="1772" y="261"/>
                    <a:pt x="1608" y="97"/>
                    <a:pt x="1407" y="97"/>
                  </a:cubicBezTo>
                  <a:lnTo>
                    <a:pt x="462" y="97"/>
                  </a:lnTo>
                  <a:cubicBezTo>
                    <a:pt x="261" y="97"/>
                    <a:pt x="97" y="261"/>
                    <a:pt x="97" y="462"/>
                  </a:cubicBezTo>
                  <a:lnTo>
                    <a:pt x="97" y="976"/>
                  </a:lnTo>
                  <a:cubicBezTo>
                    <a:pt x="97" y="1003"/>
                    <a:pt x="74" y="1025"/>
                    <a:pt x="48" y="1025"/>
                  </a:cubicBezTo>
                  <a:cubicBezTo>
                    <a:pt x="21" y="1025"/>
                    <a:pt x="0" y="1003"/>
                    <a:pt x="0" y="976"/>
                  </a:cubicBezTo>
                  <a:lnTo>
                    <a:pt x="0" y="462"/>
                  </a:lnTo>
                  <a:cubicBezTo>
                    <a:pt x="0" y="208"/>
                    <a:pt x="207" y="0"/>
                    <a:pt x="462" y="0"/>
                  </a:cubicBezTo>
                  <a:lnTo>
                    <a:pt x="1407" y="0"/>
                  </a:lnTo>
                  <a:cubicBezTo>
                    <a:pt x="1662" y="0"/>
                    <a:pt x="1869" y="208"/>
                    <a:pt x="1869" y="462"/>
                  </a:cubicBezTo>
                  <a:lnTo>
                    <a:pt x="1869" y="1647"/>
                  </a:lnTo>
                  <a:cubicBezTo>
                    <a:pt x="1873" y="1771"/>
                    <a:pt x="1772" y="1870"/>
                    <a:pt x="1650" y="1870"/>
                  </a:cubicBezTo>
                </a:path>
              </a:pathLst>
            </a:custGeom>
            <a:grpFill/>
            <a:ln w="9525">
              <a:noFill/>
            </a:ln>
          </p:spPr>
          <p:txBody>
            <a:bodyPr/>
            <a:lstStyle/>
            <a:p>
              <a:pPr marL="0" marR="0" lvl="0" indent="0" defTabSz="4572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2" name="任意多边形 181"/>
            <p:cNvSpPr/>
            <p:nvPr/>
          </p:nvSpPr>
          <p:spPr bwMode="gray">
            <a:xfrm>
              <a:off x="14163" y="10808"/>
              <a:ext cx="737" cy="545"/>
            </a:xfrm>
            <a:custGeom>
              <a:avLst/>
              <a:gdLst/>
              <a:ahLst/>
              <a:cxnLst/>
              <a:rect l="0" t="0" r="0" b="0"/>
              <a:pathLst>
                <a:path w="1302" h="963">
                  <a:moveTo>
                    <a:pt x="1152" y="962"/>
                  </a:moveTo>
                  <a:lnTo>
                    <a:pt x="149" y="962"/>
                  </a:lnTo>
                  <a:cubicBezTo>
                    <a:pt x="67" y="962"/>
                    <a:pt x="0" y="895"/>
                    <a:pt x="0" y="813"/>
                  </a:cubicBezTo>
                  <a:lnTo>
                    <a:pt x="0" y="286"/>
                  </a:lnTo>
                  <a:cubicBezTo>
                    <a:pt x="0" y="127"/>
                    <a:pt x="129" y="0"/>
                    <a:pt x="286" y="0"/>
                  </a:cubicBezTo>
                  <a:lnTo>
                    <a:pt x="1013" y="0"/>
                  </a:lnTo>
                  <a:cubicBezTo>
                    <a:pt x="1172" y="0"/>
                    <a:pt x="1299" y="129"/>
                    <a:pt x="1299" y="286"/>
                  </a:cubicBezTo>
                  <a:lnTo>
                    <a:pt x="1299" y="813"/>
                  </a:lnTo>
                  <a:cubicBezTo>
                    <a:pt x="1301" y="895"/>
                    <a:pt x="1234" y="962"/>
                    <a:pt x="1152" y="962"/>
                  </a:cubicBezTo>
                  <a:close/>
                  <a:moveTo>
                    <a:pt x="288" y="97"/>
                  </a:moveTo>
                  <a:cubicBezTo>
                    <a:pt x="184" y="97"/>
                    <a:pt x="99" y="182"/>
                    <a:pt x="99" y="286"/>
                  </a:cubicBezTo>
                  <a:lnTo>
                    <a:pt x="99" y="813"/>
                  </a:lnTo>
                  <a:cubicBezTo>
                    <a:pt x="99" y="842"/>
                    <a:pt x="122" y="863"/>
                    <a:pt x="149" y="863"/>
                  </a:cubicBezTo>
                  <a:lnTo>
                    <a:pt x="1152" y="863"/>
                  </a:lnTo>
                  <a:cubicBezTo>
                    <a:pt x="1180" y="863"/>
                    <a:pt x="1202" y="840"/>
                    <a:pt x="1202" y="813"/>
                  </a:cubicBezTo>
                  <a:lnTo>
                    <a:pt x="1202" y="286"/>
                  </a:lnTo>
                  <a:cubicBezTo>
                    <a:pt x="1202" y="182"/>
                    <a:pt x="1116" y="97"/>
                    <a:pt x="1013" y="97"/>
                  </a:cubicBezTo>
                  <a:lnTo>
                    <a:pt x="288" y="97"/>
                  </a:lnTo>
                  <a:close/>
                </a:path>
              </a:pathLst>
            </a:custGeom>
            <a:grpFill/>
            <a:ln w="9525">
              <a:noFill/>
            </a:ln>
          </p:spPr>
          <p:txBody>
            <a:bodyPr/>
            <a:lstStyle/>
            <a:p>
              <a:pPr marL="0" marR="0" lvl="0" indent="0" defTabSz="4572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3" name="任意多边形 182"/>
            <p:cNvSpPr/>
            <p:nvPr/>
          </p:nvSpPr>
          <p:spPr bwMode="gray">
            <a:xfrm>
              <a:off x="13958" y="10368"/>
              <a:ext cx="1092" cy="55"/>
            </a:xfrm>
            <a:custGeom>
              <a:avLst/>
              <a:gdLst/>
              <a:ahLst/>
              <a:cxnLst/>
              <a:rect l="0" t="0" r="0" b="0"/>
              <a:pathLst>
                <a:path w="1929" h="98">
                  <a:moveTo>
                    <a:pt x="1880" y="97"/>
                  </a:moveTo>
                  <a:lnTo>
                    <a:pt x="49" y="97"/>
                  </a:lnTo>
                  <a:cubicBezTo>
                    <a:pt x="22" y="97"/>
                    <a:pt x="0" y="75"/>
                    <a:pt x="0" y="49"/>
                  </a:cubicBezTo>
                  <a:cubicBezTo>
                    <a:pt x="0" y="22"/>
                    <a:pt x="22" y="0"/>
                    <a:pt x="49" y="0"/>
                  </a:cubicBezTo>
                  <a:lnTo>
                    <a:pt x="1880" y="0"/>
                  </a:lnTo>
                  <a:cubicBezTo>
                    <a:pt x="1907" y="0"/>
                    <a:pt x="1928" y="22"/>
                    <a:pt x="1928" y="49"/>
                  </a:cubicBezTo>
                  <a:cubicBezTo>
                    <a:pt x="1928" y="75"/>
                    <a:pt x="1907" y="97"/>
                    <a:pt x="1880" y="97"/>
                  </a:cubicBezTo>
                </a:path>
              </a:pathLst>
            </a:custGeom>
            <a:grpFill/>
            <a:ln w="9525">
              <a:noFill/>
            </a:ln>
          </p:spPr>
          <p:txBody>
            <a:bodyPr/>
            <a:lstStyle/>
            <a:p>
              <a:pPr marL="0" marR="0" lvl="0" indent="0" defTabSz="4572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4" name="任意多边形 183"/>
            <p:cNvSpPr/>
            <p:nvPr/>
          </p:nvSpPr>
          <p:spPr bwMode="gray">
            <a:xfrm>
              <a:off x="13918" y="10858"/>
              <a:ext cx="137" cy="55"/>
            </a:xfrm>
            <a:custGeom>
              <a:avLst/>
              <a:gdLst/>
              <a:ahLst/>
              <a:cxnLst/>
              <a:rect l="0" t="0" r="0" b="0"/>
              <a:pathLst>
                <a:path w="241" h="98">
                  <a:moveTo>
                    <a:pt x="191" y="97"/>
                  </a:moveTo>
                  <a:lnTo>
                    <a:pt x="49" y="97"/>
                  </a:lnTo>
                  <a:cubicBezTo>
                    <a:pt x="22" y="97"/>
                    <a:pt x="0" y="74"/>
                    <a:pt x="0" y="48"/>
                  </a:cubicBezTo>
                  <a:cubicBezTo>
                    <a:pt x="0" y="21"/>
                    <a:pt x="22" y="0"/>
                    <a:pt x="49" y="0"/>
                  </a:cubicBezTo>
                  <a:lnTo>
                    <a:pt x="191" y="0"/>
                  </a:lnTo>
                  <a:cubicBezTo>
                    <a:pt x="218" y="0"/>
                    <a:pt x="240" y="21"/>
                    <a:pt x="240" y="48"/>
                  </a:cubicBezTo>
                  <a:cubicBezTo>
                    <a:pt x="240" y="74"/>
                    <a:pt x="218" y="97"/>
                    <a:pt x="191" y="97"/>
                  </a:cubicBezTo>
                </a:path>
              </a:pathLst>
            </a:custGeom>
            <a:grpFill/>
            <a:ln w="9525">
              <a:noFill/>
            </a:ln>
          </p:spPr>
          <p:txBody>
            <a:bodyPr/>
            <a:lstStyle/>
            <a:p>
              <a:pPr marL="0" marR="0" lvl="0" indent="0" defTabSz="4572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5" name="任意多边形 184"/>
            <p:cNvSpPr/>
            <p:nvPr/>
          </p:nvSpPr>
          <p:spPr bwMode="gray">
            <a:xfrm>
              <a:off x="14223" y="11443"/>
              <a:ext cx="135" cy="135"/>
            </a:xfrm>
            <a:custGeom>
              <a:avLst/>
              <a:gdLst/>
              <a:ahLst/>
              <a:cxnLst/>
              <a:rect l="0" t="0" r="0" b="0"/>
              <a:pathLst>
                <a:path w="239" h="239">
                  <a:moveTo>
                    <a:pt x="238" y="119"/>
                  </a:moveTo>
                  <a:cubicBezTo>
                    <a:pt x="238" y="141"/>
                    <a:pt x="233" y="159"/>
                    <a:pt x="222" y="178"/>
                  </a:cubicBezTo>
                  <a:cubicBezTo>
                    <a:pt x="211" y="197"/>
                    <a:pt x="197" y="211"/>
                    <a:pt x="178" y="222"/>
                  </a:cubicBezTo>
                  <a:cubicBezTo>
                    <a:pt x="159" y="233"/>
                    <a:pt x="141" y="238"/>
                    <a:pt x="119" y="238"/>
                  </a:cubicBezTo>
                  <a:cubicBezTo>
                    <a:pt x="97" y="238"/>
                    <a:pt x="78" y="233"/>
                    <a:pt x="59" y="222"/>
                  </a:cubicBezTo>
                  <a:cubicBezTo>
                    <a:pt x="40" y="211"/>
                    <a:pt x="27" y="197"/>
                    <a:pt x="16" y="178"/>
                  </a:cubicBezTo>
                  <a:cubicBezTo>
                    <a:pt x="5" y="159"/>
                    <a:pt x="0" y="141"/>
                    <a:pt x="0" y="119"/>
                  </a:cubicBezTo>
                  <a:cubicBezTo>
                    <a:pt x="0" y="97"/>
                    <a:pt x="5" y="78"/>
                    <a:pt x="16" y="60"/>
                  </a:cubicBezTo>
                  <a:cubicBezTo>
                    <a:pt x="27" y="41"/>
                    <a:pt x="40" y="27"/>
                    <a:pt x="59" y="16"/>
                  </a:cubicBezTo>
                  <a:cubicBezTo>
                    <a:pt x="78" y="5"/>
                    <a:pt x="97" y="0"/>
                    <a:pt x="119" y="0"/>
                  </a:cubicBezTo>
                  <a:cubicBezTo>
                    <a:pt x="141" y="0"/>
                    <a:pt x="159" y="5"/>
                    <a:pt x="178" y="16"/>
                  </a:cubicBezTo>
                  <a:cubicBezTo>
                    <a:pt x="197" y="27"/>
                    <a:pt x="211" y="41"/>
                    <a:pt x="222" y="60"/>
                  </a:cubicBezTo>
                  <a:cubicBezTo>
                    <a:pt x="233" y="78"/>
                    <a:pt x="238" y="97"/>
                    <a:pt x="238" y="119"/>
                  </a:cubicBezTo>
                </a:path>
              </a:pathLst>
            </a:custGeom>
            <a:grpFill/>
            <a:ln w="9525">
              <a:noFill/>
            </a:ln>
          </p:spPr>
          <p:txBody>
            <a:bodyPr/>
            <a:lstStyle/>
            <a:p>
              <a:pPr marL="0" marR="0" lvl="0" indent="0" defTabSz="4572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6" name="任意多边形 185"/>
            <p:cNvSpPr/>
            <p:nvPr/>
          </p:nvSpPr>
          <p:spPr bwMode="gray">
            <a:xfrm>
              <a:off x="14693" y="11443"/>
              <a:ext cx="135" cy="135"/>
            </a:xfrm>
            <a:custGeom>
              <a:avLst/>
              <a:gdLst/>
              <a:ahLst/>
              <a:cxnLst/>
              <a:rect l="0" t="0" r="0" b="0"/>
              <a:pathLst>
                <a:path w="238" h="239">
                  <a:moveTo>
                    <a:pt x="237" y="119"/>
                  </a:moveTo>
                  <a:cubicBezTo>
                    <a:pt x="237" y="141"/>
                    <a:pt x="232" y="159"/>
                    <a:pt x="221" y="178"/>
                  </a:cubicBezTo>
                  <a:cubicBezTo>
                    <a:pt x="210" y="197"/>
                    <a:pt x="197" y="211"/>
                    <a:pt x="178" y="222"/>
                  </a:cubicBezTo>
                  <a:cubicBezTo>
                    <a:pt x="159" y="233"/>
                    <a:pt x="139" y="238"/>
                    <a:pt x="118" y="238"/>
                  </a:cubicBezTo>
                  <a:cubicBezTo>
                    <a:pt x="96" y="238"/>
                    <a:pt x="78" y="233"/>
                    <a:pt x="59" y="222"/>
                  </a:cubicBezTo>
                  <a:cubicBezTo>
                    <a:pt x="40" y="211"/>
                    <a:pt x="27" y="197"/>
                    <a:pt x="16" y="178"/>
                  </a:cubicBezTo>
                  <a:cubicBezTo>
                    <a:pt x="5" y="159"/>
                    <a:pt x="0" y="141"/>
                    <a:pt x="0" y="119"/>
                  </a:cubicBezTo>
                  <a:cubicBezTo>
                    <a:pt x="0" y="97"/>
                    <a:pt x="5" y="78"/>
                    <a:pt x="16" y="60"/>
                  </a:cubicBezTo>
                  <a:cubicBezTo>
                    <a:pt x="27" y="41"/>
                    <a:pt x="40" y="27"/>
                    <a:pt x="59" y="16"/>
                  </a:cubicBezTo>
                  <a:cubicBezTo>
                    <a:pt x="78" y="5"/>
                    <a:pt x="97" y="0"/>
                    <a:pt x="118" y="0"/>
                  </a:cubicBezTo>
                  <a:cubicBezTo>
                    <a:pt x="140" y="0"/>
                    <a:pt x="159" y="5"/>
                    <a:pt x="178" y="16"/>
                  </a:cubicBezTo>
                  <a:cubicBezTo>
                    <a:pt x="197" y="27"/>
                    <a:pt x="210" y="41"/>
                    <a:pt x="221" y="60"/>
                  </a:cubicBezTo>
                  <a:cubicBezTo>
                    <a:pt x="232" y="78"/>
                    <a:pt x="237" y="97"/>
                    <a:pt x="237" y="119"/>
                  </a:cubicBezTo>
                </a:path>
              </a:pathLst>
            </a:custGeom>
            <a:grpFill/>
            <a:ln w="9525">
              <a:noFill/>
            </a:ln>
          </p:spPr>
          <p:txBody>
            <a:bodyPr/>
            <a:lstStyle/>
            <a:p>
              <a:pPr marL="0" marR="0" lvl="0" indent="0" defTabSz="4572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7" name="任意多边形 186"/>
            <p:cNvSpPr/>
            <p:nvPr/>
          </p:nvSpPr>
          <p:spPr bwMode="gray">
            <a:xfrm>
              <a:off x="14230" y="10393"/>
              <a:ext cx="330" cy="297"/>
            </a:xfrm>
            <a:custGeom>
              <a:avLst/>
              <a:gdLst/>
              <a:ahLst/>
              <a:cxnLst/>
              <a:rect l="0" t="0" r="0" b="0"/>
              <a:pathLst>
                <a:path w="581" h="526">
                  <a:moveTo>
                    <a:pt x="527" y="525"/>
                  </a:moveTo>
                  <a:cubicBezTo>
                    <a:pt x="515" y="525"/>
                    <a:pt x="503" y="522"/>
                    <a:pt x="493" y="513"/>
                  </a:cubicBezTo>
                  <a:lnTo>
                    <a:pt x="21" y="90"/>
                  </a:lnTo>
                  <a:cubicBezTo>
                    <a:pt x="1" y="72"/>
                    <a:pt x="0" y="41"/>
                    <a:pt x="18" y="21"/>
                  </a:cubicBezTo>
                  <a:cubicBezTo>
                    <a:pt x="36" y="1"/>
                    <a:pt x="67" y="0"/>
                    <a:pt x="87" y="18"/>
                  </a:cubicBezTo>
                  <a:lnTo>
                    <a:pt x="559" y="441"/>
                  </a:lnTo>
                  <a:cubicBezTo>
                    <a:pt x="579" y="460"/>
                    <a:pt x="580" y="490"/>
                    <a:pt x="562" y="510"/>
                  </a:cubicBezTo>
                  <a:cubicBezTo>
                    <a:pt x="554" y="520"/>
                    <a:pt x="540" y="525"/>
                    <a:pt x="527" y="525"/>
                  </a:cubicBezTo>
                </a:path>
              </a:pathLst>
            </a:custGeom>
            <a:grpFill/>
            <a:ln w="9525">
              <a:noFill/>
            </a:ln>
          </p:spPr>
          <p:txBody>
            <a:bodyPr/>
            <a:lstStyle/>
            <a:p>
              <a:pPr marL="0" marR="0" lvl="0" indent="0" defTabSz="4572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8" name="任意多边形 187"/>
            <p:cNvSpPr/>
            <p:nvPr/>
          </p:nvSpPr>
          <p:spPr bwMode="gray">
            <a:xfrm>
              <a:off x="14448" y="10393"/>
              <a:ext cx="330" cy="300"/>
            </a:xfrm>
            <a:custGeom>
              <a:avLst/>
              <a:gdLst/>
              <a:ahLst/>
              <a:cxnLst/>
              <a:rect l="0" t="0" r="0" b="0"/>
              <a:pathLst>
                <a:path w="582" h="528">
                  <a:moveTo>
                    <a:pt x="55" y="527"/>
                  </a:moveTo>
                  <a:cubicBezTo>
                    <a:pt x="42" y="527"/>
                    <a:pt x="29" y="522"/>
                    <a:pt x="19" y="510"/>
                  </a:cubicBezTo>
                  <a:cubicBezTo>
                    <a:pt x="0" y="490"/>
                    <a:pt x="2" y="458"/>
                    <a:pt x="22" y="442"/>
                  </a:cubicBezTo>
                  <a:lnTo>
                    <a:pt x="494" y="18"/>
                  </a:lnTo>
                  <a:cubicBezTo>
                    <a:pt x="514" y="0"/>
                    <a:pt x="546" y="2"/>
                    <a:pt x="563" y="22"/>
                  </a:cubicBezTo>
                  <a:cubicBezTo>
                    <a:pt x="581" y="42"/>
                    <a:pt x="579" y="74"/>
                    <a:pt x="559" y="90"/>
                  </a:cubicBezTo>
                  <a:lnTo>
                    <a:pt x="87" y="514"/>
                  </a:lnTo>
                  <a:cubicBezTo>
                    <a:pt x="79" y="524"/>
                    <a:pt x="67" y="527"/>
                    <a:pt x="55" y="527"/>
                  </a:cubicBezTo>
                </a:path>
              </a:pathLst>
            </a:custGeom>
            <a:grpFill/>
            <a:ln w="9525">
              <a:noFill/>
            </a:ln>
          </p:spPr>
          <p:txBody>
            <a:bodyPr/>
            <a:lstStyle/>
            <a:p>
              <a:pPr marL="0" marR="0" lvl="0" indent="0" defTabSz="4572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9" name="任意多边形 188"/>
            <p:cNvSpPr/>
            <p:nvPr/>
          </p:nvSpPr>
          <p:spPr bwMode="gray">
            <a:xfrm>
              <a:off x="13898" y="11808"/>
              <a:ext cx="337" cy="142"/>
            </a:xfrm>
            <a:custGeom>
              <a:avLst/>
              <a:gdLst/>
              <a:ahLst/>
              <a:cxnLst/>
              <a:rect l="0" t="0" r="0" b="0"/>
              <a:pathLst>
                <a:path w="595" h="252">
                  <a:moveTo>
                    <a:pt x="336" y="0"/>
                  </a:moveTo>
                  <a:lnTo>
                    <a:pt x="0" y="251"/>
                  </a:lnTo>
                  <a:lnTo>
                    <a:pt x="361" y="251"/>
                  </a:lnTo>
                  <a:lnTo>
                    <a:pt x="594" y="0"/>
                  </a:lnTo>
                  <a:lnTo>
                    <a:pt x="336" y="0"/>
                  </a:lnTo>
                </a:path>
              </a:pathLst>
            </a:custGeom>
            <a:grpFill/>
            <a:ln w="9525">
              <a:noFill/>
            </a:ln>
          </p:spPr>
          <p:txBody>
            <a:bodyPr/>
            <a:lstStyle/>
            <a:p>
              <a:pPr marL="0" marR="0" lvl="0" indent="0" defTabSz="4572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0" name="任意多边形 189"/>
            <p:cNvSpPr/>
            <p:nvPr/>
          </p:nvSpPr>
          <p:spPr bwMode="gray">
            <a:xfrm>
              <a:off x="14830" y="11808"/>
              <a:ext cx="335" cy="142"/>
            </a:xfrm>
            <a:custGeom>
              <a:avLst/>
              <a:gdLst/>
              <a:ahLst/>
              <a:cxnLst/>
              <a:rect l="0" t="0" r="0" b="0"/>
              <a:pathLst>
                <a:path w="593" h="252">
                  <a:moveTo>
                    <a:pt x="257" y="0"/>
                  </a:moveTo>
                  <a:lnTo>
                    <a:pt x="592" y="251"/>
                  </a:lnTo>
                  <a:lnTo>
                    <a:pt x="232" y="251"/>
                  </a:lnTo>
                  <a:lnTo>
                    <a:pt x="0" y="0"/>
                  </a:lnTo>
                  <a:lnTo>
                    <a:pt x="257" y="0"/>
                  </a:lnTo>
                </a:path>
              </a:pathLst>
            </a:custGeom>
            <a:grpFill/>
            <a:ln w="9525">
              <a:noFill/>
            </a:ln>
          </p:spPr>
          <p:txBody>
            <a:bodyPr/>
            <a:lstStyle/>
            <a:p>
              <a:pPr marL="0" marR="0" lvl="0" indent="0" defTabSz="4572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1" name="任意多边形 190"/>
            <p:cNvSpPr/>
            <p:nvPr/>
          </p:nvSpPr>
          <p:spPr bwMode="gray">
            <a:xfrm>
              <a:off x="13815" y="10843"/>
              <a:ext cx="120" cy="222"/>
            </a:xfrm>
            <a:custGeom>
              <a:avLst/>
              <a:gdLst/>
              <a:ahLst/>
              <a:cxnLst/>
              <a:rect l="0" t="0" r="0" b="0"/>
              <a:pathLst>
                <a:path w="210" h="393">
                  <a:moveTo>
                    <a:pt x="179" y="392"/>
                  </a:moveTo>
                  <a:lnTo>
                    <a:pt x="30" y="392"/>
                  </a:lnTo>
                  <a:cubicBezTo>
                    <a:pt x="13" y="392"/>
                    <a:pt x="0" y="378"/>
                    <a:pt x="0" y="362"/>
                  </a:cubicBezTo>
                  <a:lnTo>
                    <a:pt x="0" y="30"/>
                  </a:lnTo>
                  <a:cubicBezTo>
                    <a:pt x="0" y="14"/>
                    <a:pt x="13" y="0"/>
                    <a:pt x="30" y="0"/>
                  </a:cubicBezTo>
                  <a:lnTo>
                    <a:pt x="179" y="0"/>
                  </a:lnTo>
                  <a:cubicBezTo>
                    <a:pt x="196" y="0"/>
                    <a:pt x="209" y="14"/>
                    <a:pt x="209" y="30"/>
                  </a:cubicBezTo>
                  <a:lnTo>
                    <a:pt x="209" y="362"/>
                  </a:lnTo>
                  <a:cubicBezTo>
                    <a:pt x="207" y="378"/>
                    <a:pt x="196" y="392"/>
                    <a:pt x="179" y="392"/>
                  </a:cubicBezTo>
                </a:path>
              </a:pathLst>
            </a:custGeom>
            <a:grpFill/>
            <a:ln w="9525">
              <a:noFill/>
            </a:ln>
          </p:spPr>
          <p:txBody>
            <a:bodyPr/>
            <a:lstStyle/>
            <a:p>
              <a:pPr marL="0" marR="0" lvl="0" indent="0" defTabSz="4572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2" name="任意多边形 191"/>
            <p:cNvSpPr/>
            <p:nvPr/>
          </p:nvSpPr>
          <p:spPr bwMode="gray">
            <a:xfrm>
              <a:off x="15018" y="10858"/>
              <a:ext cx="135" cy="55"/>
            </a:xfrm>
            <a:custGeom>
              <a:avLst/>
              <a:gdLst/>
              <a:ahLst/>
              <a:cxnLst/>
              <a:rect l="0" t="0" r="0" b="0"/>
              <a:pathLst>
                <a:path w="240" h="98">
                  <a:moveTo>
                    <a:pt x="191" y="97"/>
                  </a:moveTo>
                  <a:lnTo>
                    <a:pt x="49" y="97"/>
                  </a:lnTo>
                  <a:cubicBezTo>
                    <a:pt x="22" y="97"/>
                    <a:pt x="0" y="74"/>
                    <a:pt x="0" y="48"/>
                  </a:cubicBezTo>
                  <a:cubicBezTo>
                    <a:pt x="0" y="21"/>
                    <a:pt x="22" y="0"/>
                    <a:pt x="49" y="0"/>
                  </a:cubicBezTo>
                  <a:lnTo>
                    <a:pt x="191" y="0"/>
                  </a:lnTo>
                  <a:cubicBezTo>
                    <a:pt x="218" y="0"/>
                    <a:pt x="239" y="21"/>
                    <a:pt x="239" y="48"/>
                  </a:cubicBezTo>
                  <a:cubicBezTo>
                    <a:pt x="239" y="74"/>
                    <a:pt x="218" y="97"/>
                    <a:pt x="191" y="97"/>
                  </a:cubicBezTo>
                </a:path>
              </a:pathLst>
            </a:custGeom>
            <a:grpFill/>
            <a:ln w="9525">
              <a:noFill/>
            </a:ln>
          </p:spPr>
          <p:txBody>
            <a:bodyPr/>
            <a:lstStyle/>
            <a:p>
              <a:pPr marL="0" marR="0" lvl="0" indent="0" defTabSz="4572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3" name="任意多边形 192"/>
            <p:cNvSpPr/>
            <p:nvPr/>
          </p:nvSpPr>
          <p:spPr bwMode="gray">
            <a:xfrm>
              <a:off x="15140" y="10843"/>
              <a:ext cx="120" cy="222"/>
            </a:xfrm>
            <a:custGeom>
              <a:avLst/>
              <a:gdLst/>
              <a:ahLst/>
              <a:cxnLst/>
              <a:rect l="0" t="0" r="0" b="0"/>
              <a:pathLst>
                <a:path w="210" h="393">
                  <a:moveTo>
                    <a:pt x="30" y="392"/>
                  </a:moveTo>
                  <a:lnTo>
                    <a:pt x="179" y="392"/>
                  </a:lnTo>
                  <a:cubicBezTo>
                    <a:pt x="195" y="392"/>
                    <a:pt x="209" y="378"/>
                    <a:pt x="209" y="362"/>
                  </a:cubicBezTo>
                  <a:lnTo>
                    <a:pt x="209" y="30"/>
                  </a:lnTo>
                  <a:cubicBezTo>
                    <a:pt x="209" y="14"/>
                    <a:pt x="195" y="0"/>
                    <a:pt x="179" y="0"/>
                  </a:cubicBezTo>
                  <a:lnTo>
                    <a:pt x="30" y="0"/>
                  </a:lnTo>
                  <a:cubicBezTo>
                    <a:pt x="13" y="0"/>
                    <a:pt x="0" y="14"/>
                    <a:pt x="0" y="30"/>
                  </a:cubicBezTo>
                  <a:lnTo>
                    <a:pt x="0" y="362"/>
                  </a:lnTo>
                  <a:cubicBezTo>
                    <a:pt x="0" y="378"/>
                    <a:pt x="13" y="392"/>
                    <a:pt x="30" y="392"/>
                  </a:cubicBezTo>
                </a:path>
              </a:pathLst>
            </a:custGeom>
            <a:grpFill/>
            <a:ln w="9525">
              <a:noFill/>
            </a:ln>
          </p:spPr>
          <p:txBody>
            <a:bodyPr/>
            <a:lstStyle/>
            <a:p>
              <a:pPr marL="0" marR="0" lvl="0" indent="0" defTabSz="4572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49" name="文本框 248"/>
          <p:cNvSpPr txBox="1"/>
          <p:nvPr/>
        </p:nvSpPr>
        <p:spPr bwMode="gray">
          <a:xfrm>
            <a:off x="2439402" y="5530360"/>
            <a:ext cx="1105153" cy="184666"/>
          </a:xfrm>
          <a:prstGeom prst="rect">
            <a:avLst/>
          </a:prstGeom>
          <a:noFill/>
        </p:spPr>
        <p:txBody>
          <a:bodyPr wrap="square" lIns="0" tIns="0" rIns="0" bIns="0" rtlCol="0">
            <a:spAutoFit/>
          </a:bodyPr>
          <a:lstStyle>
            <a:defPPr>
              <a:defRPr lang="en-US"/>
            </a:defPPr>
            <a:lvl1pPr algn="ctr">
              <a:defRPr kumimoji="1" sz="1050">
                <a:solidFill>
                  <a:srgbClr val="000000"/>
                </a:solidFill>
                <a:latin typeface="Arial" panose="020B0503020204020204" pitchFamily="34" charset="-122"/>
                <a:ea typeface="Microsoft YaHei" panose="020B0503020204020204" pitchFamily="34" charset="-122"/>
              </a:defRPr>
            </a:lvl1pPr>
          </a:lstStyle>
          <a:p>
            <a:pPr defTabSz="480101" fontAlgn="ctr" hangingPunct="0">
              <a:defRPr/>
            </a:pPr>
            <a:r>
              <a:rPr lang="en-US" sz="1200" dirty="0" smtClean="0">
                <a:solidFill>
                  <a:schemeClr val="tx1">
                    <a:lumMod val="50000"/>
                    <a:lumOff val="50000"/>
                  </a:schemeClr>
                </a:solidFill>
                <a:latin typeface="Huawei Sans" panose="020C0503030203020204" pitchFamily="34" charset="0"/>
              </a:rPr>
              <a:t>Transportation</a:t>
            </a:r>
            <a:endParaRPr lang="en-US" altLang="zh-CN" sz="1200" kern="0" dirty="0" smtClean="0">
              <a:solidFill>
                <a:schemeClr val="tx1">
                  <a:lumMod val="50000"/>
                  <a:lumOff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45" name="组合 244"/>
          <p:cNvGrpSpPr/>
          <p:nvPr/>
        </p:nvGrpSpPr>
        <p:grpSpPr bwMode="gray">
          <a:xfrm>
            <a:off x="3655188" y="5050035"/>
            <a:ext cx="448810" cy="402853"/>
            <a:chOff x="4049999" y="5133219"/>
            <a:chExt cx="448810" cy="402853"/>
          </a:xfrm>
        </p:grpSpPr>
        <p:grpSp>
          <p:nvGrpSpPr>
            <p:cNvPr id="194" name="组合 206"/>
            <p:cNvGrpSpPr/>
            <p:nvPr/>
          </p:nvGrpSpPr>
          <p:grpSpPr bwMode="gray">
            <a:xfrm>
              <a:off x="4092516" y="5226294"/>
              <a:ext cx="110145" cy="144595"/>
              <a:chOff x="7759700" y="2399045"/>
              <a:chExt cx="93646" cy="225108"/>
            </a:xfrm>
            <a:solidFill>
              <a:srgbClr val="666666">
                <a:lumMod val="60000"/>
                <a:lumOff val="40000"/>
              </a:srgbClr>
            </a:solidFill>
          </p:grpSpPr>
          <p:sp>
            <p:nvSpPr>
              <p:cNvPr id="195" name="Freeform 168"/>
              <p:cNvSpPr>
                <a:spLocks noEditPoints="1"/>
              </p:cNvSpPr>
              <p:nvPr/>
            </p:nvSpPr>
            <p:spPr bwMode="gray">
              <a:xfrm>
                <a:off x="7764446" y="2541603"/>
                <a:ext cx="88900" cy="82550"/>
              </a:xfrm>
              <a:custGeom>
                <a:avLst/>
                <a:gdLst>
                  <a:gd name="txL" fmla="*/ 0 w 210"/>
                  <a:gd name="txT" fmla="*/ 0 h 196"/>
                  <a:gd name="txR" fmla="*/ 210 w 210"/>
                  <a:gd name="txB" fmla="*/ 196 h 196"/>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210" h="196">
                    <a:moveTo>
                      <a:pt x="139" y="109"/>
                    </a:moveTo>
                    <a:lnTo>
                      <a:pt x="139" y="109"/>
                    </a:lnTo>
                    <a:cubicBezTo>
                      <a:pt x="136" y="117"/>
                      <a:pt x="131" y="123"/>
                      <a:pt x="124" y="126"/>
                    </a:cubicBezTo>
                    <a:cubicBezTo>
                      <a:pt x="109" y="134"/>
                      <a:pt x="91" y="128"/>
                      <a:pt x="83" y="113"/>
                    </a:cubicBezTo>
                    <a:cubicBezTo>
                      <a:pt x="76" y="98"/>
                      <a:pt x="82" y="80"/>
                      <a:pt x="97" y="73"/>
                    </a:cubicBezTo>
                    <a:cubicBezTo>
                      <a:pt x="101" y="71"/>
                      <a:pt x="106" y="70"/>
                      <a:pt x="110" y="70"/>
                    </a:cubicBezTo>
                    <a:cubicBezTo>
                      <a:pt x="113" y="70"/>
                      <a:pt x="117" y="70"/>
                      <a:pt x="120" y="71"/>
                    </a:cubicBezTo>
                    <a:cubicBezTo>
                      <a:pt x="127" y="74"/>
                      <a:pt x="133" y="79"/>
                      <a:pt x="137" y="86"/>
                    </a:cubicBezTo>
                    <a:cubicBezTo>
                      <a:pt x="141" y="93"/>
                      <a:pt x="141" y="102"/>
                      <a:pt x="139" y="109"/>
                    </a:cubicBezTo>
                    <a:close/>
                    <a:moveTo>
                      <a:pt x="67" y="13"/>
                    </a:moveTo>
                    <a:lnTo>
                      <a:pt x="67" y="13"/>
                    </a:lnTo>
                    <a:cubicBezTo>
                      <a:pt x="19" y="37"/>
                      <a:pt x="0" y="95"/>
                      <a:pt x="24" y="143"/>
                    </a:cubicBezTo>
                    <a:cubicBezTo>
                      <a:pt x="41" y="177"/>
                      <a:pt x="75" y="196"/>
                      <a:pt x="110" y="196"/>
                    </a:cubicBezTo>
                    <a:cubicBezTo>
                      <a:pt x="125" y="196"/>
                      <a:pt x="140" y="193"/>
                      <a:pt x="153" y="186"/>
                    </a:cubicBezTo>
                    <a:cubicBezTo>
                      <a:pt x="176" y="175"/>
                      <a:pt x="194" y="155"/>
                      <a:pt x="202" y="130"/>
                    </a:cubicBezTo>
                    <a:cubicBezTo>
                      <a:pt x="210" y="106"/>
                      <a:pt x="208" y="80"/>
                      <a:pt x="197" y="56"/>
                    </a:cubicBezTo>
                    <a:cubicBezTo>
                      <a:pt x="185" y="33"/>
                      <a:pt x="165" y="16"/>
                      <a:pt x="141" y="8"/>
                    </a:cubicBezTo>
                    <a:cubicBezTo>
                      <a:pt x="116" y="0"/>
                      <a:pt x="90" y="2"/>
                      <a:pt x="67" y="13"/>
                    </a:cubicBezTo>
                    <a:close/>
                  </a:path>
                </a:pathLst>
              </a:custGeom>
              <a:grpFill/>
              <a:ln w="0">
                <a:noFill/>
              </a:ln>
            </p:spPr>
            <p:txBody>
              <a:bodyPr/>
              <a:lstStyle/>
              <a:p>
                <a:pPr marL="0" marR="0" lvl="0" indent="0" defTabSz="4572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6" name="Freeform 169"/>
              <p:cNvSpPr>
                <a:spLocks noEditPoints="1"/>
              </p:cNvSpPr>
              <p:nvPr/>
            </p:nvSpPr>
            <p:spPr bwMode="gray">
              <a:xfrm>
                <a:off x="7759700" y="2399045"/>
                <a:ext cx="79375" cy="74613"/>
              </a:xfrm>
              <a:custGeom>
                <a:avLst/>
                <a:gdLst>
                  <a:gd name="txL" fmla="*/ 0 w 187"/>
                  <a:gd name="txT" fmla="*/ 0 h 176"/>
                  <a:gd name="txR" fmla="*/ 187 w 187"/>
                  <a:gd name="txB" fmla="*/ 176 h 176"/>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187" h="176">
                    <a:moveTo>
                      <a:pt x="73" y="75"/>
                    </a:moveTo>
                    <a:lnTo>
                      <a:pt x="73" y="75"/>
                    </a:lnTo>
                    <a:cubicBezTo>
                      <a:pt x="77" y="71"/>
                      <a:pt x="82" y="69"/>
                      <a:pt x="87" y="68"/>
                    </a:cubicBezTo>
                    <a:cubicBezTo>
                      <a:pt x="88" y="68"/>
                      <a:pt x="88" y="68"/>
                      <a:pt x="89" y="68"/>
                    </a:cubicBezTo>
                    <a:cubicBezTo>
                      <a:pt x="94" y="68"/>
                      <a:pt x="99" y="70"/>
                      <a:pt x="102" y="73"/>
                    </a:cubicBezTo>
                    <a:cubicBezTo>
                      <a:pt x="111" y="81"/>
                      <a:pt x="112" y="94"/>
                      <a:pt x="105" y="102"/>
                    </a:cubicBezTo>
                    <a:cubicBezTo>
                      <a:pt x="101" y="107"/>
                      <a:pt x="96" y="109"/>
                      <a:pt x="91" y="110"/>
                    </a:cubicBezTo>
                    <a:cubicBezTo>
                      <a:pt x="85" y="110"/>
                      <a:pt x="80" y="108"/>
                      <a:pt x="76" y="105"/>
                    </a:cubicBezTo>
                    <a:cubicBezTo>
                      <a:pt x="71" y="101"/>
                      <a:pt x="69" y="96"/>
                      <a:pt x="68" y="91"/>
                    </a:cubicBezTo>
                    <a:cubicBezTo>
                      <a:pt x="68" y="85"/>
                      <a:pt x="70" y="80"/>
                      <a:pt x="73" y="75"/>
                    </a:cubicBezTo>
                    <a:close/>
                    <a:moveTo>
                      <a:pt x="32" y="155"/>
                    </a:moveTo>
                    <a:lnTo>
                      <a:pt x="32" y="155"/>
                    </a:lnTo>
                    <a:cubicBezTo>
                      <a:pt x="48" y="169"/>
                      <a:pt x="68" y="176"/>
                      <a:pt x="89" y="176"/>
                    </a:cubicBezTo>
                    <a:cubicBezTo>
                      <a:pt x="91" y="176"/>
                      <a:pt x="94" y="176"/>
                      <a:pt x="96" y="176"/>
                    </a:cubicBezTo>
                    <a:cubicBezTo>
                      <a:pt x="119" y="174"/>
                      <a:pt x="140" y="163"/>
                      <a:pt x="156" y="146"/>
                    </a:cubicBezTo>
                    <a:cubicBezTo>
                      <a:pt x="187" y="109"/>
                      <a:pt x="182" y="54"/>
                      <a:pt x="146" y="22"/>
                    </a:cubicBezTo>
                    <a:cubicBezTo>
                      <a:pt x="128" y="7"/>
                      <a:pt x="105" y="0"/>
                      <a:pt x="82" y="2"/>
                    </a:cubicBezTo>
                    <a:cubicBezTo>
                      <a:pt x="59" y="4"/>
                      <a:pt x="38" y="14"/>
                      <a:pt x="22" y="32"/>
                    </a:cubicBezTo>
                    <a:cubicBezTo>
                      <a:pt x="7" y="50"/>
                      <a:pt x="0" y="73"/>
                      <a:pt x="2" y="96"/>
                    </a:cubicBezTo>
                    <a:cubicBezTo>
                      <a:pt x="4" y="119"/>
                      <a:pt x="15" y="140"/>
                      <a:pt x="32" y="155"/>
                    </a:cubicBezTo>
                    <a:close/>
                  </a:path>
                </a:pathLst>
              </a:custGeom>
              <a:grpFill/>
              <a:ln w="0">
                <a:noFill/>
              </a:ln>
            </p:spPr>
            <p:txBody>
              <a:bodyPr/>
              <a:lstStyle/>
              <a:p>
                <a:pPr marL="0" marR="0" lvl="0" indent="0" defTabSz="4572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210" name="组合 324"/>
            <p:cNvGrpSpPr>
              <a:grpSpLocks/>
            </p:cNvGrpSpPr>
            <p:nvPr/>
          </p:nvGrpSpPr>
          <p:grpSpPr bwMode="gray">
            <a:xfrm>
              <a:off x="4049999" y="5133219"/>
              <a:ext cx="448810" cy="402853"/>
              <a:chOff x="1054100" y="2682876"/>
              <a:chExt cx="633413" cy="804862"/>
            </a:xfrm>
            <a:gradFill>
              <a:gsLst>
                <a:gs pos="0">
                  <a:srgbClr val="FFFFFF"/>
                </a:gs>
                <a:gs pos="49000">
                  <a:srgbClr val="FFFFFF">
                    <a:lumMod val="75000"/>
                  </a:srgbClr>
                </a:gs>
                <a:gs pos="100000">
                  <a:srgbClr val="FFFFFF"/>
                </a:gs>
              </a:gsLst>
              <a:lin ang="5400000" scaled="1"/>
            </a:gradFill>
          </p:grpSpPr>
          <p:sp>
            <p:nvSpPr>
              <p:cNvPr id="211" name="Oval 149"/>
              <p:cNvSpPr>
                <a:spLocks noChangeArrowheads="1"/>
              </p:cNvSpPr>
              <p:nvPr/>
            </p:nvSpPr>
            <p:spPr bwMode="gray">
              <a:xfrm>
                <a:off x="1079500" y="3349626"/>
                <a:ext cx="69850" cy="73025"/>
              </a:xfrm>
              <a:prstGeom prst="ellipse">
                <a:avLst/>
              </a:prstGeom>
              <a:grpFill/>
              <a:ln w="9525">
                <a:solidFill>
                  <a:srgbClr val="666666">
                    <a:lumMod val="60000"/>
                    <a:lumOff val="40000"/>
                  </a:srgbClr>
                </a:solidFill>
                <a:round/>
                <a:headEnd/>
                <a:tailEnd/>
              </a:ln>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srgbClr val="FFFFFF"/>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12" name="Oval 150"/>
              <p:cNvSpPr>
                <a:spLocks noChangeArrowheads="1"/>
              </p:cNvSpPr>
              <p:nvPr/>
            </p:nvSpPr>
            <p:spPr bwMode="gray">
              <a:xfrm>
                <a:off x="1079500" y="3241676"/>
                <a:ext cx="69850" cy="71438"/>
              </a:xfrm>
              <a:prstGeom prst="ellipse">
                <a:avLst/>
              </a:prstGeom>
              <a:grpFill/>
              <a:ln w="9525">
                <a:solidFill>
                  <a:srgbClr val="666666">
                    <a:lumMod val="60000"/>
                    <a:lumOff val="40000"/>
                  </a:srgbClr>
                </a:solidFill>
                <a:round/>
                <a:headEnd/>
                <a:tailEnd/>
              </a:ln>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srgbClr val="FFFFFF"/>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13" name="Freeform 153"/>
              <p:cNvSpPr>
                <a:spLocks/>
              </p:cNvSpPr>
              <p:nvPr/>
            </p:nvSpPr>
            <p:spPr bwMode="gray">
              <a:xfrm>
                <a:off x="1054100" y="3455988"/>
                <a:ext cx="266700" cy="31750"/>
              </a:xfrm>
              <a:custGeom>
                <a:avLst/>
                <a:gdLst>
                  <a:gd name="T0" fmla="*/ 250698 w 150"/>
                  <a:gd name="T1" fmla="*/ 31750 h 18"/>
                  <a:gd name="T2" fmla="*/ 16002 w 150"/>
                  <a:gd name="T3" fmla="*/ 31750 h 18"/>
                  <a:gd name="T4" fmla="*/ 0 w 150"/>
                  <a:gd name="T5" fmla="*/ 15875 h 18"/>
                  <a:gd name="T6" fmla="*/ 16002 w 150"/>
                  <a:gd name="T7" fmla="*/ 0 h 18"/>
                  <a:gd name="T8" fmla="*/ 250698 w 150"/>
                  <a:gd name="T9" fmla="*/ 0 h 18"/>
                  <a:gd name="T10" fmla="*/ 266700 w 150"/>
                  <a:gd name="T11" fmla="*/ 15875 h 18"/>
                  <a:gd name="T12" fmla="*/ 250698 w 150"/>
                  <a:gd name="T13" fmla="*/ 31750 h 18"/>
                  <a:gd name="T14" fmla="*/ 0 60000 65536"/>
                  <a:gd name="T15" fmla="*/ 0 60000 65536"/>
                  <a:gd name="T16" fmla="*/ 0 60000 65536"/>
                  <a:gd name="T17" fmla="*/ 0 60000 65536"/>
                  <a:gd name="T18" fmla="*/ 0 60000 65536"/>
                  <a:gd name="T19" fmla="*/ 0 60000 65536"/>
                  <a:gd name="T20" fmla="*/ 0 60000 65536"/>
                  <a:gd name="T21" fmla="*/ 0 w 150"/>
                  <a:gd name="T22" fmla="*/ 0 h 18"/>
                  <a:gd name="T23" fmla="*/ 150 w 150"/>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0" h="18">
                    <a:moveTo>
                      <a:pt x="141" y="18"/>
                    </a:moveTo>
                    <a:cubicBezTo>
                      <a:pt x="9" y="18"/>
                      <a:pt x="9" y="18"/>
                      <a:pt x="9" y="18"/>
                    </a:cubicBezTo>
                    <a:cubicBezTo>
                      <a:pt x="4" y="18"/>
                      <a:pt x="0" y="14"/>
                      <a:pt x="0" y="9"/>
                    </a:cubicBezTo>
                    <a:cubicBezTo>
                      <a:pt x="0" y="4"/>
                      <a:pt x="4" y="0"/>
                      <a:pt x="9" y="0"/>
                    </a:cubicBezTo>
                    <a:cubicBezTo>
                      <a:pt x="141" y="0"/>
                      <a:pt x="141" y="0"/>
                      <a:pt x="141" y="0"/>
                    </a:cubicBezTo>
                    <a:cubicBezTo>
                      <a:pt x="146" y="0"/>
                      <a:pt x="150" y="4"/>
                      <a:pt x="150" y="9"/>
                    </a:cubicBezTo>
                    <a:cubicBezTo>
                      <a:pt x="150" y="14"/>
                      <a:pt x="146" y="18"/>
                      <a:pt x="141" y="18"/>
                    </a:cubicBezTo>
                    <a:close/>
                  </a:path>
                </a:pathLst>
              </a:custGeom>
              <a:grpFill/>
              <a:ln w="9525">
                <a:solidFill>
                  <a:srgbClr val="666666">
                    <a:lumMod val="60000"/>
                    <a:lumOff val="40000"/>
                  </a:srgbClr>
                </a:solidFill>
                <a:round/>
                <a:headEnd/>
                <a:tailEnd/>
              </a:ln>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srgbClr val="FFFFFF"/>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14" name="Freeform 154"/>
              <p:cNvSpPr>
                <a:spLocks noEditPoints="1"/>
              </p:cNvSpPr>
              <p:nvPr/>
            </p:nvSpPr>
            <p:spPr bwMode="gray">
              <a:xfrm>
                <a:off x="1166813" y="2682876"/>
                <a:ext cx="511175" cy="528638"/>
              </a:xfrm>
              <a:custGeom>
                <a:avLst/>
                <a:gdLst>
                  <a:gd name="T0" fmla="*/ 15974 w 288"/>
                  <a:gd name="T1" fmla="*/ 528638 h 298"/>
                  <a:gd name="T2" fmla="*/ 0 w 288"/>
                  <a:gd name="T3" fmla="*/ 512672 h 298"/>
                  <a:gd name="T4" fmla="*/ 0 w 288"/>
                  <a:gd name="T5" fmla="*/ 156108 h 298"/>
                  <a:gd name="T6" fmla="*/ 44373 w 288"/>
                  <a:gd name="T7" fmla="*/ 51445 h 298"/>
                  <a:gd name="T8" fmla="*/ 189916 w 288"/>
                  <a:gd name="T9" fmla="*/ 0 h 298"/>
                  <a:gd name="T10" fmla="*/ 420654 w 288"/>
                  <a:gd name="T11" fmla="*/ 0 h 298"/>
                  <a:gd name="T12" fmla="*/ 427754 w 288"/>
                  <a:gd name="T13" fmla="*/ 0 h 298"/>
                  <a:gd name="T14" fmla="*/ 511175 w 288"/>
                  <a:gd name="T15" fmla="*/ 106437 h 298"/>
                  <a:gd name="T16" fmla="*/ 495201 w 288"/>
                  <a:gd name="T17" fmla="*/ 122403 h 298"/>
                  <a:gd name="T18" fmla="*/ 294636 w 288"/>
                  <a:gd name="T19" fmla="*/ 122403 h 298"/>
                  <a:gd name="T20" fmla="*/ 289311 w 288"/>
                  <a:gd name="T21" fmla="*/ 120629 h 298"/>
                  <a:gd name="T22" fmla="*/ 198790 w 288"/>
                  <a:gd name="T23" fmla="*/ 31931 h 298"/>
                  <a:gd name="T24" fmla="*/ 189916 w 288"/>
                  <a:gd name="T25" fmla="*/ 31931 h 298"/>
                  <a:gd name="T26" fmla="*/ 67447 w 288"/>
                  <a:gd name="T27" fmla="*/ 72732 h 298"/>
                  <a:gd name="T28" fmla="*/ 31948 w 288"/>
                  <a:gd name="T29" fmla="*/ 156108 h 298"/>
                  <a:gd name="T30" fmla="*/ 31948 w 288"/>
                  <a:gd name="T31" fmla="*/ 512672 h 298"/>
                  <a:gd name="T32" fmla="*/ 15974 w 288"/>
                  <a:gd name="T33" fmla="*/ 528638 h 298"/>
                  <a:gd name="T34" fmla="*/ 296411 w 288"/>
                  <a:gd name="T35" fmla="*/ 90472 h 298"/>
                  <a:gd name="T36" fmla="*/ 477452 w 288"/>
                  <a:gd name="T37" fmla="*/ 90472 h 298"/>
                  <a:gd name="T38" fmla="*/ 417105 w 288"/>
                  <a:gd name="T39" fmla="*/ 31931 h 298"/>
                  <a:gd name="T40" fmla="*/ 232514 w 288"/>
                  <a:gd name="T41" fmla="*/ 31931 h 298"/>
                  <a:gd name="T42" fmla="*/ 296411 w 288"/>
                  <a:gd name="T43" fmla="*/ 90472 h 29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88"/>
                  <a:gd name="T67" fmla="*/ 0 h 298"/>
                  <a:gd name="T68" fmla="*/ 288 w 288"/>
                  <a:gd name="T69" fmla="*/ 298 h 29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88" h="298">
                    <a:moveTo>
                      <a:pt x="9" y="298"/>
                    </a:moveTo>
                    <a:cubicBezTo>
                      <a:pt x="4" y="298"/>
                      <a:pt x="0" y="294"/>
                      <a:pt x="0" y="289"/>
                    </a:cubicBezTo>
                    <a:cubicBezTo>
                      <a:pt x="0" y="88"/>
                      <a:pt x="0" y="88"/>
                      <a:pt x="0" y="88"/>
                    </a:cubicBezTo>
                    <a:cubicBezTo>
                      <a:pt x="0" y="87"/>
                      <a:pt x="0" y="54"/>
                      <a:pt x="25" y="29"/>
                    </a:cubicBezTo>
                    <a:cubicBezTo>
                      <a:pt x="44" y="9"/>
                      <a:pt x="72" y="0"/>
                      <a:pt x="107" y="0"/>
                    </a:cubicBezTo>
                    <a:cubicBezTo>
                      <a:pt x="237" y="0"/>
                      <a:pt x="237" y="0"/>
                      <a:pt x="237" y="0"/>
                    </a:cubicBezTo>
                    <a:cubicBezTo>
                      <a:pt x="238" y="0"/>
                      <a:pt x="240" y="0"/>
                      <a:pt x="241" y="0"/>
                    </a:cubicBezTo>
                    <a:cubicBezTo>
                      <a:pt x="243" y="1"/>
                      <a:pt x="288" y="21"/>
                      <a:pt x="288" y="60"/>
                    </a:cubicBezTo>
                    <a:cubicBezTo>
                      <a:pt x="288" y="65"/>
                      <a:pt x="284" y="69"/>
                      <a:pt x="279" y="69"/>
                    </a:cubicBezTo>
                    <a:cubicBezTo>
                      <a:pt x="166" y="69"/>
                      <a:pt x="166" y="69"/>
                      <a:pt x="166" y="69"/>
                    </a:cubicBezTo>
                    <a:cubicBezTo>
                      <a:pt x="165" y="69"/>
                      <a:pt x="164" y="69"/>
                      <a:pt x="163" y="68"/>
                    </a:cubicBezTo>
                    <a:cubicBezTo>
                      <a:pt x="162" y="68"/>
                      <a:pt x="123" y="57"/>
                      <a:pt x="112" y="18"/>
                    </a:cubicBezTo>
                    <a:cubicBezTo>
                      <a:pt x="107" y="18"/>
                      <a:pt x="107" y="18"/>
                      <a:pt x="107" y="18"/>
                    </a:cubicBezTo>
                    <a:cubicBezTo>
                      <a:pt x="77" y="18"/>
                      <a:pt x="53" y="26"/>
                      <a:pt x="38" y="41"/>
                    </a:cubicBezTo>
                    <a:cubicBezTo>
                      <a:pt x="18" y="61"/>
                      <a:pt x="18" y="88"/>
                      <a:pt x="18" y="88"/>
                    </a:cubicBezTo>
                    <a:cubicBezTo>
                      <a:pt x="18" y="289"/>
                      <a:pt x="18" y="289"/>
                      <a:pt x="18" y="289"/>
                    </a:cubicBezTo>
                    <a:cubicBezTo>
                      <a:pt x="18" y="294"/>
                      <a:pt x="14" y="298"/>
                      <a:pt x="9" y="298"/>
                    </a:cubicBezTo>
                    <a:close/>
                    <a:moveTo>
                      <a:pt x="167" y="51"/>
                    </a:moveTo>
                    <a:cubicBezTo>
                      <a:pt x="269" y="51"/>
                      <a:pt x="269" y="51"/>
                      <a:pt x="269" y="51"/>
                    </a:cubicBezTo>
                    <a:cubicBezTo>
                      <a:pt x="263" y="33"/>
                      <a:pt x="241" y="21"/>
                      <a:pt x="235" y="18"/>
                    </a:cubicBezTo>
                    <a:cubicBezTo>
                      <a:pt x="131" y="18"/>
                      <a:pt x="131" y="18"/>
                      <a:pt x="131" y="18"/>
                    </a:cubicBezTo>
                    <a:cubicBezTo>
                      <a:pt x="140" y="40"/>
                      <a:pt x="162" y="49"/>
                      <a:pt x="167" y="51"/>
                    </a:cubicBezTo>
                    <a:close/>
                  </a:path>
                </a:pathLst>
              </a:custGeom>
              <a:grpFill/>
              <a:ln w="9525">
                <a:solidFill>
                  <a:srgbClr val="666666">
                    <a:lumMod val="60000"/>
                    <a:lumOff val="40000"/>
                  </a:srgbClr>
                </a:solidFill>
                <a:round/>
                <a:headEnd/>
                <a:tailEnd/>
              </a:ln>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srgbClr val="FFFFFF"/>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15" name="Freeform 155"/>
              <p:cNvSpPr>
                <a:spLocks/>
              </p:cNvSpPr>
              <p:nvPr/>
            </p:nvSpPr>
            <p:spPr bwMode="gray">
              <a:xfrm>
                <a:off x="1098550" y="3179763"/>
                <a:ext cx="169863" cy="307975"/>
              </a:xfrm>
              <a:custGeom>
                <a:avLst/>
                <a:gdLst>
                  <a:gd name="T0" fmla="*/ 153938 w 96"/>
                  <a:gd name="T1" fmla="*/ 307975 h 174"/>
                  <a:gd name="T2" fmla="*/ 15925 w 96"/>
                  <a:gd name="T3" fmla="*/ 307975 h 174"/>
                  <a:gd name="T4" fmla="*/ 0 w 96"/>
                  <a:gd name="T5" fmla="*/ 292045 h 174"/>
                  <a:gd name="T6" fmla="*/ 0 w 96"/>
                  <a:gd name="T7" fmla="*/ 210627 h 174"/>
                  <a:gd name="T8" fmla="*/ 15925 w 96"/>
                  <a:gd name="T9" fmla="*/ 194697 h 174"/>
                  <a:gd name="T10" fmla="*/ 31849 w 96"/>
                  <a:gd name="T11" fmla="*/ 210627 h 174"/>
                  <a:gd name="T12" fmla="*/ 31849 w 96"/>
                  <a:gd name="T13" fmla="*/ 276116 h 174"/>
                  <a:gd name="T14" fmla="*/ 138014 w 96"/>
                  <a:gd name="T15" fmla="*/ 276116 h 174"/>
                  <a:gd name="T16" fmla="*/ 138014 w 96"/>
                  <a:gd name="T17" fmla="*/ 31859 h 174"/>
                  <a:gd name="T18" fmla="*/ 31849 w 96"/>
                  <a:gd name="T19" fmla="*/ 31859 h 174"/>
                  <a:gd name="T20" fmla="*/ 31849 w 96"/>
                  <a:gd name="T21" fmla="*/ 93808 h 174"/>
                  <a:gd name="T22" fmla="*/ 15925 w 96"/>
                  <a:gd name="T23" fmla="*/ 109738 h 174"/>
                  <a:gd name="T24" fmla="*/ 0 w 96"/>
                  <a:gd name="T25" fmla="*/ 93808 h 174"/>
                  <a:gd name="T26" fmla="*/ 0 w 96"/>
                  <a:gd name="T27" fmla="*/ 15930 h 174"/>
                  <a:gd name="T28" fmla="*/ 15925 w 96"/>
                  <a:gd name="T29" fmla="*/ 0 h 174"/>
                  <a:gd name="T30" fmla="*/ 153938 w 96"/>
                  <a:gd name="T31" fmla="*/ 0 h 174"/>
                  <a:gd name="T32" fmla="*/ 169863 w 96"/>
                  <a:gd name="T33" fmla="*/ 15930 h 174"/>
                  <a:gd name="T34" fmla="*/ 169863 w 96"/>
                  <a:gd name="T35" fmla="*/ 292045 h 174"/>
                  <a:gd name="T36" fmla="*/ 153938 w 96"/>
                  <a:gd name="T37" fmla="*/ 307975 h 17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96"/>
                  <a:gd name="T58" fmla="*/ 0 h 174"/>
                  <a:gd name="T59" fmla="*/ 96 w 96"/>
                  <a:gd name="T60" fmla="*/ 174 h 17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96" h="174">
                    <a:moveTo>
                      <a:pt x="87" y="174"/>
                    </a:moveTo>
                    <a:cubicBezTo>
                      <a:pt x="9" y="174"/>
                      <a:pt x="9" y="174"/>
                      <a:pt x="9" y="174"/>
                    </a:cubicBezTo>
                    <a:cubicBezTo>
                      <a:pt x="4" y="174"/>
                      <a:pt x="0" y="170"/>
                      <a:pt x="0" y="165"/>
                    </a:cubicBezTo>
                    <a:cubicBezTo>
                      <a:pt x="0" y="119"/>
                      <a:pt x="0" y="119"/>
                      <a:pt x="0" y="119"/>
                    </a:cubicBezTo>
                    <a:cubicBezTo>
                      <a:pt x="0" y="114"/>
                      <a:pt x="4" y="110"/>
                      <a:pt x="9" y="110"/>
                    </a:cubicBezTo>
                    <a:cubicBezTo>
                      <a:pt x="14" y="110"/>
                      <a:pt x="18" y="114"/>
                      <a:pt x="18" y="119"/>
                    </a:cubicBezTo>
                    <a:cubicBezTo>
                      <a:pt x="18" y="156"/>
                      <a:pt x="18" y="156"/>
                      <a:pt x="18" y="156"/>
                    </a:cubicBezTo>
                    <a:cubicBezTo>
                      <a:pt x="78" y="156"/>
                      <a:pt x="78" y="156"/>
                      <a:pt x="78" y="156"/>
                    </a:cubicBezTo>
                    <a:cubicBezTo>
                      <a:pt x="78" y="18"/>
                      <a:pt x="78" y="18"/>
                      <a:pt x="78" y="18"/>
                    </a:cubicBezTo>
                    <a:cubicBezTo>
                      <a:pt x="18" y="18"/>
                      <a:pt x="18" y="18"/>
                      <a:pt x="18" y="18"/>
                    </a:cubicBezTo>
                    <a:cubicBezTo>
                      <a:pt x="18" y="53"/>
                      <a:pt x="18" y="53"/>
                      <a:pt x="18" y="53"/>
                    </a:cubicBezTo>
                    <a:cubicBezTo>
                      <a:pt x="18" y="58"/>
                      <a:pt x="14" y="62"/>
                      <a:pt x="9" y="62"/>
                    </a:cubicBezTo>
                    <a:cubicBezTo>
                      <a:pt x="4" y="62"/>
                      <a:pt x="0" y="58"/>
                      <a:pt x="0" y="53"/>
                    </a:cubicBezTo>
                    <a:cubicBezTo>
                      <a:pt x="0" y="9"/>
                      <a:pt x="0" y="9"/>
                      <a:pt x="0" y="9"/>
                    </a:cubicBezTo>
                    <a:cubicBezTo>
                      <a:pt x="0" y="4"/>
                      <a:pt x="4" y="0"/>
                      <a:pt x="9" y="0"/>
                    </a:cubicBezTo>
                    <a:cubicBezTo>
                      <a:pt x="87" y="0"/>
                      <a:pt x="87" y="0"/>
                      <a:pt x="87" y="0"/>
                    </a:cubicBezTo>
                    <a:cubicBezTo>
                      <a:pt x="92" y="0"/>
                      <a:pt x="96" y="4"/>
                      <a:pt x="96" y="9"/>
                    </a:cubicBezTo>
                    <a:cubicBezTo>
                      <a:pt x="96" y="165"/>
                      <a:pt x="96" y="165"/>
                      <a:pt x="96" y="165"/>
                    </a:cubicBezTo>
                    <a:cubicBezTo>
                      <a:pt x="96" y="170"/>
                      <a:pt x="92" y="174"/>
                      <a:pt x="87" y="174"/>
                    </a:cubicBezTo>
                    <a:close/>
                  </a:path>
                </a:pathLst>
              </a:custGeom>
              <a:grpFill/>
              <a:ln w="9525">
                <a:solidFill>
                  <a:srgbClr val="666666">
                    <a:lumMod val="60000"/>
                    <a:lumOff val="40000"/>
                  </a:srgbClr>
                </a:solidFill>
                <a:round/>
                <a:headEnd/>
                <a:tailEnd/>
              </a:ln>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srgbClr val="FFFFFF"/>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16" name="Freeform 156"/>
              <p:cNvSpPr>
                <a:spLocks/>
              </p:cNvSpPr>
              <p:nvPr/>
            </p:nvSpPr>
            <p:spPr bwMode="gray">
              <a:xfrm>
                <a:off x="1473200" y="2773363"/>
                <a:ext cx="155575" cy="93663"/>
              </a:xfrm>
              <a:custGeom>
                <a:avLst/>
                <a:gdLst>
                  <a:gd name="T0" fmla="*/ 77788 w 88"/>
                  <a:gd name="T1" fmla="*/ 93663 h 53"/>
                  <a:gd name="T2" fmla="*/ 0 w 88"/>
                  <a:gd name="T3" fmla="*/ 15905 h 53"/>
                  <a:gd name="T4" fmla="*/ 15911 w 88"/>
                  <a:gd name="T5" fmla="*/ 0 h 53"/>
                  <a:gd name="T6" fmla="*/ 31822 w 88"/>
                  <a:gd name="T7" fmla="*/ 15905 h 53"/>
                  <a:gd name="T8" fmla="*/ 77788 w 88"/>
                  <a:gd name="T9" fmla="*/ 61853 h 53"/>
                  <a:gd name="T10" fmla="*/ 123753 w 88"/>
                  <a:gd name="T11" fmla="*/ 15905 h 53"/>
                  <a:gd name="T12" fmla="*/ 139664 w 88"/>
                  <a:gd name="T13" fmla="*/ 0 h 53"/>
                  <a:gd name="T14" fmla="*/ 155575 w 88"/>
                  <a:gd name="T15" fmla="*/ 15905 h 53"/>
                  <a:gd name="T16" fmla="*/ 77788 w 88"/>
                  <a:gd name="T17" fmla="*/ 93663 h 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8"/>
                  <a:gd name="T28" fmla="*/ 0 h 53"/>
                  <a:gd name="T29" fmla="*/ 88 w 88"/>
                  <a:gd name="T30" fmla="*/ 53 h 5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8" h="53">
                    <a:moveTo>
                      <a:pt x="44" y="53"/>
                    </a:moveTo>
                    <a:cubicBezTo>
                      <a:pt x="19" y="53"/>
                      <a:pt x="0" y="33"/>
                      <a:pt x="0" y="9"/>
                    </a:cubicBezTo>
                    <a:cubicBezTo>
                      <a:pt x="0" y="4"/>
                      <a:pt x="4" y="0"/>
                      <a:pt x="9" y="0"/>
                    </a:cubicBezTo>
                    <a:cubicBezTo>
                      <a:pt x="14" y="0"/>
                      <a:pt x="18" y="4"/>
                      <a:pt x="18" y="9"/>
                    </a:cubicBezTo>
                    <a:cubicBezTo>
                      <a:pt x="18" y="23"/>
                      <a:pt x="29" y="35"/>
                      <a:pt x="44" y="35"/>
                    </a:cubicBezTo>
                    <a:cubicBezTo>
                      <a:pt x="58" y="35"/>
                      <a:pt x="70" y="23"/>
                      <a:pt x="70" y="9"/>
                    </a:cubicBezTo>
                    <a:cubicBezTo>
                      <a:pt x="70" y="4"/>
                      <a:pt x="74" y="0"/>
                      <a:pt x="79" y="0"/>
                    </a:cubicBezTo>
                    <a:cubicBezTo>
                      <a:pt x="84" y="0"/>
                      <a:pt x="88" y="4"/>
                      <a:pt x="88" y="9"/>
                    </a:cubicBezTo>
                    <a:cubicBezTo>
                      <a:pt x="88" y="33"/>
                      <a:pt x="68" y="53"/>
                      <a:pt x="44" y="53"/>
                    </a:cubicBezTo>
                    <a:close/>
                  </a:path>
                </a:pathLst>
              </a:custGeom>
              <a:grpFill/>
              <a:ln w="9525">
                <a:solidFill>
                  <a:srgbClr val="666666">
                    <a:lumMod val="60000"/>
                    <a:lumOff val="40000"/>
                  </a:srgbClr>
                </a:solidFill>
                <a:round/>
                <a:headEnd/>
                <a:tailEnd/>
              </a:ln>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srgbClr val="FFFFFF"/>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17" name="Freeform 157"/>
              <p:cNvSpPr>
                <a:spLocks/>
              </p:cNvSpPr>
              <p:nvPr/>
            </p:nvSpPr>
            <p:spPr bwMode="gray">
              <a:xfrm>
                <a:off x="1535113" y="2895601"/>
                <a:ext cx="31750" cy="76200"/>
              </a:xfrm>
              <a:custGeom>
                <a:avLst/>
                <a:gdLst>
                  <a:gd name="T0" fmla="*/ 15875 w 18"/>
                  <a:gd name="T1" fmla="*/ 76200 h 43"/>
                  <a:gd name="T2" fmla="*/ 0 w 18"/>
                  <a:gd name="T3" fmla="*/ 60251 h 43"/>
                  <a:gd name="T4" fmla="*/ 0 w 18"/>
                  <a:gd name="T5" fmla="*/ 15949 h 43"/>
                  <a:gd name="T6" fmla="*/ 15875 w 18"/>
                  <a:gd name="T7" fmla="*/ 0 h 43"/>
                  <a:gd name="T8" fmla="*/ 31750 w 18"/>
                  <a:gd name="T9" fmla="*/ 15949 h 43"/>
                  <a:gd name="T10" fmla="*/ 31750 w 18"/>
                  <a:gd name="T11" fmla="*/ 60251 h 43"/>
                  <a:gd name="T12" fmla="*/ 15875 w 18"/>
                  <a:gd name="T13" fmla="*/ 76200 h 43"/>
                  <a:gd name="T14" fmla="*/ 0 60000 65536"/>
                  <a:gd name="T15" fmla="*/ 0 60000 65536"/>
                  <a:gd name="T16" fmla="*/ 0 60000 65536"/>
                  <a:gd name="T17" fmla="*/ 0 60000 65536"/>
                  <a:gd name="T18" fmla="*/ 0 60000 65536"/>
                  <a:gd name="T19" fmla="*/ 0 60000 65536"/>
                  <a:gd name="T20" fmla="*/ 0 60000 65536"/>
                  <a:gd name="T21" fmla="*/ 0 w 18"/>
                  <a:gd name="T22" fmla="*/ 0 h 43"/>
                  <a:gd name="T23" fmla="*/ 18 w 18"/>
                  <a:gd name="T24" fmla="*/ 43 h 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43">
                    <a:moveTo>
                      <a:pt x="9" y="43"/>
                    </a:moveTo>
                    <a:cubicBezTo>
                      <a:pt x="4" y="43"/>
                      <a:pt x="0" y="39"/>
                      <a:pt x="0" y="34"/>
                    </a:cubicBezTo>
                    <a:cubicBezTo>
                      <a:pt x="0" y="9"/>
                      <a:pt x="0" y="9"/>
                      <a:pt x="0" y="9"/>
                    </a:cubicBezTo>
                    <a:cubicBezTo>
                      <a:pt x="0" y="4"/>
                      <a:pt x="4" y="0"/>
                      <a:pt x="9" y="0"/>
                    </a:cubicBezTo>
                    <a:cubicBezTo>
                      <a:pt x="14" y="0"/>
                      <a:pt x="18" y="4"/>
                      <a:pt x="18" y="9"/>
                    </a:cubicBezTo>
                    <a:cubicBezTo>
                      <a:pt x="18" y="34"/>
                      <a:pt x="18" y="34"/>
                      <a:pt x="18" y="34"/>
                    </a:cubicBezTo>
                    <a:cubicBezTo>
                      <a:pt x="18" y="39"/>
                      <a:pt x="14" y="43"/>
                      <a:pt x="9" y="43"/>
                    </a:cubicBezTo>
                    <a:close/>
                  </a:path>
                </a:pathLst>
              </a:custGeom>
              <a:grpFill/>
              <a:ln w="9525">
                <a:solidFill>
                  <a:srgbClr val="666666">
                    <a:lumMod val="60000"/>
                    <a:lumOff val="40000"/>
                  </a:srgbClr>
                </a:solidFill>
                <a:round/>
                <a:headEnd/>
                <a:tailEnd/>
              </a:ln>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srgbClr val="FFFFFF"/>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18" name="Freeform 158"/>
              <p:cNvSpPr>
                <a:spLocks/>
              </p:cNvSpPr>
              <p:nvPr/>
            </p:nvSpPr>
            <p:spPr bwMode="gray">
              <a:xfrm>
                <a:off x="1612900" y="2847976"/>
                <a:ext cx="74613" cy="55563"/>
              </a:xfrm>
              <a:custGeom>
                <a:avLst/>
                <a:gdLst>
                  <a:gd name="T0" fmla="*/ 56848 w 42"/>
                  <a:gd name="T1" fmla="*/ 55563 h 32"/>
                  <a:gd name="T2" fmla="*/ 47966 w 42"/>
                  <a:gd name="T3" fmla="*/ 53827 h 32"/>
                  <a:gd name="T4" fmla="*/ 10659 w 42"/>
                  <a:gd name="T5" fmla="*/ 31254 h 32"/>
                  <a:gd name="T6" fmla="*/ 3553 w 42"/>
                  <a:gd name="T7" fmla="*/ 10418 h 32"/>
                  <a:gd name="T8" fmla="*/ 26648 w 42"/>
                  <a:gd name="T9" fmla="*/ 5209 h 32"/>
                  <a:gd name="T10" fmla="*/ 63954 w 42"/>
                  <a:gd name="T11" fmla="*/ 26045 h 32"/>
                  <a:gd name="T12" fmla="*/ 69284 w 42"/>
                  <a:gd name="T13" fmla="*/ 46881 h 32"/>
                  <a:gd name="T14" fmla="*/ 56848 w 42"/>
                  <a:gd name="T15" fmla="*/ 55563 h 32"/>
                  <a:gd name="T16" fmla="*/ 0 60000 65536"/>
                  <a:gd name="T17" fmla="*/ 0 60000 65536"/>
                  <a:gd name="T18" fmla="*/ 0 60000 65536"/>
                  <a:gd name="T19" fmla="*/ 0 60000 65536"/>
                  <a:gd name="T20" fmla="*/ 0 60000 65536"/>
                  <a:gd name="T21" fmla="*/ 0 60000 65536"/>
                  <a:gd name="T22" fmla="*/ 0 60000 65536"/>
                  <a:gd name="T23" fmla="*/ 0 60000 65536"/>
                  <a:gd name="T24" fmla="*/ 0 w 42"/>
                  <a:gd name="T25" fmla="*/ 0 h 32"/>
                  <a:gd name="T26" fmla="*/ 42 w 42"/>
                  <a:gd name="T27" fmla="*/ 32 h 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2" h="32">
                    <a:moveTo>
                      <a:pt x="32" y="32"/>
                    </a:moveTo>
                    <a:cubicBezTo>
                      <a:pt x="30" y="32"/>
                      <a:pt x="29" y="31"/>
                      <a:pt x="27" y="31"/>
                    </a:cubicBezTo>
                    <a:cubicBezTo>
                      <a:pt x="6" y="18"/>
                      <a:pt x="6" y="18"/>
                      <a:pt x="6" y="18"/>
                    </a:cubicBezTo>
                    <a:cubicBezTo>
                      <a:pt x="1" y="16"/>
                      <a:pt x="0" y="10"/>
                      <a:pt x="2" y="6"/>
                    </a:cubicBezTo>
                    <a:cubicBezTo>
                      <a:pt x="5" y="2"/>
                      <a:pt x="10" y="0"/>
                      <a:pt x="15" y="3"/>
                    </a:cubicBezTo>
                    <a:cubicBezTo>
                      <a:pt x="36" y="15"/>
                      <a:pt x="36" y="15"/>
                      <a:pt x="36" y="15"/>
                    </a:cubicBezTo>
                    <a:cubicBezTo>
                      <a:pt x="40" y="17"/>
                      <a:pt x="42" y="23"/>
                      <a:pt x="39" y="27"/>
                    </a:cubicBezTo>
                    <a:cubicBezTo>
                      <a:pt x="38" y="30"/>
                      <a:pt x="35" y="32"/>
                      <a:pt x="32" y="32"/>
                    </a:cubicBezTo>
                    <a:close/>
                  </a:path>
                </a:pathLst>
              </a:custGeom>
              <a:grpFill/>
              <a:ln w="9525">
                <a:solidFill>
                  <a:srgbClr val="666666">
                    <a:lumMod val="60000"/>
                    <a:lumOff val="40000"/>
                  </a:srgbClr>
                </a:solidFill>
                <a:round/>
                <a:headEnd/>
                <a:tailEnd/>
              </a:ln>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srgbClr val="FFFFFF"/>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19" name="Freeform 159"/>
              <p:cNvSpPr>
                <a:spLocks/>
              </p:cNvSpPr>
              <p:nvPr/>
            </p:nvSpPr>
            <p:spPr bwMode="gray">
              <a:xfrm>
                <a:off x="1414463" y="2847976"/>
                <a:ext cx="74613" cy="55563"/>
              </a:xfrm>
              <a:custGeom>
                <a:avLst/>
                <a:gdLst>
                  <a:gd name="T0" fmla="*/ 17765 w 42"/>
                  <a:gd name="T1" fmla="*/ 55563 h 32"/>
                  <a:gd name="T2" fmla="*/ 3553 w 42"/>
                  <a:gd name="T3" fmla="*/ 46881 h 32"/>
                  <a:gd name="T4" fmla="*/ 8883 w 42"/>
                  <a:gd name="T5" fmla="*/ 26045 h 32"/>
                  <a:gd name="T6" fmla="*/ 47966 w 42"/>
                  <a:gd name="T7" fmla="*/ 5209 h 32"/>
                  <a:gd name="T8" fmla="*/ 69284 w 42"/>
                  <a:gd name="T9" fmla="*/ 10418 h 32"/>
                  <a:gd name="T10" fmla="*/ 63954 w 42"/>
                  <a:gd name="T11" fmla="*/ 31254 h 32"/>
                  <a:gd name="T12" fmla="*/ 24871 w 42"/>
                  <a:gd name="T13" fmla="*/ 53827 h 32"/>
                  <a:gd name="T14" fmla="*/ 17765 w 42"/>
                  <a:gd name="T15" fmla="*/ 55563 h 32"/>
                  <a:gd name="T16" fmla="*/ 0 60000 65536"/>
                  <a:gd name="T17" fmla="*/ 0 60000 65536"/>
                  <a:gd name="T18" fmla="*/ 0 60000 65536"/>
                  <a:gd name="T19" fmla="*/ 0 60000 65536"/>
                  <a:gd name="T20" fmla="*/ 0 60000 65536"/>
                  <a:gd name="T21" fmla="*/ 0 60000 65536"/>
                  <a:gd name="T22" fmla="*/ 0 60000 65536"/>
                  <a:gd name="T23" fmla="*/ 0 60000 65536"/>
                  <a:gd name="T24" fmla="*/ 0 w 42"/>
                  <a:gd name="T25" fmla="*/ 0 h 32"/>
                  <a:gd name="T26" fmla="*/ 42 w 42"/>
                  <a:gd name="T27" fmla="*/ 32 h 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2" h="32">
                    <a:moveTo>
                      <a:pt x="10" y="32"/>
                    </a:moveTo>
                    <a:cubicBezTo>
                      <a:pt x="7" y="32"/>
                      <a:pt x="4" y="30"/>
                      <a:pt x="2" y="27"/>
                    </a:cubicBezTo>
                    <a:cubicBezTo>
                      <a:pt x="0" y="23"/>
                      <a:pt x="1" y="17"/>
                      <a:pt x="5" y="15"/>
                    </a:cubicBezTo>
                    <a:cubicBezTo>
                      <a:pt x="27" y="3"/>
                      <a:pt x="27" y="3"/>
                      <a:pt x="27" y="3"/>
                    </a:cubicBezTo>
                    <a:cubicBezTo>
                      <a:pt x="31" y="0"/>
                      <a:pt x="37" y="1"/>
                      <a:pt x="39" y="6"/>
                    </a:cubicBezTo>
                    <a:cubicBezTo>
                      <a:pt x="42" y="10"/>
                      <a:pt x="40" y="16"/>
                      <a:pt x="36" y="18"/>
                    </a:cubicBezTo>
                    <a:cubicBezTo>
                      <a:pt x="14" y="31"/>
                      <a:pt x="14" y="31"/>
                      <a:pt x="14" y="31"/>
                    </a:cubicBezTo>
                    <a:cubicBezTo>
                      <a:pt x="13" y="31"/>
                      <a:pt x="11" y="32"/>
                      <a:pt x="10" y="32"/>
                    </a:cubicBezTo>
                    <a:close/>
                  </a:path>
                </a:pathLst>
              </a:custGeom>
              <a:grpFill/>
              <a:ln w="9525">
                <a:solidFill>
                  <a:srgbClr val="666666">
                    <a:lumMod val="60000"/>
                    <a:lumOff val="40000"/>
                  </a:srgbClr>
                </a:solidFill>
                <a:round/>
                <a:headEnd/>
                <a:tailEnd/>
              </a:ln>
              <a:extLst/>
            </p:spPr>
            <p:txBody>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srgbClr val="FFFFFF"/>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sp>
        <p:nvSpPr>
          <p:cNvPr id="250" name="文本框 249"/>
          <p:cNvSpPr txBox="1"/>
          <p:nvPr/>
        </p:nvSpPr>
        <p:spPr bwMode="gray">
          <a:xfrm>
            <a:off x="3414799" y="5469569"/>
            <a:ext cx="966497" cy="369332"/>
          </a:xfrm>
          <a:prstGeom prst="rect">
            <a:avLst/>
          </a:prstGeom>
          <a:noFill/>
        </p:spPr>
        <p:txBody>
          <a:bodyPr wrap="square" lIns="0" tIns="0" rIns="0" bIns="0" rtlCol="0">
            <a:spAutoFit/>
          </a:bodyPr>
          <a:lstStyle>
            <a:defPPr>
              <a:defRPr lang="en-US"/>
            </a:defPPr>
            <a:lvl1pPr algn="ctr">
              <a:defRPr kumimoji="1" sz="1050">
                <a:solidFill>
                  <a:srgbClr val="000000"/>
                </a:solidFill>
                <a:latin typeface="Arial" panose="020B0503020204020204" pitchFamily="34" charset="-122"/>
                <a:ea typeface="Microsoft YaHei" panose="020B0503020204020204" pitchFamily="34" charset="-122"/>
              </a:defRPr>
            </a:lvl1pPr>
          </a:lstStyle>
          <a:p>
            <a:pPr defTabSz="480101" fontAlgn="ctr" hangingPunct="0">
              <a:defRPr/>
            </a:pPr>
            <a:r>
              <a:rPr lang="en-US" sz="1200" dirty="0" smtClean="0">
                <a:solidFill>
                  <a:schemeClr val="tx1">
                    <a:lumMod val="50000"/>
                    <a:lumOff val="50000"/>
                  </a:schemeClr>
                </a:solidFill>
                <a:latin typeface="Huawei Sans" panose="020C0503030203020204" pitchFamily="34" charset="0"/>
              </a:rPr>
              <a:t>Public</a:t>
            </a:r>
            <a:r>
              <a:rPr lang="en-US" altLang="zh-CN" sz="1200" dirty="0" smtClean="0">
                <a:solidFill>
                  <a:schemeClr val="tx1">
                    <a:lumMod val="50000"/>
                    <a:lumOff val="50000"/>
                  </a:schemeClr>
                </a:solidFill>
                <a:latin typeface="Huawei Sans" panose="020C0503030203020204" pitchFamily="34" charset="0"/>
              </a:rPr>
              <a:t> </a:t>
            </a:r>
            <a:r>
              <a:rPr lang="en-US" sz="1200" dirty="0" smtClean="0">
                <a:solidFill>
                  <a:schemeClr val="tx1">
                    <a:lumMod val="50000"/>
                    <a:lumOff val="50000"/>
                  </a:schemeClr>
                </a:solidFill>
                <a:latin typeface="Huawei Sans" panose="020C0503030203020204" pitchFamily="34" charset="0"/>
              </a:rPr>
              <a:t>services</a:t>
            </a:r>
            <a:endParaRPr lang="en-US" altLang="zh-CN" sz="1200" kern="0" dirty="0" smtClean="0">
              <a:solidFill>
                <a:schemeClr val="tx1">
                  <a:lumMod val="50000"/>
                  <a:lumOff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54" name="图片 253">
            <a:extLst>
              <a:ext uri="{FF2B5EF4-FFF2-40B4-BE49-F238E27FC236}">
                <a16:creationId xmlns:a16="http://schemas.microsoft.com/office/drawing/2014/main" xmlns="" id="{675D5CBB-28BB-460A-B048-FF124E4D7788}"/>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40919" r="41042" b="9463"/>
          <a:stretch/>
        </p:blipFill>
        <p:spPr bwMode="gray">
          <a:xfrm>
            <a:off x="2433677" y="3541690"/>
            <a:ext cx="1194420" cy="1443036"/>
          </a:xfrm>
          <a:prstGeom prst="rect">
            <a:avLst/>
          </a:prstGeom>
        </p:spPr>
      </p:pic>
      <p:sp>
        <p:nvSpPr>
          <p:cNvPr id="255" name="文本框 254"/>
          <p:cNvSpPr txBox="1"/>
          <p:nvPr/>
        </p:nvSpPr>
        <p:spPr bwMode="gray">
          <a:xfrm>
            <a:off x="2503504" y="3960746"/>
            <a:ext cx="945772" cy="215444"/>
          </a:xfrm>
          <a:prstGeom prst="rect">
            <a:avLst/>
          </a:prstGeom>
          <a:noFill/>
        </p:spPr>
        <p:txBody>
          <a:bodyPr wrap="none" lIns="0" tIns="0" rIns="0" bIns="0" rtlCol="0">
            <a:spAutoFit/>
          </a:bodyPr>
          <a:lstStyle/>
          <a:p>
            <a:pPr algn="ctr" defTabSz="480101" fontAlgn="ctr" hangingPunct="0">
              <a:defRPr/>
            </a:pPr>
            <a:r>
              <a:rPr lang="en-US" sz="1400" b="1" dirty="0" smtClean="0">
                <a:latin typeface="Huawei Sans" panose="020C0503030203020204" pitchFamily="34" charset="0"/>
              </a:rPr>
              <a:t>Power </a:t>
            </a:r>
            <a:r>
              <a:rPr lang="en-US" sz="1400" b="1" dirty="0">
                <a:latin typeface="Huawei Sans" panose="020C0503030203020204" pitchFamily="34" charset="0"/>
              </a:rPr>
              <a:t>grid</a:t>
            </a:r>
            <a:endParaRPr kumimoji="1" lang="en-US" altLang="zh-CN" sz="1400" b="1"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6" name="矩形 255"/>
          <p:cNvSpPr/>
          <p:nvPr/>
        </p:nvSpPr>
        <p:spPr bwMode="gray">
          <a:xfrm>
            <a:off x="1920818" y="5814305"/>
            <a:ext cx="2284600" cy="307777"/>
          </a:xfrm>
          <a:prstGeom prst="rect">
            <a:avLst/>
          </a:prstGeom>
        </p:spPr>
        <p:txBody>
          <a:bodyPr wrap="none" anchor="ctr">
            <a:sp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sz="1400" b="1" dirty="0" smtClean="0">
                <a:solidFill>
                  <a:srgbClr val="1D1D1A"/>
                </a:solidFill>
                <a:latin typeface="Huawei Sans" panose="020C0503030203020204" pitchFamily="34" charset="0"/>
              </a:rPr>
              <a:t>Power consumption end</a:t>
            </a:r>
            <a:endParaRPr kumimoji="0" lang="en-US" altLang="zh-CN" sz="1400" b="1" i="0" u="none" strike="noStrike" kern="0" cap="none" spc="0" normalizeH="0" baseline="0" noProof="0" dirty="0" smtClean="0">
              <a:ln>
                <a:noFill/>
              </a:ln>
              <a:solidFill>
                <a:srgbClr val="1D1D1A"/>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Tree>
    <p:custDataLst>
      <p:tags r:id="rId1"/>
    </p:custDataLst>
    <p:extLst>
      <p:ext uri="{BB962C8B-B14F-4D97-AF65-F5344CB8AC3E}">
        <p14:creationId xmlns:p14="http://schemas.microsoft.com/office/powerpoint/2010/main" val="277650048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smtClean="0"/>
              <a:t>Enterprise Networks in the Digital Society</a:t>
            </a:r>
            <a:endParaRPr lang="en-US" altLang="zh-CN" dirty="0">
              <a:sym typeface="Huawei Sans" panose="020C0503030203020204" pitchFamily="34" charset="0"/>
            </a:endParaRPr>
          </a:p>
        </p:txBody>
      </p:sp>
      <p:sp>
        <p:nvSpPr>
          <p:cNvPr id="5" name="梯形 4">
            <a:extLst>
              <a:ext uri="{FF2B5EF4-FFF2-40B4-BE49-F238E27FC236}">
                <a16:creationId xmlns:a16="http://schemas.microsoft.com/office/drawing/2014/main" xmlns="" id="{5BE39BA0-1E55-44D9-988D-D91CF2A7F200}"/>
              </a:ext>
            </a:extLst>
          </p:cNvPr>
          <p:cNvSpPr/>
          <p:nvPr/>
        </p:nvSpPr>
        <p:spPr bwMode="gray">
          <a:xfrm>
            <a:off x="620625" y="1800915"/>
            <a:ext cx="3371111" cy="359372"/>
          </a:xfrm>
          <a:prstGeom prst="trapezoid">
            <a:avLst>
              <a:gd name="adj" fmla="val 185641"/>
            </a:avLst>
          </a:prstGeom>
          <a:gradFill flip="none" rotWithShape="1">
            <a:gsLst>
              <a:gs pos="0">
                <a:srgbClr val="A9A9A9">
                  <a:alpha val="20000"/>
                </a:srgbClr>
              </a:gs>
              <a:gs pos="100000">
                <a:srgbClr val="000000">
                  <a:alpha val="0"/>
                </a:srgbClr>
              </a:gs>
            </a:gsLst>
            <a:lin ang="16200000" scaled="1"/>
            <a:tileRect/>
          </a:gradFill>
          <a:ln w="9525" cap="flat" cmpd="sng" algn="ctr">
            <a:gradFill flip="none" rotWithShape="1">
              <a:gsLst>
                <a:gs pos="0">
                  <a:srgbClr val="434343">
                    <a:lumMod val="85000"/>
                    <a:alpha val="55000"/>
                  </a:srgbClr>
                </a:gs>
                <a:gs pos="100000">
                  <a:srgbClr val="000000">
                    <a:alpha val="0"/>
                  </a:srgbClr>
                </a:gs>
              </a:gsLst>
              <a:lin ang="16200000" scaled="1"/>
              <a:tileRect/>
            </a:gradFill>
            <a:prstDash val="solid"/>
            <a:round/>
          </a:ln>
          <a:effectLst/>
        </p:spPr>
        <p:txBody>
          <a:bodyPr rtlCol="0" anchor="ctr"/>
          <a:lstStyle/>
          <a:p>
            <a:pPr algn="ctr" defTabSz="1649730" fontAlgn="ctr" hangingPunct="0"/>
            <a:endParaRPr lang="en-US" altLang="zh-CN" sz="2400" b="1"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7" name="文本框 6"/>
          <p:cNvSpPr txBox="1"/>
          <p:nvPr/>
        </p:nvSpPr>
        <p:spPr bwMode="gray">
          <a:xfrm>
            <a:off x="2144780" y="1737743"/>
            <a:ext cx="474690" cy="184666"/>
          </a:xfrm>
          <a:prstGeom prst="rect">
            <a:avLst/>
          </a:prstGeom>
          <a:noFill/>
        </p:spPr>
        <p:txBody>
          <a:bodyPr wrap="square" lIns="0" tIns="0" rIns="0" bIns="0" rtlCol="0">
            <a:spAutoFit/>
          </a:bodyPr>
          <a:lstStyle>
            <a:defPPr>
              <a:defRPr lang="en-US"/>
            </a:defPPr>
            <a:lvl1pPr algn="ctr">
              <a:defRPr kumimoji="1" sz="1050">
                <a:solidFill>
                  <a:srgbClr val="000000"/>
                </a:solidFill>
                <a:latin typeface="Arial" panose="020B0503020204020204" pitchFamily="34" charset="-122"/>
                <a:ea typeface="Microsoft YaHei" panose="020B0503020204020204" pitchFamily="34" charset="-122"/>
              </a:defRPr>
            </a:lvl1pPr>
          </a:lstStyle>
          <a:p>
            <a:pPr defTabSz="480101" fontAlgn="ctr" hangingPunct="0">
              <a:defRPr/>
            </a:pPr>
            <a:r>
              <a:rPr lang="en-US" sz="1200" b="1" dirty="0" smtClean="0">
                <a:solidFill>
                  <a:schemeClr val="tx1"/>
                </a:solidFill>
                <a:latin typeface="Huawei Sans" panose="020C0503030203020204" pitchFamily="34" charset="0"/>
              </a:rPr>
              <a:t>Office</a:t>
            </a:r>
            <a:endParaRPr lang="en-US" altLang="zh-CN" sz="1200" b="1" kern="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3" name="组合 42"/>
          <p:cNvGrpSpPr/>
          <p:nvPr/>
        </p:nvGrpSpPr>
        <p:grpSpPr bwMode="gray">
          <a:xfrm>
            <a:off x="2172765" y="1259210"/>
            <a:ext cx="422275" cy="422275"/>
            <a:chOff x="2268015" y="1470139"/>
            <a:chExt cx="422275" cy="422275"/>
          </a:xfrm>
        </p:grpSpPr>
        <p:sp>
          <p:nvSpPr>
            <p:cNvPr id="11" name="椭圆 10">
              <a:extLst>
                <a:ext uri="{FF2B5EF4-FFF2-40B4-BE49-F238E27FC236}">
                  <a16:creationId xmlns:a16="http://schemas.microsoft.com/office/drawing/2014/main" xmlns="" id="{69E92B04-1091-433D-BA99-E23999275947}"/>
                </a:ext>
              </a:extLst>
            </p:cNvPr>
            <p:cNvSpPr>
              <a:spLocks/>
            </p:cNvSpPr>
            <p:nvPr/>
          </p:nvSpPr>
          <p:spPr bwMode="gray">
            <a:xfrm>
              <a:off x="2268015" y="1470139"/>
              <a:ext cx="422275" cy="422275"/>
            </a:xfrm>
            <a:prstGeom prst="ellipse">
              <a:avLst/>
            </a:prstGeom>
            <a:gradFill>
              <a:gsLst>
                <a:gs pos="0">
                  <a:srgbClr val="A9A9A9">
                    <a:alpha val="0"/>
                  </a:srgbClr>
                </a:gs>
                <a:gs pos="100000">
                  <a:srgbClr val="A9A9A9">
                    <a:alpha val="50000"/>
                  </a:srgbClr>
                </a:gs>
              </a:gsLst>
              <a:lin ang="5400000" scaled="0"/>
            </a:gradFill>
            <a:ln w="6350">
              <a:gradFill>
                <a:gsLst>
                  <a:gs pos="0">
                    <a:srgbClr val="A9A9A9"/>
                  </a:gs>
                  <a:gs pos="100000">
                    <a:srgbClr val="A9A9A9">
                      <a:alpha val="56000"/>
                    </a:srgbClr>
                  </a:gs>
                </a:gsLst>
                <a:lin ang="5400000" scaled="0"/>
              </a:gradFill>
              <a:miter lim="400000"/>
            </a:ln>
          </p:spPr>
          <p:txBody>
            <a:bodyPr lIns="22519" tIns="22519" rIns="22519" bIns="22519" anchor="ctr"/>
            <a:lstStyle/>
            <a:p>
              <a:pPr algn="ctr" defTabSz="762635" fontAlgn="ctr" hangingPunct="0">
                <a:lnSpc>
                  <a:spcPct val="130000"/>
                </a:lnSpc>
                <a:spcBef>
                  <a:spcPct val="0"/>
                </a:spcBef>
                <a:spcAft>
                  <a:spcPct val="0"/>
                </a:spcAft>
                <a:defRPr/>
              </a:pPr>
              <a:endParaRPr lang="en-US" altLang="zh-CN" sz="1050" b="1"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nvGrpSpPr>
            <p:cNvPr id="14" name="组合 174"/>
            <p:cNvGrpSpPr/>
            <p:nvPr/>
          </p:nvGrpSpPr>
          <p:grpSpPr bwMode="gray">
            <a:xfrm>
              <a:off x="2339448" y="1587381"/>
              <a:ext cx="256069" cy="187790"/>
              <a:chOff x="1949450" y="881063"/>
              <a:chExt cx="719138" cy="528638"/>
            </a:xfrm>
            <a:solidFill>
              <a:srgbClr val="A9A9A9">
                <a:lumMod val="95000"/>
              </a:srgbClr>
            </a:solidFill>
          </p:grpSpPr>
          <p:sp>
            <p:nvSpPr>
              <p:cNvPr id="15" name="Freeform 37"/>
              <p:cNvSpPr>
                <a:spLocks noEditPoints="1"/>
              </p:cNvSpPr>
              <p:nvPr/>
            </p:nvSpPr>
            <p:spPr bwMode="gray">
              <a:xfrm>
                <a:off x="2165350" y="881063"/>
                <a:ext cx="503238" cy="368300"/>
              </a:xfrm>
              <a:custGeom>
                <a:avLst/>
                <a:gdLst>
                  <a:gd name="T0" fmla="*/ 2147483646 w 1200"/>
                  <a:gd name="T1" fmla="*/ 2147483646 h 879"/>
                  <a:gd name="T2" fmla="*/ 2147483646 w 1200"/>
                  <a:gd name="T3" fmla="*/ 2147483646 h 879"/>
                  <a:gd name="T4" fmla="*/ 2147483646 w 1200"/>
                  <a:gd name="T5" fmla="*/ 2147483646 h 879"/>
                  <a:gd name="T6" fmla="*/ 2147483646 w 1200"/>
                  <a:gd name="T7" fmla="*/ 2147483646 h 879"/>
                  <a:gd name="T8" fmla="*/ 2147483646 w 1200"/>
                  <a:gd name="T9" fmla="*/ 2147483646 h 879"/>
                  <a:gd name="T10" fmla="*/ 2147483646 w 1200"/>
                  <a:gd name="T11" fmla="*/ 2147483646 h 879"/>
                  <a:gd name="T12" fmla="*/ 2147483646 w 1200"/>
                  <a:gd name="T13" fmla="*/ 2147483646 h 879"/>
                  <a:gd name="T14" fmla="*/ 2147483646 w 1200"/>
                  <a:gd name="T15" fmla="*/ 2147483646 h 879"/>
                  <a:gd name="T16" fmla="*/ 2147483646 w 1200"/>
                  <a:gd name="T17" fmla="*/ 2147483646 h 879"/>
                  <a:gd name="T18" fmla="*/ 2147483646 w 1200"/>
                  <a:gd name="T19" fmla="*/ 2147483646 h 879"/>
                  <a:gd name="T20" fmla="*/ 2147483646 w 1200"/>
                  <a:gd name="T21" fmla="*/ 0 h 879"/>
                  <a:gd name="T22" fmla="*/ 2147483646 w 1200"/>
                  <a:gd name="T23" fmla="*/ 0 h 879"/>
                  <a:gd name="T24" fmla="*/ 2147483646 w 1200"/>
                  <a:gd name="T25" fmla="*/ 0 h 879"/>
                  <a:gd name="T26" fmla="*/ 0 w 1200"/>
                  <a:gd name="T27" fmla="*/ 2147483646 h 879"/>
                  <a:gd name="T28" fmla="*/ 0 w 1200"/>
                  <a:gd name="T29" fmla="*/ 2147483646 h 879"/>
                  <a:gd name="T30" fmla="*/ 2147483646 w 1200"/>
                  <a:gd name="T31" fmla="*/ 2147483646 h 879"/>
                  <a:gd name="T32" fmla="*/ 2147483646 w 1200"/>
                  <a:gd name="T33" fmla="*/ 2147483646 h 879"/>
                  <a:gd name="T34" fmla="*/ 2147483646 w 1200"/>
                  <a:gd name="T35" fmla="*/ 2147483646 h 879"/>
                  <a:gd name="T36" fmla="*/ 2147483646 w 1200"/>
                  <a:gd name="T37" fmla="*/ 2147483646 h 879"/>
                  <a:gd name="T38" fmla="*/ 2147483646 w 1200"/>
                  <a:gd name="T39" fmla="*/ 0 h 87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200"/>
                  <a:gd name="T61" fmla="*/ 0 h 879"/>
                  <a:gd name="T62" fmla="*/ 1200 w 1200"/>
                  <a:gd name="T63" fmla="*/ 879 h 87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200" h="879">
                    <a:moveTo>
                      <a:pt x="1133" y="788"/>
                    </a:moveTo>
                    <a:lnTo>
                      <a:pt x="1133" y="788"/>
                    </a:lnTo>
                    <a:cubicBezTo>
                      <a:pt x="1133" y="801"/>
                      <a:pt x="1122" y="813"/>
                      <a:pt x="1108" y="813"/>
                    </a:cubicBezTo>
                    <a:lnTo>
                      <a:pt x="92" y="813"/>
                    </a:lnTo>
                    <a:cubicBezTo>
                      <a:pt x="78" y="813"/>
                      <a:pt x="67" y="801"/>
                      <a:pt x="67" y="788"/>
                    </a:cubicBezTo>
                    <a:lnTo>
                      <a:pt x="67" y="92"/>
                    </a:lnTo>
                    <a:cubicBezTo>
                      <a:pt x="67" y="78"/>
                      <a:pt x="78" y="67"/>
                      <a:pt x="92" y="67"/>
                    </a:cubicBezTo>
                    <a:lnTo>
                      <a:pt x="1108" y="67"/>
                    </a:lnTo>
                    <a:cubicBezTo>
                      <a:pt x="1122" y="67"/>
                      <a:pt x="1133" y="78"/>
                      <a:pt x="1133" y="92"/>
                    </a:cubicBezTo>
                    <a:lnTo>
                      <a:pt x="1133" y="788"/>
                    </a:lnTo>
                    <a:close/>
                    <a:moveTo>
                      <a:pt x="1108" y="0"/>
                    </a:moveTo>
                    <a:lnTo>
                      <a:pt x="1108" y="0"/>
                    </a:lnTo>
                    <a:lnTo>
                      <a:pt x="92" y="0"/>
                    </a:lnTo>
                    <a:cubicBezTo>
                      <a:pt x="42" y="0"/>
                      <a:pt x="0" y="41"/>
                      <a:pt x="0" y="92"/>
                    </a:cubicBezTo>
                    <a:lnTo>
                      <a:pt x="0" y="788"/>
                    </a:lnTo>
                    <a:cubicBezTo>
                      <a:pt x="0" y="838"/>
                      <a:pt x="42" y="879"/>
                      <a:pt x="92" y="879"/>
                    </a:cubicBezTo>
                    <a:lnTo>
                      <a:pt x="1108" y="879"/>
                    </a:lnTo>
                    <a:cubicBezTo>
                      <a:pt x="1159" y="879"/>
                      <a:pt x="1200" y="838"/>
                      <a:pt x="1200" y="788"/>
                    </a:cubicBezTo>
                    <a:lnTo>
                      <a:pt x="1200" y="92"/>
                    </a:lnTo>
                    <a:cubicBezTo>
                      <a:pt x="1200" y="41"/>
                      <a:pt x="1159" y="0"/>
                      <a:pt x="1108" y="0"/>
                    </a:cubicBezTo>
                    <a:close/>
                  </a:path>
                </a:pathLst>
              </a:custGeom>
              <a:grpFill/>
              <a:ln>
                <a:noFill/>
              </a:ln>
              <a:extLst>
                <a:ext uri="{91240B29-F687-4F45-9708-019B960494DF}">
                  <a14:hiddenLine xmlns:a14="http://schemas.microsoft.com/office/drawing/2010/main" w="0">
                    <a:solidFill>
                      <a:srgbClr val="000000"/>
                    </a:solidFill>
                    <a:round/>
                  </a14:hiddenLine>
                </a:ext>
              </a:extLst>
            </p:spPr>
            <p:txBody>
              <a:bodyPr/>
              <a:lstStyle/>
              <a:p>
                <a:pPr algn="ctr" defTabSz="821531" fontAlgn="ctr" hangingPunct="0">
                  <a:defRPr/>
                </a:pPr>
                <a:endParaRPr lang="en-US" altLang="zh-CN" sz="2400" b="1" kern="0" dirty="0" smtClean="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6" name="Freeform 38"/>
              <p:cNvSpPr/>
              <p:nvPr/>
            </p:nvSpPr>
            <p:spPr bwMode="gray">
              <a:xfrm>
                <a:off x="2336800" y="1265238"/>
                <a:ext cx="161925" cy="26988"/>
              </a:xfrm>
              <a:custGeom>
                <a:avLst/>
                <a:gdLst>
                  <a:gd name="T0" fmla="*/ 2147483646 w 385"/>
                  <a:gd name="T1" fmla="*/ 2147483646 h 67"/>
                  <a:gd name="T2" fmla="*/ 2147483646 w 385"/>
                  <a:gd name="T3" fmla="*/ 2147483646 h 67"/>
                  <a:gd name="T4" fmla="*/ 2147483646 w 385"/>
                  <a:gd name="T5" fmla="*/ 2147483646 h 67"/>
                  <a:gd name="T6" fmla="*/ 2147483646 w 385"/>
                  <a:gd name="T7" fmla="*/ 0 h 67"/>
                  <a:gd name="T8" fmla="*/ 2147483646 w 385"/>
                  <a:gd name="T9" fmla="*/ 0 h 67"/>
                  <a:gd name="T10" fmla="*/ 0 w 385"/>
                  <a:gd name="T11" fmla="*/ 2147483646 h 67"/>
                  <a:gd name="T12" fmla="*/ 2147483646 w 385"/>
                  <a:gd name="T13" fmla="*/ 2147483646 h 67"/>
                  <a:gd name="T14" fmla="*/ 2147483646 w 385"/>
                  <a:gd name="T15" fmla="*/ 2147483646 h 67"/>
                  <a:gd name="T16" fmla="*/ 0 60000 65536"/>
                  <a:gd name="T17" fmla="*/ 0 60000 65536"/>
                  <a:gd name="T18" fmla="*/ 0 60000 65536"/>
                  <a:gd name="T19" fmla="*/ 0 60000 65536"/>
                  <a:gd name="T20" fmla="*/ 0 60000 65536"/>
                  <a:gd name="T21" fmla="*/ 0 60000 65536"/>
                  <a:gd name="T22" fmla="*/ 0 60000 65536"/>
                  <a:gd name="T23" fmla="*/ 0 60000 65536"/>
                  <a:gd name="T24" fmla="*/ 0 w 385"/>
                  <a:gd name="T25" fmla="*/ 0 h 67"/>
                  <a:gd name="T26" fmla="*/ 385 w 385"/>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5" h="67">
                    <a:moveTo>
                      <a:pt x="351" y="67"/>
                    </a:moveTo>
                    <a:lnTo>
                      <a:pt x="351" y="67"/>
                    </a:lnTo>
                    <a:cubicBezTo>
                      <a:pt x="370" y="67"/>
                      <a:pt x="385" y="52"/>
                      <a:pt x="385" y="33"/>
                    </a:cubicBezTo>
                    <a:cubicBezTo>
                      <a:pt x="385" y="15"/>
                      <a:pt x="370" y="0"/>
                      <a:pt x="351" y="0"/>
                    </a:cubicBezTo>
                    <a:lnTo>
                      <a:pt x="33" y="0"/>
                    </a:lnTo>
                    <a:cubicBezTo>
                      <a:pt x="15" y="0"/>
                      <a:pt x="0" y="15"/>
                      <a:pt x="0" y="33"/>
                    </a:cubicBezTo>
                    <a:cubicBezTo>
                      <a:pt x="0" y="52"/>
                      <a:pt x="15" y="67"/>
                      <a:pt x="33" y="67"/>
                    </a:cubicBezTo>
                    <a:lnTo>
                      <a:pt x="351" y="67"/>
                    </a:lnTo>
                    <a:close/>
                  </a:path>
                </a:pathLst>
              </a:custGeom>
              <a:grpFill/>
              <a:ln>
                <a:noFill/>
              </a:ln>
              <a:extLst>
                <a:ext uri="{91240B29-F687-4F45-9708-019B960494DF}">
                  <a14:hiddenLine xmlns:a14="http://schemas.microsoft.com/office/drawing/2010/main" w="0">
                    <a:solidFill>
                      <a:srgbClr val="000000"/>
                    </a:solidFill>
                    <a:round/>
                  </a14:hiddenLine>
                </a:ext>
              </a:extLst>
            </p:spPr>
            <p:txBody>
              <a:bodyPr/>
              <a:lstStyle/>
              <a:p>
                <a:pPr algn="ctr" defTabSz="821531" fontAlgn="ctr" hangingPunct="0">
                  <a:defRPr/>
                </a:pPr>
                <a:endParaRPr lang="en-US" altLang="zh-CN" sz="2400" b="1" kern="0" dirty="0" smtClean="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7" name="Freeform 39"/>
              <p:cNvSpPr>
                <a:spLocks noEditPoints="1"/>
              </p:cNvSpPr>
              <p:nvPr/>
            </p:nvSpPr>
            <p:spPr bwMode="gray">
              <a:xfrm>
                <a:off x="2216150" y="928688"/>
                <a:ext cx="401638" cy="273050"/>
              </a:xfrm>
              <a:custGeom>
                <a:avLst/>
                <a:gdLst>
                  <a:gd name="T0" fmla="*/ 2147483646 w 958"/>
                  <a:gd name="T1" fmla="*/ 2147483646 h 653"/>
                  <a:gd name="T2" fmla="*/ 2147483646 w 958"/>
                  <a:gd name="T3" fmla="*/ 2147483646 h 653"/>
                  <a:gd name="T4" fmla="*/ 2147483646 w 958"/>
                  <a:gd name="T5" fmla="*/ 2147483646 h 653"/>
                  <a:gd name="T6" fmla="*/ 2147483646 w 958"/>
                  <a:gd name="T7" fmla="*/ 2147483646 h 653"/>
                  <a:gd name="T8" fmla="*/ 2147483646 w 958"/>
                  <a:gd name="T9" fmla="*/ 2147483646 h 653"/>
                  <a:gd name="T10" fmla="*/ 2147483646 w 958"/>
                  <a:gd name="T11" fmla="*/ 2147483646 h 653"/>
                  <a:gd name="T12" fmla="*/ 2147483646 w 958"/>
                  <a:gd name="T13" fmla="*/ 2147483646 h 653"/>
                  <a:gd name="T14" fmla="*/ 2147483646 w 958"/>
                  <a:gd name="T15" fmla="*/ 2147483646 h 653"/>
                  <a:gd name="T16" fmla="*/ 2147483646 w 958"/>
                  <a:gd name="T17" fmla="*/ 2147483646 h 653"/>
                  <a:gd name="T18" fmla="*/ 2147483646 w 958"/>
                  <a:gd name="T19" fmla="*/ 2147483646 h 653"/>
                  <a:gd name="T20" fmla="*/ 2147483646 w 958"/>
                  <a:gd name="T21" fmla="*/ 0 h 653"/>
                  <a:gd name="T22" fmla="*/ 2147483646 w 958"/>
                  <a:gd name="T23" fmla="*/ 0 h 653"/>
                  <a:gd name="T24" fmla="*/ 2147483646 w 958"/>
                  <a:gd name="T25" fmla="*/ 0 h 653"/>
                  <a:gd name="T26" fmla="*/ 0 w 958"/>
                  <a:gd name="T27" fmla="*/ 2147483646 h 653"/>
                  <a:gd name="T28" fmla="*/ 0 w 958"/>
                  <a:gd name="T29" fmla="*/ 2147483646 h 653"/>
                  <a:gd name="T30" fmla="*/ 2147483646 w 958"/>
                  <a:gd name="T31" fmla="*/ 2147483646 h 653"/>
                  <a:gd name="T32" fmla="*/ 2147483646 w 958"/>
                  <a:gd name="T33" fmla="*/ 2147483646 h 653"/>
                  <a:gd name="T34" fmla="*/ 2147483646 w 958"/>
                  <a:gd name="T35" fmla="*/ 2147483646 h 653"/>
                  <a:gd name="T36" fmla="*/ 2147483646 w 958"/>
                  <a:gd name="T37" fmla="*/ 2147483646 h 653"/>
                  <a:gd name="T38" fmla="*/ 2147483646 w 958"/>
                  <a:gd name="T39" fmla="*/ 0 h 65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958"/>
                  <a:gd name="T61" fmla="*/ 0 h 653"/>
                  <a:gd name="T62" fmla="*/ 958 w 958"/>
                  <a:gd name="T63" fmla="*/ 653 h 653"/>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958" h="653">
                    <a:moveTo>
                      <a:pt x="918" y="581"/>
                    </a:moveTo>
                    <a:lnTo>
                      <a:pt x="918" y="581"/>
                    </a:lnTo>
                    <a:cubicBezTo>
                      <a:pt x="918" y="598"/>
                      <a:pt x="903" y="613"/>
                      <a:pt x="886" y="613"/>
                    </a:cubicBezTo>
                    <a:lnTo>
                      <a:pt x="73" y="613"/>
                    </a:lnTo>
                    <a:cubicBezTo>
                      <a:pt x="55" y="613"/>
                      <a:pt x="40" y="598"/>
                      <a:pt x="40" y="581"/>
                    </a:cubicBezTo>
                    <a:lnTo>
                      <a:pt x="40" y="72"/>
                    </a:lnTo>
                    <a:cubicBezTo>
                      <a:pt x="40" y="55"/>
                      <a:pt x="55" y="40"/>
                      <a:pt x="73" y="40"/>
                    </a:cubicBezTo>
                    <a:lnTo>
                      <a:pt x="886" y="40"/>
                    </a:lnTo>
                    <a:cubicBezTo>
                      <a:pt x="903" y="40"/>
                      <a:pt x="918" y="55"/>
                      <a:pt x="918" y="72"/>
                    </a:cubicBezTo>
                    <a:lnTo>
                      <a:pt x="918" y="581"/>
                    </a:lnTo>
                    <a:close/>
                    <a:moveTo>
                      <a:pt x="886" y="0"/>
                    </a:moveTo>
                    <a:lnTo>
                      <a:pt x="886" y="0"/>
                    </a:lnTo>
                    <a:lnTo>
                      <a:pt x="73" y="0"/>
                    </a:lnTo>
                    <a:cubicBezTo>
                      <a:pt x="33" y="0"/>
                      <a:pt x="0" y="33"/>
                      <a:pt x="0" y="72"/>
                    </a:cubicBezTo>
                    <a:lnTo>
                      <a:pt x="0" y="581"/>
                    </a:lnTo>
                    <a:cubicBezTo>
                      <a:pt x="0" y="621"/>
                      <a:pt x="33" y="653"/>
                      <a:pt x="73" y="653"/>
                    </a:cubicBezTo>
                    <a:lnTo>
                      <a:pt x="886" y="653"/>
                    </a:lnTo>
                    <a:cubicBezTo>
                      <a:pt x="926" y="653"/>
                      <a:pt x="958" y="621"/>
                      <a:pt x="958" y="581"/>
                    </a:cubicBezTo>
                    <a:lnTo>
                      <a:pt x="958" y="72"/>
                    </a:lnTo>
                    <a:cubicBezTo>
                      <a:pt x="958" y="33"/>
                      <a:pt x="926" y="0"/>
                      <a:pt x="886" y="0"/>
                    </a:cubicBezTo>
                    <a:close/>
                  </a:path>
                </a:pathLst>
              </a:custGeom>
              <a:grpFill/>
              <a:ln>
                <a:noFill/>
              </a:ln>
              <a:extLst>
                <a:ext uri="{91240B29-F687-4F45-9708-019B960494DF}">
                  <a14:hiddenLine xmlns:a14="http://schemas.microsoft.com/office/drawing/2010/main" w="0">
                    <a:solidFill>
                      <a:srgbClr val="000000"/>
                    </a:solidFill>
                    <a:round/>
                  </a14:hiddenLine>
                </a:ext>
              </a:extLst>
            </p:spPr>
            <p:txBody>
              <a:bodyPr/>
              <a:lstStyle/>
              <a:p>
                <a:pPr algn="ctr" defTabSz="821531" fontAlgn="ctr" hangingPunct="0">
                  <a:defRPr/>
                </a:pPr>
                <a:endParaRPr lang="en-US" altLang="zh-CN" sz="2400" b="1" kern="0" dirty="0" smtClean="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8" name="Freeform 40"/>
              <p:cNvSpPr/>
              <p:nvPr/>
            </p:nvSpPr>
            <p:spPr bwMode="gray">
              <a:xfrm>
                <a:off x="2176463" y="1309688"/>
                <a:ext cx="482600" cy="100013"/>
              </a:xfrm>
              <a:custGeom>
                <a:avLst/>
                <a:gdLst>
                  <a:gd name="T0" fmla="*/ 2147483646 w 1150"/>
                  <a:gd name="T1" fmla="*/ 2147483646 h 239"/>
                  <a:gd name="T2" fmla="*/ 2147483646 w 1150"/>
                  <a:gd name="T3" fmla="*/ 2147483646 h 239"/>
                  <a:gd name="T4" fmla="*/ 2147483646 w 1150"/>
                  <a:gd name="T5" fmla="*/ 0 h 239"/>
                  <a:gd name="T6" fmla="*/ 2147483646 w 1150"/>
                  <a:gd name="T7" fmla="*/ 0 h 239"/>
                  <a:gd name="T8" fmla="*/ 2147483646 w 1150"/>
                  <a:gd name="T9" fmla="*/ 2147483646 h 239"/>
                  <a:gd name="T10" fmla="*/ 2147483646 w 1150"/>
                  <a:gd name="T11" fmla="*/ 2147483646 h 239"/>
                  <a:gd name="T12" fmla="*/ 2147483646 w 1150"/>
                  <a:gd name="T13" fmla="*/ 2147483646 h 239"/>
                  <a:gd name="T14" fmla="*/ 2147483646 w 1150"/>
                  <a:gd name="T15" fmla="*/ 2147483646 h 239"/>
                  <a:gd name="T16" fmla="*/ 2147483646 w 1150"/>
                  <a:gd name="T17" fmla="*/ 2147483646 h 239"/>
                  <a:gd name="T18" fmla="*/ 2147483646 w 1150"/>
                  <a:gd name="T19" fmla="*/ 2147483646 h 239"/>
                  <a:gd name="T20" fmla="*/ 2147483646 w 1150"/>
                  <a:gd name="T21" fmla="*/ 2147483646 h 239"/>
                  <a:gd name="T22" fmla="*/ 2147483646 w 1150"/>
                  <a:gd name="T23" fmla="*/ 2147483646 h 239"/>
                  <a:gd name="T24" fmla="*/ 2147483646 w 1150"/>
                  <a:gd name="T25" fmla="*/ 2147483646 h 239"/>
                  <a:gd name="T26" fmla="*/ 2147483646 w 1150"/>
                  <a:gd name="T27" fmla="*/ 2147483646 h 239"/>
                  <a:gd name="T28" fmla="*/ 2147483646 w 1150"/>
                  <a:gd name="T29" fmla="*/ 2147483646 h 239"/>
                  <a:gd name="T30" fmla="*/ 2147483646 w 1150"/>
                  <a:gd name="T31" fmla="*/ 2147483646 h 239"/>
                  <a:gd name="T32" fmla="*/ 2147483646 w 1150"/>
                  <a:gd name="T33" fmla="*/ 2147483646 h 239"/>
                  <a:gd name="T34" fmla="*/ 2147483646 w 1150"/>
                  <a:gd name="T35" fmla="*/ 2147483646 h 239"/>
                  <a:gd name="T36" fmla="*/ 2147483646 w 1150"/>
                  <a:gd name="T37" fmla="*/ 2147483646 h 239"/>
                  <a:gd name="T38" fmla="*/ 2147483646 w 1150"/>
                  <a:gd name="T39" fmla="*/ 2147483646 h 239"/>
                  <a:gd name="T40" fmla="*/ 2147483646 w 1150"/>
                  <a:gd name="T41" fmla="*/ 2147483646 h 239"/>
                  <a:gd name="T42" fmla="*/ 2147483646 w 1150"/>
                  <a:gd name="T43" fmla="*/ 2147483646 h 239"/>
                  <a:gd name="T44" fmla="*/ 2147483646 w 1150"/>
                  <a:gd name="T45" fmla="*/ 2147483646 h 239"/>
                  <a:gd name="T46" fmla="*/ 2147483646 w 1150"/>
                  <a:gd name="T47" fmla="*/ 2147483646 h 239"/>
                  <a:gd name="T48" fmla="*/ 2147483646 w 1150"/>
                  <a:gd name="T49" fmla="*/ 2147483646 h 239"/>
                  <a:gd name="T50" fmla="*/ 2147483646 w 1150"/>
                  <a:gd name="T51" fmla="*/ 2147483646 h 23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150"/>
                  <a:gd name="T79" fmla="*/ 0 h 239"/>
                  <a:gd name="T80" fmla="*/ 1150 w 1150"/>
                  <a:gd name="T81" fmla="*/ 239 h 23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150" h="239">
                    <a:moveTo>
                      <a:pt x="1049" y="14"/>
                    </a:moveTo>
                    <a:lnTo>
                      <a:pt x="1049" y="14"/>
                    </a:lnTo>
                    <a:cubicBezTo>
                      <a:pt x="1043" y="5"/>
                      <a:pt x="1033" y="0"/>
                      <a:pt x="1022" y="0"/>
                    </a:cubicBezTo>
                    <a:lnTo>
                      <a:pt x="129" y="0"/>
                    </a:lnTo>
                    <a:cubicBezTo>
                      <a:pt x="118" y="0"/>
                      <a:pt x="107" y="5"/>
                      <a:pt x="101" y="14"/>
                    </a:cubicBezTo>
                    <a:lnTo>
                      <a:pt x="8" y="151"/>
                    </a:lnTo>
                    <a:cubicBezTo>
                      <a:pt x="1" y="161"/>
                      <a:pt x="0" y="174"/>
                      <a:pt x="6" y="185"/>
                    </a:cubicBezTo>
                    <a:cubicBezTo>
                      <a:pt x="12" y="196"/>
                      <a:pt x="23" y="203"/>
                      <a:pt x="35" y="203"/>
                    </a:cubicBezTo>
                    <a:lnTo>
                      <a:pt x="663" y="203"/>
                    </a:lnTo>
                    <a:cubicBezTo>
                      <a:pt x="675" y="224"/>
                      <a:pt x="697" y="239"/>
                      <a:pt x="724" y="239"/>
                    </a:cubicBezTo>
                    <a:cubicBezTo>
                      <a:pt x="762" y="239"/>
                      <a:pt x="793" y="208"/>
                      <a:pt x="793" y="170"/>
                    </a:cubicBezTo>
                    <a:cubicBezTo>
                      <a:pt x="793" y="131"/>
                      <a:pt x="762" y="100"/>
                      <a:pt x="724" y="100"/>
                    </a:cubicBezTo>
                    <a:cubicBezTo>
                      <a:pt x="697" y="100"/>
                      <a:pt x="675" y="115"/>
                      <a:pt x="663" y="136"/>
                    </a:cubicBezTo>
                    <a:lnTo>
                      <a:pt x="99" y="136"/>
                    </a:lnTo>
                    <a:lnTo>
                      <a:pt x="146" y="66"/>
                    </a:lnTo>
                    <a:lnTo>
                      <a:pt x="1004" y="66"/>
                    </a:lnTo>
                    <a:lnTo>
                      <a:pt x="1052" y="136"/>
                    </a:lnTo>
                    <a:lnTo>
                      <a:pt x="997" y="136"/>
                    </a:lnTo>
                    <a:cubicBezTo>
                      <a:pt x="985" y="115"/>
                      <a:pt x="963" y="100"/>
                      <a:pt x="937" y="100"/>
                    </a:cubicBezTo>
                    <a:cubicBezTo>
                      <a:pt x="898" y="100"/>
                      <a:pt x="867" y="131"/>
                      <a:pt x="867" y="170"/>
                    </a:cubicBezTo>
                    <a:cubicBezTo>
                      <a:pt x="867" y="208"/>
                      <a:pt x="898" y="239"/>
                      <a:pt x="937" y="239"/>
                    </a:cubicBezTo>
                    <a:cubicBezTo>
                      <a:pt x="963" y="239"/>
                      <a:pt x="985" y="224"/>
                      <a:pt x="997" y="203"/>
                    </a:cubicBezTo>
                    <a:lnTo>
                      <a:pt x="1115" y="203"/>
                    </a:lnTo>
                    <a:cubicBezTo>
                      <a:pt x="1127" y="203"/>
                      <a:pt x="1139" y="196"/>
                      <a:pt x="1144" y="185"/>
                    </a:cubicBezTo>
                    <a:cubicBezTo>
                      <a:pt x="1150" y="174"/>
                      <a:pt x="1149" y="161"/>
                      <a:pt x="1142" y="151"/>
                    </a:cubicBezTo>
                    <a:lnTo>
                      <a:pt x="1049" y="14"/>
                    </a:lnTo>
                    <a:close/>
                  </a:path>
                </a:pathLst>
              </a:custGeom>
              <a:grpFill/>
              <a:ln>
                <a:noFill/>
              </a:ln>
              <a:extLst>
                <a:ext uri="{91240B29-F687-4F45-9708-019B960494DF}">
                  <a14:hiddenLine xmlns:a14="http://schemas.microsoft.com/office/drawing/2010/main" w="0">
                    <a:solidFill>
                      <a:srgbClr val="000000"/>
                    </a:solidFill>
                    <a:round/>
                  </a14:hiddenLine>
                </a:ext>
              </a:extLst>
            </p:spPr>
            <p:txBody>
              <a:bodyPr/>
              <a:lstStyle/>
              <a:p>
                <a:pPr algn="ctr" defTabSz="821531" fontAlgn="ctr" hangingPunct="0">
                  <a:defRPr/>
                </a:pPr>
                <a:endParaRPr lang="en-US" altLang="zh-CN" sz="2400" b="1" kern="0" dirty="0" smtClean="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9" name="Freeform 41"/>
              <p:cNvSpPr>
                <a:spLocks noEditPoints="1"/>
              </p:cNvSpPr>
              <p:nvPr/>
            </p:nvSpPr>
            <p:spPr bwMode="gray">
              <a:xfrm>
                <a:off x="1949450" y="952500"/>
                <a:ext cx="193675" cy="442913"/>
              </a:xfrm>
              <a:custGeom>
                <a:avLst/>
                <a:gdLst>
                  <a:gd name="T0" fmla="*/ 2147483646 w 461"/>
                  <a:gd name="T1" fmla="*/ 2147483646 h 1055"/>
                  <a:gd name="T2" fmla="*/ 2147483646 w 461"/>
                  <a:gd name="T3" fmla="*/ 2147483646 h 1055"/>
                  <a:gd name="T4" fmla="*/ 2147483646 w 461"/>
                  <a:gd name="T5" fmla="*/ 2147483646 h 1055"/>
                  <a:gd name="T6" fmla="*/ 2147483646 w 461"/>
                  <a:gd name="T7" fmla="*/ 2147483646 h 1055"/>
                  <a:gd name="T8" fmla="*/ 2147483646 w 461"/>
                  <a:gd name="T9" fmla="*/ 2147483646 h 1055"/>
                  <a:gd name="T10" fmla="*/ 2147483646 w 461"/>
                  <a:gd name="T11" fmla="*/ 2147483646 h 1055"/>
                  <a:gd name="T12" fmla="*/ 2147483646 w 461"/>
                  <a:gd name="T13" fmla="*/ 2147483646 h 1055"/>
                  <a:gd name="T14" fmla="*/ 2147483646 w 461"/>
                  <a:gd name="T15" fmla="*/ 2147483646 h 1055"/>
                  <a:gd name="T16" fmla="*/ 2147483646 w 461"/>
                  <a:gd name="T17" fmla="*/ 2147483646 h 1055"/>
                  <a:gd name="T18" fmla="*/ 2147483646 w 461"/>
                  <a:gd name="T19" fmla="*/ 2147483646 h 1055"/>
                  <a:gd name="T20" fmla="*/ 2147483646 w 461"/>
                  <a:gd name="T21" fmla="*/ 0 h 1055"/>
                  <a:gd name="T22" fmla="*/ 2147483646 w 461"/>
                  <a:gd name="T23" fmla="*/ 0 h 1055"/>
                  <a:gd name="T24" fmla="*/ 2147483646 w 461"/>
                  <a:gd name="T25" fmla="*/ 0 h 1055"/>
                  <a:gd name="T26" fmla="*/ 0 w 461"/>
                  <a:gd name="T27" fmla="*/ 2147483646 h 1055"/>
                  <a:gd name="T28" fmla="*/ 0 w 461"/>
                  <a:gd name="T29" fmla="*/ 2147483646 h 1055"/>
                  <a:gd name="T30" fmla="*/ 2147483646 w 461"/>
                  <a:gd name="T31" fmla="*/ 2147483646 h 1055"/>
                  <a:gd name="T32" fmla="*/ 2147483646 w 461"/>
                  <a:gd name="T33" fmla="*/ 2147483646 h 1055"/>
                  <a:gd name="T34" fmla="*/ 2147483646 w 461"/>
                  <a:gd name="T35" fmla="*/ 2147483646 h 1055"/>
                  <a:gd name="T36" fmla="*/ 2147483646 w 461"/>
                  <a:gd name="T37" fmla="*/ 2147483646 h 1055"/>
                  <a:gd name="T38" fmla="*/ 2147483646 w 461"/>
                  <a:gd name="T39" fmla="*/ 0 h 105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61"/>
                  <a:gd name="T61" fmla="*/ 0 h 1055"/>
                  <a:gd name="T62" fmla="*/ 461 w 461"/>
                  <a:gd name="T63" fmla="*/ 1055 h 105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61" h="1055">
                    <a:moveTo>
                      <a:pt x="394" y="955"/>
                    </a:moveTo>
                    <a:lnTo>
                      <a:pt x="394" y="955"/>
                    </a:lnTo>
                    <a:cubicBezTo>
                      <a:pt x="394" y="973"/>
                      <a:pt x="380" y="988"/>
                      <a:pt x="361" y="988"/>
                    </a:cubicBezTo>
                    <a:lnTo>
                      <a:pt x="100" y="988"/>
                    </a:lnTo>
                    <a:cubicBezTo>
                      <a:pt x="82" y="988"/>
                      <a:pt x="67" y="973"/>
                      <a:pt x="67" y="955"/>
                    </a:cubicBezTo>
                    <a:lnTo>
                      <a:pt x="67" y="100"/>
                    </a:lnTo>
                    <a:cubicBezTo>
                      <a:pt x="67" y="82"/>
                      <a:pt x="82" y="67"/>
                      <a:pt x="100" y="67"/>
                    </a:cubicBezTo>
                    <a:lnTo>
                      <a:pt x="361" y="67"/>
                    </a:lnTo>
                    <a:cubicBezTo>
                      <a:pt x="380" y="67"/>
                      <a:pt x="394" y="82"/>
                      <a:pt x="394" y="100"/>
                    </a:cubicBezTo>
                    <a:lnTo>
                      <a:pt x="394" y="955"/>
                    </a:lnTo>
                    <a:close/>
                    <a:moveTo>
                      <a:pt x="361" y="0"/>
                    </a:moveTo>
                    <a:lnTo>
                      <a:pt x="361" y="0"/>
                    </a:lnTo>
                    <a:lnTo>
                      <a:pt x="100" y="0"/>
                    </a:lnTo>
                    <a:cubicBezTo>
                      <a:pt x="45" y="0"/>
                      <a:pt x="0" y="45"/>
                      <a:pt x="0" y="100"/>
                    </a:cubicBezTo>
                    <a:lnTo>
                      <a:pt x="0" y="955"/>
                    </a:lnTo>
                    <a:cubicBezTo>
                      <a:pt x="0" y="1010"/>
                      <a:pt x="45" y="1055"/>
                      <a:pt x="100" y="1055"/>
                    </a:cubicBezTo>
                    <a:lnTo>
                      <a:pt x="361" y="1055"/>
                    </a:lnTo>
                    <a:cubicBezTo>
                      <a:pt x="416" y="1055"/>
                      <a:pt x="461" y="1010"/>
                      <a:pt x="461" y="955"/>
                    </a:cubicBezTo>
                    <a:lnTo>
                      <a:pt x="461" y="100"/>
                    </a:lnTo>
                    <a:cubicBezTo>
                      <a:pt x="461" y="45"/>
                      <a:pt x="416" y="0"/>
                      <a:pt x="361" y="0"/>
                    </a:cubicBezTo>
                    <a:close/>
                  </a:path>
                </a:pathLst>
              </a:custGeom>
              <a:grpFill/>
              <a:ln>
                <a:noFill/>
              </a:ln>
              <a:extLst>
                <a:ext uri="{91240B29-F687-4F45-9708-019B960494DF}">
                  <a14:hiddenLine xmlns:a14="http://schemas.microsoft.com/office/drawing/2010/main" w="0">
                    <a:solidFill>
                      <a:srgbClr val="000000"/>
                    </a:solidFill>
                    <a:round/>
                  </a14:hiddenLine>
                </a:ext>
              </a:extLst>
            </p:spPr>
            <p:txBody>
              <a:bodyPr/>
              <a:lstStyle/>
              <a:p>
                <a:pPr algn="ctr" defTabSz="821531" fontAlgn="ctr" hangingPunct="0">
                  <a:defRPr/>
                </a:pPr>
                <a:endParaRPr lang="en-US" altLang="zh-CN" sz="2400" b="1" kern="0" dirty="0" smtClean="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0" name="Freeform 42"/>
              <p:cNvSpPr/>
              <p:nvPr/>
            </p:nvSpPr>
            <p:spPr bwMode="gray">
              <a:xfrm>
                <a:off x="1990725" y="1030288"/>
                <a:ext cx="111125" cy="28575"/>
              </a:xfrm>
              <a:custGeom>
                <a:avLst/>
                <a:gdLst>
                  <a:gd name="T0" fmla="*/ 2147483646 w 267"/>
                  <a:gd name="T1" fmla="*/ 0 h 67"/>
                  <a:gd name="T2" fmla="*/ 2147483646 w 267"/>
                  <a:gd name="T3" fmla="*/ 0 h 67"/>
                  <a:gd name="T4" fmla="*/ 2147483646 w 267"/>
                  <a:gd name="T5" fmla="*/ 0 h 67"/>
                  <a:gd name="T6" fmla="*/ 0 w 267"/>
                  <a:gd name="T7" fmla="*/ 2147483646 h 67"/>
                  <a:gd name="T8" fmla="*/ 2147483646 w 267"/>
                  <a:gd name="T9" fmla="*/ 2147483646 h 67"/>
                  <a:gd name="T10" fmla="*/ 2147483646 w 267"/>
                  <a:gd name="T11" fmla="*/ 2147483646 h 67"/>
                  <a:gd name="T12" fmla="*/ 2147483646 w 267"/>
                  <a:gd name="T13" fmla="*/ 2147483646 h 67"/>
                  <a:gd name="T14" fmla="*/ 2147483646 w 267"/>
                  <a:gd name="T15" fmla="*/ 0 h 67"/>
                  <a:gd name="T16" fmla="*/ 0 60000 65536"/>
                  <a:gd name="T17" fmla="*/ 0 60000 65536"/>
                  <a:gd name="T18" fmla="*/ 0 60000 65536"/>
                  <a:gd name="T19" fmla="*/ 0 60000 65536"/>
                  <a:gd name="T20" fmla="*/ 0 60000 65536"/>
                  <a:gd name="T21" fmla="*/ 0 60000 65536"/>
                  <a:gd name="T22" fmla="*/ 0 60000 65536"/>
                  <a:gd name="T23" fmla="*/ 0 60000 65536"/>
                  <a:gd name="T24" fmla="*/ 0 w 267"/>
                  <a:gd name="T25" fmla="*/ 0 h 67"/>
                  <a:gd name="T26" fmla="*/ 267 w 267"/>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7" h="67">
                    <a:moveTo>
                      <a:pt x="234" y="0"/>
                    </a:moveTo>
                    <a:lnTo>
                      <a:pt x="234" y="0"/>
                    </a:lnTo>
                    <a:lnTo>
                      <a:pt x="34" y="0"/>
                    </a:lnTo>
                    <a:cubicBezTo>
                      <a:pt x="15" y="0"/>
                      <a:pt x="0" y="15"/>
                      <a:pt x="0" y="33"/>
                    </a:cubicBezTo>
                    <a:cubicBezTo>
                      <a:pt x="0" y="52"/>
                      <a:pt x="15" y="67"/>
                      <a:pt x="34" y="67"/>
                    </a:cubicBezTo>
                    <a:lnTo>
                      <a:pt x="234" y="67"/>
                    </a:lnTo>
                    <a:cubicBezTo>
                      <a:pt x="252" y="67"/>
                      <a:pt x="267" y="52"/>
                      <a:pt x="267" y="33"/>
                    </a:cubicBezTo>
                    <a:cubicBezTo>
                      <a:pt x="267" y="15"/>
                      <a:pt x="252" y="0"/>
                      <a:pt x="234" y="0"/>
                    </a:cubicBezTo>
                    <a:close/>
                  </a:path>
                </a:pathLst>
              </a:custGeom>
              <a:grpFill/>
              <a:ln>
                <a:noFill/>
              </a:ln>
              <a:extLst>
                <a:ext uri="{91240B29-F687-4F45-9708-019B960494DF}">
                  <a14:hiddenLine xmlns:a14="http://schemas.microsoft.com/office/drawing/2010/main" w="0">
                    <a:solidFill>
                      <a:srgbClr val="000000"/>
                    </a:solidFill>
                    <a:round/>
                  </a14:hiddenLine>
                </a:ext>
              </a:extLst>
            </p:spPr>
            <p:txBody>
              <a:bodyPr/>
              <a:lstStyle/>
              <a:p>
                <a:pPr algn="ctr" defTabSz="821531" fontAlgn="ctr" hangingPunct="0">
                  <a:defRPr/>
                </a:pPr>
                <a:endParaRPr lang="en-US" altLang="zh-CN" sz="2400" b="1" kern="0" dirty="0" smtClean="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1" name="Freeform 43"/>
              <p:cNvSpPr/>
              <p:nvPr/>
            </p:nvSpPr>
            <p:spPr bwMode="gray">
              <a:xfrm>
                <a:off x="1990725" y="1069975"/>
                <a:ext cx="111125" cy="28575"/>
              </a:xfrm>
              <a:custGeom>
                <a:avLst/>
                <a:gdLst>
                  <a:gd name="T0" fmla="*/ 2147483646 w 267"/>
                  <a:gd name="T1" fmla="*/ 0 h 67"/>
                  <a:gd name="T2" fmla="*/ 2147483646 w 267"/>
                  <a:gd name="T3" fmla="*/ 0 h 67"/>
                  <a:gd name="T4" fmla="*/ 2147483646 w 267"/>
                  <a:gd name="T5" fmla="*/ 0 h 67"/>
                  <a:gd name="T6" fmla="*/ 0 w 267"/>
                  <a:gd name="T7" fmla="*/ 2147483646 h 67"/>
                  <a:gd name="T8" fmla="*/ 2147483646 w 267"/>
                  <a:gd name="T9" fmla="*/ 2147483646 h 67"/>
                  <a:gd name="T10" fmla="*/ 2147483646 w 267"/>
                  <a:gd name="T11" fmla="*/ 2147483646 h 67"/>
                  <a:gd name="T12" fmla="*/ 2147483646 w 267"/>
                  <a:gd name="T13" fmla="*/ 2147483646 h 67"/>
                  <a:gd name="T14" fmla="*/ 2147483646 w 267"/>
                  <a:gd name="T15" fmla="*/ 0 h 67"/>
                  <a:gd name="T16" fmla="*/ 0 60000 65536"/>
                  <a:gd name="T17" fmla="*/ 0 60000 65536"/>
                  <a:gd name="T18" fmla="*/ 0 60000 65536"/>
                  <a:gd name="T19" fmla="*/ 0 60000 65536"/>
                  <a:gd name="T20" fmla="*/ 0 60000 65536"/>
                  <a:gd name="T21" fmla="*/ 0 60000 65536"/>
                  <a:gd name="T22" fmla="*/ 0 60000 65536"/>
                  <a:gd name="T23" fmla="*/ 0 60000 65536"/>
                  <a:gd name="T24" fmla="*/ 0 w 267"/>
                  <a:gd name="T25" fmla="*/ 0 h 67"/>
                  <a:gd name="T26" fmla="*/ 267 w 267"/>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7" h="67">
                    <a:moveTo>
                      <a:pt x="234" y="0"/>
                    </a:moveTo>
                    <a:lnTo>
                      <a:pt x="234" y="0"/>
                    </a:lnTo>
                    <a:lnTo>
                      <a:pt x="34" y="0"/>
                    </a:lnTo>
                    <a:cubicBezTo>
                      <a:pt x="15" y="0"/>
                      <a:pt x="0" y="15"/>
                      <a:pt x="0" y="34"/>
                    </a:cubicBezTo>
                    <a:cubicBezTo>
                      <a:pt x="0" y="52"/>
                      <a:pt x="15" y="67"/>
                      <a:pt x="34" y="67"/>
                    </a:cubicBezTo>
                    <a:lnTo>
                      <a:pt x="234" y="67"/>
                    </a:lnTo>
                    <a:cubicBezTo>
                      <a:pt x="252" y="67"/>
                      <a:pt x="267" y="52"/>
                      <a:pt x="267" y="34"/>
                    </a:cubicBezTo>
                    <a:cubicBezTo>
                      <a:pt x="267" y="15"/>
                      <a:pt x="252" y="0"/>
                      <a:pt x="234" y="0"/>
                    </a:cubicBezTo>
                    <a:close/>
                  </a:path>
                </a:pathLst>
              </a:custGeom>
              <a:grpFill/>
              <a:ln>
                <a:noFill/>
              </a:ln>
              <a:extLst>
                <a:ext uri="{91240B29-F687-4F45-9708-019B960494DF}">
                  <a14:hiddenLine xmlns:a14="http://schemas.microsoft.com/office/drawing/2010/main" w="0">
                    <a:solidFill>
                      <a:srgbClr val="000000"/>
                    </a:solidFill>
                    <a:round/>
                  </a14:hiddenLine>
                </a:ext>
              </a:extLst>
            </p:spPr>
            <p:txBody>
              <a:bodyPr/>
              <a:lstStyle/>
              <a:p>
                <a:pPr algn="ctr" defTabSz="821531" fontAlgn="ctr" hangingPunct="0">
                  <a:defRPr/>
                </a:pPr>
                <a:endParaRPr lang="en-US" altLang="zh-CN" sz="2400" b="1" kern="0" dirty="0" smtClean="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2" name="Freeform 44"/>
              <p:cNvSpPr/>
              <p:nvPr/>
            </p:nvSpPr>
            <p:spPr bwMode="gray">
              <a:xfrm>
                <a:off x="1990725" y="1109663"/>
                <a:ext cx="111125" cy="26988"/>
              </a:xfrm>
              <a:custGeom>
                <a:avLst/>
                <a:gdLst>
                  <a:gd name="T0" fmla="*/ 2147483646 w 267"/>
                  <a:gd name="T1" fmla="*/ 0 h 66"/>
                  <a:gd name="T2" fmla="*/ 2147483646 w 267"/>
                  <a:gd name="T3" fmla="*/ 0 h 66"/>
                  <a:gd name="T4" fmla="*/ 2147483646 w 267"/>
                  <a:gd name="T5" fmla="*/ 0 h 66"/>
                  <a:gd name="T6" fmla="*/ 0 w 267"/>
                  <a:gd name="T7" fmla="*/ 2147483646 h 66"/>
                  <a:gd name="T8" fmla="*/ 2147483646 w 267"/>
                  <a:gd name="T9" fmla="*/ 2147483646 h 66"/>
                  <a:gd name="T10" fmla="*/ 2147483646 w 267"/>
                  <a:gd name="T11" fmla="*/ 2147483646 h 66"/>
                  <a:gd name="T12" fmla="*/ 2147483646 w 267"/>
                  <a:gd name="T13" fmla="*/ 2147483646 h 66"/>
                  <a:gd name="T14" fmla="*/ 2147483646 w 267"/>
                  <a:gd name="T15" fmla="*/ 0 h 66"/>
                  <a:gd name="T16" fmla="*/ 0 60000 65536"/>
                  <a:gd name="T17" fmla="*/ 0 60000 65536"/>
                  <a:gd name="T18" fmla="*/ 0 60000 65536"/>
                  <a:gd name="T19" fmla="*/ 0 60000 65536"/>
                  <a:gd name="T20" fmla="*/ 0 60000 65536"/>
                  <a:gd name="T21" fmla="*/ 0 60000 65536"/>
                  <a:gd name="T22" fmla="*/ 0 60000 65536"/>
                  <a:gd name="T23" fmla="*/ 0 60000 65536"/>
                  <a:gd name="T24" fmla="*/ 0 w 267"/>
                  <a:gd name="T25" fmla="*/ 0 h 66"/>
                  <a:gd name="T26" fmla="*/ 267 w 267"/>
                  <a:gd name="T27" fmla="*/ 66 h 6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7" h="66">
                    <a:moveTo>
                      <a:pt x="234" y="0"/>
                    </a:moveTo>
                    <a:lnTo>
                      <a:pt x="234" y="0"/>
                    </a:lnTo>
                    <a:lnTo>
                      <a:pt x="34" y="0"/>
                    </a:lnTo>
                    <a:cubicBezTo>
                      <a:pt x="15" y="0"/>
                      <a:pt x="0" y="15"/>
                      <a:pt x="0" y="33"/>
                    </a:cubicBezTo>
                    <a:cubicBezTo>
                      <a:pt x="0" y="52"/>
                      <a:pt x="15" y="66"/>
                      <a:pt x="34" y="66"/>
                    </a:cubicBezTo>
                    <a:lnTo>
                      <a:pt x="234" y="66"/>
                    </a:lnTo>
                    <a:cubicBezTo>
                      <a:pt x="252" y="66"/>
                      <a:pt x="267" y="52"/>
                      <a:pt x="267" y="33"/>
                    </a:cubicBezTo>
                    <a:cubicBezTo>
                      <a:pt x="267" y="15"/>
                      <a:pt x="252" y="0"/>
                      <a:pt x="234" y="0"/>
                    </a:cubicBezTo>
                    <a:close/>
                  </a:path>
                </a:pathLst>
              </a:custGeom>
              <a:grpFill/>
              <a:ln>
                <a:noFill/>
              </a:ln>
              <a:extLst>
                <a:ext uri="{91240B29-F687-4F45-9708-019B960494DF}">
                  <a14:hiddenLine xmlns:a14="http://schemas.microsoft.com/office/drawing/2010/main" w="0">
                    <a:solidFill>
                      <a:srgbClr val="000000"/>
                    </a:solidFill>
                    <a:round/>
                  </a14:hiddenLine>
                </a:ext>
              </a:extLst>
            </p:spPr>
            <p:txBody>
              <a:bodyPr/>
              <a:lstStyle/>
              <a:p>
                <a:pPr algn="ctr" defTabSz="821531" fontAlgn="ctr" hangingPunct="0">
                  <a:defRPr/>
                </a:pPr>
                <a:endParaRPr lang="en-US" altLang="zh-CN" sz="2400" b="1" kern="0" dirty="0" smtClean="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3" name="Freeform 45"/>
              <p:cNvSpPr>
                <a:spLocks noEditPoints="1"/>
              </p:cNvSpPr>
              <p:nvPr/>
            </p:nvSpPr>
            <p:spPr bwMode="gray">
              <a:xfrm>
                <a:off x="2005013" y="1254125"/>
                <a:ext cx="82550" cy="84138"/>
              </a:xfrm>
              <a:custGeom>
                <a:avLst/>
                <a:gdLst>
                  <a:gd name="T0" fmla="*/ 2147483646 w 200"/>
                  <a:gd name="T1" fmla="*/ 2147483646 h 200"/>
                  <a:gd name="T2" fmla="*/ 2147483646 w 200"/>
                  <a:gd name="T3" fmla="*/ 2147483646 h 200"/>
                  <a:gd name="T4" fmla="*/ 2147483646 w 200"/>
                  <a:gd name="T5" fmla="*/ 2147483646 h 200"/>
                  <a:gd name="T6" fmla="*/ 2147483646 w 200"/>
                  <a:gd name="T7" fmla="*/ 2147483646 h 200"/>
                  <a:gd name="T8" fmla="*/ 2147483646 w 200"/>
                  <a:gd name="T9" fmla="*/ 2147483646 h 200"/>
                  <a:gd name="T10" fmla="*/ 2147483646 w 200"/>
                  <a:gd name="T11" fmla="*/ 2147483646 h 200"/>
                  <a:gd name="T12" fmla="*/ 2147483646 w 200"/>
                  <a:gd name="T13" fmla="*/ 0 h 200"/>
                  <a:gd name="T14" fmla="*/ 2147483646 w 200"/>
                  <a:gd name="T15" fmla="*/ 0 h 200"/>
                  <a:gd name="T16" fmla="*/ 0 w 200"/>
                  <a:gd name="T17" fmla="*/ 2147483646 h 200"/>
                  <a:gd name="T18" fmla="*/ 2147483646 w 200"/>
                  <a:gd name="T19" fmla="*/ 2147483646 h 200"/>
                  <a:gd name="T20" fmla="*/ 2147483646 w 200"/>
                  <a:gd name="T21" fmla="*/ 2147483646 h 200"/>
                  <a:gd name="T22" fmla="*/ 2147483646 w 200"/>
                  <a:gd name="T23" fmla="*/ 0 h 2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0"/>
                  <a:gd name="T37" fmla="*/ 0 h 200"/>
                  <a:gd name="T38" fmla="*/ 200 w 200"/>
                  <a:gd name="T39" fmla="*/ 200 h 20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0" h="200">
                    <a:moveTo>
                      <a:pt x="100" y="134"/>
                    </a:moveTo>
                    <a:lnTo>
                      <a:pt x="100" y="134"/>
                    </a:lnTo>
                    <a:cubicBezTo>
                      <a:pt x="81" y="134"/>
                      <a:pt x="66" y="119"/>
                      <a:pt x="66" y="100"/>
                    </a:cubicBezTo>
                    <a:cubicBezTo>
                      <a:pt x="66" y="82"/>
                      <a:pt x="81" y="67"/>
                      <a:pt x="100" y="67"/>
                    </a:cubicBezTo>
                    <a:cubicBezTo>
                      <a:pt x="118" y="67"/>
                      <a:pt x="133" y="82"/>
                      <a:pt x="133" y="100"/>
                    </a:cubicBezTo>
                    <a:cubicBezTo>
                      <a:pt x="133" y="119"/>
                      <a:pt x="118" y="134"/>
                      <a:pt x="100" y="134"/>
                    </a:cubicBezTo>
                    <a:close/>
                    <a:moveTo>
                      <a:pt x="100" y="0"/>
                    </a:moveTo>
                    <a:lnTo>
                      <a:pt x="100" y="0"/>
                    </a:lnTo>
                    <a:cubicBezTo>
                      <a:pt x="45" y="0"/>
                      <a:pt x="0" y="45"/>
                      <a:pt x="0" y="100"/>
                    </a:cubicBezTo>
                    <a:cubicBezTo>
                      <a:pt x="0" y="155"/>
                      <a:pt x="45" y="200"/>
                      <a:pt x="100" y="200"/>
                    </a:cubicBezTo>
                    <a:cubicBezTo>
                      <a:pt x="155" y="200"/>
                      <a:pt x="200" y="155"/>
                      <a:pt x="200" y="100"/>
                    </a:cubicBezTo>
                    <a:cubicBezTo>
                      <a:pt x="200" y="45"/>
                      <a:pt x="155" y="0"/>
                      <a:pt x="100" y="0"/>
                    </a:cubicBezTo>
                    <a:close/>
                  </a:path>
                </a:pathLst>
              </a:custGeom>
              <a:grpFill/>
              <a:ln>
                <a:noFill/>
              </a:ln>
              <a:extLst>
                <a:ext uri="{91240B29-F687-4F45-9708-019B960494DF}">
                  <a14:hiddenLine xmlns:a14="http://schemas.microsoft.com/office/drawing/2010/main" w="0">
                    <a:solidFill>
                      <a:srgbClr val="000000"/>
                    </a:solidFill>
                    <a:round/>
                  </a14:hiddenLine>
                </a:ext>
              </a:extLst>
            </p:spPr>
            <p:txBody>
              <a:bodyPr/>
              <a:lstStyle/>
              <a:p>
                <a:pPr algn="ctr" defTabSz="821531" fontAlgn="ctr" hangingPunct="0">
                  <a:defRPr/>
                </a:pPr>
                <a:endParaRPr lang="en-US" altLang="zh-CN" sz="2400" b="1" kern="0" dirty="0" smtClean="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grpSp>
      <p:sp>
        <p:nvSpPr>
          <p:cNvPr id="8" name="文本框 7"/>
          <p:cNvSpPr txBox="1"/>
          <p:nvPr/>
        </p:nvSpPr>
        <p:spPr bwMode="gray">
          <a:xfrm>
            <a:off x="833872" y="1737743"/>
            <a:ext cx="1283013" cy="184666"/>
          </a:xfrm>
          <a:prstGeom prst="rect">
            <a:avLst/>
          </a:prstGeom>
          <a:noFill/>
        </p:spPr>
        <p:txBody>
          <a:bodyPr wrap="square" lIns="0" tIns="0" rIns="0" bIns="0" rtlCol="0">
            <a:spAutoFit/>
          </a:bodyPr>
          <a:lstStyle>
            <a:defPPr>
              <a:defRPr lang="en-US"/>
            </a:defPPr>
            <a:lvl1pPr algn="ctr">
              <a:defRPr kumimoji="1" sz="1050">
                <a:solidFill>
                  <a:srgbClr val="000000"/>
                </a:solidFill>
                <a:latin typeface="Arial" panose="020B0503020204020204" pitchFamily="34" charset="-122"/>
                <a:ea typeface="Microsoft YaHei" panose="020B0503020204020204" pitchFamily="34" charset="-122"/>
              </a:defRPr>
            </a:lvl1pPr>
          </a:lstStyle>
          <a:p>
            <a:pPr defTabSz="960120" fontAlgn="ctr" hangingPunct="0">
              <a:defRPr/>
            </a:pPr>
            <a:r>
              <a:rPr lang="en-US" sz="1200" b="1" dirty="0" smtClean="0">
                <a:solidFill>
                  <a:schemeClr val="tx1"/>
                </a:solidFill>
                <a:latin typeface="Huawei Sans" panose="020C0503030203020204" pitchFamily="34" charset="0"/>
              </a:rPr>
              <a:t>Online </a:t>
            </a:r>
            <a:r>
              <a:rPr lang="en-US" altLang="zh-CN" sz="1200" b="1" dirty="0" smtClean="0">
                <a:solidFill>
                  <a:schemeClr val="tx1"/>
                </a:solidFill>
                <a:latin typeface="Huawei Sans" panose="020C0503030203020204" pitchFamily="34" charset="0"/>
              </a:rPr>
              <a:t>m</a:t>
            </a:r>
            <a:r>
              <a:rPr lang="en-US" sz="1200" b="1" dirty="0" smtClean="0">
                <a:solidFill>
                  <a:schemeClr val="tx1"/>
                </a:solidFill>
                <a:latin typeface="Huawei Sans" panose="020C0503030203020204" pitchFamily="34" charset="0"/>
              </a:rPr>
              <a:t>eeting</a:t>
            </a:r>
            <a:endParaRPr lang="en-US" altLang="zh-CN" sz="1200" b="1" kern="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5" name="组合 34"/>
          <p:cNvGrpSpPr/>
          <p:nvPr/>
        </p:nvGrpSpPr>
        <p:grpSpPr bwMode="gray">
          <a:xfrm>
            <a:off x="1264241" y="1259210"/>
            <a:ext cx="422275" cy="422275"/>
            <a:chOff x="1359491" y="1470139"/>
            <a:chExt cx="422275" cy="422275"/>
          </a:xfrm>
        </p:grpSpPr>
        <p:sp>
          <p:nvSpPr>
            <p:cNvPr id="12" name="椭圆 11">
              <a:extLst>
                <a:ext uri="{FF2B5EF4-FFF2-40B4-BE49-F238E27FC236}">
                  <a16:creationId xmlns:a16="http://schemas.microsoft.com/office/drawing/2014/main" xmlns="" id="{D1CC4DAD-BFA7-41C6-8892-80A79EF8D918}"/>
                </a:ext>
              </a:extLst>
            </p:cNvPr>
            <p:cNvSpPr/>
            <p:nvPr/>
          </p:nvSpPr>
          <p:spPr bwMode="gray">
            <a:xfrm>
              <a:off x="1359491" y="1470139"/>
              <a:ext cx="422275" cy="422275"/>
            </a:xfrm>
            <a:prstGeom prst="ellipse">
              <a:avLst/>
            </a:prstGeom>
            <a:gradFill>
              <a:gsLst>
                <a:gs pos="0">
                  <a:srgbClr val="A9A9A9">
                    <a:alpha val="0"/>
                  </a:srgbClr>
                </a:gs>
                <a:gs pos="100000">
                  <a:srgbClr val="A9A9A9">
                    <a:alpha val="50000"/>
                  </a:srgbClr>
                </a:gs>
              </a:gsLst>
              <a:lin ang="5400000" scaled="0"/>
            </a:gradFill>
            <a:ln w="6350">
              <a:gradFill>
                <a:gsLst>
                  <a:gs pos="0">
                    <a:srgbClr val="A9A9A9"/>
                  </a:gs>
                  <a:gs pos="100000">
                    <a:srgbClr val="A9A9A9">
                      <a:alpha val="56000"/>
                    </a:srgbClr>
                  </a:gs>
                </a:gsLst>
                <a:lin ang="5400000" scaled="0"/>
              </a:gradFill>
              <a:miter lim="400000"/>
            </a:ln>
          </p:spPr>
          <p:txBody>
            <a:bodyPr lIns="22519" tIns="22519" rIns="22519" bIns="22519" anchor="ctr"/>
            <a:lstStyle/>
            <a:p>
              <a:pPr algn="ctr" defTabSz="762635" fontAlgn="ctr" hangingPunct="0">
                <a:lnSpc>
                  <a:spcPct val="130000"/>
                </a:lnSpc>
                <a:spcBef>
                  <a:spcPct val="0"/>
                </a:spcBef>
                <a:spcAft>
                  <a:spcPct val="0"/>
                </a:spcAft>
                <a:defRPr/>
              </a:pPr>
              <a:endParaRPr lang="en-US" altLang="zh-CN" sz="1050" b="1"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nvGrpSpPr>
            <p:cNvPr id="24" name="组合 187"/>
            <p:cNvGrpSpPr/>
            <p:nvPr/>
          </p:nvGrpSpPr>
          <p:grpSpPr bwMode="gray">
            <a:xfrm>
              <a:off x="1412169" y="1576632"/>
              <a:ext cx="316918" cy="230677"/>
              <a:chOff x="611188" y="3676650"/>
              <a:chExt cx="965200" cy="488950"/>
            </a:xfrm>
            <a:solidFill>
              <a:srgbClr val="A9A9A9">
                <a:lumMod val="95000"/>
              </a:srgbClr>
            </a:solidFill>
          </p:grpSpPr>
          <p:sp>
            <p:nvSpPr>
              <p:cNvPr id="25" name="Freeform 151"/>
              <p:cNvSpPr>
                <a:spLocks noEditPoints="1"/>
              </p:cNvSpPr>
              <p:nvPr/>
            </p:nvSpPr>
            <p:spPr bwMode="gray">
              <a:xfrm>
                <a:off x="733425" y="3729038"/>
                <a:ext cx="227013" cy="163513"/>
              </a:xfrm>
              <a:custGeom>
                <a:avLst/>
                <a:gdLst>
                  <a:gd name="T0" fmla="*/ 2147483646 w 541"/>
                  <a:gd name="T1" fmla="*/ 2147483646 h 389"/>
                  <a:gd name="T2" fmla="*/ 2147483646 w 541"/>
                  <a:gd name="T3" fmla="*/ 2147483646 h 389"/>
                  <a:gd name="T4" fmla="*/ 2147483646 w 541"/>
                  <a:gd name="T5" fmla="*/ 2147483646 h 389"/>
                  <a:gd name="T6" fmla="*/ 2147483646 w 541"/>
                  <a:gd name="T7" fmla="*/ 2147483646 h 389"/>
                  <a:gd name="T8" fmla="*/ 2147483646 w 541"/>
                  <a:gd name="T9" fmla="*/ 2147483646 h 389"/>
                  <a:gd name="T10" fmla="*/ 2147483646 w 541"/>
                  <a:gd name="T11" fmla="*/ 2147483646 h 389"/>
                  <a:gd name="T12" fmla="*/ 0 w 541"/>
                  <a:gd name="T13" fmla="*/ 2147483646 h 389"/>
                  <a:gd name="T14" fmla="*/ 0 w 541"/>
                  <a:gd name="T15" fmla="*/ 2147483646 h 389"/>
                  <a:gd name="T16" fmla="*/ 2147483646 w 541"/>
                  <a:gd name="T17" fmla="*/ 2147483646 h 389"/>
                  <a:gd name="T18" fmla="*/ 2147483646 w 541"/>
                  <a:gd name="T19" fmla="*/ 0 h 389"/>
                  <a:gd name="T20" fmla="*/ 0 w 541"/>
                  <a:gd name="T21" fmla="*/ 0 h 389"/>
                  <a:gd name="T22" fmla="*/ 0 w 541"/>
                  <a:gd name="T23" fmla="*/ 2147483646 h 38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41"/>
                  <a:gd name="T37" fmla="*/ 0 h 389"/>
                  <a:gd name="T38" fmla="*/ 541 w 541"/>
                  <a:gd name="T39" fmla="*/ 389 h 38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41" h="389">
                    <a:moveTo>
                      <a:pt x="53" y="53"/>
                    </a:moveTo>
                    <a:lnTo>
                      <a:pt x="53" y="53"/>
                    </a:lnTo>
                    <a:lnTo>
                      <a:pt x="488" y="53"/>
                    </a:lnTo>
                    <a:lnTo>
                      <a:pt x="488" y="336"/>
                    </a:lnTo>
                    <a:lnTo>
                      <a:pt x="53" y="336"/>
                    </a:lnTo>
                    <a:lnTo>
                      <a:pt x="53" y="53"/>
                    </a:lnTo>
                    <a:close/>
                    <a:moveTo>
                      <a:pt x="0" y="389"/>
                    </a:moveTo>
                    <a:lnTo>
                      <a:pt x="0" y="389"/>
                    </a:lnTo>
                    <a:lnTo>
                      <a:pt x="541" y="389"/>
                    </a:lnTo>
                    <a:lnTo>
                      <a:pt x="541" y="0"/>
                    </a:lnTo>
                    <a:lnTo>
                      <a:pt x="0" y="0"/>
                    </a:lnTo>
                    <a:lnTo>
                      <a:pt x="0" y="389"/>
                    </a:lnTo>
                    <a:close/>
                  </a:path>
                </a:pathLst>
              </a:custGeom>
              <a:grpFill/>
              <a:ln>
                <a:noFill/>
              </a:ln>
              <a:extLst>
                <a:ext uri="{91240B29-F687-4F45-9708-019B960494DF}">
                  <a14:hiddenLine xmlns:a14="http://schemas.microsoft.com/office/drawing/2010/main" w="0">
                    <a:solidFill>
                      <a:srgbClr val="000000"/>
                    </a:solidFill>
                    <a:round/>
                  </a14:hiddenLine>
                </a:ext>
              </a:extLst>
            </p:spPr>
            <p:txBody>
              <a:bodyPr/>
              <a:lstStyle/>
              <a:p>
                <a:pPr algn="ctr" defTabSz="821531" fontAlgn="ctr" hangingPunct="0">
                  <a:defRPr/>
                </a:pPr>
                <a:endParaRPr lang="en-US" altLang="zh-CN" sz="2400" b="1" kern="0" dirty="0" smtClean="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6" name="Freeform 152"/>
              <p:cNvSpPr>
                <a:spLocks noEditPoints="1"/>
              </p:cNvSpPr>
              <p:nvPr/>
            </p:nvSpPr>
            <p:spPr bwMode="gray">
              <a:xfrm>
                <a:off x="981075" y="3729038"/>
                <a:ext cx="227013" cy="163513"/>
              </a:xfrm>
              <a:custGeom>
                <a:avLst/>
                <a:gdLst>
                  <a:gd name="T0" fmla="*/ 2147483646 w 542"/>
                  <a:gd name="T1" fmla="*/ 2147483646 h 389"/>
                  <a:gd name="T2" fmla="*/ 2147483646 w 542"/>
                  <a:gd name="T3" fmla="*/ 2147483646 h 389"/>
                  <a:gd name="T4" fmla="*/ 2147483646 w 542"/>
                  <a:gd name="T5" fmla="*/ 2147483646 h 389"/>
                  <a:gd name="T6" fmla="*/ 2147483646 w 542"/>
                  <a:gd name="T7" fmla="*/ 2147483646 h 389"/>
                  <a:gd name="T8" fmla="*/ 2147483646 w 542"/>
                  <a:gd name="T9" fmla="*/ 2147483646 h 389"/>
                  <a:gd name="T10" fmla="*/ 2147483646 w 542"/>
                  <a:gd name="T11" fmla="*/ 2147483646 h 389"/>
                  <a:gd name="T12" fmla="*/ 2147483646 w 542"/>
                  <a:gd name="T13" fmla="*/ 0 h 389"/>
                  <a:gd name="T14" fmla="*/ 2147483646 w 542"/>
                  <a:gd name="T15" fmla="*/ 0 h 389"/>
                  <a:gd name="T16" fmla="*/ 0 w 542"/>
                  <a:gd name="T17" fmla="*/ 0 h 389"/>
                  <a:gd name="T18" fmla="*/ 0 w 542"/>
                  <a:gd name="T19" fmla="*/ 2147483646 h 389"/>
                  <a:gd name="T20" fmla="*/ 2147483646 w 542"/>
                  <a:gd name="T21" fmla="*/ 2147483646 h 389"/>
                  <a:gd name="T22" fmla="*/ 2147483646 w 542"/>
                  <a:gd name="T23" fmla="*/ 0 h 38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42"/>
                  <a:gd name="T37" fmla="*/ 0 h 389"/>
                  <a:gd name="T38" fmla="*/ 542 w 542"/>
                  <a:gd name="T39" fmla="*/ 389 h 38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42" h="389">
                    <a:moveTo>
                      <a:pt x="488" y="336"/>
                    </a:moveTo>
                    <a:lnTo>
                      <a:pt x="488" y="336"/>
                    </a:lnTo>
                    <a:lnTo>
                      <a:pt x="53" y="336"/>
                    </a:lnTo>
                    <a:lnTo>
                      <a:pt x="53" y="53"/>
                    </a:lnTo>
                    <a:lnTo>
                      <a:pt x="488" y="53"/>
                    </a:lnTo>
                    <a:lnTo>
                      <a:pt x="488" y="336"/>
                    </a:lnTo>
                    <a:close/>
                    <a:moveTo>
                      <a:pt x="542" y="0"/>
                    </a:moveTo>
                    <a:lnTo>
                      <a:pt x="542" y="0"/>
                    </a:lnTo>
                    <a:lnTo>
                      <a:pt x="0" y="0"/>
                    </a:lnTo>
                    <a:lnTo>
                      <a:pt x="0" y="389"/>
                    </a:lnTo>
                    <a:lnTo>
                      <a:pt x="542" y="389"/>
                    </a:lnTo>
                    <a:lnTo>
                      <a:pt x="542" y="0"/>
                    </a:lnTo>
                    <a:close/>
                  </a:path>
                </a:pathLst>
              </a:custGeom>
              <a:grpFill/>
              <a:ln>
                <a:noFill/>
              </a:ln>
              <a:extLst>
                <a:ext uri="{91240B29-F687-4F45-9708-019B960494DF}">
                  <a14:hiddenLine xmlns:a14="http://schemas.microsoft.com/office/drawing/2010/main" w="0">
                    <a:solidFill>
                      <a:srgbClr val="000000"/>
                    </a:solidFill>
                    <a:round/>
                  </a14:hiddenLine>
                </a:ext>
              </a:extLst>
            </p:spPr>
            <p:txBody>
              <a:bodyPr/>
              <a:lstStyle/>
              <a:p>
                <a:pPr algn="ctr" defTabSz="821531" fontAlgn="ctr" hangingPunct="0">
                  <a:defRPr/>
                </a:pPr>
                <a:endParaRPr lang="en-US" altLang="zh-CN" sz="2400" b="1" kern="0" dirty="0" smtClean="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7" name="Freeform 153"/>
              <p:cNvSpPr>
                <a:spLocks noEditPoints="1"/>
              </p:cNvSpPr>
              <p:nvPr/>
            </p:nvSpPr>
            <p:spPr bwMode="gray">
              <a:xfrm>
                <a:off x="1227138" y="3729038"/>
                <a:ext cx="228600" cy="163513"/>
              </a:xfrm>
              <a:custGeom>
                <a:avLst/>
                <a:gdLst>
                  <a:gd name="T0" fmla="*/ 2147483646 w 542"/>
                  <a:gd name="T1" fmla="*/ 2147483646 h 389"/>
                  <a:gd name="T2" fmla="*/ 2147483646 w 542"/>
                  <a:gd name="T3" fmla="*/ 2147483646 h 389"/>
                  <a:gd name="T4" fmla="*/ 2147483646 w 542"/>
                  <a:gd name="T5" fmla="*/ 2147483646 h 389"/>
                  <a:gd name="T6" fmla="*/ 2147483646 w 542"/>
                  <a:gd name="T7" fmla="*/ 2147483646 h 389"/>
                  <a:gd name="T8" fmla="*/ 2147483646 w 542"/>
                  <a:gd name="T9" fmla="*/ 2147483646 h 389"/>
                  <a:gd name="T10" fmla="*/ 2147483646 w 542"/>
                  <a:gd name="T11" fmla="*/ 2147483646 h 389"/>
                  <a:gd name="T12" fmla="*/ 2147483646 w 542"/>
                  <a:gd name="T13" fmla="*/ 0 h 389"/>
                  <a:gd name="T14" fmla="*/ 2147483646 w 542"/>
                  <a:gd name="T15" fmla="*/ 0 h 389"/>
                  <a:gd name="T16" fmla="*/ 0 w 542"/>
                  <a:gd name="T17" fmla="*/ 0 h 389"/>
                  <a:gd name="T18" fmla="*/ 0 w 542"/>
                  <a:gd name="T19" fmla="*/ 2147483646 h 389"/>
                  <a:gd name="T20" fmla="*/ 2147483646 w 542"/>
                  <a:gd name="T21" fmla="*/ 2147483646 h 389"/>
                  <a:gd name="T22" fmla="*/ 2147483646 w 542"/>
                  <a:gd name="T23" fmla="*/ 0 h 38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42"/>
                  <a:gd name="T37" fmla="*/ 0 h 389"/>
                  <a:gd name="T38" fmla="*/ 542 w 542"/>
                  <a:gd name="T39" fmla="*/ 389 h 38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42" h="389">
                    <a:moveTo>
                      <a:pt x="488" y="336"/>
                    </a:moveTo>
                    <a:lnTo>
                      <a:pt x="488" y="336"/>
                    </a:lnTo>
                    <a:lnTo>
                      <a:pt x="54" y="336"/>
                    </a:lnTo>
                    <a:lnTo>
                      <a:pt x="54" y="53"/>
                    </a:lnTo>
                    <a:lnTo>
                      <a:pt x="488" y="53"/>
                    </a:lnTo>
                    <a:lnTo>
                      <a:pt x="488" y="336"/>
                    </a:lnTo>
                    <a:close/>
                    <a:moveTo>
                      <a:pt x="542" y="0"/>
                    </a:moveTo>
                    <a:lnTo>
                      <a:pt x="542" y="0"/>
                    </a:lnTo>
                    <a:lnTo>
                      <a:pt x="0" y="0"/>
                    </a:lnTo>
                    <a:lnTo>
                      <a:pt x="0" y="389"/>
                    </a:lnTo>
                    <a:lnTo>
                      <a:pt x="542" y="389"/>
                    </a:lnTo>
                    <a:lnTo>
                      <a:pt x="542" y="0"/>
                    </a:lnTo>
                    <a:close/>
                  </a:path>
                </a:pathLst>
              </a:custGeom>
              <a:grpFill/>
              <a:ln>
                <a:noFill/>
              </a:ln>
              <a:extLst>
                <a:ext uri="{91240B29-F687-4F45-9708-019B960494DF}">
                  <a14:hiddenLine xmlns:a14="http://schemas.microsoft.com/office/drawing/2010/main" w="0">
                    <a:solidFill>
                      <a:srgbClr val="000000"/>
                    </a:solidFill>
                    <a:round/>
                  </a14:hiddenLine>
                </a:ext>
              </a:extLst>
            </p:spPr>
            <p:txBody>
              <a:bodyPr/>
              <a:lstStyle/>
              <a:p>
                <a:pPr algn="ctr" defTabSz="821531" fontAlgn="ctr" hangingPunct="0">
                  <a:defRPr/>
                </a:pPr>
                <a:endParaRPr lang="en-US" altLang="zh-CN" sz="2400" b="1" kern="0" dirty="0" smtClean="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8" name="Freeform 154"/>
              <p:cNvSpPr>
                <a:spLocks noEditPoints="1"/>
              </p:cNvSpPr>
              <p:nvPr/>
            </p:nvSpPr>
            <p:spPr bwMode="gray">
              <a:xfrm>
                <a:off x="611188" y="3676650"/>
                <a:ext cx="965200" cy="488950"/>
              </a:xfrm>
              <a:custGeom>
                <a:avLst/>
                <a:gdLst>
                  <a:gd name="T0" fmla="*/ 2147483646 w 2299"/>
                  <a:gd name="T1" fmla="*/ 2147483646 h 1166"/>
                  <a:gd name="T2" fmla="*/ 2147483646 w 2299"/>
                  <a:gd name="T3" fmla="*/ 2147483646 h 1166"/>
                  <a:gd name="T4" fmla="*/ 2147483646 w 2299"/>
                  <a:gd name="T5" fmla="*/ 2147483646 h 1166"/>
                  <a:gd name="T6" fmla="*/ 2147483646 w 2299"/>
                  <a:gd name="T7" fmla="*/ 2147483646 h 1166"/>
                  <a:gd name="T8" fmla="*/ 2147483646 w 2299"/>
                  <a:gd name="T9" fmla="*/ 2147483646 h 1166"/>
                  <a:gd name="T10" fmla="*/ 2147483646 w 2299"/>
                  <a:gd name="T11" fmla="*/ 2147483646 h 1166"/>
                  <a:gd name="T12" fmla="*/ 2147483646 w 2299"/>
                  <a:gd name="T13" fmla="*/ 2147483646 h 1166"/>
                  <a:gd name="T14" fmla="*/ 2147483646 w 2299"/>
                  <a:gd name="T15" fmla="*/ 2147483646 h 1166"/>
                  <a:gd name="T16" fmla="*/ 2147483646 w 2299"/>
                  <a:gd name="T17" fmla="*/ 2147483646 h 1166"/>
                  <a:gd name="T18" fmla="*/ 2147483646 w 2299"/>
                  <a:gd name="T19" fmla="*/ 2147483646 h 1166"/>
                  <a:gd name="T20" fmla="*/ 2147483646 w 2299"/>
                  <a:gd name="T21" fmla="*/ 2147483646 h 1166"/>
                  <a:gd name="T22" fmla="*/ 2147483646 w 2299"/>
                  <a:gd name="T23" fmla="*/ 2147483646 h 1166"/>
                  <a:gd name="T24" fmla="*/ 2147483646 w 2299"/>
                  <a:gd name="T25" fmla="*/ 2147483646 h 1166"/>
                  <a:gd name="T26" fmla="*/ 2147483646 w 2299"/>
                  <a:gd name="T27" fmla="*/ 2147483646 h 1166"/>
                  <a:gd name="T28" fmla="*/ 2147483646 w 2299"/>
                  <a:gd name="T29" fmla="*/ 2147483646 h 1166"/>
                  <a:gd name="T30" fmla="*/ 2147483646 w 2299"/>
                  <a:gd name="T31" fmla="*/ 2147483646 h 1166"/>
                  <a:gd name="T32" fmla="*/ 2147483646 w 2299"/>
                  <a:gd name="T33" fmla="*/ 2147483646 h 1166"/>
                  <a:gd name="T34" fmla="*/ 2147483646 w 2299"/>
                  <a:gd name="T35" fmla="*/ 2147483646 h 1166"/>
                  <a:gd name="T36" fmla="*/ 2147483646 w 2299"/>
                  <a:gd name="T37" fmla="*/ 2147483646 h 1166"/>
                  <a:gd name="T38" fmla="*/ 2147483646 w 2299"/>
                  <a:gd name="T39" fmla="*/ 2147483646 h 1166"/>
                  <a:gd name="T40" fmla="*/ 2147483646 w 2299"/>
                  <a:gd name="T41" fmla="*/ 2147483646 h 1166"/>
                  <a:gd name="T42" fmla="*/ 2147483646 w 2299"/>
                  <a:gd name="T43" fmla="*/ 2147483646 h 1166"/>
                  <a:gd name="T44" fmla="*/ 2147483646 w 2299"/>
                  <a:gd name="T45" fmla="*/ 2147483646 h 1166"/>
                  <a:gd name="T46" fmla="*/ 2147483646 w 2299"/>
                  <a:gd name="T47" fmla="*/ 2147483646 h 1166"/>
                  <a:gd name="T48" fmla="*/ 2147483646 w 2299"/>
                  <a:gd name="T49" fmla="*/ 2147483646 h 1166"/>
                  <a:gd name="T50" fmla="*/ 2147483646 w 2299"/>
                  <a:gd name="T51" fmla="*/ 2147483646 h 1166"/>
                  <a:gd name="T52" fmla="*/ 2147483646 w 2299"/>
                  <a:gd name="T53" fmla="*/ 2147483646 h 1166"/>
                  <a:gd name="T54" fmla="*/ 2147483646 w 2299"/>
                  <a:gd name="T55" fmla="*/ 2147483646 h 1166"/>
                  <a:gd name="T56" fmla="*/ 2147483646 w 2299"/>
                  <a:gd name="T57" fmla="*/ 2147483646 h 1166"/>
                  <a:gd name="T58" fmla="*/ 2147483646 w 2299"/>
                  <a:gd name="T59" fmla="*/ 2147483646 h 1166"/>
                  <a:gd name="T60" fmla="*/ 2147483646 w 2299"/>
                  <a:gd name="T61" fmla="*/ 2147483646 h 1166"/>
                  <a:gd name="T62" fmla="*/ 2147483646 w 2299"/>
                  <a:gd name="T63" fmla="*/ 2147483646 h 1166"/>
                  <a:gd name="T64" fmla="*/ 2147483646 w 2299"/>
                  <a:gd name="T65" fmla="*/ 2147483646 h 1166"/>
                  <a:gd name="T66" fmla="*/ 2147483646 w 2299"/>
                  <a:gd name="T67" fmla="*/ 0 h 1166"/>
                  <a:gd name="T68" fmla="*/ 2147483646 w 2299"/>
                  <a:gd name="T69" fmla="*/ 2147483646 h 1166"/>
                  <a:gd name="T70" fmla="*/ 2147483646 w 2299"/>
                  <a:gd name="T71" fmla="*/ 2147483646 h 1166"/>
                  <a:gd name="T72" fmla="*/ 2147483646 w 2299"/>
                  <a:gd name="T73" fmla="*/ 2147483646 h 1166"/>
                  <a:gd name="T74" fmla="*/ 2147483646 w 2299"/>
                  <a:gd name="T75" fmla="*/ 2147483646 h 1166"/>
                  <a:gd name="T76" fmla="*/ 2147483646 w 2299"/>
                  <a:gd name="T77" fmla="*/ 2147483646 h 1166"/>
                  <a:gd name="T78" fmla="*/ 2147483646 w 2299"/>
                  <a:gd name="T79" fmla="*/ 2147483646 h 1166"/>
                  <a:gd name="T80" fmla="*/ 2147483646 w 2299"/>
                  <a:gd name="T81" fmla="*/ 2147483646 h 1166"/>
                  <a:gd name="T82" fmla="*/ 2147483646 w 2299"/>
                  <a:gd name="T83" fmla="*/ 2147483646 h 1166"/>
                  <a:gd name="T84" fmla="*/ 2147483646 w 2299"/>
                  <a:gd name="T85" fmla="*/ 2147483646 h 1166"/>
                  <a:gd name="T86" fmla="*/ 2147483646 w 2299"/>
                  <a:gd name="T87" fmla="*/ 2147483646 h 1166"/>
                  <a:gd name="T88" fmla="*/ 2147483646 w 2299"/>
                  <a:gd name="T89" fmla="*/ 2147483646 h 1166"/>
                  <a:gd name="T90" fmla="*/ 2147483646 w 2299"/>
                  <a:gd name="T91" fmla="*/ 2147483646 h 1166"/>
                  <a:gd name="T92" fmla="*/ 2147483646 w 2299"/>
                  <a:gd name="T93" fmla="*/ 2147483646 h 1166"/>
                  <a:gd name="T94" fmla="*/ 2147483646 w 2299"/>
                  <a:gd name="T95" fmla="*/ 2147483646 h 1166"/>
                  <a:gd name="T96" fmla="*/ 2147483646 w 2299"/>
                  <a:gd name="T97" fmla="*/ 2147483646 h 1166"/>
                  <a:gd name="T98" fmla="*/ 2147483646 w 2299"/>
                  <a:gd name="T99" fmla="*/ 2147483646 h 1166"/>
                  <a:gd name="T100" fmla="*/ 2147483646 w 2299"/>
                  <a:gd name="T101" fmla="*/ 2147483646 h 1166"/>
                  <a:gd name="T102" fmla="*/ 2147483646 w 2299"/>
                  <a:gd name="T103" fmla="*/ 2147483646 h 1166"/>
                  <a:gd name="T104" fmla="*/ 2147483646 w 2299"/>
                  <a:gd name="T105" fmla="*/ 2147483646 h 1166"/>
                  <a:gd name="T106" fmla="*/ 2147483646 w 2299"/>
                  <a:gd name="T107" fmla="*/ 2147483646 h 116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299"/>
                  <a:gd name="T163" fmla="*/ 0 h 1166"/>
                  <a:gd name="T164" fmla="*/ 2299 w 2299"/>
                  <a:gd name="T165" fmla="*/ 1166 h 116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299" h="1166">
                    <a:moveTo>
                      <a:pt x="1150" y="820"/>
                    </a:moveTo>
                    <a:lnTo>
                      <a:pt x="1150" y="820"/>
                    </a:lnTo>
                    <a:cubicBezTo>
                      <a:pt x="638" y="820"/>
                      <a:pt x="295" y="720"/>
                      <a:pt x="142" y="663"/>
                    </a:cubicBezTo>
                    <a:lnTo>
                      <a:pt x="313" y="622"/>
                    </a:lnTo>
                    <a:cubicBezTo>
                      <a:pt x="513" y="682"/>
                      <a:pt x="797" y="703"/>
                      <a:pt x="982" y="710"/>
                    </a:cubicBezTo>
                    <a:cubicBezTo>
                      <a:pt x="993" y="732"/>
                      <a:pt x="1016" y="748"/>
                      <a:pt x="1043" y="748"/>
                    </a:cubicBezTo>
                    <a:cubicBezTo>
                      <a:pt x="1082" y="748"/>
                      <a:pt x="1113" y="716"/>
                      <a:pt x="1113" y="678"/>
                    </a:cubicBezTo>
                    <a:cubicBezTo>
                      <a:pt x="1113" y="640"/>
                      <a:pt x="1082" y="609"/>
                      <a:pt x="1043" y="609"/>
                    </a:cubicBezTo>
                    <a:cubicBezTo>
                      <a:pt x="1018" y="609"/>
                      <a:pt x="995" y="623"/>
                      <a:pt x="983" y="643"/>
                    </a:cubicBezTo>
                    <a:cubicBezTo>
                      <a:pt x="799" y="636"/>
                      <a:pt x="517" y="616"/>
                      <a:pt x="324" y="555"/>
                    </a:cubicBezTo>
                    <a:cubicBezTo>
                      <a:pt x="318" y="554"/>
                      <a:pt x="312" y="553"/>
                      <a:pt x="306" y="555"/>
                    </a:cubicBezTo>
                    <a:lnTo>
                      <a:pt x="241" y="571"/>
                    </a:lnTo>
                    <a:lnTo>
                      <a:pt x="241" y="112"/>
                    </a:lnTo>
                    <a:cubicBezTo>
                      <a:pt x="241" y="87"/>
                      <a:pt x="261" y="67"/>
                      <a:pt x="285" y="67"/>
                    </a:cubicBezTo>
                    <a:lnTo>
                      <a:pt x="2014" y="67"/>
                    </a:lnTo>
                    <a:cubicBezTo>
                      <a:pt x="2039" y="67"/>
                      <a:pt x="2059" y="87"/>
                      <a:pt x="2059" y="112"/>
                    </a:cubicBezTo>
                    <a:lnTo>
                      <a:pt x="2059" y="571"/>
                    </a:lnTo>
                    <a:lnTo>
                      <a:pt x="1993" y="555"/>
                    </a:lnTo>
                    <a:cubicBezTo>
                      <a:pt x="1987" y="553"/>
                      <a:pt x="1981" y="554"/>
                      <a:pt x="1976" y="555"/>
                    </a:cubicBezTo>
                    <a:cubicBezTo>
                      <a:pt x="1782" y="616"/>
                      <a:pt x="1499" y="636"/>
                      <a:pt x="1316" y="643"/>
                    </a:cubicBezTo>
                    <a:cubicBezTo>
                      <a:pt x="1304" y="623"/>
                      <a:pt x="1282" y="609"/>
                      <a:pt x="1256" y="609"/>
                    </a:cubicBezTo>
                    <a:cubicBezTo>
                      <a:pt x="1218" y="609"/>
                      <a:pt x="1187" y="640"/>
                      <a:pt x="1187" y="678"/>
                    </a:cubicBezTo>
                    <a:cubicBezTo>
                      <a:pt x="1187" y="716"/>
                      <a:pt x="1218" y="748"/>
                      <a:pt x="1256" y="748"/>
                    </a:cubicBezTo>
                    <a:cubicBezTo>
                      <a:pt x="1283" y="748"/>
                      <a:pt x="1306" y="732"/>
                      <a:pt x="1318" y="710"/>
                    </a:cubicBezTo>
                    <a:cubicBezTo>
                      <a:pt x="1502" y="703"/>
                      <a:pt x="1786" y="682"/>
                      <a:pt x="1987" y="622"/>
                    </a:cubicBezTo>
                    <a:lnTo>
                      <a:pt x="2158" y="663"/>
                    </a:lnTo>
                    <a:cubicBezTo>
                      <a:pt x="2005" y="720"/>
                      <a:pt x="1663" y="820"/>
                      <a:pt x="1150" y="820"/>
                    </a:cubicBezTo>
                    <a:close/>
                    <a:moveTo>
                      <a:pt x="1977" y="902"/>
                    </a:moveTo>
                    <a:lnTo>
                      <a:pt x="1977" y="902"/>
                    </a:lnTo>
                    <a:cubicBezTo>
                      <a:pt x="1977" y="918"/>
                      <a:pt x="1964" y="932"/>
                      <a:pt x="1948" y="933"/>
                    </a:cubicBezTo>
                    <a:lnTo>
                      <a:pt x="1768" y="908"/>
                    </a:lnTo>
                    <a:cubicBezTo>
                      <a:pt x="1743" y="902"/>
                      <a:pt x="1731" y="892"/>
                      <a:pt x="1731" y="876"/>
                    </a:cubicBezTo>
                    <a:lnTo>
                      <a:pt x="1731" y="841"/>
                    </a:lnTo>
                    <a:cubicBezTo>
                      <a:pt x="1825" y="826"/>
                      <a:pt x="1907" y="808"/>
                      <a:pt x="1977" y="790"/>
                    </a:cubicBezTo>
                    <a:lnTo>
                      <a:pt x="1977" y="902"/>
                    </a:lnTo>
                    <a:close/>
                    <a:moveTo>
                      <a:pt x="1463" y="1079"/>
                    </a:moveTo>
                    <a:lnTo>
                      <a:pt x="1463" y="1079"/>
                    </a:lnTo>
                    <a:cubicBezTo>
                      <a:pt x="1463" y="1089"/>
                      <a:pt x="1460" y="1096"/>
                      <a:pt x="1453" y="1098"/>
                    </a:cubicBezTo>
                    <a:cubicBezTo>
                      <a:pt x="1445" y="1102"/>
                      <a:pt x="1433" y="1098"/>
                      <a:pt x="1423" y="1087"/>
                    </a:cubicBezTo>
                    <a:cubicBezTo>
                      <a:pt x="1390" y="1055"/>
                      <a:pt x="1336" y="1006"/>
                      <a:pt x="1335" y="1005"/>
                    </a:cubicBezTo>
                    <a:cubicBezTo>
                      <a:pt x="1310" y="984"/>
                      <a:pt x="1306" y="969"/>
                      <a:pt x="1306" y="943"/>
                    </a:cubicBezTo>
                    <a:lnTo>
                      <a:pt x="1306" y="883"/>
                    </a:lnTo>
                    <a:cubicBezTo>
                      <a:pt x="1360" y="881"/>
                      <a:pt x="1413" y="878"/>
                      <a:pt x="1463" y="874"/>
                    </a:cubicBezTo>
                    <a:lnTo>
                      <a:pt x="1463" y="1079"/>
                    </a:lnTo>
                    <a:close/>
                    <a:moveTo>
                      <a:pt x="994" y="943"/>
                    </a:moveTo>
                    <a:lnTo>
                      <a:pt x="994" y="943"/>
                    </a:lnTo>
                    <a:cubicBezTo>
                      <a:pt x="994" y="969"/>
                      <a:pt x="990" y="984"/>
                      <a:pt x="964" y="1006"/>
                    </a:cubicBezTo>
                    <a:cubicBezTo>
                      <a:pt x="964" y="1006"/>
                      <a:pt x="910" y="1055"/>
                      <a:pt x="877" y="1087"/>
                    </a:cubicBezTo>
                    <a:cubicBezTo>
                      <a:pt x="866" y="1098"/>
                      <a:pt x="854" y="1102"/>
                      <a:pt x="846" y="1098"/>
                    </a:cubicBezTo>
                    <a:cubicBezTo>
                      <a:pt x="840" y="1096"/>
                      <a:pt x="836" y="1089"/>
                      <a:pt x="836" y="1079"/>
                    </a:cubicBezTo>
                    <a:lnTo>
                      <a:pt x="836" y="874"/>
                    </a:lnTo>
                    <a:cubicBezTo>
                      <a:pt x="886" y="878"/>
                      <a:pt x="939" y="881"/>
                      <a:pt x="994" y="883"/>
                    </a:cubicBezTo>
                    <a:lnTo>
                      <a:pt x="994" y="943"/>
                    </a:lnTo>
                    <a:close/>
                    <a:moveTo>
                      <a:pt x="568" y="876"/>
                    </a:moveTo>
                    <a:lnTo>
                      <a:pt x="568" y="876"/>
                    </a:lnTo>
                    <a:cubicBezTo>
                      <a:pt x="568" y="892"/>
                      <a:pt x="556" y="902"/>
                      <a:pt x="532" y="908"/>
                    </a:cubicBezTo>
                    <a:lnTo>
                      <a:pt x="352" y="933"/>
                    </a:lnTo>
                    <a:cubicBezTo>
                      <a:pt x="336" y="932"/>
                      <a:pt x="323" y="918"/>
                      <a:pt x="323" y="902"/>
                    </a:cubicBezTo>
                    <a:lnTo>
                      <a:pt x="323" y="790"/>
                    </a:lnTo>
                    <a:cubicBezTo>
                      <a:pt x="393" y="808"/>
                      <a:pt x="475" y="826"/>
                      <a:pt x="568" y="841"/>
                    </a:cubicBezTo>
                    <a:lnTo>
                      <a:pt x="568" y="876"/>
                    </a:lnTo>
                    <a:close/>
                    <a:moveTo>
                      <a:pt x="2298" y="650"/>
                    </a:moveTo>
                    <a:lnTo>
                      <a:pt x="2298" y="650"/>
                    </a:lnTo>
                    <a:cubicBezTo>
                      <a:pt x="2296" y="637"/>
                      <a:pt x="2286" y="625"/>
                      <a:pt x="2272" y="622"/>
                    </a:cubicBezTo>
                    <a:lnTo>
                      <a:pt x="2126" y="587"/>
                    </a:lnTo>
                    <a:lnTo>
                      <a:pt x="2126" y="112"/>
                    </a:lnTo>
                    <a:cubicBezTo>
                      <a:pt x="2126" y="50"/>
                      <a:pt x="2076" y="0"/>
                      <a:pt x="2014" y="0"/>
                    </a:cubicBezTo>
                    <a:lnTo>
                      <a:pt x="285" y="0"/>
                    </a:lnTo>
                    <a:cubicBezTo>
                      <a:pt x="224" y="0"/>
                      <a:pt x="174" y="50"/>
                      <a:pt x="174" y="112"/>
                    </a:cubicBezTo>
                    <a:lnTo>
                      <a:pt x="174" y="587"/>
                    </a:lnTo>
                    <a:lnTo>
                      <a:pt x="27" y="622"/>
                    </a:lnTo>
                    <a:cubicBezTo>
                      <a:pt x="14" y="625"/>
                      <a:pt x="4" y="637"/>
                      <a:pt x="2" y="650"/>
                    </a:cubicBezTo>
                    <a:cubicBezTo>
                      <a:pt x="0" y="664"/>
                      <a:pt x="7" y="678"/>
                      <a:pt x="20" y="684"/>
                    </a:cubicBezTo>
                    <a:cubicBezTo>
                      <a:pt x="27" y="688"/>
                      <a:pt x="107" y="728"/>
                      <a:pt x="256" y="771"/>
                    </a:cubicBezTo>
                    <a:lnTo>
                      <a:pt x="256" y="902"/>
                    </a:lnTo>
                    <a:cubicBezTo>
                      <a:pt x="256" y="956"/>
                      <a:pt x="300" y="999"/>
                      <a:pt x="354" y="999"/>
                    </a:cubicBezTo>
                    <a:lnTo>
                      <a:pt x="356" y="999"/>
                    </a:lnTo>
                    <a:lnTo>
                      <a:pt x="542" y="973"/>
                    </a:lnTo>
                    <a:lnTo>
                      <a:pt x="544" y="973"/>
                    </a:lnTo>
                    <a:cubicBezTo>
                      <a:pt x="600" y="962"/>
                      <a:pt x="635" y="925"/>
                      <a:pt x="635" y="876"/>
                    </a:cubicBezTo>
                    <a:lnTo>
                      <a:pt x="635" y="851"/>
                    </a:lnTo>
                    <a:cubicBezTo>
                      <a:pt x="678" y="858"/>
                      <a:pt x="722" y="863"/>
                      <a:pt x="770" y="868"/>
                    </a:cubicBezTo>
                    <a:lnTo>
                      <a:pt x="770" y="1079"/>
                    </a:lnTo>
                    <a:cubicBezTo>
                      <a:pt x="770" y="1116"/>
                      <a:pt x="789" y="1146"/>
                      <a:pt x="820" y="1160"/>
                    </a:cubicBezTo>
                    <a:cubicBezTo>
                      <a:pt x="830" y="1164"/>
                      <a:pt x="841" y="1166"/>
                      <a:pt x="852" y="1166"/>
                    </a:cubicBezTo>
                    <a:cubicBezTo>
                      <a:pt x="877" y="1166"/>
                      <a:pt x="902" y="1155"/>
                      <a:pt x="923" y="1135"/>
                    </a:cubicBezTo>
                    <a:cubicBezTo>
                      <a:pt x="956" y="1104"/>
                      <a:pt x="1008" y="1055"/>
                      <a:pt x="1008" y="1055"/>
                    </a:cubicBezTo>
                    <a:cubicBezTo>
                      <a:pt x="1045" y="1024"/>
                      <a:pt x="1061" y="991"/>
                      <a:pt x="1061" y="943"/>
                    </a:cubicBezTo>
                    <a:lnTo>
                      <a:pt x="1061" y="885"/>
                    </a:lnTo>
                    <a:cubicBezTo>
                      <a:pt x="1090" y="886"/>
                      <a:pt x="1119" y="887"/>
                      <a:pt x="1150" y="887"/>
                    </a:cubicBezTo>
                    <a:cubicBezTo>
                      <a:pt x="1180" y="887"/>
                      <a:pt x="1210" y="886"/>
                      <a:pt x="1239" y="885"/>
                    </a:cubicBezTo>
                    <a:lnTo>
                      <a:pt x="1239" y="943"/>
                    </a:lnTo>
                    <a:cubicBezTo>
                      <a:pt x="1239" y="991"/>
                      <a:pt x="1254" y="1024"/>
                      <a:pt x="1290" y="1055"/>
                    </a:cubicBezTo>
                    <a:cubicBezTo>
                      <a:pt x="1291" y="1055"/>
                      <a:pt x="1344" y="1104"/>
                      <a:pt x="1376" y="1135"/>
                    </a:cubicBezTo>
                    <a:cubicBezTo>
                      <a:pt x="1397" y="1155"/>
                      <a:pt x="1423" y="1166"/>
                      <a:pt x="1447" y="1166"/>
                    </a:cubicBezTo>
                    <a:cubicBezTo>
                      <a:pt x="1458" y="1166"/>
                      <a:pt x="1469" y="1164"/>
                      <a:pt x="1480" y="1160"/>
                    </a:cubicBezTo>
                    <a:cubicBezTo>
                      <a:pt x="1511" y="1146"/>
                      <a:pt x="1530" y="1116"/>
                      <a:pt x="1530" y="1079"/>
                    </a:cubicBezTo>
                    <a:lnTo>
                      <a:pt x="1530" y="868"/>
                    </a:lnTo>
                    <a:cubicBezTo>
                      <a:pt x="1577" y="863"/>
                      <a:pt x="1622" y="858"/>
                      <a:pt x="1665" y="851"/>
                    </a:cubicBezTo>
                    <a:lnTo>
                      <a:pt x="1665" y="876"/>
                    </a:lnTo>
                    <a:cubicBezTo>
                      <a:pt x="1665" y="925"/>
                      <a:pt x="1699" y="962"/>
                      <a:pt x="1755" y="973"/>
                    </a:cubicBezTo>
                    <a:lnTo>
                      <a:pt x="1941" y="999"/>
                    </a:lnTo>
                    <a:lnTo>
                      <a:pt x="1946" y="999"/>
                    </a:lnTo>
                    <a:cubicBezTo>
                      <a:pt x="1999" y="999"/>
                      <a:pt x="2043" y="956"/>
                      <a:pt x="2043" y="902"/>
                    </a:cubicBezTo>
                    <a:lnTo>
                      <a:pt x="2043" y="771"/>
                    </a:lnTo>
                    <a:cubicBezTo>
                      <a:pt x="2193" y="728"/>
                      <a:pt x="2273" y="688"/>
                      <a:pt x="2280" y="684"/>
                    </a:cubicBezTo>
                    <a:cubicBezTo>
                      <a:pt x="2292" y="678"/>
                      <a:pt x="2299" y="664"/>
                      <a:pt x="2298" y="650"/>
                    </a:cubicBezTo>
                    <a:close/>
                  </a:path>
                </a:pathLst>
              </a:custGeom>
              <a:grpFill/>
              <a:ln>
                <a:noFill/>
              </a:ln>
              <a:extLst>
                <a:ext uri="{91240B29-F687-4F45-9708-019B960494DF}">
                  <a14:hiddenLine xmlns:a14="http://schemas.microsoft.com/office/drawing/2010/main" w="0">
                    <a:solidFill>
                      <a:srgbClr val="000000"/>
                    </a:solidFill>
                    <a:round/>
                  </a14:hiddenLine>
                </a:ext>
              </a:extLst>
            </p:spPr>
            <p:txBody>
              <a:bodyPr/>
              <a:lstStyle/>
              <a:p>
                <a:pPr algn="ctr" defTabSz="821531" fontAlgn="ctr" hangingPunct="0">
                  <a:defRPr/>
                </a:pPr>
                <a:endParaRPr lang="en-US" altLang="zh-CN" sz="2400" b="1" kern="0" dirty="0" smtClean="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grpSp>
      <p:sp>
        <p:nvSpPr>
          <p:cNvPr id="9" name="文本框 8"/>
          <p:cNvSpPr txBox="1"/>
          <p:nvPr/>
        </p:nvSpPr>
        <p:spPr bwMode="gray">
          <a:xfrm>
            <a:off x="2717900" y="1737743"/>
            <a:ext cx="1236824" cy="184666"/>
          </a:xfrm>
          <a:prstGeom prst="rect">
            <a:avLst/>
          </a:prstGeom>
          <a:noFill/>
        </p:spPr>
        <p:txBody>
          <a:bodyPr wrap="square" lIns="0" tIns="0" rIns="0" bIns="0" rtlCol="0">
            <a:spAutoFit/>
          </a:bodyPr>
          <a:lstStyle>
            <a:defPPr>
              <a:defRPr lang="en-US"/>
            </a:defPPr>
            <a:lvl1pPr algn="ctr">
              <a:defRPr kumimoji="1" sz="1050">
                <a:solidFill>
                  <a:srgbClr val="000000"/>
                </a:solidFill>
                <a:latin typeface="Arial" panose="020B0503020204020204" pitchFamily="34" charset="-122"/>
                <a:ea typeface="Microsoft YaHei" panose="020B0503020204020204" pitchFamily="34" charset="-122"/>
              </a:defRPr>
            </a:lvl1pPr>
          </a:lstStyle>
          <a:p>
            <a:pPr defTabSz="480101" fontAlgn="ctr" hangingPunct="0">
              <a:defRPr/>
            </a:pPr>
            <a:r>
              <a:rPr lang="en-US" sz="1200" b="1" dirty="0" smtClean="0">
                <a:solidFill>
                  <a:schemeClr val="tx1"/>
                </a:solidFill>
                <a:latin typeface="Huawei Sans" panose="020C0503030203020204" pitchFamily="34" charset="0"/>
              </a:rPr>
              <a:t>Manufactur</a:t>
            </a:r>
            <a:r>
              <a:rPr lang="en-US" altLang="zh-CN" sz="1200" b="1" dirty="0" smtClean="0">
                <a:solidFill>
                  <a:schemeClr val="tx1"/>
                </a:solidFill>
                <a:latin typeface="Huawei Sans" panose="020C0503030203020204" pitchFamily="34" charset="0"/>
              </a:rPr>
              <a:t>ing</a:t>
            </a:r>
            <a:endParaRPr lang="en-US" altLang="zh-CN" sz="1200" b="1" kern="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0" name="组合 49"/>
          <p:cNvGrpSpPr/>
          <p:nvPr/>
        </p:nvGrpSpPr>
        <p:grpSpPr bwMode="gray">
          <a:xfrm>
            <a:off x="3047180" y="1259210"/>
            <a:ext cx="422275" cy="422275"/>
            <a:chOff x="3142430" y="1470139"/>
            <a:chExt cx="422275" cy="422275"/>
          </a:xfrm>
        </p:grpSpPr>
        <p:sp>
          <p:nvSpPr>
            <p:cNvPr id="10" name="椭圆 9">
              <a:extLst>
                <a:ext uri="{FF2B5EF4-FFF2-40B4-BE49-F238E27FC236}">
                  <a16:creationId xmlns:a16="http://schemas.microsoft.com/office/drawing/2014/main" xmlns="" id="{4598DE26-BB61-4630-AA40-8B5D2A025313}"/>
                </a:ext>
              </a:extLst>
            </p:cNvPr>
            <p:cNvSpPr/>
            <p:nvPr/>
          </p:nvSpPr>
          <p:spPr bwMode="gray">
            <a:xfrm>
              <a:off x="3142430" y="1470139"/>
              <a:ext cx="422275" cy="422275"/>
            </a:xfrm>
            <a:prstGeom prst="ellipse">
              <a:avLst/>
            </a:prstGeom>
            <a:gradFill>
              <a:gsLst>
                <a:gs pos="0">
                  <a:srgbClr val="A9A9A9">
                    <a:alpha val="0"/>
                  </a:srgbClr>
                </a:gs>
                <a:gs pos="100000">
                  <a:srgbClr val="A9A9A9">
                    <a:alpha val="50000"/>
                  </a:srgbClr>
                </a:gs>
              </a:gsLst>
              <a:lin ang="5400000" scaled="0"/>
            </a:gradFill>
            <a:ln w="6350">
              <a:gradFill>
                <a:gsLst>
                  <a:gs pos="0">
                    <a:srgbClr val="A9A9A9"/>
                  </a:gs>
                  <a:gs pos="100000">
                    <a:srgbClr val="A9A9A9">
                      <a:alpha val="56000"/>
                    </a:srgbClr>
                  </a:gs>
                </a:gsLst>
                <a:lin ang="5400000" scaled="0"/>
              </a:gradFill>
              <a:miter lim="400000"/>
            </a:ln>
          </p:spPr>
          <p:txBody>
            <a:bodyPr lIns="22519" tIns="22519" rIns="22519" bIns="22519" anchor="ctr"/>
            <a:lstStyle/>
            <a:p>
              <a:pPr algn="ctr" defTabSz="762635" fontAlgn="ctr" hangingPunct="0">
                <a:lnSpc>
                  <a:spcPct val="130000"/>
                </a:lnSpc>
                <a:spcBef>
                  <a:spcPct val="0"/>
                </a:spcBef>
                <a:spcAft>
                  <a:spcPct val="0"/>
                </a:spcAft>
                <a:defRPr/>
              </a:pPr>
              <a:endParaRPr lang="en-US" altLang="zh-CN" sz="1050" b="1"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pic>
          <p:nvPicPr>
            <p:cNvPr id="29" name="图片 28"/>
            <p:cNvPicPr>
              <a:picLocks noChangeAspect="1"/>
            </p:cNvPicPr>
            <p:nvPr/>
          </p:nvPicPr>
          <p:blipFill>
            <a:blip r:embed="rId4" cstate="print">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bwMode="gray">
            <a:xfrm>
              <a:off x="3201853" y="1538432"/>
              <a:ext cx="304205" cy="304205"/>
            </a:xfrm>
            <a:prstGeom prst="rect">
              <a:avLst/>
            </a:prstGeom>
          </p:spPr>
        </p:pic>
      </p:grpSp>
      <p:sp>
        <p:nvSpPr>
          <p:cNvPr id="6" name="梯形 5">
            <a:extLst>
              <a:ext uri="{FF2B5EF4-FFF2-40B4-BE49-F238E27FC236}">
                <a16:creationId xmlns:a16="http://schemas.microsoft.com/office/drawing/2014/main" xmlns="" id="{CB5B542F-75A5-4040-9496-C193B9E2A2C0}"/>
              </a:ext>
            </a:extLst>
          </p:cNvPr>
          <p:cNvSpPr/>
          <p:nvPr/>
        </p:nvSpPr>
        <p:spPr bwMode="gray">
          <a:xfrm>
            <a:off x="620625" y="1925510"/>
            <a:ext cx="3553740" cy="541876"/>
          </a:xfrm>
          <a:prstGeom prst="trapezoid">
            <a:avLst>
              <a:gd name="adj" fmla="val 185641"/>
            </a:avLst>
          </a:prstGeom>
          <a:gradFill flip="none" rotWithShape="1">
            <a:gsLst>
              <a:gs pos="0">
                <a:srgbClr val="A9A9A9">
                  <a:alpha val="20000"/>
                </a:srgbClr>
              </a:gs>
              <a:gs pos="100000">
                <a:srgbClr val="000000">
                  <a:alpha val="0"/>
                </a:srgbClr>
              </a:gs>
            </a:gsLst>
            <a:lin ang="16200000" scaled="1"/>
            <a:tileRect/>
          </a:gradFill>
          <a:ln w="9525" cap="flat" cmpd="sng" algn="ctr">
            <a:gradFill flip="none" rotWithShape="1">
              <a:gsLst>
                <a:gs pos="0">
                  <a:srgbClr val="434343">
                    <a:lumMod val="85000"/>
                    <a:alpha val="55000"/>
                  </a:srgbClr>
                </a:gs>
                <a:gs pos="100000">
                  <a:srgbClr val="000000">
                    <a:alpha val="0"/>
                  </a:srgbClr>
                </a:gs>
              </a:gsLst>
              <a:lin ang="16200000" scaled="1"/>
              <a:tileRect/>
            </a:gradFill>
            <a:prstDash val="solid"/>
            <a:round/>
          </a:ln>
          <a:effectLst/>
        </p:spPr>
        <p:txBody>
          <a:bodyPr rtlCol="0" anchor="ctr"/>
          <a:lstStyle/>
          <a:p>
            <a:pPr algn="ctr" defTabSz="1649730" fontAlgn="ctr" hangingPunct="0"/>
            <a:endParaRPr lang="en-US" altLang="zh-CN" sz="2400" b="1"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1" name="TextBox 57">
            <a:hlinkClick r:id="" action="ppaction://noaction"/>
          </p:cNvPr>
          <p:cNvSpPr txBox="1"/>
          <p:nvPr/>
        </p:nvSpPr>
        <p:spPr bwMode="gray">
          <a:xfrm>
            <a:off x="1190156" y="2074618"/>
            <a:ext cx="2245341" cy="453183"/>
          </a:xfrm>
          <a:prstGeom prst="rect">
            <a:avLst/>
          </a:prstGeom>
          <a:noFill/>
        </p:spPr>
        <p:txBody>
          <a:bodyPr wrap="none" lIns="72000" tIns="72000" rIns="72000" bIns="72000" anchor="ctr" anchorCtr="0">
            <a:spAutoFit/>
          </a:bodyPr>
          <a:lstStyle>
            <a:defPPr>
              <a:defRPr lang="en-US"/>
            </a:defPPr>
            <a:lvl1pPr algn="ctr" defTabSz="457231" fontAlgn="auto">
              <a:spcBef>
                <a:spcPts val="0"/>
              </a:spcBef>
              <a:spcAft>
                <a:spcPts val="0"/>
              </a:spcAft>
              <a:defRPr sz="2000" b="1" kern="0">
                <a:solidFill>
                  <a:srgbClr val="C7000B"/>
                </a:solidFill>
                <a:latin typeface="Arial" panose="020C0503030203020204" pitchFamily="34" charset="0"/>
                <a:ea typeface="方正兰亭黑简体" panose="02000000000000000000" pitchFamily="2" charset="-122"/>
                <a:cs typeface="Arial" panose="020B0604020202020204" pitchFamily="34" charset="0"/>
              </a:defRPr>
            </a:lvl1pPr>
          </a:lstStyle>
          <a:p>
            <a:pPr fontAlgn="ctr"/>
            <a:r>
              <a:rPr lang="en-US" dirty="0" smtClean="0">
                <a:latin typeface="Huawei Sans" panose="020C0503030203020204" pitchFamily="34" charset="0"/>
              </a:rPr>
              <a:t>Campus network</a:t>
            </a:r>
            <a:endParaRPr lang="en-US" dirty="0">
              <a:latin typeface="Huawei Sans" panose="020C0503030203020204" pitchFamily="34" charset="0"/>
              <a:sym typeface="Huawei Sans" panose="020C0503030203020204" pitchFamily="34" charset="0"/>
            </a:endParaRPr>
          </a:p>
        </p:txBody>
      </p:sp>
      <p:pic>
        <p:nvPicPr>
          <p:cNvPr id="32" name="图片 31"/>
          <p:cNvPicPr>
            <a:picLocks noChangeAspect="1"/>
          </p:cNvPicPr>
          <p:nvPr/>
        </p:nvPicPr>
        <p:blipFill>
          <a:blip r:embed="rId5"/>
          <a:stretch>
            <a:fillRect/>
          </a:stretch>
        </p:blipFill>
        <p:spPr bwMode="gray">
          <a:xfrm>
            <a:off x="1830651" y="2618195"/>
            <a:ext cx="951058" cy="664522"/>
          </a:xfrm>
          <a:prstGeom prst="rect">
            <a:avLst/>
          </a:prstGeom>
        </p:spPr>
      </p:pic>
      <p:pic>
        <p:nvPicPr>
          <p:cNvPr id="65" name="图片 64"/>
          <p:cNvPicPr>
            <a:picLocks noChangeAspect="1"/>
          </p:cNvPicPr>
          <p:nvPr/>
        </p:nvPicPr>
        <p:blipFill>
          <a:blip r:embed="rId6"/>
          <a:stretch>
            <a:fillRect/>
          </a:stretch>
        </p:blipFill>
        <p:spPr bwMode="gray">
          <a:xfrm>
            <a:off x="9377840" y="2618195"/>
            <a:ext cx="951058" cy="664522"/>
          </a:xfrm>
          <a:prstGeom prst="rect">
            <a:avLst/>
          </a:prstGeom>
        </p:spPr>
      </p:pic>
      <p:cxnSp>
        <p:nvCxnSpPr>
          <p:cNvPr id="110" name="直接连接符 109">
            <a:extLst>
              <a:ext uri="{FF2B5EF4-FFF2-40B4-BE49-F238E27FC236}">
                <a16:creationId xmlns:a16="http://schemas.microsoft.com/office/drawing/2014/main" xmlns="" id="{D0B74E45-7A83-4888-87C4-44D046B8F974}"/>
              </a:ext>
            </a:extLst>
          </p:cNvPr>
          <p:cNvCxnSpPr>
            <a:cxnSpLocks/>
            <a:stCxn id="71" idx="1"/>
            <a:endCxn id="32" idx="3"/>
          </p:cNvCxnSpPr>
          <p:nvPr/>
        </p:nvCxnSpPr>
        <p:spPr bwMode="gray">
          <a:xfrm flipH="1" flipV="1">
            <a:off x="2781709" y="2950456"/>
            <a:ext cx="2822536" cy="0"/>
          </a:xfrm>
          <a:prstGeom prst="line">
            <a:avLst/>
          </a:prstGeom>
          <a:noFill/>
          <a:ln w="31750"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cxnSp>
        <p:nvCxnSpPr>
          <p:cNvPr id="114" name="直接连接符 113">
            <a:extLst>
              <a:ext uri="{FF2B5EF4-FFF2-40B4-BE49-F238E27FC236}">
                <a16:creationId xmlns:a16="http://schemas.microsoft.com/office/drawing/2014/main" xmlns="" id="{D0B74E45-7A83-4888-87C4-44D046B8F974}"/>
              </a:ext>
            </a:extLst>
          </p:cNvPr>
          <p:cNvCxnSpPr>
            <a:cxnSpLocks/>
            <a:stCxn id="71" idx="3"/>
            <a:endCxn id="65" idx="1"/>
          </p:cNvCxnSpPr>
          <p:nvPr/>
        </p:nvCxnSpPr>
        <p:spPr bwMode="gray">
          <a:xfrm flipV="1">
            <a:off x="6555303" y="2950456"/>
            <a:ext cx="2822537" cy="0"/>
          </a:xfrm>
          <a:prstGeom prst="line">
            <a:avLst/>
          </a:prstGeom>
          <a:noFill/>
          <a:ln w="31750"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sp>
        <p:nvSpPr>
          <p:cNvPr id="123" name="矩形 122">
            <a:extLst>
              <a:ext uri="{FF2B5EF4-FFF2-40B4-BE49-F238E27FC236}">
                <a16:creationId xmlns:a16="http://schemas.microsoft.com/office/drawing/2014/main" xmlns="" id="{3FC33F12-68C8-449B-A505-ECE33AB944E5}"/>
              </a:ext>
            </a:extLst>
          </p:cNvPr>
          <p:cNvSpPr/>
          <p:nvPr/>
        </p:nvSpPr>
        <p:spPr bwMode="gray">
          <a:xfrm>
            <a:off x="1190156" y="5004255"/>
            <a:ext cx="9626976" cy="1200329"/>
          </a:xfrm>
          <a:prstGeom prst="rect">
            <a:avLst/>
          </a:prstGeom>
        </p:spPr>
        <p:txBody>
          <a:bodyPr wrap="square">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85725" fontAlgn="ctr">
              <a:lnSpc>
                <a:spcPct val="150000"/>
              </a:lnSpc>
            </a:pPr>
            <a:r>
              <a:rPr lang="en-US" sz="1600" dirty="0" smtClean="0">
                <a:latin typeface="Huawei Sans" panose="020C0503030203020204" pitchFamily="34" charset="0"/>
              </a:rPr>
              <a:t>After more than 30 years of development, networks have laid a solid foundation for the intelligent society. With the acceleration of enterprise digitalization, enterprise networks need to carry more and more key services, playing an important role in the digitalization process.</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TextBox 55">
            <a:hlinkClick r:id="" action="ppaction://noaction"/>
          </p:cNvPr>
          <p:cNvSpPr txBox="1"/>
          <p:nvPr/>
        </p:nvSpPr>
        <p:spPr bwMode="gray">
          <a:xfrm>
            <a:off x="5700363" y="2074618"/>
            <a:ext cx="794622" cy="453183"/>
          </a:xfrm>
          <a:prstGeom prst="rect">
            <a:avLst/>
          </a:prstGeom>
          <a:noFill/>
        </p:spPr>
        <p:txBody>
          <a:bodyPr wrap="none" lIns="72000" tIns="72000" rIns="72000" bIns="72000" anchor="ctr" anchorCtr="0">
            <a:spAutoFit/>
          </a:bodyPr>
          <a:lstStyle>
            <a:defPPr>
              <a:defRPr lang="en-US"/>
            </a:defPPr>
            <a:lvl1pPr algn="ctr" defTabSz="457231" fontAlgn="auto">
              <a:spcBef>
                <a:spcPts val="0"/>
              </a:spcBef>
              <a:spcAft>
                <a:spcPts val="0"/>
              </a:spcAft>
              <a:defRPr sz="2000" b="1" kern="0">
                <a:solidFill>
                  <a:srgbClr val="C7000B"/>
                </a:solidFill>
                <a:latin typeface="Arial" panose="020C0503030203020204" pitchFamily="34" charset="0"/>
                <a:ea typeface="方正兰亭黑简体" panose="02000000000000000000" pitchFamily="2" charset="-122"/>
                <a:cs typeface="Arial" panose="020B0604020202020204" pitchFamily="34" charset="0"/>
              </a:defRPr>
            </a:lvl1pPr>
          </a:lstStyle>
          <a:p>
            <a:pPr fontAlgn="ctr"/>
            <a:r>
              <a:rPr lang="en-US" dirty="0" smtClean="0">
                <a:latin typeface="Huawei Sans" panose="020C0503030203020204" pitchFamily="34" charset="0"/>
              </a:rPr>
              <a:t>WAN</a:t>
            </a:r>
            <a:endParaRPr lang="en-US" dirty="0">
              <a:latin typeface="Huawei Sans" panose="020C0503030203020204" pitchFamily="34" charset="0"/>
              <a:sym typeface="Huawei Sans" panose="020C0503030203020204" pitchFamily="34" charset="0"/>
            </a:endParaRPr>
          </a:p>
        </p:txBody>
      </p:sp>
      <p:grpSp>
        <p:nvGrpSpPr>
          <p:cNvPr id="91" name="组合 317"/>
          <p:cNvGrpSpPr>
            <a:grpSpLocks noChangeAspect="1"/>
          </p:cNvGrpSpPr>
          <p:nvPr/>
        </p:nvGrpSpPr>
        <p:grpSpPr bwMode="gray">
          <a:xfrm>
            <a:off x="5357181" y="1276345"/>
            <a:ext cx="388004" cy="388004"/>
            <a:chOff x="5362575" y="935038"/>
            <a:chExt cx="668338" cy="668338"/>
          </a:xfrm>
        </p:grpSpPr>
        <p:sp>
          <p:nvSpPr>
            <p:cNvPr id="92" name="Freeform 155"/>
            <p:cNvSpPr>
              <a:spLocks noChangeArrowheads="1"/>
            </p:cNvSpPr>
            <p:nvPr/>
          </p:nvSpPr>
          <p:spPr bwMode="gray">
            <a:xfrm>
              <a:off x="5362575" y="935038"/>
              <a:ext cx="668338" cy="668338"/>
            </a:xfrm>
            <a:custGeom>
              <a:avLst/>
              <a:gdLst>
                <a:gd name="T0" fmla="*/ 2147483646 w 1592"/>
                <a:gd name="T1" fmla="*/ 2147483646 h 1591"/>
                <a:gd name="T2" fmla="*/ 2147483646 w 1592"/>
                <a:gd name="T3" fmla="*/ 2147483646 h 1591"/>
                <a:gd name="T4" fmla="*/ 0 w 1592"/>
                <a:gd name="T5" fmla="*/ 2147483646 h 1591"/>
                <a:gd name="T6" fmla="*/ 2147483646 w 1592"/>
                <a:gd name="T7" fmla="*/ 0 h 1591"/>
                <a:gd name="T8" fmla="*/ 2147483646 w 1592"/>
                <a:gd name="T9" fmla="*/ 2147483646 h 1591"/>
                <a:gd name="T10" fmla="*/ 2147483646 w 1592"/>
                <a:gd name="T11" fmla="*/ 2147483646 h 1591"/>
                <a:gd name="T12" fmla="*/ 2147483646 w 1592"/>
                <a:gd name="T13" fmla="*/ 2147483646 h 1591"/>
                <a:gd name="T14" fmla="*/ 2147483646 w 1592"/>
                <a:gd name="T15" fmla="*/ 2147483646 h 1591"/>
                <a:gd name="T16" fmla="*/ 2147483646 w 1592"/>
                <a:gd name="T17" fmla="*/ 2147483646 h 1591"/>
                <a:gd name="T18" fmla="*/ 2147483646 w 1592"/>
                <a:gd name="T19" fmla="*/ 2147483646 h 1591"/>
                <a:gd name="T20" fmla="*/ 2147483646 w 1592"/>
                <a:gd name="T21" fmla="*/ 2147483646 h 1591"/>
                <a:gd name="T22" fmla="*/ 2147483646 w 1592"/>
                <a:gd name="T23" fmla="*/ 2147483646 h 1591"/>
                <a:gd name="T24" fmla="*/ 2147483646 w 1592"/>
                <a:gd name="T25" fmla="*/ 2147483646 h 1591"/>
                <a:gd name="T26" fmla="*/ 2147483646 w 1592"/>
                <a:gd name="T27" fmla="*/ 2147483646 h 1591"/>
                <a:gd name="T28" fmla="*/ 2147483646 w 1592"/>
                <a:gd name="T29" fmla="*/ 2147483646 h 1591"/>
                <a:gd name="T30" fmla="*/ 2147483646 w 1592"/>
                <a:gd name="T31" fmla="*/ 2147483646 h 159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592" h="1591">
                  <a:moveTo>
                    <a:pt x="796" y="1591"/>
                  </a:moveTo>
                  <a:lnTo>
                    <a:pt x="796" y="1591"/>
                  </a:lnTo>
                  <a:cubicBezTo>
                    <a:pt x="357" y="1591"/>
                    <a:pt x="0" y="1234"/>
                    <a:pt x="0" y="795"/>
                  </a:cubicBezTo>
                  <a:cubicBezTo>
                    <a:pt x="0" y="357"/>
                    <a:pt x="357" y="0"/>
                    <a:pt x="796" y="0"/>
                  </a:cubicBezTo>
                  <a:cubicBezTo>
                    <a:pt x="1234" y="0"/>
                    <a:pt x="1592" y="357"/>
                    <a:pt x="1592" y="795"/>
                  </a:cubicBezTo>
                  <a:cubicBezTo>
                    <a:pt x="1592" y="957"/>
                    <a:pt x="1543" y="1113"/>
                    <a:pt x="1452" y="1246"/>
                  </a:cubicBezTo>
                  <a:cubicBezTo>
                    <a:pt x="1442" y="1261"/>
                    <a:pt x="1421" y="1265"/>
                    <a:pt x="1406" y="1254"/>
                  </a:cubicBezTo>
                  <a:cubicBezTo>
                    <a:pt x="1391" y="1244"/>
                    <a:pt x="1387" y="1223"/>
                    <a:pt x="1397" y="1208"/>
                  </a:cubicBezTo>
                  <a:cubicBezTo>
                    <a:pt x="1481" y="1086"/>
                    <a:pt x="1525" y="944"/>
                    <a:pt x="1525" y="795"/>
                  </a:cubicBezTo>
                  <a:cubicBezTo>
                    <a:pt x="1525" y="393"/>
                    <a:pt x="1198" y="66"/>
                    <a:pt x="796" y="66"/>
                  </a:cubicBezTo>
                  <a:cubicBezTo>
                    <a:pt x="393" y="66"/>
                    <a:pt x="66" y="393"/>
                    <a:pt x="66" y="795"/>
                  </a:cubicBezTo>
                  <a:cubicBezTo>
                    <a:pt x="66" y="1198"/>
                    <a:pt x="393" y="1525"/>
                    <a:pt x="796" y="1525"/>
                  </a:cubicBezTo>
                  <a:cubicBezTo>
                    <a:pt x="944" y="1525"/>
                    <a:pt x="1087" y="1480"/>
                    <a:pt x="1209" y="1396"/>
                  </a:cubicBezTo>
                  <a:cubicBezTo>
                    <a:pt x="1225" y="1386"/>
                    <a:pt x="1245" y="1389"/>
                    <a:pt x="1256" y="1405"/>
                  </a:cubicBezTo>
                  <a:cubicBezTo>
                    <a:pt x="1266" y="1420"/>
                    <a:pt x="1262" y="1440"/>
                    <a:pt x="1247" y="1451"/>
                  </a:cubicBezTo>
                  <a:cubicBezTo>
                    <a:pt x="1114" y="1543"/>
                    <a:pt x="958" y="1591"/>
                    <a:pt x="796" y="1591"/>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Freeform 156"/>
            <p:cNvSpPr>
              <a:spLocks noChangeArrowheads="1"/>
            </p:cNvSpPr>
            <p:nvPr/>
          </p:nvSpPr>
          <p:spPr bwMode="gray">
            <a:xfrm>
              <a:off x="5503863" y="1265238"/>
              <a:ext cx="385763" cy="338138"/>
            </a:xfrm>
            <a:custGeom>
              <a:avLst/>
              <a:gdLst>
                <a:gd name="T0" fmla="*/ 2147483646 w 919"/>
                <a:gd name="T1" fmla="*/ 2147483646 h 805"/>
                <a:gd name="T2" fmla="*/ 2147483646 w 919"/>
                <a:gd name="T3" fmla="*/ 2147483646 h 805"/>
                <a:gd name="T4" fmla="*/ 2147483646 w 919"/>
                <a:gd name="T5" fmla="*/ 2147483646 h 805"/>
                <a:gd name="T6" fmla="*/ 2147483646 w 919"/>
                <a:gd name="T7" fmla="*/ 0 h 805"/>
                <a:gd name="T8" fmla="*/ 2147483646 w 919"/>
                <a:gd name="T9" fmla="*/ 2147483646 h 805"/>
                <a:gd name="T10" fmla="*/ 2147483646 w 919"/>
                <a:gd name="T11" fmla="*/ 2147483646 h 805"/>
                <a:gd name="T12" fmla="*/ 2147483646 w 919"/>
                <a:gd name="T13" fmla="*/ 2147483646 h 805"/>
                <a:gd name="T14" fmla="*/ 2147483646 w 919"/>
                <a:gd name="T15" fmla="*/ 0 h 805"/>
                <a:gd name="T16" fmla="*/ 2147483646 w 919"/>
                <a:gd name="T17" fmla="*/ 0 h 805"/>
                <a:gd name="T18" fmla="*/ 2147483646 w 919"/>
                <a:gd name="T19" fmla="*/ 2147483646 h 805"/>
                <a:gd name="T20" fmla="*/ 2147483646 w 919"/>
                <a:gd name="T21" fmla="*/ 2147483646 h 80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919" h="805">
                  <a:moveTo>
                    <a:pt x="460" y="805"/>
                  </a:moveTo>
                  <a:lnTo>
                    <a:pt x="460" y="805"/>
                  </a:lnTo>
                  <a:cubicBezTo>
                    <a:pt x="210" y="805"/>
                    <a:pt x="8" y="467"/>
                    <a:pt x="1" y="34"/>
                  </a:cubicBezTo>
                  <a:cubicBezTo>
                    <a:pt x="0" y="16"/>
                    <a:pt x="15" y="0"/>
                    <a:pt x="34" y="0"/>
                  </a:cubicBezTo>
                  <a:cubicBezTo>
                    <a:pt x="52" y="0"/>
                    <a:pt x="67" y="14"/>
                    <a:pt x="67" y="33"/>
                  </a:cubicBezTo>
                  <a:cubicBezTo>
                    <a:pt x="74" y="422"/>
                    <a:pt x="250" y="739"/>
                    <a:pt x="460" y="739"/>
                  </a:cubicBezTo>
                  <a:cubicBezTo>
                    <a:pt x="669" y="739"/>
                    <a:pt x="845" y="422"/>
                    <a:pt x="852" y="33"/>
                  </a:cubicBezTo>
                  <a:cubicBezTo>
                    <a:pt x="852" y="15"/>
                    <a:pt x="867" y="0"/>
                    <a:pt x="885" y="0"/>
                  </a:cubicBezTo>
                  <a:cubicBezTo>
                    <a:pt x="885" y="0"/>
                    <a:pt x="885" y="0"/>
                    <a:pt x="886" y="0"/>
                  </a:cubicBezTo>
                  <a:cubicBezTo>
                    <a:pt x="904" y="1"/>
                    <a:pt x="919" y="16"/>
                    <a:pt x="918" y="34"/>
                  </a:cubicBezTo>
                  <a:cubicBezTo>
                    <a:pt x="911" y="467"/>
                    <a:pt x="709" y="805"/>
                    <a:pt x="460" y="805"/>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Freeform 157"/>
            <p:cNvSpPr>
              <a:spLocks noChangeArrowheads="1"/>
            </p:cNvSpPr>
            <p:nvPr/>
          </p:nvSpPr>
          <p:spPr bwMode="gray">
            <a:xfrm>
              <a:off x="5534025" y="935038"/>
              <a:ext cx="325438" cy="166688"/>
            </a:xfrm>
            <a:custGeom>
              <a:avLst/>
              <a:gdLst>
                <a:gd name="T0" fmla="*/ 2147483646 w 775"/>
                <a:gd name="T1" fmla="*/ 2147483646 h 398"/>
                <a:gd name="T2" fmla="*/ 2147483646 w 775"/>
                <a:gd name="T3" fmla="*/ 2147483646 h 398"/>
                <a:gd name="T4" fmla="*/ 2147483646 w 775"/>
                <a:gd name="T5" fmla="*/ 2147483646 h 398"/>
                <a:gd name="T6" fmla="*/ 2147483646 w 775"/>
                <a:gd name="T7" fmla="*/ 2147483646 h 398"/>
                <a:gd name="T8" fmla="*/ 2147483646 w 775"/>
                <a:gd name="T9" fmla="*/ 2147483646 h 398"/>
                <a:gd name="T10" fmla="*/ 2147483646 w 775"/>
                <a:gd name="T11" fmla="*/ 2147483646 h 398"/>
                <a:gd name="T12" fmla="*/ 2147483646 w 775"/>
                <a:gd name="T13" fmla="*/ 2147483646 h 398"/>
                <a:gd name="T14" fmla="*/ 2147483646 w 775"/>
                <a:gd name="T15" fmla="*/ 0 h 398"/>
                <a:gd name="T16" fmla="*/ 2147483646 w 775"/>
                <a:gd name="T17" fmla="*/ 2147483646 h 398"/>
                <a:gd name="T18" fmla="*/ 2147483646 w 775"/>
                <a:gd name="T19" fmla="*/ 2147483646 h 398"/>
                <a:gd name="T20" fmla="*/ 2147483646 w 775"/>
                <a:gd name="T21" fmla="*/ 2147483646 h 39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75" h="398">
                  <a:moveTo>
                    <a:pt x="737" y="398"/>
                  </a:moveTo>
                  <a:lnTo>
                    <a:pt x="737" y="398"/>
                  </a:lnTo>
                  <a:cubicBezTo>
                    <a:pt x="724" y="398"/>
                    <a:pt x="711" y="390"/>
                    <a:pt x="706" y="377"/>
                  </a:cubicBezTo>
                  <a:cubicBezTo>
                    <a:pt x="631" y="182"/>
                    <a:pt x="512" y="66"/>
                    <a:pt x="386" y="66"/>
                  </a:cubicBezTo>
                  <a:cubicBezTo>
                    <a:pt x="262" y="66"/>
                    <a:pt x="143" y="179"/>
                    <a:pt x="69" y="368"/>
                  </a:cubicBezTo>
                  <a:cubicBezTo>
                    <a:pt x="62" y="385"/>
                    <a:pt x="43" y="393"/>
                    <a:pt x="26" y="386"/>
                  </a:cubicBezTo>
                  <a:cubicBezTo>
                    <a:pt x="9" y="380"/>
                    <a:pt x="0" y="360"/>
                    <a:pt x="7" y="343"/>
                  </a:cubicBezTo>
                  <a:cubicBezTo>
                    <a:pt x="92" y="128"/>
                    <a:pt x="233" y="0"/>
                    <a:pt x="386" y="0"/>
                  </a:cubicBezTo>
                  <a:cubicBezTo>
                    <a:pt x="540" y="0"/>
                    <a:pt x="683" y="132"/>
                    <a:pt x="768" y="353"/>
                  </a:cubicBezTo>
                  <a:cubicBezTo>
                    <a:pt x="775" y="370"/>
                    <a:pt x="766" y="390"/>
                    <a:pt x="749" y="396"/>
                  </a:cubicBezTo>
                  <a:cubicBezTo>
                    <a:pt x="745" y="398"/>
                    <a:pt x="741" y="398"/>
                    <a:pt x="737" y="398"/>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Freeform 158"/>
            <p:cNvSpPr>
              <a:spLocks noChangeArrowheads="1"/>
            </p:cNvSpPr>
            <p:nvPr/>
          </p:nvSpPr>
          <p:spPr bwMode="gray">
            <a:xfrm>
              <a:off x="5362575" y="1265238"/>
              <a:ext cx="666750" cy="26988"/>
            </a:xfrm>
            <a:custGeom>
              <a:avLst/>
              <a:gdLst>
                <a:gd name="T0" fmla="*/ 2147483646 w 1590"/>
                <a:gd name="T1" fmla="*/ 2147483646 h 67"/>
                <a:gd name="T2" fmla="*/ 2147483646 w 1590"/>
                <a:gd name="T3" fmla="*/ 2147483646 h 67"/>
                <a:gd name="T4" fmla="*/ 2147483646 w 1590"/>
                <a:gd name="T5" fmla="*/ 2147483646 h 67"/>
                <a:gd name="T6" fmla="*/ 0 w 1590"/>
                <a:gd name="T7" fmla="*/ 2147483646 h 67"/>
                <a:gd name="T8" fmla="*/ 2147483646 w 1590"/>
                <a:gd name="T9" fmla="*/ 0 h 67"/>
                <a:gd name="T10" fmla="*/ 2147483646 w 1590"/>
                <a:gd name="T11" fmla="*/ 0 h 67"/>
                <a:gd name="T12" fmla="*/ 2147483646 w 1590"/>
                <a:gd name="T13" fmla="*/ 2147483646 h 67"/>
                <a:gd name="T14" fmla="*/ 2147483646 w 1590"/>
                <a:gd name="T15" fmla="*/ 2147483646 h 6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590" h="67">
                  <a:moveTo>
                    <a:pt x="1557" y="67"/>
                  </a:moveTo>
                  <a:lnTo>
                    <a:pt x="1557" y="67"/>
                  </a:lnTo>
                  <a:lnTo>
                    <a:pt x="33" y="67"/>
                  </a:lnTo>
                  <a:cubicBezTo>
                    <a:pt x="15" y="67"/>
                    <a:pt x="0" y="52"/>
                    <a:pt x="0" y="33"/>
                  </a:cubicBezTo>
                  <a:cubicBezTo>
                    <a:pt x="0" y="15"/>
                    <a:pt x="15" y="0"/>
                    <a:pt x="33" y="0"/>
                  </a:cubicBezTo>
                  <a:lnTo>
                    <a:pt x="1557" y="0"/>
                  </a:lnTo>
                  <a:cubicBezTo>
                    <a:pt x="1575" y="0"/>
                    <a:pt x="1590" y="15"/>
                    <a:pt x="1590" y="33"/>
                  </a:cubicBezTo>
                  <a:cubicBezTo>
                    <a:pt x="1590" y="52"/>
                    <a:pt x="1575" y="67"/>
                    <a:pt x="1557" y="67"/>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Freeform 159"/>
            <p:cNvSpPr>
              <a:spLocks noChangeArrowheads="1"/>
            </p:cNvSpPr>
            <p:nvPr/>
          </p:nvSpPr>
          <p:spPr bwMode="gray">
            <a:xfrm>
              <a:off x="5681663" y="1265238"/>
              <a:ext cx="28575" cy="338138"/>
            </a:xfrm>
            <a:custGeom>
              <a:avLst/>
              <a:gdLst>
                <a:gd name="T0" fmla="*/ 2147483646 w 67"/>
                <a:gd name="T1" fmla="*/ 2147483646 h 805"/>
                <a:gd name="T2" fmla="*/ 2147483646 w 67"/>
                <a:gd name="T3" fmla="*/ 2147483646 h 805"/>
                <a:gd name="T4" fmla="*/ 0 w 67"/>
                <a:gd name="T5" fmla="*/ 2147483646 h 805"/>
                <a:gd name="T6" fmla="*/ 0 w 67"/>
                <a:gd name="T7" fmla="*/ 2147483646 h 805"/>
                <a:gd name="T8" fmla="*/ 2147483646 w 67"/>
                <a:gd name="T9" fmla="*/ 0 h 805"/>
                <a:gd name="T10" fmla="*/ 2147483646 w 67"/>
                <a:gd name="T11" fmla="*/ 2147483646 h 805"/>
                <a:gd name="T12" fmla="*/ 2147483646 w 67"/>
                <a:gd name="T13" fmla="*/ 2147483646 h 805"/>
                <a:gd name="T14" fmla="*/ 2147483646 w 67"/>
                <a:gd name="T15" fmla="*/ 2147483646 h 80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7" h="805">
                  <a:moveTo>
                    <a:pt x="34" y="805"/>
                  </a:moveTo>
                  <a:lnTo>
                    <a:pt x="34" y="805"/>
                  </a:lnTo>
                  <a:cubicBezTo>
                    <a:pt x="15" y="805"/>
                    <a:pt x="0" y="790"/>
                    <a:pt x="0" y="772"/>
                  </a:cubicBezTo>
                  <a:lnTo>
                    <a:pt x="0" y="34"/>
                  </a:lnTo>
                  <a:cubicBezTo>
                    <a:pt x="0" y="15"/>
                    <a:pt x="15" y="0"/>
                    <a:pt x="34" y="0"/>
                  </a:cubicBezTo>
                  <a:cubicBezTo>
                    <a:pt x="52" y="0"/>
                    <a:pt x="67" y="15"/>
                    <a:pt x="67" y="34"/>
                  </a:cubicBezTo>
                  <a:lnTo>
                    <a:pt x="67" y="772"/>
                  </a:lnTo>
                  <a:cubicBezTo>
                    <a:pt x="67" y="790"/>
                    <a:pt x="52" y="805"/>
                    <a:pt x="34" y="805"/>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Freeform 160"/>
            <p:cNvSpPr>
              <a:spLocks noChangeArrowheads="1"/>
            </p:cNvSpPr>
            <p:nvPr/>
          </p:nvSpPr>
          <p:spPr bwMode="gray">
            <a:xfrm>
              <a:off x="5681663" y="935038"/>
              <a:ext cx="28575" cy="166688"/>
            </a:xfrm>
            <a:custGeom>
              <a:avLst/>
              <a:gdLst>
                <a:gd name="T0" fmla="*/ 2147483646 w 67"/>
                <a:gd name="T1" fmla="*/ 2147483646 h 398"/>
                <a:gd name="T2" fmla="*/ 2147483646 w 67"/>
                <a:gd name="T3" fmla="*/ 2147483646 h 398"/>
                <a:gd name="T4" fmla="*/ 0 w 67"/>
                <a:gd name="T5" fmla="*/ 2147483646 h 398"/>
                <a:gd name="T6" fmla="*/ 0 w 67"/>
                <a:gd name="T7" fmla="*/ 2147483646 h 398"/>
                <a:gd name="T8" fmla="*/ 2147483646 w 67"/>
                <a:gd name="T9" fmla="*/ 0 h 398"/>
                <a:gd name="T10" fmla="*/ 2147483646 w 67"/>
                <a:gd name="T11" fmla="*/ 2147483646 h 398"/>
                <a:gd name="T12" fmla="*/ 2147483646 w 67"/>
                <a:gd name="T13" fmla="*/ 2147483646 h 398"/>
                <a:gd name="T14" fmla="*/ 2147483646 w 67"/>
                <a:gd name="T15" fmla="*/ 2147483646 h 39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7" h="398">
                  <a:moveTo>
                    <a:pt x="34" y="398"/>
                  </a:moveTo>
                  <a:lnTo>
                    <a:pt x="34" y="398"/>
                  </a:lnTo>
                  <a:cubicBezTo>
                    <a:pt x="15" y="398"/>
                    <a:pt x="0" y="383"/>
                    <a:pt x="0" y="365"/>
                  </a:cubicBezTo>
                  <a:lnTo>
                    <a:pt x="0" y="33"/>
                  </a:lnTo>
                  <a:cubicBezTo>
                    <a:pt x="0" y="14"/>
                    <a:pt x="15" y="0"/>
                    <a:pt x="34" y="0"/>
                  </a:cubicBezTo>
                  <a:cubicBezTo>
                    <a:pt x="52" y="0"/>
                    <a:pt x="67" y="14"/>
                    <a:pt x="67" y="33"/>
                  </a:cubicBezTo>
                  <a:lnTo>
                    <a:pt x="67" y="365"/>
                  </a:lnTo>
                  <a:cubicBezTo>
                    <a:pt x="67" y="383"/>
                    <a:pt x="52" y="398"/>
                    <a:pt x="34" y="398"/>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Freeform 161"/>
            <p:cNvSpPr>
              <a:spLocks noChangeArrowheads="1"/>
            </p:cNvSpPr>
            <p:nvPr/>
          </p:nvSpPr>
          <p:spPr bwMode="gray">
            <a:xfrm>
              <a:off x="5418138" y="1074738"/>
              <a:ext cx="555625" cy="26988"/>
            </a:xfrm>
            <a:custGeom>
              <a:avLst/>
              <a:gdLst>
                <a:gd name="T0" fmla="*/ 2147483646 w 1325"/>
                <a:gd name="T1" fmla="*/ 2147483646 h 66"/>
                <a:gd name="T2" fmla="*/ 2147483646 w 1325"/>
                <a:gd name="T3" fmla="*/ 2147483646 h 66"/>
                <a:gd name="T4" fmla="*/ 2147483646 w 1325"/>
                <a:gd name="T5" fmla="*/ 2147483646 h 66"/>
                <a:gd name="T6" fmla="*/ 0 w 1325"/>
                <a:gd name="T7" fmla="*/ 2147483646 h 66"/>
                <a:gd name="T8" fmla="*/ 2147483646 w 1325"/>
                <a:gd name="T9" fmla="*/ 0 h 66"/>
                <a:gd name="T10" fmla="*/ 2147483646 w 1325"/>
                <a:gd name="T11" fmla="*/ 0 h 66"/>
                <a:gd name="T12" fmla="*/ 2147483646 w 1325"/>
                <a:gd name="T13" fmla="*/ 2147483646 h 66"/>
                <a:gd name="T14" fmla="*/ 2147483646 w 1325"/>
                <a:gd name="T15" fmla="*/ 2147483646 h 6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325" h="66">
                  <a:moveTo>
                    <a:pt x="1292" y="66"/>
                  </a:moveTo>
                  <a:lnTo>
                    <a:pt x="1292" y="66"/>
                  </a:lnTo>
                  <a:lnTo>
                    <a:pt x="33" y="66"/>
                  </a:lnTo>
                  <a:cubicBezTo>
                    <a:pt x="15" y="66"/>
                    <a:pt x="0" y="51"/>
                    <a:pt x="0" y="33"/>
                  </a:cubicBezTo>
                  <a:cubicBezTo>
                    <a:pt x="0" y="15"/>
                    <a:pt x="15" y="0"/>
                    <a:pt x="33" y="0"/>
                  </a:cubicBezTo>
                  <a:lnTo>
                    <a:pt x="1292" y="0"/>
                  </a:lnTo>
                  <a:cubicBezTo>
                    <a:pt x="1310" y="0"/>
                    <a:pt x="1325" y="15"/>
                    <a:pt x="1325" y="33"/>
                  </a:cubicBezTo>
                  <a:cubicBezTo>
                    <a:pt x="1325" y="51"/>
                    <a:pt x="1310" y="66"/>
                    <a:pt x="1292" y="66"/>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Freeform 162"/>
            <p:cNvSpPr>
              <a:spLocks noChangeArrowheads="1"/>
            </p:cNvSpPr>
            <p:nvPr/>
          </p:nvSpPr>
          <p:spPr bwMode="gray">
            <a:xfrm>
              <a:off x="5418138" y="1436688"/>
              <a:ext cx="555625" cy="26988"/>
            </a:xfrm>
            <a:custGeom>
              <a:avLst/>
              <a:gdLst>
                <a:gd name="T0" fmla="*/ 2147483646 w 1325"/>
                <a:gd name="T1" fmla="*/ 2147483646 h 66"/>
                <a:gd name="T2" fmla="*/ 2147483646 w 1325"/>
                <a:gd name="T3" fmla="*/ 2147483646 h 66"/>
                <a:gd name="T4" fmla="*/ 2147483646 w 1325"/>
                <a:gd name="T5" fmla="*/ 2147483646 h 66"/>
                <a:gd name="T6" fmla="*/ 0 w 1325"/>
                <a:gd name="T7" fmla="*/ 2147483646 h 66"/>
                <a:gd name="T8" fmla="*/ 2147483646 w 1325"/>
                <a:gd name="T9" fmla="*/ 0 h 66"/>
                <a:gd name="T10" fmla="*/ 2147483646 w 1325"/>
                <a:gd name="T11" fmla="*/ 0 h 66"/>
                <a:gd name="T12" fmla="*/ 2147483646 w 1325"/>
                <a:gd name="T13" fmla="*/ 2147483646 h 66"/>
                <a:gd name="T14" fmla="*/ 2147483646 w 1325"/>
                <a:gd name="T15" fmla="*/ 2147483646 h 6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325" h="66">
                  <a:moveTo>
                    <a:pt x="1292" y="66"/>
                  </a:moveTo>
                  <a:lnTo>
                    <a:pt x="1292" y="66"/>
                  </a:lnTo>
                  <a:lnTo>
                    <a:pt x="33" y="66"/>
                  </a:lnTo>
                  <a:cubicBezTo>
                    <a:pt x="15" y="66"/>
                    <a:pt x="0" y="52"/>
                    <a:pt x="0" y="33"/>
                  </a:cubicBezTo>
                  <a:cubicBezTo>
                    <a:pt x="0" y="15"/>
                    <a:pt x="15" y="0"/>
                    <a:pt x="33" y="0"/>
                  </a:cubicBezTo>
                  <a:lnTo>
                    <a:pt x="1292" y="0"/>
                  </a:lnTo>
                  <a:cubicBezTo>
                    <a:pt x="1310" y="0"/>
                    <a:pt x="1325" y="15"/>
                    <a:pt x="1325" y="33"/>
                  </a:cubicBezTo>
                  <a:cubicBezTo>
                    <a:pt x="1325" y="52"/>
                    <a:pt x="1310" y="66"/>
                    <a:pt x="1292" y="66"/>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Freeform 163"/>
            <p:cNvSpPr>
              <a:spLocks noChangeArrowheads="1"/>
            </p:cNvSpPr>
            <p:nvPr/>
          </p:nvSpPr>
          <p:spPr bwMode="gray">
            <a:xfrm>
              <a:off x="5462588" y="1130301"/>
              <a:ext cx="155575" cy="109538"/>
            </a:xfrm>
            <a:custGeom>
              <a:avLst/>
              <a:gdLst>
                <a:gd name="T0" fmla="*/ 2147483646 w 370"/>
                <a:gd name="T1" fmla="*/ 2147483646 h 262"/>
                <a:gd name="T2" fmla="*/ 2147483646 w 370"/>
                <a:gd name="T3" fmla="*/ 2147483646 h 262"/>
                <a:gd name="T4" fmla="*/ 2147483646 w 370"/>
                <a:gd name="T5" fmla="*/ 0 h 262"/>
                <a:gd name="T6" fmla="*/ 2147483646 w 370"/>
                <a:gd name="T7" fmla="*/ 0 h 262"/>
                <a:gd name="T8" fmla="*/ 2147483646 w 370"/>
                <a:gd name="T9" fmla="*/ 2147483646 h 262"/>
                <a:gd name="T10" fmla="*/ 2147483646 w 370"/>
                <a:gd name="T11" fmla="*/ 0 h 262"/>
                <a:gd name="T12" fmla="*/ 0 w 370"/>
                <a:gd name="T13" fmla="*/ 0 h 262"/>
                <a:gd name="T14" fmla="*/ 2147483646 w 370"/>
                <a:gd name="T15" fmla="*/ 2147483646 h 262"/>
                <a:gd name="T16" fmla="*/ 2147483646 w 370"/>
                <a:gd name="T17" fmla="*/ 2147483646 h 262"/>
                <a:gd name="T18" fmla="*/ 2147483646 w 370"/>
                <a:gd name="T19" fmla="*/ 2147483646 h 262"/>
                <a:gd name="T20" fmla="*/ 2147483646 w 370"/>
                <a:gd name="T21" fmla="*/ 2147483646 h 262"/>
                <a:gd name="T22" fmla="*/ 2147483646 w 370"/>
                <a:gd name="T23" fmla="*/ 2147483646 h 262"/>
                <a:gd name="T24" fmla="*/ 2147483646 w 370"/>
                <a:gd name="T25" fmla="*/ 0 h 262"/>
                <a:gd name="T26" fmla="*/ 2147483646 w 370"/>
                <a:gd name="T27" fmla="*/ 0 h 262"/>
                <a:gd name="T28" fmla="*/ 2147483646 w 370"/>
                <a:gd name="T29" fmla="*/ 2147483646 h 26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70" h="262">
                  <a:moveTo>
                    <a:pt x="261" y="154"/>
                  </a:moveTo>
                  <a:lnTo>
                    <a:pt x="261" y="154"/>
                  </a:lnTo>
                  <a:lnTo>
                    <a:pt x="217" y="0"/>
                  </a:lnTo>
                  <a:lnTo>
                    <a:pt x="158" y="0"/>
                  </a:lnTo>
                  <a:lnTo>
                    <a:pt x="113" y="154"/>
                  </a:lnTo>
                  <a:lnTo>
                    <a:pt x="72" y="0"/>
                  </a:lnTo>
                  <a:lnTo>
                    <a:pt x="0" y="0"/>
                  </a:lnTo>
                  <a:lnTo>
                    <a:pt x="79" y="262"/>
                  </a:lnTo>
                  <a:lnTo>
                    <a:pt x="141" y="262"/>
                  </a:lnTo>
                  <a:lnTo>
                    <a:pt x="186" y="114"/>
                  </a:lnTo>
                  <a:lnTo>
                    <a:pt x="228" y="262"/>
                  </a:lnTo>
                  <a:lnTo>
                    <a:pt x="292" y="262"/>
                  </a:lnTo>
                  <a:lnTo>
                    <a:pt x="370" y="0"/>
                  </a:lnTo>
                  <a:lnTo>
                    <a:pt x="301" y="0"/>
                  </a:lnTo>
                  <a:lnTo>
                    <a:pt x="261" y="154"/>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Freeform 164"/>
            <p:cNvSpPr>
              <a:spLocks noChangeArrowheads="1"/>
            </p:cNvSpPr>
            <p:nvPr/>
          </p:nvSpPr>
          <p:spPr bwMode="gray">
            <a:xfrm>
              <a:off x="5624513" y="1130301"/>
              <a:ext cx="155575" cy="109538"/>
            </a:xfrm>
            <a:custGeom>
              <a:avLst/>
              <a:gdLst>
                <a:gd name="T0" fmla="*/ 2147483646 w 370"/>
                <a:gd name="T1" fmla="*/ 2147483646 h 262"/>
                <a:gd name="T2" fmla="*/ 2147483646 w 370"/>
                <a:gd name="T3" fmla="*/ 2147483646 h 262"/>
                <a:gd name="T4" fmla="*/ 2147483646 w 370"/>
                <a:gd name="T5" fmla="*/ 0 h 262"/>
                <a:gd name="T6" fmla="*/ 2147483646 w 370"/>
                <a:gd name="T7" fmla="*/ 0 h 262"/>
                <a:gd name="T8" fmla="*/ 2147483646 w 370"/>
                <a:gd name="T9" fmla="*/ 2147483646 h 262"/>
                <a:gd name="T10" fmla="*/ 2147483646 w 370"/>
                <a:gd name="T11" fmla="*/ 0 h 262"/>
                <a:gd name="T12" fmla="*/ 0 w 370"/>
                <a:gd name="T13" fmla="*/ 0 h 262"/>
                <a:gd name="T14" fmla="*/ 2147483646 w 370"/>
                <a:gd name="T15" fmla="*/ 2147483646 h 262"/>
                <a:gd name="T16" fmla="*/ 2147483646 w 370"/>
                <a:gd name="T17" fmla="*/ 2147483646 h 262"/>
                <a:gd name="T18" fmla="*/ 2147483646 w 370"/>
                <a:gd name="T19" fmla="*/ 2147483646 h 262"/>
                <a:gd name="T20" fmla="*/ 2147483646 w 370"/>
                <a:gd name="T21" fmla="*/ 2147483646 h 262"/>
                <a:gd name="T22" fmla="*/ 2147483646 w 370"/>
                <a:gd name="T23" fmla="*/ 2147483646 h 262"/>
                <a:gd name="T24" fmla="*/ 2147483646 w 370"/>
                <a:gd name="T25" fmla="*/ 0 h 262"/>
                <a:gd name="T26" fmla="*/ 2147483646 w 370"/>
                <a:gd name="T27" fmla="*/ 0 h 262"/>
                <a:gd name="T28" fmla="*/ 2147483646 w 370"/>
                <a:gd name="T29" fmla="*/ 2147483646 h 26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70" h="262">
                  <a:moveTo>
                    <a:pt x="261" y="154"/>
                  </a:moveTo>
                  <a:lnTo>
                    <a:pt x="261" y="154"/>
                  </a:lnTo>
                  <a:lnTo>
                    <a:pt x="218" y="0"/>
                  </a:lnTo>
                  <a:lnTo>
                    <a:pt x="159" y="0"/>
                  </a:lnTo>
                  <a:lnTo>
                    <a:pt x="114" y="154"/>
                  </a:lnTo>
                  <a:lnTo>
                    <a:pt x="72" y="0"/>
                  </a:lnTo>
                  <a:lnTo>
                    <a:pt x="0" y="0"/>
                  </a:lnTo>
                  <a:lnTo>
                    <a:pt x="79" y="262"/>
                  </a:lnTo>
                  <a:lnTo>
                    <a:pt x="142" y="262"/>
                  </a:lnTo>
                  <a:lnTo>
                    <a:pt x="187" y="114"/>
                  </a:lnTo>
                  <a:lnTo>
                    <a:pt x="228" y="262"/>
                  </a:lnTo>
                  <a:lnTo>
                    <a:pt x="292" y="262"/>
                  </a:lnTo>
                  <a:lnTo>
                    <a:pt x="370" y="0"/>
                  </a:lnTo>
                  <a:lnTo>
                    <a:pt x="302" y="0"/>
                  </a:lnTo>
                  <a:lnTo>
                    <a:pt x="261" y="154"/>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Freeform 165"/>
            <p:cNvSpPr>
              <a:spLocks noChangeArrowheads="1"/>
            </p:cNvSpPr>
            <p:nvPr/>
          </p:nvSpPr>
          <p:spPr bwMode="gray">
            <a:xfrm>
              <a:off x="5786438" y="1130301"/>
              <a:ext cx="155575" cy="109538"/>
            </a:xfrm>
            <a:custGeom>
              <a:avLst/>
              <a:gdLst>
                <a:gd name="T0" fmla="*/ 2147483646 w 370"/>
                <a:gd name="T1" fmla="*/ 0 h 262"/>
                <a:gd name="T2" fmla="*/ 2147483646 w 370"/>
                <a:gd name="T3" fmla="*/ 0 h 262"/>
                <a:gd name="T4" fmla="*/ 2147483646 w 370"/>
                <a:gd name="T5" fmla="*/ 2147483646 h 262"/>
                <a:gd name="T6" fmla="*/ 2147483646 w 370"/>
                <a:gd name="T7" fmla="*/ 0 h 262"/>
                <a:gd name="T8" fmla="*/ 2147483646 w 370"/>
                <a:gd name="T9" fmla="*/ 0 h 262"/>
                <a:gd name="T10" fmla="*/ 2147483646 w 370"/>
                <a:gd name="T11" fmla="*/ 2147483646 h 262"/>
                <a:gd name="T12" fmla="*/ 2147483646 w 370"/>
                <a:gd name="T13" fmla="*/ 0 h 262"/>
                <a:gd name="T14" fmla="*/ 0 w 370"/>
                <a:gd name="T15" fmla="*/ 0 h 262"/>
                <a:gd name="T16" fmla="*/ 2147483646 w 370"/>
                <a:gd name="T17" fmla="*/ 2147483646 h 262"/>
                <a:gd name="T18" fmla="*/ 2147483646 w 370"/>
                <a:gd name="T19" fmla="*/ 2147483646 h 262"/>
                <a:gd name="T20" fmla="*/ 2147483646 w 370"/>
                <a:gd name="T21" fmla="*/ 2147483646 h 262"/>
                <a:gd name="T22" fmla="*/ 2147483646 w 370"/>
                <a:gd name="T23" fmla="*/ 2147483646 h 262"/>
                <a:gd name="T24" fmla="*/ 2147483646 w 370"/>
                <a:gd name="T25" fmla="*/ 2147483646 h 262"/>
                <a:gd name="T26" fmla="*/ 2147483646 w 370"/>
                <a:gd name="T27" fmla="*/ 0 h 262"/>
                <a:gd name="T28" fmla="*/ 2147483646 w 370"/>
                <a:gd name="T29" fmla="*/ 0 h 26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70" h="262">
                  <a:moveTo>
                    <a:pt x="301" y="0"/>
                  </a:moveTo>
                  <a:lnTo>
                    <a:pt x="301" y="0"/>
                  </a:lnTo>
                  <a:lnTo>
                    <a:pt x="261" y="154"/>
                  </a:lnTo>
                  <a:lnTo>
                    <a:pt x="217" y="0"/>
                  </a:lnTo>
                  <a:lnTo>
                    <a:pt x="158" y="0"/>
                  </a:lnTo>
                  <a:lnTo>
                    <a:pt x="113" y="154"/>
                  </a:lnTo>
                  <a:lnTo>
                    <a:pt x="71" y="0"/>
                  </a:lnTo>
                  <a:lnTo>
                    <a:pt x="0" y="0"/>
                  </a:lnTo>
                  <a:lnTo>
                    <a:pt x="79" y="262"/>
                  </a:lnTo>
                  <a:lnTo>
                    <a:pt x="141" y="262"/>
                  </a:lnTo>
                  <a:lnTo>
                    <a:pt x="186" y="114"/>
                  </a:lnTo>
                  <a:lnTo>
                    <a:pt x="228" y="262"/>
                  </a:lnTo>
                  <a:lnTo>
                    <a:pt x="291" y="262"/>
                  </a:lnTo>
                  <a:lnTo>
                    <a:pt x="370" y="0"/>
                  </a:lnTo>
                  <a:lnTo>
                    <a:pt x="301" y="0"/>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Freeform 166"/>
            <p:cNvSpPr>
              <a:spLocks noChangeArrowheads="1"/>
            </p:cNvSpPr>
            <p:nvPr/>
          </p:nvSpPr>
          <p:spPr bwMode="gray">
            <a:xfrm>
              <a:off x="5861050" y="1484313"/>
              <a:ext cx="65088" cy="63500"/>
            </a:xfrm>
            <a:custGeom>
              <a:avLst/>
              <a:gdLst>
                <a:gd name="T0" fmla="*/ 2147483646 w 154"/>
                <a:gd name="T1" fmla="*/ 2147483646 h 154"/>
                <a:gd name="T2" fmla="*/ 2147483646 w 154"/>
                <a:gd name="T3" fmla="*/ 2147483646 h 154"/>
                <a:gd name="T4" fmla="*/ 2147483646 w 154"/>
                <a:gd name="T5" fmla="*/ 2147483646 h 154"/>
                <a:gd name="T6" fmla="*/ 2147483646 w 154"/>
                <a:gd name="T7" fmla="*/ 2147483646 h 154"/>
                <a:gd name="T8" fmla="*/ 2147483646 w 154"/>
                <a:gd name="T9" fmla="*/ 2147483646 h 154"/>
                <a:gd name="T10" fmla="*/ 2147483646 w 154"/>
                <a:gd name="T11" fmla="*/ 2147483646 h 15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4" h="154">
                  <a:moveTo>
                    <a:pt x="124" y="128"/>
                  </a:moveTo>
                  <a:lnTo>
                    <a:pt x="124" y="128"/>
                  </a:lnTo>
                  <a:cubicBezTo>
                    <a:pt x="96" y="154"/>
                    <a:pt x="52" y="152"/>
                    <a:pt x="26" y="124"/>
                  </a:cubicBezTo>
                  <a:cubicBezTo>
                    <a:pt x="0" y="96"/>
                    <a:pt x="2" y="53"/>
                    <a:pt x="30" y="26"/>
                  </a:cubicBezTo>
                  <a:cubicBezTo>
                    <a:pt x="58" y="0"/>
                    <a:pt x="102" y="2"/>
                    <a:pt x="128" y="30"/>
                  </a:cubicBezTo>
                  <a:cubicBezTo>
                    <a:pt x="154" y="58"/>
                    <a:pt x="152" y="102"/>
                    <a:pt x="124" y="128"/>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Freeform 167"/>
            <p:cNvSpPr>
              <a:spLocks noChangeArrowheads="1"/>
            </p:cNvSpPr>
            <p:nvPr/>
          </p:nvSpPr>
          <p:spPr bwMode="gray">
            <a:xfrm>
              <a:off x="5927725" y="1422401"/>
              <a:ext cx="63500" cy="65088"/>
            </a:xfrm>
            <a:custGeom>
              <a:avLst/>
              <a:gdLst>
                <a:gd name="T0" fmla="*/ 2147483646 w 154"/>
                <a:gd name="T1" fmla="*/ 2147483646 h 155"/>
                <a:gd name="T2" fmla="*/ 2147483646 w 154"/>
                <a:gd name="T3" fmla="*/ 2147483646 h 155"/>
                <a:gd name="T4" fmla="*/ 2147483646 w 154"/>
                <a:gd name="T5" fmla="*/ 2147483646 h 155"/>
                <a:gd name="T6" fmla="*/ 2147483646 w 154"/>
                <a:gd name="T7" fmla="*/ 2147483646 h 155"/>
                <a:gd name="T8" fmla="*/ 2147483646 w 154"/>
                <a:gd name="T9" fmla="*/ 2147483646 h 155"/>
                <a:gd name="T10" fmla="*/ 2147483646 w 154"/>
                <a:gd name="T11" fmla="*/ 2147483646 h 15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4" h="155">
                  <a:moveTo>
                    <a:pt x="125" y="128"/>
                  </a:moveTo>
                  <a:lnTo>
                    <a:pt x="125" y="128"/>
                  </a:lnTo>
                  <a:cubicBezTo>
                    <a:pt x="96" y="155"/>
                    <a:pt x="52" y="153"/>
                    <a:pt x="26" y="125"/>
                  </a:cubicBezTo>
                  <a:cubicBezTo>
                    <a:pt x="0" y="96"/>
                    <a:pt x="2" y="53"/>
                    <a:pt x="30" y="26"/>
                  </a:cubicBezTo>
                  <a:cubicBezTo>
                    <a:pt x="58" y="0"/>
                    <a:pt x="102" y="2"/>
                    <a:pt x="128" y="30"/>
                  </a:cubicBezTo>
                  <a:cubicBezTo>
                    <a:pt x="154" y="58"/>
                    <a:pt x="153" y="102"/>
                    <a:pt x="125" y="128"/>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06" name="文本框 105"/>
          <p:cNvSpPr txBox="1"/>
          <p:nvPr/>
        </p:nvSpPr>
        <p:spPr bwMode="gray">
          <a:xfrm>
            <a:off x="5207381" y="1737743"/>
            <a:ext cx="652496" cy="184666"/>
          </a:xfrm>
          <a:prstGeom prst="rect">
            <a:avLst/>
          </a:prstGeom>
          <a:noFill/>
        </p:spPr>
        <p:txBody>
          <a:bodyPr wrap="square" lIns="0" tIns="0" rIns="0" bIns="0" rtlCol="0">
            <a:spAutoFit/>
          </a:bodyPr>
          <a:lstStyle>
            <a:defPPr>
              <a:defRPr lang="en-US"/>
            </a:defPPr>
            <a:lvl1pPr algn="ctr">
              <a:defRPr kumimoji="1" sz="1050">
                <a:solidFill>
                  <a:srgbClr val="000000"/>
                </a:solidFill>
                <a:latin typeface="Arial" panose="020B0503020204020204" pitchFamily="34" charset="-122"/>
                <a:ea typeface="Microsoft YaHei" panose="020B0503020204020204" pitchFamily="34" charset="-122"/>
              </a:defRPr>
            </a:lvl1pPr>
          </a:lstStyle>
          <a:p>
            <a:pPr defTabSz="480101" fontAlgn="ctr" hangingPunct="0">
              <a:defRPr/>
            </a:pPr>
            <a:r>
              <a:rPr lang="en-US" sz="1200" b="1" dirty="0" smtClean="0">
                <a:solidFill>
                  <a:schemeClr val="tx1"/>
                </a:solidFill>
                <a:latin typeface="Huawei Sans" panose="020C0503030203020204" pitchFamily="34" charset="0"/>
              </a:rPr>
              <a:t>Internet</a:t>
            </a:r>
            <a:endParaRPr lang="en-US" altLang="zh-CN" sz="1200" b="1" kern="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5" name="图片 104"/>
          <p:cNvPicPr>
            <a:picLocks noChangeAspect="1"/>
          </p:cNvPicPr>
          <p:nvPr/>
        </p:nvPicPr>
        <p:blipFill>
          <a:blip r:embed="rId7"/>
          <a:stretch>
            <a:fillRect/>
          </a:stretch>
        </p:blipFill>
        <p:spPr bwMode="gray">
          <a:xfrm>
            <a:off x="6282757" y="1265112"/>
            <a:ext cx="587462" cy="410471"/>
          </a:xfrm>
          <a:prstGeom prst="rect">
            <a:avLst/>
          </a:prstGeom>
        </p:spPr>
      </p:pic>
      <p:sp>
        <p:nvSpPr>
          <p:cNvPr id="107" name="文本框 106"/>
          <p:cNvSpPr txBox="1"/>
          <p:nvPr/>
        </p:nvSpPr>
        <p:spPr bwMode="gray">
          <a:xfrm>
            <a:off x="6074632" y="1737743"/>
            <a:ext cx="982844" cy="184666"/>
          </a:xfrm>
          <a:prstGeom prst="rect">
            <a:avLst/>
          </a:prstGeom>
          <a:noFill/>
        </p:spPr>
        <p:txBody>
          <a:bodyPr wrap="square" lIns="0" tIns="0" rIns="0" bIns="0" rtlCol="0">
            <a:spAutoFit/>
          </a:bodyPr>
          <a:lstStyle>
            <a:defPPr>
              <a:defRPr lang="en-US"/>
            </a:defPPr>
            <a:lvl1pPr algn="ctr">
              <a:defRPr kumimoji="1" sz="1050">
                <a:solidFill>
                  <a:srgbClr val="000000"/>
                </a:solidFill>
                <a:latin typeface="Arial" panose="020B0503020204020204" pitchFamily="34" charset="-122"/>
                <a:ea typeface="Microsoft YaHei" panose="020B0503020204020204" pitchFamily="34" charset="-122"/>
              </a:defRPr>
            </a:lvl1pPr>
          </a:lstStyle>
          <a:p>
            <a:pPr defTabSz="480101" fontAlgn="ctr" hangingPunct="0">
              <a:defRPr/>
            </a:pPr>
            <a:r>
              <a:rPr lang="en-US" sz="1200" b="1" dirty="0" smtClean="0">
                <a:solidFill>
                  <a:schemeClr val="tx1"/>
                </a:solidFill>
                <a:latin typeface="Huawei Sans" panose="020C0503030203020204" pitchFamily="34" charset="0"/>
              </a:rPr>
              <a:t>Private line</a:t>
            </a:r>
            <a:endParaRPr lang="en-US" altLang="zh-CN" sz="1200" b="1" kern="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5" name="梯形 314">
            <a:extLst>
              <a:ext uri="{FF2B5EF4-FFF2-40B4-BE49-F238E27FC236}">
                <a16:creationId xmlns:a16="http://schemas.microsoft.com/office/drawing/2014/main" xmlns="" id="{5BE39BA0-1E55-44D9-988D-D91CF2A7F200}"/>
              </a:ext>
            </a:extLst>
          </p:cNvPr>
          <p:cNvSpPr/>
          <p:nvPr/>
        </p:nvSpPr>
        <p:spPr bwMode="gray">
          <a:xfrm>
            <a:off x="4394219" y="1781830"/>
            <a:ext cx="3371111" cy="359372"/>
          </a:xfrm>
          <a:prstGeom prst="trapezoid">
            <a:avLst>
              <a:gd name="adj" fmla="val 185641"/>
            </a:avLst>
          </a:prstGeom>
          <a:gradFill flip="none" rotWithShape="1">
            <a:gsLst>
              <a:gs pos="0">
                <a:srgbClr val="A9A9A9">
                  <a:alpha val="20000"/>
                </a:srgbClr>
              </a:gs>
              <a:gs pos="100000">
                <a:srgbClr val="000000">
                  <a:alpha val="0"/>
                </a:srgbClr>
              </a:gs>
            </a:gsLst>
            <a:lin ang="16200000" scaled="1"/>
            <a:tileRect/>
          </a:gradFill>
          <a:ln w="9525" cap="flat" cmpd="sng" algn="ctr">
            <a:gradFill flip="none" rotWithShape="1">
              <a:gsLst>
                <a:gs pos="0">
                  <a:srgbClr val="434343">
                    <a:lumMod val="85000"/>
                    <a:alpha val="55000"/>
                  </a:srgbClr>
                </a:gs>
                <a:gs pos="100000">
                  <a:srgbClr val="000000">
                    <a:alpha val="0"/>
                  </a:srgbClr>
                </a:gs>
              </a:gsLst>
              <a:lin ang="16200000" scaled="1"/>
              <a:tileRect/>
            </a:gradFill>
            <a:prstDash val="solid"/>
            <a:round/>
          </a:ln>
          <a:effectLst/>
        </p:spPr>
        <p:txBody>
          <a:bodyPr rtlCol="0" anchor="ctr"/>
          <a:lstStyle/>
          <a:p>
            <a:pPr algn="ctr" defTabSz="1649730" fontAlgn="ctr" hangingPunct="0"/>
            <a:endParaRPr lang="en-US" altLang="zh-CN" sz="2400" b="1"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16" name="梯形 315">
            <a:extLst>
              <a:ext uri="{FF2B5EF4-FFF2-40B4-BE49-F238E27FC236}">
                <a16:creationId xmlns:a16="http://schemas.microsoft.com/office/drawing/2014/main" xmlns="" id="{CB5B542F-75A5-4040-9496-C193B9E2A2C0}"/>
              </a:ext>
            </a:extLst>
          </p:cNvPr>
          <p:cNvSpPr/>
          <p:nvPr/>
        </p:nvSpPr>
        <p:spPr bwMode="gray">
          <a:xfrm>
            <a:off x="4394219" y="1925510"/>
            <a:ext cx="3553740" cy="541876"/>
          </a:xfrm>
          <a:prstGeom prst="trapezoid">
            <a:avLst>
              <a:gd name="adj" fmla="val 185641"/>
            </a:avLst>
          </a:prstGeom>
          <a:gradFill flip="none" rotWithShape="1">
            <a:gsLst>
              <a:gs pos="0">
                <a:srgbClr val="A9A9A9">
                  <a:alpha val="20000"/>
                </a:srgbClr>
              </a:gs>
              <a:gs pos="100000">
                <a:srgbClr val="000000">
                  <a:alpha val="0"/>
                </a:srgbClr>
              </a:gs>
            </a:gsLst>
            <a:lin ang="16200000" scaled="1"/>
            <a:tileRect/>
          </a:gradFill>
          <a:ln w="9525" cap="flat" cmpd="sng" algn="ctr">
            <a:gradFill flip="none" rotWithShape="1">
              <a:gsLst>
                <a:gs pos="0">
                  <a:srgbClr val="434343">
                    <a:lumMod val="85000"/>
                    <a:alpha val="55000"/>
                  </a:srgbClr>
                </a:gs>
                <a:gs pos="100000">
                  <a:srgbClr val="000000">
                    <a:alpha val="0"/>
                  </a:srgbClr>
                </a:gs>
              </a:gsLst>
              <a:lin ang="16200000" scaled="1"/>
              <a:tileRect/>
            </a:gradFill>
            <a:prstDash val="solid"/>
            <a:round/>
          </a:ln>
          <a:effectLst/>
        </p:spPr>
        <p:txBody>
          <a:bodyPr rtlCol="0" anchor="ctr"/>
          <a:lstStyle/>
          <a:p>
            <a:pPr algn="ctr" defTabSz="1649730" fontAlgn="ctr" hangingPunct="0"/>
            <a:endParaRPr lang="en-US" altLang="zh-CN" sz="2400" b="1"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64" name="TextBox 56">
            <a:hlinkClick r:id="" action="ppaction://noaction"/>
          </p:cNvPr>
          <p:cNvSpPr txBox="1"/>
          <p:nvPr/>
        </p:nvSpPr>
        <p:spPr bwMode="gray">
          <a:xfrm>
            <a:off x="9562585" y="2074618"/>
            <a:ext cx="700045" cy="453183"/>
          </a:xfrm>
          <a:prstGeom prst="rect">
            <a:avLst/>
          </a:prstGeom>
          <a:noFill/>
        </p:spPr>
        <p:txBody>
          <a:bodyPr wrap="none" lIns="72000" tIns="72000" rIns="72000" bIns="72000" anchor="ctr" anchorCtr="0">
            <a:spAutoFit/>
          </a:bodyPr>
          <a:lstStyle>
            <a:defPPr>
              <a:defRPr lang="en-US"/>
            </a:defPPr>
            <a:lvl1pPr algn="ctr" defTabSz="457231" fontAlgn="auto">
              <a:spcBef>
                <a:spcPts val="0"/>
              </a:spcBef>
              <a:spcAft>
                <a:spcPts val="0"/>
              </a:spcAft>
              <a:defRPr sz="2000" b="1" kern="0">
                <a:solidFill>
                  <a:srgbClr val="C7000B"/>
                </a:solidFill>
                <a:latin typeface="Arial" panose="020C0503030203020204" pitchFamily="34" charset="0"/>
                <a:ea typeface="方正兰亭黑简体" panose="02000000000000000000" pitchFamily="2" charset="-122"/>
                <a:cs typeface="Arial" panose="020B0604020202020204" pitchFamily="34" charset="0"/>
              </a:defRPr>
            </a:lvl1pPr>
          </a:lstStyle>
          <a:p>
            <a:pPr fontAlgn="ctr"/>
            <a:r>
              <a:rPr lang="en-US" dirty="0" smtClean="0">
                <a:latin typeface="Huawei Sans" panose="020C0503030203020204" pitchFamily="34" charset="0"/>
              </a:rPr>
              <a:t>DCN</a:t>
            </a:r>
            <a:endParaRPr lang="en-US" dirty="0">
              <a:latin typeface="Huawei Sans" panose="020C0503030203020204" pitchFamily="34" charset="0"/>
              <a:sym typeface="Huawei Sans" panose="020C0503030203020204" pitchFamily="34" charset="0"/>
            </a:endParaRPr>
          </a:p>
        </p:txBody>
      </p:sp>
      <p:sp>
        <p:nvSpPr>
          <p:cNvPr id="318" name="梯形 317">
            <a:extLst>
              <a:ext uri="{FF2B5EF4-FFF2-40B4-BE49-F238E27FC236}">
                <a16:creationId xmlns:a16="http://schemas.microsoft.com/office/drawing/2014/main" xmlns="" id="{CB5B542F-75A5-4040-9496-C193B9E2A2C0}"/>
              </a:ext>
            </a:extLst>
          </p:cNvPr>
          <p:cNvSpPr/>
          <p:nvPr/>
        </p:nvSpPr>
        <p:spPr bwMode="gray">
          <a:xfrm>
            <a:off x="8167814" y="1925510"/>
            <a:ext cx="3553740" cy="541876"/>
          </a:xfrm>
          <a:prstGeom prst="trapezoid">
            <a:avLst>
              <a:gd name="adj" fmla="val 185641"/>
            </a:avLst>
          </a:prstGeom>
          <a:gradFill flip="none" rotWithShape="1">
            <a:gsLst>
              <a:gs pos="0">
                <a:srgbClr val="A9A9A9">
                  <a:alpha val="20000"/>
                </a:srgbClr>
              </a:gs>
              <a:gs pos="100000">
                <a:srgbClr val="000000">
                  <a:alpha val="0"/>
                </a:srgbClr>
              </a:gs>
            </a:gsLst>
            <a:lin ang="16200000" scaled="1"/>
            <a:tileRect/>
          </a:gradFill>
          <a:ln w="9525" cap="flat" cmpd="sng" algn="ctr">
            <a:gradFill flip="none" rotWithShape="1">
              <a:gsLst>
                <a:gs pos="0">
                  <a:srgbClr val="434343">
                    <a:lumMod val="85000"/>
                    <a:alpha val="55000"/>
                  </a:srgbClr>
                </a:gs>
                <a:gs pos="100000">
                  <a:srgbClr val="000000">
                    <a:alpha val="0"/>
                  </a:srgbClr>
                </a:gs>
              </a:gsLst>
              <a:lin ang="16200000" scaled="1"/>
              <a:tileRect/>
            </a:gradFill>
            <a:prstDash val="solid"/>
            <a:round/>
          </a:ln>
          <a:effectLst/>
        </p:spPr>
        <p:txBody>
          <a:bodyPr rtlCol="0" anchor="ctr"/>
          <a:lstStyle/>
          <a:p>
            <a:pPr algn="ctr" defTabSz="1649730" fontAlgn="ctr" hangingPunct="0"/>
            <a:endParaRPr lang="en-US" altLang="zh-CN" sz="2400" b="1"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17" name="梯形 316">
            <a:extLst>
              <a:ext uri="{FF2B5EF4-FFF2-40B4-BE49-F238E27FC236}">
                <a16:creationId xmlns:a16="http://schemas.microsoft.com/office/drawing/2014/main" xmlns="" id="{5BE39BA0-1E55-44D9-988D-D91CF2A7F200}"/>
              </a:ext>
            </a:extLst>
          </p:cNvPr>
          <p:cNvSpPr/>
          <p:nvPr/>
        </p:nvSpPr>
        <p:spPr bwMode="gray">
          <a:xfrm>
            <a:off x="8167814" y="1781830"/>
            <a:ext cx="3371111" cy="359372"/>
          </a:xfrm>
          <a:prstGeom prst="trapezoid">
            <a:avLst>
              <a:gd name="adj" fmla="val 185641"/>
            </a:avLst>
          </a:prstGeom>
          <a:gradFill flip="none" rotWithShape="1">
            <a:gsLst>
              <a:gs pos="0">
                <a:srgbClr val="A9A9A9">
                  <a:alpha val="20000"/>
                </a:srgbClr>
              </a:gs>
              <a:gs pos="100000">
                <a:srgbClr val="000000">
                  <a:alpha val="0"/>
                </a:srgbClr>
              </a:gs>
            </a:gsLst>
            <a:lin ang="16200000" scaled="1"/>
            <a:tileRect/>
          </a:gradFill>
          <a:ln w="9525" cap="flat" cmpd="sng" algn="ctr">
            <a:gradFill flip="none" rotWithShape="1">
              <a:gsLst>
                <a:gs pos="0">
                  <a:srgbClr val="434343">
                    <a:lumMod val="85000"/>
                    <a:alpha val="55000"/>
                  </a:srgbClr>
                </a:gs>
                <a:gs pos="100000">
                  <a:srgbClr val="000000">
                    <a:alpha val="0"/>
                  </a:srgbClr>
                </a:gs>
              </a:gsLst>
              <a:lin ang="16200000" scaled="1"/>
              <a:tileRect/>
            </a:gradFill>
            <a:prstDash val="solid"/>
            <a:round/>
          </a:ln>
          <a:effectLst/>
        </p:spPr>
        <p:txBody>
          <a:bodyPr rtlCol="0" anchor="ctr"/>
          <a:lstStyle/>
          <a:p>
            <a:pPr algn="ctr" defTabSz="1649730" fontAlgn="ctr" hangingPunct="0"/>
            <a:endParaRPr lang="en-US" altLang="zh-CN" sz="2400" b="1"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nvGrpSpPr>
          <p:cNvPr id="226" name="组合 28911"/>
          <p:cNvGrpSpPr>
            <a:grpSpLocks/>
          </p:cNvGrpSpPr>
          <p:nvPr/>
        </p:nvGrpSpPr>
        <p:grpSpPr bwMode="gray">
          <a:xfrm>
            <a:off x="6764939" y="3778348"/>
            <a:ext cx="772060" cy="787640"/>
            <a:chOff x="2435225" y="2540001"/>
            <a:chExt cx="630238" cy="644525"/>
          </a:xfrm>
          <a:solidFill>
            <a:schemeClr val="bg1">
              <a:lumMod val="65000"/>
            </a:schemeClr>
          </a:solidFill>
        </p:grpSpPr>
        <p:sp>
          <p:nvSpPr>
            <p:cNvPr id="227" name="Freeform 133"/>
            <p:cNvSpPr>
              <a:spLocks/>
            </p:cNvSpPr>
            <p:nvPr/>
          </p:nvSpPr>
          <p:spPr bwMode="gray">
            <a:xfrm>
              <a:off x="2652713" y="2624138"/>
              <a:ext cx="28575" cy="107950"/>
            </a:xfrm>
            <a:custGeom>
              <a:avLst/>
              <a:gdLst>
                <a:gd name="T0" fmla="*/ 2147483646 w 67"/>
                <a:gd name="T1" fmla="*/ 2147483646 h 256"/>
                <a:gd name="T2" fmla="*/ 2147483646 w 67"/>
                <a:gd name="T3" fmla="*/ 2147483646 h 256"/>
                <a:gd name="T4" fmla="*/ 0 w 67"/>
                <a:gd name="T5" fmla="*/ 2147483646 h 256"/>
                <a:gd name="T6" fmla="*/ 0 w 67"/>
                <a:gd name="T7" fmla="*/ 2147483646 h 256"/>
                <a:gd name="T8" fmla="*/ 2147483646 w 67"/>
                <a:gd name="T9" fmla="*/ 0 h 256"/>
                <a:gd name="T10" fmla="*/ 2147483646 w 67"/>
                <a:gd name="T11" fmla="*/ 2147483646 h 256"/>
                <a:gd name="T12" fmla="*/ 2147483646 w 67"/>
                <a:gd name="T13" fmla="*/ 2147483646 h 256"/>
                <a:gd name="T14" fmla="*/ 2147483646 w 67"/>
                <a:gd name="T15" fmla="*/ 2147483646 h 256"/>
                <a:gd name="T16" fmla="*/ 0 60000 65536"/>
                <a:gd name="T17" fmla="*/ 0 60000 65536"/>
                <a:gd name="T18" fmla="*/ 0 60000 65536"/>
                <a:gd name="T19" fmla="*/ 0 60000 65536"/>
                <a:gd name="T20" fmla="*/ 0 60000 65536"/>
                <a:gd name="T21" fmla="*/ 0 60000 65536"/>
                <a:gd name="T22" fmla="*/ 0 60000 65536"/>
                <a:gd name="T23" fmla="*/ 0 60000 65536"/>
                <a:gd name="T24" fmla="*/ 0 w 67"/>
                <a:gd name="T25" fmla="*/ 0 h 256"/>
                <a:gd name="T26" fmla="*/ 67 w 67"/>
                <a:gd name="T27" fmla="*/ 256 h 25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7" h="256">
                  <a:moveTo>
                    <a:pt x="34" y="256"/>
                  </a:moveTo>
                  <a:lnTo>
                    <a:pt x="34" y="256"/>
                  </a:lnTo>
                  <a:cubicBezTo>
                    <a:pt x="15" y="256"/>
                    <a:pt x="0" y="241"/>
                    <a:pt x="0" y="223"/>
                  </a:cubicBezTo>
                  <a:lnTo>
                    <a:pt x="0" y="34"/>
                  </a:lnTo>
                  <a:cubicBezTo>
                    <a:pt x="0" y="15"/>
                    <a:pt x="15" y="0"/>
                    <a:pt x="34" y="0"/>
                  </a:cubicBezTo>
                  <a:cubicBezTo>
                    <a:pt x="52" y="0"/>
                    <a:pt x="67" y="15"/>
                    <a:pt x="67" y="34"/>
                  </a:cubicBezTo>
                  <a:lnTo>
                    <a:pt x="67" y="223"/>
                  </a:lnTo>
                  <a:cubicBezTo>
                    <a:pt x="67" y="241"/>
                    <a:pt x="52" y="256"/>
                    <a:pt x="34" y="256"/>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8" name="Freeform 134"/>
            <p:cNvSpPr>
              <a:spLocks/>
            </p:cNvSpPr>
            <p:nvPr/>
          </p:nvSpPr>
          <p:spPr bwMode="gray">
            <a:xfrm>
              <a:off x="2541588" y="2800351"/>
              <a:ext cx="36513" cy="36513"/>
            </a:xfrm>
            <a:custGeom>
              <a:avLst/>
              <a:gdLst>
                <a:gd name="T0" fmla="*/ 2147483646 w 86"/>
                <a:gd name="T1" fmla="*/ 2147483646 h 86"/>
                <a:gd name="T2" fmla="*/ 2147483646 w 86"/>
                <a:gd name="T3" fmla="*/ 2147483646 h 86"/>
                <a:gd name="T4" fmla="*/ 0 w 86"/>
                <a:gd name="T5" fmla="*/ 2147483646 h 86"/>
                <a:gd name="T6" fmla="*/ 0 w 86"/>
                <a:gd name="T7" fmla="*/ 0 h 86"/>
                <a:gd name="T8" fmla="*/ 2147483646 w 86"/>
                <a:gd name="T9" fmla="*/ 0 h 86"/>
                <a:gd name="T10" fmla="*/ 2147483646 w 86"/>
                <a:gd name="T11" fmla="*/ 2147483646 h 86"/>
                <a:gd name="T12" fmla="*/ 0 60000 65536"/>
                <a:gd name="T13" fmla="*/ 0 60000 65536"/>
                <a:gd name="T14" fmla="*/ 0 60000 65536"/>
                <a:gd name="T15" fmla="*/ 0 60000 65536"/>
                <a:gd name="T16" fmla="*/ 0 60000 65536"/>
                <a:gd name="T17" fmla="*/ 0 60000 65536"/>
                <a:gd name="T18" fmla="*/ 0 w 86"/>
                <a:gd name="T19" fmla="*/ 0 h 86"/>
                <a:gd name="T20" fmla="*/ 86 w 86"/>
                <a:gd name="T21" fmla="*/ 86 h 86"/>
              </a:gdLst>
              <a:ahLst/>
              <a:cxnLst>
                <a:cxn ang="T12">
                  <a:pos x="T0" y="T1"/>
                </a:cxn>
                <a:cxn ang="T13">
                  <a:pos x="T2" y="T3"/>
                </a:cxn>
                <a:cxn ang="T14">
                  <a:pos x="T4" y="T5"/>
                </a:cxn>
                <a:cxn ang="T15">
                  <a:pos x="T6" y="T7"/>
                </a:cxn>
                <a:cxn ang="T16">
                  <a:pos x="T8" y="T9"/>
                </a:cxn>
                <a:cxn ang="T17">
                  <a:pos x="T10" y="T11"/>
                </a:cxn>
              </a:cxnLst>
              <a:rect l="T18" t="T19" r="T20" b="T21"/>
              <a:pathLst>
                <a:path w="86" h="86">
                  <a:moveTo>
                    <a:pt x="86" y="86"/>
                  </a:moveTo>
                  <a:lnTo>
                    <a:pt x="86" y="86"/>
                  </a:lnTo>
                  <a:lnTo>
                    <a:pt x="0" y="86"/>
                  </a:lnTo>
                  <a:lnTo>
                    <a:pt x="0" y="0"/>
                  </a:lnTo>
                  <a:lnTo>
                    <a:pt x="86" y="0"/>
                  </a:lnTo>
                  <a:lnTo>
                    <a:pt x="86" y="86"/>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9" name="Freeform 135"/>
            <p:cNvSpPr>
              <a:spLocks/>
            </p:cNvSpPr>
            <p:nvPr/>
          </p:nvSpPr>
          <p:spPr bwMode="gray">
            <a:xfrm>
              <a:off x="2595563" y="2800351"/>
              <a:ext cx="36513" cy="36513"/>
            </a:xfrm>
            <a:custGeom>
              <a:avLst/>
              <a:gdLst>
                <a:gd name="T0" fmla="*/ 2147483646 w 86"/>
                <a:gd name="T1" fmla="*/ 2147483646 h 86"/>
                <a:gd name="T2" fmla="*/ 2147483646 w 86"/>
                <a:gd name="T3" fmla="*/ 2147483646 h 86"/>
                <a:gd name="T4" fmla="*/ 0 w 86"/>
                <a:gd name="T5" fmla="*/ 2147483646 h 86"/>
                <a:gd name="T6" fmla="*/ 0 w 86"/>
                <a:gd name="T7" fmla="*/ 0 h 86"/>
                <a:gd name="T8" fmla="*/ 2147483646 w 86"/>
                <a:gd name="T9" fmla="*/ 0 h 86"/>
                <a:gd name="T10" fmla="*/ 2147483646 w 86"/>
                <a:gd name="T11" fmla="*/ 2147483646 h 86"/>
                <a:gd name="T12" fmla="*/ 0 60000 65536"/>
                <a:gd name="T13" fmla="*/ 0 60000 65536"/>
                <a:gd name="T14" fmla="*/ 0 60000 65536"/>
                <a:gd name="T15" fmla="*/ 0 60000 65536"/>
                <a:gd name="T16" fmla="*/ 0 60000 65536"/>
                <a:gd name="T17" fmla="*/ 0 60000 65536"/>
                <a:gd name="T18" fmla="*/ 0 w 86"/>
                <a:gd name="T19" fmla="*/ 0 h 86"/>
                <a:gd name="T20" fmla="*/ 86 w 86"/>
                <a:gd name="T21" fmla="*/ 86 h 86"/>
              </a:gdLst>
              <a:ahLst/>
              <a:cxnLst>
                <a:cxn ang="T12">
                  <a:pos x="T0" y="T1"/>
                </a:cxn>
                <a:cxn ang="T13">
                  <a:pos x="T2" y="T3"/>
                </a:cxn>
                <a:cxn ang="T14">
                  <a:pos x="T4" y="T5"/>
                </a:cxn>
                <a:cxn ang="T15">
                  <a:pos x="T6" y="T7"/>
                </a:cxn>
                <a:cxn ang="T16">
                  <a:pos x="T8" y="T9"/>
                </a:cxn>
                <a:cxn ang="T17">
                  <a:pos x="T10" y="T11"/>
                </a:cxn>
              </a:cxnLst>
              <a:rect l="T18" t="T19" r="T20" b="T21"/>
              <a:pathLst>
                <a:path w="86" h="86">
                  <a:moveTo>
                    <a:pt x="86" y="86"/>
                  </a:moveTo>
                  <a:lnTo>
                    <a:pt x="86" y="86"/>
                  </a:lnTo>
                  <a:lnTo>
                    <a:pt x="0" y="86"/>
                  </a:lnTo>
                  <a:lnTo>
                    <a:pt x="0" y="0"/>
                  </a:lnTo>
                  <a:lnTo>
                    <a:pt x="86" y="0"/>
                  </a:lnTo>
                  <a:lnTo>
                    <a:pt x="86" y="86"/>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0" name="Freeform 136"/>
            <p:cNvSpPr>
              <a:spLocks/>
            </p:cNvSpPr>
            <p:nvPr/>
          </p:nvSpPr>
          <p:spPr bwMode="gray">
            <a:xfrm>
              <a:off x="2651125" y="2800351"/>
              <a:ext cx="36513" cy="36513"/>
            </a:xfrm>
            <a:custGeom>
              <a:avLst/>
              <a:gdLst>
                <a:gd name="T0" fmla="*/ 2147483646 w 86"/>
                <a:gd name="T1" fmla="*/ 2147483646 h 86"/>
                <a:gd name="T2" fmla="*/ 2147483646 w 86"/>
                <a:gd name="T3" fmla="*/ 2147483646 h 86"/>
                <a:gd name="T4" fmla="*/ 0 w 86"/>
                <a:gd name="T5" fmla="*/ 2147483646 h 86"/>
                <a:gd name="T6" fmla="*/ 0 w 86"/>
                <a:gd name="T7" fmla="*/ 0 h 86"/>
                <a:gd name="T8" fmla="*/ 2147483646 w 86"/>
                <a:gd name="T9" fmla="*/ 0 h 86"/>
                <a:gd name="T10" fmla="*/ 2147483646 w 86"/>
                <a:gd name="T11" fmla="*/ 2147483646 h 86"/>
                <a:gd name="T12" fmla="*/ 0 60000 65536"/>
                <a:gd name="T13" fmla="*/ 0 60000 65536"/>
                <a:gd name="T14" fmla="*/ 0 60000 65536"/>
                <a:gd name="T15" fmla="*/ 0 60000 65536"/>
                <a:gd name="T16" fmla="*/ 0 60000 65536"/>
                <a:gd name="T17" fmla="*/ 0 60000 65536"/>
                <a:gd name="T18" fmla="*/ 0 w 86"/>
                <a:gd name="T19" fmla="*/ 0 h 86"/>
                <a:gd name="T20" fmla="*/ 86 w 86"/>
                <a:gd name="T21" fmla="*/ 86 h 86"/>
              </a:gdLst>
              <a:ahLst/>
              <a:cxnLst>
                <a:cxn ang="T12">
                  <a:pos x="T0" y="T1"/>
                </a:cxn>
                <a:cxn ang="T13">
                  <a:pos x="T2" y="T3"/>
                </a:cxn>
                <a:cxn ang="T14">
                  <a:pos x="T4" y="T5"/>
                </a:cxn>
                <a:cxn ang="T15">
                  <a:pos x="T6" y="T7"/>
                </a:cxn>
                <a:cxn ang="T16">
                  <a:pos x="T8" y="T9"/>
                </a:cxn>
                <a:cxn ang="T17">
                  <a:pos x="T10" y="T11"/>
                </a:cxn>
              </a:cxnLst>
              <a:rect l="T18" t="T19" r="T20" b="T21"/>
              <a:pathLst>
                <a:path w="86" h="86">
                  <a:moveTo>
                    <a:pt x="86" y="86"/>
                  </a:moveTo>
                  <a:lnTo>
                    <a:pt x="86" y="86"/>
                  </a:lnTo>
                  <a:lnTo>
                    <a:pt x="0" y="86"/>
                  </a:lnTo>
                  <a:lnTo>
                    <a:pt x="0" y="0"/>
                  </a:lnTo>
                  <a:lnTo>
                    <a:pt x="86" y="0"/>
                  </a:lnTo>
                  <a:lnTo>
                    <a:pt x="86" y="86"/>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1" name="Freeform 137"/>
            <p:cNvSpPr>
              <a:spLocks/>
            </p:cNvSpPr>
            <p:nvPr/>
          </p:nvSpPr>
          <p:spPr bwMode="gray">
            <a:xfrm>
              <a:off x="2541588" y="2855913"/>
              <a:ext cx="36513" cy="36513"/>
            </a:xfrm>
            <a:custGeom>
              <a:avLst/>
              <a:gdLst>
                <a:gd name="T0" fmla="*/ 2147483646 w 86"/>
                <a:gd name="T1" fmla="*/ 2147483646 h 87"/>
                <a:gd name="T2" fmla="*/ 2147483646 w 86"/>
                <a:gd name="T3" fmla="*/ 2147483646 h 87"/>
                <a:gd name="T4" fmla="*/ 0 w 86"/>
                <a:gd name="T5" fmla="*/ 2147483646 h 87"/>
                <a:gd name="T6" fmla="*/ 0 w 86"/>
                <a:gd name="T7" fmla="*/ 0 h 87"/>
                <a:gd name="T8" fmla="*/ 2147483646 w 86"/>
                <a:gd name="T9" fmla="*/ 0 h 87"/>
                <a:gd name="T10" fmla="*/ 2147483646 w 86"/>
                <a:gd name="T11" fmla="*/ 2147483646 h 87"/>
                <a:gd name="T12" fmla="*/ 0 60000 65536"/>
                <a:gd name="T13" fmla="*/ 0 60000 65536"/>
                <a:gd name="T14" fmla="*/ 0 60000 65536"/>
                <a:gd name="T15" fmla="*/ 0 60000 65536"/>
                <a:gd name="T16" fmla="*/ 0 60000 65536"/>
                <a:gd name="T17" fmla="*/ 0 60000 65536"/>
                <a:gd name="T18" fmla="*/ 0 w 86"/>
                <a:gd name="T19" fmla="*/ 0 h 87"/>
                <a:gd name="T20" fmla="*/ 86 w 86"/>
                <a:gd name="T21" fmla="*/ 87 h 87"/>
              </a:gdLst>
              <a:ahLst/>
              <a:cxnLst>
                <a:cxn ang="T12">
                  <a:pos x="T0" y="T1"/>
                </a:cxn>
                <a:cxn ang="T13">
                  <a:pos x="T2" y="T3"/>
                </a:cxn>
                <a:cxn ang="T14">
                  <a:pos x="T4" y="T5"/>
                </a:cxn>
                <a:cxn ang="T15">
                  <a:pos x="T6" y="T7"/>
                </a:cxn>
                <a:cxn ang="T16">
                  <a:pos x="T8" y="T9"/>
                </a:cxn>
                <a:cxn ang="T17">
                  <a:pos x="T10" y="T11"/>
                </a:cxn>
              </a:cxnLst>
              <a:rect l="T18" t="T19" r="T20" b="T21"/>
              <a:pathLst>
                <a:path w="86" h="87">
                  <a:moveTo>
                    <a:pt x="86" y="87"/>
                  </a:moveTo>
                  <a:lnTo>
                    <a:pt x="86" y="87"/>
                  </a:lnTo>
                  <a:lnTo>
                    <a:pt x="0" y="87"/>
                  </a:lnTo>
                  <a:lnTo>
                    <a:pt x="0" y="0"/>
                  </a:lnTo>
                  <a:lnTo>
                    <a:pt x="86" y="0"/>
                  </a:lnTo>
                  <a:lnTo>
                    <a:pt x="86" y="87"/>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2" name="Freeform 138"/>
            <p:cNvSpPr>
              <a:spLocks/>
            </p:cNvSpPr>
            <p:nvPr/>
          </p:nvSpPr>
          <p:spPr bwMode="gray">
            <a:xfrm>
              <a:off x="2595563" y="2855913"/>
              <a:ext cx="36513" cy="36513"/>
            </a:xfrm>
            <a:custGeom>
              <a:avLst/>
              <a:gdLst>
                <a:gd name="T0" fmla="*/ 2147483646 w 86"/>
                <a:gd name="T1" fmla="*/ 2147483646 h 87"/>
                <a:gd name="T2" fmla="*/ 2147483646 w 86"/>
                <a:gd name="T3" fmla="*/ 2147483646 h 87"/>
                <a:gd name="T4" fmla="*/ 0 w 86"/>
                <a:gd name="T5" fmla="*/ 2147483646 h 87"/>
                <a:gd name="T6" fmla="*/ 0 w 86"/>
                <a:gd name="T7" fmla="*/ 0 h 87"/>
                <a:gd name="T8" fmla="*/ 2147483646 w 86"/>
                <a:gd name="T9" fmla="*/ 0 h 87"/>
                <a:gd name="T10" fmla="*/ 2147483646 w 86"/>
                <a:gd name="T11" fmla="*/ 2147483646 h 87"/>
                <a:gd name="T12" fmla="*/ 0 60000 65536"/>
                <a:gd name="T13" fmla="*/ 0 60000 65536"/>
                <a:gd name="T14" fmla="*/ 0 60000 65536"/>
                <a:gd name="T15" fmla="*/ 0 60000 65536"/>
                <a:gd name="T16" fmla="*/ 0 60000 65536"/>
                <a:gd name="T17" fmla="*/ 0 60000 65536"/>
                <a:gd name="T18" fmla="*/ 0 w 86"/>
                <a:gd name="T19" fmla="*/ 0 h 87"/>
                <a:gd name="T20" fmla="*/ 86 w 86"/>
                <a:gd name="T21" fmla="*/ 87 h 87"/>
              </a:gdLst>
              <a:ahLst/>
              <a:cxnLst>
                <a:cxn ang="T12">
                  <a:pos x="T0" y="T1"/>
                </a:cxn>
                <a:cxn ang="T13">
                  <a:pos x="T2" y="T3"/>
                </a:cxn>
                <a:cxn ang="T14">
                  <a:pos x="T4" y="T5"/>
                </a:cxn>
                <a:cxn ang="T15">
                  <a:pos x="T6" y="T7"/>
                </a:cxn>
                <a:cxn ang="T16">
                  <a:pos x="T8" y="T9"/>
                </a:cxn>
                <a:cxn ang="T17">
                  <a:pos x="T10" y="T11"/>
                </a:cxn>
              </a:cxnLst>
              <a:rect l="T18" t="T19" r="T20" b="T21"/>
              <a:pathLst>
                <a:path w="86" h="87">
                  <a:moveTo>
                    <a:pt x="86" y="87"/>
                  </a:moveTo>
                  <a:lnTo>
                    <a:pt x="86" y="87"/>
                  </a:lnTo>
                  <a:lnTo>
                    <a:pt x="0" y="87"/>
                  </a:lnTo>
                  <a:lnTo>
                    <a:pt x="0" y="0"/>
                  </a:lnTo>
                  <a:lnTo>
                    <a:pt x="86" y="0"/>
                  </a:lnTo>
                  <a:lnTo>
                    <a:pt x="86" y="87"/>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3" name="Freeform 139"/>
            <p:cNvSpPr>
              <a:spLocks/>
            </p:cNvSpPr>
            <p:nvPr/>
          </p:nvSpPr>
          <p:spPr bwMode="gray">
            <a:xfrm>
              <a:off x="2651125" y="2855913"/>
              <a:ext cx="36513" cy="36513"/>
            </a:xfrm>
            <a:custGeom>
              <a:avLst/>
              <a:gdLst>
                <a:gd name="T0" fmla="*/ 2147483646 w 86"/>
                <a:gd name="T1" fmla="*/ 2147483646 h 87"/>
                <a:gd name="T2" fmla="*/ 2147483646 w 86"/>
                <a:gd name="T3" fmla="*/ 2147483646 h 87"/>
                <a:gd name="T4" fmla="*/ 0 w 86"/>
                <a:gd name="T5" fmla="*/ 2147483646 h 87"/>
                <a:gd name="T6" fmla="*/ 0 w 86"/>
                <a:gd name="T7" fmla="*/ 0 h 87"/>
                <a:gd name="T8" fmla="*/ 2147483646 w 86"/>
                <a:gd name="T9" fmla="*/ 0 h 87"/>
                <a:gd name="T10" fmla="*/ 2147483646 w 86"/>
                <a:gd name="T11" fmla="*/ 2147483646 h 87"/>
                <a:gd name="T12" fmla="*/ 0 60000 65536"/>
                <a:gd name="T13" fmla="*/ 0 60000 65536"/>
                <a:gd name="T14" fmla="*/ 0 60000 65536"/>
                <a:gd name="T15" fmla="*/ 0 60000 65536"/>
                <a:gd name="T16" fmla="*/ 0 60000 65536"/>
                <a:gd name="T17" fmla="*/ 0 60000 65536"/>
                <a:gd name="T18" fmla="*/ 0 w 86"/>
                <a:gd name="T19" fmla="*/ 0 h 87"/>
                <a:gd name="T20" fmla="*/ 86 w 86"/>
                <a:gd name="T21" fmla="*/ 87 h 87"/>
              </a:gdLst>
              <a:ahLst/>
              <a:cxnLst>
                <a:cxn ang="T12">
                  <a:pos x="T0" y="T1"/>
                </a:cxn>
                <a:cxn ang="T13">
                  <a:pos x="T2" y="T3"/>
                </a:cxn>
                <a:cxn ang="T14">
                  <a:pos x="T4" y="T5"/>
                </a:cxn>
                <a:cxn ang="T15">
                  <a:pos x="T6" y="T7"/>
                </a:cxn>
                <a:cxn ang="T16">
                  <a:pos x="T8" y="T9"/>
                </a:cxn>
                <a:cxn ang="T17">
                  <a:pos x="T10" y="T11"/>
                </a:cxn>
              </a:cxnLst>
              <a:rect l="T18" t="T19" r="T20" b="T21"/>
              <a:pathLst>
                <a:path w="86" h="87">
                  <a:moveTo>
                    <a:pt x="86" y="87"/>
                  </a:moveTo>
                  <a:lnTo>
                    <a:pt x="86" y="87"/>
                  </a:lnTo>
                  <a:lnTo>
                    <a:pt x="0" y="87"/>
                  </a:lnTo>
                  <a:lnTo>
                    <a:pt x="0" y="0"/>
                  </a:lnTo>
                  <a:lnTo>
                    <a:pt x="86" y="0"/>
                  </a:lnTo>
                  <a:lnTo>
                    <a:pt x="86" y="87"/>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4" name="Freeform 140"/>
            <p:cNvSpPr>
              <a:spLocks/>
            </p:cNvSpPr>
            <p:nvPr/>
          </p:nvSpPr>
          <p:spPr bwMode="gray">
            <a:xfrm>
              <a:off x="2541588" y="2911476"/>
              <a:ext cx="36513" cy="36513"/>
            </a:xfrm>
            <a:custGeom>
              <a:avLst/>
              <a:gdLst>
                <a:gd name="T0" fmla="*/ 2147483646 w 86"/>
                <a:gd name="T1" fmla="*/ 2147483646 h 86"/>
                <a:gd name="T2" fmla="*/ 2147483646 w 86"/>
                <a:gd name="T3" fmla="*/ 2147483646 h 86"/>
                <a:gd name="T4" fmla="*/ 0 w 86"/>
                <a:gd name="T5" fmla="*/ 2147483646 h 86"/>
                <a:gd name="T6" fmla="*/ 0 w 86"/>
                <a:gd name="T7" fmla="*/ 0 h 86"/>
                <a:gd name="T8" fmla="*/ 2147483646 w 86"/>
                <a:gd name="T9" fmla="*/ 0 h 86"/>
                <a:gd name="T10" fmla="*/ 2147483646 w 86"/>
                <a:gd name="T11" fmla="*/ 2147483646 h 86"/>
                <a:gd name="T12" fmla="*/ 0 60000 65536"/>
                <a:gd name="T13" fmla="*/ 0 60000 65536"/>
                <a:gd name="T14" fmla="*/ 0 60000 65536"/>
                <a:gd name="T15" fmla="*/ 0 60000 65536"/>
                <a:gd name="T16" fmla="*/ 0 60000 65536"/>
                <a:gd name="T17" fmla="*/ 0 60000 65536"/>
                <a:gd name="T18" fmla="*/ 0 w 86"/>
                <a:gd name="T19" fmla="*/ 0 h 86"/>
                <a:gd name="T20" fmla="*/ 86 w 86"/>
                <a:gd name="T21" fmla="*/ 86 h 86"/>
              </a:gdLst>
              <a:ahLst/>
              <a:cxnLst>
                <a:cxn ang="T12">
                  <a:pos x="T0" y="T1"/>
                </a:cxn>
                <a:cxn ang="T13">
                  <a:pos x="T2" y="T3"/>
                </a:cxn>
                <a:cxn ang="T14">
                  <a:pos x="T4" y="T5"/>
                </a:cxn>
                <a:cxn ang="T15">
                  <a:pos x="T6" y="T7"/>
                </a:cxn>
                <a:cxn ang="T16">
                  <a:pos x="T8" y="T9"/>
                </a:cxn>
                <a:cxn ang="T17">
                  <a:pos x="T10" y="T11"/>
                </a:cxn>
              </a:cxnLst>
              <a:rect l="T18" t="T19" r="T20" b="T21"/>
              <a:pathLst>
                <a:path w="86" h="86">
                  <a:moveTo>
                    <a:pt x="86" y="86"/>
                  </a:moveTo>
                  <a:lnTo>
                    <a:pt x="86" y="86"/>
                  </a:lnTo>
                  <a:lnTo>
                    <a:pt x="0" y="86"/>
                  </a:lnTo>
                  <a:lnTo>
                    <a:pt x="0" y="0"/>
                  </a:lnTo>
                  <a:lnTo>
                    <a:pt x="86" y="0"/>
                  </a:lnTo>
                  <a:lnTo>
                    <a:pt x="86" y="86"/>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5" name="Freeform 141"/>
            <p:cNvSpPr>
              <a:spLocks/>
            </p:cNvSpPr>
            <p:nvPr/>
          </p:nvSpPr>
          <p:spPr bwMode="gray">
            <a:xfrm>
              <a:off x="2595563" y="2911476"/>
              <a:ext cx="36513" cy="36513"/>
            </a:xfrm>
            <a:custGeom>
              <a:avLst/>
              <a:gdLst>
                <a:gd name="T0" fmla="*/ 2147483646 w 86"/>
                <a:gd name="T1" fmla="*/ 2147483646 h 86"/>
                <a:gd name="T2" fmla="*/ 2147483646 w 86"/>
                <a:gd name="T3" fmla="*/ 2147483646 h 86"/>
                <a:gd name="T4" fmla="*/ 0 w 86"/>
                <a:gd name="T5" fmla="*/ 2147483646 h 86"/>
                <a:gd name="T6" fmla="*/ 0 w 86"/>
                <a:gd name="T7" fmla="*/ 0 h 86"/>
                <a:gd name="T8" fmla="*/ 2147483646 w 86"/>
                <a:gd name="T9" fmla="*/ 0 h 86"/>
                <a:gd name="T10" fmla="*/ 2147483646 w 86"/>
                <a:gd name="T11" fmla="*/ 2147483646 h 86"/>
                <a:gd name="T12" fmla="*/ 0 60000 65536"/>
                <a:gd name="T13" fmla="*/ 0 60000 65536"/>
                <a:gd name="T14" fmla="*/ 0 60000 65536"/>
                <a:gd name="T15" fmla="*/ 0 60000 65536"/>
                <a:gd name="T16" fmla="*/ 0 60000 65536"/>
                <a:gd name="T17" fmla="*/ 0 60000 65536"/>
                <a:gd name="T18" fmla="*/ 0 w 86"/>
                <a:gd name="T19" fmla="*/ 0 h 86"/>
                <a:gd name="T20" fmla="*/ 86 w 86"/>
                <a:gd name="T21" fmla="*/ 86 h 86"/>
              </a:gdLst>
              <a:ahLst/>
              <a:cxnLst>
                <a:cxn ang="T12">
                  <a:pos x="T0" y="T1"/>
                </a:cxn>
                <a:cxn ang="T13">
                  <a:pos x="T2" y="T3"/>
                </a:cxn>
                <a:cxn ang="T14">
                  <a:pos x="T4" y="T5"/>
                </a:cxn>
                <a:cxn ang="T15">
                  <a:pos x="T6" y="T7"/>
                </a:cxn>
                <a:cxn ang="T16">
                  <a:pos x="T8" y="T9"/>
                </a:cxn>
                <a:cxn ang="T17">
                  <a:pos x="T10" y="T11"/>
                </a:cxn>
              </a:cxnLst>
              <a:rect l="T18" t="T19" r="T20" b="T21"/>
              <a:pathLst>
                <a:path w="86" h="86">
                  <a:moveTo>
                    <a:pt x="86" y="86"/>
                  </a:moveTo>
                  <a:lnTo>
                    <a:pt x="86" y="86"/>
                  </a:lnTo>
                  <a:lnTo>
                    <a:pt x="0" y="86"/>
                  </a:lnTo>
                  <a:lnTo>
                    <a:pt x="0" y="0"/>
                  </a:lnTo>
                  <a:lnTo>
                    <a:pt x="86" y="0"/>
                  </a:lnTo>
                  <a:lnTo>
                    <a:pt x="86" y="86"/>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6" name="Freeform 142"/>
            <p:cNvSpPr>
              <a:spLocks/>
            </p:cNvSpPr>
            <p:nvPr/>
          </p:nvSpPr>
          <p:spPr bwMode="gray">
            <a:xfrm>
              <a:off x="2651125" y="2911476"/>
              <a:ext cx="36513" cy="36513"/>
            </a:xfrm>
            <a:custGeom>
              <a:avLst/>
              <a:gdLst>
                <a:gd name="T0" fmla="*/ 2147483646 w 86"/>
                <a:gd name="T1" fmla="*/ 2147483646 h 86"/>
                <a:gd name="T2" fmla="*/ 2147483646 w 86"/>
                <a:gd name="T3" fmla="*/ 2147483646 h 86"/>
                <a:gd name="T4" fmla="*/ 0 w 86"/>
                <a:gd name="T5" fmla="*/ 2147483646 h 86"/>
                <a:gd name="T6" fmla="*/ 0 w 86"/>
                <a:gd name="T7" fmla="*/ 0 h 86"/>
                <a:gd name="T8" fmla="*/ 2147483646 w 86"/>
                <a:gd name="T9" fmla="*/ 0 h 86"/>
                <a:gd name="T10" fmla="*/ 2147483646 w 86"/>
                <a:gd name="T11" fmla="*/ 2147483646 h 86"/>
                <a:gd name="T12" fmla="*/ 0 60000 65536"/>
                <a:gd name="T13" fmla="*/ 0 60000 65536"/>
                <a:gd name="T14" fmla="*/ 0 60000 65536"/>
                <a:gd name="T15" fmla="*/ 0 60000 65536"/>
                <a:gd name="T16" fmla="*/ 0 60000 65536"/>
                <a:gd name="T17" fmla="*/ 0 60000 65536"/>
                <a:gd name="T18" fmla="*/ 0 w 86"/>
                <a:gd name="T19" fmla="*/ 0 h 86"/>
                <a:gd name="T20" fmla="*/ 86 w 86"/>
                <a:gd name="T21" fmla="*/ 86 h 86"/>
              </a:gdLst>
              <a:ahLst/>
              <a:cxnLst>
                <a:cxn ang="T12">
                  <a:pos x="T0" y="T1"/>
                </a:cxn>
                <a:cxn ang="T13">
                  <a:pos x="T2" y="T3"/>
                </a:cxn>
                <a:cxn ang="T14">
                  <a:pos x="T4" y="T5"/>
                </a:cxn>
                <a:cxn ang="T15">
                  <a:pos x="T6" y="T7"/>
                </a:cxn>
                <a:cxn ang="T16">
                  <a:pos x="T8" y="T9"/>
                </a:cxn>
                <a:cxn ang="T17">
                  <a:pos x="T10" y="T11"/>
                </a:cxn>
              </a:cxnLst>
              <a:rect l="T18" t="T19" r="T20" b="T21"/>
              <a:pathLst>
                <a:path w="86" h="86">
                  <a:moveTo>
                    <a:pt x="86" y="86"/>
                  </a:moveTo>
                  <a:lnTo>
                    <a:pt x="86" y="86"/>
                  </a:lnTo>
                  <a:lnTo>
                    <a:pt x="0" y="86"/>
                  </a:lnTo>
                  <a:lnTo>
                    <a:pt x="0" y="0"/>
                  </a:lnTo>
                  <a:lnTo>
                    <a:pt x="86" y="0"/>
                  </a:lnTo>
                  <a:lnTo>
                    <a:pt x="86" y="86"/>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7" name="Freeform 143"/>
            <p:cNvSpPr>
              <a:spLocks/>
            </p:cNvSpPr>
            <p:nvPr/>
          </p:nvSpPr>
          <p:spPr bwMode="gray">
            <a:xfrm>
              <a:off x="2541588" y="2967038"/>
              <a:ext cx="36513" cy="36513"/>
            </a:xfrm>
            <a:custGeom>
              <a:avLst/>
              <a:gdLst>
                <a:gd name="T0" fmla="*/ 2147483646 w 86"/>
                <a:gd name="T1" fmla="*/ 2147483646 h 87"/>
                <a:gd name="T2" fmla="*/ 2147483646 w 86"/>
                <a:gd name="T3" fmla="*/ 2147483646 h 87"/>
                <a:gd name="T4" fmla="*/ 0 w 86"/>
                <a:gd name="T5" fmla="*/ 2147483646 h 87"/>
                <a:gd name="T6" fmla="*/ 0 w 86"/>
                <a:gd name="T7" fmla="*/ 0 h 87"/>
                <a:gd name="T8" fmla="*/ 2147483646 w 86"/>
                <a:gd name="T9" fmla="*/ 0 h 87"/>
                <a:gd name="T10" fmla="*/ 2147483646 w 86"/>
                <a:gd name="T11" fmla="*/ 2147483646 h 87"/>
                <a:gd name="T12" fmla="*/ 0 60000 65536"/>
                <a:gd name="T13" fmla="*/ 0 60000 65536"/>
                <a:gd name="T14" fmla="*/ 0 60000 65536"/>
                <a:gd name="T15" fmla="*/ 0 60000 65536"/>
                <a:gd name="T16" fmla="*/ 0 60000 65536"/>
                <a:gd name="T17" fmla="*/ 0 60000 65536"/>
                <a:gd name="T18" fmla="*/ 0 w 86"/>
                <a:gd name="T19" fmla="*/ 0 h 87"/>
                <a:gd name="T20" fmla="*/ 86 w 86"/>
                <a:gd name="T21" fmla="*/ 87 h 87"/>
              </a:gdLst>
              <a:ahLst/>
              <a:cxnLst>
                <a:cxn ang="T12">
                  <a:pos x="T0" y="T1"/>
                </a:cxn>
                <a:cxn ang="T13">
                  <a:pos x="T2" y="T3"/>
                </a:cxn>
                <a:cxn ang="T14">
                  <a:pos x="T4" y="T5"/>
                </a:cxn>
                <a:cxn ang="T15">
                  <a:pos x="T6" y="T7"/>
                </a:cxn>
                <a:cxn ang="T16">
                  <a:pos x="T8" y="T9"/>
                </a:cxn>
                <a:cxn ang="T17">
                  <a:pos x="T10" y="T11"/>
                </a:cxn>
              </a:cxnLst>
              <a:rect l="T18" t="T19" r="T20" b="T21"/>
              <a:pathLst>
                <a:path w="86" h="87">
                  <a:moveTo>
                    <a:pt x="86" y="87"/>
                  </a:moveTo>
                  <a:lnTo>
                    <a:pt x="86" y="87"/>
                  </a:lnTo>
                  <a:lnTo>
                    <a:pt x="0" y="87"/>
                  </a:lnTo>
                  <a:lnTo>
                    <a:pt x="0" y="0"/>
                  </a:lnTo>
                  <a:lnTo>
                    <a:pt x="86" y="0"/>
                  </a:lnTo>
                  <a:lnTo>
                    <a:pt x="86" y="87"/>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8" name="Freeform 144"/>
            <p:cNvSpPr>
              <a:spLocks/>
            </p:cNvSpPr>
            <p:nvPr/>
          </p:nvSpPr>
          <p:spPr bwMode="gray">
            <a:xfrm>
              <a:off x="2595563" y="2967038"/>
              <a:ext cx="36513" cy="36513"/>
            </a:xfrm>
            <a:custGeom>
              <a:avLst/>
              <a:gdLst>
                <a:gd name="T0" fmla="*/ 2147483646 w 86"/>
                <a:gd name="T1" fmla="*/ 2147483646 h 87"/>
                <a:gd name="T2" fmla="*/ 2147483646 w 86"/>
                <a:gd name="T3" fmla="*/ 2147483646 h 87"/>
                <a:gd name="T4" fmla="*/ 0 w 86"/>
                <a:gd name="T5" fmla="*/ 2147483646 h 87"/>
                <a:gd name="T6" fmla="*/ 0 w 86"/>
                <a:gd name="T7" fmla="*/ 0 h 87"/>
                <a:gd name="T8" fmla="*/ 2147483646 w 86"/>
                <a:gd name="T9" fmla="*/ 0 h 87"/>
                <a:gd name="T10" fmla="*/ 2147483646 w 86"/>
                <a:gd name="T11" fmla="*/ 2147483646 h 87"/>
                <a:gd name="T12" fmla="*/ 0 60000 65536"/>
                <a:gd name="T13" fmla="*/ 0 60000 65536"/>
                <a:gd name="T14" fmla="*/ 0 60000 65536"/>
                <a:gd name="T15" fmla="*/ 0 60000 65536"/>
                <a:gd name="T16" fmla="*/ 0 60000 65536"/>
                <a:gd name="T17" fmla="*/ 0 60000 65536"/>
                <a:gd name="T18" fmla="*/ 0 w 86"/>
                <a:gd name="T19" fmla="*/ 0 h 87"/>
                <a:gd name="T20" fmla="*/ 86 w 86"/>
                <a:gd name="T21" fmla="*/ 87 h 87"/>
              </a:gdLst>
              <a:ahLst/>
              <a:cxnLst>
                <a:cxn ang="T12">
                  <a:pos x="T0" y="T1"/>
                </a:cxn>
                <a:cxn ang="T13">
                  <a:pos x="T2" y="T3"/>
                </a:cxn>
                <a:cxn ang="T14">
                  <a:pos x="T4" y="T5"/>
                </a:cxn>
                <a:cxn ang="T15">
                  <a:pos x="T6" y="T7"/>
                </a:cxn>
                <a:cxn ang="T16">
                  <a:pos x="T8" y="T9"/>
                </a:cxn>
                <a:cxn ang="T17">
                  <a:pos x="T10" y="T11"/>
                </a:cxn>
              </a:cxnLst>
              <a:rect l="T18" t="T19" r="T20" b="T21"/>
              <a:pathLst>
                <a:path w="86" h="87">
                  <a:moveTo>
                    <a:pt x="86" y="87"/>
                  </a:moveTo>
                  <a:lnTo>
                    <a:pt x="86" y="87"/>
                  </a:lnTo>
                  <a:lnTo>
                    <a:pt x="0" y="87"/>
                  </a:lnTo>
                  <a:lnTo>
                    <a:pt x="0" y="0"/>
                  </a:lnTo>
                  <a:lnTo>
                    <a:pt x="86" y="0"/>
                  </a:lnTo>
                  <a:lnTo>
                    <a:pt x="86" y="87"/>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9" name="Freeform 145"/>
            <p:cNvSpPr>
              <a:spLocks/>
            </p:cNvSpPr>
            <p:nvPr/>
          </p:nvSpPr>
          <p:spPr bwMode="gray">
            <a:xfrm>
              <a:off x="2651125" y="2967038"/>
              <a:ext cx="36513" cy="36513"/>
            </a:xfrm>
            <a:custGeom>
              <a:avLst/>
              <a:gdLst>
                <a:gd name="T0" fmla="*/ 2147483646 w 86"/>
                <a:gd name="T1" fmla="*/ 2147483646 h 87"/>
                <a:gd name="T2" fmla="*/ 2147483646 w 86"/>
                <a:gd name="T3" fmla="*/ 2147483646 h 87"/>
                <a:gd name="T4" fmla="*/ 0 w 86"/>
                <a:gd name="T5" fmla="*/ 2147483646 h 87"/>
                <a:gd name="T6" fmla="*/ 0 w 86"/>
                <a:gd name="T7" fmla="*/ 0 h 87"/>
                <a:gd name="T8" fmla="*/ 2147483646 w 86"/>
                <a:gd name="T9" fmla="*/ 0 h 87"/>
                <a:gd name="T10" fmla="*/ 2147483646 w 86"/>
                <a:gd name="T11" fmla="*/ 2147483646 h 87"/>
                <a:gd name="T12" fmla="*/ 0 60000 65536"/>
                <a:gd name="T13" fmla="*/ 0 60000 65536"/>
                <a:gd name="T14" fmla="*/ 0 60000 65536"/>
                <a:gd name="T15" fmla="*/ 0 60000 65536"/>
                <a:gd name="T16" fmla="*/ 0 60000 65536"/>
                <a:gd name="T17" fmla="*/ 0 60000 65536"/>
                <a:gd name="T18" fmla="*/ 0 w 86"/>
                <a:gd name="T19" fmla="*/ 0 h 87"/>
                <a:gd name="T20" fmla="*/ 86 w 86"/>
                <a:gd name="T21" fmla="*/ 87 h 87"/>
              </a:gdLst>
              <a:ahLst/>
              <a:cxnLst>
                <a:cxn ang="T12">
                  <a:pos x="T0" y="T1"/>
                </a:cxn>
                <a:cxn ang="T13">
                  <a:pos x="T2" y="T3"/>
                </a:cxn>
                <a:cxn ang="T14">
                  <a:pos x="T4" y="T5"/>
                </a:cxn>
                <a:cxn ang="T15">
                  <a:pos x="T6" y="T7"/>
                </a:cxn>
                <a:cxn ang="T16">
                  <a:pos x="T8" y="T9"/>
                </a:cxn>
                <a:cxn ang="T17">
                  <a:pos x="T10" y="T11"/>
                </a:cxn>
              </a:cxnLst>
              <a:rect l="T18" t="T19" r="T20" b="T21"/>
              <a:pathLst>
                <a:path w="86" h="87">
                  <a:moveTo>
                    <a:pt x="86" y="87"/>
                  </a:moveTo>
                  <a:lnTo>
                    <a:pt x="86" y="87"/>
                  </a:lnTo>
                  <a:lnTo>
                    <a:pt x="0" y="87"/>
                  </a:lnTo>
                  <a:lnTo>
                    <a:pt x="0" y="0"/>
                  </a:lnTo>
                  <a:lnTo>
                    <a:pt x="86" y="0"/>
                  </a:lnTo>
                  <a:lnTo>
                    <a:pt x="86" y="87"/>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0" name="Freeform 146"/>
            <p:cNvSpPr>
              <a:spLocks/>
            </p:cNvSpPr>
            <p:nvPr/>
          </p:nvSpPr>
          <p:spPr bwMode="gray">
            <a:xfrm>
              <a:off x="2819400" y="2628901"/>
              <a:ext cx="36513" cy="36513"/>
            </a:xfrm>
            <a:custGeom>
              <a:avLst/>
              <a:gdLst>
                <a:gd name="T0" fmla="*/ 2147483646 w 87"/>
                <a:gd name="T1" fmla="*/ 2147483646 h 87"/>
                <a:gd name="T2" fmla="*/ 2147483646 w 87"/>
                <a:gd name="T3" fmla="*/ 2147483646 h 87"/>
                <a:gd name="T4" fmla="*/ 0 w 87"/>
                <a:gd name="T5" fmla="*/ 2147483646 h 87"/>
                <a:gd name="T6" fmla="*/ 0 w 87"/>
                <a:gd name="T7" fmla="*/ 0 h 87"/>
                <a:gd name="T8" fmla="*/ 2147483646 w 87"/>
                <a:gd name="T9" fmla="*/ 0 h 87"/>
                <a:gd name="T10" fmla="*/ 2147483646 w 87"/>
                <a:gd name="T11" fmla="*/ 2147483646 h 87"/>
                <a:gd name="T12" fmla="*/ 0 60000 65536"/>
                <a:gd name="T13" fmla="*/ 0 60000 65536"/>
                <a:gd name="T14" fmla="*/ 0 60000 65536"/>
                <a:gd name="T15" fmla="*/ 0 60000 65536"/>
                <a:gd name="T16" fmla="*/ 0 60000 65536"/>
                <a:gd name="T17" fmla="*/ 0 60000 65536"/>
                <a:gd name="T18" fmla="*/ 0 w 87"/>
                <a:gd name="T19" fmla="*/ 0 h 87"/>
                <a:gd name="T20" fmla="*/ 87 w 87"/>
                <a:gd name="T21" fmla="*/ 87 h 87"/>
              </a:gdLst>
              <a:ahLst/>
              <a:cxnLst>
                <a:cxn ang="T12">
                  <a:pos x="T0" y="T1"/>
                </a:cxn>
                <a:cxn ang="T13">
                  <a:pos x="T2" y="T3"/>
                </a:cxn>
                <a:cxn ang="T14">
                  <a:pos x="T4" y="T5"/>
                </a:cxn>
                <a:cxn ang="T15">
                  <a:pos x="T6" y="T7"/>
                </a:cxn>
                <a:cxn ang="T16">
                  <a:pos x="T8" y="T9"/>
                </a:cxn>
                <a:cxn ang="T17">
                  <a:pos x="T10" y="T11"/>
                </a:cxn>
              </a:cxnLst>
              <a:rect l="T18" t="T19" r="T20" b="T21"/>
              <a:pathLst>
                <a:path w="87" h="87">
                  <a:moveTo>
                    <a:pt x="87" y="87"/>
                  </a:moveTo>
                  <a:lnTo>
                    <a:pt x="87" y="87"/>
                  </a:lnTo>
                  <a:lnTo>
                    <a:pt x="0" y="87"/>
                  </a:lnTo>
                  <a:lnTo>
                    <a:pt x="0" y="0"/>
                  </a:lnTo>
                  <a:lnTo>
                    <a:pt x="87" y="0"/>
                  </a:lnTo>
                  <a:lnTo>
                    <a:pt x="87" y="87"/>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1" name="Freeform 147"/>
            <p:cNvSpPr>
              <a:spLocks/>
            </p:cNvSpPr>
            <p:nvPr/>
          </p:nvSpPr>
          <p:spPr bwMode="gray">
            <a:xfrm>
              <a:off x="2874963" y="2628901"/>
              <a:ext cx="36513" cy="36513"/>
            </a:xfrm>
            <a:custGeom>
              <a:avLst/>
              <a:gdLst>
                <a:gd name="T0" fmla="*/ 2147483646 w 87"/>
                <a:gd name="T1" fmla="*/ 2147483646 h 87"/>
                <a:gd name="T2" fmla="*/ 2147483646 w 87"/>
                <a:gd name="T3" fmla="*/ 2147483646 h 87"/>
                <a:gd name="T4" fmla="*/ 0 w 87"/>
                <a:gd name="T5" fmla="*/ 2147483646 h 87"/>
                <a:gd name="T6" fmla="*/ 0 w 87"/>
                <a:gd name="T7" fmla="*/ 0 h 87"/>
                <a:gd name="T8" fmla="*/ 2147483646 w 87"/>
                <a:gd name="T9" fmla="*/ 0 h 87"/>
                <a:gd name="T10" fmla="*/ 2147483646 w 87"/>
                <a:gd name="T11" fmla="*/ 2147483646 h 87"/>
                <a:gd name="T12" fmla="*/ 0 60000 65536"/>
                <a:gd name="T13" fmla="*/ 0 60000 65536"/>
                <a:gd name="T14" fmla="*/ 0 60000 65536"/>
                <a:gd name="T15" fmla="*/ 0 60000 65536"/>
                <a:gd name="T16" fmla="*/ 0 60000 65536"/>
                <a:gd name="T17" fmla="*/ 0 60000 65536"/>
                <a:gd name="T18" fmla="*/ 0 w 87"/>
                <a:gd name="T19" fmla="*/ 0 h 87"/>
                <a:gd name="T20" fmla="*/ 87 w 87"/>
                <a:gd name="T21" fmla="*/ 87 h 87"/>
              </a:gdLst>
              <a:ahLst/>
              <a:cxnLst>
                <a:cxn ang="T12">
                  <a:pos x="T0" y="T1"/>
                </a:cxn>
                <a:cxn ang="T13">
                  <a:pos x="T2" y="T3"/>
                </a:cxn>
                <a:cxn ang="T14">
                  <a:pos x="T4" y="T5"/>
                </a:cxn>
                <a:cxn ang="T15">
                  <a:pos x="T6" y="T7"/>
                </a:cxn>
                <a:cxn ang="T16">
                  <a:pos x="T8" y="T9"/>
                </a:cxn>
                <a:cxn ang="T17">
                  <a:pos x="T10" y="T11"/>
                </a:cxn>
              </a:cxnLst>
              <a:rect l="T18" t="T19" r="T20" b="T21"/>
              <a:pathLst>
                <a:path w="87" h="87">
                  <a:moveTo>
                    <a:pt x="87" y="87"/>
                  </a:moveTo>
                  <a:lnTo>
                    <a:pt x="87" y="87"/>
                  </a:lnTo>
                  <a:lnTo>
                    <a:pt x="0" y="87"/>
                  </a:lnTo>
                  <a:lnTo>
                    <a:pt x="0" y="0"/>
                  </a:lnTo>
                  <a:lnTo>
                    <a:pt x="87" y="0"/>
                  </a:lnTo>
                  <a:lnTo>
                    <a:pt x="87" y="87"/>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2" name="Freeform 148"/>
            <p:cNvSpPr>
              <a:spLocks/>
            </p:cNvSpPr>
            <p:nvPr/>
          </p:nvSpPr>
          <p:spPr bwMode="gray">
            <a:xfrm>
              <a:off x="2928938" y="2628901"/>
              <a:ext cx="36513" cy="36513"/>
            </a:xfrm>
            <a:custGeom>
              <a:avLst/>
              <a:gdLst>
                <a:gd name="T0" fmla="*/ 2147483646 w 87"/>
                <a:gd name="T1" fmla="*/ 2147483646 h 87"/>
                <a:gd name="T2" fmla="*/ 2147483646 w 87"/>
                <a:gd name="T3" fmla="*/ 2147483646 h 87"/>
                <a:gd name="T4" fmla="*/ 0 w 87"/>
                <a:gd name="T5" fmla="*/ 2147483646 h 87"/>
                <a:gd name="T6" fmla="*/ 0 w 87"/>
                <a:gd name="T7" fmla="*/ 0 h 87"/>
                <a:gd name="T8" fmla="*/ 2147483646 w 87"/>
                <a:gd name="T9" fmla="*/ 0 h 87"/>
                <a:gd name="T10" fmla="*/ 2147483646 w 87"/>
                <a:gd name="T11" fmla="*/ 2147483646 h 87"/>
                <a:gd name="T12" fmla="*/ 0 60000 65536"/>
                <a:gd name="T13" fmla="*/ 0 60000 65536"/>
                <a:gd name="T14" fmla="*/ 0 60000 65536"/>
                <a:gd name="T15" fmla="*/ 0 60000 65536"/>
                <a:gd name="T16" fmla="*/ 0 60000 65536"/>
                <a:gd name="T17" fmla="*/ 0 60000 65536"/>
                <a:gd name="T18" fmla="*/ 0 w 87"/>
                <a:gd name="T19" fmla="*/ 0 h 87"/>
                <a:gd name="T20" fmla="*/ 87 w 87"/>
                <a:gd name="T21" fmla="*/ 87 h 87"/>
              </a:gdLst>
              <a:ahLst/>
              <a:cxnLst>
                <a:cxn ang="T12">
                  <a:pos x="T0" y="T1"/>
                </a:cxn>
                <a:cxn ang="T13">
                  <a:pos x="T2" y="T3"/>
                </a:cxn>
                <a:cxn ang="T14">
                  <a:pos x="T4" y="T5"/>
                </a:cxn>
                <a:cxn ang="T15">
                  <a:pos x="T6" y="T7"/>
                </a:cxn>
                <a:cxn ang="T16">
                  <a:pos x="T8" y="T9"/>
                </a:cxn>
                <a:cxn ang="T17">
                  <a:pos x="T10" y="T11"/>
                </a:cxn>
              </a:cxnLst>
              <a:rect l="T18" t="T19" r="T20" b="T21"/>
              <a:pathLst>
                <a:path w="87" h="87">
                  <a:moveTo>
                    <a:pt x="87" y="87"/>
                  </a:moveTo>
                  <a:lnTo>
                    <a:pt x="87" y="87"/>
                  </a:lnTo>
                  <a:lnTo>
                    <a:pt x="0" y="87"/>
                  </a:lnTo>
                  <a:lnTo>
                    <a:pt x="0" y="0"/>
                  </a:lnTo>
                  <a:lnTo>
                    <a:pt x="87" y="0"/>
                  </a:lnTo>
                  <a:lnTo>
                    <a:pt x="87" y="87"/>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3" name="Freeform 149"/>
            <p:cNvSpPr>
              <a:spLocks/>
            </p:cNvSpPr>
            <p:nvPr/>
          </p:nvSpPr>
          <p:spPr bwMode="gray">
            <a:xfrm>
              <a:off x="2819400" y="2684463"/>
              <a:ext cx="36513" cy="36513"/>
            </a:xfrm>
            <a:custGeom>
              <a:avLst/>
              <a:gdLst>
                <a:gd name="T0" fmla="*/ 2147483646 w 87"/>
                <a:gd name="T1" fmla="*/ 2147483646 h 87"/>
                <a:gd name="T2" fmla="*/ 2147483646 w 87"/>
                <a:gd name="T3" fmla="*/ 2147483646 h 87"/>
                <a:gd name="T4" fmla="*/ 0 w 87"/>
                <a:gd name="T5" fmla="*/ 2147483646 h 87"/>
                <a:gd name="T6" fmla="*/ 0 w 87"/>
                <a:gd name="T7" fmla="*/ 0 h 87"/>
                <a:gd name="T8" fmla="*/ 2147483646 w 87"/>
                <a:gd name="T9" fmla="*/ 0 h 87"/>
                <a:gd name="T10" fmla="*/ 2147483646 w 87"/>
                <a:gd name="T11" fmla="*/ 2147483646 h 87"/>
                <a:gd name="T12" fmla="*/ 0 60000 65536"/>
                <a:gd name="T13" fmla="*/ 0 60000 65536"/>
                <a:gd name="T14" fmla="*/ 0 60000 65536"/>
                <a:gd name="T15" fmla="*/ 0 60000 65536"/>
                <a:gd name="T16" fmla="*/ 0 60000 65536"/>
                <a:gd name="T17" fmla="*/ 0 60000 65536"/>
                <a:gd name="T18" fmla="*/ 0 w 87"/>
                <a:gd name="T19" fmla="*/ 0 h 87"/>
                <a:gd name="T20" fmla="*/ 87 w 87"/>
                <a:gd name="T21" fmla="*/ 87 h 87"/>
              </a:gdLst>
              <a:ahLst/>
              <a:cxnLst>
                <a:cxn ang="T12">
                  <a:pos x="T0" y="T1"/>
                </a:cxn>
                <a:cxn ang="T13">
                  <a:pos x="T2" y="T3"/>
                </a:cxn>
                <a:cxn ang="T14">
                  <a:pos x="T4" y="T5"/>
                </a:cxn>
                <a:cxn ang="T15">
                  <a:pos x="T6" y="T7"/>
                </a:cxn>
                <a:cxn ang="T16">
                  <a:pos x="T8" y="T9"/>
                </a:cxn>
                <a:cxn ang="T17">
                  <a:pos x="T10" y="T11"/>
                </a:cxn>
              </a:cxnLst>
              <a:rect l="T18" t="T19" r="T20" b="T21"/>
              <a:pathLst>
                <a:path w="87" h="87">
                  <a:moveTo>
                    <a:pt x="87" y="87"/>
                  </a:moveTo>
                  <a:lnTo>
                    <a:pt x="87" y="87"/>
                  </a:lnTo>
                  <a:lnTo>
                    <a:pt x="0" y="87"/>
                  </a:lnTo>
                  <a:lnTo>
                    <a:pt x="0" y="0"/>
                  </a:lnTo>
                  <a:lnTo>
                    <a:pt x="87" y="0"/>
                  </a:lnTo>
                  <a:lnTo>
                    <a:pt x="87" y="87"/>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4" name="Freeform 150"/>
            <p:cNvSpPr>
              <a:spLocks/>
            </p:cNvSpPr>
            <p:nvPr/>
          </p:nvSpPr>
          <p:spPr bwMode="gray">
            <a:xfrm>
              <a:off x="2874963" y="2684463"/>
              <a:ext cx="36513" cy="36513"/>
            </a:xfrm>
            <a:custGeom>
              <a:avLst/>
              <a:gdLst>
                <a:gd name="T0" fmla="*/ 2147483646 w 87"/>
                <a:gd name="T1" fmla="*/ 2147483646 h 87"/>
                <a:gd name="T2" fmla="*/ 2147483646 w 87"/>
                <a:gd name="T3" fmla="*/ 2147483646 h 87"/>
                <a:gd name="T4" fmla="*/ 0 w 87"/>
                <a:gd name="T5" fmla="*/ 2147483646 h 87"/>
                <a:gd name="T6" fmla="*/ 0 w 87"/>
                <a:gd name="T7" fmla="*/ 0 h 87"/>
                <a:gd name="T8" fmla="*/ 2147483646 w 87"/>
                <a:gd name="T9" fmla="*/ 0 h 87"/>
                <a:gd name="T10" fmla="*/ 2147483646 w 87"/>
                <a:gd name="T11" fmla="*/ 2147483646 h 87"/>
                <a:gd name="T12" fmla="*/ 0 60000 65536"/>
                <a:gd name="T13" fmla="*/ 0 60000 65536"/>
                <a:gd name="T14" fmla="*/ 0 60000 65536"/>
                <a:gd name="T15" fmla="*/ 0 60000 65536"/>
                <a:gd name="T16" fmla="*/ 0 60000 65536"/>
                <a:gd name="T17" fmla="*/ 0 60000 65536"/>
                <a:gd name="T18" fmla="*/ 0 w 87"/>
                <a:gd name="T19" fmla="*/ 0 h 87"/>
                <a:gd name="T20" fmla="*/ 87 w 87"/>
                <a:gd name="T21" fmla="*/ 87 h 87"/>
              </a:gdLst>
              <a:ahLst/>
              <a:cxnLst>
                <a:cxn ang="T12">
                  <a:pos x="T0" y="T1"/>
                </a:cxn>
                <a:cxn ang="T13">
                  <a:pos x="T2" y="T3"/>
                </a:cxn>
                <a:cxn ang="T14">
                  <a:pos x="T4" y="T5"/>
                </a:cxn>
                <a:cxn ang="T15">
                  <a:pos x="T6" y="T7"/>
                </a:cxn>
                <a:cxn ang="T16">
                  <a:pos x="T8" y="T9"/>
                </a:cxn>
                <a:cxn ang="T17">
                  <a:pos x="T10" y="T11"/>
                </a:cxn>
              </a:cxnLst>
              <a:rect l="T18" t="T19" r="T20" b="T21"/>
              <a:pathLst>
                <a:path w="87" h="87">
                  <a:moveTo>
                    <a:pt x="87" y="87"/>
                  </a:moveTo>
                  <a:lnTo>
                    <a:pt x="87" y="87"/>
                  </a:lnTo>
                  <a:lnTo>
                    <a:pt x="0" y="87"/>
                  </a:lnTo>
                  <a:lnTo>
                    <a:pt x="0" y="0"/>
                  </a:lnTo>
                  <a:lnTo>
                    <a:pt x="87" y="0"/>
                  </a:lnTo>
                  <a:lnTo>
                    <a:pt x="87" y="87"/>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5" name="Freeform 151"/>
            <p:cNvSpPr>
              <a:spLocks/>
            </p:cNvSpPr>
            <p:nvPr/>
          </p:nvSpPr>
          <p:spPr bwMode="gray">
            <a:xfrm>
              <a:off x="2928938" y="2684463"/>
              <a:ext cx="36513" cy="36513"/>
            </a:xfrm>
            <a:custGeom>
              <a:avLst/>
              <a:gdLst>
                <a:gd name="T0" fmla="*/ 2147483646 w 87"/>
                <a:gd name="T1" fmla="*/ 2147483646 h 87"/>
                <a:gd name="T2" fmla="*/ 2147483646 w 87"/>
                <a:gd name="T3" fmla="*/ 2147483646 h 87"/>
                <a:gd name="T4" fmla="*/ 0 w 87"/>
                <a:gd name="T5" fmla="*/ 2147483646 h 87"/>
                <a:gd name="T6" fmla="*/ 0 w 87"/>
                <a:gd name="T7" fmla="*/ 0 h 87"/>
                <a:gd name="T8" fmla="*/ 2147483646 w 87"/>
                <a:gd name="T9" fmla="*/ 0 h 87"/>
                <a:gd name="T10" fmla="*/ 2147483646 w 87"/>
                <a:gd name="T11" fmla="*/ 2147483646 h 87"/>
                <a:gd name="T12" fmla="*/ 0 60000 65536"/>
                <a:gd name="T13" fmla="*/ 0 60000 65536"/>
                <a:gd name="T14" fmla="*/ 0 60000 65536"/>
                <a:gd name="T15" fmla="*/ 0 60000 65536"/>
                <a:gd name="T16" fmla="*/ 0 60000 65536"/>
                <a:gd name="T17" fmla="*/ 0 60000 65536"/>
                <a:gd name="T18" fmla="*/ 0 w 87"/>
                <a:gd name="T19" fmla="*/ 0 h 87"/>
                <a:gd name="T20" fmla="*/ 87 w 87"/>
                <a:gd name="T21" fmla="*/ 87 h 87"/>
              </a:gdLst>
              <a:ahLst/>
              <a:cxnLst>
                <a:cxn ang="T12">
                  <a:pos x="T0" y="T1"/>
                </a:cxn>
                <a:cxn ang="T13">
                  <a:pos x="T2" y="T3"/>
                </a:cxn>
                <a:cxn ang="T14">
                  <a:pos x="T4" y="T5"/>
                </a:cxn>
                <a:cxn ang="T15">
                  <a:pos x="T6" y="T7"/>
                </a:cxn>
                <a:cxn ang="T16">
                  <a:pos x="T8" y="T9"/>
                </a:cxn>
                <a:cxn ang="T17">
                  <a:pos x="T10" y="T11"/>
                </a:cxn>
              </a:cxnLst>
              <a:rect l="T18" t="T19" r="T20" b="T21"/>
              <a:pathLst>
                <a:path w="87" h="87">
                  <a:moveTo>
                    <a:pt x="87" y="87"/>
                  </a:moveTo>
                  <a:lnTo>
                    <a:pt x="87" y="87"/>
                  </a:lnTo>
                  <a:lnTo>
                    <a:pt x="0" y="87"/>
                  </a:lnTo>
                  <a:lnTo>
                    <a:pt x="0" y="0"/>
                  </a:lnTo>
                  <a:lnTo>
                    <a:pt x="87" y="0"/>
                  </a:lnTo>
                  <a:lnTo>
                    <a:pt x="87" y="87"/>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6" name="Freeform 152"/>
            <p:cNvSpPr>
              <a:spLocks/>
            </p:cNvSpPr>
            <p:nvPr/>
          </p:nvSpPr>
          <p:spPr bwMode="gray">
            <a:xfrm>
              <a:off x="2819400" y="2738438"/>
              <a:ext cx="36513" cy="36513"/>
            </a:xfrm>
            <a:custGeom>
              <a:avLst/>
              <a:gdLst>
                <a:gd name="T0" fmla="*/ 2147483646 w 87"/>
                <a:gd name="T1" fmla="*/ 2147483646 h 87"/>
                <a:gd name="T2" fmla="*/ 2147483646 w 87"/>
                <a:gd name="T3" fmla="*/ 2147483646 h 87"/>
                <a:gd name="T4" fmla="*/ 0 w 87"/>
                <a:gd name="T5" fmla="*/ 2147483646 h 87"/>
                <a:gd name="T6" fmla="*/ 0 w 87"/>
                <a:gd name="T7" fmla="*/ 0 h 87"/>
                <a:gd name="T8" fmla="*/ 2147483646 w 87"/>
                <a:gd name="T9" fmla="*/ 0 h 87"/>
                <a:gd name="T10" fmla="*/ 2147483646 w 87"/>
                <a:gd name="T11" fmla="*/ 2147483646 h 87"/>
                <a:gd name="T12" fmla="*/ 0 60000 65536"/>
                <a:gd name="T13" fmla="*/ 0 60000 65536"/>
                <a:gd name="T14" fmla="*/ 0 60000 65536"/>
                <a:gd name="T15" fmla="*/ 0 60000 65536"/>
                <a:gd name="T16" fmla="*/ 0 60000 65536"/>
                <a:gd name="T17" fmla="*/ 0 60000 65536"/>
                <a:gd name="T18" fmla="*/ 0 w 87"/>
                <a:gd name="T19" fmla="*/ 0 h 87"/>
                <a:gd name="T20" fmla="*/ 87 w 87"/>
                <a:gd name="T21" fmla="*/ 87 h 87"/>
              </a:gdLst>
              <a:ahLst/>
              <a:cxnLst>
                <a:cxn ang="T12">
                  <a:pos x="T0" y="T1"/>
                </a:cxn>
                <a:cxn ang="T13">
                  <a:pos x="T2" y="T3"/>
                </a:cxn>
                <a:cxn ang="T14">
                  <a:pos x="T4" y="T5"/>
                </a:cxn>
                <a:cxn ang="T15">
                  <a:pos x="T6" y="T7"/>
                </a:cxn>
                <a:cxn ang="T16">
                  <a:pos x="T8" y="T9"/>
                </a:cxn>
                <a:cxn ang="T17">
                  <a:pos x="T10" y="T11"/>
                </a:cxn>
              </a:cxnLst>
              <a:rect l="T18" t="T19" r="T20" b="T21"/>
              <a:pathLst>
                <a:path w="87" h="87">
                  <a:moveTo>
                    <a:pt x="87" y="87"/>
                  </a:moveTo>
                  <a:lnTo>
                    <a:pt x="87" y="87"/>
                  </a:lnTo>
                  <a:lnTo>
                    <a:pt x="0" y="87"/>
                  </a:lnTo>
                  <a:lnTo>
                    <a:pt x="0" y="0"/>
                  </a:lnTo>
                  <a:lnTo>
                    <a:pt x="87" y="0"/>
                  </a:lnTo>
                  <a:lnTo>
                    <a:pt x="87" y="87"/>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7" name="Freeform 153"/>
            <p:cNvSpPr>
              <a:spLocks/>
            </p:cNvSpPr>
            <p:nvPr/>
          </p:nvSpPr>
          <p:spPr bwMode="gray">
            <a:xfrm>
              <a:off x="2874963" y="2738438"/>
              <a:ext cx="36513" cy="36513"/>
            </a:xfrm>
            <a:custGeom>
              <a:avLst/>
              <a:gdLst>
                <a:gd name="T0" fmla="*/ 2147483646 w 87"/>
                <a:gd name="T1" fmla="*/ 2147483646 h 87"/>
                <a:gd name="T2" fmla="*/ 2147483646 w 87"/>
                <a:gd name="T3" fmla="*/ 2147483646 h 87"/>
                <a:gd name="T4" fmla="*/ 0 w 87"/>
                <a:gd name="T5" fmla="*/ 2147483646 h 87"/>
                <a:gd name="T6" fmla="*/ 0 w 87"/>
                <a:gd name="T7" fmla="*/ 0 h 87"/>
                <a:gd name="T8" fmla="*/ 2147483646 w 87"/>
                <a:gd name="T9" fmla="*/ 0 h 87"/>
                <a:gd name="T10" fmla="*/ 2147483646 w 87"/>
                <a:gd name="T11" fmla="*/ 2147483646 h 87"/>
                <a:gd name="T12" fmla="*/ 0 60000 65536"/>
                <a:gd name="T13" fmla="*/ 0 60000 65536"/>
                <a:gd name="T14" fmla="*/ 0 60000 65536"/>
                <a:gd name="T15" fmla="*/ 0 60000 65536"/>
                <a:gd name="T16" fmla="*/ 0 60000 65536"/>
                <a:gd name="T17" fmla="*/ 0 60000 65536"/>
                <a:gd name="T18" fmla="*/ 0 w 87"/>
                <a:gd name="T19" fmla="*/ 0 h 87"/>
                <a:gd name="T20" fmla="*/ 87 w 87"/>
                <a:gd name="T21" fmla="*/ 87 h 87"/>
              </a:gdLst>
              <a:ahLst/>
              <a:cxnLst>
                <a:cxn ang="T12">
                  <a:pos x="T0" y="T1"/>
                </a:cxn>
                <a:cxn ang="T13">
                  <a:pos x="T2" y="T3"/>
                </a:cxn>
                <a:cxn ang="T14">
                  <a:pos x="T4" y="T5"/>
                </a:cxn>
                <a:cxn ang="T15">
                  <a:pos x="T6" y="T7"/>
                </a:cxn>
                <a:cxn ang="T16">
                  <a:pos x="T8" y="T9"/>
                </a:cxn>
                <a:cxn ang="T17">
                  <a:pos x="T10" y="T11"/>
                </a:cxn>
              </a:cxnLst>
              <a:rect l="T18" t="T19" r="T20" b="T21"/>
              <a:pathLst>
                <a:path w="87" h="87">
                  <a:moveTo>
                    <a:pt x="87" y="87"/>
                  </a:moveTo>
                  <a:lnTo>
                    <a:pt x="87" y="87"/>
                  </a:lnTo>
                  <a:lnTo>
                    <a:pt x="0" y="87"/>
                  </a:lnTo>
                  <a:lnTo>
                    <a:pt x="0" y="0"/>
                  </a:lnTo>
                  <a:lnTo>
                    <a:pt x="87" y="0"/>
                  </a:lnTo>
                  <a:lnTo>
                    <a:pt x="87" y="87"/>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8" name="Freeform 154"/>
            <p:cNvSpPr>
              <a:spLocks/>
            </p:cNvSpPr>
            <p:nvPr/>
          </p:nvSpPr>
          <p:spPr bwMode="gray">
            <a:xfrm>
              <a:off x="2928938" y="2738438"/>
              <a:ext cx="36513" cy="36513"/>
            </a:xfrm>
            <a:custGeom>
              <a:avLst/>
              <a:gdLst>
                <a:gd name="T0" fmla="*/ 2147483646 w 87"/>
                <a:gd name="T1" fmla="*/ 2147483646 h 87"/>
                <a:gd name="T2" fmla="*/ 2147483646 w 87"/>
                <a:gd name="T3" fmla="*/ 2147483646 h 87"/>
                <a:gd name="T4" fmla="*/ 0 w 87"/>
                <a:gd name="T5" fmla="*/ 2147483646 h 87"/>
                <a:gd name="T6" fmla="*/ 0 w 87"/>
                <a:gd name="T7" fmla="*/ 0 h 87"/>
                <a:gd name="T8" fmla="*/ 2147483646 w 87"/>
                <a:gd name="T9" fmla="*/ 0 h 87"/>
                <a:gd name="T10" fmla="*/ 2147483646 w 87"/>
                <a:gd name="T11" fmla="*/ 2147483646 h 87"/>
                <a:gd name="T12" fmla="*/ 0 60000 65536"/>
                <a:gd name="T13" fmla="*/ 0 60000 65536"/>
                <a:gd name="T14" fmla="*/ 0 60000 65536"/>
                <a:gd name="T15" fmla="*/ 0 60000 65536"/>
                <a:gd name="T16" fmla="*/ 0 60000 65536"/>
                <a:gd name="T17" fmla="*/ 0 60000 65536"/>
                <a:gd name="T18" fmla="*/ 0 w 87"/>
                <a:gd name="T19" fmla="*/ 0 h 87"/>
                <a:gd name="T20" fmla="*/ 87 w 87"/>
                <a:gd name="T21" fmla="*/ 87 h 87"/>
              </a:gdLst>
              <a:ahLst/>
              <a:cxnLst>
                <a:cxn ang="T12">
                  <a:pos x="T0" y="T1"/>
                </a:cxn>
                <a:cxn ang="T13">
                  <a:pos x="T2" y="T3"/>
                </a:cxn>
                <a:cxn ang="T14">
                  <a:pos x="T4" y="T5"/>
                </a:cxn>
                <a:cxn ang="T15">
                  <a:pos x="T6" y="T7"/>
                </a:cxn>
                <a:cxn ang="T16">
                  <a:pos x="T8" y="T9"/>
                </a:cxn>
                <a:cxn ang="T17">
                  <a:pos x="T10" y="T11"/>
                </a:cxn>
              </a:cxnLst>
              <a:rect l="T18" t="T19" r="T20" b="T21"/>
              <a:pathLst>
                <a:path w="87" h="87">
                  <a:moveTo>
                    <a:pt x="87" y="87"/>
                  </a:moveTo>
                  <a:lnTo>
                    <a:pt x="87" y="87"/>
                  </a:lnTo>
                  <a:lnTo>
                    <a:pt x="0" y="87"/>
                  </a:lnTo>
                  <a:lnTo>
                    <a:pt x="0" y="0"/>
                  </a:lnTo>
                  <a:lnTo>
                    <a:pt x="87" y="0"/>
                  </a:lnTo>
                  <a:lnTo>
                    <a:pt x="87" y="87"/>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9" name="Freeform 155"/>
            <p:cNvSpPr>
              <a:spLocks/>
            </p:cNvSpPr>
            <p:nvPr/>
          </p:nvSpPr>
          <p:spPr bwMode="gray">
            <a:xfrm>
              <a:off x="2819400" y="2794001"/>
              <a:ext cx="36513" cy="36513"/>
            </a:xfrm>
            <a:custGeom>
              <a:avLst/>
              <a:gdLst>
                <a:gd name="T0" fmla="*/ 2147483646 w 87"/>
                <a:gd name="T1" fmla="*/ 2147483646 h 86"/>
                <a:gd name="T2" fmla="*/ 2147483646 w 87"/>
                <a:gd name="T3" fmla="*/ 2147483646 h 86"/>
                <a:gd name="T4" fmla="*/ 0 w 87"/>
                <a:gd name="T5" fmla="*/ 2147483646 h 86"/>
                <a:gd name="T6" fmla="*/ 0 w 87"/>
                <a:gd name="T7" fmla="*/ 0 h 86"/>
                <a:gd name="T8" fmla="*/ 2147483646 w 87"/>
                <a:gd name="T9" fmla="*/ 0 h 86"/>
                <a:gd name="T10" fmla="*/ 2147483646 w 87"/>
                <a:gd name="T11" fmla="*/ 2147483646 h 86"/>
                <a:gd name="T12" fmla="*/ 0 60000 65536"/>
                <a:gd name="T13" fmla="*/ 0 60000 65536"/>
                <a:gd name="T14" fmla="*/ 0 60000 65536"/>
                <a:gd name="T15" fmla="*/ 0 60000 65536"/>
                <a:gd name="T16" fmla="*/ 0 60000 65536"/>
                <a:gd name="T17" fmla="*/ 0 60000 65536"/>
                <a:gd name="T18" fmla="*/ 0 w 87"/>
                <a:gd name="T19" fmla="*/ 0 h 86"/>
                <a:gd name="T20" fmla="*/ 87 w 87"/>
                <a:gd name="T21" fmla="*/ 86 h 86"/>
              </a:gdLst>
              <a:ahLst/>
              <a:cxnLst>
                <a:cxn ang="T12">
                  <a:pos x="T0" y="T1"/>
                </a:cxn>
                <a:cxn ang="T13">
                  <a:pos x="T2" y="T3"/>
                </a:cxn>
                <a:cxn ang="T14">
                  <a:pos x="T4" y="T5"/>
                </a:cxn>
                <a:cxn ang="T15">
                  <a:pos x="T6" y="T7"/>
                </a:cxn>
                <a:cxn ang="T16">
                  <a:pos x="T8" y="T9"/>
                </a:cxn>
                <a:cxn ang="T17">
                  <a:pos x="T10" y="T11"/>
                </a:cxn>
              </a:cxnLst>
              <a:rect l="T18" t="T19" r="T20" b="T21"/>
              <a:pathLst>
                <a:path w="87" h="86">
                  <a:moveTo>
                    <a:pt x="87" y="86"/>
                  </a:moveTo>
                  <a:lnTo>
                    <a:pt x="87" y="86"/>
                  </a:lnTo>
                  <a:lnTo>
                    <a:pt x="0" y="86"/>
                  </a:lnTo>
                  <a:lnTo>
                    <a:pt x="0" y="0"/>
                  </a:lnTo>
                  <a:lnTo>
                    <a:pt x="87" y="0"/>
                  </a:lnTo>
                  <a:lnTo>
                    <a:pt x="87" y="86"/>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0" name="Freeform 156"/>
            <p:cNvSpPr>
              <a:spLocks/>
            </p:cNvSpPr>
            <p:nvPr/>
          </p:nvSpPr>
          <p:spPr bwMode="gray">
            <a:xfrm>
              <a:off x="2874963" y="2794001"/>
              <a:ext cx="36513" cy="36513"/>
            </a:xfrm>
            <a:custGeom>
              <a:avLst/>
              <a:gdLst>
                <a:gd name="T0" fmla="*/ 2147483646 w 87"/>
                <a:gd name="T1" fmla="*/ 2147483646 h 86"/>
                <a:gd name="T2" fmla="*/ 2147483646 w 87"/>
                <a:gd name="T3" fmla="*/ 2147483646 h 86"/>
                <a:gd name="T4" fmla="*/ 0 w 87"/>
                <a:gd name="T5" fmla="*/ 2147483646 h 86"/>
                <a:gd name="T6" fmla="*/ 0 w 87"/>
                <a:gd name="T7" fmla="*/ 0 h 86"/>
                <a:gd name="T8" fmla="*/ 2147483646 w 87"/>
                <a:gd name="T9" fmla="*/ 0 h 86"/>
                <a:gd name="T10" fmla="*/ 2147483646 w 87"/>
                <a:gd name="T11" fmla="*/ 2147483646 h 86"/>
                <a:gd name="T12" fmla="*/ 0 60000 65536"/>
                <a:gd name="T13" fmla="*/ 0 60000 65536"/>
                <a:gd name="T14" fmla="*/ 0 60000 65536"/>
                <a:gd name="T15" fmla="*/ 0 60000 65536"/>
                <a:gd name="T16" fmla="*/ 0 60000 65536"/>
                <a:gd name="T17" fmla="*/ 0 60000 65536"/>
                <a:gd name="T18" fmla="*/ 0 w 87"/>
                <a:gd name="T19" fmla="*/ 0 h 86"/>
                <a:gd name="T20" fmla="*/ 87 w 87"/>
                <a:gd name="T21" fmla="*/ 86 h 86"/>
              </a:gdLst>
              <a:ahLst/>
              <a:cxnLst>
                <a:cxn ang="T12">
                  <a:pos x="T0" y="T1"/>
                </a:cxn>
                <a:cxn ang="T13">
                  <a:pos x="T2" y="T3"/>
                </a:cxn>
                <a:cxn ang="T14">
                  <a:pos x="T4" y="T5"/>
                </a:cxn>
                <a:cxn ang="T15">
                  <a:pos x="T6" y="T7"/>
                </a:cxn>
                <a:cxn ang="T16">
                  <a:pos x="T8" y="T9"/>
                </a:cxn>
                <a:cxn ang="T17">
                  <a:pos x="T10" y="T11"/>
                </a:cxn>
              </a:cxnLst>
              <a:rect l="T18" t="T19" r="T20" b="T21"/>
              <a:pathLst>
                <a:path w="87" h="86">
                  <a:moveTo>
                    <a:pt x="87" y="86"/>
                  </a:moveTo>
                  <a:lnTo>
                    <a:pt x="87" y="86"/>
                  </a:lnTo>
                  <a:lnTo>
                    <a:pt x="0" y="86"/>
                  </a:lnTo>
                  <a:lnTo>
                    <a:pt x="0" y="0"/>
                  </a:lnTo>
                  <a:lnTo>
                    <a:pt x="87" y="0"/>
                  </a:lnTo>
                  <a:lnTo>
                    <a:pt x="87" y="86"/>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1" name="Freeform 157"/>
            <p:cNvSpPr>
              <a:spLocks/>
            </p:cNvSpPr>
            <p:nvPr/>
          </p:nvSpPr>
          <p:spPr bwMode="gray">
            <a:xfrm>
              <a:off x="2928938" y="2794001"/>
              <a:ext cx="36513" cy="36513"/>
            </a:xfrm>
            <a:custGeom>
              <a:avLst/>
              <a:gdLst>
                <a:gd name="T0" fmla="*/ 2147483646 w 87"/>
                <a:gd name="T1" fmla="*/ 2147483646 h 86"/>
                <a:gd name="T2" fmla="*/ 2147483646 w 87"/>
                <a:gd name="T3" fmla="*/ 2147483646 h 86"/>
                <a:gd name="T4" fmla="*/ 0 w 87"/>
                <a:gd name="T5" fmla="*/ 2147483646 h 86"/>
                <a:gd name="T6" fmla="*/ 0 w 87"/>
                <a:gd name="T7" fmla="*/ 0 h 86"/>
                <a:gd name="T8" fmla="*/ 2147483646 w 87"/>
                <a:gd name="T9" fmla="*/ 0 h 86"/>
                <a:gd name="T10" fmla="*/ 2147483646 w 87"/>
                <a:gd name="T11" fmla="*/ 2147483646 h 86"/>
                <a:gd name="T12" fmla="*/ 0 60000 65536"/>
                <a:gd name="T13" fmla="*/ 0 60000 65536"/>
                <a:gd name="T14" fmla="*/ 0 60000 65536"/>
                <a:gd name="T15" fmla="*/ 0 60000 65536"/>
                <a:gd name="T16" fmla="*/ 0 60000 65536"/>
                <a:gd name="T17" fmla="*/ 0 60000 65536"/>
                <a:gd name="T18" fmla="*/ 0 w 87"/>
                <a:gd name="T19" fmla="*/ 0 h 86"/>
                <a:gd name="T20" fmla="*/ 87 w 87"/>
                <a:gd name="T21" fmla="*/ 86 h 86"/>
              </a:gdLst>
              <a:ahLst/>
              <a:cxnLst>
                <a:cxn ang="T12">
                  <a:pos x="T0" y="T1"/>
                </a:cxn>
                <a:cxn ang="T13">
                  <a:pos x="T2" y="T3"/>
                </a:cxn>
                <a:cxn ang="T14">
                  <a:pos x="T4" y="T5"/>
                </a:cxn>
                <a:cxn ang="T15">
                  <a:pos x="T6" y="T7"/>
                </a:cxn>
                <a:cxn ang="T16">
                  <a:pos x="T8" y="T9"/>
                </a:cxn>
                <a:cxn ang="T17">
                  <a:pos x="T10" y="T11"/>
                </a:cxn>
              </a:cxnLst>
              <a:rect l="T18" t="T19" r="T20" b="T21"/>
              <a:pathLst>
                <a:path w="87" h="86">
                  <a:moveTo>
                    <a:pt x="87" y="86"/>
                  </a:moveTo>
                  <a:lnTo>
                    <a:pt x="87" y="86"/>
                  </a:lnTo>
                  <a:lnTo>
                    <a:pt x="0" y="86"/>
                  </a:lnTo>
                  <a:lnTo>
                    <a:pt x="0" y="0"/>
                  </a:lnTo>
                  <a:lnTo>
                    <a:pt x="87" y="0"/>
                  </a:lnTo>
                  <a:lnTo>
                    <a:pt x="87" y="86"/>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2" name="Freeform 158"/>
            <p:cNvSpPr>
              <a:spLocks/>
            </p:cNvSpPr>
            <p:nvPr/>
          </p:nvSpPr>
          <p:spPr bwMode="gray">
            <a:xfrm>
              <a:off x="2819400" y="2849563"/>
              <a:ext cx="36513" cy="36513"/>
            </a:xfrm>
            <a:custGeom>
              <a:avLst/>
              <a:gdLst>
                <a:gd name="T0" fmla="*/ 2147483646 w 87"/>
                <a:gd name="T1" fmla="*/ 2147483646 h 87"/>
                <a:gd name="T2" fmla="*/ 2147483646 w 87"/>
                <a:gd name="T3" fmla="*/ 2147483646 h 87"/>
                <a:gd name="T4" fmla="*/ 0 w 87"/>
                <a:gd name="T5" fmla="*/ 2147483646 h 87"/>
                <a:gd name="T6" fmla="*/ 0 w 87"/>
                <a:gd name="T7" fmla="*/ 0 h 87"/>
                <a:gd name="T8" fmla="*/ 2147483646 w 87"/>
                <a:gd name="T9" fmla="*/ 0 h 87"/>
                <a:gd name="T10" fmla="*/ 2147483646 w 87"/>
                <a:gd name="T11" fmla="*/ 2147483646 h 87"/>
                <a:gd name="T12" fmla="*/ 0 60000 65536"/>
                <a:gd name="T13" fmla="*/ 0 60000 65536"/>
                <a:gd name="T14" fmla="*/ 0 60000 65536"/>
                <a:gd name="T15" fmla="*/ 0 60000 65536"/>
                <a:gd name="T16" fmla="*/ 0 60000 65536"/>
                <a:gd name="T17" fmla="*/ 0 60000 65536"/>
                <a:gd name="T18" fmla="*/ 0 w 87"/>
                <a:gd name="T19" fmla="*/ 0 h 87"/>
                <a:gd name="T20" fmla="*/ 87 w 87"/>
                <a:gd name="T21" fmla="*/ 87 h 87"/>
              </a:gdLst>
              <a:ahLst/>
              <a:cxnLst>
                <a:cxn ang="T12">
                  <a:pos x="T0" y="T1"/>
                </a:cxn>
                <a:cxn ang="T13">
                  <a:pos x="T2" y="T3"/>
                </a:cxn>
                <a:cxn ang="T14">
                  <a:pos x="T4" y="T5"/>
                </a:cxn>
                <a:cxn ang="T15">
                  <a:pos x="T6" y="T7"/>
                </a:cxn>
                <a:cxn ang="T16">
                  <a:pos x="T8" y="T9"/>
                </a:cxn>
                <a:cxn ang="T17">
                  <a:pos x="T10" y="T11"/>
                </a:cxn>
              </a:cxnLst>
              <a:rect l="T18" t="T19" r="T20" b="T21"/>
              <a:pathLst>
                <a:path w="87" h="87">
                  <a:moveTo>
                    <a:pt x="87" y="87"/>
                  </a:moveTo>
                  <a:lnTo>
                    <a:pt x="87" y="87"/>
                  </a:lnTo>
                  <a:lnTo>
                    <a:pt x="0" y="87"/>
                  </a:lnTo>
                  <a:lnTo>
                    <a:pt x="0" y="0"/>
                  </a:lnTo>
                  <a:lnTo>
                    <a:pt x="87" y="0"/>
                  </a:lnTo>
                  <a:lnTo>
                    <a:pt x="87" y="87"/>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3" name="Freeform 159"/>
            <p:cNvSpPr>
              <a:spLocks/>
            </p:cNvSpPr>
            <p:nvPr/>
          </p:nvSpPr>
          <p:spPr bwMode="gray">
            <a:xfrm>
              <a:off x="2874963" y="2849563"/>
              <a:ext cx="36513" cy="36513"/>
            </a:xfrm>
            <a:custGeom>
              <a:avLst/>
              <a:gdLst>
                <a:gd name="T0" fmla="*/ 2147483646 w 87"/>
                <a:gd name="T1" fmla="*/ 2147483646 h 87"/>
                <a:gd name="T2" fmla="*/ 2147483646 w 87"/>
                <a:gd name="T3" fmla="*/ 2147483646 h 87"/>
                <a:gd name="T4" fmla="*/ 0 w 87"/>
                <a:gd name="T5" fmla="*/ 2147483646 h 87"/>
                <a:gd name="T6" fmla="*/ 0 w 87"/>
                <a:gd name="T7" fmla="*/ 0 h 87"/>
                <a:gd name="T8" fmla="*/ 2147483646 w 87"/>
                <a:gd name="T9" fmla="*/ 0 h 87"/>
                <a:gd name="T10" fmla="*/ 2147483646 w 87"/>
                <a:gd name="T11" fmla="*/ 2147483646 h 87"/>
                <a:gd name="T12" fmla="*/ 0 60000 65536"/>
                <a:gd name="T13" fmla="*/ 0 60000 65536"/>
                <a:gd name="T14" fmla="*/ 0 60000 65536"/>
                <a:gd name="T15" fmla="*/ 0 60000 65536"/>
                <a:gd name="T16" fmla="*/ 0 60000 65536"/>
                <a:gd name="T17" fmla="*/ 0 60000 65536"/>
                <a:gd name="T18" fmla="*/ 0 w 87"/>
                <a:gd name="T19" fmla="*/ 0 h 87"/>
                <a:gd name="T20" fmla="*/ 87 w 87"/>
                <a:gd name="T21" fmla="*/ 87 h 87"/>
              </a:gdLst>
              <a:ahLst/>
              <a:cxnLst>
                <a:cxn ang="T12">
                  <a:pos x="T0" y="T1"/>
                </a:cxn>
                <a:cxn ang="T13">
                  <a:pos x="T2" y="T3"/>
                </a:cxn>
                <a:cxn ang="T14">
                  <a:pos x="T4" y="T5"/>
                </a:cxn>
                <a:cxn ang="T15">
                  <a:pos x="T6" y="T7"/>
                </a:cxn>
                <a:cxn ang="T16">
                  <a:pos x="T8" y="T9"/>
                </a:cxn>
                <a:cxn ang="T17">
                  <a:pos x="T10" y="T11"/>
                </a:cxn>
              </a:cxnLst>
              <a:rect l="T18" t="T19" r="T20" b="T21"/>
              <a:pathLst>
                <a:path w="87" h="87">
                  <a:moveTo>
                    <a:pt x="87" y="87"/>
                  </a:moveTo>
                  <a:lnTo>
                    <a:pt x="87" y="87"/>
                  </a:lnTo>
                  <a:lnTo>
                    <a:pt x="0" y="87"/>
                  </a:lnTo>
                  <a:lnTo>
                    <a:pt x="0" y="0"/>
                  </a:lnTo>
                  <a:lnTo>
                    <a:pt x="87" y="0"/>
                  </a:lnTo>
                  <a:lnTo>
                    <a:pt x="87" y="87"/>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4" name="Freeform 160"/>
            <p:cNvSpPr>
              <a:spLocks/>
            </p:cNvSpPr>
            <p:nvPr/>
          </p:nvSpPr>
          <p:spPr bwMode="gray">
            <a:xfrm>
              <a:off x="2928938" y="2849563"/>
              <a:ext cx="36513" cy="36513"/>
            </a:xfrm>
            <a:custGeom>
              <a:avLst/>
              <a:gdLst>
                <a:gd name="T0" fmla="*/ 2147483646 w 87"/>
                <a:gd name="T1" fmla="*/ 2147483646 h 87"/>
                <a:gd name="T2" fmla="*/ 2147483646 w 87"/>
                <a:gd name="T3" fmla="*/ 2147483646 h 87"/>
                <a:gd name="T4" fmla="*/ 0 w 87"/>
                <a:gd name="T5" fmla="*/ 2147483646 h 87"/>
                <a:gd name="T6" fmla="*/ 0 w 87"/>
                <a:gd name="T7" fmla="*/ 0 h 87"/>
                <a:gd name="T8" fmla="*/ 2147483646 w 87"/>
                <a:gd name="T9" fmla="*/ 0 h 87"/>
                <a:gd name="T10" fmla="*/ 2147483646 w 87"/>
                <a:gd name="T11" fmla="*/ 2147483646 h 87"/>
                <a:gd name="T12" fmla="*/ 0 60000 65536"/>
                <a:gd name="T13" fmla="*/ 0 60000 65536"/>
                <a:gd name="T14" fmla="*/ 0 60000 65536"/>
                <a:gd name="T15" fmla="*/ 0 60000 65536"/>
                <a:gd name="T16" fmla="*/ 0 60000 65536"/>
                <a:gd name="T17" fmla="*/ 0 60000 65536"/>
                <a:gd name="T18" fmla="*/ 0 w 87"/>
                <a:gd name="T19" fmla="*/ 0 h 87"/>
                <a:gd name="T20" fmla="*/ 87 w 87"/>
                <a:gd name="T21" fmla="*/ 87 h 87"/>
              </a:gdLst>
              <a:ahLst/>
              <a:cxnLst>
                <a:cxn ang="T12">
                  <a:pos x="T0" y="T1"/>
                </a:cxn>
                <a:cxn ang="T13">
                  <a:pos x="T2" y="T3"/>
                </a:cxn>
                <a:cxn ang="T14">
                  <a:pos x="T4" y="T5"/>
                </a:cxn>
                <a:cxn ang="T15">
                  <a:pos x="T6" y="T7"/>
                </a:cxn>
                <a:cxn ang="T16">
                  <a:pos x="T8" y="T9"/>
                </a:cxn>
                <a:cxn ang="T17">
                  <a:pos x="T10" y="T11"/>
                </a:cxn>
              </a:cxnLst>
              <a:rect l="T18" t="T19" r="T20" b="T21"/>
              <a:pathLst>
                <a:path w="87" h="87">
                  <a:moveTo>
                    <a:pt x="87" y="87"/>
                  </a:moveTo>
                  <a:lnTo>
                    <a:pt x="87" y="87"/>
                  </a:lnTo>
                  <a:lnTo>
                    <a:pt x="0" y="87"/>
                  </a:lnTo>
                  <a:lnTo>
                    <a:pt x="0" y="0"/>
                  </a:lnTo>
                  <a:lnTo>
                    <a:pt x="87" y="0"/>
                  </a:lnTo>
                  <a:lnTo>
                    <a:pt x="87" y="87"/>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5" name="Freeform 161"/>
            <p:cNvSpPr>
              <a:spLocks/>
            </p:cNvSpPr>
            <p:nvPr/>
          </p:nvSpPr>
          <p:spPr bwMode="gray">
            <a:xfrm>
              <a:off x="2819400" y="2905126"/>
              <a:ext cx="36513" cy="36513"/>
            </a:xfrm>
            <a:custGeom>
              <a:avLst/>
              <a:gdLst>
                <a:gd name="T0" fmla="*/ 2147483646 w 87"/>
                <a:gd name="T1" fmla="*/ 2147483646 h 86"/>
                <a:gd name="T2" fmla="*/ 2147483646 w 87"/>
                <a:gd name="T3" fmla="*/ 2147483646 h 86"/>
                <a:gd name="T4" fmla="*/ 0 w 87"/>
                <a:gd name="T5" fmla="*/ 2147483646 h 86"/>
                <a:gd name="T6" fmla="*/ 0 w 87"/>
                <a:gd name="T7" fmla="*/ 0 h 86"/>
                <a:gd name="T8" fmla="*/ 2147483646 w 87"/>
                <a:gd name="T9" fmla="*/ 0 h 86"/>
                <a:gd name="T10" fmla="*/ 2147483646 w 87"/>
                <a:gd name="T11" fmla="*/ 2147483646 h 86"/>
                <a:gd name="T12" fmla="*/ 0 60000 65536"/>
                <a:gd name="T13" fmla="*/ 0 60000 65536"/>
                <a:gd name="T14" fmla="*/ 0 60000 65536"/>
                <a:gd name="T15" fmla="*/ 0 60000 65536"/>
                <a:gd name="T16" fmla="*/ 0 60000 65536"/>
                <a:gd name="T17" fmla="*/ 0 60000 65536"/>
                <a:gd name="T18" fmla="*/ 0 w 87"/>
                <a:gd name="T19" fmla="*/ 0 h 86"/>
                <a:gd name="T20" fmla="*/ 87 w 87"/>
                <a:gd name="T21" fmla="*/ 86 h 86"/>
              </a:gdLst>
              <a:ahLst/>
              <a:cxnLst>
                <a:cxn ang="T12">
                  <a:pos x="T0" y="T1"/>
                </a:cxn>
                <a:cxn ang="T13">
                  <a:pos x="T2" y="T3"/>
                </a:cxn>
                <a:cxn ang="T14">
                  <a:pos x="T4" y="T5"/>
                </a:cxn>
                <a:cxn ang="T15">
                  <a:pos x="T6" y="T7"/>
                </a:cxn>
                <a:cxn ang="T16">
                  <a:pos x="T8" y="T9"/>
                </a:cxn>
                <a:cxn ang="T17">
                  <a:pos x="T10" y="T11"/>
                </a:cxn>
              </a:cxnLst>
              <a:rect l="T18" t="T19" r="T20" b="T21"/>
              <a:pathLst>
                <a:path w="87" h="86">
                  <a:moveTo>
                    <a:pt x="87" y="86"/>
                  </a:moveTo>
                  <a:lnTo>
                    <a:pt x="87" y="86"/>
                  </a:lnTo>
                  <a:lnTo>
                    <a:pt x="0" y="86"/>
                  </a:lnTo>
                  <a:lnTo>
                    <a:pt x="0" y="0"/>
                  </a:lnTo>
                  <a:lnTo>
                    <a:pt x="87" y="0"/>
                  </a:lnTo>
                  <a:lnTo>
                    <a:pt x="87" y="86"/>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6" name="Freeform 162"/>
            <p:cNvSpPr>
              <a:spLocks/>
            </p:cNvSpPr>
            <p:nvPr/>
          </p:nvSpPr>
          <p:spPr bwMode="gray">
            <a:xfrm>
              <a:off x="2874963" y="2905126"/>
              <a:ext cx="36513" cy="36513"/>
            </a:xfrm>
            <a:custGeom>
              <a:avLst/>
              <a:gdLst>
                <a:gd name="T0" fmla="*/ 2147483646 w 87"/>
                <a:gd name="T1" fmla="*/ 2147483646 h 86"/>
                <a:gd name="T2" fmla="*/ 2147483646 w 87"/>
                <a:gd name="T3" fmla="*/ 2147483646 h 86"/>
                <a:gd name="T4" fmla="*/ 0 w 87"/>
                <a:gd name="T5" fmla="*/ 2147483646 h 86"/>
                <a:gd name="T6" fmla="*/ 0 w 87"/>
                <a:gd name="T7" fmla="*/ 0 h 86"/>
                <a:gd name="T8" fmla="*/ 2147483646 w 87"/>
                <a:gd name="T9" fmla="*/ 0 h 86"/>
                <a:gd name="T10" fmla="*/ 2147483646 w 87"/>
                <a:gd name="T11" fmla="*/ 2147483646 h 86"/>
                <a:gd name="T12" fmla="*/ 0 60000 65536"/>
                <a:gd name="T13" fmla="*/ 0 60000 65536"/>
                <a:gd name="T14" fmla="*/ 0 60000 65536"/>
                <a:gd name="T15" fmla="*/ 0 60000 65536"/>
                <a:gd name="T16" fmla="*/ 0 60000 65536"/>
                <a:gd name="T17" fmla="*/ 0 60000 65536"/>
                <a:gd name="T18" fmla="*/ 0 w 87"/>
                <a:gd name="T19" fmla="*/ 0 h 86"/>
                <a:gd name="T20" fmla="*/ 87 w 87"/>
                <a:gd name="T21" fmla="*/ 86 h 86"/>
              </a:gdLst>
              <a:ahLst/>
              <a:cxnLst>
                <a:cxn ang="T12">
                  <a:pos x="T0" y="T1"/>
                </a:cxn>
                <a:cxn ang="T13">
                  <a:pos x="T2" y="T3"/>
                </a:cxn>
                <a:cxn ang="T14">
                  <a:pos x="T4" y="T5"/>
                </a:cxn>
                <a:cxn ang="T15">
                  <a:pos x="T6" y="T7"/>
                </a:cxn>
                <a:cxn ang="T16">
                  <a:pos x="T8" y="T9"/>
                </a:cxn>
                <a:cxn ang="T17">
                  <a:pos x="T10" y="T11"/>
                </a:cxn>
              </a:cxnLst>
              <a:rect l="T18" t="T19" r="T20" b="T21"/>
              <a:pathLst>
                <a:path w="87" h="86">
                  <a:moveTo>
                    <a:pt x="87" y="86"/>
                  </a:moveTo>
                  <a:lnTo>
                    <a:pt x="87" y="86"/>
                  </a:lnTo>
                  <a:lnTo>
                    <a:pt x="0" y="86"/>
                  </a:lnTo>
                  <a:lnTo>
                    <a:pt x="0" y="0"/>
                  </a:lnTo>
                  <a:lnTo>
                    <a:pt x="87" y="0"/>
                  </a:lnTo>
                  <a:lnTo>
                    <a:pt x="87" y="86"/>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7" name="Freeform 163"/>
            <p:cNvSpPr>
              <a:spLocks/>
            </p:cNvSpPr>
            <p:nvPr/>
          </p:nvSpPr>
          <p:spPr bwMode="gray">
            <a:xfrm>
              <a:off x="2928938" y="2905126"/>
              <a:ext cx="36513" cy="36513"/>
            </a:xfrm>
            <a:custGeom>
              <a:avLst/>
              <a:gdLst>
                <a:gd name="T0" fmla="*/ 2147483646 w 87"/>
                <a:gd name="T1" fmla="*/ 2147483646 h 86"/>
                <a:gd name="T2" fmla="*/ 2147483646 w 87"/>
                <a:gd name="T3" fmla="*/ 2147483646 h 86"/>
                <a:gd name="T4" fmla="*/ 0 w 87"/>
                <a:gd name="T5" fmla="*/ 2147483646 h 86"/>
                <a:gd name="T6" fmla="*/ 0 w 87"/>
                <a:gd name="T7" fmla="*/ 0 h 86"/>
                <a:gd name="T8" fmla="*/ 2147483646 w 87"/>
                <a:gd name="T9" fmla="*/ 0 h 86"/>
                <a:gd name="T10" fmla="*/ 2147483646 w 87"/>
                <a:gd name="T11" fmla="*/ 2147483646 h 86"/>
                <a:gd name="T12" fmla="*/ 0 60000 65536"/>
                <a:gd name="T13" fmla="*/ 0 60000 65536"/>
                <a:gd name="T14" fmla="*/ 0 60000 65536"/>
                <a:gd name="T15" fmla="*/ 0 60000 65536"/>
                <a:gd name="T16" fmla="*/ 0 60000 65536"/>
                <a:gd name="T17" fmla="*/ 0 60000 65536"/>
                <a:gd name="T18" fmla="*/ 0 w 87"/>
                <a:gd name="T19" fmla="*/ 0 h 86"/>
                <a:gd name="T20" fmla="*/ 87 w 87"/>
                <a:gd name="T21" fmla="*/ 86 h 86"/>
              </a:gdLst>
              <a:ahLst/>
              <a:cxnLst>
                <a:cxn ang="T12">
                  <a:pos x="T0" y="T1"/>
                </a:cxn>
                <a:cxn ang="T13">
                  <a:pos x="T2" y="T3"/>
                </a:cxn>
                <a:cxn ang="T14">
                  <a:pos x="T4" y="T5"/>
                </a:cxn>
                <a:cxn ang="T15">
                  <a:pos x="T6" y="T7"/>
                </a:cxn>
                <a:cxn ang="T16">
                  <a:pos x="T8" y="T9"/>
                </a:cxn>
                <a:cxn ang="T17">
                  <a:pos x="T10" y="T11"/>
                </a:cxn>
              </a:cxnLst>
              <a:rect l="T18" t="T19" r="T20" b="T21"/>
              <a:pathLst>
                <a:path w="87" h="86">
                  <a:moveTo>
                    <a:pt x="87" y="86"/>
                  </a:moveTo>
                  <a:lnTo>
                    <a:pt x="87" y="86"/>
                  </a:lnTo>
                  <a:lnTo>
                    <a:pt x="0" y="86"/>
                  </a:lnTo>
                  <a:lnTo>
                    <a:pt x="0" y="0"/>
                  </a:lnTo>
                  <a:lnTo>
                    <a:pt x="87" y="0"/>
                  </a:lnTo>
                  <a:lnTo>
                    <a:pt x="87" y="86"/>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8" name="Freeform 164"/>
            <p:cNvSpPr>
              <a:spLocks/>
            </p:cNvSpPr>
            <p:nvPr/>
          </p:nvSpPr>
          <p:spPr bwMode="gray">
            <a:xfrm>
              <a:off x="2819400" y="2960688"/>
              <a:ext cx="36513" cy="36513"/>
            </a:xfrm>
            <a:custGeom>
              <a:avLst/>
              <a:gdLst>
                <a:gd name="T0" fmla="*/ 2147483646 w 87"/>
                <a:gd name="T1" fmla="*/ 2147483646 h 87"/>
                <a:gd name="T2" fmla="*/ 2147483646 w 87"/>
                <a:gd name="T3" fmla="*/ 2147483646 h 87"/>
                <a:gd name="T4" fmla="*/ 0 w 87"/>
                <a:gd name="T5" fmla="*/ 2147483646 h 87"/>
                <a:gd name="T6" fmla="*/ 0 w 87"/>
                <a:gd name="T7" fmla="*/ 0 h 87"/>
                <a:gd name="T8" fmla="*/ 2147483646 w 87"/>
                <a:gd name="T9" fmla="*/ 0 h 87"/>
                <a:gd name="T10" fmla="*/ 2147483646 w 87"/>
                <a:gd name="T11" fmla="*/ 2147483646 h 87"/>
                <a:gd name="T12" fmla="*/ 0 60000 65536"/>
                <a:gd name="T13" fmla="*/ 0 60000 65536"/>
                <a:gd name="T14" fmla="*/ 0 60000 65536"/>
                <a:gd name="T15" fmla="*/ 0 60000 65536"/>
                <a:gd name="T16" fmla="*/ 0 60000 65536"/>
                <a:gd name="T17" fmla="*/ 0 60000 65536"/>
                <a:gd name="T18" fmla="*/ 0 w 87"/>
                <a:gd name="T19" fmla="*/ 0 h 87"/>
                <a:gd name="T20" fmla="*/ 87 w 87"/>
                <a:gd name="T21" fmla="*/ 87 h 87"/>
              </a:gdLst>
              <a:ahLst/>
              <a:cxnLst>
                <a:cxn ang="T12">
                  <a:pos x="T0" y="T1"/>
                </a:cxn>
                <a:cxn ang="T13">
                  <a:pos x="T2" y="T3"/>
                </a:cxn>
                <a:cxn ang="T14">
                  <a:pos x="T4" y="T5"/>
                </a:cxn>
                <a:cxn ang="T15">
                  <a:pos x="T6" y="T7"/>
                </a:cxn>
                <a:cxn ang="T16">
                  <a:pos x="T8" y="T9"/>
                </a:cxn>
                <a:cxn ang="T17">
                  <a:pos x="T10" y="T11"/>
                </a:cxn>
              </a:cxnLst>
              <a:rect l="T18" t="T19" r="T20" b="T21"/>
              <a:pathLst>
                <a:path w="87" h="87">
                  <a:moveTo>
                    <a:pt x="87" y="87"/>
                  </a:moveTo>
                  <a:lnTo>
                    <a:pt x="87" y="87"/>
                  </a:lnTo>
                  <a:lnTo>
                    <a:pt x="0" y="87"/>
                  </a:lnTo>
                  <a:lnTo>
                    <a:pt x="0" y="0"/>
                  </a:lnTo>
                  <a:lnTo>
                    <a:pt x="87" y="0"/>
                  </a:lnTo>
                  <a:lnTo>
                    <a:pt x="87" y="87"/>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9" name="Freeform 165"/>
            <p:cNvSpPr>
              <a:spLocks/>
            </p:cNvSpPr>
            <p:nvPr/>
          </p:nvSpPr>
          <p:spPr bwMode="gray">
            <a:xfrm>
              <a:off x="2874963" y="2960688"/>
              <a:ext cx="36513" cy="36513"/>
            </a:xfrm>
            <a:custGeom>
              <a:avLst/>
              <a:gdLst>
                <a:gd name="T0" fmla="*/ 2147483646 w 87"/>
                <a:gd name="T1" fmla="*/ 2147483646 h 87"/>
                <a:gd name="T2" fmla="*/ 2147483646 w 87"/>
                <a:gd name="T3" fmla="*/ 2147483646 h 87"/>
                <a:gd name="T4" fmla="*/ 0 w 87"/>
                <a:gd name="T5" fmla="*/ 2147483646 h 87"/>
                <a:gd name="T6" fmla="*/ 0 w 87"/>
                <a:gd name="T7" fmla="*/ 0 h 87"/>
                <a:gd name="T8" fmla="*/ 2147483646 w 87"/>
                <a:gd name="T9" fmla="*/ 0 h 87"/>
                <a:gd name="T10" fmla="*/ 2147483646 w 87"/>
                <a:gd name="T11" fmla="*/ 2147483646 h 87"/>
                <a:gd name="T12" fmla="*/ 0 60000 65536"/>
                <a:gd name="T13" fmla="*/ 0 60000 65536"/>
                <a:gd name="T14" fmla="*/ 0 60000 65536"/>
                <a:gd name="T15" fmla="*/ 0 60000 65536"/>
                <a:gd name="T16" fmla="*/ 0 60000 65536"/>
                <a:gd name="T17" fmla="*/ 0 60000 65536"/>
                <a:gd name="T18" fmla="*/ 0 w 87"/>
                <a:gd name="T19" fmla="*/ 0 h 87"/>
                <a:gd name="T20" fmla="*/ 87 w 87"/>
                <a:gd name="T21" fmla="*/ 87 h 87"/>
              </a:gdLst>
              <a:ahLst/>
              <a:cxnLst>
                <a:cxn ang="T12">
                  <a:pos x="T0" y="T1"/>
                </a:cxn>
                <a:cxn ang="T13">
                  <a:pos x="T2" y="T3"/>
                </a:cxn>
                <a:cxn ang="T14">
                  <a:pos x="T4" y="T5"/>
                </a:cxn>
                <a:cxn ang="T15">
                  <a:pos x="T6" y="T7"/>
                </a:cxn>
                <a:cxn ang="T16">
                  <a:pos x="T8" y="T9"/>
                </a:cxn>
                <a:cxn ang="T17">
                  <a:pos x="T10" y="T11"/>
                </a:cxn>
              </a:cxnLst>
              <a:rect l="T18" t="T19" r="T20" b="T21"/>
              <a:pathLst>
                <a:path w="87" h="87">
                  <a:moveTo>
                    <a:pt x="87" y="87"/>
                  </a:moveTo>
                  <a:lnTo>
                    <a:pt x="87" y="87"/>
                  </a:lnTo>
                  <a:lnTo>
                    <a:pt x="0" y="87"/>
                  </a:lnTo>
                  <a:lnTo>
                    <a:pt x="0" y="0"/>
                  </a:lnTo>
                  <a:lnTo>
                    <a:pt x="87" y="0"/>
                  </a:lnTo>
                  <a:lnTo>
                    <a:pt x="87" y="87"/>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0" name="Freeform 166"/>
            <p:cNvSpPr>
              <a:spLocks/>
            </p:cNvSpPr>
            <p:nvPr/>
          </p:nvSpPr>
          <p:spPr bwMode="gray">
            <a:xfrm>
              <a:off x="2928938" y="2960688"/>
              <a:ext cx="36513" cy="36513"/>
            </a:xfrm>
            <a:custGeom>
              <a:avLst/>
              <a:gdLst>
                <a:gd name="T0" fmla="*/ 2147483646 w 87"/>
                <a:gd name="T1" fmla="*/ 2147483646 h 87"/>
                <a:gd name="T2" fmla="*/ 2147483646 w 87"/>
                <a:gd name="T3" fmla="*/ 2147483646 h 87"/>
                <a:gd name="T4" fmla="*/ 0 w 87"/>
                <a:gd name="T5" fmla="*/ 2147483646 h 87"/>
                <a:gd name="T6" fmla="*/ 0 w 87"/>
                <a:gd name="T7" fmla="*/ 0 h 87"/>
                <a:gd name="T8" fmla="*/ 2147483646 w 87"/>
                <a:gd name="T9" fmla="*/ 0 h 87"/>
                <a:gd name="T10" fmla="*/ 2147483646 w 87"/>
                <a:gd name="T11" fmla="*/ 2147483646 h 87"/>
                <a:gd name="T12" fmla="*/ 0 60000 65536"/>
                <a:gd name="T13" fmla="*/ 0 60000 65536"/>
                <a:gd name="T14" fmla="*/ 0 60000 65536"/>
                <a:gd name="T15" fmla="*/ 0 60000 65536"/>
                <a:gd name="T16" fmla="*/ 0 60000 65536"/>
                <a:gd name="T17" fmla="*/ 0 60000 65536"/>
                <a:gd name="T18" fmla="*/ 0 w 87"/>
                <a:gd name="T19" fmla="*/ 0 h 87"/>
                <a:gd name="T20" fmla="*/ 87 w 87"/>
                <a:gd name="T21" fmla="*/ 87 h 87"/>
              </a:gdLst>
              <a:ahLst/>
              <a:cxnLst>
                <a:cxn ang="T12">
                  <a:pos x="T0" y="T1"/>
                </a:cxn>
                <a:cxn ang="T13">
                  <a:pos x="T2" y="T3"/>
                </a:cxn>
                <a:cxn ang="T14">
                  <a:pos x="T4" y="T5"/>
                </a:cxn>
                <a:cxn ang="T15">
                  <a:pos x="T6" y="T7"/>
                </a:cxn>
                <a:cxn ang="T16">
                  <a:pos x="T8" y="T9"/>
                </a:cxn>
                <a:cxn ang="T17">
                  <a:pos x="T10" y="T11"/>
                </a:cxn>
              </a:cxnLst>
              <a:rect l="T18" t="T19" r="T20" b="T21"/>
              <a:pathLst>
                <a:path w="87" h="87">
                  <a:moveTo>
                    <a:pt x="87" y="87"/>
                  </a:moveTo>
                  <a:lnTo>
                    <a:pt x="87" y="87"/>
                  </a:lnTo>
                  <a:lnTo>
                    <a:pt x="0" y="87"/>
                  </a:lnTo>
                  <a:lnTo>
                    <a:pt x="0" y="0"/>
                  </a:lnTo>
                  <a:lnTo>
                    <a:pt x="87" y="0"/>
                  </a:lnTo>
                  <a:lnTo>
                    <a:pt x="87" y="87"/>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1" name="Freeform 167"/>
            <p:cNvSpPr>
              <a:spLocks/>
            </p:cNvSpPr>
            <p:nvPr/>
          </p:nvSpPr>
          <p:spPr bwMode="gray">
            <a:xfrm>
              <a:off x="2819400" y="3016251"/>
              <a:ext cx="36513" cy="36513"/>
            </a:xfrm>
            <a:custGeom>
              <a:avLst/>
              <a:gdLst>
                <a:gd name="T0" fmla="*/ 2147483646 w 87"/>
                <a:gd name="T1" fmla="*/ 2147483646 h 86"/>
                <a:gd name="T2" fmla="*/ 2147483646 w 87"/>
                <a:gd name="T3" fmla="*/ 2147483646 h 86"/>
                <a:gd name="T4" fmla="*/ 0 w 87"/>
                <a:gd name="T5" fmla="*/ 2147483646 h 86"/>
                <a:gd name="T6" fmla="*/ 0 w 87"/>
                <a:gd name="T7" fmla="*/ 0 h 86"/>
                <a:gd name="T8" fmla="*/ 2147483646 w 87"/>
                <a:gd name="T9" fmla="*/ 0 h 86"/>
                <a:gd name="T10" fmla="*/ 2147483646 w 87"/>
                <a:gd name="T11" fmla="*/ 2147483646 h 86"/>
                <a:gd name="T12" fmla="*/ 0 60000 65536"/>
                <a:gd name="T13" fmla="*/ 0 60000 65536"/>
                <a:gd name="T14" fmla="*/ 0 60000 65536"/>
                <a:gd name="T15" fmla="*/ 0 60000 65536"/>
                <a:gd name="T16" fmla="*/ 0 60000 65536"/>
                <a:gd name="T17" fmla="*/ 0 60000 65536"/>
                <a:gd name="T18" fmla="*/ 0 w 87"/>
                <a:gd name="T19" fmla="*/ 0 h 86"/>
                <a:gd name="T20" fmla="*/ 87 w 87"/>
                <a:gd name="T21" fmla="*/ 86 h 86"/>
              </a:gdLst>
              <a:ahLst/>
              <a:cxnLst>
                <a:cxn ang="T12">
                  <a:pos x="T0" y="T1"/>
                </a:cxn>
                <a:cxn ang="T13">
                  <a:pos x="T2" y="T3"/>
                </a:cxn>
                <a:cxn ang="T14">
                  <a:pos x="T4" y="T5"/>
                </a:cxn>
                <a:cxn ang="T15">
                  <a:pos x="T6" y="T7"/>
                </a:cxn>
                <a:cxn ang="T16">
                  <a:pos x="T8" y="T9"/>
                </a:cxn>
                <a:cxn ang="T17">
                  <a:pos x="T10" y="T11"/>
                </a:cxn>
              </a:cxnLst>
              <a:rect l="T18" t="T19" r="T20" b="T21"/>
              <a:pathLst>
                <a:path w="87" h="86">
                  <a:moveTo>
                    <a:pt x="87" y="86"/>
                  </a:moveTo>
                  <a:lnTo>
                    <a:pt x="87" y="86"/>
                  </a:lnTo>
                  <a:lnTo>
                    <a:pt x="0" y="86"/>
                  </a:lnTo>
                  <a:lnTo>
                    <a:pt x="0" y="0"/>
                  </a:lnTo>
                  <a:lnTo>
                    <a:pt x="87" y="0"/>
                  </a:lnTo>
                  <a:lnTo>
                    <a:pt x="87" y="86"/>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2" name="Freeform 168"/>
            <p:cNvSpPr>
              <a:spLocks/>
            </p:cNvSpPr>
            <p:nvPr/>
          </p:nvSpPr>
          <p:spPr bwMode="gray">
            <a:xfrm>
              <a:off x="2874963" y="3016251"/>
              <a:ext cx="36513" cy="36513"/>
            </a:xfrm>
            <a:custGeom>
              <a:avLst/>
              <a:gdLst>
                <a:gd name="T0" fmla="*/ 2147483646 w 87"/>
                <a:gd name="T1" fmla="*/ 2147483646 h 86"/>
                <a:gd name="T2" fmla="*/ 2147483646 w 87"/>
                <a:gd name="T3" fmla="*/ 2147483646 h 86"/>
                <a:gd name="T4" fmla="*/ 0 w 87"/>
                <a:gd name="T5" fmla="*/ 2147483646 h 86"/>
                <a:gd name="T6" fmla="*/ 0 w 87"/>
                <a:gd name="T7" fmla="*/ 0 h 86"/>
                <a:gd name="T8" fmla="*/ 2147483646 w 87"/>
                <a:gd name="T9" fmla="*/ 0 h 86"/>
                <a:gd name="T10" fmla="*/ 2147483646 w 87"/>
                <a:gd name="T11" fmla="*/ 2147483646 h 86"/>
                <a:gd name="T12" fmla="*/ 0 60000 65536"/>
                <a:gd name="T13" fmla="*/ 0 60000 65536"/>
                <a:gd name="T14" fmla="*/ 0 60000 65536"/>
                <a:gd name="T15" fmla="*/ 0 60000 65536"/>
                <a:gd name="T16" fmla="*/ 0 60000 65536"/>
                <a:gd name="T17" fmla="*/ 0 60000 65536"/>
                <a:gd name="T18" fmla="*/ 0 w 87"/>
                <a:gd name="T19" fmla="*/ 0 h 86"/>
                <a:gd name="T20" fmla="*/ 87 w 87"/>
                <a:gd name="T21" fmla="*/ 86 h 86"/>
              </a:gdLst>
              <a:ahLst/>
              <a:cxnLst>
                <a:cxn ang="T12">
                  <a:pos x="T0" y="T1"/>
                </a:cxn>
                <a:cxn ang="T13">
                  <a:pos x="T2" y="T3"/>
                </a:cxn>
                <a:cxn ang="T14">
                  <a:pos x="T4" y="T5"/>
                </a:cxn>
                <a:cxn ang="T15">
                  <a:pos x="T6" y="T7"/>
                </a:cxn>
                <a:cxn ang="T16">
                  <a:pos x="T8" y="T9"/>
                </a:cxn>
                <a:cxn ang="T17">
                  <a:pos x="T10" y="T11"/>
                </a:cxn>
              </a:cxnLst>
              <a:rect l="T18" t="T19" r="T20" b="T21"/>
              <a:pathLst>
                <a:path w="87" h="86">
                  <a:moveTo>
                    <a:pt x="87" y="86"/>
                  </a:moveTo>
                  <a:lnTo>
                    <a:pt x="87" y="86"/>
                  </a:lnTo>
                  <a:lnTo>
                    <a:pt x="0" y="86"/>
                  </a:lnTo>
                  <a:lnTo>
                    <a:pt x="0" y="0"/>
                  </a:lnTo>
                  <a:lnTo>
                    <a:pt x="87" y="0"/>
                  </a:lnTo>
                  <a:lnTo>
                    <a:pt x="87" y="86"/>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3" name="Freeform 169"/>
            <p:cNvSpPr>
              <a:spLocks/>
            </p:cNvSpPr>
            <p:nvPr/>
          </p:nvSpPr>
          <p:spPr bwMode="gray">
            <a:xfrm>
              <a:off x="2928938" y="3016251"/>
              <a:ext cx="36513" cy="36513"/>
            </a:xfrm>
            <a:custGeom>
              <a:avLst/>
              <a:gdLst>
                <a:gd name="T0" fmla="*/ 2147483646 w 87"/>
                <a:gd name="T1" fmla="*/ 2147483646 h 86"/>
                <a:gd name="T2" fmla="*/ 2147483646 w 87"/>
                <a:gd name="T3" fmla="*/ 2147483646 h 86"/>
                <a:gd name="T4" fmla="*/ 0 w 87"/>
                <a:gd name="T5" fmla="*/ 2147483646 h 86"/>
                <a:gd name="T6" fmla="*/ 0 w 87"/>
                <a:gd name="T7" fmla="*/ 0 h 86"/>
                <a:gd name="T8" fmla="*/ 2147483646 w 87"/>
                <a:gd name="T9" fmla="*/ 0 h 86"/>
                <a:gd name="T10" fmla="*/ 2147483646 w 87"/>
                <a:gd name="T11" fmla="*/ 2147483646 h 86"/>
                <a:gd name="T12" fmla="*/ 0 60000 65536"/>
                <a:gd name="T13" fmla="*/ 0 60000 65536"/>
                <a:gd name="T14" fmla="*/ 0 60000 65536"/>
                <a:gd name="T15" fmla="*/ 0 60000 65536"/>
                <a:gd name="T16" fmla="*/ 0 60000 65536"/>
                <a:gd name="T17" fmla="*/ 0 60000 65536"/>
                <a:gd name="T18" fmla="*/ 0 w 87"/>
                <a:gd name="T19" fmla="*/ 0 h 86"/>
                <a:gd name="T20" fmla="*/ 87 w 87"/>
                <a:gd name="T21" fmla="*/ 86 h 86"/>
              </a:gdLst>
              <a:ahLst/>
              <a:cxnLst>
                <a:cxn ang="T12">
                  <a:pos x="T0" y="T1"/>
                </a:cxn>
                <a:cxn ang="T13">
                  <a:pos x="T2" y="T3"/>
                </a:cxn>
                <a:cxn ang="T14">
                  <a:pos x="T4" y="T5"/>
                </a:cxn>
                <a:cxn ang="T15">
                  <a:pos x="T6" y="T7"/>
                </a:cxn>
                <a:cxn ang="T16">
                  <a:pos x="T8" y="T9"/>
                </a:cxn>
                <a:cxn ang="T17">
                  <a:pos x="T10" y="T11"/>
                </a:cxn>
              </a:cxnLst>
              <a:rect l="T18" t="T19" r="T20" b="T21"/>
              <a:pathLst>
                <a:path w="87" h="86">
                  <a:moveTo>
                    <a:pt x="87" y="86"/>
                  </a:moveTo>
                  <a:lnTo>
                    <a:pt x="87" y="86"/>
                  </a:lnTo>
                  <a:lnTo>
                    <a:pt x="0" y="86"/>
                  </a:lnTo>
                  <a:lnTo>
                    <a:pt x="0" y="0"/>
                  </a:lnTo>
                  <a:lnTo>
                    <a:pt x="87" y="0"/>
                  </a:lnTo>
                  <a:lnTo>
                    <a:pt x="87" y="86"/>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4" name="Freeform 170"/>
            <p:cNvSpPr>
              <a:spLocks/>
            </p:cNvSpPr>
            <p:nvPr/>
          </p:nvSpPr>
          <p:spPr bwMode="gray">
            <a:xfrm>
              <a:off x="2435225" y="2540001"/>
              <a:ext cx="630238" cy="628650"/>
            </a:xfrm>
            <a:custGeom>
              <a:avLst/>
              <a:gdLst>
                <a:gd name="T0" fmla="*/ 2147483646 w 1505"/>
                <a:gd name="T1" fmla="*/ 2147483646 h 1499"/>
                <a:gd name="T2" fmla="*/ 2147483646 w 1505"/>
                <a:gd name="T3" fmla="*/ 2147483646 h 1499"/>
                <a:gd name="T4" fmla="*/ 2147483646 w 1505"/>
                <a:gd name="T5" fmla="*/ 2147483646 h 1499"/>
                <a:gd name="T6" fmla="*/ 2147483646 w 1505"/>
                <a:gd name="T7" fmla="*/ 2147483646 h 1499"/>
                <a:gd name="T8" fmla="*/ 2147483646 w 1505"/>
                <a:gd name="T9" fmla="*/ 2147483646 h 1499"/>
                <a:gd name="T10" fmla="*/ 2147483646 w 1505"/>
                <a:gd name="T11" fmla="*/ 2147483646 h 1499"/>
                <a:gd name="T12" fmla="*/ 2147483646 w 1505"/>
                <a:gd name="T13" fmla="*/ 2147483646 h 1499"/>
                <a:gd name="T14" fmla="*/ 2147483646 w 1505"/>
                <a:gd name="T15" fmla="*/ 2147483646 h 1499"/>
                <a:gd name="T16" fmla="*/ 2147483646 w 1505"/>
                <a:gd name="T17" fmla="*/ 2147483646 h 1499"/>
                <a:gd name="T18" fmla="*/ 2147483646 w 1505"/>
                <a:gd name="T19" fmla="*/ 2147483646 h 1499"/>
                <a:gd name="T20" fmla="*/ 2147483646 w 1505"/>
                <a:gd name="T21" fmla="*/ 2147483646 h 1499"/>
                <a:gd name="T22" fmla="*/ 2147483646 w 1505"/>
                <a:gd name="T23" fmla="*/ 2147483646 h 1499"/>
                <a:gd name="T24" fmla="*/ 2147483646 w 1505"/>
                <a:gd name="T25" fmla="*/ 2147483646 h 1499"/>
                <a:gd name="T26" fmla="*/ 2147483646 w 1505"/>
                <a:gd name="T27" fmla="*/ 2147483646 h 1499"/>
                <a:gd name="T28" fmla="*/ 2147483646 w 1505"/>
                <a:gd name="T29" fmla="*/ 2147483646 h 1499"/>
                <a:gd name="T30" fmla="*/ 2147483646 w 1505"/>
                <a:gd name="T31" fmla="*/ 2147483646 h 1499"/>
                <a:gd name="T32" fmla="*/ 2147483646 w 1505"/>
                <a:gd name="T33" fmla="*/ 2147483646 h 1499"/>
                <a:gd name="T34" fmla="*/ 2147483646 w 1505"/>
                <a:gd name="T35" fmla="*/ 2147483646 h 1499"/>
                <a:gd name="T36" fmla="*/ 2147483646 w 1505"/>
                <a:gd name="T37" fmla="*/ 2147483646 h 1499"/>
                <a:gd name="T38" fmla="*/ 2147483646 w 1505"/>
                <a:gd name="T39" fmla="*/ 2147483646 h 1499"/>
                <a:gd name="T40" fmla="*/ 2147483646 w 1505"/>
                <a:gd name="T41" fmla="*/ 2147483646 h 1499"/>
                <a:gd name="T42" fmla="*/ 2147483646 w 1505"/>
                <a:gd name="T43" fmla="*/ 2147483646 h 1499"/>
                <a:gd name="T44" fmla="*/ 2147483646 w 1505"/>
                <a:gd name="T45" fmla="*/ 2147483646 h 1499"/>
                <a:gd name="T46" fmla="*/ 2147483646 w 1505"/>
                <a:gd name="T47" fmla="*/ 2147483646 h 1499"/>
                <a:gd name="T48" fmla="*/ 0 w 1505"/>
                <a:gd name="T49" fmla="*/ 2147483646 h 1499"/>
                <a:gd name="T50" fmla="*/ 0 w 1505"/>
                <a:gd name="T51" fmla="*/ 2147483646 h 1499"/>
                <a:gd name="T52" fmla="*/ 2147483646 w 1505"/>
                <a:gd name="T53" fmla="*/ 2147483646 h 1499"/>
                <a:gd name="T54" fmla="*/ 2147483646 w 1505"/>
                <a:gd name="T55" fmla="*/ 2147483646 h 1499"/>
                <a:gd name="T56" fmla="*/ 2147483646 w 1505"/>
                <a:gd name="T57" fmla="*/ 2147483646 h 1499"/>
                <a:gd name="T58" fmla="*/ 2147483646 w 1505"/>
                <a:gd name="T59" fmla="*/ 2147483646 h 1499"/>
                <a:gd name="T60" fmla="*/ 2147483646 w 1505"/>
                <a:gd name="T61" fmla="*/ 2147483646 h 1499"/>
                <a:gd name="T62" fmla="*/ 2147483646 w 1505"/>
                <a:gd name="T63" fmla="*/ 2147483646 h 1499"/>
                <a:gd name="T64" fmla="*/ 2147483646 w 1505"/>
                <a:gd name="T65" fmla="*/ 2147483646 h 1499"/>
                <a:gd name="T66" fmla="*/ 2147483646 w 1505"/>
                <a:gd name="T67" fmla="*/ 2147483646 h 1499"/>
                <a:gd name="T68" fmla="*/ 2147483646 w 1505"/>
                <a:gd name="T69" fmla="*/ 0 h 1499"/>
                <a:gd name="T70" fmla="*/ 2147483646 w 1505"/>
                <a:gd name="T71" fmla="*/ 0 h 1499"/>
                <a:gd name="T72" fmla="*/ 2147483646 w 1505"/>
                <a:gd name="T73" fmla="*/ 2147483646 h 1499"/>
                <a:gd name="T74" fmla="*/ 2147483646 w 1505"/>
                <a:gd name="T75" fmla="*/ 2147483646 h 1499"/>
                <a:gd name="T76" fmla="*/ 2147483646 w 1505"/>
                <a:gd name="T77" fmla="*/ 2147483646 h 1499"/>
                <a:gd name="T78" fmla="*/ 2147483646 w 1505"/>
                <a:gd name="T79" fmla="*/ 2147483646 h 149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505"/>
                <a:gd name="T121" fmla="*/ 0 h 1499"/>
                <a:gd name="T122" fmla="*/ 1505 w 1505"/>
                <a:gd name="T123" fmla="*/ 1499 h 1499"/>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505" h="1499">
                  <a:moveTo>
                    <a:pt x="1505" y="1499"/>
                  </a:moveTo>
                  <a:lnTo>
                    <a:pt x="1505" y="1499"/>
                  </a:lnTo>
                  <a:lnTo>
                    <a:pt x="1218" y="1499"/>
                  </a:lnTo>
                  <a:cubicBezTo>
                    <a:pt x="1200" y="1499"/>
                    <a:pt x="1185" y="1484"/>
                    <a:pt x="1185" y="1466"/>
                  </a:cubicBezTo>
                  <a:cubicBezTo>
                    <a:pt x="1185" y="1447"/>
                    <a:pt x="1200" y="1432"/>
                    <a:pt x="1218" y="1432"/>
                  </a:cubicBezTo>
                  <a:lnTo>
                    <a:pt x="1438" y="1432"/>
                  </a:lnTo>
                  <a:lnTo>
                    <a:pt x="1438" y="1340"/>
                  </a:lnTo>
                  <a:lnTo>
                    <a:pt x="1309" y="1340"/>
                  </a:lnTo>
                  <a:lnTo>
                    <a:pt x="1309" y="118"/>
                  </a:lnTo>
                  <a:cubicBezTo>
                    <a:pt x="1309" y="90"/>
                    <a:pt x="1286" y="67"/>
                    <a:pt x="1258" y="67"/>
                  </a:cubicBezTo>
                  <a:lnTo>
                    <a:pt x="927" y="67"/>
                  </a:lnTo>
                  <a:cubicBezTo>
                    <a:pt x="899" y="67"/>
                    <a:pt x="876" y="90"/>
                    <a:pt x="876" y="118"/>
                  </a:cubicBezTo>
                  <a:lnTo>
                    <a:pt x="876" y="1340"/>
                  </a:lnTo>
                  <a:lnTo>
                    <a:pt x="644" y="1340"/>
                  </a:lnTo>
                  <a:lnTo>
                    <a:pt x="644" y="508"/>
                  </a:lnTo>
                  <a:cubicBezTo>
                    <a:pt x="644" y="480"/>
                    <a:pt x="621" y="457"/>
                    <a:pt x="593" y="457"/>
                  </a:cubicBezTo>
                  <a:lnTo>
                    <a:pt x="263" y="457"/>
                  </a:lnTo>
                  <a:cubicBezTo>
                    <a:pt x="234" y="457"/>
                    <a:pt x="211" y="480"/>
                    <a:pt x="211" y="508"/>
                  </a:cubicBezTo>
                  <a:lnTo>
                    <a:pt x="211" y="1340"/>
                  </a:lnTo>
                  <a:lnTo>
                    <a:pt x="66" y="1340"/>
                  </a:lnTo>
                  <a:lnTo>
                    <a:pt x="66" y="1432"/>
                  </a:lnTo>
                  <a:lnTo>
                    <a:pt x="984" y="1432"/>
                  </a:lnTo>
                  <a:cubicBezTo>
                    <a:pt x="1002" y="1432"/>
                    <a:pt x="1017" y="1447"/>
                    <a:pt x="1017" y="1466"/>
                  </a:cubicBezTo>
                  <a:cubicBezTo>
                    <a:pt x="1017" y="1484"/>
                    <a:pt x="1002" y="1499"/>
                    <a:pt x="984" y="1499"/>
                  </a:cubicBezTo>
                  <a:lnTo>
                    <a:pt x="0" y="1499"/>
                  </a:lnTo>
                  <a:lnTo>
                    <a:pt x="0" y="1273"/>
                  </a:lnTo>
                  <a:lnTo>
                    <a:pt x="145" y="1273"/>
                  </a:lnTo>
                  <a:lnTo>
                    <a:pt x="145" y="508"/>
                  </a:lnTo>
                  <a:cubicBezTo>
                    <a:pt x="145" y="443"/>
                    <a:pt x="198" y="391"/>
                    <a:pt x="263" y="391"/>
                  </a:cubicBezTo>
                  <a:lnTo>
                    <a:pt x="593" y="391"/>
                  </a:lnTo>
                  <a:cubicBezTo>
                    <a:pt x="658" y="391"/>
                    <a:pt x="711" y="443"/>
                    <a:pt x="711" y="508"/>
                  </a:cubicBezTo>
                  <a:lnTo>
                    <a:pt x="711" y="1273"/>
                  </a:lnTo>
                  <a:lnTo>
                    <a:pt x="809" y="1273"/>
                  </a:lnTo>
                  <a:lnTo>
                    <a:pt x="809" y="118"/>
                  </a:lnTo>
                  <a:cubicBezTo>
                    <a:pt x="809" y="53"/>
                    <a:pt x="862" y="0"/>
                    <a:pt x="927" y="0"/>
                  </a:cubicBezTo>
                  <a:lnTo>
                    <a:pt x="1258" y="0"/>
                  </a:lnTo>
                  <a:cubicBezTo>
                    <a:pt x="1323" y="0"/>
                    <a:pt x="1376" y="53"/>
                    <a:pt x="1376" y="118"/>
                  </a:cubicBezTo>
                  <a:lnTo>
                    <a:pt x="1376" y="1273"/>
                  </a:lnTo>
                  <a:lnTo>
                    <a:pt x="1505" y="1273"/>
                  </a:lnTo>
                  <a:lnTo>
                    <a:pt x="1505" y="1499"/>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5" name="Freeform 171"/>
            <p:cNvSpPr>
              <a:spLocks/>
            </p:cNvSpPr>
            <p:nvPr/>
          </p:nvSpPr>
          <p:spPr bwMode="gray">
            <a:xfrm>
              <a:off x="2817813" y="3125788"/>
              <a:ext cx="58738" cy="58738"/>
            </a:xfrm>
            <a:custGeom>
              <a:avLst/>
              <a:gdLst>
                <a:gd name="T0" fmla="*/ 2147483646 w 139"/>
                <a:gd name="T1" fmla="*/ 2147483646 h 139"/>
                <a:gd name="T2" fmla="*/ 2147483646 w 139"/>
                <a:gd name="T3" fmla="*/ 2147483646 h 139"/>
                <a:gd name="T4" fmla="*/ 2147483646 w 139"/>
                <a:gd name="T5" fmla="*/ 2147483646 h 139"/>
                <a:gd name="T6" fmla="*/ 0 w 139"/>
                <a:gd name="T7" fmla="*/ 2147483646 h 139"/>
                <a:gd name="T8" fmla="*/ 2147483646 w 139"/>
                <a:gd name="T9" fmla="*/ 0 h 139"/>
                <a:gd name="T10" fmla="*/ 2147483646 w 139"/>
                <a:gd name="T11" fmla="*/ 2147483646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139" y="70"/>
                  </a:moveTo>
                  <a:lnTo>
                    <a:pt x="139" y="70"/>
                  </a:lnTo>
                  <a:cubicBezTo>
                    <a:pt x="139" y="108"/>
                    <a:pt x="107" y="139"/>
                    <a:pt x="69" y="139"/>
                  </a:cubicBezTo>
                  <a:cubicBezTo>
                    <a:pt x="31" y="139"/>
                    <a:pt x="0" y="108"/>
                    <a:pt x="0" y="70"/>
                  </a:cubicBezTo>
                  <a:cubicBezTo>
                    <a:pt x="0" y="31"/>
                    <a:pt x="31" y="0"/>
                    <a:pt x="69" y="0"/>
                  </a:cubicBezTo>
                  <a:cubicBezTo>
                    <a:pt x="107" y="0"/>
                    <a:pt x="139" y="31"/>
                    <a:pt x="139" y="70"/>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6" name="Freeform 172"/>
            <p:cNvSpPr>
              <a:spLocks/>
            </p:cNvSpPr>
            <p:nvPr/>
          </p:nvSpPr>
          <p:spPr bwMode="gray">
            <a:xfrm>
              <a:off x="2914650" y="3125788"/>
              <a:ext cx="58738" cy="58738"/>
            </a:xfrm>
            <a:custGeom>
              <a:avLst/>
              <a:gdLst>
                <a:gd name="T0" fmla="*/ 2147483646 w 138"/>
                <a:gd name="T1" fmla="*/ 2147483646 h 139"/>
                <a:gd name="T2" fmla="*/ 2147483646 w 138"/>
                <a:gd name="T3" fmla="*/ 2147483646 h 139"/>
                <a:gd name="T4" fmla="*/ 2147483646 w 138"/>
                <a:gd name="T5" fmla="*/ 2147483646 h 139"/>
                <a:gd name="T6" fmla="*/ 0 w 138"/>
                <a:gd name="T7" fmla="*/ 2147483646 h 139"/>
                <a:gd name="T8" fmla="*/ 2147483646 w 138"/>
                <a:gd name="T9" fmla="*/ 0 h 139"/>
                <a:gd name="T10" fmla="*/ 2147483646 w 138"/>
                <a:gd name="T11" fmla="*/ 2147483646 h 139"/>
                <a:gd name="T12" fmla="*/ 0 60000 65536"/>
                <a:gd name="T13" fmla="*/ 0 60000 65536"/>
                <a:gd name="T14" fmla="*/ 0 60000 65536"/>
                <a:gd name="T15" fmla="*/ 0 60000 65536"/>
                <a:gd name="T16" fmla="*/ 0 60000 65536"/>
                <a:gd name="T17" fmla="*/ 0 60000 65536"/>
                <a:gd name="T18" fmla="*/ 0 w 138"/>
                <a:gd name="T19" fmla="*/ 0 h 139"/>
                <a:gd name="T20" fmla="*/ 138 w 138"/>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8" h="139">
                  <a:moveTo>
                    <a:pt x="138" y="70"/>
                  </a:moveTo>
                  <a:lnTo>
                    <a:pt x="138" y="70"/>
                  </a:lnTo>
                  <a:cubicBezTo>
                    <a:pt x="138" y="108"/>
                    <a:pt x="107" y="139"/>
                    <a:pt x="69" y="139"/>
                  </a:cubicBezTo>
                  <a:cubicBezTo>
                    <a:pt x="31" y="139"/>
                    <a:pt x="0" y="108"/>
                    <a:pt x="0" y="70"/>
                  </a:cubicBezTo>
                  <a:cubicBezTo>
                    <a:pt x="0" y="31"/>
                    <a:pt x="31" y="0"/>
                    <a:pt x="69" y="0"/>
                  </a:cubicBezTo>
                  <a:cubicBezTo>
                    <a:pt x="107" y="0"/>
                    <a:pt x="138" y="31"/>
                    <a:pt x="138" y="70"/>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267" name="组合 28917"/>
          <p:cNvGrpSpPr>
            <a:grpSpLocks/>
          </p:cNvGrpSpPr>
          <p:nvPr/>
        </p:nvGrpSpPr>
        <p:grpSpPr bwMode="gray">
          <a:xfrm>
            <a:off x="5658667" y="3963582"/>
            <a:ext cx="815335" cy="602409"/>
            <a:chOff x="1438277" y="3752842"/>
            <a:chExt cx="666754" cy="493709"/>
          </a:xfrm>
          <a:solidFill>
            <a:schemeClr val="bg1">
              <a:lumMod val="65000"/>
            </a:schemeClr>
          </a:solidFill>
        </p:grpSpPr>
        <p:sp>
          <p:nvSpPr>
            <p:cNvPr id="268" name="Freeform 246"/>
            <p:cNvSpPr>
              <a:spLocks/>
            </p:cNvSpPr>
            <p:nvPr/>
          </p:nvSpPr>
          <p:spPr bwMode="gray">
            <a:xfrm>
              <a:off x="1865317" y="4187811"/>
              <a:ext cx="57150" cy="58738"/>
            </a:xfrm>
            <a:custGeom>
              <a:avLst/>
              <a:gdLst>
                <a:gd name="T0" fmla="*/ 2147483646 w 138"/>
                <a:gd name="T1" fmla="*/ 2147483646 h 139"/>
                <a:gd name="T2" fmla="*/ 2147483646 w 138"/>
                <a:gd name="T3" fmla="*/ 2147483646 h 139"/>
                <a:gd name="T4" fmla="*/ 2147483646 w 138"/>
                <a:gd name="T5" fmla="*/ 2147483646 h 139"/>
                <a:gd name="T6" fmla="*/ 0 w 138"/>
                <a:gd name="T7" fmla="*/ 2147483646 h 139"/>
                <a:gd name="T8" fmla="*/ 2147483646 w 138"/>
                <a:gd name="T9" fmla="*/ 0 h 139"/>
                <a:gd name="T10" fmla="*/ 2147483646 w 138"/>
                <a:gd name="T11" fmla="*/ 2147483646 h 139"/>
                <a:gd name="T12" fmla="*/ 0 60000 65536"/>
                <a:gd name="T13" fmla="*/ 0 60000 65536"/>
                <a:gd name="T14" fmla="*/ 0 60000 65536"/>
                <a:gd name="T15" fmla="*/ 0 60000 65536"/>
                <a:gd name="T16" fmla="*/ 0 60000 65536"/>
                <a:gd name="T17" fmla="*/ 0 60000 65536"/>
                <a:gd name="T18" fmla="*/ 0 w 138"/>
                <a:gd name="T19" fmla="*/ 0 h 139"/>
                <a:gd name="T20" fmla="*/ 138 w 138"/>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8" h="139">
                  <a:moveTo>
                    <a:pt x="138" y="70"/>
                  </a:moveTo>
                  <a:lnTo>
                    <a:pt x="138" y="70"/>
                  </a:lnTo>
                  <a:cubicBezTo>
                    <a:pt x="138" y="108"/>
                    <a:pt x="107" y="139"/>
                    <a:pt x="69" y="139"/>
                  </a:cubicBezTo>
                  <a:cubicBezTo>
                    <a:pt x="31" y="139"/>
                    <a:pt x="0" y="108"/>
                    <a:pt x="0" y="70"/>
                  </a:cubicBezTo>
                  <a:cubicBezTo>
                    <a:pt x="0" y="31"/>
                    <a:pt x="31" y="0"/>
                    <a:pt x="69" y="0"/>
                  </a:cubicBezTo>
                  <a:cubicBezTo>
                    <a:pt x="107" y="0"/>
                    <a:pt x="138" y="31"/>
                    <a:pt x="138" y="70"/>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9" name="Freeform 247"/>
            <p:cNvSpPr>
              <a:spLocks/>
            </p:cNvSpPr>
            <p:nvPr/>
          </p:nvSpPr>
          <p:spPr bwMode="gray">
            <a:xfrm>
              <a:off x="1962154" y="4187813"/>
              <a:ext cx="58738" cy="58738"/>
            </a:xfrm>
            <a:custGeom>
              <a:avLst/>
              <a:gdLst>
                <a:gd name="T0" fmla="*/ 2147483646 w 139"/>
                <a:gd name="T1" fmla="*/ 2147483646 h 139"/>
                <a:gd name="T2" fmla="*/ 2147483646 w 139"/>
                <a:gd name="T3" fmla="*/ 2147483646 h 139"/>
                <a:gd name="T4" fmla="*/ 2147483646 w 139"/>
                <a:gd name="T5" fmla="*/ 2147483646 h 139"/>
                <a:gd name="T6" fmla="*/ 0 w 139"/>
                <a:gd name="T7" fmla="*/ 2147483646 h 139"/>
                <a:gd name="T8" fmla="*/ 2147483646 w 139"/>
                <a:gd name="T9" fmla="*/ 0 h 139"/>
                <a:gd name="T10" fmla="*/ 2147483646 w 139"/>
                <a:gd name="T11" fmla="*/ 2147483646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139" y="70"/>
                  </a:moveTo>
                  <a:lnTo>
                    <a:pt x="139" y="70"/>
                  </a:lnTo>
                  <a:cubicBezTo>
                    <a:pt x="139" y="108"/>
                    <a:pt x="108" y="139"/>
                    <a:pt x="70" y="139"/>
                  </a:cubicBezTo>
                  <a:cubicBezTo>
                    <a:pt x="32" y="139"/>
                    <a:pt x="0" y="108"/>
                    <a:pt x="0" y="70"/>
                  </a:cubicBezTo>
                  <a:cubicBezTo>
                    <a:pt x="0" y="31"/>
                    <a:pt x="32" y="0"/>
                    <a:pt x="70" y="0"/>
                  </a:cubicBezTo>
                  <a:cubicBezTo>
                    <a:pt x="108" y="0"/>
                    <a:pt x="139" y="31"/>
                    <a:pt x="139" y="70"/>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0" name="Freeform 248"/>
            <p:cNvSpPr>
              <a:spLocks noEditPoints="1"/>
            </p:cNvSpPr>
            <p:nvPr/>
          </p:nvSpPr>
          <p:spPr bwMode="gray">
            <a:xfrm>
              <a:off x="1438277" y="3925876"/>
              <a:ext cx="666751" cy="306387"/>
            </a:xfrm>
            <a:custGeom>
              <a:avLst/>
              <a:gdLst>
                <a:gd name="T0" fmla="*/ 2147483646 w 1587"/>
                <a:gd name="T1" fmla="*/ 2147483646 h 730"/>
                <a:gd name="T2" fmla="*/ 2147483646 w 1587"/>
                <a:gd name="T3" fmla="*/ 2147483646 h 730"/>
                <a:gd name="T4" fmla="*/ 2147483646 w 1587"/>
                <a:gd name="T5" fmla="*/ 2147483646 h 730"/>
                <a:gd name="T6" fmla="*/ 0 w 1587"/>
                <a:gd name="T7" fmla="*/ 2147483646 h 730"/>
                <a:gd name="T8" fmla="*/ 0 w 1587"/>
                <a:gd name="T9" fmla="*/ 2147483646 h 730"/>
                <a:gd name="T10" fmla="*/ 2147483646 w 1587"/>
                <a:gd name="T11" fmla="*/ 2147483646 h 730"/>
                <a:gd name="T12" fmla="*/ 2147483646 w 1587"/>
                <a:gd name="T13" fmla="*/ 2147483646 h 730"/>
                <a:gd name="T14" fmla="*/ 2147483646 w 1587"/>
                <a:gd name="T15" fmla="*/ 2147483646 h 730"/>
                <a:gd name="T16" fmla="*/ 2147483646 w 1587"/>
                <a:gd name="T17" fmla="*/ 0 h 730"/>
                <a:gd name="T18" fmla="*/ 2147483646 w 1587"/>
                <a:gd name="T19" fmla="*/ 2147483646 h 730"/>
                <a:gd name="T20" fmla="*/ 2147483646 w 1587"/>
                <a:gd name="T21" fmla="*/ 2147483646 h 730"/>
                <a:gd name="T22" fmla="*/ 2147483646 w 1587"/>
                <a:gd name="T23" fmla="*/ 2147483646 h 730"/>
                <a:gd name="T24" fmla="*/ 2147483646 w 1587"/>
                <a:gd name="T25" fmla="*/ 2147483646 h 730"/>
                <a:gd name="T26" fmla="*/ 2147483646 w 1587"/>
                <a:gd name="T27" fmla="*/ 2147483646 h 730"/>
                <a:gd name="T28" fmla="*/ 2147483646 w 1587"/>
                <a:gd name="T29" fmla="*/ 2147483646 h 730"/>
                <a:gd name="T30" fmla="*/ 2147483646 w 1587"/>
                <a:gd name="T31" fmla="*/ 2147483646 h 730"/>
                <a:gd name="T32" fmla="*/ 2147483646 w 1587"/>
                <a:gd name="T33" fmla="*/ 2147483646 h 730"/>
                <a:gd name="T34" fmla="*/ 2147483646 w 1587"/>
                <a:gd name="T35" fmla="*/ 2147483646 h 730"/>
                <a:gd name="T36" fmla="*/ 2147483646 w 1587"/>
                <a:gd name="T37" fmla="*/ 2147483646 h 730"/>
                <a:gd name="T38" fmla="*/ 2147483646 w 1587"/>
                <a:gd name="T39" fmla="*/ 2147483646 h 730"/>
                <a:gd name="T40" fmla="*/ 2147483646 w 1587"/>
                <a:gd name="T41" fmla="*/ 2147483646 h 730"/>
                <a:gd name="T42" fmla="*/ 2147483646 w 1587"/>
                <a:gd name="T43" fmla="*/ 2147483646 h 730"/>
                <a:gd name="T44" fmla="*/ 2147483646 w 1587"/>
                <a:gd name="T45" fmla="*/ 2147483646 h 730"/>
                <a:gd name="T46" fmla="*/ 2147483646 w 1587"/>
                <a:gd name="T47" fmla="*/ 2147483646 h 730"/>
                <a:gd name="T48" fmla="*/ 2147483646 w 1587"/>
                <a:gd name="T49" fmla="*/ 2147483646 h 730"/>
                <a:gd name="T50" fmla="*/ 2147483646 w 1587"/>
                <a:gd name="T51" fmla="*/ 2147483646 h 730"/>
                <a:gd name="T52" fmla="*/ 2147483646 w 1587"/>
                <a:gd name="T53" fmla="*/ 2147483646 h 730"/>
                <a:gd name="T54" fmla="*/ 2147483646 w 1587"/>
                <a:gd name="T55" fmla="*/ 0 h 730"/>
                <a:gd name="T56" fmla="*/ 2147483646 w 1587"/>
                <a:gd name="T57" fmla="*/ 2147483646 h 730"/>
                <a:gd name="T58" fmla="*/ 2147483646 w 1587"/>
                <a:gd name="T59" fmla="*/ 2147483646 h 730"/>
                <a:gd name="T60" fmla="*/ 2147483646 w 1587"/>
                <a:gd name="T61" fmla="*/ 2147483646 h 730"/>
                <a:gd name="T62" fmla="*/ 2147483646 w 1587"/>
                <a:gd name="T63" fmla="*/ 2147483646 h 730"/>
                <a:gd name="T64" fmla="*/ 2147483646 w 1587"/>
                <a:gd name="T65" fmla="*/ 2147483646 h 730"/>
                <a:gd name="T66" fmla="*/ 2147483646 w 1587"/>
                <a:gd name="T67" fmla="*/ 2147483646 h 73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587"/>
                <a:gd name="T103" fmla="*/ 0 h 730"/>
                <a:gd name="T104" fmla="*/ 1587 w 1587"/>
                <a:gd name="T105" fmla="*/ 730 h 73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587" h="730">
                  <a:moveTo>
                    <a:pt x="1085" y="730"/>
                  </a:moveTo>
                  <a:lnTo>
                    <a:pt x="1085" y="730"/>
                  </a:lnTo>
                  <a:lnTo>
                    <a:pt x="33" y="730"/>
                  </a:lnTo>
                  <a:cubicBezTo>
                    <a:pt x="15" y="730"/>
                    <a:pt x="0" y="715"/>
                    <a:pt x="0" y="697"/>
                  </a:cubicBezTo>
                  <a:lnTo>
                    <a:pt x="0" y="546"/>
                  </a:lnTo>
                  <a:cubicBezTo>
                    <a:pt x="0" y="528"/>
                    <a:pt x="15" y="513"/>
                    <a:pt x="33" y="513"/>
                  </a:cubicBezTo>
                  <a:lnTo>
                    <a:pt x="57" y="513"/>
                  </a:lnTo>
                  <a:lnTo>
                    <a:pt x="57" y="33"/>
                  </a:lnTo>
                  <a:cubicBezTo>
                    <a:pt x="57" y="15"/>
                    <a:pt x="72" y="0"/>
                    <a:pt x="90" y="0"/>
                  </a:cubicBezTo>
                  <a:cubicBezTo>
                    <a:pt x="109" y="0"/>
                    <a:pt x="124" y="15"/>
                    <a:pt x="124" y="33"/>
                  </a:cubicBezTo>
                  <a:lnTo>
                    <a:pt x="124" y="546"/>
                  </a:lnTo>
                  <a:cubicBezTo>
                    <a:pt x="124" y="564"/>
                    <a:pt x="109" y="579"/>
                    <a:pt x="90" y="579"/>
                  </a:cubicBezTo>
                  <a:lnTo>
                    <a:pt x="67" y="579"/>
                  </a:lnTo>
                  <a:lnTo>
                    <a:pt x="67" y="663"/>
                  </a:lnTo>
                  <a:lnTo>
                    <a:pt x="1085" y="663"/>
                  </a:lnTo>
                  <a:cubicBezTo>
                    <a:pt x="1103" y="663"/>
                    <a:pt x="1118" y="678"/>
                    <a:pt x="1118" y="697"/>
                  </a:cubicBezTo>
                  <a:cubicBezTo>
                    <a:pt x="1118" y="715"/>
                    <a:pt x="1103" y="730"/>
                    <a:pt x="1085" y="730"/>
                  </a:cubicBezTo>
                  <a:close/>
                  <a:moveTo>
                    <a:pt x="1554" y="730"/>
                  </a:moveTo>
                  <a:lnTo>
                    <a:pt x="1554" y="730"/>
                  </a:lnTo>
                  <a:lnTo>
                    <a:pt x="1322" y="730"/>
                  </a:lnTo>
                  <a:cubicBezTo>
                    <a:pt x="1304" y="730"/>
                    <a:pt x="1289" y="715"/>
                    <a:pt x="1289" y="697"/>
                  </a:cubicBezTo>
                  <a:cubicBezTo>
                    <a:pt x="1289" y="678"/>
                    <a:pt x="1304" y="663"/>
                    <a:pt x="1322" y="663"/>
                  </a:cubicBezTo>
                  <a:lnTo>
                    <a:pt x="1521" y="663"/>
                  </a:lnTo>
                  <a:lnTo>
                    <a:pt x="1521" y="579"/>
                  </a:lnTo>
                  <a:lnTo>
                    <a:pt x="1497" y="579"/>
                  </a:lnTo>
                  <a:cubicBezTo>
                    <a:pt x="1479" y="579"/>
                    <a:pt x="1464" y="564"/>
                    <a:pt x="1464" y="546"/>
                  </a:cubicBezTo>
                  <a:lnTo>
                    <a:pt x="1464" y="33"/>
                  </a:lnTo>
                  <a:cubicBezTo>
                    <a:pt x="1464" y="15"/>
                    <a:pt x="1479" y="0"/>
                    <a:pt x="1497" y="0"/>
                  </a:cubicBezTo>
                  <a:cubicBezTo>
                    <a:pt x="1515" y="0"/>
                    <a:pt x="1530" y="15"/>
                    <a:pt x="1530" y="33"/>
                  </a:cubicBezTo>
                  <a:lnTo>
                    <a:pt x="1530" y="513"/>
                  </a:lnTo>
                  <a:lnTo>
                    <a:pt x="1554" y="513"/>
                  </a:lnTo>
                  <a:cubicBezTo>
                    <a:pt x="1572" y="513"/>
                    <a:pt x="1587" y="528"/>
                    <a:pt x="1587" y="546"/>
                  </a:cubicBezTo>
                  <a:lnTo>
                    <a:pt x="1587" y="697"/>
                  </a:lnTo>
                  <a:cubicBezTo>
                    <a:pt x="1587" y="715"/>
                    <a:pt x="1572" y="730"/>
                    <a:pt x="1554" y="730"/>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1" name="Freeform 249"/>
            <p:cNvSpPr>
              <a:spLocks noEditPoints="1"/>
            </p:cNvSpPr>
            <p:nvPr/>
          </p:nvSpPr>
          <p:spPr bwMode="gray">
            <a:xfrm>
              <a:off x="1438278" y="3752842"/>
              <a:ext cx="666752" cy="201612"/>
            </a:xfrm>
            <a:custGeom>
              <a:avLst/>
              <a:gdLst>
                <a:gd name="T0" fmla="*/ 2147483646 w 1589"/>
                <a:gd name="T1" fmla="*/ 2147483646 h 479"/>
                <a:gd name="T2" fmla="*/ 2147483646 w 1589"/>
                <a:gd name="T3" fmla="*/ 2147483646 h 479"/>
                <a:gd name="T4" fmla="*/ 2147483646 w 1589"/>
                <a:gd name="T5" fmla="*/ 2147483646 h 479"/>
                <a:gd name="T6" fmla="*/ 2147483646 w 1589"/>
                <a:gd name="T7" fmla="*/ 2147483646 h 479"/>
                <a:gd name="T8" fmla="*/ 2147483646 w 1589"/>
                <a:gd name="T9" fmla="*/ 2147483646 h 479"/>
                <a:gd name="T10" fmla="*/ 2147483646 w 1589"/>
                <a:gd name="T11" fmla="*/ 2147483646 h 479"/>
                <a:gd name="T12" fmla="*/ 2147483646 w 1589"/>
                <a:gd name="T13" fmla="*/ 2147483646 h 479"/>
                <a:gd name="T14" fmla="*/ 2147483646 w 1589"/>
                <a:gd name="T15" fmla="*/ 2147483646 h 479"/>
                <a:gd name="T16" fmla="*/ 2147483646 w 1589"/>
                <a:gd name="T17" fmla="*/ 2147483646 h 479"/>
                <a:gd name="T18" fmla="*/ 2147483646 w 1589"/>
                <a:gd name="T19" fmla="*/ 2147483646 h 479"/>
                <a:gd name="T20" fmla="*/ 2147483646 w 1589"/>
                <a:gd name="T21" fmla="*/ 2147483646 h 479"/>
                <a:gd name="T22" fmla="*/ 2147483646 w 1589"/>
                <a:gd name="T23" fmla="*/ 2147483646 h 479"/>
                <a:gd name="T24" fmla="*/ 2147483646 w 1589"/>
                <a:gd name="T25" fmla="*/ 2147483646 h 479"/>
                <a:gd name="T26" fmla="*/ 2147483646 w 1589"/>
                <a:gd name="T27" fmla="*/ 0 h 479"/>
                <a:gd name="T28" fmla="*/ 2147483646 w 1589"/>
                <a:gd name="T29" fmla="*/ 0 h 479"/>
                <a:gd name="T30" fmla="*/ 2147483646 w 1589"/>
                <a:gd name="T31" fmla="*/ 2147483646 h 479"/>
                <a:gd name="T32" fmla="*/ 2147483646 w 1589"/>
                <a:gd name="T33" fmla="*/ 2147483646 h 479"/>
                <a:gd name="T34" fmla="*/ 2147483646 w 1589"/>
                <a:gd name="T35" fmla="*/ 2147483646 h 479"/>
                <a:gd name="T36" fmla="*/ 2147483646 w 1589"/>
                <a:gd name="T37" fmla="*/ 2147483646 h 47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589"/>
                <a:gd name="T58" fmla="*/ 0 h 479"/>
                <a:gd name="T59" fmla="*/ 1589 w 1589"/>
                <a:gd name="T60" fmla="*/ 479 h 47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589" h="479">
                  <a:moveTo>
                    <a:pt x="98" y="412"/>
                  </a:moveTo>
                  <a:lnTo>
                    <a:pt x="98" y="412"/>
                  </a:lnTo>
                  <a:lnTo>
                    <a:pt x="1496" y="412"/>
                  </a:lnTo>
                  <a:lnTo>
                    <a:pt x="1278" y="66"/>
                  </a:lnTo>
                  <a:lnTo>
                    <a:pt x="329" y="66"/>
                  </a:lnTo>
                  <a:lnTo>
                    <a:pt x="98" y="412"/>
                  </a:lnTo>
                  <a:close/>
                  <a:moveTo>
                    <a:pt x="1556" y="479"/>
                  </a:moveTo>
                  <a:lnTo>
                    <a:pt x="1556" y="479"/>
                  </a:lnTo>
                  <a:cubicBezTo>
                    <a:pt x="1556" y="479"/>
                    <a:pt x="1556" y="479"/>
                    <a:pt x="1556" y="479"/>
                  </a:cubicBezTo>
                  <a:lnTo>
                    <a:pt x="35" y="479"/>
                  </a:lnTo>
                  <a:cubicBezTo>
                    <a:pt x="23" y="479"/>
                    <a:pt x="12" y="472"/>
                    <a:pt x="6" y="461"/>
                  </a:cubicBezTo>
                  <a:cubicBezTo>
                    <a:pt x="0" y="450"/>
                    <a:pt x="1" y="437"/>
                    <a:pt x="8" y="427"/>
                  </a:cubicBezTo>
                  <a:lnTo>
                    <a:pt x="283" y="15"/>
                  </a:lnTo>
                  <a:cubicBezTo>
                    <a:pt x="289" y="5"/>
                    <a:pt x="300" y="0"/>
                    <a:pt x="311" y="0"/>
                  </a:cubicBezTo>
                  <a:lnTo>
                    <a:pt x="1297" y="0"/>
                  </a:lnTo>
                  <a:cubicBezTo>
                    <a:pt x="1308" y="0"/>
                    <a:pt x="1319" y="6"/>
                    <a:pt x="1325" y="15"/>
                  </a:cubicBezTo>
                  <a:lnTo>
                    <a:pt x="1582" y="425"/>
                  </a:lnTo>
                  <a:cubicBezTo>
                    <a:pt x="1587" y="430"/>
                    <a:pt x="1589" y="438"/>
                    <a:pt x="1589" y="446"/>
                  </a:cubicBezTo>
                  <a:cubicBezTo>
                    <a:pt x="1589" y="464"/>
                    <a:pt x="1575" y="479"/>
                    <a:pt x="1556" y="479"/>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2" name="Freeform 250"/>
            <p:cNvSpPr>
              <a:spLocks noEditPoints="1"/>
            </p:cNvSpPr>
            <p:nvPr/>
          </p:nvSpPr>
          <p:spPr bwMode="gray">
            <a:xfrm>
              <a:off x="1703391" y="4063994"/>
              <a:ext cx="138113" cy="161924"/>
            </a:xfrm>
            <a:custGeom>
              <a:avLst/>
              <a:gdLst>
                <a:gd name="T0" fmla="*/ 2147483646 w 329"/>
                <a:gd name="T1" fmla="*/ 2147483646 h 386"/>
                <a:gd name="T2" fmla="*/ 2147483646 w 329"/>
                <a:gd name="T3" fmla="*/ 2147483646 h 386"/>
                <a:gd name="T4" fmla="*/ 2147483646 w 329"/>
                <a:gd name="T5" fmla="*/ 2147483646 h 386"/>
                <a:gd name="T6" fmla="*/ 2147483646 w 329"/>
                <a:gd name="T7" fmla="*/ 2147483646 h 386"/>
                <a:gd name="T8" fmla="*/ 2147483646 w 329"/>
                <a:gd name="T9" fmla="*/ 2147483646 h 386"/>
                <a:gd name="T10" fmla="*/ 2147483646 w 329"/>
                <a:gd name="T11" fmla="*/ 2147483646 h 386"/>
                <a:gd name="T12" fmla="*/ 2147483646 w 329"/>
                <a:gd name="T13" fmla="*/ 2147483646 h 386"/>
                <a:gd name="T14" fmla="*/ 2147483646 w 329"/>
                <a:gd name="T15" fmla="*/ 2147483646 h 386"/>
                <a:gd name="T16" fmla="*/ 2147483646 w 329"/>
                <a:gd name="T17" fmla="*/ 2147483646 h 386"/>
                <a:gd name="T18" fmla="*/ 2147483646 w 329"/>
                <a:gd name="T19" fmla="*/ 2147483646 h 386"/>
                <a:gd name="T20" fmla="*/ 0 w 329"/>
                <a:gd name="T21" fmla="*/ 2147483646 h 386"/>
                <a:gd name="T22" fmla="*/ 0 w 329"/>
                <a:gd name="T23" fmla="*/ 2147483646 h 386"/>
                <a:gd name="T24" fmla="*/ 2147483646 w 329"/>
                <a:gd name="T25" fmla="*/ 0 h 386"/>
                <a:gd name="T26" fmla="*/ 2147483646 w 329"/>
                <a:gd name="T27" fmla="*/ 2147483646 h 386"/>
                <a:gd name="T28" fmla="*/ 2147483646 w 329"/>
                <a:gd name="T29" fmla="*/ 2147483646 h 386"/>
                <a:gd name="T30" fmla="*/ 2147483646 w 329"/>
                <a:gd name="T31" fmla="*/ 2147483646 h 38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29"/>
                <a:gd name="T49" fmla="*/ 0 h 386"/>
                <a:gd name="T50" fmla="*/ 329 w 329"/>
                <a:gd name="T51" fmla="*/ 386 h 38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29" h="386">
                  <a:moveTo>
                    <a:pt x="67" y="319"/>
                  </a:moveTo>
                  <a:lnTo>
                    <a:pt x="67" y="319"/>
                  </a:lnTo>
                  <a:lnTo>
                    <a:pt x="262" y="319"/>
                  </a:lnTo>
                  <a:lnTo>
                    <a:pt x="262" y="164"/>
                  </a:lnTo>
                  <a:cubicBezTo>
                    <a:pt x="262" y="110"/>
                    <a:pt x="218" y="66"/>
                    <a:pt x="165" y="66"/>
                  </a:cubicBezTo>
                  <a:cubicBezTo>
                    <a:pt x="111" y="66"/>
                    <a:pt x="67" y="110"/>
                    <a:pt x="67" y="164"/>
                  </a:cubicBezTo>
                  <a:lnTo>
                    <a:pt x="67" y="319"/>
                  </a:lnTo>
                  <a:close/>
                  <a:moveTo>
                    <a:pt x="295" y="386"/>
                  </a:moveTo>
                  <a:lnTo>
                    <a:pt x="295" y="386"/>
                  </a:lnTo>
                  <a:lnTo>
                    <a:pt x="34" y="386"/>
                  </a:lnTo>
                  <a:cubicBezTo>
                    <a:pt x="15" y="386"/>
                    <a:pt x="0" y="371"/>
                    <a:pt x="0" y="352"/>
                  </a:cubicBezTo>
                  <a:lnTo>
                    <a:pt x="0" y="164"/>
                  </a:lnTo>
                  <a:cubicBezTo>
                    <a:pt x="0" y="73"/>
                    <a:pt x="74" y="0"/>
                    <a:pt x="165" y="0"/>
                  </a:cubicBezTo>
                  <a:cubicBezTo>
                    <a:pt x="255" y="0"/>
                    <a:pt x="329" y="73"/>
                    <a:pt x="329" y="164"/>
                  </a:cubicBezTo>
                  <a:lnTo>
                    <a:pt x="329" y="352"/>
                  </a:lnTo>
                  <a:cubicBezTo>
                    <a:pt x="329" y="371"/>
                    <a:pt x="314" y="386"/>
                    <a:pt x="295" y="386"/>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3" name="Freeform 251"/>
            <p:cNvSpPr>
              <a:spLocks/>
            </p:cNvSpPr>
            <p:nvPr/>
          </p:nvSpPr>
          <p:spPr bwMode="gray">
            <a:xfrm>
              <a:off x="1462092" y="4140197"/>
              <a:ext cx="260351" cy="28575"/>
            </a:xfrm>
            <a:custGeom>
              <a:avLst/>
              <a:gdLst>
                <a:gd name="T0" fmla="*/ 2147483646 w 619"/>
                <a:gd name="T1" fmla="*/ 2147483646 h 66"/>
                <a:gd name="T2" fmla="*/ 2147483646 w 619"/>
                <a:gd name="T3" fmla="*/ 2147483646 h 66"/>
                <a:gd name="T4" fmla="*/ 2147483646 w 619"/>
                <a:gd name="T5" fmla="*/ 2147483646 h 66"/>
                <a:gd name="T6" fmla="*/ 0 w 619"/>
                <a:gd name="T7" fmla="*/ 2147483646 h 66"/>
                <a:gd name="T8" fmla="*/ 2147483646 w 619"/>
                <a:gd name="T9" fmla="*/ 0 h 66"/>
                <a:gd name="T10" fmla="*/ 2147483646 w 619"/>
                <a:gd name="T11" fmla="*/ 0 h 66"/>
                <a:gd name="T12" fmla="*/ 2147483646 w 619"/>
                <a:gd name="T13" fmla="*/ 2147483646 h 66"/>
                <a:gd name="T14" fmla="*/ 2147483646 w 619"/>
                <a:gd name="T15" fmla="*/ 2147483646 h 66"/>
                <a:gd name="T16" fmla="*/ 0 60000 65536"/>
                <a:gd name="T17" fmla="*/ 0 60000 65536"/>
                <a:gd name="T18" fmla="*/ 0 60000 65536"/>
                <a:gd name="T19" fmla="*/ 0 60000 65536"/>
                <a:gd name="T20" fmla="*/ 0 60000 65536"/>
                <a:gd name="T21" fmla="*/ 0 60000 65536"/>
                <a:gd name="T22" fmla="*/ 0 60000 65536"/>
                <a:gd name="T23" fmla="*/ 0 60000 65536"/>
                <a:gd name="T24" fmla="*/ 0 w 619"/>
                <a:gd name="T25" fmla="*/ 0 h 66"/>
                <a:gd name="T26" fmla="*/ 619 w 619"/>
                <a:gd name="T27" fmla="*/ 66 h 6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19" h="66">
                  <a:moveTo>
                    <a:pt x="586" y="66"/>
                  </a:moveTo>
                  <a:lnTo>
                    <a:pt x="586" y="66"/>
                  </a:lnTo>
                  <a:lnTo>
                    <a:pt x="33" y="66"/>
                  </a:lnTo>
                  <a:cubicBezTo>
                    <a:pt x="15" y="66"/>
                    <a:pt x="0" y="51"/>
                    <a:pt x="0" y="33"/>
                  </a:cubicBezTo>
                  <a:cubicBezTo>
                    <a:pt x="0" y="15"/>
                    <a:pt x="15" y="0"/>
                    <a:pt x="33" y="0"/>
                  </a:cubicBezTo>
                  <a:lnTo>
                    <a:pt x="586" y="0"/>
                  </a:lnTo>
                  <a:cubicBezTo>
                    <a:pt x="604" y="0"/>
                    <a:pt x="619" y="15"/>
                    <a:pt x="619" y="33"/>
                  </a:cubicBezTo>
                  <a:cubicBezTo>
                    <a:pt x="619" y="51"/>
                    <a:pt x="604" y="66"/>
                    <a:pt x="586" y="66"/>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4" name="Freeform 252"/>
            <p:cNvSpPr>
              <a:spLocks/>
            </p:cNvSpPr>
            <p:nvPr/>
          </p:nvSpPr>
          <p:spPr bwMode="gray">
            <a:xfrm>
              <a:off x="1812930" y="4140194"/>
              <a:ext cx="292101" cy="28575"/>
            </a:xfrm>
            <a:custGeom>
              <a:avLst/>
              <a:gdLst>
                <a:gd name="T0" fmla="*/ 2147483646 w 696"/>
                <a:gd name="T1" fmla="*/ 2147483646 h 66"/>
                <a:gd name="T2" fmla="*/ 2147483646 w 696"/>
                <a:gd name="T3" fmla="*/ 2147483646 h 66"/>
                <a:gd name="T4" fmla="*/ 2147483646 w 696"/>
                <a:gd name="T5" fmla="*/ 2147483646 h 66"/>
                <a:gd name="T6" fmla="*/ 0 w 696"/>
                <a:gd name="T7" fmla="*/ 2147483646 h 66"/>
                <a:gd name="T8" fmla="*/ 2147483646 w 696"/>
                <a:gd name="T9" fmla="*/ 0 h 66"/>
                <a:gd name="T10" fmla="*/ 2147483646 w 696"/>
                <a:gd name="T11" fmla="*/ 0 h 66"/>
                <a:gd name="T12" fmla="*/ 2147483646 w 696"/>
                <a:gd name="T13" fmla="*/ 2147483646 h 66"/>
                <a:gd name="T14" fmla="*/ 2147483646 w 696"/>
                <a:gd name="T15" fmla="*/ 2147483646 h 66"/>
                <a:gd name="T16" fmla="*/ 0 60000 65536"/>
                <a:gd name="T17" fmla="*/ 0 60000 65536"/>
                <a:gd name="T18" fmla="*/ 0 60000 65536"/>
                <a:gd name="T19" fmla="*/ 0 60000 65536"/>
                <a:gd name="T20" fmla="*/ 0 60000 65536"/>
                <a:gd name="T21" fmla="*/ 0 60000 65536"/>
                <a:gd name="T22" fmla="*/ 0 60000 65536"/>
                <a:gd name="T23" fmla="*/ 0 60000 65536"/>
                <a:gd name="T24" fmla="*/ 0 w 696"/>
                <a:gd name="T25" fmla="*/ 0 h 66"/>
                <a:gd name="T26" fmla="*/ 696 w 696"/>
                <a:gd name="T27" fmla="*/ 66 h 6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96" h="66">
                  <a:moveTo>
                    <a:pt x="663" y="66"/>
                  </a:moveTo>
                  <a:lnTo>
                    <a:pt x="663" y="66"/>
                  </a:lnTo>
                  <a:lnTo>
                    <a:pt x="33" y="66"/>
                  </a:lnTo>
                  <a:cubicBezTo>
                    <a:pt x="15" y="66"/>
                    <a:pt x="0" y="51"/>
                    <a:pt x="0" y="33"/>
                  </a:cubicBezTo>
                  <a:cubicBezTo>
                    <a:pt x="0" y="15"/>
                    <a:pt x="15" y="0"/>
                    <a:pt x="33" y="0"/>
                  </a:cubicBezTo>
                  <a:lnTo>
                    <a:pt x="663" y="0"/>
                  </a:lnTo>
                  <a:cubicBezTo>
                    <a:pt x="681" y="0"/>
                    <a:pt x="696" y="15"/>
                    <a:pt x="696" y="33"/>
                  </a:cubicBezTo>
                  <a:cubicBezTo>
                    <a:pt x="696" y="51"/>
                    <a:pt x="681" y="66"/>
                    <a:pt x="663" y="66"/>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5" name="Freeform 253"/>
            <p:cNvSpPr>
              <a:spLocks noEditPoints="1"/>
            </p:cNvSpPr>
            <p:nvPr/>
          </p:nvSpPr>
          <p:spPr bwMode="gray">
            <a:xfrm>
              <a:off x="1638304" y="3819520"/>
              <a:ext cx="50801" cy="69850"/>
            </a:xfrm>
            <a:custGeom>
              <a:avLst/>
              <a:gdLst>
                <a:gd name="T0" fmla="*/ 2147483646 w 121"/>
                <a:gd name="T1" fmla="*/ 2147483646 h 165"/>
                <a:gd name="T2" fmla="*/ 2147483646 w 121"/>
                <a:gd name="T3" fmla="*/ 2147483646 h 165"/>
                <a:gd name="T4" fmla="*/ 2147483646 w 121"/>
                <a:gd name="T5" fmla="*/ 2147483646 h 165"/>
                <a:gd name="T6" fmla="*/ 2147483646 w 121"/>
                <a:gd name="T7" fmla="*/ 2147483646 h 165"/>
                <a:gd name="T8" fmla="*/ 2147483646 w 121"/>
                <a:gd name="T9" fmla="*/ 2147483646 h 165"/>
                <a:gd name="T10" fmla="*/ 2147483646 w 121"/>
                <a:gd name="T11" fmla="*/ 2147483646 h 165"/>
                <a:gd name="T12" fmla="*/ 2147483646 w 121"/>
                <a:gd name="T13" fmla="*/ 2147483646 h 165"/>
                <a:gd name="T14" fmla="*/ 2147483646 w 121"/>
                <a:gd name="T15" fmla="*/ 2147483646 h 165"/>
                <a:gd name="T16" fmla="*/ 2147483646 w 121"/>
                <a:gd name="T17" fmla="*/ 2147483646 h 165"/>
                <a:gd name="T18" fmla="*/ 2147483646 w 121"/>
                <a:gd name="T19" fmla="*/ 2147483646 h 165"/>
                <a:gd name="T20" fmla="*/ 2147483646 w 121"/>
                <a:gd name="T21" fmla="*/ 2147483646 h 165"/>
                <a:gd name="T22" fmla="*/ 2147483646 w 121"/>
                <a:gd name="T23" fmla="*/ 2147483646 h 165"/>
                <a:gd name="T24" fmla="*/ 2147483646 w 121"/>
                <a:gd name="T25" fmla="*/ 2147483646 h 165"/>
                <a:gd name="T26" fmla="*/ 2147483646 w 121"/>
                <a:gd name="T27" fmla="*/ 2147483646 h 165"/>
                <a:gd name="T28" fmla="*/ 2147483646 w 121"/>
                <a:gd name="T29" fmla="*/ 2147483646 h 165"/>
                <a:gd name="T30" fmla="*/ 2147483646 w 121"/>
                <a:gd name="T31" fmla="*/ 2147483646 h 165"/>
                <a:gd name="T32" fmla="*/ 2147483646 w 121"/>
                <a:gd name="T33" fmla="*/ 2147483646 h 165"/>
                <a:gd name="T34" fmla="*/ 0 w 121"/>
                <a:gd name="T35" fmla="*/ 2147483646 h 165"/>
                <a:gd name="T36" fmla="*/ 0 w 121"/>
                <a:gd name="T37" fmla="*/ 2147483646 h 165"/>
                <a:gd name="T38" fmla="*/ 0 w 121"/>
                <a:gd name="T39" fmla="*/ 0 h 165"/>
                <a:gd name="T40" fmla="*/ 2147483646 w 121"/>
                <a:gd name="T41" fmla="*/ 0 h 165"/>
                <a:gd name="T42" fmla="*/ 2147483646 w 121"/>
                <a:gd name="T43" fmla="*/ 2147483646 h 165"/>
                <a:gd name="T44" fmla="*/ 2147483646 w 121"/>
                <a:gd name="T45" fmla="*/ 2147483646 h 165"/>
                <a:gd name="T46" fmla="*/ 2147483646 w 121"/>
                <a:gd name="T47" fmla="*/ 2147483646 h 165"/>
                <a:gd name="T48" fmla="*/ 2147483646 w 121"/>
                <a:gd name="T49" fmla="*/ 2147483646 h 165"/>
                <a:gd name="T50" fmla="*/ 2147483646 w 121"/>
                <a:gd name="T51" fmla="*/ 2147483646 h 165"/>
                <a:gd name="T52" fmla="*/ 2147483646 w 121"/>
                <a:gd name="T53" fmla="*/ 2147483646 h 165"/>
                <a:gd name="T54" fmla="*/ 2147483646 w 121"/>
                <a:gd name="T55" fmla="*/ 2147483646 h 165"/>
                <a:gd name="T56" fmla="*/ 2147483646 w 121"/>
                <a:gd name="T57" fmla="*/ 2147483646 h 165"/>
                <a:gd name="T58" fmla="*/ 2147483646 w 121"/>
                <a:gd name="T59" fmla="*/ 2147483646 h 165"/>
                <a:gd name="T60" fmla="*/ 0 w 121"/>
                <a:gd name="T61" fmla="*/ 2147483646 h 16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21"/>
                <a:gd name="T94" fmla="*/ 0 h 165"/>
                <a:gd name="T95" fmla="*/ 121 w 121"/>
                <a:gd name="T96" fmla="*/ 165 h 165"/>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21" h="165">
                  <a:moveTo>
                    <a:pt x="35" y="93"/>
                  </a:moveTo>
                  <a:lnTo>
                    <a:pt x="35" y="93"/>
                  </a:lnTo>
                  <a:lnTo>
                    <a:pt x="35" y="139"/>
                  </a:lnTo>
                  <a:lnTo>
                    <a:pt x="56" y="139"/>
                  </a:lnTo>
                  <a:cubicBezTo>
                    <a:pt x="65" y="139"/>
                    <a:pt x="72" y="137"/>
                    <a:pt x="77" y="133"/>
                  </a:cubicBezTo>
                  <a:cubicBezTo>
                    <a:pt x="82" y="128"/>
                    <a:pt x="85" y="123"/>
                    <a:pt x="85" y="115"/>
                  </a:cubicBezTo>
                  <a:cubicBezTo>
                    <a:pt x="85" y="108"/>
                    <a:pt x="82" y="103"/>
                    <a:pt x="77" y="99"/>
                  </a:cubicBezTo>
                  <a:cubicBezTo>
                    <a:pt x="72" y="95"/>
                    <a:pt x="65" y="93"/>
                    <a:pt x="56" y="93"/>
                  </a:cubicBezTo>
                  <a:lnTo>
                    <a:pt x="35" y="93"/>
                  </a:lnTo>
                  <a:close/>
                  <a:moveTo>
                    <a:pt x="35" y="26"/>
                  </a:moveTo>
                  <a:lnTo>
                    <a:pt x="35" y="26"/>
                  </a:lnTo>
                  <a:lnTo>
                    <a:pt x="35" y="67"/>
                  </a:lnTo>
                  <a:lnTo>
                    <a:pt x="52" y="67"/>
                  </a:lnTo>
                  <a:cubicBezTo>
                    <a:pt x="60" y="67"/>
                    <a:pt x="66" y="65"/>
                    <a:pt x="71" y="61"/>
                  </a:cubicBezTo>
                  <a:cubicBezTo>
                    <a:pt x="76" y="57"/>
                    <a:pt x="78" y="52"/>
                    <a:pt x="78" y="45"/>
                  </a:cubicBezTo>
                  <a:cubicBezTo>
                    <a:pt x="78" y="32"/>
                    <a:pt x="69" y="26"/>
                    <a:pt x="50" y="26"/>
                  </a:cubicBezTo>
                  <a:lnTo>
                    <a:pt x="35" y="26"/>
                  </a:lnTo>
                  <a:close/>
                  <a:moveTo>
                    <a:pt x="0" y="165"/>
                  </a:moveTo>
                  <a:lnTo>
                    <a:pt x="0" y="165"/>
                  </a:lnTo>
                  <a:lnTo>
                    <a:pt x="0" y="0"/>
                  </a:lnTo>
                  <a:lnTo>
                    <a:pt x="59" y="0"/>
                  </a:lnTo>
                  <a:cubicBezTo>
                    <a:pt x="77" y="0"/>
                    <a:pt x="91" y="3"/>
                    <a:pt x="100" y="10"/>
                  </a:cubicBezTo>
                  <a:cubicBezTo>
                    <a:pt x="110" y="17"/>
                    <a:pt x="115" y="26"/>
                    <a:pt x="115" y="38"/>
                  </a:cubicBezTo>
                  <a:cubicBezTo>
                    <a:pt x="115" y="47"/>
                    <a:pt x="112" y="55"/>
                    <a:pt x="106" y="62"/>
                  </a:cubicBezTo>
                  <a:cubicBezTo>
                    <a:pt x="100" y="69"/>
                    <a:pt x="92" y="73"/>
                    <a:pt x="83" y="76"/>
                  </a:cubicBezTo>
                  <a:cubicBezTo>
                    <a:pt x="95" y="78"/>
                    <a:pt x="104" y="82"/>
                    <a:pt x="111" y="89"/>
                  </a:cubicBezTo>
                  <a:cubicBezTo>
                    <a:pt x="118" y="96"/>
                    <a:pt x="121" y="105"/>
                    <a:pt x="121" y="116"/>
                  </a:cubicBezTo>
                  <a:cubicBezTo>
                    <a:pt x="121" y="131"/>
                    <a:pt x="116" y="143"/>
                    <a:pt x="106" y="152"/>
                  </a:cubicBezTo>
                  <a:cubicBezTo>
                    <a:pt x="95" y="160"/>
                    <a:pt x="80" y="165"/>
                    <a:pt x="62" y="165"/>
                  </a:cubicBezTo>
                  <a:lnTo>
                    <a:pt x="0" y="165"/>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6" name="Freeform 254"/>
            <p:cNvSpPr>
              <a:spLocks noEditPoints="1"/>
            </p:cNvSpPr>
            <p:nvPr/>
          </p:nvSpPr>
          <p:spPr bwMode="gray">
            <a:xfrm>
              <a:off x="1693868" y="3819520"/>
              <a:ext cx="68263" cy="69850"/>
            </a:xfrm>
            <a:custGeom>
              <a:avLst/>
              <a:gdLst>
                <a:gd name="T0" fmla="*/ 2147483646 w 161"/>
                <a:gd name="T1" fmla="*/ 2147483646 h 165"/>
                <a:gd name="T2" fmla="*/ 2147483646 w 161"/>
                <a:gd name="T3" fmla="*/ 2147483646 h 165"/>
                <a:gd name="T4" fmla="*/ 2147483646 w 161"/>
                <a:gd name="T5" fmla="*/ 2147483646 h 165"/>
                <a:gd name="T6" fmla="*/ 2147483646 w 161"/>
                <a:gd name="T7" fmla="*/ 2147483646 h 165"/>
                <a:gd name="T8" fmla="*/ 2147483646 w 161"/>
                <a:gd name="T9" fmla="*/ 2147483646 h 165"/>
                <a:gd name="T10" fmla="*/ 2147483646 w 161"/>
                <a:gd name="T11" fmla="*/ 2147483646 h 165"/>
                <a:gd name="T12" fmla="*/ 2147483646 w 161"/>
                <a:gd name="T13" fmla="*/ 2147483646 h 165"/>
                <a:gd name="T14" fmla="*/ 2147483646 w 161"/>
                <a:gd name="T15" fmla="*/ 2147483646 h 165"/>
                <a:gd name="T16" fmla="*/ 2147483646 w 161"/>
                <a:gd name="T17" fmla="*/ 2147483646 h 165"/>
                <a:gd name="T18" fmla="*/ 2147483646 w 161"/>
                <a:gd name="T19" fmla="*/ 2147483646 h 165"/>
                <a:gd name="T20" fmla="*/ 2147483646 w 161"/>
                <a:gd name="T21" fmla="*/ 2147483646 h 165"/>
                <a:gd name="T22" fmla="*/ 2147483646 w 161"/>
                <a:gd name="T23" fmla="*/ 2147483646 h 165"/>
                <a:gd name="T24" fmla="*/ 2147483646 w 161"/>
                <a:gd name="T25" fmla="*/ 2147483646 h 165"/>
                <a:gd name="T26" fmla="*/ 2147483646 w 161"/>
                <a:gd name="T27" fmla="*/ 2147483646 h 165"/>
                <a:gd name="T28" fmla="*/ 0 w 161"/>
                <a:gd name="T29" fmla="*/ 2147483646 h 165"/>
                <a:gd name="T30" fmla="*/ 2147483646 w 161"/>
                <a:gd name="T31" fmla="*/ 0 h 165"/>
                <a:gd name="T32" fmla="*/ 2147483646 w 161"/>
                <a:gd name="T33" fmla="*/ 0 h 165"/>
                <a:gd name="T34" fmla="*/ 2147483646 w 161"/>
                <a:gd name="T35" fmla="*/ 2147483646 h 16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61"/>
                <a:gd name="T55" fmla="*/ 0 h 165"/>
                <a:gd name="T56" fmla="*/ 161 w 161"/>
                <a:gd name="T57" fmla="*/ 165 h 16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61" h="165">
                  <a:moveTo>
                    <a:pt x="102" y="100"/>
                  </a:moveTo>
                  <a:lnTo>
                    <a:pt x="102" y="100"/>
                  </a:lnTo>
                  <a:lnTo>
                    <a:pt x="83" y="43"/>
                  </a:lnTo>
                  <a:cubicBezTo>
                    <a:pt x="82" y="39"/>
                    <a:pt x="81" y="34"/>
                    <a:pt x="80" y="28"/>
                  </a:cubicBezTo>
                  <a:lnTo>
                    <a:pt x="79" y="28"/>
                  </a:lnTo>
                  <a:cubicBezTo>
                    <a:pt x="79" y="33"/>
                    <a:pt x="78" y="38"/>
                    <a:pt x="76" y="42"/>
                  </a:cubicBezTo>
                  <a:lnTo>
                    <a:pt x="57" y="100"/>
                  </a:lnTo>
                  <a:lnTo>
                    <a:pt x="102" y="100"/>
                  </a:lnTo>
                  <a:close/>
                  <a:moveTo>
                    <a:pt x="161" y="165"/>
                  </a:moveTo>
                  <a:lnTo>
                    <a:pt x="161" y="165"/>
                  </a:lnTo>
                  <a:lnTo>
                    <a:pt x="122" y="165"/>
                  </a:lnTo>
                  <a:lnTo>
                    <a:pt x="110" y="127"/>
                  </a:lnTo>
                  <a:lnTo>
                    <a:pt x="50" y="127"/>
                  </a:lnTo>
                  <a:lnTo>
                    <a:pt x="38" y="165"/>
                  </a:lnTo>
                  <a:lnTo>
                    <a:pt x="0" y="165"/>
                  </a:lnTo>
                  <a:lnTo>
                    <a:pt x="60" y="0"/>
                  </a:lnTo>
                  <a:lnTo>
                    <a:pt x="101" y="0"/>
                  </a:lnTo>
                  <a:lnTo>
                    <a:pt x="161" y="165"/>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7" name="Freeform 255"/>
            <p:cNvSpPr>
              <a:spLocks/>
            </p:cNvSpPr>
            <p:nvPr/>
          </p:nvSpPr>
          <p:spPr bwMode="gray">
            <a:xfrm>
              <a:off x="1770067" y="3819520"/>
              <a:ext cx="61913" cy="69850"/>
            </a:xfrm>
            <a:custGeom>
              <a:avLst/>
              <a:gdLst>
                <a:gd name="T0" fmla="*/ 2147483646 w 147"/>
                <a:gd name="T1" fmla="*/ 2147483646 h 165"/>
                <a:gd name="T2" fmla="*/ 2147483646 w 147"/>
                <a:gd name="T3" fmla="*/ 2147483646 h 165"/>
                <a:gd name="T4" fmla="*/ 2147483646 w 147"/>
                <a:gd name="T5" fmla="*/ 2147483646 h 165"/>
                <a:gd name="T6" fmla="*/ 2147483646 w 147"/>
                <a:gd name="T7" fmla="*/ 2147483646 h 165"/>
                <a:gd name="T8" fmla="*/ 2147483646 w 147"/>
                <a:gd name="T9" fmla="*/ 2147483646 h 165"/>
                <a:gd name="T10" fmla="*/ 2147483646 w 147"/>
                <a:gd name="T11" fmla="*/ 2147483646 h 165"/>
                <a:gd name="T12" fmla="*/ 2147483646 w 147"/>
                <a:gd name="T13" fmla="*/ 2147483646 h 165"/>
                <a:gd name="T14" fmla="*/ 2147483646 w 147"/>
                <a:gd name="T15" fmla="*/ 2147483646 h 165"/>
                <a:gd name="T16" fmla="*/ 0 w 147"/>
                <a:gd name="T17" fmla="*/ 2147483646 h 165"/>
                <a:gd name="T18" fmla="*/ 0 w 147"/>
                <a:gd name="T19" fmla="*/ 0 h 165"/>
                <a:gd name="T20" fmla="*/ 2147483646 w 147"/>
                <a:gd name="T21" fmla="*/ 0 h 165"/>
                <a:gd name="T22" fmla="*/ 2147483646 w 147"/>
                <a:gd name="T23" fmla="*/ 2147483646 h 165"/>
                <a:gd name="T24" fmla="*/ 2147483646 w 147"/>
                <a:gd name="T25" fmla="*/ 2147483646 h 165"/>
                <a:gd name="T26" fmla="*/ 2147483646 w 147"/>
                <a:gd name="T27" fmla="*/ 2147483646 h 165"/>
                <a:gd name="T28" fmla="*/ 2147483646 w 147"/>
                <a:gd name="T29" fmla="*/ 2147483646 h 165"/>
                <a:gd name="T30" fmla="*/ 2147483646 w 147"/>
                <a:gd name="T31" fmla="*/ 0 h 165"/>
                <a:gd name="T32" fmla="*/ 2147483646 w 147"/>
                <a:gd name="T33" fmla="*/ 0 h 165"/>
                <a:gd name="T34" fmla="*/ 2147483646 w 147"/>
                <a:gd name="T35" fmla="*/ 2147483646 h 16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47"/>
                <a:gd name="T55" fmla="*/ 0 h 165"/>
                <a:gd name="T56" fmla="*/ 147 w 147"/>
                <a:gd name="T57" fmla="*/ 165 h 16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47" h="165">
                  <a:moveTo>
                    <a:pt x="147" y="165"/>
                  </a:moveTo>
                  <a:lnTo>
                    <a:pt x="147" y="165"/>
                  </a:lnTo>
                  <a:lnTo>
                    <a:pt x="111" y="165"/>
                  </a:lnTo>
                  <a:lnTo>
                    <a:pt x="41" y="58"/>
                  </a:lnTo>
                  <a:cubicBezTo>
                    <a:pt x="38" y="53"/>
                    <a:pt x="35" y="48"/>
                    <a:pt x="33" y="45"/>
                  </a:cubicBezTo>
                  <a:cubicBezTo>
                    <a:pt x="33" y="50"/>
                    <a:pt x="34" y="59"/>
                    <a:pt x="34" y="71"/>
                  </a:cubicBezTo>
                  <a:lnTo>
                    <a:pt x="34" y="165"/>
                  </a:lnTo>
                  <a:lnTo>
                    <a:pt x="0" y="165"/>
                  </a:lnTo>
                  <a:lnTo>
                    <a:pt x="0" y="0"/>
                  </a:lnTo>
                  <a:lnTo>
                    <a:pt x="39" y="0"/>
                  </a:lnTo>
                  <a:lnTo>
                    <a:pt x="106" y="104"/>
                  </a:lnTo>
                  <a:cubicBezTo>
                    <a:pt x="111" y="111"/>
                    <a:pt x="113" y="115"/>
                    <a:pt x="114" y="117"/>
                  </a:cubicBezTo>
                  <a:lnTo>
                    <a:pt x="115" y="117"/>
                  </a:lnTo>
                  <a:cubicBezTo>
                    <a:pt x="114" y="113"/>
                    <a:pt x="114" y="105"/>
                    <a:pt x="114" y="94"/>
                  </a:cubicBezTo>
                  <a:lnTo>
                    <a:pt x="114" y="0"/>
                  </a:lnTo>
                  <a:lnTo>
                    <a:pt x="147" y="0"/>
                  </a:lnTo>
                  <a:lnTo>
                    <a:pt x="147" y="165"/>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8" name="Freeform 256"/>
            <p:cNvSpPr>
              <a:spLocks/>
            </p:cNvSpPr>
            <p:nvPr/>
          </p:nvSpPr>
          <p:spPr bwMode="gray">
            <a:xfrm>
              <a:off x="1847855" y="3819516"/>
              <a:ext cx="57150" cy="69850"/>
            </a:xfrm>
            <a:custGeom>
              <a:avLst/>
              <a:gdLst>
                <a:gd name="T0" fmla="*/ 2147483646 w 134"/>
                <a:gd name="T1" fmla="*/ 2147483646 h 165"/>
                <a:gd name="T2" fmla="*/ 2147483646 w 134"/>
                <a:gd name="T3" fmla="*/ 2147483646 h 165"/>
                <a:gd name="T4" fmla="*/ 2147483646 w 134"/>
                <a:gd name="T5" fmla="*/ 2147483646 h 165"/>
                <a:gd name="T6" fmla="*/ 2147483646 w 134"/>
                <a:gd name="T7" fmla="*/ 2147483646 h 165"/>
                <a:gd name="T8" fmla="*/ 2147483646 w 134"/>
                <a:gd name="T9" fmla="*/ 2147483646 h 165"/>
                <a:gd name="T10" fmla="*/ 2147483646 w 134"/>
                <a:gd name="T11" fmla="*/ 2147483646 h 165"/>
                <a:gd name="T12" fmla="*/ 2147483646 w 134"/>
                <a:gd name="T13" fmla="*/ 2147483646 h 165"/>
                <a:gd name="T14" fmla="*/ 0 w 134"/>
                <a:gd name="T15" fmla="*/ 2147483646 h 165"/>
                <a:gd name="T16" fmla="*/ 0 w 134"/>
                <a:gd name="T17" fmla="*/ 0 h 165"/>
                <a:gd name="T18" fmla="*/ 2147483646 w 134"/>
                <a:gd name="T19" fmla="*/ 0 h 165"/>
                <a:gd name="T20" fmla="*/ 2147483646 w 134"/>
                <a:gd name="T21" fmla="*/ 2147483646 h 165"/>
                <a:gd name="T22" fmla="*/ 2147483646 w 134"/>
                <a:gd name="T23" fmla="*/ 2147483646 h 165"/>
                <a:gd name="T24" fmla="*/ 2147483646 w 134"/>
                <a:gd name="T25" fmla="*/ 2147483646 h 165"/>
                <a:gd name="T26" fmla="*/ 2147483646 w 134"/>
                <a:gd name="T27" fmla="*/ 0 h 165"/>
                <a:gd name="T28" fmla="*/ 2147483646 w 134"/>
                <a:gd name="T29" fmla="*/ 0 h 165"/>
                <a:gd name="T30" fmla="*/ 2147483646 w 134"/>
                <a:gd name="T31" fmla="*/ 2147483646 h 165"/>
                <a:gd name="T32" fmla="*/ 2147483646 w 134"/>
                <a:gd name="T33" fmla="*/ 2147483646 h 16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34"/>
                <a:gd name="T52" fmla="*/ 0 h 165"/>
                <a:gd name="T53" fmla="*/ 134 w 134"/>
                <a:gd name="T54" fmla="*/ 165 h 16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34" h="165">
                  <a:moveTo>
                    <a:pt x="134" y="165"/>
                  </a:moveTo>
                  <a:lnTo>
                    <a:pt x="134" y="165"/>
                  </a:lnTo>
                  <a:lnTo>
                    <a:pt x="90" y="165"/>
                  </a:lnTo>
                  <a:lnTo>
                    <a:pt x="40" y="93"/>
                  </a:lnTo>
                  <a:cubicBezTo>
                    <a:pt x="38" y="91"/>
                    <a:pt x="37" y="88"/>
                    <a:pt x="35" y="84"/>
                  </a:cubicBezTo>
                  <a:lnTo>
                    <a:pt x="35" y="165"/>
                  </a:lnTo>
                  <a:lnTo>
                    <a:pt x="0" y="165"/>
                  </a:lnTo>
                  <a:lnTo>
                    <a:pt x="0" y="0"/>
                  </a:lnTo>
                  <a:lnTo>
                    <a:pt x="35" y="0"/>
                  </a:lnTo>
                  <a:lnTo>
                    <a:pt x="35" y="78"/>
                  </a:lnTo>
                  <a:cubicBezTo>
                    <a:pt x="37" y="74"/>
                    <a:pt x="38" y="71"/>
                    <a:pt x="40" y="69"/>
                  </a:cubicBezTo>
                  <a:lnTo>
                    <a:pt x="87" y="0"/>
                  </a:lnTo>
                  <a:lnTo>
                    <a:pt x="129" y="0"/>
                  </a:lnTo>
                  <a:lnTo>
                    <a:pt x="70" y="79"/>
                  </a:lnTo>
                  <a:lnTo>
                    <a:pt x="134" y="165"/>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9" name="Freeform 257"/>
            <p:cNvSpPr>
              <a:spLocks/>
            </p:cNvSpPr>
            <p:nvPr/>
          </p:nvSpPr>
          <p:spPr bwMode="gray">
            <a:xfrm>
              <a:off x="1528766" y="4000490"/>
              <a:ext cx="33338" cy="33338"/>
            </a:xfrm>
            <a:custGeom>
              <a:avLst/>
              <a:gdLst>
                <a:gd name="T0" fmla="*/ 2147483646 w 80"/>
                <a:gd name="T1" fmla="*/ 2147483646 h 80"/>
                <a:gd name="T2" fmla="*/ 2147483646 w 80"/>
                <a:gd name="T3" fmla="*/ 2147483646 h 80"/>
                <a:gd name="T4" fmla="*/ 0 w 80"/>
                <a:gd name="T5" fmla="*/ 2147483646 h 80"/>
                <a:gd name="T6" fmla="*/ 0 w 80"/>
                <a:gd name="T7" fmla="*/ 0 h 80"/>
                <a:gd name="T8" fmla="*/ 2147483646 w 80"/>
                <a:gd name="T9" fmla="*/ 0 h 80"/>
                <a:gd name="T10" fmla="*/ 2147483646 w 80"/>
                <a:gd name="T11" fmla="*/ 2147483646 h 80"/>
                <a:gd name="T12" fmla="*/ 0 60000 65536"/>
                <a:gd name="T13" fmla="*/ 0 60000 65536"/>
                <a:gd name="T14" fmla="*/ 0 60000 65536"/>
                <a:gd name="T15" fmla="*/ 0 60000 65536"/>
                <a:gd name="T16" fmla="*/ 0 60000 65536"/>
                <a:gd name="T17" fmla="*/ 0 60000 65536"/>
                <a:gd name="T18" fmla="*/ 0 w 80"/>
                <a:gd name="T19" fmla="*/ 0 h 80"/>
                <a:gd name="T20" fmla="*/ 80 w 80"/>
                <a:gd name="T21" fmla="*/ 80 h 80"/>
              </a:gdLst>
              <a:ahLst/>
              <a:cxnLst>
                <a:cxn ang="T12">
                  <a:pos x="T0" y="T1"/>
                </a:cxn>
                <a:cxn ang="T13">
                  <a:pos x="T2" y="T3"/>
                </a:cxn>
                <a:cxn ang="T14">
                  <a:pos x="T4" y="T5"/>
                </a:cxn>
                <a:cxn ang="T15">
                  <a:pos x="T6" y="T7"/>
                </a:cxn>
                <a:cxn ang="T16">
                  <a:pos x="T8" y="T9"/>
                </a:cxn>
                <a:cxn ang="T17">
                  <a:pos x="T10" y="T11"/>
                </a:cxn>
              </a:cxnLst>
              <a:rect l="T18" t="T19" r="T20" b="T21"/>
              <a:pathLst>
                <a:path w="80" h="80">
                  <a:moveTo>
                    <a:pt x="80" y="80"/>
                  </a:moveTo>
                  <a:lnTo>
                    <a:pt x="80" y="80"/>
                  </a:lnTo>
                  <a:lnTo>
                    <a:pt x="0" y="80"/>
                  </a:lnTo>
                  <a:lnTo>
                    <a:pt x="0" y="0"/>
                  </a:lnTo>
                  <a:lnTo>
                    <a:pt x="80" y="0"/>
                  </a:lnTo>
                  <a:lnTo>
                    <a:pt x="80" y="80"/>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0" name="Freeform 258"/>
            <p:cNvSpPr>
              <a:spLocks/>
            </p:cNvSpPr>
            <p:nvPr/>
          </p:nvSpPr>
          <p:spPr bwMode="gray">
            <a:xfrm>
              <a:off x="1597028" y="4000490"/>
              <a:ext cx="33338" cy="33338"/>
            </a:xfrm>
            <a:custGeom>
              <a:avLst/>
              <a:gdLst>
                <a:gd name="T0" fmla="*/ 2147483646 w 80"/>
                <a:gd name="T1" fmla="*/ 2147483646 h 80"/>
                <a:gd name="T2" fmla="*/ 2147483646 w 80"/>
                <a:gd name="T3" fmla="*/ 2147483646 h 80"/>
                <a:gd name="T4" fmla="*/ 0 w 80"/>
                <a:gd name="T5" fmla="*/ 2147483646 h 80"/>
                <a:gd name="T6" fmla="*/ 0 w 80"/>
                <a:gd name="T7" fmla="*/ 0 h 80"/>
                <a:gd name="T8" fmla="*/ 2147483646 w 80"/>
                <a:gd name="T9" fmla="*/ 0 h 80"/>
                <a:gd name="T10" fmla="*/ 2147483646 w 80"/>
                <a:gd name="T11" fmla="*/ 2147483646 h 80"/>
                <a:gd name="T12" fmla="*/ 0 60000 65536"/>
                <a:gd name="T13" fmla="*/ 0 60000 65536"/>
                <a:gd name="T14" fmla="*/ 0 60000 65536"/>
                <a:gd name="T15" fmla="*/ 0 60000 65536"/>
                <a:gd name="T16" fmla="*/ 0 60000 65536"/>
                <a:gd name="T17" fmla="*/ 0 60000 65536"/>
                <a:gd name="T18" fmla="*/ 0 w 80"/>
                <a:gd name="T19" fmla="*/ 0 h 80"/>
                <a:gd name="T20" fmla="*/ 80 w 80"/>
                <a:gd name="T21" fmla="*/ 80 h 80"/>
              </a:gdLst>
              <a:ahLst/>
              <a:cxnLst>
                <a:cxn ang="T12">
                  <a:pos x="T0" y="T1"/>
                </a:cxn>
                <a:cxn ang="T13">
                  <a:pos x="T2" y="T3"/>
                </a:cxn>
                <a:cxn ang="T14">
                  <a:pos x="T4" y="T5"/>
                </a:cxn>
                <a:cxn ang="T15">
                  <a:pos x="T6" y="T7"/>
                </a:cxn>
                <a:cxn ang="T16">
                  <a:pos x="T8" y="T9"/>
                </a:cxn>
                <a:cxn ang="T17">
                  <a:pos x="T10" y="T11"/>
                </a:cxn>
              </a:cxnLst>
              <a:rect l="T18" t="T19" r="T20" b="T21"/>
              <a:pathLst>
                <a:path w="80" h="80">
                  <a:moveTo>
                    <a:pt x="80" y="80"/>
                  </a:moveTo>
                  <a:lnTo>
                    <a:pt x="80" y="80"/>
                  </a:lnTo>
                  <a:lnTo>
                    <a:pt x="0" y="80"/>
                  </a:lnTo>
                  <a:lnTo>
                    <a:pt x="0" y="0"/>
                  </a:lnTo>
                  <a:lnTo>
                    <a:pt x="80" y="0"/>
                  </a:lnTo>
                  <a:lnTo>
                    <a:pt x="80" y="80"/>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1" name="Freeform 259"/>
            <p:cNvSpPr>
              <a:spLocks/>
            </p:cNvSpPr>
            <p:nvPr/>
          </p:nvSpPr>
          <p:spPr bwMode="gray">
            <a:xfrm>
              <a:off x="1665292" y="4000490"/>
              <a:ext cx="33338" cy="33338"/>
            </a:xfrm>
            <a:custGeom>
              <a:avLst/>
              <a:gdLst>
                <a:gd name="T0" fmla="*/ 2147483646 w 80"/>
                <a:gd name="T1" fmla="*/ 2147483646 h 80"/>
                <a:gd name="T2" fmla="*/ 2147483646 w 80"/>
                <a:gd name="T3" fmla="*/ 2147483646 h 80"/>
                <a:gd name="T4" fmla="*/ 0 w 80"/>
                <a:gd name="T5" fmla="*/ 2147483646 h 80"/>
                <a:gd name="T6" fmla="*/ 0 w 80"/>
                <a:gd name="T7" fmla="*/ 0 h 80"/>
                <a:gd name="T8" fmla="*/ 2147483646 w 80"/>
                <a:gd name="T9" fmla="*/ 0 h 80"/>
                <a:gd name="T10" fmla="*/ 2147483646 w 80"/>
                <a:gd name="T11" fmla="*/ 2147483646 h 80"/>
                <a:gd name="T12" fmla="*/ 0 60000 65536"/>
                <a:gd name="T13" fmla="*/ 0 60000 65536"/>
                <a:gd name="T14" fmla="*/ 0 60000 65536"/>
                <a:gd name="T15" fmla="*/ 0 60000 65536"/>
                <a:gd name="T16" fmla="*/ 0 60000 65536"/>
                <a:gd name="T17" fmla="*/ 0 60000 65536"/>
                <a:gd name="T18" fmla="*/ 0 w 80"/>
                <a:gd name="T19" fmla="*/ 0 h 80"/>
                <a:gd name="T20" fmla="*/ 80 w 80"/>
                <a:gd name="T21" fmla="*/ 80 h 80"/>
              </a:gdLst>
              <a:ahLst/>
              <a:cxnLst>
                <a:cxn ang="T12">
                  <a:pos x="T0" y="T1"/>
                </a:cxn>
                <a:cxn ang="T13">
                  <a:pos x="T2" y="T3"/>
                </a:cxn>
                <a:cxn ang="T14">
                  <a:pos x="T4" y="T5"/>
                </a:cxn>
                <a:cxn ang="T15">
                  <a:pos x="T6" y="T7"/>
                </a:cxn>
                <a:cxn ang="T16">
                  <a:pos x="T8" y="T9"/>
                </a:cxn>
                <a:cxn ang="T17">
                  <a:pos x="T10" y="T11"/>
                </a:cxn>
              </a:cxnLst>
              <a:rect l="T18" t="T19" r="T20" b="T21"/>
              <a:pathLst>
                <a:path w="80" h="80">
                  <a:moveTo>
                    <a:pt x="80" y="80"/>
                  </a:moveTo>
                  <a:lnTo>
                    <a:pt x="80" y="80"/>
                  </a:lnTo>
                  <a:lnTo>
                    <a:pt x="0" y="80"/>
                  </a:lnTo>
                  <a:lnTo>
                    <a:pt x="0" y="0"/>
                  </a:lnTo>
                  <a:lnTo>
                    <a:pt x="80" y="0"/>
                  </a:lnTo>
                  <a:lnTo>
                    <a:pt x="80" y="80"/>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2" name="Freeform 260"/>
            <p:cNvSpPr>
              <a:spLocks/>
            </p:cNvSpPr>
            <p:nvPr/>
          </p:nvSpPr>
          <p:spPr bwMode="gray">
            <a:xfrm>
              <a:off x="1528767" y="4056053"/>
              <a:ext cx="33338" cy="33338"/>
            </a:xfrm>
            <a:custGeom>
              <a:avLst/>
              <a:gdLst>
                <a:gd name="T0" fmla="*/ 2147483646 w 80"/>
                <a:gd name="T1" fmla="*/ 2147483646 h 80"/>
                <a:gd name="T2" fmla="*/ 2147483646 w 80"/>
                <a:gd name="T3" fmla="*/ 2147483646 h 80"/>
                <a:gd name="T4" fmla="*/ 0 w 80"/>
                <a:gd name="T5" fmla="*/ 2147483646 h 80"/>
                <a:gd name="T6" fmla="*/ 0 w 80"/>
                <a:gd name="T7" fmla="*/ 0 h 80"/>
                <a:gd name="T8" fmla="*/ 2147483646 w 80"/>
                <a:gd name="T9" fmla="*/ 0 h 80"/>
                <a:gd name="T10" fmla="*/ 2147483646 w 80"/>
                <a:gd name="T11" fmla="*/ 2147483646 h 80"/>
                <a:gd name="T12" fmla="*/ 0 60000 65536"/>
                <a:gd name="T13" fmla="*/ 0 60000 65536"/>
                <a:gd name="T14" fmla="*/ 0 60000 65536"/>
                <a:gd name="T15" fmla="*/ 0 60000 65536"/>
                <a:gd name="T16" fmla="*/ 0 60000 65536"/>
                <a:gd name="T17" fmla="*/ 0 60000 65536"/>
                <a:gd name="T18" fmla="*/ 0 w 80"/>
                <a:gd name="T19" fmla="*/ 0 h 80"/>
                <a:gd name="T20" fmla="*/ 80 w 80"/>
                <a:gd name="T21" fmla="*/ 80 h 80"/>
              </a:gdLst>
              <a:ahLst/>
              <a:cxnLst>
                <a:cxn ang="T12">
                  <a:pos x="T0" y="T1"/>
                </a:cxn>
                <a:cxn ang="T13">
                  <a:pos x="T2" y="T3"/>
                </a:cxn>
                <a:cxn ang="T14">
                  <a:pos x="T4" y="T5"/>
                </a:cxn>
                <a:cxn ang="T15">
                  <a:pos x="T6" y="T7"/>
                </a:cxn>
                <a:cxn ang="T16">
                  <a:pos x="T8" y="T9"/>
                </a:cxn>
                <a:cxn ang="T17">
                  <a:pos x="T10" y="T11"/>
                </a:cxn>
              </a:cxnLst>
              <a:rect l="T18" t="T19" r="T20" b="T21"/>
              <a:pathLst>
                <a:path w="80" h="80">
                  <a:moveTo>
                    <a:pt x="80" y="80"/>
                  </a:moveTo>
                  <a:lnTo>
                    <a:pt x="80" y="80"/>
                  </a:lnTo>
                  <a:lnTo>
                    <a:pt x="0" y="80"/>
                  </a:lnTo>
                  <a:lnTo>
                    <a:pt x="0" y="0"/>
                  </a:lnTo>
                  <a:lnTo>
                    <a:pt x="80" y="0"/>
                  </a:lnTo>
                  <a:lnTo>
                    <a:pt x="80" y="80"/>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3" name="Freeform 261"/>
            <p:cNvSpPr>
              <a:spLocks/>
            </p:cNvSpPr>
            <p:nvPr/>
          </p:nvSpPr>
          <p:spPr bwMode="gray">
            <a:xfrm>
              <a:off x="1597029" y="4056053"/>
              <a:ext cx="33338" cy="33338"/>
            </a:xfrm>
            <a:custGeom>
              <a:avLst/>
              <a:gdLst>
                <a:gd name="T0" fmla="*/ 2147483646 w 80"/>
                <a:gd name="T1" fmla="*/ 2147483646 h 80"/>
                <a:gd name="T2" fmla="*/ 2147483646 w 80"/>
                <a:gd name="T3" fmla="*/ 2147483646 h 80"/>
                <a:gd name="T4" fmla="*/ 0 w 80"/>
                <a:gd name="T5" fmla="*/ 2147483646 h 80"/>
                <a:gd name="T6" fmla="*/ 0 w 80"/>
                <a:gd name="T7" fmla="*/ 0 h 80"/>
                <a:gd name="T8" fmla="*/ 2147483646 w 80"/>
                <a:gd name="T9" fmla="*/ 0 h 80"/>
                <a:gd name="T10" fmla="*/ 2147483646 w 80"/>
                <a:gd name="T11" fmla="*/ 2147483646 h 80"/>
                <a:gd name="T12" fmla="*/ 0 60000 65536"/>
                <a:gd name="T13" fmla="*/ 0 60000 65536"/>
                <a:gd name="T14" fmla="*/ 0 60000 65536"/>
                <a:gd name="T15" fmla="*/ 0 60000 65536"/>
                <a:gd name="T16" fmla="*/ 0 60000 65536"/>
                <a:gd name="T17" fmla="*/ 0 60000 65536"/>
                <a:gd name="T18" fmla="*/ 0 w 80"/>
                <a:gd name="T19" fmla="*/ 0 h 80"/>
                <a:gd name="T20" fmla="*/ 80 w 80"/>
                <a:gd name="T21" fmla="*/ 80 h 80"/>
              </a:gdLst>
              <a:ahLst/>
              <a:cxnLst>
                <a:cxn ang="T12">
                  <a:pos x="T0" y="T1"/>
                </a:cxn>
                <a:cxn ang="T13">
                  <a:pos x="T2" y="T3"/>
                </a:cxn>
                <a:cxn ang="T14">
                  <a:pos x="T4" y="T5"/>
                </a:cxn>
                <a:cxn ang="T15">
                  <a:pos x="T6" y="T7"/>
                </a:cxn>
                <a:cxn ang="T16">
                  <a:pos x="T8" y="T9"/>
                </a:cxn>
                <a:cxn ang="T17">
                  <a:pos x="T10" y="T11"/>
                </a:cxn>
              </a:cxnLst>
              <a:rect l="T18" t="T19" r="T20" b="T21"/>
              <a:pathLst>
                <a:path w="80" h="80">
                  <a:moveTo>
                    <a:pt x="80" y="80"/>
                  </a:moveTo>
                  <a:lnTo>
                    <a:pt x="80" y="80"/>
                  </a:lnTo>
                  <a:lnTo>
                    <a:pt x="0" y="80"/>
                  </a:lnTo>
                  <a:lnTo>
                    <a:pt x="0" y="0"/>
                  </a:lnTo>
                  <a:lnTo>
                    <a:pt x="80" y="0"/>
                  </a:lnTo>
                  <a:lnTo>
                    <a:pt x="80" y="80"/>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4" name="Freeform 262"/>
            <p:cNvSpPr>
              <a:spLocks/>
            </p:cNvSpPr>
            <p:nvPr/>
          </p:nvSpPr>
          <p:spPr bwMode="gray">
            <a:xfrm>
              <a:off x="1984379" y="4000483"/>
              <a:ext cx="33338" cy="33338"/>
            </a:xfrm>
            <a:custGeom>
              <a:avLst/>
              <a:gdLst>
                <a:gd name="T0" fmla="*/ 0 w 80"/>
                <a:gd name="T1" fmla="*/ 2147483646 h 80"/>
                <a:gd name="T2" fmla="*/ 0 w 80"/>
                <a:gd name="T3" fmla="*/ 2147483646 h 80"/>
                <a:gd name="T4" fmla="*/ 2147483646 w 80"/>
                <a:gd name="T5" fmla="*/ 2147483646 h 80"/>
                <a:gd name="T6" fmla="*/ 2147483646 w 80"/>
                <a:gd name="T7" fmla="*/ 0 h 80"/>
                <a:gd name="T8" fmla="*/ 0 w 80"/>
                <a:gd name="T9" fmla="*/ 0 h 80"/>
                <a:gd name="T10" fmla="*/ 0 w 80"/>
                <a:gd name="T11" fmla="*/ 2147483646 h 80"/>
                <a:gd name="T12" fmla="*/ 0 60000 65536"/>
                <a:gd name="T13" fmla="*/ 0 60000 65536"/>
                <a:gd name="T14" fmla="*/ 0 60000 65536"/>
                <a:gd name="T15" fmla="*/ 0 60000 65536"/>
                <a:gd name="T16" fmla="*/ 0 60000 65536"/>
                <a:gd name="T17" fmla="*/ 0 60000 65536"/>
                <a:gd name="T18" fmla="*/ 0 w 80"/>
                <a:gd name="T19" fmla="*/ 0 h 80"/>
                <a:gd name="T20" fmla="*/ 80 w 80"/>
                <a:gd name="T21" fmla="*/ 80 h 80"/>
              </a:gdLst>
              <a:ahLst/>
              <a:cxnLst>
                <a:cxn ang="T12">
                  <a:pos x="T0" y="T1"/>
                </a:cxn>
                <a:cxn ang="T13">
                  <a:pos x="T2" y="T3"/>
                </a:cxn>
                <a:cxn ang="T14">
                  <a:pos x="T4" y="T5"/>
                </a:cxn>
                <a:cxn ang="T15">
                  <a:pos x="T6" y="T7"/>
                </a:cxn>
                <a:cxn ang="T16">
                  <a:pos x="T8" y="T9"/>
                </a:cxn>
                <a:cxn ang="T17">
                  <a:pos x="T10" y="T11"/>
                </a:cxn>
              </a:cxnLst>
              <a:rect l="T18" t="T19" r="T20" b="T21"/>
              <a:pathLst>
                <a:path w="80" h="80">
                  <a:moveTo>
                    <a:pt x="0" y="80"/>
                  </a:moveTo>
                  <a:lnTo>
                    <a:pt x="0" y="80"/>
                  </a:lnTo>
                  <a:lnTo>
                    <a:pt x="80" y="80"/>
                  </a:lnTo>
                  <a:lnTo>
                    <a:pt x="80" y="0"/>
                  </a:lnTo>
                  <a:lnTo>
                    <a:pt x="0" y="0"/>
                  </a:lnTo>
                  <a:lnTo>
                    <a:pt x="0" y="80"/>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5" name="Freeform 263"/>
            <p:cNvSpPr>
              <a:spLocks/>
            </p:cNvSpPr>
            <p:nvPr/>
          </p:nvSpPr>
          <p:spPr bwMode="gray">
            <a:xfrm>
              <a:off x="1916117" y="4000493"/>
              <a:ext cx="33338" cy="33338"/>
            </a:xfrm>
            <a:custGeom>
              <a:avLst/>
              <a:gdLst>
                <a:gd name="T0" fmla="*/ 0 w 80"/>
                <a:gd name="T1" fmla="*/ 2147483646 h 80"/>
                <a:gd name="T2" fmla="*/ 0 w 80"/>
                <a:gd name="T3" fmla="*/ 2147483646 h 80"/>
                <a:gd name="T4" fmla="*/ 2147483646 w 80"/>
                <a:gd name="T5" fmla="*/ 2147483646 h 80"/>
                <a:gd name="T6" fmla="*/ 2147483646 w 80"/>
                <a:gd name="T7" fmla="*/ 0 h 80"/>
                <a:gd name="T8" fmla="*/ 0 w 80"/>
                <a:gd name="T9" fmla="*/ 0 h 80"/>
                <a:gd name="T10" fmla="*/ 0 w 80"/>
                <a:gd name="T11" fmla="*/ 2147483646 h 80"/>
                <a:gd name="T12" fmla="*/ 0 60000 65536"/>
                <a:gd name="T13" fmla="*/ 0 60000 65536"/>
                <a:gd name="T14" fmla="*/ 0 60000 65536"/>
                <a:gd name="T15" fmla="*/ 0 60000 65536"/>
                <a:gd name="T16" fmla="*/ 0 60000 65536"/>
                <a:gd name="T17" fmla="*/ 0 60000 65536"/>
                <a:gd name="T18" fmla="*/ 0 w 80"/>
                <a:gd name="T19" fmla="*/ 0 h 80"/>
                <a:gd name="T20" fmla="*/ 80 w 80"/>
                <a:gd name="T21" fmla="*/ 80 h 80"/>
              </a:gdLst>
              <a:ahLst/>
              <a:cxnLst>
                <a:cxn ang="T12">
                  <a:pos x="T0" y="T1"/>
                </a:cxn>
                <a:cxn ang="T13">
                  <a:pos x="T2" y="T3"/>
                </a:cxn>
                <a:cxn ang="T14">
                  <a:pos x="T4" y="T5"/>
                </a:cxn>
                <a:cxn ang="T15">
                  <a:pos x="T6" y="T7"/>
                </a:cxn>
                <a:cxn ang="T16">
                  <a:pos x="T8" y="T9"/>
                </a:cxn>
                <a:cxn ang="T17">
                  <a:pos x="T10" y="T11"/>
                </a:cxn>
              </a:cxnLst>
              <a:rect l="T18" t="T19" r="T20" b="T21"/>
              <a:pathLst>
                <a:path w="80" h="80">
                  <a:moveTo>
                    <a:pt x="0" y="80"/>
                  </a:moveTo>
                  <a:lnTo>
                    <a:pt x="0" y="80"/>
                  </a:lnTo>
                  <a:lnTo>
                    <a:pt x="80" y="80"/>
                  </a:lnTo>
                  <a:lnTo>
                    <a:pt x="80" y="0"/>
                  </a:lnTo>
                  <a:lnTo>
                    <a:pt x="0" y="0"/>
                  </a:lnTo>
                  <a:lnTo>
                    <a:pt x="0" y="80"/>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6" name="Freeform 264"/>
            <p:cNvSpPr>
              <a:spLocks/>
            </p:cNvSpPr>
            <p:nvPr/>
          </p:nvSpPr>
          <p:spPr bwMode="gray">
            <a:xfrm>
              <a:off x="1847854" y="4000510"/>
              <a:ext cx="33338" cy="33338"/>
            </a:xfrm>
            <a:custGeom>
              <a:avLst/>
              <a:gdLst>
                <a:gd name="T0" fmla="*/ 0 w 80"/>
                <a:gd name="T1" fmla="*/ 2147483646 h 80"/>
                <a:gd name="T2" fmla="*/ 0 w 80"/>
                <a:gd name="T3" fmla="*/ 2147483646 h 80"/>
                <a:gd name="T4" fmla="*/ 2147483646 w 80"/>
                <a:gd name="T5" fmla="*/ 2147483646 h 80"/>
                <a:gd name="T6" fmla="*/ 2147483646 w 80"/>
                <a:gd name="T7" fmla="*/ 0 h 80"/>
                <a:gd name="T8" fmla="*/ 0 w 80"/>
                <a:gd name="T9" fmla="*/ 0 h 80"/>
                <a:gd name="T10" fmla="*/ 0 w 80"/>
                <a:gd name="T11" fmla="*/ 2147483646 h 80"/>
                <a:gd name="T12" fmla="*/ 0 60000 65536"/>
                <a:gd name="T13" fmla="*/ 0 60000 65536"/>
                <a:gd name="T14" fmla="*/ 0 60000 65536"/>
                <a:gd name="T15" fmla="*/ 0 60000 65536"/>
                <a:gd name="T16" fmla="*/ 0 60000 65536"/>
                <a:gd name="T17" fmla="*/ 0 60000 65536"/>
                <a:gd name="T18" fmla="*/ 0 w 80"/>
                <a:gd name="T19" fmla="*/ 0 h 80"/>
                <a:gd name="T20" fmla="*/ 80 w 80"/>
                <a:gd name="T21" fmla="*/ 80 h 80"/>
              </a:gdLst>
              <a:ahLst/>
              <a:cxnLst>
                <a:cxn ang="T12">
                  <a:pos x="T0" y="T1"/>
                </a:cxn>
                <a:cxn ang="T13">
                  <a:pos x="T2" y="T3"/>
                </a:cxn>
                <a:cxn ang="T14">
                  <a:pos x="T4" y="T5"/>
                </a:cxn>
                <a:cxn ang="T15">
                  <a:pos x="T6" y="T7"/>
                </a:cxn>
                <a:cxn ang="T16">
                  <a:pos x="T8" y="T9"/>
                </a:cxn>
                <a:cxn ang="T17">
                  <a:pos x="T10" y="T11"/>
                </a:cxn>
              </a:cxnLst>
              <a:rect l="T18" t="T19" r="T20" b="T21"/>
              <a:pathLst>
                <a:path w="80" h="80">
                  <a:moveTo>
                    <a:pt x="0" y="80"/>
                  </a:moveTo>
                  <a:lnTo>
                    <a:pt x="0" y="80"/>
                  </a:lnTo>
                  <a:lnTo>
                    <a:pt x="80" y="80"/>
                  </a:lnTo>
                  <a:lnTo>
                    <a:pt x="80" y="0"/>
                  </a:lnTo>
                  <a:lnTo>
                    <a:pt x="0" y="0"/>
                  </a:lnTo>
                  <a:lnTo>
                    <a:pt x="0" y="80"/>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7" name="Freeform 265"/>
            <p:cNvSpPr>
              <a:spLocks/>
            </p:cNvSpPr>
            <p:nvPr/>
          </p:nvSpPr>
          <p:spPr bwMode="gray">
            <a:xfrm>
              <a:off x="1984385" y="4056053"/>
              <a:ext cx="33338" cy="33338"/>
            </a:xfrm>
            <a:custGeom>
              <a:avLst/>
              <a:gdLst>
                <a:gd name="T0" fmla="*/ 0 w 80"/>
                <a:gd name="T1" fmla="*/ 2147483646 h 80"/>
                <a:gd name="T2" fmla="*/ 0 w 80"/>
                <a:gd name="T3" fmla="*/ 2147483646 h 80"/>
                <a:gd name="T4" fmla="*/ 2147483646 w 80"/>
                <a:gd name="T5" fmla="*/ 2147483646 h 80"/>
                <a:gd name="T6" fmla="*/ 2147483646 w 80"/>
                <a:gd name="T7" fmla="*/ 0 h 80"/>
                <a:gd name="T8" fmla="*/ 0 w 80"/>
                <a:gd name="T9" fmla="*/ 0 h 80"/>
                <a:gd name="T10" fmla="*/ 0 w 80"/>
                <a:gd name="T11" fmla="*/ 2147483646 h 80"/>
                <a:gd name="T12" fmla="*/ 0 60000 65536"/>
                <a:gd name="T13" fmla="*/ 0 60000 65536"/>
                <a:gd name="T14" fmla="*/ 0 60000 65536"/>
                <a:gd name="T15" fmla="*/ 0 60000 65536"/>
                <a:gd name="T16" fmla="*/ 0 60000 65536"/>
                <a:gd name="T17" fmla="*/ 0 60000 65536"/>
                <a:gd name="T18" fmla="*/ 0 w 80"/>
                <a:gd name="T19" fmla="*/ 0 h 80"/>
                <a:gd name="T20" fmla="*/ 80 w 80"/>
                <a:gd name="T21" fmla="*/ 80 h 80"/>
              </a:gdLst>
              <a:ahLst/>
              <a:cxnLst>
                <a:cxn ang="T12">
                  <a:pos x="T0" y="T1"/>
                </a:cxn>
                <a:cxn ang="T13">
                  <a:pos x="T2" y="T3"/>
                </a:cxn>
                <a:cxn ang="T14">
                  <a:pos x="T4" y="T5"/>
                </a:cxn>
                <a:cxn ang="T15">
                  <a:pos x="T6" y="T7"/>
                </a:cxn>
                <a:cxn ang="T16">
                  <a:pos x="T8" y="T9"/>
                </a:cxn>
                <a:cxn ang="T17">
                  <a:pos x="T10" y="T11"/>
                </a:cxn>
              </a:cxnLst>
              <a:rect l="T18" t="T19" r="T20" b="T21"/>
              <a:pathLst>
                <a:path w="80" h="80">
                  <a:moveTo>
                    <a:pt x="0" y="80"/>
                  </a:moveTo>
                  <a:lnTo>
                    <a:pt x="0" y="80"/>
                  </a:lnTo>
                  <a:lnTo>
                    <a:pt x="80" y="80"/>
                  </a:lnTo>
                  <a:lnTo>
                    <a:pt x="80" y="0"/>
                  </a:lnTo>
                  <a:lnTo>
                    <a:pt x="0" y="0"/>
                  </a:lnTo>
                  <a:lnTo>
                    <a:pt x="0" y="80"/>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8" name="Freeform 266"/>
            <p:cNvSpPr>
              <a:spLocks/>
            </p:cNvSpPr>
            <p:nvPr/>
          </p:nvSpPr>
          <p:spPr bwMode="gray">
            <a:xfrm>
              <a:off x="1916113" y="4056063"/>
              <a:ext cx="33338" cy="33338"/>
            </a:xfrm>
            <a:custGeom>
              <a:avLst/>
              <a:gdLst>
                <a:gd name="T0" fmla="*/ 0 w 80"/>
                <a:gd name="T1" fmla="*/ 2147483646 h 80"/>
                <a:gd name="T2" fmla="*/ 0 w 80"/>
                <a:gd name="T3" fmla="*/ 2147483646 h 80"/>
                <a:gd name="T4" fmla="*/ 2147483646 w 80"/>
                <a:gd name="T5" fmla="*/ 2147483646 h 80"/>
                <a:gd name="T6" fmla="*/ 2147483646 w 80"/>
                <a:gd name="T7" fmla="*/ 0 h 80"/>
                <a:gd name="T8" fmla="*/ 0 w 80"/>
                <a:gd name="T9" fmla="*/ 0 h 80"/>
                <a:gd name="T10" fmla="*/ 0 w 80"/>
                <a:gd name="T11" fmla="*/ 2147483646 h 80"/>
                <a:gd name="T12" fmla="*/ 0 60000 65536"/>
                <a:gd name="T13" fmla="*/ 0 60000 65536"/>
                <a:gd name="T14" fmla="*/ 0 60000 65536"/>
                <a:gd name="T15" fmla="*/ 0 60000 65536"/>
                <a:gd name="T16" fmla="*/ 0 60000 65536"/>
                <a:gd name="T17" fmla="*/ 0 60000 65536"/>
                <a:gd name="T18" fmla="*/ 0 w 80"/>
                <a:gd name="T19" fmla="*/ 0 h 80"/>
                <a:gd name="T20" fmla="*/ 80 w 80"/>
                <a:gd name="T21" fmla="*/ 80 h 80"/>
              </a:gdLst>
              <a:ahLst/>
              <a:cxnLst>
                <a:cxn ang="T12">
                  <a:pos x="T0" y="T1"/>
                </a:cxn>
                <a:cxn ang="T13">
                  <a:pos x="T2" y="T3"/>
                </a:cxn>
                <a:cxn ang="T14">
                  <a:pos x="T4" y="T5"/>
                </a:cxn>
                <a:cxn ang="T15">
                  <a:pos x="T6" y="T7"/>
                </a:cxn>
                <a:cxn ang="T16">
                  <a:pos x="T8" y="T9"/>
                </a:cxn>
                <a:cxn ang="T17">
                  <a:pos x="T10" y="T11"/>
                </a:cxn>
              </a:cxnLst>
              <a:rect l="T18" t="T19" r="T20" b="T21"/>
              <a:pathLst>
                <a:path w="80" h="80">
                  <a:moveTo>
                    <a:pt x="0" y="80"/>
                  </a:moveTo>
                  <a:lnTo>
                    <a:pt x="0" y="80"/>
                  </a:lnTo>
                  <a:lnTo>
                    <a:pt x="80" y="80"/>
                  </a:lnTo>
                  <a:lnTo>
                    <a:pt x="80" y="0"/>
                  </a:lnTo>
                  <a:lnTo>
                    <a:pt x="0" y="0"/>
                  </a:lnTo>
                  <a:lnTo>
                    <a:pt x="0" y="80"/>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289" name="组合 296"/>
          <p:cNvGrpSpPr>
            <a:grpSpLocks/>
          </p:cNvGrpSpPr>
          <p:nvPr/>
        </p:nvGrpSpPr>
        <p:grpSpPr bwMode="gray">
          <a:xfrm>
            <a:off x="4595669" y="3906448"/>
            <a:ext cx="772060" cy="659540"/>
            <a:chOff x="779463" y="3648076"/>
            <a:chExt cx="701675" cy="673100"/>
          </a:xfrm>
          <a:solidFill>
            <a:schemeClr val="bg1">
              <a:lumMod val="65000"/>
            </a:schemeClr>
          </a:solidFill>
        </p:grpSpPr>
        <p:sp>
          <p:nvSpPr>
            <p:cNvPr id="290" name="Freeform 67"/>
            <p:cNvSpPr>
              <a:spLocks/>
            </p:cNvSpPr>
            <p:nvPr/>
          </p:nvSpPr>
          <p:spPr bwMode="gray">
            <a:xfrm>
              <a:off x="881063" y="3832226"/>
              <a:ext cx="295275" cy="17463"/>
            </a:xfrm>
            <a:custGeom>
              <a:avLst/>
              <a:gdLst>
                <a:gd name="T0" fmla="*/ 2147483646 w 701"/>
                <a:gd name="T1" fmla="*/ 2147483646 h 40"/>
                <a:gd name="T2" fmla="*/ 2147483646 w 701"/>
                <a:gd name="T3" fmla="*/ 2147483646 h 40"/>
                <a:gd name="T4" fmla="*/ 2147483646 w 701"/>
                <a:gd name="T5" fmla="*/ 2147483646 h 40"/>
                <a:gd name="T6" fmla="*/ 2147483646 w 701"/>
                <a:gd name="T7" fmla="*/ 2147483646 h 40"/>
                <a:gd name="T8" fmla="*/ 2147483646 w 701"/>
                <a:gd name="T9" fmla="*/ 0 h 40"/>
                <a:gd name="T10" fmla="*/ 2147483646 w 701"/>
                <a:gd name="T11" fmla="*/ 0 h 40"/>
                <a:gd name="T12" fmla="*/ 0 w 701"/>
                <a:gd name="T13" fmla="*/ 2147483646 h 40"/>
                <a:gd name="T14" fmla="*/ 2147483646 w 701"/>
                <a:gd name="T15" fmla="*/ 2147483646 h 40"/>
                <a:gd name="T16" fmla="*/ 0 60000 65536"/>
                <a:gd name="T17" fmla="*/ 0 60000 65536"/>
                <a:gd name="T18" fmla="*/ 0 60000 65536"/>
                <a:gd name="T19" fmla="*/ 0 60000 65536"/>
                <a:gd name="T20" fmla="*/ 0 60000 65536"/>
                <a:gd name="T21" fmla="*/ 0 60000 65536"/>
                <a:gd name="T22" fmla="*/ 0 60000 65536"/>
                <a:gd name="T23" fmla="*/ 0 60000 65536"/>
                <a:gd name="T24" fmla="*/ 0 w 701"/>
                <a:gd name="T25" fmla="*/ 0 h 40"/>
                <a:gd name="T26" fmla="*/ 701 w 701"/>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01" h="40">
                  <a:moveTo>
                    <a:pt x="20" y="40"/>
                  </a:moveTo>
                  <a:lnTo>
                    <a:pt x="20" y="40"/>
                  </a:lnTo>
                  <a:lnTo>
                    <a:pt x="681" y="40"/>
                  </a:lnTo>
                  <a:cubicBezTo>
                    <a:pt x="692" y="40"/>
                    <a:pt x="701" y="31"/>
                    <a:pt x="701" y="20"/>
                  </a:cubicBezTo>
                  <a:cubicBezTo>
                    <a:pt x="701" y="9"/>
                    <a:pt x="692" y="0"/>
                    <a:pt x="681" y="0"/>
                  </a:cubicBezTo>
                  <a:lnTo>
                    <a:pt x="20" y="0"/>
                  </a:lnTo>
                  <a:cubicBezTo>
                    <a:pt x="9" y="0"/>
                    <a:pt x="0" y="9"/>
                    <a:pt x="0" y="20"/>
                  </a:cubicBezTo>
                  <a:cubicBezTo>
                    <a:pt x="0" y="31"/>
                    <a:pt x="9" y="40"/>
                    <a:pt x="20" y="40"/>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1" name="Freeform 68"/>
            <p:cNvSpPr>
              <a:spLocks/>
            </p:cNvSpPr>
            <p:nvPr/>
          </p:nvSpPr>
          <p:spPr bwMode="gray">
            <a:xfrm>
              <a:off x="881063" y="3886201"/>
              <a:ext cx="295275" cy="17463"/>
            </a:xfrm>
            <a:custGeom>
              <a:avLst/>
              <a:gdLst>
                <a:gd name="T0" fmla="*/ 2147483646 w 701"/>
                <a:gd name="T1" fmla="*/ 0 h 40"/>
                <a:gd name="T2" fmla="*/ 2147483646 w 701"/>
                <a:gd name="T3" fmla="*/ 0 h 40"/>
                <a:gd name="T4" fmla="*/ 2147483646 w 701"/>
                <a:gd name="T5" fmla="*/ 0 h 40"/>
                <a:gd name="T6" fmla="*/ 0 w 701"/>
                <a:gd name="T7" fmla="*/ 2147483646 h 40"/>
                <a:gd name="T8" fmla="*/ 2147483646 w 701"/>
                <a:gd name="T9" fmla="*/ 2147483646 h 40"/>
                <a:gd name="T10" fmla="*/ 2147483646 w 701"/>
                <a:gd name="T11" fmla="*/ 2147483646 h 40"/>
                <a:gd name="T12" fmla="*/ 2147483646 w 701"/>
                <a:gd name="T13" fmla="*/ 2147483646 h 40"/>
                <a:gd name="T14" fmla="*/ 2147483646 w 701"/>
                <a:gd name="T15" fmla="*/ 0 h 40"/>
                <a:gd name="T16" fmla="*/ 0 60000 65536"/>
                <a:gd name="T17" fmla="*/ 0 60000 65536"/>
                <a:gd name="T18" fmla="*/ 0 60000 65536"/>
                <a:gd name="T19" fmla="*/ 0 60000 65536"/>
                <a:gd name="T20" fmla="*/ 0 60000 65536"/>
                <a:gd name="T21" fmla="*/ 0 60000 65536"/>
                <a:gd name="T22" fmla="*/ 0 60000 65536"/>
                <a:gd name="T23" fmla="*/ 0 60000 65536"/>
                <a:gd name="T24" fmla="*/ 0 w 701"/>
                <a:gd name="T25" fmla="*/ 0 h 40"/>
                <a:gd name="T26" fmla="*/ 701 w 701"/>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01" h="40">
                  <a:moveTo>
                    <a:pt x="681" y="0"/>
                  </a:moveTo>
                  <a:lnTo>
                    <a:pt x="681" y="0"/>
                  </a:lnTo>
                  <a:lnTo>
                    <a:pt x="20" y="0"/>
                  </a:lnTo>
                  <a:cubicBezTo>
                    <a:pt x="9" y="0"/>
                    <a:pt x="0" y="9"/>
                    <a:pt x="0" y="20"/>
                  </a:cubicBezTo>
                  <a:cubicBezTo>
                    <a:pt x="0" y="31"/>
                    <a:pt x="9" y="40"/>
                    <a:pt x="20" y="40"/>
                  </a:cubicBezTo>
                  <a:lnTo>
                    <a:pt x="681" y="40"/>
                  </a:lnTo>
                  <a:cubicBezTo>
                    <a:pt x="692" y="40"/>
                    <a:pt x="701" y="31"/>
                    <a:pt x="701" y="20"/>
                  </a:cubicBezTo>
                  <a:cubicBezTo>
                    <a:pt x="701" y="9"/>
                    <a:pt x="692" y="0"/>
                    <a:pt x="681" y="0"/>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2" name="Freeform 69"/>
            <p:cNvSpPr>
              <a:spLocks/>
            </p:cNvSpPr>
            <p:nvPr/>
          </p:nvSpPr>
          <p:spPr bwMode="gray">
            <a:xfrm>
              <a:off x="881063" y="3940176"/>
              <a:ext cx="295275" cy="17463"/>
            </a:xfrm>
            <a:custGeom>
              <a:avLst/>
              <a:gdLst>
                <a:gd name="T0" fmla="*/ 2147483646 w 701"/>
                <a:gd name="T1" fmla="*/ 0 h 40"/>
                <a:gd name="T2" fmla="*/ 2147483646 w 701"/>
                <a:gd name="T3" fmla="*/ 0 h 40"/>
                <a:gd name="T4" fmla="*/ 2147483646 w 701"/>
                <a:gd name="T5" fmla="*/ 0 h 40"/>
                <a:gd name="T6" fmla="*/ 0 w 701"/>
                <a:gd name="T7" fmla="*/ 2147483646 h 40"/>
                <a:gd name="T8" fmla="*/ 2147483646 w 701"/>
                <a:gd name="T9" fmla="*/ 2147483646 h 40"/>
                <a:gd name="T10" fmla="*/ 2147483646 w 701"/>
                <a:gd name="T11" fmla="*/ 2147483646 h 40"/>
                <a:gd name="T12" fmla="*/ 2147483646 w 701"/>
                <a:gd name="T13" fmla="*/ 2147483646 h 40"/>
                <a:gd name="T14" fmla="*/ 2147483646 w 701"/>
                <a:gd name="T15" fmla="*/ 0 h 40"/>
                <a:gd name="T16" fmla="*/ 0 60000 65536"/>
                <a:gd name="T17" fmla="*/ 0 60000 65536"/>
                <a:gd name="T18" fmla="*/ 0 60000 65536"/>
                <a:gd name="T19" fmla="*/ 0 60000 65536"/>
                <a:gd name="T20" fmla="*/ 0 60000 65536"/>
                <a:gd name="T21" fmla="*/ 0 60000 65536"/>
                <a:gd name="T22" fmla="*/ 0 60000 65536"/>
                <a:gd name="T23" fmla="*/ 0 60000 65536"/>
                <a:gd name="T24" fmla="*/ 0 w 701"/>
                <a:gd name="T25" fmla="*/ 0 h 40"/>
                <a:gd name="T26" fmla="*/ 701 w 701"/>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01" h="40">
                  <a:moveTo>
                    <a:pt x="681" y="0"/>
                  </a:moveTo>
                  <a:lnTo>
                    <a:pt x="681" y="0"/>
                  </a:lnTo>
                  <a:lnTo>
                    <a:pt x="20" y="0"/>
                  </a:lnTo>
                  <a:cubicBezTo>
                    <a:pt x="9" y="0"/>
                    <a:pt x="0" y="9"/>
                    <a:pt x="0" y="20"/>
                  </a:cubicBezTo>
                  <a:cubicBezTo>
                    <a:pt x="0" y="31"/>
                    <a:pt x="9" y="40"/>
                    <a:pt x="20" y="40"/>
                  </a:cubicBezTo>
                  <a:lnTo>
                    <a:pt x="681" y="40"/>
                  </a:lnTo>
                  <a:cubicBezTo>
                    <a:pt x="692" y="40"/>
                    <a:pt x="701" y="31"/>
                    <a:pt x="701" y="20"/>
                  </a:cubicBezTo>
                  <a:cubicBezTo>
                    <a:pt x="701" y="9"/>
                    <a:pt x="692" y="0"/>
                    <a:pt x="681" y="0"/>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3" name="Freeform 70"/>
            <p:cNvSpPr>
              <a:spLocks/>
            </p:cNvSpPr>
            <p:nvPr/>
          </p:nvSpPr>
          <p:spPr bwMode="gray">
            <a:xfrm>
              <a:off x="881063" y="3994151"/>
              <a:ext cx="295275" cy="17463"/>
            </a:xfrm>
            <a:custGeom>
              <a:avLst/>
              <a:gdLst>
                <a:gd name="T0" fmla="*/ 2147483646 w 701"/>
                <a:gd name="T1" fmla="*/ 0 h 40"/>
                <a:gd name="T2" fmla="*/ 2147483646 w 701"/>
                <a:gd name="T3" fmla="*/ 0 h 40"/>
                <a:gd name="T4" fmla="*/ 2147483646 w 701"/>
                <a:gd name="T5" fmla="*/ 0 h 40"/>
                <a:gd name="T6" fmla="*/ 0 w 701"/>
                <a:gd name="T7" fmla="*/ 2147483646 h 40"/>
                <a:gd name="T8" fmla="*/ 2147483646 w 701"/>
                <a:gd name="T9" fmla="*/ 2147483646 h 40"/>
                <a:gd name="T10" fmla="*/ 2147483646 w 701"/>
                <a:gd name="T11" fmla="*/ 2147483646 h 40"/>
                <a:gd name="T12" fmla="*/ 2147483646 w 701"/>
                <a:gd name="T13" fmla="*/ 2147483646 h 40"/>
                <a:gd name="T14" fmla="*/ 2147483646 w 701"/>
                <a:gd name="T15" fmla="*/ 0 h 40"/>
                <a:gd name="T16" fmla="*/ 0 60000 65536"/>
                <a:gd name="T17" fmla="*/ 0 60000 65536"/>
                <a:gd name="T18" fmla="*/ 0 60000 65536"/>
                <a:gd name="T19" fmla="*/ 0 60000 65536"/>
                <a:gd name="T20" fmla="*/ 0 60000 65536"/>
                <a:gd name="T21" fmla="*/ 0 60000 65536"/>
                <a:gd name="T22" fmla="*/ 0 60000 65536"/>
                <a:gd name="T23" fmla="*/ 0 60000 65536"/>
                <a:gd name="T24" fmla="*/ 0 w 701"/>
                <a:gd name="T25" fmla="*/ 0 h 40"/>
                <a:gd name="T26" fmla="*/ 701 w 701"/>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01" h="40">
                  <a:moveTo>
                    <a:pt x="681" y="0"/>
                  </a:moveTo>
                  <a:lnTo>
                    <a:pt x="681" y="0"/>
                  </a:lnTo>
                  <a:lnTo>
                    <a:pt x="20" y="0"/>
                  </a:lnTo>
                  <a:cubicBezTo>
                    <a:pt x="9" y="0"/>
                    <a:pt x="0" y="9"/>
                    <a:pt x="0" y="20"/>
                  </a:cubicBezTo>
                  <a:cubicBezTo>
                    <a:pt x="0" y="31"/>
                    <a:pt x="9" y="40"/>
                    <a:pt x="20" y="40"/>
                  </a:cubicBezTo>
                  <a:lnTo>
                    <a:pt x="681" y="40"/>
                  </a:lnTo>
                  <a:cubicBezTo>
                    <a:pt x="692" y="40"/>
                    <a:pt x="701" y="31"/>
                    <a:pt x="701" y="20"/>
                  </a:cubicBezTo>
                  <a:cubicBezTo>
                    <a:pt x="701" y="9"/>
                    <a:pt x="692" y="0"/>
                    <a:pt x="681" y="0"/>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4" name="Freeform 71"/>
            <p:cNvSpPr>
              <a:spLocks/>
            </p:cNvSpPr>
            <p:nvPr/>
          </p:nvSpPr>
          <p:spPr bwMode="gray">
            <a:xfrm>
              <a:off x="881063" y="4048126"/>
              <a:ext cx="295275" cy="17463"/>
            </a:xfrm>
            <a:custGeom>
              <a:avLst/>
              <a:gdLst>
                <a:gd name="T0" fmla="*/ 2147483646 w 701"/>
                <a:gd name="T1" fmla="*/ 0 h 40"/>
                <a:gd name="T2" fmla="*/ 2147483646 w 701"/>
                <a:gd name="T3" fmla="*/ 0 h 40"/>
                <a:gd name="T4" fmla="*/ 2147483646 w 701"/>
                <a:gd name="T5" fmla="*/ 0 h 40"/>
                <a:gd name="T6" fmla="*/ 0 w 701"/>
                <a:gd name="T7" fmla="*/ 2147483646 h 40"/>
                <a:gd name="T8" fmla="*/ 2147483646 w 701"/>
                <a:gd name="T9" fmla="*/ 2147483646 h 40"/>
                <a:gd name="T10" fmla="*/ 2147483646 w 701"/>
                <a:gd name="T11" fmla="*/ 2147483646 h 40"/>
                <a:gd name="T12" fmla="*/ 2147483646 w 701"/>
                <a:gd name="T13" fmla="*/ 2147483646 h 40"/>
                <a:gd name="T14" fmla="*/ 2147483646 w 701"/>
                <a:gd name="T15" fmla="*/ 0 h 40"/>
                <a:gd name="T16" fmla="*/ 0 60000 65536"/>
                <a:gd name="T17" fmla="*/ 0 60000 65536"/>
                <a:gd name="T18" fmla="*/ 0 60000 65536"/>
                <a:gd name="T19" fmla="*/ 0 60000 65536"/>
                <a:gd name="T20" fmla="*/ 0 60000 65536"/>
                <a:gd name="T21" fmla="*/ 0 60000 65536"/>
                <a:gd name="T22" fmla="*/ 0 60000 65536"/>
                <a:gd name="T23" fmla="*/ 0 60000 65536"/>
                <a:gd name="T24" fmla="*/ 0 w 701"/>
                <a:gd name="T25" fmla="*/ 0 h 40"/>
                <a:gd name="T26" fmla="*/ 701 w 701"/>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01" h="40">
                  <a:moveTo>
                    <a:pt x="681" y="0"/>
                  </a:moveTo>
                  <a:lnTo>
                    <a:pt x="681" y="0"/>
                  </a:lnTo>
                  <a:lnTo>
                    <a:pt x="20" y="0"/>
                  </a:lnTo>
                  <a:cubicBezTo>
                    <a:pt x="9" y="0"/>
                    <a:pt x="0" y="9"/>
                    <a:pt x="0" y="20"/>
                  </a:cubicBezTo>
                  <a:cubicBezTo>
                    <a:pt x="0" y="32"/>
                    <a:pt x="9" y="40"/>
                    <a:pt x="20" y="40"/>
                  </a:cubicBezTo>
                  <a:lnTo>
                    <a:pt x="681" y="40"/>
                  </a:lnTo>
                  <a:cubicBezTo>
                    <a:pt x="692" y="40"/>
                    <a:pt x="701" y="32"/>
                    <a:pt x="701" y="20"/>
                  </a:cubicBezTo>
                  <a:cubicBezTo>
                    <a:pt x="701" y="9"/>
                    <a:pt x="692" y="0"/>
                    <a:pt x="681" y="0"/>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5" name="Freeform 72"/>
            <p:cNvSpPr>
              <a:spLocks/>
            </p:cNvSpPr>
            <p:nvPr/>
          </p:nvSpPr>
          <p:spPr bwMode="gray">
            <a:xfrm>
              <a:off x="881063" y="4102101"/>
              <a:ext cx="295275" cy="17463"/>
            </a:xfrm>
            <a:custGeom>
              <a:avLst/>
              <a:gdLst>
                <a:gd name="T0" fmla="*/ 2147483646 w 701"/>
                <a:gd name="T1" fmla="*/ 0 h 40"/>
                <a:gd name="T2" fmla="*/ 2147483646 w 701"/>
                <a:gd name="T3" fmla="*/ 0 h 40"/>
                <a:gd name="T4" fmla="*/ 2147483646 w 701"/>
                <a:gd name="T5" fmla="*/ 0 h 40"/>
                <a:gd name="T6" fmla="*/ 0 w 701"/>
                <a:gd name="T7" fmla="*/ 2147483646 h 40"/>
                <a:gd name="T8" fmla="*/ 2147483646 w 701"/>
                <a:gd name="T9" fmla="*/ 2147483646 h 40"/>
                <a:gd name="T10" fmla="*/ 2147483646 w 701"/>
                <a:gd name="T11" fmla="*/ 2147483646 h 40"/>
                <a:gd name="T12" fmla="*/ 2147483646 w 701"/>
                <a:gd name="T13" fmla="*/ 2147483646 h 40"/>
                <a:gd name="T14" fmla="*/ 2147483646 w 701"/>
                <a:gd name="T15" fmla="*/ 0 h 40"/>
                <a:gd name="T16" fmla="*/ 0 60000 65536"/>
                <a:gd name="T17" fmla="*/ 0 60000 65536"/>
                <a:gd name="T18" fmla="*/ 0 60000 65536"/>
                <a:gd name="T19" fmla="*/ 0 60000 65536"/>
                <a:gd name="T20" fmla="*/ 0 60000 65536"/>
                <a:gd name="T21" fmla="*/ 0 60000 65536"/>
                <a:gd name="T22" fmla="*/ 0 60000 65536"/>
                <a:gd name="T23" fmla="*/ 0 60000 65536"/>
                <a:gd name="T24" fmla="*/ 0 w 701"/>
                <a:gd name="T25" fmla="*/ 0 h 40"/>
                <a:gd name="T26" fmla="*/ 701 w 701"/>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01" h="40">
                  <a:moveTo>
                    <a:pt x="681" y="0"/>
                  </a:moveTo>
                  <a:lnTo>
                    <a:pt x="681" y="0"/>
                  </a:lnTo>
                  <a:lnTo>
                    <a:pt x="20" y="0"/>
                  </a:lnTo>
                  <a:cubicBezTo>
                    <a:pt x="9" y="0"/>
                    <a:pt x="0" y="9"/>
                    <a:pt x="0" y="20"/>
                  </a:cubicBezTo>
                  <a:cubicBezTo>
                    <a:pt x="0" y="31"/>
                    <a:pt x="9" y="40"/>
                    <a:pt x="20" y="40"/>
                  </a:cubicBezTo>
                  <a:lnTo>
                    <a:pt x="681" y="40"/>
                  </a:lnTo>
                  <a:cubicBezTo>
                    <a:pt x="692" y="40"/>
                    <a:pt x="701" y="31"/>
                    <a:pt x="701" y="20"/>
                  </a:cubicBezTo>
                  <a:cubicBezTo>
                    <a:pt x="701" y="9"/>
                    <a:pt x="692" y="0"/>
                    <a:pt x="681" y="0"/>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6" name="Freeform 73"/>
            <p:cNvSpPr>
              <a:spLocks/>
            </p:cNvSpPr>
            <p:nvPr/>
          </p:nvSpPr>
          <p:spPr bwMode="gray">
            <a:xfrm>
              <a:off x="881063" y="4156076"/>
              <a:ext cx="295275" cy="17463"/>
            </a:xfrm>
            <a:custGeom>
              <a:avLst/>
              <a:gdLst>
                <a:gd name="T0" fmla="*/ 2147483646 w 701"/>
                <a:gd name="T1" fmla="*/ 0 h 40"/>
                <a:gd name="T2" fmla="*/ 2147483646 w 701"/>
                <a:gd name="T3" fmla="*/ 0 h 40"/>
                <a:gd name="T4" fmla="*/ 2147483646 w 701"/>
                <a:gd name="T5" fmla="*/ 0 h 40"/>
                <a:gd name="T6" fmla="*/ 0 w 701"/>
                <a:gd name="T7" fmla="*/ 2147483646 h 40"/>
                <a:gd name="T8" fmla="*/ 2147483646 w 701"/>
                <a:gd name="T9" fmla="*/ 2147483646 h 40"/>
                <a:gd name="T10" fmla="*/ 2147483646 w 701"/>
                <a:gd name="T11" fmla="*/ 2147483646 h 40"/>
                <a:gd name="T12" fmla="*/ 2147483646 w 701"/>
                <a:gd name="T13" fmla="*/ 2147483646 h 40"/>
                <a:gd name="T14" fmla="*/ 2147483646 w 701"/>
                <a:gd name="T15" fmla="*/ 0 h 40"/>
                <a:gd name="T16" fmla="*/ 0 60000 65536"/>
                <a:gd name="T17" fmla="*/ 0 60000 65536"/>
                <a:gd name="T18" fmla="*/ 0 60000 65536"/>
                <a:gd name="T19" fmla="*/ 0 60000 65536"/>
                <a:gd name="T20" fmla="*/ 0 60000 65536"/>
                <a:gd name="T21" fmla="*/ 0 60000 65536"/>
                <a:gd name="T22" fmla="*/ 0 60000 65536"/>
                <a:gd name="T23" fmla="*/ 0 60000 65536"/>
                <a:gd name="T24" fmla="*/ 0 w 701"/>
                <a:gd name="T25" fmla="*/ 0 h 40"/>
                <a:gd name="T26" fmla="*/ 701 w 701"/>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01" h="40">
                  <a:moveTo>
                    <a:pt x="681" y="0"/>
                  </a:moveTo>
                  <a:lnTo>
                    <a:pt x="681" y="0"/>
                  </a:lnTo>
                  <a:lnTo>
                    <a:pt x="20" y="0"/>
                  </a:lnTo>
                  <a:cubicBezTo>
                    <a:pt x="9" y="0"/>
                    <a:pt x="0" y="9"/>
                    <a:pt x="0" y="20"/>
                  </a:cubicBezTo>
                  <a:cubicBezTo>
                    <a:pt x="0" y="31"/>
                    <a:pt x="9" y="40"/>
                    <a:pt x="20" y="40"/>
                  </a:cubicBezTo>
                  <a:lnTo>
                    <a:pt x="681" y="40"/>
                  </a:lnTo>
                  <a:cubicBezTo>
                    <a:pt x="692" y="40"/>
                    <a:pt x="701" y="31"/>
                    <a:pt x="701" y="20"/>
                  </a:cubicBezTo>
                  <a:cubicBezTo>
                    <a:pt x="701" y="9"/>
                    <a:pt x="692" y="0"/>
                    <a:pt x="681" y="0"/>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7" name="Freeform 74"/>
            <p:cNvSpPr>
              <a:spLocks/>
            </p:cNvSpPr>
            <p:nvPr/>
          </p:nvSpPr>
          <p:spPr bwMode="gray">
            <a:xfrm>
              <a:off x="1260475" y="3922713"/>
              <a:ext cx="44450" cy="46038"/>
            </a:xfrm>
            <a:custGeom>
              <a:avLst/>
              <a:gdLst>
                <a:gd name="T0" fmla="*/ 2147483646 w 108"/>
                <a:gd name="T1" fmla="*/ 0 h 108"/>
                <a:gd name="T2" fmla="*/ 2147483646 w 108"/>
                <a:gd name="T3" fmla="*/ 0 h 108"/>
                <a:gd name="T4" fmla="*/ 0 w 108"/>
                <a:gd name="T5" fmla="*/ 0 h 108"/>
                <a:gd name="T6" fmla="*/ 0 w 108"/>
                <a:gd name="T7" fmla="*/ 2147483646 h 108"/>
                <a:gd name="T8" fmla="*/ 2147483646 w 108"/>
                <a:gd name="T9" fmla="*/ 2147483646 h 108"/>
                <a:gd name="T10" fmla="*/ 2147483646 w 108"/>
                <a:gd name="T11" fmla="*/ 0 h 108"/>
                <a:gd name="T12" fmla="*/ 0 60000 65536"/>
                <a:gd name="T13" fmla="*/ 0 60000 65536"/>
                <a:gd name="T14" fmla="*/ 0 60000 65536"/>
                <a:gd name="T15" fmla="*/ 0 60000 65536"/>
                <a:gd name="T16" fmla="*/ 0 60000 65536"/>
                <a:gd name="T17" fmla="*/ 0 60000 65536"/>
                <a:gd name="T18" fmla="*/ 0 w 108"/>
                <a:gd name="T19" fmla="*/ 0 h 108"/>
                <a:gd name="T20" fmla="*/ 108 w 108"/>
                <a:gd name="T21" fmla="*/ 108 h 108"/>
              </a:gdLst>
              <a:ahLst/>
              <a:cxnLst>
                <a:cxn ang="T12">
                  <a:pos x="T0" y="T1"/>
                </a:cxn>
                <a:cxn ang="T13">
                  <a:pos x="T2" y="T3"/>
                </a:cxn>
                <a:cxn ang="T14">
                  <a:pos x="T4" y="T5"/>
                </a:cxn>
                <a:cxn ang="T15">
                  <a:pos x="T6" y="T7"/>
                </a:cxn>
                <a:cxn ang="T16">
                  <a:pos x="T8" y="T9"/>
                </a:cxn>
                <a:cxn ang="T17">
                  <a:pos x="T10" y="T11"/>
                </a:cxn>
              </a:cxnLst>
              <a:rect l="T18" t="T19" r="T20" b="T21"/>
              <a:pathLst>
                <a:path w="108" h="108">
                  <a:moveTo>
                    <a:pt x="108" y="0"/>
                  </a:moveTo>
                  <a:lnTo>
                    <a:pt x="108" y="0"/>
                  </a:lnTo>
                  <a:lnTo>
                    <a:pt x="0" y="0"/>
                  </a:lnTo>
                  <a:lnTo>
                    <a:pt x="0" y="108"/>
                  </a:lnTo>
                  <a:lnTo>
                    <a:pt x="108" y="108"/>
                  </a:lnTo>
                  <a:lnTo>
                    <a:pt x="108"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8" name="Freeform 75"/>
            <p:cNvSpPr>
              <a:spLocks/>
            </p:cNvSpPr>
            <p:nvPr/>
          </p:nvSpPr>
          <p:spPr bwMode="gray">
            <a:xfrm>
              <a:off x="1331913" y="3922713"/>
              <a:ext cx="46038" cy="46038"/>
            </a:xfrm>
            <a:custGeom>
              <a:avLst/>
              <a:gdLst>
                <a:gd name="T0" fmla="*/ 2147483646 w 108"/>
                <a:gd name="T1" fmla="*/ 0 h 108"/>
                <a:gd name="T2" fmla="*/ 2147483646 w 108"/>
                <a:gd name="T3" fmla="*/ 0 h 108"/>
                <a:gd name="T4" fmla="*/ 0 w 108"/>
                <a:gd name="T5" fmla="*/ 0 h 108"/>
                <a:gd name="T6" fmla="*/ 0 w 108"/>
                <a:gd name="T7" fmla="*/ 2147483646 h 108"/>
                <a:gd name="T8" fmla="*/ 2147483646 w 108"/>
                <a:gd name="T9" fmla="*/ 2147483646 h 108"/>
                <a:gd name="T10" fmla="*/ 2147483646 w 108"/>
                <a:gd name="T11" fmla="*/ 0 h 108"/>
                <a:gd name="T12" fmla="*/ 0 60000 65536"/>
                <a:gd name="T13" fmla="*/ 0 60000 65536"/>
                <a:gd name="T14" fmla="*/ 0 60000 65536"/>
                <a:gd name="T15" fmla="*/ 0 60000 65536"/>
                <a:gd name="T16" fmla="*/ 0 60000 65536"/>
                <a:gd name="T17" fmla="*/ 0 60000 65536"/>
                <a:gd name="T18" fmla="*/ 0 w 108"/>
                <a:gd name="T19" fmla="*/ 0 h 108"/>
                <a:gd name="T20" fmla="*/ 108 w 108"/>
                <a:gd name="T21" fmla="*/ 108 h 108"/>
              </a:gdLst>
              <a:ahLst/>
              <a:cxnLst>
                <a:cxn ang="T12">
                  <a:pos x="T0" y="T1"/>
                </a:cxn>
                <a:cxn ang="T13">
                  <a:pos x="T2" y="T3"/>
                </a:cxn>
                <a:cxn ang="T14">
                  <a:pos x="T4" y="T5"/>
                </a:cxn>
                <a:cxn ang="T15">
                  <a:pos x="T6" y="T7"/>
                </a:cxn>
                <a:cxn ang="T16">
                  <a:pos x="T8" y="T9"/>
                </a:cxn>
                <a:cxn ang="T17">
                  <a:pos x="T10" y="T11"/>
                </a:cxn>
              </a:cxnLst>
              <a:rect l="T18" t="T19" r="T20" b="T21"/>
              <a:pathLst>
                <a:path w="108" h="108">
                  <a:moveTo>
                    <a:pt x="108" y="0"/>
                  </a:moveTo>
                  <a:lnTo>
                    <a:pt x="108" y="0"/>
                  </a:lnTo>
                  <a:lnTo>
                    <a:pt x="0" y="0"/>
                  </a:lnTo>
                  <a:lnTo>
                    <a:pt x="0" y="108"/>
                  </a:lnTo>
                  <a:lnTo>
                    <a:pt x="108" y="108"/>
                  </a:lnTo>
                  <a:lnTo>
                    <a:pt x="108"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9" name="Freeform 76"/>
            <p:cNvSpPr>
              <a:spLocks/>
            </p:cNvSpPr>
            <p:nvPr/>
          </p:nvSpPr>
          <p:spPr bwMode="gray">
            <a:xfrm>
              <a:off x="1260475" y="3989388"/>
              <a:ext cx="44450" cy="46038"/>
            </a:xfrm>
            <a:custGeom>
              <a:avLst/>
              <a:gdLst>
                <a:gd name="T0" fmla="*/ 2147483646 w 108"/>
                <a:gd name="T1" fmla="*/ 0 h 108"/>
                <a:gd name="T2" fmla="*/ 2147483646 w 108"/>
                <a:gd name="T3" fmla="*/ 0 h 108"/>
                <a:gd name="T4" fmla="*/ 0 w 108"/>
                <a:gd name="T5" fmla="*/ 0 h 108"/>
                <a:gd name="T6" fmla="*/ 0 w 108"/>
                <a:gd name="T7" fmla="*/ 2147483646 h 108"/>
                <a:gd name="T8" fmla="*/ 2147483646 w 108"/>
                <a:gd name="T9" fmla="*/ 2147483646 h 108"/>
                <a:gd name="T10" fmla="*/ 2147483646 w 108"/>
                <a:gd name="T11" fmla="*/ 0 h 108"/>
                <a:gd name="T12" fmla="*/ 0 60000 65536"/>
                <a:gd name="T13" fmla="*/ 0 60000 65536"/>
                <a:gd name="T14" fmla="*/ 0 60000 65536"/>
                <a:gd name="T15" fmla="*/ 0 60000 65536"/>
                <a:gd name="T16" fmla="*/ 0 60000 65536"/>
                <a:gd name="T17" fmla="*/ 0 60000 65536"/>
                <a:gd name="T18" fmla="*/ 0 w 108"/>
                <a:gd name="T19" fmla="*/ 0 h 108"/>
                <a:gd name="T20" fmla="*/ 108 w 108"/>
                <a:gd name="T21" fmla="*/ 108 h 108"/>
              </a:gdLst>
              <a:ahLst/>
              <a:cxnLst>
                <a:cxn ang="T12">
                  <a:pos x="T0" y="T1"/>
                </a:cxn>
                <a:cxn ang="T13">
                  <a:pos x="T2" y="T3"/>
                </a:cxn>
                <a:cxn ang="T14">
                  <a:pos x="T4" y="T5"/>
                </a:cxn>
                <a:cxn ang="T15">
                  <a:pos x="T6" y="T7"/>
                </a:cxn>
                <a:cxn ang="T16">
                  <a:pos x="T8" y="T9"/>
                </a:cxn>
                <a:cxn ang="T17">
                  <a:pos x="T10" y="T11"/>
                </a:cxn>
              </a:cxnLst>
              <a:rect l="T18" t="T19" r="T20" b="T21"/>
              <a:pathLst>
                <a:path w="108" h="108">
                  <a:moveTo>
                    <a:pt x="108" y="0"/>
                  </a:moveTo>
                  <a:lnTo>
                    <a:pt x="108" y="0"/>
                  </a:lnTo>
                  <a:lnTo>
                    <a:pt x="0" y="0"/>
                  </a:lnTo>
                  <a:lnTo>
                    <a:pt x="0" y="108"/>
                  </a:lnTo>
                  <a:lnTo>
                    <a:pt x="108" y="108"/>
                  </a:lnTo>
                  <a:lnTo>
                    <a:pt x="108"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0" name="Freeform 77"/>
            <p:cNvSpPr>
              <a:spLocks/>
            </p:cNvSpPr>
            <p:nvPr/>
          </p:nvSpPr>
          <p:spPr bwMode="gray">
            <a:xfrm>
              <a:off x="1331913" y="3989388"/>
              <a:ext cx="46038" cy="46038"/>
            </a:xfrm>
            <a:custGeom>
              <a:avLst/>
              <a:gdLst>
                <a:gd name="T0" fmla="*/ 2147483646 w 108"/>
                <a:gd name="T1" fmla="*/ 0 h 108"/>
                <a:gd name="T2" fmla="*/ 2147483646 w 108"/>
                <a:gd name="T3" fmla="*/ 0 h 108"/>
                <a:gd name="T4" fmla="*/ 0 w 108"/>
                <a:gd name="T5" fmla="*/ 0 h 108"/>
                <a:gd name="T6" fmla="*/ 0 w 108"/>
                <a:gd name="T7" fmla="*/ 2147483646 h 108"/>
                <a:gd name="T8" fmla="*/ 2147483646 w 108"/>
                <a:gd name="T9" fmla="*/ 2147483646 h 108"/>
                <a:gd name="T10" fmla="*/ 2147483646 w 108"/>
                <a:gd name="T11" fmla="*/ 0 h 108"/>
                <a:gd name="T12" fmla="*/ 0 60000 65536"/>
                <a:gd name="T13" fmla="*/ 0 60000 65536"/>
                <a:gd name="T14" fmla="*/ 0 60000 65536"/>
                <a:gd name="T15" fmla="*/ 0 60000 65536"/>
                <a:gd name="T16" fmla="*/ 0 60000 65536"/>
                <a:gd name="T17" fmla="*/ 0 60000 65536"/>
                <a:gd name="T18" fmla="*/ 0 w 108"/>
                <a:gd name="T19" fmla="*/ 0 h 108"/>
                <a:gd name="T20" fmla="*/ 108 w 108"/>
                <a:gd name="T21" fmla="*/ 108 h 108"/>
              </a:gdLst>
              <a:ahLst/>
              <a:cxnLst>
                <a:cxn ang="T12">
                  <a:pos x="T0" y="T1"/>
                </a:cxn>
                <a:cxn ang="T13">
                  <a:pos x="T2" y="T3"/>
                </a:cxn>
                <a:cxn ang="T14">
                  <a:pos x="T4" y="T5"/>
                </a:cxn>
                <a:cxn ang="T15">
                  <a:pos x="T6" y="T7"/>
                </a:cxn>
                <a:cxn ang="T16">
                  <a:pos x="T8" y="T9"/>
                </a:cxn>
                <a:cxn ang="T17">
                  <a:pos x="T10" y="T11"/>
                </a:cxn>
              </a:cxnLst>
              <a:rect l="T18" t="T19" r="T20" b="T21"/>
              <a:pathLst>
                <a:path w="108" h="108">
                  <a:moveTo>
                    <a:pt x="108" y="0"/>
                  </a:moveTo>
                  <a:lnTo>
                    <a:pt x="108" y="0"/>
                  </a:lnTo>
                  <a:lnTo>
                    <a:pt x="0" y="0"/>
                  </a:lnTo>
                  <a:lnTo>
                    <a:pt x="0" y="108"/>
                  </a:lnTo>
                  <a:lnTo>
                    <a:pt x="108" y="108"/>
                  </a:lnTo>
                  <a:lnTo>
                    <a:pt x="108"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1" name="Freeform 78"/>
            <p:cNvSpPr>
              <a:spLocks/>
            </p:cNvSpPr>
            <p:nvPr/>
          </p:nvSpPr>
          <p:spPr bwMode="gray">
            <a:xfrm>
              <a:off x="1260475" y="4056063"/>
              <a:ext cx="44450" cy="46038"/>
            </a:xfrm>
            <a:custGeom>
              <a:avLst/>
              <a:gdLst>
                <a:gd name="T0" fmla="*/ 2147483646 w 108"/>
                <a:gd name="T1" fmla="*/ 0 h 108"/>
                <a:gd name="T2" fmla="*/ 2147483646 w 108"/>
                <a:gd name="T3" fmla="*/ 0 h 108"/>
                <a:gd name="T4" fmla="*/ 0 w 108"/>
                <a:gd name="T5" fmla="*/ 0 h 108"/>
                <a:gd name="T6" fmla="*/ 0 w 108"/>
                <a:gd name="T7" fmla="*/ 2147483646 h 108"/>
                <a:gd name="T8" fmla="*/ 2147483646 w 108"/>
                <a:gd name="T9" fmla="*/ 2147483646 h 108"/>
                <a:gd name="T10" fmla="*/ 2147483646 w 108"/>
                <a:gd name="T11" fmla="*/ 0 h 108"/>
                <a:gd name="T12" fmla="*/ 0 60000 65536"/>
                <a:gd name="T13" fmla="*/ 0 60000 65536"/>
                <a:gd name="T14" fmla="*/ 0 60000 65536"/>
                <a:gd name="T15" fmla="*/ 0 60000 65536"/>
                <a:gd name="T16" fmla="*/ 0 60000 65536"/>
                <a:gd name="T17" fmla="*/ 0 60000 65536"/>
                <a:gd name="T18" fmla="*/ 0 w 108"/>
                <a:gd name="T19" fmla="*/ 0 h 108"/>
                <a:gd name="T20" fmla="*/ 108 w 108"/>
                <a:gd name="T21" fmla="*/ 108 h 108"/>
              </a:gdLst>
              <a:ahLst/>
              <a:cxnLst>
                <a:cxn ang="T12">
                  <a:pos x="T0" y="T1"/>
                </a:cxn>
                <a:cxn ang="T13">
                  <a:pos x="T2" y="T3"/>
                </a:cxn>
                <a:cxn ang="T14">
                  <a:pos x="T4" y="T5"/>
                </a:cxn>
                <a:cxn ang="T15">
                  <a:pos x="T6" y="T7"/>
                </a:cxn>
                <a:cxn ang="T16">
                  <a:pos x="T8" y="T9"/>
                </a:cxn>
                <a:cxn ang="T17">
                  <a:pos x="T10" y="T11"/>
                </a:cxn>
              </a:cxnLst>
              <a:rect l="T18" t="T19" r="T20" b="T21"/>
              <a:pathLst>
                <a:path w="108" h="108">
                  <a:moveTo>
                    <a:pt x="108" y="0"/>
                  </a:moveTo>
                  <a:lnTo>
                    <a:pt x="108" y="0"/>
                  </a:lnTo>
                  <a:lnTo>
                    <a:pt x="0" y="0"/>
                  </a:lnTo>
                  <a:lnTo>
                    <a:pt x="0" y="108"/>
                  </a:lnTo>
                  <a:lnTo>
                    <a:pt x="108" y="108"/>
                  </a:lnTo>
                  <a:lnTo>
                    <a:pt x="108"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2" name="Freeform 79"/>
            <p:cNvSpPr>
              <a:spLocks/>
            </p:cNvSpPr>
            <p:nvPr/>
          </p:nvSpPr>
          <p:spPr bwMode="gray">
            <a:xfrm>
              <a:off x="1331913" y="4056063"/>
              <a:ext cx="46038" cy="46038"/>
            </a:xfrm>
            <a:custGeom>
              <a:avLst/>
              <a:gdLst>
                <a:gd name="T0" fmla="*/ 2147483646 w 108"/>
                <a:gd name="T1" fmla="*/ 0 h 108"/>
                <a:gd name="T2" fmla="*/ 2147483646 w 108"/>
                <a:gd name="T3" fmla="*/ 0 h 108"/>
                <a:gd name="T4" fmla="*/ 0 w 108"/>
                <a:gd name="T5" fmla="*/ 0 h 108"/>
                <a:gd name="T6" fmla="*/ 0 w 108"/>
                <a:gd name="T7" fmla="*/ 2147483646 h 108"/>
                <a:gd name="T8" fmla="*/ 2147483646 w 108"/>
                <a:gd name="T9" fmla="*/ 2147483646 h 108"/>
                <a:gd name="T10" fmla="*/ 2147483646 w 108"/>
                <a:gd name="T11" fmla="*/ 0 h 108"/>
                <a:gd name="T12" fmla="*/ 0 60000 65536"/>
                <a:gd name="T13" fmla="*/ 0 60000 65536"/>
                <a:gd name="T14" fmla="*/ 0 60000 65536"/>
                <a:gd name="T15" fmla="*/ 0 60000 65536"/>
                <a:gd name="T16" fmla="*/ 0 60000 65536"/>
                <a:gd name="T17" fmla="*/ 0 60000 65536"/>
                <a:gd name="T18" fmla="*/ 0 w 108"/>
                <a:gd name="T19" fmla="*/ 0 h 108"/>
                <a:gd name="T20" fmla="*/ 108 w 108"/>
                <a:gd name="T21" fmla="*/ 108 h 108"/>
              </a:gdLst>
              <a:ahLst/>
              <a:cxnLst>
                <a:cxn ang="T12">
                  <a:pos x="T0" y="T1"/>
                </a:cxn>
                <a:cxn ang="T13">
                  <a:pos x="T2" y="T3"/>
                </a:cxn>
                <a:cxn ang="T14">
                  <a:pos x="T4" y="T5"/>
                </a:cxn>
                <a:cxn ang="T15">
                  <a:pos x="T6" y="T7"/>
                </a:cxn>
                <a:cxn ang="T16">
                  <a:pos x="T8" y="T9"/>
                </a:cxn>
                <a:cxn ang="T17">
                  <a:pos x="T10" y="T11"/>
                </a:cxn>
              </a:cxnLst>
              <a:rect l="T18" t="T19" r="T20" b="T21"/>
              <a:pathLst>
                <a:path w="108" h="108">
                  <a:moveTo>
                    <a:pt x="108" y="0"/>
                  </a:moveTo>
                  <a:lnTo>
                    <a:pt x="108" y="0"/>
                  </a:lnTo>
                  <a:lnTo>
                    <a:pt x="0" y="0"/>
                  </a:lnTo>
                  <a:lnTo>
                    <a:pt x="0" y="108"/>
                  </a:lnTo>
                  <a:lnTo>
                    <a:pt x="108" y="108"/>
                  </a:lnTo>
                  <a:lnTo>
                    <a:pt x="108"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3" name="Freeform 80"/>
            <p:cNvSpPr>
              <a:spLocks/>
            </p:cNvSpPr>
            <p:nvPr/>
          </p:nvSpPr>
          <p:spPr bwMode="gray">
            <a:xfrm>
              <a:off x="1260475" y="4124326"/>
              <a:ext cx="44450" cy="44450"/>
            </a:xfrm>
            <a:custGeom>
              <a:avLst/>
              <a:gdLst>
                <a:gd name="T0" fmla="*/ 2147483646 w 108"/>
                <a:gd name="T1" fmla="*/ 0 h 108"/>
                <a:gd name="T2" fmla="*/ 2147483646 w 108"/>
                <a:gd name="T3" fmla="*/ 0 h 108"/>
                <a:gd name="T4" fmla="*/ 0 w 108"/>
                <a:gd name="T5" fmla="*/ 0 h 108"/>
                <a:gd name="T6" fmla="*/ 0 w 108"/>
                <a:gd name="T7" fmla="*/ 2147483646 h 108"/>
                <a:gd name="T8" fmla="*/ 2147483646 w 108"/>
                <a:gd name="T9" fmla="*/ 2147483646 h 108"/>
                <a:gd name="T10" fmla="*/ 2147483646 w 108"/>
                <a:gd name="T11" fmla="*/ 0 h 108"/>
                <a:gd name="T12" fmla="*/ 0 60000 65536"/>
                <a:gd name="T13" fmla="*/ 0 60000 65536"/>
                <a:gd name="T14" fmla="*/ 0 60000 65536"/>
                <a:gd name="T15" fmla="*/ 0 60000 65536"/>
                <a:gd name="T16" fmla="*/ 0 60000 65536"/>
                <a:gd name="T17" fmla="*/ 0 60000 65536"/>
                <a:gd name="T18" fmla="*/ 0 w 108"/>
                <a:gd name="T19" fmla="*/ 0 h 108"/>
                <a:gd name="T20" fmla="*/ 108 w 108"/>
                <a:gd name="T21" fmla="*/ 108 h 108"/>
              </a:gdLst>
              <a:ahLst/>
              <a:cxnLst>
                <a:cxn ang="T12">
                  <a:pos x="T0" y="T1"/>
                </a:cxn>
                <a:cxn ang="T13">
                  <a:pos x="T2" y="T3"/>
                </a:cxn>
                <a:cxn ang="T14">
                  <a:pos x="T4" y="T5"/>
                </a:cxn>
                <a:cxn ang="T15">
                  <a:pos x="T6" y="T7"/>
                </a:cxn>
                <a:cxn ang="T16">
                  <a:pos x="T8" y="T9"/>
                </a:cxn>
                <a:cxn ang="T17">
                  <a:pos x="T10" y="T11"/>
                </a:cxn>
              </a:cxnLst>
              <a:rect l="T18" t="T19" r="T20" b="T21"/>
              <a:pathLst>
                <a:path w="108" h="108">
                  <a:moveTo>
                    <a:pt x="108" y="0"/>
                  </a:moveTo>
                  <a:lnTo>
                    <a:pt x="108" y="0"/>
                  </a:lnTo>
                  <a:lnTo>
                    <a:pt x="0" y="0"/>
                  </a:lnTo>
                  <a:lnTo>
                    <a:pt x="0" y="108"/>
                  </a:lnTo>
                  <a:lnTo>
                    <a:pt x="108" y="108"/>
                  </a:lnTo>
                  <a:lnTo>
                    <a:pt x="108"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4" name="Freeform 81"/>
            <p:cNvSpPr>
              <a:spLocks/>
            </p:cNvSpPr>
            <p:nvPr/>
          </p:nvSpPr>
          <p:spPr bwMode="gray">
            <a:xfrm>
              <a:off x="1331913" y="4124326"/>
              <a:ext cx="46038" cy="44450"/>
            </a:xfrm>
            <a:custGeom>
              <a:avLst/>
              <a:gdLst>
                <a:gd name="T0" fmla="*/ 2147483646 w 108"/>
                <a:gd name="T1" fmla="*/ 0 h 108"/>
                <a:gd name="T2" fmla="*/ 2147483646 w 108"/>
                <a:gd name="T3" fmla="*/ 0 h 108"/>
                <a:gd name="T4" fmla="*/ 0 w 108"/>
                <a:gd name="T5" fmla="*/ 0 h 108"/>
                <a:gd name="T6" fmla="*/ 0 w 108"/>
                <a:gd name="T7" fmla="*/ 2147483646 h 108"/>
                <a:gd name="T8" fmla="*/ 2147483646 w 108"/>
                <a:gd name="T9" fmla="*/ 2147483646 h 108"/>
                <a:gd name="T10" fmla="*/ 2147483646 w 108"/>
                <a:gd name="T11" fmla="*/ 0 h 108"/>
                <a:gd name="T12" fmla="*/ 0 60000 65536"/>
                <a:gd name="T13" fmla="*/ 0 60000 65536"/>
                <a:gd name="T14" fmla="*/ 0 60000 65536"/>
                <a:gd name="T15" fmla="*/ 0 60000 65536"/>
                <a:gd name="T16" fmla="*/ 0 60000 65536"/>
                <a:gd name="T17" fmla="*/ 0 60000 65536"/>
                <a:gd name="T18" fmla="*/ 0 w 108"/>
                <a:gd name="T19" fmla="*/ 0 h 108"/>
                <a:gd name="T20" fmla="*/ 108 w 108"/>
                <a:gd name="T21" fmla="*/ 108 h 108"/>
              </a:gdLst>
              <a:ahLst/>
              <a:cxnLst>
                <a:cxn ang="T12">
                  <a:pos x="T0" y="T1"/>
                </a:cxn>
                <a:cxn ang="T13">
                  <a:pos x="T2" y="T3"/>
                </a:cxn>
                <a:cxn ang="T14">
                  <a:pos x="T4" y="T5"/>
                </a:cxn>
                <a:cxn ang="T15">
                  <a:pos x="T6" y="T7"/>
                </a:cxn>
                <a:cxn ang="T16">
                  <a:pos x="T8" y="T9"/>
                </a:cxn>
                <a:cxn ang="T17">
                  <a:pos x="T10" y="T11"/>
                </a:cxn>
              </a:cxnLst>
              <a:rect l="T18" t="T19" r="T20" b="T21"/>
              <a:pathLst>
                <a:path w="108" h="108">
                  <a:moveTo>
                    <a:pt x="108" y="0"/>
                  </a:moveTo>
                  <a:lnTo>
                    <a:pt x="108" y="0"/>
                  </a:lnTo>
                  <a:lnTo>
                    <a:pt x="0" y="0"/>
                  </a:lnTo>
                  <a:lnTo>
                    <a:pt x="0" y="108"/>
                  </a:lnTo>
                  <a:lnTo>
                    <a:pt x="108" y="108"/>
                  </a:lnTo>
                  <a:lnTo>
                    <a:pt x="108"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5" name="Freeform 82"/>
            <p:cNvSpPr>
              <a:spLocks/>
            </p:cNvSpPr>
            <p:nvPr/>
          </p:nvSpPr>
          <p:spPr bwMode="gray">
            <a:xfrm>
              <a:off x="928688" y="3684588"/>
              <a:ext cx="60325" cy="60325"/>
            </a:xfrm>
            <a:custGeom>
              <a:avLst/>
              <a:gdLst>
                <a:gd name="T0" fmla="*/ 2147483646 w 146"/>
                <a:gd name="T1" fmla="*/ 2147483646 h 146"/>
                <a:gd name="T2" fmla="*/ 2147483646 w 146"/>
                <a:gd name="T3" fmla="*/ 2147483646 h 146"/>
                <a:gd name="T4" fmla="*/ 2147483646 w 146"/>
                <a:gd name="T5" fmla="*/ 0 h 146"/>
                <a:gd name="T6" fmla="*/ 0 w 146"/>
                <a:gd name="T7" fmla="*/ 0 h 146"/>
                <a:gd name="T8" fmla="*/ 0 w 146"/>
                <a:gd name="T9" fmla="*/ 2147483646 h 146"/>
                <a:gd name="T10" fmla="*/ 2147483646 w 146"/>
                <a:gd name="T11" fmla="*/ 2147483646 h 146"/>
                <a:gd name="T12" fmla="*/ 2147483646 w 146"/>
                <a:gd name="T13" fmla="*/ 2147483646 h 146"/>
                <a:gd name="T14" fmla="*/ 2147483646 w 146"/>
                <a:gd name="T15" fmla="*/ 2147483646 h 146"/>
                <a:gd name="T16" fmla="*/ 2147483646 w 146"/>
                <a:gd name="T17" fmla="*/ 2147483646 h 146"/>
                <a:gd name="T18" fmla="*/ 2147483646 w 146"/>
                <a:gd name="T19" fmla="*/ 2147483646 h 146"/>
                <a:gd name="T20" fmla="*/ 2147483646 w 146"/>
                <a:gd name="T21" fmla="*/ 2147483646 h 146"/>
                <a:gd name="T22" fmla="*/ 2147483646 w 146"/>
                <a:gd name="T23" fmla="*/ 2147483646 h 146"/>
                <a:gd name="T24" fmla="*/ 2147483646 w 146"/>
                <a:gd name="T25" fmla="*/ 0 h 146"/>
                <a:gd name="T26" fmla="*/ 2147483646 w 146"/>
                <a:gd name="T27" fmla="*/ 0 h 146"/>
                <a:gd name="T28" fmla="*/ 2147483646 w 146"/>
                <a:gd name="T29" fmla="*/ 2147483646 h 14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46"/>
                <a:gd name="T46" fmla="*/ 0 h 146"/>
                <a:gd name="T47" fmla="*/ 146 w 146"/>
                <a:gd name="T48" fmla="*/ 146 h 14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46" h="146">
                  <a:moveTo>
                    <a:pt x="74" y="104"/>
                  </a:moveTo>
                  <a:lnTo>
                    <a:pt x="74" y="104"/>
                  </a:lnTo>
                  <a:lnTo>
                    <a:pt x="36" y="0"/>
                  </a:lnTo>
                  <a:lnTo>
                    <a:pt x="0" y="0"/>
                  </a:lnTo>
                  <a:lnTo>
                    <a:pt x="0" y="146"/>
                  </a:lnTo>
                  <a:lnTo>
                    <a:pt x="26" y="146"/>
                  </a:lnTo>
                  <a:lnTo>
                    <a:pt x="26" y="40"/>
                  </a:lnTo>
                  <a:lnTo>
                    <a:pt x="64" y="143"/>
                  </a:lnTo>
                  <a:lnTo>
                    <a:pt x="83" y="143"/>
                  </a:lnTo>
                  <a:lnTo>
                    <a:pt x="121" y="42"/>
                  </a:lnTo>
                  <a:lnTo>
                    <a:pt x="121" y="146"/>
                  </a:lnTo>
                  <a:lnTo>
                    <a:pt x="146" y="146"/>
                  </a:lnTo>
                  <a:lnTo>
                    <a:pt x="146" y="0"/>
                  </a:lnTo>
                  <a:lnTo>
                    <a:pt x="113" y="0"/>
                  </a:lnTo>
                  <a:lnTo>
                    <a:pt x="74" y="104"/>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6" name="Freeform 83"/>
            <p:cNvSpPr>
              <a:spLocks noEditPoints="1"/>
            </p:cNvSpPr>
            <p:nvPr/>
          </p:nvSpPr>
          <p:spPr bwMode="gray">
            <a:xfrm>
              <a:off x="995363" y="3684588"/>
              <a:ext cx="53975" cy="60325"/>
            </a:xfrm>
            <a:custGeom>
              <a:avLst/>
              <a:gdLst>
                <a:gd name="T0" fmla="*/ 2147483646 w 132"/>
                <a:gd name="T1" fmla="*/ 2147483646 h 146"/>
                <a:gd name="T2" fmla="*/ 2147483646 w 132"/>
                <a:gd name="T3" fmla="*/ 2147483646 h 146"/>
                <a:gd name="T4" fmla="*/ 2147483646 w 132"/>
                <a:gd name="T5" fmla="*/ 2147483646 h 146"/>
                <a:gd name="T6" fmla="*/ 2147483646 w 132"/>
                <a:gd name="T7" fmla="*/ 2147483646 h 146"/>
                <a:gd name="T8" fmla="*/ 2147483646 w 132"/>
                <a:gd name="T9" fmla="*/ 2147483646 h 146"/>
                <a:gd name="T10" fmla="*/ 2147483646 w 132"/>
                <a:gd name="T11" fmla="*/ 0 h 146"/>
                <a:gd name="T12" fmla="*/ 2147483646 w 132"/>
                <a:gd name="T13" fmla="*/ 0 h 146"/>
                <a:gd name="T14" fmla="*/ 0 w 132"/>
                <a:gd name="T15" fmla="*/ 2147483646 h 146"/>
                <a:gd name="T16" fmla="*/ 2147483646 w 132"/>
                <a:gd name="T17" fmla="*/ 2147483646 h 146"/>
                <a:gd name="T18" fmla="*/ 2147483646 w 132"/>
                <a:gd name="T19" fmla="*/ 2147483646 h 146"/>
                <a:gd name="T20" fmla="*/ 2147483646 w 132"/>
                <a:gd name="T21" fmla="*/ 2147483646 h 146"/>
                <a:gd name="T22" fmla="*/ 2147483646 w 132"/>
                <a:gd name="T23" fmla="*/ 2147483646 h 146"/>
                <a:gd name="T24" fmla="*/ 2147483646 w 132"/>
                <a:gd name="T25" fmla="*/ 2147483646 h 146"/>
                <a:gd name="T26" fmla="*/ 2147483646 w 132"/>
                <a:gd name="T27" fmla="*/ 0 h 146"/>
                <a:gd name="T28" fmla="*/ 2147483646 w 132"/>
                <a:gd name="T29" fmla="*/ 0 h 14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32"/>
                <a:gd name="T46" fmla="*/ 0 h 146"/>
                <a:gd name="T47" fmla="*/ 132 w 132"/>
                <a:gd name="T48" fmla="*/ 146 h 14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32" h="146">
                  <a:moveTo>
                    <a:pt x="45" y="94"/>
                  </a:moveTo>
                  <a:lnTo>
                    <a:pt x="45" y="94"/>
                  </a:lnTo>
                  <a:lnTo>
                    <a:pt x="65" y="32"/>
                  </a:lnTo>
                  <a:lnTo>
                    <a:pt x="86" y="94"/>
                  </a:lnTo>
                  <a:lnTo>
                    <a:pt x="45" y="94"/>
                  </a:lnTo>
                  <a:close/>
                  <a:moveTo>
                    <a:pt x="52" y="0"/>
                  </a:moveTo>
                  <a:lnTo>
                    <a:pt x="52" y="0"/>
                  </a:lnTo>
                  <a:lnTo>
                    <a:pt x="0" y="146"/>
                  </a:lnTo>
                  <a:lnTo>
                    <a:pt x="27" y="146"/>
                  </a:lnTo>
                  <a:lnTo>
                    <a:pt x="37" y="118"/>
                  </a:lnTo>
                  <a:lnTo>
                    <a:pt x="94" y="118"/>
                  </a:lnTo>
                  <a:lnTo>
                    <a:pt x="104" y="146"/>
                  </a:lnTo>
                  <a:lnTo>
                    <a:pt x="132" y="146"/>
                  </a:lnTo>
                  <a:lnTo>
                    <a:pt x="80" y="0"/>
                  </a:lnTo>
                  <a:lnTo>
                    <a:pt x="52"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7" name="Freeform 84"/>
            <p:cNvSpPr>
              <a:spLocks/>
            </p:cNvSpPr>
            <p:nvPr/>
          </p:nvSpPr>
          <p:spPr bwMode="gray">
            <a:xfrm>
              <a:off x="1055688" y="3684588"/>
              <a:ext cx="39688" cy="60325"/>
            </a:xfrm>
            <a:custGeom>
              <a:avLst/>
              <a:gdLst>
                <a:gd name="T0" fmla="*/ 2147483646 w 94"/>
                <a:gd name="T1" fmla="*/ 0 h 146"/>
                <a:gd name="T2" fmla="*/ 2147483646 w 94"/>
                <a:gd name="T3" fmla="*/ 0 h 146"/>
                <a:gd name="T4" fmla="*/ 0 w 94"/>
                <a:gd name="T5" fmla="*/ 0 h 146"/>
                <a:gd name="T6" fmla="*/ 0 w 94"/>
                <a:gd name="T7" fmla="*/ 2147483646 h 146"/>
                <a:gd name="T8" fmla="*/ 2147483646 w 94"/>
                <a:gd name="T9" fmla="*/ 2147483646 h 146"/>
                <a:gd name="T10" fmla="*/ 2147483646 w 94"/>
                <a:gd name="T11" fmla="*/ 2147483646 h 146"/>
                <a:gd name="T12" fmla="*/ 2147483646 w 94"/>
                <a:gd name="T13" fmla="*/ 2147483646 h 146"/>
                <a:gd name="T14" fmla="*/ 2147483646 w 94"/>
                <a:gd name="T15" fmla="*/ 0 h 146"/>
                <a:gd name="T16" fmla="*/ 0 60000 65536"/>
                <a:gd name="T17" fmla="*/ 0 60000 65536"/>
                <a:gd name="T18" fmla="*/ 0 60000 65536"/>
                <a:gd name="T19" fmla="*/ 0 60000 65536"/>
                <a:gd name="T20" fmla="*/ 0 60000 65536"/>
                <a:gd name="T21" fmla="*/ 0 60000 65536"/>
                <a:gd name="T22" fmla="*/ 0 60000 65536"/>
                <a:gd name="T23" fmla="*/ 0 60000 65536"/>
                <a:gd name="T24" fmla="*/ 0 w 94"/>
                <a:gd name="T25" fmla="*/ 0 h 146"/>
                <a:gd name="T26" fmla="*/ 94 w 94"/>
                <a:gd name="T27" fmla="*/ 146 h 14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4" h="146">
                  <a:moveTo>
                    <a:pt x="26" y="0"/>
                  </a:moveTo>
                  <a:lnTo>
                    <a:pt x="26" y="0"/>
                  </a:lnTo>
                  <a:lnTo>
                    <a:pt x="0" y="0"/>
                  </a:lnTo>
                  <a:lnTo>
                    <a:pt x="0" y="146"/>
                  </a:lnTo>
                  <a:lnTo>
                    <a:pt x="94" y="146"/>
                  </a:lnTo>
                  <a:lnTo>
                    <a:pt x="94" y="120"/>
                  </a:lnTo>
                  <a:lnTo>
                    <a:pt x="26" y="120"/>
                  </a:lnTo>
                  <a:lnTo>
                    <a:pt x="26"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8" name="Freeform 85"/>
            <p:cNvSpPr>
              <a:spLocks/>
            </p:cNvSpPr>
            <p:nvPr/>
          </p:nvSpPr>
          <p:spPr bwMode="gray">
            <a:xfrm>
              <a:off x="1098550" y="3684588"/>
              <a:ext cx="39688" cy="60325"/>
            </a:xfrm>
            <a:custGeom>
              <a:avLst/>
              <a:gdLst>
                <a:gd name="T0" fmla="*/ 2147483646 w 94"/>
                <a:gd name="T1" fmla="*/ 2147483646 h 146"/>
                <a:gd name="T2" fmla="*/ 2147483646 w 94"/>
                <a:gd name="T3" fmla="*/ 2147483646 h 146"/>
                <a:gd name="T4" fmla="*/ 2147483646 w 94"/>
                <a:gd name="T5" fmla="*/ 0 h 146"/>
                <a:gd name="T6" fmla="*/ 0 w 94"/>
                <a:gd name="T7" fmla="*/ 0 h 146"/>
                <a:gd name="T8" fmla="*/ 0 w 94"/>
                <a:gd name="T9" fmla="*/ 2147483646 h 146"/>
                <a:gd name="T10" fmla="*/ 2147483646 w 94"/>
                <a:gd name="T11" fmla="*/ 2147483646 h 146"/>
                <a:gd name="T12" fmla="*/ 2147483646 w 94"/>
                <a:gd name="T13" fmla="*/ 2147483646 h 146"/>
                <a:gd name="T14" fmla="*/ 2147483646 w 94"/>
                <a:gd name="T15" fmla="*/ 2147483646 h 146"/>
                <a:gd name="T16" fmla="*/ 0 60000 65536"/>
                <a:gd name="T17" fmla="*/ 0 60000 65536"/>
                <a:gd name="T18" fmla="*/ 0 60000 65536"/>
                <a:gd name="T19" fmla="*/ 0 60000 65536"/>
                <a:gd name="T20" fmla="*/ 0 60000 65536"/>
                <a:gd name="T21" fmla="*/ 0 60000 65536"/>
                <a:gd name="T22" fmla="*/ 0 60000 65536"/>
                <a:gd name="T23" fmla="*/ 0 60000 65536"/>
                <a:gd name="T24" fmla="*/ 0 w 94"/>
                <a:gd name="T25" fmla="*/ 0 h 146"/>
                <a:gd name="T26" fmla="*/ 94 w 94"/>
                <a:gd name="T27" fmla="*/ 146 h 14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4" h="146">
                  <a:moveTo>
                    <a:pt x="27" y="120"/>
                  </a:moveTo>
                  <a:lnTo>
                    <a:pt x="27" y="120"/>
                  </a:lnTo>
                  <a:lnTo>
                    <a:pt x="27" y="0"/>
                  </a:lnTo>
                  <a:lnTo>
                    <a:pt x="0" y="0"/>
                  </a:lnTo>
                  <a:lnTo>
                    <a:pt x="0" y="146"/>
                  </a:lnTo>
                  <a:lnTo>
                    <a:pt x="94" y="146"/>
                  </a:lnTo>
                  <a:lnTo>
                    <a:pt x="94" y="120"/>
                  </a:lnTo>
                  <a:lnTo>
                    <a:pt x="27" y="12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9" name="Freeform 86"/>
            <p:cNvSpPr>
              <a:spLocks noEditPoints="1"/>
            </p:cNvSpPr>
            <p:nvPr/>
          </p:nvSpPr>
          <p:spPr bwMode="gray">
            <a:xfrm>
              <a:off x="779463" y="3648076"/>
              <a:ext cx="701675" cy="673100"/>
            </a:xfrm>
            <a:custGeom>
              <a:avLst/>
              <a:gdLst>
                <a:gd name="T0" fmla="*/ 2147483646 w 1672"/>
                <a:gd name="T1" fmla="*/ 2147483646 h 1603"/>
                <a:gd name="T2" fmla="*/ 2147483646 w 1672"/>
                <a:gd name="T3" fmla="*/ 2147483646 h 1603"/>
                <a:gd name="T4" fmla="*/ 2147483646 w 1672"/>
                <a:gd name="T5" fmla="*/ 2147483646 h 1603"/>
                <a:gd name="T6" fmla="*/ 2147483646 w 1672"/>
                <a:gd name="T7" fmla="*/ 2147483646 h 1603"/>
                <a:gd name="T8" fmla="*/ 2147483646 w 1672"/>
                <a:gd name="T9" fmla="*/ 2147483646 h 1603"/>
                <a:gd name="T10" fmla="*/ 2147483646 w 1672"/>
                <a:gd name="T11" fmla="*/ 2147483646 h 1603"/>
                <a:gd name="T12" fmla="*/ 2147483646 w 1672"/>
                <a:gd name="T13" fmla="*/ 2147483646 h 1603"/>
                <a:gd name="T14" fmla="*/ 2147483646 w 1672"/>
                <a:gd name="T15" fmla="*/ 2147483646 h 1603"/>
                <a:gd name="T16" fmla="*/ 2147483646 w 1672"/>
                <a:gd name="T17" fmla="*/ 2147483646 h 1603"/>
                <a:gd name="T18" fmla="*/ 2147483646 w 1672"/>
                <a:gd name="T19" fmla="*/ 2147483646 h 1603"/>
                <a:gd name="T20" fmla="*/ 2147483646 w 1672"/>
                <a:gd name="T21" fmla="*/ 2147483646 h 1603"/>
                <a:gd name="T22" fmla="*/ 2147483646 w 1672"/>
                <a:gd name="T23" fmla="*/ 2147483646 h 1603"/>
                <a:gd name="T24" fmla="*/ 2147483646 w 1672"/>
                <a:gd name="T25" fmla="*/ 2147483646 h 1603"/>
                <a:gd name="T26" fmla="*/ 2147483646 w 1672"/>
                <a:gd name="T27" fmla="*/ 2147483646 h 1603"/>
                <a:gd name="T28" fmla="*/ 2147483646 w 1672"/>
                <a:gd name="T29" fmla="*/ 2147483646 h 1603"/>
                <a:gd name="T30" fmla="*/ 2147483646 w 1672"/>
                <a:gd name="T31" fmla="*/ 2147483646 h 1603"/>
                <a:gd name="T32" fmla="*/ 2147483646 w 1672"/>
                <a:gd name="T33" fmla="*/ 2147483646 h 1603"/>
                <a:gd name="T34" fmla="*/ 2147483646 w 1672"/>
                <a:gd name="T35" fmla="*/ 2147483646 h 1603"/>
                <a:gd name="T36" fmla="*/ 2147483646 w 1672"/>
                <a:gd name="T37" fmla="*/ 2147483646 h 1603"/>
                <a:gd name="T38" fmla="*/ 2147483646 w 1672"/>
                <a:gd name="T39" fmla="*/ 2147483646 h 1603"/>
                <a:gd name="T40" fmla="*/ 2147483646 w 1672"/>
                <a:gd name="T41" fmla="*/ 2147483646 h 1603"/>
                <a:gd name="T42" fmla="*/ 2147483646 w 1672"/>
                <a:gd name="T43" fmla="*/ 2147483646 h 1603"/>
                <a:gd name="T44" fmla="*/ 2147483646 w 1672"/>
                <a:gd name="T45" fmla="*/ 2147483646 h 1603"/>
                <a:gd name="T46" fmla="*/ 2147483646 w 1672"/>
                <a:gd name="T47" fmla="*/ 2147483646 h 1603"/>
                <a:gd name="T48" fmla="*/ 2147483646 w 1672"/>
                <a:gd name="T49" fmla="*/ 2147483646 h 1603"/>
                <a:gd name="T50" fmla="*/ 2147483646 w 1672"/>
                <a:gd name="T51" fmla="*/ 2147483646 h 1603"/>
                <a:gd name="T52" fmla="*/ 2147483646 w 1672"/>
                <a:gd name="T53" fmla="*/ 2147483646 h 1603"/>
                <a:gd name="T54" fmla="*/ 2147483646 w 1672"/>
                <a:gd name="T55" fmla="*/ 2147483646 h 1603"/>
                <a:gd name="T56" fmla="*/ 2147483646 w 1672"/>
                <a:gd name="T57" fmla="*/ 0 h 1603"/>
                <a:gd name="T58" fmla="*/ 2147483646 w 1672"/>
                <a:gd name="T59" fmla="*/ 0 h 1603"/>
                <a:gd name="T60" fmla="*/ 2147483646 w 1672"/>
                <a:gd name="T61" fmla="*/ 2147483646 h 1603"/>
                <a:gd name="T62" fmla="*/ 2147483646 w 1672"/>
                <a:gd name="T63" fmla="*/ 2147483646 h 1603"/>
                <a:gd name="T64" fmla="*/ 2147483646 w 1672"/>
                <a:gd name="T65" fmla="*/ 2147483646 h 1603"/>
                <a:gd name="T66" fmla="*/ 2147483646 w 1672"/>
                <a:gd name="T67" fmla="*/ 2147483646 h 1603"/>
                <a:gd name="T68" fmla="*/ 2147483646 w 1672"/>
                <a:gd name="T69" fmla="*/ 2147483646 h 1603"/>
                <a:gd name="T70" fmla="*/ 2147483646 w 1672"/>
                <a:gd name="T71" fmla="*/ 2147483646 h 1603"/>
                <a:gd name="T72" fmla="*/ 0 w 1672"/>
                <a:gd name="T73" fmla="*/ 2147483646 h 1603"/>
                <a:gd name="T74" fmla="*/ 0 w 1672"/>
                <a:gd name="T75" fmla="*/ 2147483646 h 1603"/>
                <a:gd name="T76" fmla="*/ 2147483646 w 1672"/>
                <a:gd name="T77" fmla="*/ 2147483646 h 1603"/>
                <a:gd name="T78" fmla="*/ 2147483646 w 1672"/>
                <a:gd name="T79" fmla="*/ 2147483646 h 1603"/>
                <a:gd name="T80" fmla="*/ 2147483646 w 1672"/>
                <a:gd name="T81" fmla="*/ 2147483646 h 1603"/>
                <a:gd name="T82" fmla="*/ 2147483646 w 1672"/>
                <a:gd name="T83" fmla="*/ 2147483646 h 1603"/>
                <a:gd name="T84" fmla="*/ 2147483646 w 1672"/>
                <a:gd name="T85" fmla="*/ 2147483646 h 1603"/>
                <a:gd name="T86" fmla="*/ 2147483646 w 1672"/>
                <a:gd name="T87" fmla="*/ 2147483646 h 1603"/>
                <a:gd name="T88" fmla="*/ 2147483646 w 1672"/>
                <a:gd name="T89" fmla="*/ 2147483646 h 1603"/>
                <a:gd name="T90" fmla="*/ 2147483646 w 1672"/>
                <a:gd name="T91" fmla="*/ 2147483646 h 1603"/>
                <a:gd name="T92" fmla="*/ 2147483646 w 1672"/>
                <a:gd name="T93" fmla="*/ 2147483646 h 1603"/>
                <a:gd name="T94" fmla="*/ 2147483646 w 1672"/>
                <a:gd name="T95" fmla="*/ 2147483646 h 1603"/>
                <a:gd name="T96" fmla="*/ 2147483646 w 1672"/>
                <a:gd name="T97" fmla="*/ 2147483646 h 1603"/>
                <a:gd name="T98" fmla="*/ 2147483646 w 1672"/>
                <a:gd name="T99" fmla="*/ 2147483646 h 1603"/>
                <a:gd name="T100" fmla="*/ 2147483646 w 1672"/>
                <a:gd name="T101" fmla="*/ 2147483646 h 1603"/>
                <a:gd name="T102" fmla="*/ 2147483646 w 1672"/>
                <a:gd name="T103" fmla="*/ 2147483646 h 1603"/>
                <a:gd name="T104" fmla="*/ 2147483646 w 1672"/>
                <a:gd name="T105" fmla="*/ 2147483646 h 1603"/>
                <a:gd name="T106" fmla="*/ 2147483646 w 1672"/>
                <a:gd name="T107" fmla="*/ 2147483646 h 1603"/>
                <a:gd name="T108" fmla="*/ 2147483646 w 1672"/>
                <a:gd name="T109" fmla="*/ 2147483646 h 1603"/>
                <a:gd name="T110" fmla="*/ 2147483646 w 1672"/>
                <a:gd name="T111" fmla="*/ 2147483646 h 1603"/>
                <a:gd name="T112" fmla="*/ 2147483646 w 1672"/>
                <a:gd name="T113" fmla="*/ 2147483646 h 160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672"/>
                <a:gd name="T172" fmla="*/ 0 h 1603"/>
                <a:gd name="T173" fmla="*/ 1672 w 1672"/>
                <a:gd name="T174" fmla="*/ 1603 h 160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672" h="1603">
                  <a:moveTo>
                    <a:pt x="187" y="320"/>
                  </a:moveTo>
                  <a:lnTo>
                    <a:pt x="187" y="320"/>
                  </a:lnTo>
                  <a:lnTo>
                    <a:pt x="1000" y="320"/>
                  </a:lnTo>
                  <a:lnTo>
                    <a:pt x="1000" y="1369"/>
                  </a:lnTo>
                  <a:lnTo>
                    <a:pt x="187" y="1369"/>
                  </a:lnTo>
                  <a:lnTo>
                    <a:pt x="187" y="320"/>
                  </a:lnTo>
                  <a:close/>
                  <a:moveTo>
                    <a:pt x="283" y="67"/>
                  </a:moveTo>
                  <a:lnTo>
                    <a:pt x="283" y="67"/>
                  </a:lnTo>
                  <a:lnTo>
                    <a:pt x="904" y="67"/>
                  </a:lnTo>
                  <a:lnTo>
                    <a:pt x="904" y="254"/>
                  </a:lnTo>
                  <a:lnTo>
                    <a:pt x="283" y="254"/>
                  </a:lnTo>
                  <a:lnTo>
                    <a:pt x="283" y="67"/>
                  </a:lnTo>
                  <a:close/>
                  <a:moveTo>
                    <a:pt x="1497" y="565"/>
                  </a:moveTo>
                  <a:lnTo>
                    <a:pt x="1497" y="565"/>
                  </a:lnTo>
                  <a:lnTo>
                    <a:pt x="1497" y="1369"/>
                  </a:lnTo>
                  <a:lnTo>
                    <a:pt x="1067" y="1369"/>
                  </a:lnTo>
                  <a:lnTo>
                    <a:pt x="1067" y="467"/>
                  </a:lnTo>
                  <a:lnTo>
                    <a:pt x="1497" y="565"/>
                  </a:lnTo>
                  <a:close/>
                  <a:moveTo>
                    <a:pt x="1639" y="1369"/>
                  </a:moveTo>
                  <a:lnTo>
                    <a:pt x="1639" y="1369"/>
                  </a:lnTo>
                  <a:lnTo>
                    <a:pt x="1563" y="1369"/>
                  </a:lnTo>
                  <a:lnTo>
                    <a:pt x="1563" y="538"/>
                  </a:lnTo>
                  <a:cubicBezTo>
                    <a:pt x="1563" y="523"/>
                    <a:pt x="1553" y="509"/>
                    <a:pt x="1538" y="506"/>
                  </a:cubicBezTo>
                  <a:lnTo>
                    <a:pt x="1067" y="399"/>
                  </a:lnTo>
                  <a:lnTo>
                    <a:pt x="1067" y="287"/>
                  </a:lnTo>
                  <a:cubicBezTo>
                    <a:pt x="1067" y="269"/>
                    <a:pt x="1052" y="254"/>
                    <a:pt x="1034" y="254"/>
                  </a:cubicBezTo>
                  <a:lnTo>
                    <a:pt x="971" y="254"/>
                  </a:lnTo>
                  <a:lnTo>
                    <a:pt x="971" y="33"/>
                  </a:lnTo>
                  <a:cubicBezTo>
                    <a:pt x="971" y="15"/>
                    <a:pt x="956" y="0"/>
                    <a:pt x="938" y="0"/>
                  </a:cubicBezTo>
                  <a:lnTo>
                    <a:pt x="249" y="0"/>
                  </a:lnTo>
                  <a:cubicBezTo>
                    <a:pt x="231" y="0"/>
                    <a:pt x="216" y="15"/>
                    <a:pt x="216" y="33"/>
                  </a:cubicBezTo>
                  <a:lnTo>
                    <a:pt x="216" y="254"/>
                  </a:lnTo>
                  <a:lnTo>
                    <a:pt x="154" y="254"/>
                  </a:lnTo>
                  <a:cubicBezTo>
                    <a:pt x="135" y="254"/>
                    <a:pt x="120" y="269"/>
                    <a:pt x="120" y="287"/>
                  </a:cubicBezTo>
                  <a:lnTo>
                    <a:pt x="120" y="1369"/>
                  </a:lnTo>
                  <a:lnTo>
                    <a:pt x="33" y="1369"/>
                  </a:lnTo>
                  <a:cubicBezTo>
                    <a:pt x="15" y="1369"/>
                    <a:pt x="0" y="1384"/>
                    <a:pt x="0" y="1403"/>
                  </a:cubicBezTo>
                  <a:lnTo>
                    <a:pt x="0" y="1533"/>
                  </a:lnTo>
                  <a:cubicBezTo>
                    <a:pt x="0" y="1552"/>
                    <a:pt x="15" y="1567"/>
                    <a:pt x="33" y="1567"/>
                  </a:cubicBezTo>
                  <a:lnTo>
                    <a:pt x="1037" y="1567"/>
                  </a:lnTo>
                  <a:cubicBezTo>
                    <a:pt x="1049" y="1588"/>
                    <a:pt x="1071" y="1603"/>
                    <a:pt x="1098" y="1603"/>
                  </a:cubicBezTo>
                  <a:cubicBezTo>
                    <a:pt x="1136" y="1603"/>
                    <a:pt x="1167" y="1572"/>
                    <a:pt x="1167" y="1534"/>
                  </a:cubicBezTo>
                  <a:cubicBezTo>
                    <a:pt x="1167" y="1496"/>
                    <a:pt x="1136" y="1464"/>
                    <a:pt x="1098" y="1464"/>
                  </a:cubicBezTo>
                  <a:cubicBezTo>
                    <a:pt x="1072" y="1464"/>
                    <a:pt x="1049" y="1479"/>
                    <a:pt x="1037" y="1500"/>
                  </a:cubicBezTo>
                  <a:lnTo>
                    <a:pt x="66" y="1500"/>
                  </a:lnTo>
                  <a:lnTo>
                    <a:pt x="66" y="1436"/>
                  </a:lnTo>
                  <a:lnTo>
                    <a:pt x="1606" y="1436"/>
                  </a:lnTo>
                  <a:lnTo>
                    <a:pt x="1606" y="1500"/>
                  </a:lnTo>
                  <a:lnTo>
                    <a:pt x="1372" y="1500"/>
                  </a:lnTo>
                  <a:cubicBezTo>
                    <a:pt x="1361" y="1478"/>
                    <a:pt x="1338" y="1464"/>
                    <a:pt x="1312" y="1464"/>
                  </a:cubicBezTo>
                  <a:cubicBezTo>
                    <a:pt x="1273" y="1464"/>
                    <a:pt x="1242" y="1495"/>
                    <a:pt x="1242" y="1533"/>
                  </a:cubicBezTo>
                  <a:cubicBezTo>
                    <a:pt x="1242" y="1571"/>
                    <a:pt x="1273" y="1602"/>
                    <a:pt x="1312" y="1602"/>
                  </a:cubicBezTo>
                  <a:cubicBezTo>
                    <a:pt x="1338" y="1602"/>
                    <a:pt x="1360" y="1588"/>
                    <a:pt x="1372" y="1567"/>
                  </a:cubicBezTo>
                  <a:lnTo>
                    <a:pt x="1639" y="1567"/>
                  </a:lnTo>
                  <a:cubicBezTo>
                    <a:pt x="1657" y="1567"/>
                    <a:pt x="1672" y="1552"/>
                    <a:pt x="1672" y="1533"/>
                  </a:cubicBezTo>
                  <a:lnTo>
                    <a:pt x="1672" y="1403"/>
                  </a:lnTo>
                  <a:cubicBezTo>
                    <a:pt x="1672" y="1384"/>
                    <a:pt x="1657" y="1369"/>
                    <a:pt x="1639" y="1369"/>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320" name="组合 171"/>
          <p:cNvGrpSpPr>
            <a:grpSpLocks/>
          </p:cNvGrpSpPr>
          <p:nvPr/>
        </p:nvGrpSpPr>
        <p:grpSpPr bwMode="gray">
          <a:xfrm>
            <a:off x="7827939" y="3789701"/>
            <a:ext cx="709613" cy="776287"/>
            <a:chOff x="5334000" y="2203450"/>
            <a:chExt cx="631825" cy="693738"/>
          </a:xfrm>
          <a:solidFill>
            <a:schemeClr val="bg1">
              <a:lumMod val="65000"/>
            </a:schemeClr>
          </a:solidFill>
        </p:grpSpPr>
        <p:sp>
          <p:nvSpPr>
            <p:cNvPr id="321" name="Freeform 123"/>
            <p:cNvSpPr>
              <a:spLocks/>
            </p:cNvSpPr>
            <p:nvPr/>
          </p:nvSpPr>
          <p:spPr bwMode="gray">
            <a:xfrm>
              <a:off x="5334000" y="2203450"/>
              <a:ext cx="631825" cy="693738"/>
            </a:xfrm>
            <a:custGeom>
              <a:avLst/>
              <a:gdLst>
                <a:gd name="T0" fmla="*/ 2147483646 w 1509"/>
                <a:gd name="T1" fmla="*/ 2147483646 h 1651"/>
                <a:gd name="T2" fmla="*/ 2147483646 w 1509"/>
                <a:gd name="T3" fmla="*/ 2147483646 h 1651"/>
                <a:gd name="T4" fmla="*/ 2147483646 w 1509"/>
                <a:gd name="T5" fmla="*/ 2147483646 h 1651"/>
                <a:gd name="T6" fmla="*/ 2147483646 w 1509"/>
                <a:gd name="T7" fmla="*/ 2147483646 h 1651"/>
                <a:gd name="T8" fmla="*/ 2147483646 w 1509"/>
                <a:gd name="T9" fmla="*/ 2147483646 h 1651"/>
                <a:gd name="T10" fmla="*/ 2147483646 w 1509"/>
                <a:gd name="T11" fmla="*/ 2147483646 h 1651"/>
                <a:gd name="T12" fmla="*/ 2147483646 w 1509"/>
                <a:gd name="T13" fmla="*/ 2147483646 h 1651"/>
                <a:gd name="T14" fmla="*/ 2147483646 w 1509"/>
                <a:gd name="T15" fmla="*/ 2147483646 h 1651"/>
                <a:gd name="T16" fmla="*/ 2147483646 w 1509"/>
                <a:gd name="T17" fmla="*/ 0 h 1651"/>
                <a:gd name="T18" fmla="*/ 2147483646 w 1509"/>
                <a:gd name="T19" fmla="*/ 2147483646 h 1651"/>
                <a:gd name="T20" fmla="*/ 2147483646 w 1509"/>
                <a:gd name="T21" fmla="*/ 2147483646 h 1651"/>
                <a:gd name="T22" fmla="*/ 2147483646 w 1509"/>
                <a:gd name="T23" fmla="*/ 2147483646 h 1651"/>
                <a:gd name="T24" fmla="*/ 2147483646 w 1509"/>
                <a:gd name="T25" fmla="*/ 2147483646 h 1651"/>
                <a:gd name="T26" fmla="*/ 2147483646 w 1509"/>
                <a:gd name="T27" fmla="*/ 2147483646 h 1651"/>
                <a:gd name="T28" fmla="*/ 2147483646 w 1509"/>
                <a:gd name="T29" fmla="*/ 2147483646 h 1651"/>
                <a:gd name="T30" fmla="*/ 0 w 1509"/>
                <a:gd name="T31" fmla="*/ 2147483646 h 1651"/>
                <a:gd name="T32" fmla="*/ 2147483646 w 1509"/>
                <a:gd name="T33" fmla="*/ 2147483646 h 1651"/>
                <a:gd name="T34" fmla="*/ 2147483646 w 1509"/>
                <a:gd name="T35" fmla="*/ 2147483646 h 1651"/>
                <a:gd name="T36" fmla="*/ 0 w 1509"/>
                <a:gd name="T37" fmla="*/ 2147483646 h 1651"/>
                <a:gd name="T38" fmla="*/ 2147483646 w 1509"/>
                <a:gd name="T39" fmla="*/ 2147483646 h 1651"/>
                <a:gd name="T40" fmla="*/ 2147483646 w 1509"/>
                <a:gd name="T41" fmla="*/ 2147483646 h 1651"/>
                <a:gd name="T42" fmla="*/ 2147483646 w 1509"/>
                <a:gd name="T43" fmla="*/ 2147483646 h 1651"/>
                <a:gd name="T44" fmla="*/ 2147483646 w 1509"/>
                <a:gd name="T45" fmla="*/ 2147483646 h 1651"/>
                <a:gd name="T46" fmla="*/ 2147483646 w 1509"/>
                <a:gd name="T47" fmla="*/ 2147483646 h 1651"/>
                <a:gd name="T48" fmla="*/ 2147483646 w 1509"/>
                <a:gd name="T49" fmla="*/ 2147483646 h 1651"/>
                <a:gd name="T50" fmla="*/ 2147483646 w 1509"/>
                <a:gd name="T51" fmla="*/ 2147483646 h 1651"/>
                <a:gd name="T52" fmla="*/ 2147483646 w 1509"/>
                <a:gd name="T53" fmla="*/ 2147483646 h 1651"/>
                <a:gd name="T54" fmla="*/ 2147483646 w 1509"/>
                <a:gd name="T55" fmla="*/ 2147483646 h 1651"/>
                <a:gd name="T56" fmla="*/ 2147483646 w 1509"/>
                <a:gd name="T57" fmla="*/ 2147483646 h 1651"/>
                <a:gd name="T58" fmla="*/ 2147483646 w 1509"/>
                <a:gd name="T59" fmla="*/ 2147483646 h 1651"/>
                <a:gd name="T60" fmla="*/ 2147483646 w 1509"/>
                <a:gd name="T61" fmla="*/ 2147483646 h 1651"/>
                <a:gd name="T62" fmla="*/ 2147483646 w 1509"/>
                <a:gd name="T63" fmla="*/ 2147483646 h 1651"/>
                <a:gd name="T64" fmla="*/ 2147483646 w 1509"/>
                <a:gd name="T65" fmla="*/ 2147483646 h 1651"/>
                <a:gd name="T66" fmla="*/ 2147483646 w 1509"/>
                <a:gd name="T67" fmla="*/ 2147483646 h 1651"/>
                <a:gd name="T68" fmla="*/ 2147483646 w 1509"/>
                <a:gd name="T69" fmla="*/ 2147483646 h 1651"/>
                <a:gd name="T70" fmla="*/ 2147483646 w 1509"/>
                <a:gd name="T71" fmla="*/ 2147483646 h 1651"/>
                <a:gd name="T72" fmla="*/ 2147483646 w 1509"/>
                <a:gd name="T73" fmla="*/ 2147483646 h 1651"/>
                <a:gd name="T74" fmla="*/ 2147483646 w 1509"/>
                <a:gd name="T75" fmla="*/ 2147483646 h 1651"/>
                <a:gd name="T76" fmla="*/ 2147483646 w 1509"/>
                <a:gd name="T77" fmla="*/ 2147483646 h 1651"/>
                <a:gd name="T78" fmla="*/ 2147483646 w 1509"/>
                <a:gd name="T79" fmla="*/ 2147483646 h 1651"/>
                <a:gd name="T80" fmla="*/ 2147483646 w 1509"/>
                <a:gd name="T81" fmla="*/ 2147483646 h 1651"/>
                <a:gd name="T82" fmla="*/ 2147483646 w 1509"/>
                <a:gd name="T83" fmla="*/ 2147483646 h 1651"/>
                <a:gd name="T84" fmla="*/ 2147483646 w 1509"/>
                <a:gd name="T85" fmla="*/ 2147483646 h 1651"/>
                <a:gd name="T86" fmla="*/ 2147483646 w 1509"/>
                <a:gd name="T87" fmla="*/ 2147483646 h 1651"/>
                <a:gd name="T88" fmla="*/ 2147483646 w 1509"/>
                <a:gd name="T89" fmla="*/ 2147483646 h 1651"/>
                <a:gd name="T90" fmla="*/ 2147483646 w 1509"/>
                <a:gd name="T91" fmla="*/ 2147483646 h 1651"/>
                <a:gd name="T92" fmla="*/ 2147483646 w 1509"/>
                <a:gd name="T93" fmla="*/ 2147483646 h 1651"/>
                <a:gd name="T94" fmla="*/ 2147483646 w 1509"/>
                <a:gd name="T95" fmla="*/ 2147483646 h 1651"/>
                <a:gd name="T96" fmla="*/ 2147483646 w 1509"/>
                <a:gd name="T97" fmla="*/ 2147483646 h 1651"/>
                <a:gd name="T98" fmla="*/ 2147483646 w 1509"/>
                <a:gd name="T99" fmla="*/ 2147483646 h 165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509"/>
                <a:gd name="T151" fmla="*/ 0 h 1651"/>
                <a:gd name="T152" fmla="*/ 1509 w 1509"/>
                <a:gd name="T153" fmla="*/ 1651 h 165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509" h="1651">
                  <a:moveTo>
                    <a:pt x="1475" y="987"/>
                  </a:moveTo>
                  <a:lnTo>
                    <a:pt x="1475" y="987"/>
                  </a:lnTo>
                  <a:cubicBezTo>
                    <a:pt x="1494" y="987"/>
                    <a:pt x="1509" y="972"/>
                    <a:pt x="1509" y="954"/>
                  </a:cubicBezTo>
                  <a:lnTo>
                    <a:pt x="1509" y="847"/>
                  </a:lnTo>
                  <a:cubicBezTo>
                    <a:pt x="1509" y="831"/>
                    <a:pt x="1497" y="817"/>
                    <a:pt x="1481" y="814"/>
                  </a:cubicBezTo>
                  <a:lnTo>
                    <a:pt x="1160" y="756"/>
                  </a:lnTo>
                  <a:lnTo>
                    <a:pt x="1160" y="661"/>
                  </a:lnTo>
                  <a:lnTo>
                    <a:pt x="1177" y="661"/>
                  </a:lnTo>
                  <a:cubicBezTo>
                    <a:pt x="1195" y="661"/>
                    <a:pt x="1210" y="646"/>
                    <a:pt x="1210" y="628"/>
                  </a:cubicBezTo>
                  <a:lnTo>
                    <a:pt x="1210" y="520"/>
                  </a:lnTo>
                  <a:cubicBezTo>
                    <a:pt x="1210" y="501"/>
                    <a:pt x="1195" y="486"/>
                    <a:pt x="1177" y="486"/>
                  </a:cubicBezTo>
                  <a:lnTo>
                    <a:pt x="1153" y="486"/>
                  </a:lnTo>
                  <a:cubicBezTo>
                    <a:pt x="1103" y="295"/>
                    <a:pt x="956" y="218"/>
                    <a:pt x="897" y="195"/>
                  </a:cubicBezTo>
                  <a:lnTo>
                    <a:pt x="897" y="173"/>
                  </a:lnTo>
                  <a:cubicBezTo>
                    <a:pt x="897" y="154"/>
                    <a:pt x="882" y="139"/>
                    <a:pt x="863" y="139"/>
                  </a:cubicBezTo>
                  <a:lnTo>
                    <a:pt x="827" y="139"/>
                  </a:lnTo>
                  <a:lnTo>
                    <a:pt x="786" y="23"/>
                  </a:lnTo>
                  <a:cubicBezTo>
                    <a:pt x="781" y="9"/>
                    <a:pt x="769" y="0"/>
                    <a:pt x="754" y="0"/>
                  </a:cubicBezTo>
                  <a:cubicBezTo>
                    <a:pt x="740" y="0"/>
                    <a:pt x="728" y="9"/>
                    <a:pt x="723" y="23"/>
                  </a:cubicBezTo>
                  <a:lnTo>
                    <a:pt x="682" y="139"/>
                  </a:lnTo>
                  <a:lnTo>
                    <a:pt x="645" y="139"/>
                  </a:lnTo>
                  <a:cubicBezTo>
                    <a:pt x="627" y="139"/>
                    <a:pt x="612" y="154"/>
                    <a:pt x="612" y="173"/>
                  </a:cubicBezTo>
                  <a:lnTo>
                    <a:pt x="612" y="195"/>
                  </a:lnTo>
                  <a:cubicBezTo>
                    <a:pt x="553" y="218"/>
                    <a:pt x="406" y="295"/>
                    <a:pt x="356" y="486"/>
                  </a:cubicBezTo>
                  <a:lnTo>
                    <a:pt x="332" y="486"/>
                  </a:lnTo>
                  <a:cubicBezTo>
                    <a:pt x="314" y="486"/>
                    <a:pt x="299" y="501"/>
                    <a:pt x="299" y="520"/>
                  </a:cubicBezTo>
                  <a:lnTo>
                    <a:pt x="299" y="628"/>
                  </a:lnTo>
                  <a:cubicBezTo>
                    <a:pt x="299" y="646"/>
                    <a:pt x="314" y="661"/>
                    <a:pt x="332" y="661"/>
                  </a:cubicBezTo>
                  <a:lnTo>
                    <a:pt x="349" y="661"/>
                  </a:lnTo>
                  <a:lnTo>
                    <a:pt x="349" y="756"/>
                  </a:lnTo>
                  <a:lnTo>
                    <a:pt x="28" y="814"/>
                  </a:lnTo>
                  <a:cubicBezTo>
                    <a:pt x="12" y="817"/>
                    <a:pt x="0" y="831"/>
                    <a:pt x="0" y="847"/>
                  </a:cubicBezTo>
                  <a:lnTo>
                    <a:pt x="0" y="954"/>
                  </a:lnTo>
                  <a:cubicBezTo>
                    <a:pt x="0" y="972"/>
                    <a:pt x="15" y="987"/>
                    <a:pt x="34" y="987"/>
                  </a:cubicBezTo>
                  <a:lnTo>
                    <a:pt x="84" y="987"/>
                  </a:lnTo>
                  <a:lnTo>
                    <a:pt x="84" y="1437"/>
                  </a:lnTo>
                  <a:lnTo>
                    <a:pt x="34" y="1437"/>
                  </a:lnTo>
                  <a:cubicBezTo>
                    <a:pt x="15" y="1437"/>
                    <a:pt x="0" y="1452"/>
                    <a:pt x="0" y="1471"/>
                  </a:cubicBezTo>
                  <a:lnTo>
                    <a:pt x="0" y="1582"/>
                  </a:lnTo>
                  <a:cubicBezTo>
                    <a:pt x="0" y="1600"/>
                    <a:pt x="15" y="1615"/>
                    <a:pt x="34" y="1615"/>
                  </a:cubicBezTo>
                  <a:lnTo>
                    <a:pt x="965" y="1615"/>
                  </a:lnTo>
                  <a:cubicBezTo>
                    <a:pt x="977" y="1637"/>
                    <a:pt x="999" y="1651"/>
                    <a:pt x="1026" y="1651"/>
                  </a:cubicBezTo>
                  <a:cubicBezTo>
                    <a:pt x="1064" y="1651"/>
                    <a:pt x="1095" y="1620"/>
                    <a:pt x="1095" y="1582"/>
                  </a:cubicBezTo>
                  <a:cubicBezTo>
                    <a:pt x="1095" y="1544"/>
                    <a:pt x="1064" y="1513"/>
                    <a:pt x="1026" y="1513"/>
                  </a:cubicBezTo>
                  <a:cubicBezTo>
                    <a:pt x="999" y="1513"/>
                    <a:pt x="977" y="1527"/>
                    <a:pt x="965" y="1549"/>
                  </a:cubicBezTo>
                  <a:lnTo>
                    <a:pt x="67" y="1549"/>
                  </a:lnTo>
                  <a:lnTo>
                    <a:pt x="67" y="1504"/>
                  </a:lnTo>
                  <a:lnTo>
                    <a:pt x="117" y="1504"/>
                  </a:lnTo>
                  <a:cubicBezTo>
                    <a:pt x="136" y="1504"/>
                    <a:pt x="151" y="1489"/>
                    <a:pt x="151" y="1471"/>
                  </a:cubicBezTo>
                  <a:lnTo>
                    <a:pt x="151" y="954"/>
                  </a:lnTo>
                  <a:cubicBezTo>
                    <a:pt x="151" y="935"/>
                    <a:pt x="136" y="921"/>
                    <a:pt x="117" y="921"/>
                  </a:cubicBezTo>
                  <a:lnTo>
                    <a:pt x="67" y="921"/>
                  </a:lnTo>
                  <a:lnTo>
                    <a:pt x="67" y="875"/>
                  </a:lnTo>
                  <a:lnTo>
                    <a:pt x="388" y="816"/>
                  </a:lnTo>
                  <a:cubicBezTo>
                    <a:pt x="404" y="813"/>
                    <a:pt x="416" y="799"/>
                    <a:pt x="416" y="783"/>
                  </a:cubicBezTo>
                  <a:lnTo>
                    <a:pt x="416" y="628"/>
                  </a:lnTo>
                  <a:cubicBezTo>
                    <a:pt x="416" y="609"/>
                    <a:pt x="401" y="594"/>
                    <a:pt x="382" y="594"/>
                  </a:cubicBezTo>
                  <a:lnTo>
                    <a:pt x="366" y="594"/>
                  </a:lnTo>
                  <a:lnTo>
                    <a:pt x="366" y="553"/>
                  </a:lnTo>
                  <a:lnTo>
                    <a:pt x="382" y="553"/>
                  </a:lnTo>
                  <a:cubicBezTo>
                    <a:pt x="398" y="553"/>
                    <a:pt x="412" y="542"/>
                    <a:pt x="415" y="526"/>
                  </a:cubicBezTo>
                  <a:cubicBezTo>
                    <a:pt x="459" y="309"/>
                    <a:pt x="646" y="253"/>
                    <a:pt x="654" y="251"/>
                  </a:cubicBezTo>
                  <a:cubicBezTo>
                    <a:pt x="669" y="247"/>
                    <a:pt x="679" y="234"/>
                    <a:pt x="679" y="219"/>
                  </a:cubicBezTo>
                  <a:lnTo>
                    <a:pt x="679" y="206"/>
                  </a:lnTo>
                  <a:lnTo>
                    <a:pt x="706" y="206"/>
                  </a:lnTo>
                  <a:cubicBezTo>
                    <a:pt x="720" y="206"/>
                    <a:pt x="733" y="197"/>
                    <a:pt x="737" y="184"/>
                  </a:cubicBezTo>
                  <a:lnTo>
                    <a:pt x="754" y="134"/>
                  </a:lnTo>
                  <a:lnTo>
                    <a:pt x="772" y="184"/>
                  </a:lnTo>
                  <a:cubicBezTo>
                    <a:pt x="776" y="197"/>
                    <a:pt x="789" y="206"/>
                    <a:pt x="803" y="206"/>
                  </a:cubicBezTo>
                  <a:lnTo>
                    <a:pt x="830" y="206"/>
                  </a:lnTo>
                  <a:lnTo>
                    <a:pt x="830" y="219"/>
                  </a:lnTo>
                  <a:cubicBezTo>
                    <a:pt x="830" y="234"/>
                    <a:pt x="840" y="247"/>
                    <a:pt x="855" y="251"/>
                  </a:cubicBezTo>
                  <a:cubicBezTo>
                    <a:pt x="857" y="251"/>
                    <a:pt x="1050" y="307"/>
                    <a:pt x="1094" y="526"/>
                  </a:cubicBezTo>
                  <a:cubicBezTo>
                    <a:pt x="1097" y="542"/>
                    <a:pt x="1111" y="553"/>
                    <a:pt x="1127" y="553"/>
                  </a:cubicBezTo>
                  <a:lnTo>
                    <a:pt x="1143" y="553"/>
                  </a:lnTo>
                  <a:lnTo>
                    <a:pt x="1143" y="594"/>
                  </a:lnTo>
                  <a:lnTo>
                    <a:pt x="1127" y="594"/>
                  </a:lnTo>
                  <a:cubicBezTo>
                    <a:pt x="1108" y="594"/>
                    <a:pt x="1093" y="609"/>
                    <a:pt x="1093" y="628"/>
                  </a:cubicBezTo>
                  <a:lnTo>
                    <a:pt x="1093" y="783"/>
                  </a:lnTo>
                  <a:cubicBezTo>
                    <a:pt x="1093" y="799"/>
                    <a:pt x="1105" y="813"/>
                    <a:pt x="1121" y="816"/>
                  </a:cubicBezTo>
                  <a:lnTo>
                    <a:pt x="1442" y="875"/>
                  </a:lnTo>
                  <a:lnTo>
                    <a:pt x="1442" y="921"/>
                  </a:lnTo>
                  <a:lnTo>
                    <a:pt x="1392" y="921"/>
                  </a:lnTo>
                  <a:cubicBezTo>
                    <a:pt x="1373" y="921"/>
                    <a:pt x="1358" y="935"/>
                    <a:pt x="1358" y="954"/>
                  </a:cubicBezTo>
                  <a:lnTo>
                    <a:pt x="1358" y="1471"/>
                  </a:lnTo>
                  <a:cubicBezTo>
                    <a:pt x="1358" y="1489"/>
                    <a:pt x="1373" y="1504"/>
                    <a:pt x="1392" y="1504"/>
                  </a:cubicBezTo>
                  <a:lnTo>
                    <a:pt x="1442" y="1504"/>
                  </a:lnTo>
                  <a:lnTo>
                    <a:pt x="1442" y="1549"/>
                  </a:lnTo>
                  <a:lnTo>
                    <a:pt x="1299" y="1549"/>
                  </a:lnTo>
                  <a:cubicBezTo>
                    <a:pt x="1287" y="1527"/>
                    <a:pt x="1265" y="1513"/>
                    <a:pt x="1239" y="1513"/>
                  </a:cubicBezTo>
                  <a:cubicBezTo>
                    <a:pt x="1200" y="1513"/>
                    <a:pt x="1169" y="1544"/>
                    <a:pt x="1169" y="1582"/>
                  </a:cubicBezTo>
                  <a:cubicBezTo>
                    <a:pt x="1169" y="1620"/>
                    <a:pt x="1200" y="1651"/>
                    <a:pt x="1239" y="1651"/>
                  </a:cubicBezTo>
                  <a:cubicBezTo>
                    <a:pt x="1265" y="1651"/>
                    <a:pt x="1287" y="1637"/>
                    <a:pt x="1299" y="1615"/>
                  </a:cubicBezTo>
                  <a:lnTo>
                    <a:pt x="1475" y="1615"/>
                  </a:lnTo>
                  <a:cubicBezTo>
                    <a:pt x="1494" y="1615"/>
                    <a:pt x="1509" y="1600"/>
                    <a:pt x="1509" y="1582"/>
                  </a:cubicBezTo>
                  <a:lnTo>
                    <a:pt x="1509" y="1471"/>
                  </a:lnTo>
                  <a:cubicBezTo>
                    <a:pt x="1509" y="1452"/>
                    <a:pt x="1494" y="1437"/>
                    <a:pt x="1475" y="1437"/>
                  </a:cubicBezTo>
                  <a:lnTo>
                    <a:pt x="1425" y="1437"/>
                  </a:lnTo>
                  <a:lnTo>
                    <a:pt x="1425" y="987"/>
                  </a:lnTo>
                  <a:lnTo>
                    <a:pt x="1475" y="987"/>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2" name="Freeform 124"/>
            <p:cNvSpPr>
              <a:spLocks noEditPoints="1"/>
            </p:cNvSpPr>
            <p:nvPr/>
          </p:nvSpPr>
          <p:spPr bwMode="gray">
            <a:xfrm>
              <a:off x="5527675" y="2460625"/>
              <a:ext cx="74613" cy="74613"/>
            </a:xfrm>
            <a:custGeom>
              <a:avLst/>
              <a:gdLst>
                <a:gd name="T0" fmla="*/ 2147483646 w 177"/>
                <a:gd name="T1" fmla="*/ 2147483646 h 177"/>
                <a:gd name="T2" fmla="*/ 2147483646 w 177"/>
                <a:gd name="T3" fmla="*/ 2147483646 h 177"/>
                <a:gd name="T4" fmla="*/ 2147483646 w 177"/>
                <a:gd name="T5" fmla="*/ 2147483646 h 177"/>
                <a:gd name="T6" fmla="*/ 2147483646 w 177"/>
                <a:gd name="T7" fmla="*/ 2147483646 h 177"/>
                <a:gd name="T8" fmla="*/ 2147483646 w 177"/>
                <a:gd name="T9" fmla="*/ 2147483646 h 177"/>
                <a:gd name="T10" fmla="*/ 2147483646 w 177"/>
                <a:gd name="T11" fmla="*/ 2147483646 h 177"/>
                <a:gd name="T12" fmla="*/ 2147483646 w 177"/>
                <a:gd name="T13" fmla="*/ 2147483646 h 177"/>
                <a:gd name="T14" fmla="*/ 2147483646 w 177"/>
                <a:gd name="T15" fmla="*/ 2147483646 h 177"/>
                <a:gd name="T16" fmla="*/ 2147483646 w 177"/>
                <a:gd name="T17" fmla="*/ 2147483646 h 177"/>
                <a:gd name="T18" fmla="*/ 2147483646 w 177"/>
                <a:gd name="T19" fmla="*/ 2147483646 h 177"/>
                <a:gd name="T20" fmla="*/ 2147483646 w 177"/>
                <a:gd name="T21" fmla="*/ 0 h 177"/>
                <a:gd name="T22" fmla="*/ 2147483646 w 177"/>
                <a:gd name="T23" fmla="*/ 0 h 177"/>
                <a:gd name="T24" fmla="*/ 0 w 177"/>
                <a:gd name="T25" fmla="*/ 2147483646 h 177"/>
                <a:gd name="T26" fmla="*/ 0 w 177"/>
                <a:gd name="T27" fmla="*/ 2147483646 h 177"/>
                <a:gd name="T28" fmla="*/ 2147483646 w 177"/>
                <a:gd name="T29" fmla="*/ 2147483646 h 177"/>
                <a:gd name="T30" fmla="*/ 2147483646 w 177"/>
                <a:gd name="T31" fmla="*/ 2147483646 h 17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7"/>
                <a:gd name="T49" fmla="*/ 0 h 177"/>
                <a:gd name="T50" fmla="*/ 177 w 177"/>
                <a:gd name="T51" fmla="*/ 177 h 17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7" h="177">
                  <a:moveTo>
                    <a:pt x="67" y="67"/>
                  </a:moveTo>
                  <a:lnTo>
                    <a:pt x="67" y="67"/>
                  </a:lnTo>
                  <a:lnTo>
                    <a:pt x="111" y="67"/>
                  </a:lnTo>
                  <a:lnTo>
                    <a:pt x="111" y="110"/>
                  </a:lnTo>
                  <a:lnTo>
                    <a:pt x="67" y="110"/>
                  </a:lnTo>
                  <a:lnTo>
                    <a:pt x="67" y="67"/>
                  </a:lnTo>
                  <a:close/>
                  <a:moveTo>
                    <a:pt x="144" y="177"/>
                  </a:moveTo>
                  <a:lnTo>
                    <a:pt x="144" y="177"/>
                  </a:lnTo>
                  <a:cubicBezTo>
                    <a:pt x="162" y="177"/>
                    <a:pt x="177" y="162"/>
                    <a:pt x="177" y="144"/>
                  </a:cubicBezTo>
                  <a:lnTo>
                    <a:pt x="177" y="34"/>
                  </a:lnTo>
                  <a:cubicBezTo>
                    <a:pt x="177" y="15"/>
                    <a:pt x="162" y="0"/>
                    <a:pt x="144" y="0"/>
                  </a:cubicBezTo>
                  <a:lnTo>
                    <a:pt x="34" y="0"/>
                  </a:lnTo>
                  <a:cubicBezTo>
                    <a:pt x="15" y="0"/>
                    <a:pt x="0" y="15"/>
                    <a:pt x="0" y="34"/>
                  </a:cubicBezTo>
                  <a:lnTo>
                    <a:pt x="0" y="144"/>
                  </a:lnTo>
                  <a:cubicBezTo>
                    <a:pt x="0" y="162"/>
                    <a:pt x="15" y="177"/>
                    <a:pt x="34" y="177"/>
                  </a:cubicBezTo>
                  <a:lnTo>
                    <a:pt x="144" y="177"/>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3" name="Freeform 125"/>
            <p:cNvSpPr>
              <a:spLocks noEditPoints="1"/>
            </p:cNvSpPr>
            <p:nvPr/>
          </p:nvSpPr>
          <p:spPr bwMode="gray">
            <a:xfrm>
              <a:off x="5613400" y="2460625"/>
              <a:ext cx="73025" cy="74613"/>
            </a:xfrm>
            <a:custGeom>
              <a:avLst/>
              <a:gdLst>
                <a:gd name="T0" fmla="*/ 2147483646 w 177"/>
                <a:gd name="T1" fmla="*/ 2147483646 h 177"/>
                <a:gd name="T2" fmla="*/ 2147483646 w 177"/>
                <a:gd name="T3" fmla="*/ 2147483646 h 177"/>
                <a:gd name="T4" fmla="*/ 2147483646 w 177"/>
                <a:gd name="T5" fmla="*/ 2147483646 h 177"/>
                <a:gd name="T6" fmla="*/ 2147483646 w 177"/>
                <a:gd name="T7" fmla="*/ 2147483646 h 177"/>
                <a:gd name="T8" fmla="*/ 2147483646 w 177"/>
                <a:gd name="T9" fmla="*/ 2147483646 h 177"/>
                <a:gd name="T10" fmla="*/ 2147483646 w 177"/>
                <a:gd name="T11" fmla="*/ 2147483646 h 177"/>
                <a:gd name="T12" fmla="*/ 2147483646 w 177"/>
                <a:gd name="T13" fmla="*/ 2147483646 h 177"/>
                <a:gd name="T14" fmla="*/ 2147483646 w 177"/>
                <a:gd name="T15" fmla="*/ 2147483646 h 177"/>
                <a:gd name="T16" fmla="*/ 2147483646 w 177"/>
                <a:gd name="T17" fmla="*/ 2147483646 h 177"/>
                <a:gd name="T18" fmla="*/ 2147483646 w 177"/>
                <a:gd name="T19" fmla="*/ 2147483646 h 177"/>
                <a:gd name="T20" fmla="*/ 2147483646 w 177"/>
                <a:gd name="T21" fmla="*/ 0 h 177"/>
                <a:gd name="T22" fmla="*/ 2147483646 w 177"/>
                <a:gd name="T23" fmla="*/ 0 h 177"/>
                <a:gd name="T24" fmla="*/ 0 w 177"/>
                <a:gd name="T25" fmla="*/ 2147483646 h 177"/>
                <a:gd name="T26" fmla="*/ 0 w 177"/>
                <a:gd name="T27" fmla="*/ 2147483646 h 177"/>
                <a:gd name="T28" fmla="*/ 2147483646 w 177"/>
                <a:gd name="T29" fmla="*/ 2147483646 h 177"/>
                <a:gd name="T30" fmla="*/ 2147483646 w 177"/>
                <a:gd name="T31" fmla="*/ 2147483646 h 17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7"/>
                <a:gd name="T49" fmla="*/ 0 h 177"/>
                <a:gd name="T50" fmla="*/ 177 w 177"/>
                <a:gd name="T51" fmla="*/ 177 h 17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7" h="177">
                  <a:moveTo>
                    <a:pt x="67" y="67"/>
                  </a:moveTo>
                  <a:lnTo>
                    <a:pt x="67" y="67"/>
                  </a:lnTo>
                  <a:lnTo>
                    <a:pt x="110" y="67"/>
                  </a:lnTo>
                  <a:lnTo>
                    <a:pt x="110" y="110"/>
                  </a:lnTo>
                  <a:lnTo>
                    <a:pt x="67" y="110"/>
                  </a:lnTo>
                  <a:lnTo>
                    <a:pt x="67" y="67"/>
                  </a:lnTo>
                  <a:close/>
                  <a:moveTo>
                    <a:pt x="144" y="177"/>
                  </a:moveTo>
                  <a:lnTo>
                    <a:pt x="144" y="177"/>
                  </a:lnTo>
                  <a:cubicBezTo>
                    <a:pt x="162" y="177"/>
                    <a:pt x="177" y="162"/>
                    <a:pt x="177" y="144"/>
                  </a:cubicBezTo>
                  <a:lnTo>
                    <a:pt x="177" y="34"/>
                  </a:lnTo>
                  <a:cubicBezTo>
                    <a:pt x="177" y="15"/>
                    <a:pt x="162" y="0"/>
                    <a:pt x="144" y="0"/>
                  </a:cubicBezTo>
                  <a:lnTo>
                    <a:pt x="33" y="0"/>
                  </a:lnTo>
                  <a:cubicBezTo>
                    <a:pt x="15" y="0"/>
                    <a:pt x="0" y="15"/>
                    <a:pt x="0" y="34"/>
                  </a:cubicBezTo>
                  <a:lnTo>
                    <a:pt x="0" y="144"/>
                  </a:lnTo>
                  <a:cubicBezTo>
                    <a:pt x="0" y="162"/>
                    <a:pt x="15" y="177"/>
                    <a:pt x="33" y="177"/>
                  </a:cubicBezTo>
                  <a:lnTo>
                    <a:pt x="144" y="177"/>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4" name="Freeform 126"/>
            <p:cNvSpPr>
              <a:spLocks noEditPoints="1"/>
            </p:cNvSpPr>
            <p:nvPr/>
          </p:nvSpPr>
          <p:spPr bwMode="gray">
            <a:xfrm>
              <a:off x="5697538" y="2460625"/>
              <a:ext cx="73025" cy="74613"/>
            </a:xfrm>
            <a:custGeom>
              <a:avLst/>
              <a:gdLst>
                <a:gd name="T0" fmla="*/ 2147483646 w 177"/>
                <a:gd name="T1" fmla="*/ 2147483646 h 177"/>
                <a:gd name="T2" fmla="*/ 2147483646 w 177"/>
                <a:gd name="T3" fmla="*/ 2147483646 h 177"/>
                <a:gd name="T4" fmla="*/ 2147483646 w 177"/>
                <a:gd name="T5" fmla="*/ 2147483646 h 177"/>
                <a:gd name="T6" fmla="*/ 2147483646 w 177"/>
                <a:gd name="T7" fmla="*/ 2147483646 h 177"/>
                <a:gd name="T8" fmla="*/ 2147483646 w 177"/>
                <a:gd name="T9" fmla="*/ 2147483646 h 177"/>
                <a:gd name="T10" fmla="*/ 2147483646 w 177"/>
                <a:gd name="T11" fmla="*/ 2147483646 h 177"/>
                <a:gd name="T12" fmla="*/ 2147483646 w 177"/>
                <a:gd name="T13" fmla="*/ 2147483646 h 177"/>
                <a:gd name="T14" fmla="*/ 2147483646 w 177"/>
                <a:gd name="T15" fmla="*/ 2147483646 h 177"/>
                <a:gd name="T16" fmla="*/ 2147483646 w 177"/>
                <a:gd name="T17" fmla="*/ 2147483646 h 177"/>
                <a:gd name="T18" fmla="*/ 2147483646 w 177"/>
                <a:gd name="T19" fmla="*/ 2147483646 h 177"/>
                <a:gd name="T20" fmla="*/ 2147483646 w 177"/>
                <a:gd name="T21" fmla="*/ 0 h 177"/>
                <a:gd name="T22" fmla="*/ 2147483646 w 177"/>
                <a:gd name="T23" fmla="*/ 0 h 177"/>
                <a:gd name="T24" fmla="*/ 0 w 177"/>
                <a:gd name="T25" fmla="*/ 2147483646 h 177"/>
                <a:gd name="T26" fmla="*/ 0 w 177"/>
                <a:gd name="T27" fmla="*/ 2147483646 h 177"/>
                <a:gd name="T28" fmla="*/ 2147483646 w 177"/>
                <a:gd name="T29" fmla="*/ 2147483646 h 177"/>
                <a:gd name="T30" fmla="*/ 2147483646 w 177"/>
                <a:gd name="T31" fmla="*/ 2147483646 h 17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7"/>
                <a:gd name="T49" fmla="*/ 0 h 177"/>
                <a:gd name="T50" fmla="*/ 177 w 177"/>
                <a:gd name="T51" fmla="*/ 177 h 17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7" h="177">
                  <a:moveTo>
                    <a:pt x="66" y="67"/>
                  </a:moveTo>
                  <a:lnTo>
                    <a:pt x="66" y="67"/>
                  </a:lnTo>
                  <a:lnTo>
                    <a:pt x="110" y="67"/>
                  </a:lnTo>
                  <a:lnTo>
                    <a:pt x="110" y="110"/>
                  </a:lnTo>
                  <a:lnTo>
                    <a:pt x="66" y="110"/>
                  </a:lnTo>
                  <a:lnTo>
                    <a:pt x="66" y="67"/>
                  </a:lnTo>
                  <a:close/>
                  <a:moveTo>
                    <a:pt x="143" y="177"/>
                  </a:moveTo>
                  <a:lnTo>
                    <a:pt x="143" y="177"/>
                  </a:lnTo>
                  <a:cubicBezTo>
                    <a:pt x="162" y="177"/>
                    <a:pt x="177" y="162"/>
                    <a:pt x="177" y="144"/>
                  </a:cubicBezTo>
                  <a:lnTo>
                    <a:pt x="177" y="34"/>
                  </a:lnTo>
                  <a:cubicBezTo>
                    <a:pt x="177" y="15"/>
                    <a:pt x="162" y="0"/>
                    <a:pt x="143" y="0"/>
                  </a:cubicBezTo>
                  <a:lnTo>
                    <a:pt x="33" y="0"/>
                  </a:lnTo>
                  <a:cubicBezTo>
                    <a:pt x="15" y="0"/>
                    <a:pt x="0" y="15"/>
                    <a:pt x="0" y="34"/>
                  </a:cubicBezTo>
                  <a:lnTo>
                    <a:pt x="0" y="144"/>
                  </a:lnTo>
                  <a:cubicBezTo>
                    <a:pt x="0" y="162"/>
                    <a:pt x="15" y="177"/>
                    <a:pt x="33" y="177"/>
                  </a:cubicBezTo>
                  <a:lnTo>
                    <a:pt x="143" y="177"/>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5" name="Freeform 127"/>
            <p:cNvSpPr>
              <a:spLocks noEditPoints="1"/>
            </p:cNvSpPr>
            <p:nvPr/>
          </p:nvSpPr>
          <p:spPr bwMode="gray">
            <a:xfrm>
              <a:off x="5459413" y="2562225"/>
              <a:ext cx="381000" cy="250825"/>
            </a:xfrm>
            <a:custGeom>
              <a:avLst/>
              <a:gdLst>
                <a:gd name="T0" fmla="*/ 2147483646 w 907"/>
                <a:gd name="T1" fmla="*/ 2147483646 h 598"/>
                <a:gd name="T2" fmla="*/ 2147483646 w 907"/>
                <a:gd name="T3" fmla="*/ 2147483646 h 598"/>
                <a:gd name="T4" fmla="*/ 2147483646 w 907"/>
                <a:gd name="T5" fmla="*/ 2147483646 h 598"/>
                <a:gd name="T6" fmla="*/ 2147483646 w 907"/>
                <a:gd name="T7" fmla="*/ 2147483646 h 598"/>
                <a:gd name="T8" fmla="*/ 2147483646 w 907"/>
                <a:gd name="T9" fmla="*/ 2147483646 h 598"/>
                <a:gd name="T10" fmla="*/ 2147483646 w 907"/>
                <a:gd name="T11" fmla="*/ 2147483646 h 598"/>
                <a:gd name="T12" fmla="*/ 2147483646 w 907"/>
                <a:gd name="T13" fmla="*/ 2147483646 h 598"/>
                <a:gd name="T14" fmla="*/ 2147483646 w 907"/>
                <a:gd name="T15" fmla="*/ 2147483646 h 598"/>
                <a:gd name="T16" fmla="*/ 2147483646 w 907"/>
                <a:gd name="T17" fmla="*/ 2147483646 h 598"/>
                <a:gd name="T18" fmla="*/ 2147483646 w 907"/>
                <a:gd name="T19" fmla="*/ 2147483646 h 598"/>
                <a:gd name="T20" fmla="*/ 2147483646 w 907"/>
                <a:gd name="T21" fmla="*/ 2147483646 h 598"/>
                <a:gd name="T22" fmla="*/ 2147483646 w 907"/>
                <a:gd name="T23" fmla="*/ 2147483646 h 598"/>
                <a:gd name="T24" fmla="*/ 2147483646 w 907"/>
                <a:gd name="T25" fmla="*/ 2147483646 h 598"/>
                <a:gd name="T26" fmla="*/ 2147483646 w 907"/>
                <a:gd name="T27" fmla="*/ 2147483646 h 598"/>
                <a:gd name="T28" fmla="*/ 2147483646 w 907"/>
                <a:gd name="T29" fmla="*/ 2147483646 h 598"/>
                <a:gd name="T30" fmla="*/ 2147483646 w 907"/>
                <a:gd name="T31" fmla="*/ 2147483646 h 598"/>
                <a:gd name="T32" fmla="*/ 2147483646 w 907"/>
                <a:gd name="T33" fmla="*/ 2147483646 h 598"/>
                <a:gd name="T34" fmla="*/ 2147483646 w 907"/>
                <a:gd name="T35" fmla="*/ 2147483646 h 598"/>
                <a:gd name="T36" fmla="*/ 2147483646 w 907"/>
                <a:gd name="T37" fmla="*/ 2147483646 h 598"/>
                <a:gd name="T38" fmla="*/ 2147483646 w 907"/>
                <a:gd name="T39" fmla="*/ 2147483646 h 598"/>
                <a:gd name="T40" fmla="*/ 2147483646 w 907"/>
                <a:gd name="T41" fmla="*/ 2147483646 h 598"/>
                <a:gd name="T42" fmla="*/ 2147483646 w 907"/>
                <a:gd name="T43" fmla="*/ 2147483646 h 598"/>
                <a:gd name="T44" fmla="*/ 2147483646 w 907"/>
                <a:gd name="T45" fmla="*/ 2147483646 h 598"/>
                <a:gd name="T46" fmla="*/ 2147483646 w 907"/>
                <a:gd name="T47" fmla="*/ 2147483646 h 598"/>
                <a:gd name="T48" fmla="*/ 2147483646 w 907"/>
                <a:gd name="T49" fmla="*/ 2147483646 h 598"/>
                <a:gd name="T50" fmla="*/ 2147483646 w 907"/>
                <a:gd name="T51" fmla="*/ 2147483646 h 598"/>
                <a:gd name="T52" fmla="*/ 2147483646 w 907"/>
                <a:gd name="T53" fmla="*/ 2147483646 h 598"/>
                <a:gd name="T54" fmla="*/ 2147483646 w 907"/>
                <a:gd name="T55" fmla="*/ 2147483646 h 598"/>
                <a:gd name="T56" fmla="*/ 2147483646 w 907"/>
                <a:gd name="T57" fmla="*/ 2147483646 h 598"/>
                <a:gd name="T58" fmla="*/ 2147483646 w 907"/>
                <a:gd name="T59" fmla="*/ 2147483646 h 598"/>
                <a:gd name="T60" fmla="*/ 2147483646 w 907"/>
                <a:gd name="T61" fmla="*/ 2147483646 h 598"/>
                <a:gd name="T62" fmla="*/ 2147483646 w 907"/>
                <a:gd name="T63" fmla="*/ 2147483646 h 598"/>
                <a:gd name="T64" fmla="*/ 2147483646 w 907"/>
                <a:gd name="T65" fmla="*/ 2147483646 h 598"/>
                <a:gd name="T66" fmla="*/ 2147483646 w 907"/>
                <a:gd name="T67" fmla="*/ 2147483646 h 598"/>
                <a:gd name="T68" fmla="*/ 0 w 907"/>
                <a:gd name="T69" fmla="*/ 2147483646 h 598"/>
                <a:gd name="T70" fmla="*/ 0 w 907"/>
                <a:gd name="T71" fmla="*/ 2147483646 h 598"/>
                <a:gd name="T72" fmla="*/ 2147483646 w 907"/>
                <a:gd name="T73" fmla="*/ 2147483646 h 598"/>
                <a:gd name="T74" fmla="*/ 2147483646 w 907"/>
                <a:gd name="T75" fmla="*/ 2147483646 h 598"/>
                <a:gd name="T76" fmla="*/ 2147483646 w 907"/>
                <a:gd name="T77" fmla="*/ 2147483646 h 598"/>
                <a:gd name="T78" fmla="*/ 2147483646 w 907"/>
                <a:gd name="T79" fmla="*/ 2147483646 h 598"/>
                <a:gd name="T80" fmla="*/ 2147483646 w 907"/>
                <a:gd name="T81" fmla="*/ 2147483646 h 598"/>
                <a:gd name="T82" fmla="*/ 2147483646 w 907"/>
                <a:gd name="T83" fmla="*/ 2147483646 h 598"/>
                <a:gd name="T84" fmla="*/ 2147483646 w 907"/>
                <a:gd name="T85" fmla="*/ 2147483646 h 598"/>
                <a:gd name="T86" fmla="*/ 2147483646 w 907"/>
                <a:gd name="T87" fmla="*/ 2147483646 h 598"/>
                <a:gd name="T88" fmla="*/ 2147483646 w 907"/>
                <a:gd name="T89" fmla="*/ 2147483646 h 598"/>
                <a:gd name="T90" fmla="*/ 2147483646 w 907"/>
                <a:gd name="T91" fmla="*/ 2147483646 h 598"/>
                <a:gd name="T92" fmla="*/ 2147483646 w 907"/>
                <a:gd name="T93" fmla="*/ 2147483646 h 598"/>
                <a:gd name="T94" fmla="*/ 2147483646 w 907"/>
                <a:gd name="T95" fmla="*/ 2147483646 h 598"/>
                <a:gd name="T96" fmla="*/ 2147483646 w 907"/>
                <a:gd name="T97" fmla="*/ 2147483646 h 598"/>
                <a:gd name="T98" fmla="*/ 2147483646 w 907"/>
                <a:gd name="T99" fmla="*/ 2147483646 h 598"/>
                <a:gd name="T100" fmla="*/ 2147483646 w 907"/>
                <a:gd name="T101" fmla="*/ 2147483646 h 598"/>
                <a:gd name="T102" fmla="*/ 2147483646 w 907"/>
                <a:gd name="T103" fmla="*/ 2147483646 h 598"/>
                <a:gd name="T104" fmla="*/ 2147483646 w 907"/>
                <a:gd name="T105" fmla="*/ 2147483646 h 598"/>
                <a:gd name="T106" fmla="*/ 2147483646 w 907"/>
                <a:gd name="T107" fmla="*/ 2147483646 h 598"/>
                <a:gd name="T108" fmla="*/ 2147483646 w 907"/>
                <a:gd name="T109" fmla="*/ 2147483646 h 59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907"/>
                <a:gd name="T166" fmla="*/ 0 h 598"/>
                <a:gd name="T167" fmla="*/ 907 w 907"/>
                <a:gd name="T168" fmla="*/ 598 h 59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907" h="598">
                  <a:moveTo>
                    <a:pt x="639" y="202"/>
                  </a:moveTo>
                  <a:lnTo>
                    <a:pt x="639" y="202"/>
                  </a:lnTo>
                  <a:cubicBezTo>
                    <a:pt x="620" y="202"/>
                    <a:pt x="605" y="217"/>
                    <a:pt x="605" y="235"/>
                  </a:cubicBezTo>
                  <a:lnTo>
                    <a:pt x="605" y="531"/>
                  </a:lnTo>
                  <a:lnTo>
                    <a:pt x="541" y="531"/>
                  </a:lnTo>
                  <a:lnTo>
                    <a:pt x="541" y="235"/>
                  </a:lnTo>
                  <a:cubicBezTo>
                    <a:pt x="541" y="217"/>
                    <a:pt x="526" y="202"/>
                    <a:pt x="507" y="202"/>
                  </a:cubicBezTo>
                  <a:lnTo>
                    <a:pt x="399" y="202"/>
                  </a:lnTo>
                  <a:cubicBezTo>
                    <a:pt x="381" y="202"/>
                    <a:pt x="366" y="217"/>
                    <a:pt x="366" y="235"/>
                  </a:cubicBezTo>
                  <a:lnTo>
                    <a:pt x="366" y="531"/>
                  </a:lnTo>
                  <a:lnTo>
                    <a:pt x="301" y="531"/>
                  </a:lnTo>
                  <a:lnTo>
                    <a:pt x="301" y="235"/>
                  </a:lnTo>
                  <a:cubicBezTo>
                    <a:pt x="301" y="217"/>
                    <a:pt x="287" y="202"/>
                    <a:pt x="268" y="202"/>
                  </a:cubicBezTo>
                  <a:lnTo>
                    <a:pt x="160" y="202"/>
                  </a:lnTo>
                  <a:cubicBezTo>
                    <a:pt x="142" y="202"/>
                    <a:pt x="127" y="217"/>
                    <a:pt x="127" y="235"/>
                  </a:cubicBezTo>
                  <a:lnTo>
                    <a:pt x="127" y="531"/>
                  </a:lnTo>
                  <a:lnTo>
                    <a:pt x="66" y="531"/>
                  </a:lnTo>
                  <a:lnTo>
                    <a:pt x="66" y="136"/>
                  </a:lnTo>
                  <a:lnTo>
                    <a:pt x="453" y="67"/>
                  </a:lnTo>
                  <a:lnTo>
                    <a:pt x="841" y="136"/>
                  </a:lnTo>
                  <a:lnTo>
                    <a:pt x="841" y="531"/>
                  </a:lnTo>
                  <a:lnTo>
                    <a:pt x="780" y="531"/>
                  </a:lnTo>
                  <a:lnTo>
                    <a:pt x="780" y="235"/>
                  </a:lnTo>
                  <a:cubicBezTo>
                    <a:pt x="780" y="217"/>
                    <a:pt x="765" y="202"/>
                    <a:pt x="747" y="202"/>
                  </a:cubicBezTo>
                  <a:lnTo>
                    <a:pt x="639" y="202"/>
                  </a:lnTo>
                  <a:close/>
                  <a:moveTo>
                    <a:pt x="747" y="598"/>
                  </a:moveTo>
                  <a:lnTo>
                    <a:pt x="747" y="598"/>
                  </a:lnTo>
                  <a:lnTo>
                    <a:pt x="874" y="598"/>
                  </a:lnTo>
                  <a:cubicBezTo>
                    <a:pt x="892" y="598"/>
                    <a:pt x="907" y="583"/>
                    <a:pt x="907" y="564"/>
                  </a:cubicBezTo>
                  <a:lnTo>
                    <a:pt x="907" y="108"/>
                  </a:lnTo>
                  <a:cubicBezTo>
                    <a:pt x="907" y="92"/>
                    <a:pt x="896" y="78"/>
                    <a:pt x="880" y="76"/>
                  </a:cubicBezTo>
                  <a:lnTo>
                    <a:pt x="459" y="1"/>
                  </a:lnTo>
                  <a:cubicBezTo>
                    <a:pt x="455" y="0"/>
                    <a:pt x="451" y="0"/>
                    <a:pt x="448" y="1"/>
                  </a:cubicBezTo>
                  <a:lnTo>
                    <a:pt x="27" y="76"/>
                  </a:lnTo>
                  <a:cubicBezTo>
                    <a:pt x="11" y="78"/>
                    <a:pt x="0" y="92"/>
                    <a:pt x="0" y="108"/>
                  </a:cubicBezTo>
                  <a:lnTo>
                    <a:pt x="0" y="564"/>
                  </a:lnTo>
                  <a:cubicBezTo>
                    <a:pt x="0" y="583"/>
                    <a:pt x="15" y="598"/>
                    <a:pt x="33" y="598"/>
                  </a:cubicBezTo>
                  <a:lnTo>
                    <a:pt x="160" y="598"/>
                  </a:lnTo>
                  <a:cubicBezTo>
                    <a:pt x="178" y="598"/>
                    <a:pt x="193" y="583"/>
                    <a:pt x="193" y="564"/>
                  </a:cubicBezTo>
                  <a:lnTo>
                    <a:pt x="193" y="269"/>
                  </a:lnTo>
                  <a:lnTo>
                    <a:pt x="235" y="269"/>
                  </a:lnTo>
                  <a:lnTo>
                    <a:pt x="235" y="564"/>
                  </a:lnTo>
                  <a:cubicBezTo>
                    <a:pt x="235" y="583"/>
                    <a:pt x="250" y="598"/>
                    <a:pt x="268" y="598"/>
                  </a:cubicBezTo>
                  <a:lnTo>
                    <a:pt x="399" y="598"/>
                  </a:lnTo>
                  <a:cubicBezTo>
                    <a:pt x="418" y="598"/>
                    <a:pt x="433" y="583"/>
                    <a:pt x="433" y="564"/>
                  </a:cubicBezTo>
                  <a:lnTo>
                    <a:pt x="433" y="269"/>
                  </a:lnTo>
                  <a:lnTo>
                    <a:pt x="474" y="269"/>
                  </a:lnTo>
                  <a:lnTo>
                    <a:pt x="474" y="564"/>
                  </a:lnTo>
                  <a:cubicBezTo>
                    <a:pt x="474" y="583"/>
                    <a:pt x="489" y="598"/>
                    <a:pt x="507" y="598"/>
                  </a:cubicBezTo>
                  <a:lnTo>
                    <a:pt x="639" y="598"/>
                  </a:lnTo>
                  <a:cubicBezTo>
                    <a:pt x="657" y="598"/>
                    <a:pt x="672" y="583"/>
                    <a:pt x="672" y="564"/>
                  </a:cubicBezTo>
                  <a:lnTo>
                    <a:pt x="672" y="269"/>
                  </a:lnTo>
                  <a:lnTo>
                    <a:pt x="713" y="269"/>
                  </a:lnTo>
                  <a:lnTo>
                    <a:pt x="713" y="564"/>
                  </a:lnTo>
                  <a:cubicBezTo>
                    <a:pt x="713" y="583"/>
                    <a:pt x="728" y="598"/>
                    <a:pt x="747" y="598"/>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26" name="TextBox 54">
            <a:hlinkClick r:id="" action="ppaction://noaction"/>
          </p:cNvPr>
          <p:cNvSpPr txBox="1"/>
          <p:nvPr/>
        </p:nvSpPr>
        <p:spPr bwMode="gray">
          <a:xfrm>
            <a:off x="4352657" y="4605910"/>
            <a:ext cx="3729722" cy="391628"/>
          </a:xfrm>
          <a:prstGeom prst="rect">
            <a:avLst/>
          </a:prstGeom>
          <a:noFill/>
        </p:spPr>
        <p:txBody>
          <a:bodyPr wrap="none" lIns="72000" tIns="72000" rIns="72000" bIns="72000" anchor="ctr" anchorCtr="0">
            <a:spAutoFit/>
          </a:bodyPr>
          <a:lstStyle/>
          <a:p>
            <a:pPr algn="ctr" defTabSz="457231" fontAlgn="ctr">
              <a:spcBef>
                <a:spcPts val="0"/>
              </a:spcBef>
              <a:spcAft>
                <a:spcPts val="0"/>
              </a:spcAft>
              <a:defRPr/>
            </a:pPr>
            <a:r>
              <a:rPr lang="en-US" sz="1600" dirty="0" smtClean="0">
                <a:solidFill>
                  <a:schemeClr val="bg1">
                    <a:lumMod val="50000"/>
                  </a:schemeClr>
                </a:solidFill>
                <a:latin typeface="Huawei Sans" panose="020C0503030203020204" pitchFamily="34" charset="0"/>
              </a:rPr>
              <a:t>Other enterprise or personal networks</a:t>
            </a:r>
            <a:endParaRPr lang="en-US" altLang="zh-CN" sz="1600" b="1" kern="0" dirty="0">
              <a:solidFill>
                <a:schemeClr val="bg1">
                  <a:lumMod val="50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327" name="梯形 326">
            <a:extLst>
              <a:ext uri="{FF2B5EF4-FFF2-40B4-BE49-F238E27FC236}">
                <a16:creationId xmlns:a16="http://schemas.microsoft.com/office/drawing/2014/main" xmlns="" id="{CB5B542F-75A5-4040-9496-C193B9E2A2C0}"/>
              </a:ext>
            </a:extLst>
          </p:cNvPr>
          <p:cNvSpPr/>
          <p:nvPr/>
        </p:nvSpPr>
        <p:spPr bwMode="gray">
          <a:xfrm>
            <a:off x="3098645" y="4413023"/>
            <a:ext cx="6237744" cy="541876"/>
          </a:xfrm>
          <a:prstGeom prst="trapezoid">
            <a:avLst>
              <a:gd name="adj" fmla="val 185641"/>
            </a:avLst>
          </a:prstGeom>
          <a:gradFill flip="none" rotWithShape="1">
            <a:gsLst>
              <a:gs pos="0">
                <a:srgbClr val="A9A9A9">
                  <a:alpha val="20000"/>
                </a:srgbClr>
              </a:gs>
              <a:gs pos="100000">
                <a:srgbClr val="000000">
                  <a:alpha val="0"/>
                </a:srgbClr>
              </a:gs>
            </a:gsLst>
            <a:lin ang="16200000" scaled="1"/>
            <a:tileRect/>
          </a:gradFill>
          <a:ln w="9525" cap="flat" cmpd="sng" algn="ctr">
            <a:gradFill flip="none" rotWithShape="1">
              <a:gsLst>
                <a:gs pos="0">
                  <a:srgbClr val="434343">
                    <a:lumMod val="85000"/>
                    <a:alpha val="55000"/>
                  </a:srgbClr>
                </a:gs>
                <a:gs pos="100000">
                  <a:srgbClr val="000000">
                    <a:alpha val="0"/>
                  </a:srgbClr>
                </a:gs>
              </a:gsLst>
              <a:lin ang="16200000" scaled="1"/>
              <a:tileRect/>
            </a:gradFill>
            <a:prstDash val="solid"/>
            <a:round/>
          </a:ln>
          <a:effectLst/>
        </p:spPr>
        <p:txBody>
          <a:bodyPr rtlCol="0" anchor="ctr"/>
          <a:lstStyle/>
          <a:p>
            <a:pPr algn="ctr" defTabSz="1649730" fontAlgn="ctr" hangingPunct="0"/>
            <a:endParaRPr lang="en-US" altLang="zh-CN" sz="2400" b="1"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328" name="直接连接符 327">
            <a:extLst>
              <a:ext uri="{FF2B5EF4-FFF2-40B4-BE49-F238E27FC236}">
                <a16:creationId xmlns:a16="http://schemas.microsoft.com/office/drawing/2014/main" xmlns="" id="{D0B74E45-7A83-4888-87C4-44D046B8F974}"/>
              </a:ext>
            </a:extLst>
          </p:cNvPr>
          <p:cNvCxnSpPr>
            <a:cxnSpLocks/>
          </p:cNvCxnSpPr>
          <p:nvPr/>
        </p:nvCxnSpPr>
        <p:spPr bwMode="gray">
          <a:xfrm>
            <a:off x="6079774" y="3248920"/>
            <a:ext cx="0" cy="605924"/>
          </a:xfrm>
          <a:prstGeom prst="line">
            <a:avLst/>
          </a:prstGeom>
          <a:noFill/>
          <a:ln w="31750"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cxnSp>
        <p:nvCxnSpPr>
          <p:cNvPr id="329" name="直接连接符 328">
            <a:extLst>
              <a:ext uri="{FF2B5EF4-FFF2-40B4-BE49-F238E27FC236}">
                <a16:creationId xmlns:a16="http://schemas.microsoft.com/office/drawing/2014/main" xmlns="" id="{D0B74E45-7A83-4888-87C4-44D046B8F974}"/>
              </a:ext>
            </a:extLst>
          </p:cNvPr>
          <p:cNvCxnSpPr>
            <a:cxnSpLocks/>
          </p:cNvCxnSpPr>
          <p:nvPr/>
        </p:nvCxnSpPr>
        <p:spPr bwMode="gray">
          <a:xfrm flipH="1">
            <a:off x="4223440" y="3256722"/>
            <a:ext cx="1856334" cy="560425"/>
          </a:xfrm>
          <a:prstGeom prst="line">
            <a:avLst/>
          </a:prstGeom>
          <a:noFill/>
          <a:ln w="31750"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cxnSp>
        <p:nvCxnSpPr>
          <p:cNvPr id="332" name="直接连接符 331">
            <a:extLst>
              <a:ext uri="{FF2B5EF4-FFF2-40B4-BE49-F238E27FC236}">
                <a16:creationId xmlns:a16="http://schemas.microsoft.com/office/drawing/2014/main" xmlns="" id="{D0B74E45-7A83-4888-87C4-44D046B8F974}"/>
              </a:ext>
            </a:extLst>
          </p:cNvPr>
          <p:cNvCxnSpPr>
            <a:cxnSpLocks/>
          </p:cNvCxnSpPr>
          <p:nvPr/>
        </p:nvCxnSpPr>
        <p:spPr bwMode="gray">
          <a:xfrm flipH="1">
            <a:off x="4922979" y="3256722"/>
            <a:ext cx="1156795" cy="560425"/>
          </a:xfrm>
          <a:prstGeom prst="line">
            <a:avLst/>
          </a:prstGeom>
          <a:noFill/>
          <a:ln w="31750"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cxnSp>
        <p:nvCxnSpPr>
          <p:cNvPr id="337" name="直接连接符 336">
            <a:extLst>
              <a:ext uri="{FF2B5EF4-FFF2-40B4-BE49-F238E27FC236}">
                <a16:creationId xmlns:a16="http://schemas.microsoft.com/office/drawing/2014/main" xmlns="" id="{D0B74E45-7A83-4888-87C4-44D046B8F974}"/>
              </a:ext>
            </a:extLst>
          </p:cNvPr>
          <p:cNvCxnSpPr>
            <a:cxnSpLocks/>
          </p:cNvCxnSpPr>
          <p:nvPr/>
        </p:nvCxnSpPr>
        <p:spPr bwMode="gray">
          <a:xfrm>
            <a:off x="6079774" y="3256722"/>
            <a:ext cx="951895" cy="555423"/>
          </a:xfrm>
          <a:prstGeom prst="line">
            <a:avLst/>
          </a:prstGeom>
          <a:noFill/>
          <a:ln w="31750"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cxnSp>
        <p:nvCxnSpPr>
          <p:cNvPr id="342" name="直接连接符 341">
            <a:extLst>
              <a:ext uri="{FF2B5EF4-FFF2-40B4-BE49-F238E27FC236}">
                <a16:creationId xmlns:a16="http://schemas.microsoft.com/office/drawing/2014/main" xmlns="" id="{D0B74E45-7A83-4888-87C4-44D046B8F974}"/>
              </a:ext>
            </a:extLst>
          </p:cNvPr>
          <p:cNvCxnSpPr>
            <a:cxnSpLocks/>
          </p:cNvCxnSpPr>
          <p:nvPr/>
        </p:nvCxnSpPr>
        <p:spPr bwMode="gray">
          <a:xfrm>
            <a:off x="6079774" y="3256722"/>
            <a:ext cx="1847532" cy="555423"/>
          </a:xfrm>
          <a:prstGeom prst="line">
            <a:avLst/>
          </a:prstGeom>
          <a:noFill/>
          <a:ln w="31750"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grpSp>
        <p:nvGrpSpPr>
          <p:cNvPr id="345" name="组合 269"/>
          <p:cNvGrpSpPr>
            <a:grpSpLocks/>
          </p:cNvGrpSpPr>
          <p:nvPr/>
        </p:nvGrpSpPr>
        <p:grpSpPr bwMode="gray">
          <a:xfrm>
            <a:off x="3779522" y="3996388"/>
            <a:ext cx="618046" cy="561082"/>
            <a:chOff x="4673626" y="366713"/>
            <a:chExt cx="912815" cy="828678"/>
          </a:xfrm>
        </p:grpSpPr>
        <p:sp>
          <p:nvSpPr>
            <p:cNvPr id="346" name="Oval 14"/>
            <p:cNvSpPr>
              <a:spLocks noChangeArrowheads="1"/>
            </p:cNvSpPr>
            <p:nvPr/>
          </p:nvSpPr>
          <p:spPr bwMode="gray">
            <a:xfrm>
              <a:off x="5046690" y="1128715"/>
              <a:ext cx="66675" cy="66676"/>
            </a:xfrm>
            <a:prstGeom prst="ellipse">
              <a:avLst/>
            </a:prstGeom>
            <a:solidFill>
              <a:schemeClr val="bg1">
                <a:lumMod val="65000"/>
              </a:schemeClr>
            </a:solidFill>
            <a:ln>
              <a:noFill/>
            </a:ln>
          </p:spPr>
          <p:txBody>
            <a:bodyPr lIns="121704" tIns="60852" rIns="121704" bIns="60852"/>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7" name="Oval 15"/>
            <p:cNvSpPr>
              <a:spLocks noChangeArrowheads="1"/>
            </p:cNvSpPr>
            <p:nvPr/>
          </p:nvSpPr>
          <p:spPr bwMode="gray">
            <a:xfrm>
              <a:off x="5148290" y="1128715"/>
              <a:ext cx="65089" cy="66676"/>
            </a:xfrm>
            <a:prstGeom prst="ellipse">
              <a:avLst/>
            </a:prstGeom>
            <a:solidFill>
              <a:schemeClr val="bg1">
                <a:lumMod val="65000"/>
              </a:schemeClr>
            </a:solidFill>
            <a:ln>
              <a:noFill/>
            </a:ln>
          </p:spPr>
          <p:txBody>
            <a:bodyPr lIns="121704" tIns="60852" rIns="121704" bIns="60852"/>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8" name="Freeform 101"/>
            <p:cNvSpPr>
              <a:spLocks noEditPoints="1"/>
            </p:cNvSpPr>
            <p:nvPr/>
          </p:nvSpPr>
          <p:spPr bwMode="gray">
            <a:xfrm>
              <a:off x="4932388" y="366713"/>
              <a:ext cx="396877" cy="396876"/>
            </a:xfrm>
            <a:custGeom>
              <a:avLst/>
              <a:gdLst>
                <a:gd name="T0" fmla="*/ 199445 w 197"/>
                <a:gd name="T1" fmla="*/ 396875 h 197"/>
                <a:gd name="T2" fmla="*/ 0 w 197"/>
                <a:gd name="T3" fmla="*/ 197430 h 197"/>
                <a:gd name="T4" fmla="*/ 199445 w 197"/>
                <a:gd name="T5" fmla="*/ 0 h 197"/>
                <a:gd name="T6" fmla="*/ 396875 w 197"/>
                <a:gd name="T7" fmla="*/ 197430 h 197"/>
                <a:gd name="T8" fmla="*/ 199445 w 197"/>
                <a:gd name="T9" fmla="*/ 396875 h 197"/>
                <a:gd name="T10" fmla="*/ 199445 w 197"/>
                <a:gd name="T11" fmla="*/ 36263 h 197"/>
                <a:gd name="T12" fmla="*/ 36263 w 197"/>
                <a:gd name="T13" fmla="*/ 197430 h 197"/>
                <a:gd name="T14" fmla="*/ 199445 w 197"/>
                <a:gd name="T15" fmla="*/ 360612 h 197"/>
                <a:gd name="T16" fmla="*/ 360612 w 197"/>
                <a:gd name="T17" fmla="*/ 197430 h 197"/>
                <a:gd name="T18" fmla="*/ 199445 w 197"/>
                <a:gd name="T19" fmla="*/ 36263 h 19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97"/>
                <a:gd name="T31" fmla="*/ 0 h 197"/>
                <a:gd name="T32" fmla="*/ 197 w 197"/>
                <a:gd name="T33" fmla="*/ 197 h 19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97" h="197">
                  <a:moveTo>
                    <a:pt x="99" y="197"/>
                  </a:moveTo>
                  <a:cubicBezTo>
                    <a:pt x="44" y="197"/>
                    <a:pt x="0" y="153"/>
                    <a:pt x="0" y="98"/>
                  </a:cubicBezTo>
                  <a:cubicBezTo>
                    <a:pt x="0" y="44"/>
                    <a:pt x="44" y="0"/>
                    <a:pt x="99" y="0"/>
                  </a:cubicBezTo>
                  <a:cubicBezTo>
                    <a:pt x="153" y="0"/>
                    <a:pt x="197" y="44"/>
                    <a:pt x="197" y="98"/>
                  </a:cubicBezTo>
                  <a:cubicBezTo>
                    <a:pt x="197" y="153"/>
                    <a:pt x="153" y="197"/>
                    <a:pt x="99" y="197"/>
                  </a:cubicBezTo>
                  <a:close/>
                  <a:moveTo>
                    <a:pt x="99" y="18"/>
                  </a:moveTo>
                  <a:cubicBezTo>
                    <a:pt x="54" y="18"/>
                    <a:pt x="18" y="54"/>
                    <a:pt x="18" y="98"/>
                  </a:cubicBezTo>
                  <a:cubicBezTo>
                    <a:pt x="18" y="143"/>
                    <a:pt x="54" y="179"/>
                    <a:pt x="99" y="179"/>
                  </a:cubicBezTo>
                  <a:cubicBezTo>
                    <a:pt x="143" y="179"/>
                    <a:pt x="179" y="143"/>
                    <a:pt x="179" y="98"/>
                  </a:cubicBezTo>
                  <a:cubicBezTo>
                    <a:pt x="179" y="54"/>
                    <a:pt x="143" y="18"/>
                    <a:pt x="99" y="18"/>
                  </a:cubicBezTo>
                  <a:close/>
                </a:path>
              </a:pathLst>
            </a:custGeom>
            <a:solidFill>
              <a:schemeClr val="bg1">
                <a:lumMod val="65000"/>
              </a:schemeClr>
            </a:solidFill>
            <a:ln>
              <a:noFill/>
            </a:ln>
          </p:spPr>
          <p:txBody>
            <a:bodyPr lIns="121704" tIns="60852" rIns="121704" bIns="60852"/>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9" name="Freeform 102"/>
            <p:cNvSpPr>
              <a:spLocks/>
            </p:cNvSpPr>
            <p:nvPr/>
          </p:nvSpPr>
          <p:spPr bwMode="gray">
            <a:xfrm>
              <a:off x="5159401" y="1143004"/>
              <a:ext cx="427040" cy="36513"/>
            </a:xfrm>
            <a:custGeom>
              <a:avLst/>
              <a:gdLst>
                <a:gd name="T0" fmla="*/ 408909 w 212"/>
                <a:gd name="T1" fmla="*/ 36513 h 18"/>
                <a:gd name="T2" fmla="*/ 18129 w 212"/>
                <a:gd name="T3" fmla="*/ 36513 h 18"/>
                <a:gd name="T4" fmla="*/ 0 w 212"/>
                <a:gd name="T5" fmla="*/ 18257 h 18"/>
                <a:gd name="T6" fmla="*/ 18129 w 212"/>
                <a:gd name="T7" fmla="*/ 0 h 18"/>
                <a:gd name="T8" fmla="*/ 408909 w 212"/>
                <a:gd name="T9" fmla="*/ 0 h 18"/>
                <a:gd name="T10" fmla="*/ 427038 w 212"/>
                <a:gd name="T11" fmla="*/ 18257 h 18"/>
                <a:gd name="T12" fmla="*/ 408909 w 212"/>
                <a:gd name="T13" fmla="*/ 36513 h 18"/>
                <a:gd name="T14" fmla="*/ 0 60000 65536"/>
                <a:gd name="T15" fmla="*/ 0 60000 65536"/>
                <a:gd name="T16" fmla="*/ 0 60000 65536"/>
                <a:gd name="T17" fmla="*/ 0 60000 65536"/>
                <a:gd name="T18" fmla="*/ 0 60000 65536"/>
                <a:gd name="T19" fmla="*/ 0 60000 65536"/>
                <a:gd name="T20" fmla="*/ 0 60000 65536"/>
                <a:gd name="T21" fmla="*/ 0 w 212"/>
                <a:gd name="T22" fmla="*/ 0 h 18"/>
                <a:gd name="T23" fmla="*/ 212 w 212"/>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2" h="18">
                  <a:moveTo>
                    <a:pt x="203" y="18"/>
                  </a:moveTo>
                  <a:cubicBezTo>
                    <a:pt x="9" y="18"/>
                    <a:pt x="9" y="18"/>
                    <a:pt x="9" y="18"/>
                  </a:cubicBezTo>
                  <a:cubicBezTo>
                    <a:pt x="4" y="18"/>
                    <a:pt x="0" y="14"/>
                    <a:pt x="0" y="9"/>
                  </a:cubicBezTo>
                  <a:cubicBezTo>
                    <a:pt x="0" y="4"/>
                    <a:pt x="4" y="0"/>
                    <a:pt x="9" y="0"/>
                  </a:cubicBezTo>
                  <a:cubicBezTo>
                    <a:pt x="203" y="0"/>
                    <a:pt x="203" y="0"/>
                    <a:pt x="203" y="0"/>
                  </a:cubicBezTo>
                  <a:cubicBezTo>
                    <a:pt x="208" y="0"/>
                    <a:pt x="212" y="4"/>
                    <a:pt x="212" y="9"/>
                  </a:cubicBezTo>
                  <a:cubicBezTo>
                    <a:pt x="212" y="14"/>
                    <a:pt x="208" y="18"/>
                    <a:pt x="203" y="18"/>
                  </a:cubicBezTo>
                  <a:close/>
                </a:path>
              </a:pathLst>
            </a:custGeom>
            <a:solidFill>
              <a:schemeClr val="bg1">
                <a:lumMod val="65000"/>
              </a:schemeClr>
            </a:solidFill>
            <a:ln>
              <a:noFill/>
            </a:ln>
          </p:spPr>
          <p:txBody>
            <a:bodyPr lIns="121704" tIns="60852" rIns="121704" bIns="60852"/>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0" name="Freeform 103"/>
            <p:cNvSpPr>
              <a:spLocks/>
            </p:cNvSpPr>
            <p:nvPr/>
          </p:nvSpPr>
          <p:spPr bwMode="gray">
            <a:xfrm>
              <a:off x="4673626" y="1143004"/>
              <a:ext cx="431802" cy="36513"/>
            </a:xfrm>
            <a:custGeom>
              <a:avLst/>
              <a:gdLst>
                <a:gd name="T0" fmla="*/ 413640 w 214"/>
                <a:gd name="T1" fmla="*/ 36513 h 18"/>
                <a:gd name="T2" fmla="*/ 18160 w 214"/>
                <a:gd name="T3" fmla="*/ 36513 h 18"/>
                <a:gd name="T4" fmla="*/ 0 w 214"/>
                <a:gd name="T5" fmla="*/ 18257 h 18"/>
                <a:gd name="T6" fmla="*/ 18160 w 214"/>
                <a:gd name="T7" fmla="*/ 0 h 18"/>
                <a:gd name="T8" fmla="*/ 413640 w 214"/>
                <a:gd name="T9" fmla="*/ 0 h 18"/>
                <a:gd name="T10" fmla="*/ 431800 w 214"/>
                <a:gd name="T11" fmla="*/ 18257 h 18"/>
                <a:gd name="T12" fmla="*/ 413640 w 214"/>
                <a:gd name="T13" fmla="*/ 36513 h 18"/>
                <a:gd name="T14" fmla="*/ 0 60000 65536"/>
                <a:gd name="T15" fmla="*/ 0 60000 65536"/>
                <a:gd name="T16" fmla="*/ 0 60000 65536"/>
                <a:gd name="T17" fmla="*/ 0 60000 65536"/>
                <a:gd name="T18" fmla="*/ 0 60000 65536"/>
                <a:gd name="T19" fmla="*/ 0 60000 65536"/>
                <a:gd name="T20" fmla="*/ 0 60000 65536"/>
                <a:gd name="T21" fmla="*/ 0 w 214"/>
                <a:gd name="T22" fmla="*/ 0 h 18"/>
                <a:gd name="T23" fmla="*/ 214 w 214"/>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4" h="18">
                  <a:moveTo>
                    <a:pt x="205" y="18"/>
                  </a:moveTo>
                  <a:cubicBezTo>
                    <a:pt x="9" y="18"/>
                    <a:pt x="9" y="18"/>
                    <a:pt x="9" y="18"/>
                  </a:cubicBezTo>
                  <a:cubicBezTo>
                    <a:pt x="4" y="18"/>
                    <a:pt x="0" y="14"/>
                    <a:pt x="0" y="9"/>
                  </a:cubicBezTo>
                  <a:cubicBezTo>
                    <a:pt x="0" y="4"/>
                    <a:pt x="4" y="0"/>
                    <a:pt x="9" y="0"/>
                  </a:cubicBezTo>
                  <a:cubicBezTo>
                    <a:pt x="205" y="0"/>
                    <a:pt x="205" y="0"/>
                    <a:pt x="205" y="0"/>
                  </a:cubicBezTo>
                  <a:cubicBezTo>
                    <a:pt x="210" y="0"/>
                    <a:pt x="214" y="4"/>
                    <a:pt x="214" y="9"/>
                  </a:cubicBezTo>
                  <a:cubicBezTo>
                    <a:pt x="214" y="14"/>
                    <a:pt x="210" y="18"/>
                    <a:pt x="205" y="18"/>
                  </a:cubicBezTo>
                  <a:close/>
                </a:path>
              </a:pathLst>
            </a:custGeom>
            <a:solidFill>
              <a:schemeClr val="bg1">
                <a:lumMod val="65000"/>
              </a:schemeClr>
            </a:solidFill>
            <a:ln>
              <a:noFill/>
            </a:ln>
          </p:spPr>
          <p:txBody>
            <a:bodyPr lIns="121704" tIns="60852" rIns="121704" bIns="60852"/>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1" name="Freeform 104"/>
            <p:cNvSpPr>
              <a:spLocks/>
            </p:cNvSpPr>
            <p:nvPr/>
          </p:nvSpPr>
          <p:spPr bwMode="gray">
            <a:xfrm>
              <a:off x="4892701" y="896939"/>
              <a:ext cx="474665" cy="282576"/>
            </a:xfrm>
            <a:custGeom>
              <a:avLst/>
              <a:gdLst>
                <a:gd name="T0" fmla="*/ 456484 w 235"/>
                <a:gd name="T1" fmla="*/ 282575 h 140"/>
                <a:gd name="T2" fmla="*/ 286818 w 235"/>
                <a:gd name="T3" fmla="*/ 282575 h 140"/>
                <a:gd name="T4" fmla="*/ 268639 w 235"/>
                <a:gd name="T5" fmla="*/ 264409 h 140"/>
                <a:gd name="T6" fmla="*/ 286818 w 235"/>
                <a:gd name="T7" fmla="*/ 246244 h 140"/>
                <a:gd name="T8" fmla="*/ 438306 w 235"/>
                <a:gd name="T9" fmla="*/ 246244 h 140"/>
                <a:gd name="T10" fmla="*/ 438306 w 235"/>
                <a:gd name="T11" fmla="*/ 36331 h 140"/>
                <a:gd name="T12" fmla="*/ 36357 w 235"/>
                <a:gd name="T13" fmla="*/ 36331 h 140"/>
                <a:gd name="T14" fmla="*/ 36357 w 235"/>
                <a:gd name="T15" fmla="*/ 246244 h 140"/>
                <a:gd name="T16" fmla="*/ 189865 w 235"/>
                <a:gd name="T17" fmla="*/ 246244 h 140"/>
                <a:gd name="T18" fmla="*/ 208044 w 235"/>
                <a:gd name="T19" fmla="*/ 264409 h 140"/>
                <a:gd name="T20" fmla="*/ 189865 w 235"/>
                <a:gd name="T21" fmla="*/ 282575 h 140"/>
                <a:gd name="T22" fmla="*/ 18179 w 235"/>
                <a:gd name="T23" fmla="*/ 282575 h 140"/>
                <a:gd name="T24" fmla="*/ 0 w 235"/>
                <a:gd name="T25" fmla="*/ 264409 h 140"/>
                <a:gd name="T26" fmla="*/ 0 w 235"/>
                <a:gd name="T27" fmla="*/ 18166 h 140"/>
                <a:gd name="T28" fmla="*/ 18179 w 235"/>
                <a:gd name="T29" fmla="*/ 0 h 140"/>
                <a:gd name="T30" fmla="*/ 456484 w 235"/>
                <a:gd name="T31" fmla="*/ 0 h 140"/>
                <a:gd name="T32" fmla="*/ 474663 w 235"/>
                <a:gd name="T33" fmla="*/ 18166 h 140"/>
                <a:gd name="T34" fmla="*/ 474663 w 235"/>
                <a:gd name="T35" fmla="*/ 264409 h 140"/>
                <a:gd name="T36" fmla="*/ 456484 w 235"/>
                <a:gd name="T37" fmla="*/ 282575 h 14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35"/>
                <a:gd name="T58" fmla="*/ 0 h 140"/>
                <a:gd name="T59" fmla="*/ 235 w 235"/>
                <a:gd name="T60" fmla="*/ 140 h 14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35" h="140">
                  <a:moveTo>
                    <a:pt x="226" y="140"/>
                  </a:moveTo>
                  <a:cubicBezTo>
                    <a:pt x="142" y="140"/>
                    <a:pt x="142" y="140"/>
                    <a:pt x="142" y="140"/>
                  </a:cubicBezTo>
                  <a:cubicBezTo>
                    <a:pt x="137" y="140"/>
                    <a:pt x="133" y="136"/>
                    <a:pt x="133" y="131"/>
                  </a:cubicBezTo>
                  <a:cubicBezTo>
                    <a:pt x="133" y="126"/>
                    <a:pt x="137" y="122"/>
                    <a:pt x="142" y="122"/>
                  </a:cubicBezTo>
                  <a:cubicBezTo>
                    <a:pt x="217" y="122"/>
                    <a:pt x="217" y="122"/>
                    <a:pt x="217" y="122"/>
                  </a:cubicBezTo>
                  <a:cubicBezTo>
                    <a:pt x="217" y="18"/>
                    <a:pt x="217" y="18"/>
                    <a:pt x="217" y="18"/>
                  </a:cubicBezTo>
                  <a:cubicBezTo>
                    <a:pt x="18" y="18"/>
                    <a:pt x="18" y="18"/>
                    <a:pt x="18" y="18"/>
                  </a:cubicBezTo>
                  <a:cubicBezTo>
                    <a:pt x="18" y="122"/>
                    <a:pt x="18" y="122"/>
                    <a:pt x="18" y="122"/>
                  </a:cubicBezTo>
                  <a:cubicBezTo>
                    <a:pt x="94" y="122"/>
                    <a:pt x="94" y="122"/>
                    <a:pt x="94" y="122"/>
                  </a:cubicBezTo>
                  <a:cubicBezTo>
                    <a:pt x="99" y="122"/>
                    <a:pt x="103" y="126"/>
                    <a:pt x="103" y="131"/>
                  </a:cubicBezTo>
                  <a:cubicBezTo>
                    <a:pt x="103" y="136"/>
                    <a:pt x="99" y="140"/>
                    <a:pt x="94" y="140"/>
                  </a:cubicBezTo>
                  <a:cubicBezTo>
                    <a:pt x="9" y="140"/>
                    <a:pt x="9" y="140"/>
                    <a:pt x="9" y="140"/>
                  </a:cubicBezTo>
                  <a:cubicBezTo>
                    <a:pt x="4" y="140"/>
                    <a:pt x="0" y="136"/>
                    <a:pt x="0" y="131"/>
                  </a:cubicBezTo>
                  <a:cubicBezTo>
                    <a:pt x="0" y="9"/>
                    <a:pt x="0" y="9"/>
                    <a:pt x="0" y="9"/>
                  </a:cubicBezTo>
                  <a:cubicBezTo>
                    <a:pt x="0" y="4"/>
                    <a:pt x="4" y="0"/>
                    <a:pt x="9" y="0"/>
                  </a:cubicBezTo>
                  <a:cubicBezTo>
                    <a:pt x="226" y="0"/>
                    <a:pt x="226" y="0"/>
                    <a:pt x="226" y="0"/>
                  </a:cubicBezTo>
                  <a:cubicBezTo>
                    <a:pt x="231" y="0"/>
                    <a:pt x="235" y="4"/>
                    <a:pt x="235" y="9"/>
                  </a:cubicBezTo>
                  <a:cubicBezTo>
                    <a:pt x="235" y="131"/>
                    <a:pt x="235" y="131"/>
                    <a:pt x="235" y="131"/>
                  </a:cubicBezTo>
                  <a:cubicBezTo>
                    <a:pt x="235" y="136"/>
                    <a:pt x="231" y="140"/>
                    <a:pt x="226" y="140"/>
                  </a:cubicBezTo>
                  <a:close/>
                </a:path>
              </a:pathLst>
            </a:custGeom>
            <a:solidFill>
              <a:schemeClr val="bg1">
                <a:lumMod val="65000"/>
              </a:schemeClr>
            </a:solidFill>
            <a:ln>
              <a:noFill/>
            </a:ln>
          </p:spPr>
          <p:txBody>
            <a:bodyPr lIns="121704" tIns="60852" rIns="121704" bIns="60852"/>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2" name="Freeform 105"/>
            <p:cNvSpPr>
              <a:spLocks/>
            </p:cNvSpPr>
            <p:nvPr/>
          </p:nvSpPr>
          <p:spPr bwMode="gray">
            <a:xfrm>
              <a:off x="4718074" y="720727"/>
              <a:ext cx="385766" cy="458790"/>
            </a:xfrm>
            <a:custGeom>
              <a:avLst/>
              <a:gdLst>
                <a:gd name="T0" fmla="*/ 175714 w 191"/>
                <a:gd name="T1" fmla="*/ 458788 h 227"/>
                <a:gd name="T2" fmla="*/ 32315 w 191"/>
                <a:gd name="T3" fmla="*/ 404219 h 227"/>
                <a:gd name="T4" fmla="*/ 32315 w 191"/>
                <a:gd name="T5" fmla="*/ 284974 h 227"/>
                <a:gd name="T6" fmla="*/ 32315 w 191"/>
                <a:gd name="T7" fmla="*/ 282953 h 227"/>
                <a:gd name="T8" fmla="*/ 197931 w 191"/>
                <a:gd name="T9" fmla="*/ 8084 h 227"/>
                <a:gd name="T10" fmla="*/ 214088 w 191"/>
                <a:gd name="T11" fmla="*/ 0 h 227"/>
                <a:gd name="T12" fmla="*/ 367586 w 191"/>
                <a:gd name="T13" fmla="*/ 0 h 227"/>
                <a:gd name="T14" fmla="*/ 385763 w 191"/>
                <a:gd name="T15" fmla="*/ 18190 h 227"/>
                <a:gd name="T16" fmla="*/ 367586 w 191"/>
                <a:gd name="T17" fmla="*/ 36380 h 227"/>
                <a:gd name="T18" fmla="*/ 224187 w 191"/>
                <a:gd name="T19" fmla="*/ 36380 h 227"/>
                <a:gd name="T20" fmla="*/ 64630 w 191"/>
                <a:gd name="T21" fmla="*/ 301143 h 227"/>
                <a:gd name="T22" fmla="*/ 64630 w 191"/>
                <a:gd name="T23" fmla="*/ 384008 h 227"/>
                <a:gd name="T24" fmla="*/ 175714 w 191"/>
                <a:gd name="T25" fmla="*/ 422408 h 227"/>
                <a:gd name="T26" fmla="*/ 193891 w 191"/>
                <a:gd name="T27" fmla="*/ 440598 h 227"/>
                <a:gd name="T28" fmla="*/ 175714 w 191"/>
                <a:gd name="T29" fmla="*/ 458788 h 22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91"/>
                <a:gd name="T46" fmla="*/ 0 h 227"/>
                <a:gd name="T47" fmla="*/ 191 w 191"/>
                <a:gd name="T48" fmla="*/ 227 h 22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91" h="227">
                  <a:moveTo>
                    <a:pt x="87" y="227"/>
                  </a:moveTo>
                  <a:cubicBezTo>
                    <a:pt x="52" y="227"/>
                    <a:pt x="28" y="218"/>
                    <a:pt x="16" y="200"/>
                  </a:cubicBezTo>
                  <a:cubicBezTo>
                    <a:pt x="0" y="174"/>
                    <a:pt x="15" y="142"/>
                    <a:pt x="16" y="141"/>
                  </a:cubicBezTo>
                  <a:cubicBezTo>
                    <a:pt x="16" y="141"/>
                    <a:pt x="16" y="140"/>
                    <a:pt x="16" y="140"/>
                  </a:cubicBezTo>
                  <a:cubicBezTo>
                    <a:pt x="98" y="4"/>
                    <a:pt x="98" y="4"/>
                    <a:pt x="98" y="4"/>
                  </a:cubicBezTo>
                  <a:cubicBezTo>
                    <a:pt x="99" y="2"/>
                    <a:pt x="102" y="0"/>
                    <a:pt x="106" y="0"/>
                  </a:cubicBezTo>
                  <a:cubicBezTo>
                    <a:pt x="182" y="0"/>
                    <a:pt x="182" y="0"/>
                    <a:pt x="182" y="0"/>
                  </a:cubicBezTo>
                  <a:cubicBezTo>
                    <a:pt x="187" y="0"/>
                    <a:pt x="191" y="4"/>
                    <a:pt x="191" y="9"/>
                  </a:cubicBezTo>
                  <a:cubicBezTo>
                    <a:pt x="191" y="14"/>
                    <a:pt x="187" y="18"/>
                    <a:pt x="182" y="18"/>
                  </a:cubicBezTo>
                  <a:cubicBezTo>
                    <a:pt x="111" y="18"/>
                    <a:pt x="111" y="18"/>
                    <a:pt x="111" y="18"/>
                  </a:cubicBezTo>
                  <a:cubicBezTo>
                    <a:pt x="32" y="149"/>
                    <a:pt x="32" y="149"/>
                    <a:pt x="32" y="149"/>
                  </a:cubicBezTo>
                  <a:cubicBezTo>
                    <a:pt x="30" y="152"/>
                    <a:pt x="22" y="174"/>
                    <a:pt x="32" y="190"/>
                  </a:cubicBezTo>
                  <a:cubicBezTo>
                    <a:pt x="40" y="203"/>
                    <a:pt x="58" y="209"/>
                    <a:pt x="87" y="209"/>
                  </a:cubicBezTo>
                  <a:cubicBezTo>
                    <a:pt x="92" y="209"/>
                    <a:pt x="96" y="213"/>
                    <a:pt x="96" y="218"/>
                  </a:cubicBezTo>
                  <a:cubicBezTo>
                    <a:pt x="96" y="223"/>
                    <a:pt x="92" y="227"/>
                    <a:pt x="87" y="227"/>
                  </a:cubicBezTo>
                  <a:close/>
                </a:path>
              </a:pathLst>
            </a:custGeom>
            <a:solidFill>
              <a:schemeClr val="bg1">
                <a:lumMod val="65000"/>
              </a:schemeClr>
            </a:solidFill>
            <a:ln>
              <a:noFill/>
            </a:ln>
          </p:spPr>
          <p:txBody>
            <a:bodyPr lIns="121704" tIns="60852" rIns="121704" bIns="60852"/>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3" name="Freeform 106"/>
            <p:cNvSpPr>
              <a:spLocks/>
            </p:cNvSpPr>
            <p:nvPr/>
          </p:nvSpPr>
          <p:spPr bwMode="gray">
            <a:xfrm>
              <a:off x="5157817" y="720727"/>
              <a:ext cx="385766" cy="458790"/>
            </a:xfrm>
            <a:custGeom>
              <a:avLst/>
              <a:gdLst>
                <a:gd name="T0" fmla="*/ 212069 w 191"/>
                <a:gd name="T1" fmla="*/ 458788 h 227"/>
                <a:gd name="T2" fmla="*/ 193891 w 191"/>
                <a:gd name="T3" fmla="*/ 440598 h 227"/>
                <a:gd name="T4" fmla="*/ 212069 w 191"/>
                <a:gd name="T5" fmla="*/ 422408 h 227"/>
                <a:gd name="T6" fmla="*/ 323152 w 191"/>
                <a:gd name="T7" fmla="*/ 384008 h 227"/>
                <a:gd name="T8" fmla="*/ 323152 w 191"/>
                <a:gd name="T9" fmla="*/ 301143 h 227"/>
                <a:gd name="T10" fmla="*/ 163596 w 191"/>
                <a:gd name="T11" fmla="*/ 36380 h 227"/>
                <a:gd name="T12" fmla="*/ 18177 w 191"/>
                <a:gd name="T13" fmla="*/ 36380 h 227"/>
                <a:gd name="T14" fmla="*/ 0 w 191"/>
                <a:gd name="T15" fmla="*/ 18190 h 227"/>
                <a:gd name="T16" fmla="*/ 18177 w 191"/>
                <a:gd name="T17" fmla="*/ 0 h 227"/>
                <a:gd name="T18" fmla="*/ 173694 w 191"/>
                <a:gd name="T19" fmla="*/ 0 h 227"/>
                <a:gd name="T20" fmla="*/ 189852 w 191"/>
                <a:gd name="T21" fmla="*/ 8084 h 227"/>
                <a:gd name="T22" fmla="*/ 355467 w 191"/>
                <a:gd name="T23" fmla="*/ 282953 h 227"/>
                <a:gd name="T24" fmla="*/ 355467 w 191"/>
                <a:gd name="T25" fmla="*/ 284974 h 227"/>
                <a:gd name="T26" fmla="*/ 353448 w 191"/>
                <a:gd name="T27" fmla="*/ 404219 h 227"/>
                <a:gd name="T28" fmla="*/ 212069 w 191"/>
                <a:gd name="T29" fmla="*/ 458788 h 22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91"/>
                <a:gd name="T46" fmla="*/ 0 h 227"/>
                <a:gd name="T47" fmla="*/ 191 w 191"/>
                <a:gd name="T48" fmla="*/ 227 h 22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91" h="227">
                  <a:moveTo>
                    <a:pt x="105" y="227"/>
                  </a:moveTo>
                  <a:cubicBezTo>
                    <a:pt x="100" y="227"/>
                    <a:pt x="96" y="223"/>
                    <a:pt x="96" y="218"/>
                  </a:cubicBezTo>
                  <a:cubicBezTo>
                    <a:pt x="96" y="213"/>
                    <a:pt x="100" y="209"/>
                    <a:pt x="105" y="209"/>
                  </a:cubicBezTo>
                  <a:cubicBezTo>
                    <a:pt x="133" y="209"/>
                    <a:pt x="152" y="203"/>
                    <a:pt x="160" y="190"/>
                  </a:cubicBezTo>
                  <a:cubicBezTo>
                    <a:pt x="170" y="174"/>
                    <a:pt x="161" y="152"/>
                    <a:pt x="160" y="149"/>
                  </a:cubicBezTo>
                  <a:cubicBezTo>
                    <a:pt x="81" y="18"/>
                    <a:pt x="81" y="18"/>
                    <a:pt x="81" y="18"/>
                  </a:cubicBezTo>
                  <a:cubicBezTo>
                    <a:pt x="9" y="18"/>
                    <a:pt x="9" y="18"/>
                    <a:pt x="9" y="18"/>
                  </a:cubicBezTo>
                  <a:cubicBezTo>
                    <a:pt x="5" y="18"/>
                    <a:pt x="0" y="14"/>
                    <a:pt x="0" y="9"/>
                  </a:cubicBezTo>
                  <a:cubicBezTo>
                    <a:pt x="0" y="4"/>
                    <a:pt x="5" y="0"/>
                    <a:pt x="9" y="0"/>
                  </a:cubicBezTo>
                  <a:cubicBezTo>
                    <a:pt x="86" y="0"/>
                    <a:pt x="86" y="0"/>
                    <a:pt x="86" y="0"/>
                  </a:cubicBezTo>
                  <a:cubicBezTo>
                    <a:pt x="89" y="0"/>
                    <a:pt x="92" y="2"/>
                    <a:pt x="94" y="4"/>
                  </a:cubicBezTo>
                  <a:cubicBezTo>
                    <a:pt x="176" y="140"/>
                    <a:pt x="176" y="140"/>
                    <a:pt x="176" y="140"/>
                  </a:cubicBezTo>
                  <a:cubicBezTo>
                    <a:pt x="176" y="140"/>
                    <a:pt x="176" y="141"/>
                    <a:pt x="176" y="141"/>
                  </a:cubicBezTo>
                  <a:cubicBezTo>
                    <a:pt x="177" y="142"/>
                    <a:pt x="191" y="174"/>
                    <a:pt x="175" y="200"/>
                  </a:cubicBezTo>
                  <a:cubicBezTo>
                    <a:pt x="164" y="218"/>
                    <a:pt x="140" y="227"/>
                    <a:pt x="105" y="227"/>
                  </a:cubicBezTo>
                  <a:close/>
                </a:path>
              </a:pathLst>
            </a:custGeom>
            <a:solidFill>
              <a:schemeClr val="bg1">
                <a:lumMod val="65000"/>
              </a:schemeClr>
            </a:solidFill>
            <a:ln>
              <a:noFill/>
            </a:ln>
          </p:spPr>
          <p:txBody>
            <a:bodyPr lIns="121704" tIns="60852" rIns="121704" bIns="60852"/>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4" name="Freeform 107"/>
            <p:cNvSpPr>
              <a:spLocks/>
            </p:cNvSpPr>
            <p:nvPr/>
          </p:nvSpPr>
          <p:spPr bwMode="gray">
            <a:xfrm>
              <a:off x="5029219" y="727079"/>
              <a:ext cx="34925" cy="206376"/>
            </a:xfrm>
            <a:custGeom>
              <a:avLst/>
              <a:gdLst>
                <a:gd name="T0" fmla="*/ 17463 w 18"/>
                <a:gd name="T1" fmla="*/ 206375 h 102"/>
                <a:gd name="T2" fmla="*/ 0 w 18"/>
                <a:gd name="T3" fmla="*/ 188165 h 102"/>
                <a:gd name="T4" fmla="*/ 0 w 18"/>
                <a:gd name="T5" fmla="*/ 18210 h 102"/>
                <a:gd name="T6" fmla="*/ 17463 w 18"/>
                <a:gd name="T7" fmla="*/ 0 h 102"/>
                <a:gd name="T8" fmla="*/ 34925 w 18"/>
                <a:gd name="T9" fmla="*/ 18210 h 102"/>
                <a:gd name="T10" fmla="*/ 34925 w 18"/>
                <a:gd name="T11" fmla="*/ 188165 h 102"/>
                <a:gd name="T12" fmla="*/ 17463 w 18"/>
                <a:gd name="T13" fmla="*/ 206375 h 102"/>
                <a:gd name="T14" fmla="*/ 0 60000 65536"/>
                <a:gd name="T15" fmla="*/ 0 60000 65536"/>
                <a:gd name="T16" fmla="*/ 0 60000 65536"/>
                <a:gd name="T17" fmla="*/ 0 60000 65536"/>
                <a:gd name="T18" fmla="*/ 0 60000 65536"/>
                <a:gd name="T19" fmla="*/ 0 60000 65536"/>
                <a:gd name="T20" fmla="*/ 0 60000 65536"/>
                <a:gd name="T21" fmla="*/ 0 w 18"/>
                <a:gd name="T22" fmla="*/ 0 h 102"/>
                <a:gd name="T23" fmla="*/ 18 w 18"/>
                <a:gd name="T24" fmla="*/ 102 h 10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102">
                  <a:moveTo>
                    <a:pt x="9" y="102"/>
                  </a:moveTo>
                  <a:cubicBezTo>
                    <a:pt x="4" y="102"/>
                    <a:pt x="0" y="98"/>
                    <a:pt x="0" y="93"/>
                  </a:cubicBezTo>
                  <a:cubicBezTo>
                    <a:pt x="0" y="9"/>
                    <a:pt x="0" y="9"/>
                    <a:pt x="0" y="9"/>
                  </a:cubicBezTo>
                  <a:cubicBezTo>
                    <a:pt x="0" y="4"/>
                    <a:pt x="4" y="0"/>
                    <a:pt x="9" y="0"/>
                  </a:cubicBezTo>
                  <a:cubicBezTo>
                    <a:pt x="14" y="0"/>
                    <a:pt x="18" y="4"/>
                    <a:pt x="18" y="9"/>
                  </a:cubicBezTo>
                  <a:cubicBezTo>
                    <a:pt x="18" y="93"/>
                    <a:pt x="18" y="93"/>
                    <a:pt x="18" y="93"/>
                  </a:cubicBezTo>
                  <a:cubicBezTo>
                    <a:pt x="18" y="98"/>
                    <a:pt x="14" y="102"/>
                    <a:pt x="9" y="102"/>
                  </a:cubicBezTo>
                  <a:close/>
                </a:path>
              </a:pathLst>
            </a:custGeom>
            <a:solidFill>
              <a:schemeClr val="bg1">
                <a:lumMod val="65000"/>
              </a:schemeClr>
            </a:solidFill>
            <a:ln>
              <a:noFill/>
            </a:ln>
          </p:spPr>
          <p:txBody>
            <a:bodyPr lIns="121704" tIns="60852" rIns="121704" bIns="60852"/>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5" name="Freeform 108"/>
            <p:cNvSpPr>
              <a:spLocks/>
            </p:cNvSpPr>
            <p:nvPr/>
          </p:nvSpPr>
          <p:spPr bwMode="gray">
            <a:xfrm>
              <a:off x="5195909" y="727078"/>
              <a:ext cx="36513" cy="206376"/>
            </a:xfrm>
            <a:custGeom>
              <a:avLst/>
              <a:gdLst>
                <a:gd name="T0" fmla="*/ 18257 w 18"/>
                <a:gd name="T1" fmla="*/ 206375 h 102"/>
                <a:gd name="T2" fmla="*/ 0 w 18"/>
                <a:gd name="T3" fmla="*/ 188165 h 102"/>
                <a:gd name="T4" fmla="*/ 0 w 18"/>
                <a:gd name="T5" fmla="*/ 18210 h 102"/>
                <a:gd name="T6" fmla="*/ 18257 w 18"/>
                <a:gd name="T7" fmla="*/ 0 h 102"/>
                <a:gd name="T8" fmla="*/ 36513 w 18"/>
                <a:gd name="T9" fmla="*/ 18210 h 102"/>
                <a:gd name="T10" fmla="*/ 36513 w 18"/>
                <a:gd name="T11" fmla="*/ 188165 h 102"/>
                <a:gd name="T12" fmla="*/ 18257 w 18"/>
                <a:gd name="T13" fmla="*/ 206375 h 102"/>
                <a:gd name="T14" fmla="*/ 0 60000 65536"/>
                <a:gd name="T15" fmla="*/ 0 60000 65536"/>
                <a:gd name="T16" fmla="*/ 0 60000 65536"/>
                <a:gd name="T17" fmla="*/ 0 60000 65536"/>
                <a:gd name="T18" fmla="*/ 0 60000 65536"/>
                <a:gd name="T19" fmla="*/ 0 60000 65536"/>
                <a:gd name="T20" fmla="*/ 0 60000 65536"/>
                <a:gd name="T21" fmla="*/ 0 w 18"/>
                <a:gd name="T22" fmla="*/ 0 h 102"/>
                <a:gd name="T23" fmla="*/ 18 w 18"/>
                <a:gd name="T24" fmla="*/ 102 h 10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102">
                  <a:moveTo>
                    <a:pt x="9" y="102"/>
                  </a:moveTo>
                  <a:cubicBezTo>
                    <a:pt x="4" y="102"/>
                    <a:pt x="0" y="98"/>
                    <a:pt x="0" y="93"/>
                  </a:cubicBezTo>
                  <a:cubicBezTo>
                    <a:pt x="0" y="9"/>
                    <a:pt x="0" y="9"/>
                    <a:pt x="0" y="9"/>
                  </a:cubicBezTo>
                  <a:cubicBezTo>
                    <a:pt x="0" y="4"/>
                    <a:pt x="4" y="0"/>
                    <a:pt x="9" y="0"/>
                  </a:cubicBezTo>
                  <a:cubicBezTo>
                    <a:pt x="14" y="0"/>
                    <a:pt x="18" y="4"/>
                    <a:pt x="18" y="9"/>
                  </a:cubicBezTo>
                  <a:cubicBezTo>
                    <a:pt x="18" y="93"/>
                    <a:pt x="18" y="93"/>
                    <a:pt x="18" y="93"/>
                  </a:cubicBezTo>
                  <a:cubicBezTo>
                    <a:pt x="18" y="98"/>
                    <a:pt x="14" y="102"/>
                    <a:pt x="9" y="102"/>
                  </a:cubicBezTo>
                  <a:close/>
                </a:path>
              </a:pathLst>
            </a:custGeom>
            <a:solidFill>
              <a:schemeClr val="bg1">
                <a:lumMod val="65000"/>
              </a:schemeClr>
            </a:solidFill>
            <a:ln>
              <a:noFill/>
            </a:ln>
          </p:spPr>
          <p:txBody>
            <a:bodyPr lIns="121704" tIns="60852" rIns="121704" bIns="60852"/>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6" name="Freeform 109"/>
            <p:cNvSpPr>
              <a:spLocks noEditPoints="1"/>
            </p:cNvSpPr>
            <p:nvPr/>
          </p:nvSpPr>
          <p:spPr bwMode="gray">
            <a:xfrm>
              <a:off x="5073653" y="733427"/>
              <a:ext cx="114300" cy="117475"/>
            </a:xfrm>
            <a:custGeom>
              <a:avLst/>
              <a:gdLst>
                <a:gd name="T0" fmla="*/ 58153 w 57"/>
                <a:gd name="T1" fmla="*/ 117475 h 58"/>
                <a:gd name="T2" fmla="*/ 48126 w 57"/>
                <a:gd name="T3" fmla="*/ 113424 h 58"/>
                <a:gd name="T4" fmla="*/ 2005 w 57"/>
                <a:gd name="T5" fmla="*/ 66839 h 58"/>
                <a:gd name="T6" fmla="*/ 0 w 57"/>
                <a:gd name="T7" fmla="*/ 58738 h 58"/>
                <a:gd name="T8" fmla="*/ 2005 w 57"/>
                <a:gd name="T9" fmla="*/ 50636 h 58"/>
                <a:gd name="T10" fmla="*/ 48126 w 57"/>
                <a:gd name="T11" fmla="*/ 4051 h 58"/>
                <a:gd name="T12" fmla="*/ 66174 w 57"/>
                <a:gd name="T13" fmla="*/ 4051 h 58"/>
                <a:gd name="T14" fmla="*/ 112295 w 57"/>
                <a:gd name="T15" fmla="*/ 50636 h 58"/>
                <a:gd name="T16" fmla="*/ 114300 w 57"/>
                <a:gd name="T17" fmla="*/ 58738 h 58"/>
                <a:gd name="T18" fmla="*/ 112295 w 57"/>
                <a:gd name="T19" fmla="*/ 66839 h 58"/>
                <a:gd name="T20" fmla="*/ 66174 w 57"/>
                <a:gd name="T21" fmla="*/ 113424 h 58"/>
                <a:gd name="T22" fmla="*/ 58153 w 57"/>
                <a:gd name="T23" fmla="*/ 117475 h 58"/>
                <a:gd name="T24" fmla="*/ 28074 w 57"/>
                <a:gd name="T25" fmla="*/ 58738 h 58"/>
                <a:gd name="T26" fmla="*/ 58153 w 57"/>
                <a:gd name="T27" fmla="*/ 87094 h 58"/>
                <a:gd name="T28" fmla="*/ 86226 w 57"/>
                <a:gd name="T29" fmla="*/ 58738 h 58"/>
                <a:gd name="T30" fmla="*/ 58153 w 57"/>
                <a:gd name="T31" fmla="*/ 30381 h 58"/>
                <a:gd name="T32" fmla="*/ 28074 w 57"/>
                <a:gd name="T33" fmla="*/ 58738 h 5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7"/>
                <a:gd name="T52" fmla="*/ 0 h 58"/>
                <a:gd name="T53" fmla="*/ 57 w 57"/>
                <a:gd name="T54" fmla="*/ 58 h 5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7" h="58">
                  <a:moveTo>
                    <a:pt x="29" y="58"/>
                  </a:moveTo>
                  <a:cubicBezTo>
                    <a:pt x="27" y="58"/>
                    <a:pt x="25" y="57"/>
                    <a:pt x="24" y="56"/>
                  </a:cubicBezTo>
                  <a:cubicBezTo>
                    <a:pt x="1" y="33"/>
                    <a:pt x="1" y="33"/>
                    <a:pt x="1" y="33"/>
                  </a:cubicBezTo>
                  <a:cubicBezTo>
                    <a:pt x="0" y="32"/>
                    <a:pt x="0" y="31"/>
                    <a:pt x="0" y="29"/>
                  </a:cubicBezTo>
                  <a:cubicBezTo>
                    <a:pt x="0" y="27"/>
                    <a:pt x="0" y="26"/>
                    <a:pt x="1" y="25"/>
                  </a:cubicBezTo>
                  <a:cubicBezTo>
                    <a:pt x="24" y="2"/>
                    <a:pt x="24" y="2"/>
                    <a:pt x="24" y="2"/>
                  </a:cubicBezTo>
                  <a:cubicBezTo>
                    <a:pt x="27" y="0"/>
                    <a:pt x="31" y="0"/>
                    <a:pt x="33" y="2"/>
                  </a:cubicBezTo>
                  <a:cubicBezTo>
                    <a:pt x="56" y="25"/>
                    <a:pt x="56" y="25"/>
                    <a:pt x="56" y="25"/>
                  </a:cubicBezTo>
                  <a:cubicBezTo>
                    <a:pt x="57" y="26"/>
                    <a:pt x="57" y="27"/>
                    <a:pt x="57" y="29"/>
                  </a:cubicBezTo>
                  <a:cubicBezTo>
                    <a:pt x="57" y="31"/>
                    <a:pt x="57" y="32"/>
                    <a:pt x="56" y="33"/>
                  </a:cubicBezTo>
                  <a:cubicBezTo>
                    <a:pt x="33" y="56"/>
                    <a:pt x="33" y="56"/>
                    <a:pt x="33" y="56"/>
                  </a:cubicBezTo>
                  <a:cubicBezTo>
                    <a:pt x="32" y="57"/>
                    <a:pt x="30" y="58"/>
                    <a:pt x="29" y="58"/>
                  </a:cubicBezTo>
                  <a:close/>
                  <a:moveTo>
                    <a:pt x="14" y="29"/>
                  </a:moveTo>
                  <a:cubicBezTo>
                    <a:pt x="29" y="43"/>
                    <a:pt x="29" y="43"/>
                    <a:pt x="29" y="43"/>
                  </a:cubicBezTo>
                  <a:cubicBezTo>
                    <a:pt x="43" y="29"/>
                    <a:pt x="43" y="29"/>
                    <a:pt x="43" y="29"/>
                  </a:cubicBezTo>
                  <a:cubicBezTo>
                    <a:pt x="29" y="15"/>
                    <a:pt x="29" y="15"/>
                    <a:pt x="29" y="15"/>
                  </a:cubicBezTo>
                  <a:lnTo>
                    <a:pt x="14" y="29"/>
                  </a:lnTo>
                  <a:close/>
                </a:path>
              </a:pathLst>
            </a:custGeom>
            <a:solidFill>
              <a:schemeClr val="bg1">
                <a:lumMod val="65000"/>
              </a:schemeClr>
            </a:solidFill>
            <a:ln>
              <a:noFill/>
            </a:ln>
          </p:spPr>
          <p:txBody>
            <a:bodyPr lIns="121704" tIns="60852" rIns="121704" bIns="60852"/>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7" name="Freeform 110"/>
            <p:cNvSpPr>
              <a:spLocks/>
            </p:cNvSpPr>
            <p:nvPr/>
          </p:nvSpPr>
          <p:spPr bwMode="gray">
            <a:xfrm>
              <a:off x="5076852" y="808040"/>
              <a:ext cx="50801" cy="119064"/>
            </a:xfrm>
            <a:custGeom>
              <a:avLst/>
              <a:gdLst>
                <a:gd name="T0" fmla="*/ 12192 w 25"/>
                <a:gd name="T1" fmla="*/ 119063 h 59"/>
                <a:gd name="T2" fmla="*/ 10160 w 25"/>
                <a:gd name="T3" fmla="*/ 117045 h 59"/>
                <a:gd name="T4" fmla="*/ 2032 w 25"/>
                <a:gd name="T5" fmla="*/ 102919 h 59"/>
                <a:gd name="T6" fmla="*/ 24384 w 25"/>
                <a:gd name="T7" fmla="*/ 10090 h 59"/>
                <a:gd name="T8" fmla="*/ 40640 w 25"/>
                <a:gd name="T9" fmla="*/ 2018 h 59"/>
                <a:gd name="T10" fmla="*/ 48768 w 25"/>
                <a:gd name="T11" fmla="*/ 16144 h 59"/>
                <a:gd name="T12" fmla="*/ 24384 w 25"/>
                <a:gd name="T13" fmla="*/ 108973 h 59"/>
                <a:gd name="T14" fmla="*/ 12192 w 25"/>
                <a:gd name="T15" fmla="*/ 119063 h 59"/>
                <a:gd name="T16" fmla="*/ 0 60000 65536"/>
                <a:gd name="T17" fmla="*/ 0 60000 65536"/>
                <a:gd name="T18" fmla="*/ 0 60000 65536"/>
                <a:gd name="T19" fmla="*/ 0 60000 65536"/>
                <a:gd name="T20" fmla="*/ 0 60000 65536"/>
                <a:gd name="T21" fmla="*/ 0 60000 65536"/>
                <a:gd name="T22" fmla="*/ 0 60000 65536"/>
                <a:gd name="T23" fmla="*/ 0 60000 65536"/>
                <a:gd name="T24" fmla="*/ 0 w 25"/>
                <a:gd name="T25" fmla="*/ 0 h 59"/>
                <a:gd name="T26" fmla="*/ 25 w 25"/>
                <a:gd name="T27" fmla="*/ 59 h 5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 h="59">
                  <a:moveTo>
                    <a:pt x="6" y="59"/>
                  </a:moveTo>
                  <a:cubicBezTo>
                    <a:pt x="6" y="59"/>
                    <a:pt x="5" y="59"/>
                    <a:pt x="5" y="58"/>
                  </a:cubicBezTo>
                  <a:cubicBezTo>
                    <a:pt x="2" y="58"/>
                    <a:pt x="0" y="54"/>
                    <a:pt x="1" y="51"/>
                  </a:cubicBezTo>
                  <a:cubicBezTo>
                    <a:pt x="12" y="5"/>
                    <a:pt x="12" y="5"/>
                    <a:pt x="12" y="5"/>
                  </a:cubicBezTo>
                  <a:cubicBezTo>
                    <a:pt x="13" y="2"/>
                    <a:pt x="16" y="0"/>
                    <a:pt x="20" y="1"/>
                  </a:cubicBezTo>
                  <a:cubicBezTo>
                    <a:pt x="23" y="2"/>
                    <a:pt x="25" y="5"/>
                    <a:pt x="24" y="8"/>
                  </a:cubicBezTo>
                  <a:cubicBezTo>
                    <a:pt x="12" y="54"/>
                    <a:pt x="12" y="54"/>
                    <a:pt x="12" y="54"/>
                  </a:cubicBezTo>
                  <a:cubicBezTo>
                    <a:pt x="11" y="57"/>
                    <a:pt x="9" y="59"/>
                    <a:pt x="6" y="59"/>
                  </a:cubicBezTo>
                  <a:close/>
                </a:path>
              </a:pathLst>
            </a:custGeom>
            <a:solidFill>
              <a:schemeClr val="bg1">
                <a:lumMod val="65000"/>
              </a:schemeClr>
            </a:solidFill>
            <a:ln>
              <a:noFill/>
            </a:ln>
          </p:spPr>
          <p:txBody>
            <a:bodyPr lIns="121704" tIns="60852" rIns="121704" bIns="60852"/>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8" name="Freeform 111"/>
            <p:cNvSpPr>
              <a:spLocks/>
            </p:cNvSpPr>
            <p:nvPr/>
          </p:nvSpPr>
          <p:spPr bwMode="gray">
            <a:xfrm>
              <a:off x="5133975" y="808037"/>
              <a:ext cx="49213" cy="119064"/>
            </a:xfrm>
            <a:custGeom>
              <a:avLst/>
              <a:gdLst>
                <a:gd name="T0" fmla="*/ 37402 w 25"/>
                <a:gd name="T1" fmla="*/ 119063 h 59"/>
                <a:gd name="T2" fmla="*/ 25591 w 25"/>
                <a:gd name="T3" fmla="*/ 108973 h 59"/>
                <a:gd name="T4" fmla="*/ 1969 w 25"/>
                <a:gd name="T5" fmla="*/ 16144 h 59"/>
                <a:gd name="T6" fmla="*/ 11811 w 25"/>
                <a:gd name="T7" fmla="*/ 2018 h 59"/>
                <a:gd name="T8" fmla="*/ 25591 w 25"/>
                <a:gd name="T9" fmla="*/ 10090 h 59"/>
                <a:gd name="T10" fmla="*/ 49213 w 25"/>
                <a:gd name="T11" fmla="*/ 102919 h 59"/>
                <a:gd name="T12" fmla="*/ 39370 w 25"/>
                <a:gd name="T13" fmla="*/ 117045 h 59"/>
                <a:gd name="T14" fmla="*/ 37402 w 25"/>
                <a:gd name="T15" fmla="*/ 119063 h 59"/>
                <a:gd name="T16" fmla="*/ 0 60000 65536"/>
                <a:gd name="T17" fmla="*/ 0 60000 65536"/>
                <a:gd name="T18" fmla="*/ 0 60000 65536"/>
                <a:gd name="T19" fmla="*/ 0 60000 65536"/>
                <a:gd name="T20" fmla="*/ 0 60000 65536"/>
                <a:gd name="T21" fmla="*/ 0 60000 65536"/>
                <a:gd name="T22" fmla="*/ 0 60000 65536"/>
                <a:gd name="T23" fmla="*/ 0 60000 65536"/>
                <a:gd name="T24" fmla="*/ 0 w 25"/>
                <a:gd name="T25" fmla="*/ 0 h 59"/>
                <a:gd name="T26" fmla="*/ 25 w 25"/>
                <a:gd name="T27" fmla="*/ 59 h 5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 h="59">
                  <a:moveTo>
                    <a:pt x="19" y="59"/>
                  </a:moveTo>
                  <a:cubicBezTo>
                    <a:pt x="16" y="59"/>
                    <a:pt x="14" y="57"/>
                    <a:pt x="13" y="54"/>
                  </a:cubicBezTo>
                  <a:cubicBezTo>
                    <a:pt x="1" y="8"/>
                    <a:pt x="1" y="8"/>
                    <a:pt x="1" y="8"/>
                  </a:cubicBezTo>
                  <a:cubicBezTo>
                    <a:pt x="0" y="5"/>
                    <a:pt x="2" y="2"/>
                    <a:pt x="6" y="1"/>
                  </a:cubicBezTo>
                  <a:cubicBezTo>
                    <a:pt x="9" y="0"/>
                    <a:pt x="12" y="2"/>
                    <a:pt x="13" y="5"/>
                  </a:cubicBezTo>
                  <a:cubicBezTo>
                    <a:pt x="25" y="51"/>
                    <a:pt x="25" y="51"/>
                    <a:pt x="25" y="51"/>
                  </a:cubicBezTo>
                  <a:cubicBezTo>
                    <a:pt x="25" y="54"/>
                    <a:pt x="24" y="58"/>
                    <a:pt x="20" y="58"/>
                  </a:cubicBezTo>
                  <a:cubicBezTo>
                    <a:pt x="20" y="59"/>
                    <a:pt x="19" y="59"/>
                    <a:pt x="19" y="59"/>
                  </a:cubicBezTo>
                  <a:close/>
                </a:path>
              </a:pathLst>
            </a:custGeom>
            <a:solidFill>
              <a:schemeClr val="bg1">
                <a:lumMod val="65000"/>
              </a:schemeClr>
            </a:solidFill>
            <a:ln>
              <a:noFill/>
            </a:ln>
          </p:spPr>
          <p:txBody>
            <a:bodyPr lIns="121704" tIns="60852" rIns="121704" bIns="60852"/>
            <a:lstStyle/>
            <a:p>
              <a:pPr fontAlgn="ctr"/>
              <a:endParaRPr lang="en-US" altLang="zh-CN" sz="2139"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71" name="图片 70"/>
          <p:cNvPicPr>
            <a:picLocks noChangeAspect="1"/>
          </p:cNvPicPr>
          <p:nvPr/>
        </p:nvPicPr>
        <p:blipFill>
          <a:blip r:embed="rId8"/>
          <a:stretch>
            <a:fillRect/>
          </a:stretch>
        </p:blipFill>
        <p:spPr bwMode="gray">
          <a:xfrm>
            <a:off x="5604245" y="2625997"/>
            <a:ext cx="951058" cy="664522"/>
          </a:xfrm>
          <a:prstGeom prst="rect">
            <a:avLst/>
          </a:prstGeom>
        </p:spPr>
      </p:pic>
      <p:grpSp>
        <p:nvGrpSpPr>
          <p:cNvPr id="456" name="组合 184"/>
          <p:cNvGrpSpPr>
            <a:grpSpLocks/>
          </p:cNvGrpSpPr>
          <p:nvPr/>
        </p:nvGrpSpPr>
        <p:grpSpPr bwMode="gray">
          <a:xfrm>
            <a:off x="9109080" y="1276345"/>
            <a:ext cx="388004" cy="388004"/>
            <a:chOff x="10431463" y="-171450"/>
            <a:chExt cx="639763" cy="639763"/>
          </a:xfrm>
        </p:grpSpPr>
        <p:sp>
          <p:nvSpPr>
            <p:cNvPr id="457" name="Oval 53"/>
            <p:cNvSpPr>
              <a:spLocks noChangeArrowheads="1"/>
            </p:cNvSpPr>
            <p:nvPr/>
          </p:nvSpPr>
          <p:spPr bwMode="gray">
            <a:xfrm>
              <a:off x="10534650" y="334962"/>
              <a:ext cx="71438" cy="69850"/>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8" name="Oval 54"/>
            <p:cNvSpPr>
              <a:spLocks noChangeArrowheads="1"/>
            </p:cNvSpPr>
            <p:nvPr/>
          </p:nvSpPr>
          <p:spPr bwMode="gray">
            <a:xfrm>
              <a:off x="10534650" y="230187"/>
              <a:ext cx="71438" cy="68263"/>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kumimoji="1">
                  <a:solidFill>
                    <a:schemeClr val="tx1"/>
                  </a:solidFill>
                  <a:latin typeface="Arial" panose="020F0502020204030204" pitchFamily="34" charset="0"/>
                  <a:ea typeface="宋体" panose="02010600030101010101" pitchFamily="2" charset="-122"/>
                </a:defRPr>
              </a:lvl1pPr>
              <a:lvl2pPr marL="742950" indent="-285750">
                <a:defRPr kumimoji="1">
                  <a:solidFill>
                    <a:schemeClr val="tx1"/>
                  </a:solidFill>
                  <a:latin typeface="Arial" panose="020F0502020204030204" pitchFamily="34" charset="0"/>
                  <a:ea typeface="宋体" panose="02010600030101010101" pitchFamily="2" charset="-122"/>
                </a:defRPr>
              </a:lvl2pPr>
              <a:lvl3pPr marL="1143000" indent="-228600">
                <a:defRPr kumimoji="1">
                  <a:solidFill>
                    <a:schemeClr val="tx1"/>
                  </a:solidFill>
                  <a:latin typeface="Arial" panose="020F0502020204030204" pitchFamily="34" charset="0"/>
                  <a:ea typeface="宋体" panose="02010600030101010101" pitchFamily="2" charset="-122"/>
                </a:defRPr>
              </a:lvl3pPr>
              <a:lvl4pPr marL="1600200" indent="-228600">
                <a:defRPr kumimoji="1">
                  <a:solidFill>
                    <a:schemeClr val="tx1"/>
                  </a:solidFill>
                  <a:latin typeface="Arial" panose="020F0502020204030204" pitchFamily="34" charset="0"/>
                  <a:ea typeface="宋体" panose="02010600030101010101" pitchFamily="2" charset="-122"/>
                </a:defRPr>
              </a:lvl4pPr>
              <a:lvl5pPr marL="2057400" indent="-228600">
                <a:defRPr kumimoji="1">
                  <a:solidFill>
                    <a:schemeClr val="tx1"/>
                  </a:solidFill>
                  <a:latin typeface="Arial"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Arial" panose="020F0502020204030204" pitchFamily="34" charset="0"/>
                  <a:ea typeface="宋体" panose="02010600030101010101" pitchFamily="2" charset="-122"/>
                </a:defRPr>
              </a:lvl9p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9" name="Freeform 103"/>
            <p:cNvSpPr>
              <a:spLocks/>
            </p:cNvSpPr>
            <p:nvPr/>
          </p:nvSpPr>
          <p:spPr bwMode="gray">
            <a:xfrm>
              <a:off x="10431463" y="131762"/>
              <a:ext cx="639763" cy="31750"/>
            </a:xfrm>
            <a:custGeom>
              <a:avLst/>
              <a:gdLst>
                <a:gd name="T0" fmla="*/ 624117 w 368"/>
                <a:gd name="T1" fmla="*/ 31750 h 18"/>
                <a:gd name="T2" fmla="*/ 15646 w 368"/>
                <a:gd name="T3" fmla="*/ 31750 h 18"/>
                <a:gd name="T4" fmla="*/ 0 w 368"/>
                <a:gd name="T5" fmla="*/ 15875 h 18"/>
                <a:gd name="T6" fmla="*/ 15646 w 368"/>
                <a:gd name="T7" fmla="*/ 0 h 18"/>
                <a:gd name="T8" fmla="*/ 624117 w 368"/>
                <a:gd name="T9" fmla="*/ 0 h 18"/>
                <a:gd name="T10" fmla="*/ 639763 w 368"/>
                <a:gd name="T11" fmla="*/ 15875 h 18"/>
                <a:gd name="T12" fmla="*/ 624117 w 368"/>
                <a:gd name="T13" fmla="*/ 31750 h 18"/>
                <a:gd name="T14" fmla="*/ 0 60000 65536"/>
                <a:gd name="T15" fmla="*/ 0 60000 65536"/>
                <a:gd name="T16" fmla="*/ 0 60000 65536"/>
                <a:gd name="T17" fmla="*/ 0 60000 65536"/>
                <a:gd name="T18" fmla="*/ 0 60000 65536"/>
                <a:gd name="T19" fmla="*/ 0 60000 65536"/>
                <a:gd name="T20" fmla="*/ 0 60000 65536"/>
                <a:gd name="T21" fmla="*/ 0 w 368"/>
                <a:gd name="T22" fmla="*/ 0 h 18"/>
                <a:gd name="T23" fmla="*/ 368 w 368"/>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8" h="18">
                  <a:moveTo>
                    <a:pt x="359" y="18"/>
                  </a:moveTo>
                  <a:cubicBezTo>
                    <a:pt x="9" y="18"/>
                    <a:pt x="9" y="18"/>
                    <a:pt x="9" y="18"/>
                  </a:cubicBezTo>
                  <a:cubicBezTo>
                    <a:pt x="4" y="18"/>
                    <a:pt x="0" y="14"/>
                    <a:pt x="0" y="9"/>
                  </a:cubicBezTo>
                  <a:cubicBezTo>
                    <a:pt x="0" y="4"/>
                    <a:pt x="4" y="0"/>
                    <a:pt x="9" y="0"/>
                  </a:cubicBezTo>
                  <a:cubicBezTo>
                    <a:pt x="359" y="0"/>
                    <a:pt x="359" y="0"/>
                    <a:pt x="359" y="0"/>
                  </a:cubicBezTo>
                  <a:cubicBezTo>
                    <a:pt x="364" y="0"/>
                    <a:pt x="368" y="4"/>
                    <a:pt x="368" y="9"/>
                  </a:cubicBezTo>
                  <a:cubicBezTo>
                    <a:pt x="368" y="14"/>
                    <a:pt x="364" y="18"/>
                    <a:pt x="359"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0" name="Freeform 104"/>
            <p:cNvSpPr>
              <a:spLocks/>
            </p:cNvSpPr>
            <p:nvPr/>
          </p:nvSpPr>
          <p:spPr bwMode="gray">
            <a:xfrm>
              <a:off x="10734675" y="-171450"/>
              <a:ext cx="31750" cy="639763"/>
            </a:xfrm>
            <a:custGeom>
              <a:avLst/>
              <a:gdLst>
                <a:gd name="T0" fmla="*/ 15875 w 18"/>
                <a:gd name="T1" fmla="*/ 639763 h 368"/>
                <a:gd name="T2" fmla="*/ 0 w 18"/>
                <a:gd name="T3" fmla="*/ 624117 h 368"/>
                <a:gd name="T4" fmla="*/ 0 w 18"/>
                <a:gd name="T5" fmla="*/ 15646 h 368"/>
                <a:gd name="T6" fmla="*/ 15875 w 18"/>
                <a:gd name="T7" fmla="*/ 0 h 368"/>
                <a:gd name="T8" fmla="*/ 31750 w 18"/>
                <a:gd name="T9" fmla="*/ 15646 h 368"/>
                <a:gd name="T10" fmla="*/ 31750 w 18"/>
                <a:gd name="T11" fmla="*/ 624117 h 368"/>
                <a:gd name="T12" fmla="*/ 15875 w 18"/>
                <a:gd name="T13" fmla="*/ 639763 h 368"/>
                <a:gd name="T14" fmla="*/ 0 60000 65536"/>
                <a:gd name="T15" fmla="*/ 0 60000 65536"/>
                <a:gd name="T16" fmla="*/ 0 60000 65536"/>
                <a:gd name="T17" fmla="*/ 0 60000 65536"/>
                <a:gd name="T18" fmla="*/ 0 60000 65536"/>
                <a:gd name="T19" fmla="*/ 0 60000 65536"/>
                <a:gd name="T20" fmla="*/ 0 60000 65536"/>
                <a:gd name="T21" fmla="*/ 0 w 18"/>
                <a:gd name="T22" fmla="*/ 0 h 368"/>
                <a:gd name="T23" fmla="*/ 18 w 18"/>
                <a:gd name="T24" fmla="*/ 368 h 36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368">
                  <a:moveTo>
                    <a:pt x="9" y="368"/>
                  </a:moveTo>
                  <a:cubicBezTo>
                    <a:pt x="4" y="368"/>
                    <a:pt x="0" y="364"/>
                    <a:pt x="0" y="359"/>
                  </a:cubicBezTo>
                  <a:cubicBezTo>
                    <a:pt x="0" y="9"/>
                    <a:pt x="0" y="9"/>
                    <a:pt x="0" y="9"/>
                  </a:cubicBezTo>
                  <a:cubicBezTo>
                    <a:pt x="0" y="4"/>
                    <a:pt x="4" y="0"/>
                    <a:pt x="9" y="0"/>
                  </a:cubicBezTo>
                  <a:cubicBezTo>
                    <a:pt x="14" y="0"/>
                    <a:pt x="18" y="4"/>
                    <a:pt x="18" y="9"/>
                  </a:cubicBezTo>
                  <a:cubicBezTo>
                    <a:pt x="18" y="359"/>
                    <a:pt x="18" y="359"/>
                    <a:pt x="18" y="359"/>
                  </a:cubicBezTo>
                  <a:cubicBezTo>
                    <a:pt x="18" y="364"/>
                    <a:pt x="14" y="368"/>
                    <a:pt x="9" y="36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1" name="Freeform 105"/>
            <p:cNvSpPr>
              <a:spLocks/>
            </p:cNvSpPr>
            <p:nvPr/>
          </p:nvSpPr>
          <p:spPr bwMode="gray">
            <a:xfrm>
              <a:off x="10471150" y="-47625"/>
              <a:ext cx="201613" cy="31750"/>
            </a:xfrm>
            <a:custGeom>
              <a:avLst/>
              <a:gdLst>
                <a:gd name="T0" fmla="*/ 185971 w 116"/>
                <a:gd name="T1" fmla="*/ 31750 h 18"/>
                <a:gd name="T2" fmla="*/ 15642 w 116"/>
                <a:gd name="T3" fmla="*/ 31750 h 18"/>
                <a:gd name="T4" fmla="*/ 0 w 116"/>
                <a:gd name="T5" fmla="*/ 15875 h 18"/>
                <a:gd name="T6" fmla="*/ 15642 w 116"/>
                <a:gd name="T7" fmla="*/ 0 h 18"/>
                <a:gd name="T8" fmla="*/ 185971 w 116"/>
                <a:gd name="T9" fmla="*/ 0 h 18"/>
                <a:gd name="T10" fmla="*/ 201613 w 116"/>
                <a:gd name="T11" fmla="*/ 15875 h 18"/>
                <a:gd name="T12" fmla="*/ 185971 w 116"/>
                <a:gd name="T13" fmla="*/ 31750 h 18"/>
                <a:gd name="T14" fmla="*/ 0 60000 65536"/>
                <a:gd name="T15" fmla="*/ 0 60000 65536"/>
                <a:gd name="T16" fmla="*/ 0 60000 65536"/>
                <a:gd name="T17" fmla="*/ 0 60000 65536"/>
                <a:gd name="T18" fmla="*/ 0 60000 65536"/>
                <a:gd name="T19" fmla="*/ 0 60000 65536"/>
                <a:gd name="T20" fmla="*/ 0 60000 65536"/>
                <a:gd name="T21" fmla="*/ 0 w 116"/>
                <a:gd name="T22" fmla="*/ 0 h 18"/>
                <a:gd name="T23" fmla="*/ 116 w 116"/>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6" h="18">
                  <a:moveTo>
                    <a:pt x="107" y="18"/>
                  </a:moveTo>
                  <a:cubicBezTo>
                    <a:pt x="9" y="18"/>
                    <a:pt x="9" y="18"/>
                    <a:pt x="9" y="18"/>
                  </a:cubicBezTo>
                  <a:cubicBezTo>
                    <a:pt x="4" y="18"/>
                    <a:pt x="0" y="14"/>
                    <a:pt x="0" y="9"/>
                  </a:cubicBezTo>
                  <a:cubicBezTo>
                    <a:pt x="0" y="4"/>
                    <a:pt x="4" y="0"/>
                    <a:pt x="9" y="0"/>
                  </a:cubicBezTo>
                  <a:cubicBezTo>
                    <a:pt x="107" y="0"/>
                    <a:pt x="107" y="0"/>
                    <a:pt x="107" y="0"/>
                  </a:cubicBezTo>
                  <a:cubicBezTo>
                    <a:pt x="112" y="0"/>
                    <a:pt x="116" y="4"/>
                    <a:pt x="116" y="9"/>
                  </a:cubicBezTo>
                  <a:cubicBezTo>
                    <a:pt x="116" y="14"/>
                    <a:pt x="112" y="18"/>
                    <a:pt x="107"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2" name="Freeform 106"/>
            <p:cNvSpPr>
              <a:spLocks/>
            </p:cNvSpPr>
            <p:nvPr/>
          </p:nvSpPr>
          <p:spPr bwMode="gray">
            <a:xfrm>
              <a:off x="10818813" y="-47625"/>
              <a:ext cx="201613" cy="31750"/>
            </a:xfrm>
            <a:custGeom>
              <a:avLst/>
              <a:gdLst>
                <a:gd name="T0" fmla="*/ 185971 w 116"/>
                <a:gd name="T1" fmla="*/ 31750 h 18"/>
                <a:gd name="T2" fmla="*/ 15642 w 116"/>
                <a:gd name="T3" fmla="*/ 31750 h 18"/>
                <a:gd name="T4" fmla="*/ 0 w 116"/>
                <a:gd name="T5" fmla="*/ 15875 h 18"/>
                <a:gd name="T6" fmla="*/ 15642 w 116"/>
                <a:gd name="T7" fmla="*/ 0 h 18"/>
                <a:gd name="T8" fmla="*/ 185971 w 116"/>
                <a:gd name="T9" fmla="*/ 0 h 18"/>
                <a:gd name="T10" fmla="*/ 201613 w 116"/>
                <a:gd name="T11" fmla="*/ 15875 h 18"/>
                <a:gd name="T12" fmla="*/ 185971 w 116"/>
                <a:gd name="T13" fmla="*/ 31750 h 18"/>
                <a:gd name="T14" fmla="*/ 0 60000 65536"/>
                <a:gd name="T15" fmla="*/ 0 60000 65536"/>
                <a:gd name="T16" fmla="*/ 0 60000 65536"/>
                <a:gd name="T17" fmla="*/ 0 60000 65536"/>
                <a:gd name="T18" fmla="*/ 0 60000 65536"/>
                <a:gd name="T19" fmla="*/ 0 60000 65536"/>
                <a:gd name="T20" fmla="*/ 0 60000 65536"/>
                <a:gd name="T21" fmla="*/ 0 w 116"/>
                <a:gd name="T22" fmla="*/ 0 h 18"/>
                <a:gd name="T23" fmla="*/ 116 w 116"/>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6" h="18">
                  <a:moveTo>
                    <a:pt x="107" y="18"/>
                  </a:moveTo>
                  <a:cubicBezTo>
                    <a:pt x="9" y="18"/>
                    <a:pt x="9" y="18"/>
                    <a:pt x="9" y="18"/>
                  </a:cubicBezTo>
                  <a:cubicBezTo>
                    <a:pt x="4" y="18"/>
                    <a:pt x="0" y="14"/>
                    <a:pt x="0" y="9"/>
                  </a:cubicBezTo>
                  <a:cubicBezTo>
                    <a:pt x="0" y="4"/>
                    <a:pt x="4" y="0"/>
                    <a:pt x="9" y="0"/>
                  </a:cubicBezTo>
                  <a:cubicBezTo>
                    <a:pt x="107" y="0"/>
                    <a:pt x="107" y="0"/>
                    <a:pt x="107" y="0"/>
                  </a:cubicBezTo>
                  <a:cubicBezTo>
                    <a:pt x="112" y="0"/>
                    <a:pt x="116" y="4"/>
                    <a:pt x="116" y="9"/>
                  </a:cubicBezTo>
                  <a:cubicBezTo>
                    <a:pt x="116" y="14"/>
                    <a:pt x="112" y="18"/>
                    <a:pt x="107"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3" name="Freeform 107"/>
            <p:cNvSpPr>
              <a:spLocks/>
            </p:cNvSpPr>
            <p:nvPr/>
          </p:nvSpPr>
          <p:spPr bwMode="gray">
            <a:xfrm>
              <a:off x="10555288" y="-131763"/>
              <a:ext cx="31750" cy="201613"/>
            </a:xfrm>
            <a:custGeom>
              <a:avLst/>
              <a:gdLst>
                <a:gd name="T0" fmla="*/ 15875 w 18"/>
                <a:gd name="T1" fmla="*/ 201613 h 116"/>
                <a:gd name="T2" fmla="*/ 0 w 18"/>
                <a:gd name="T3" fmla="*/ 185971 h 116"/>
                <a:gd name="T4" fmla="*/ 0 w 18"/>
                <a:gd name="T5" fmla="*/ 15642 h 116"/>
                <a:gd name="T6" fmla="*/ 15875 w 18"/>
                <a:gd name="T7" fmla="*/ 0 h 116"/>
                <a:gd name="T8" fmla="*/ 31750 w 18"/>
                <a:gd name="T9" fmla="*/ 15642 h 116"/>
                <a:gd name="T10" fmla="*/ 31750 w 18"/>
                <a:gd name="T11" fmla="*/ 185971 h 116"/>
                <a:gd name="T12" fmla="*/ 15875 w 18"/>
                <a:gd name="T13" fmla="*/ 201613 h 116"/>
                <a:gd name="T14" fmla="*/ 0 60000 65536"/>
                <a:gd name="T15" fmla="*/ 0 60000 65536"/>
                <a:gd name="T16" fmla="*/ 0 60000 65536"/>
                <a:gd name="T17" fmla="*/ 0 60000 65536"/>
                <a:gd name="T18" fmla="*/ 0 60000 65536"/>
                <a:gd name="T19" fmla="*/ 0 60000 65536"/>
                <a:gd name="T20" fmla="*/ 0 60000 65536"/>
                <a:gd name="T21" fmla="*/ 0 w 18"/>
                <a:gd name="T22" fmla="*/ 0 h 116"/>
                <a:gd name="T23" fmla="*/ 18 w 18"/>
                <a:gd name="T24" fmla="*/ 116 h 1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116">
                  <a:moveTo>
                    <a:pt x="9" y="116"/>
                  </a:moveTo>
                  <a:cubicBezTo>
                    <a:pt x="4" y="116"/>
                    <a:pt x="0" y="112"/>
                    <a:pt x="0" y="107"/>
                  </a:cubicBezTo>
                  <a:cubicBezTo>
                    <a:pt x="0" y="9"/>
                    <a:pt x="0" y="9"/>
                    <a:pt x="0" y="9"/>
                  </a:cubicBezTo>
                  <a:cubicBezTo>
                    <a:pt x="0" y="4"/>
                    <a:pt x="4" y="0"/>
                    <a:pt x="9" y="0"/>
                  </a:cubicBezTo>
                  <a:cubicBezTo>
                    <a:pt x="14" y="0"/>
                    <a:pt x="18" y="4"/>
                    <a:pt x="18" y="9"/>
                  </a:cubicBezTo>
                  <a:cubicBezTo>
                    <a:pt x="18" y="107"/>
                    <a:pt x="18" y="107"/>
                    <a:pt x="18" y="107"/>
                  </a:cubicBezTo>
                  <a:cubicBezTo>
                    <a:pt x="18" y="112"/>
                    <a:pt x="14" y="116"/>
                    <a:pt x="9" y="116"/>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4" name="Freeform 108"/>
            <p:cNvSpPr>
              <a:spLocks/>
            </p:cNvSpPr>
            <p:nvPr/>
          </p:nvSpPr>
          <p:spPr bwMode="gray">
            <a:xfrm>
              <a:off x="10471150" y="301625"/>
              <a:ext cx="201613" cy="30163"/>
            </a:xfrm>
            <a:custGeom>
              <a:avLst/>
              <a:gdLst>
                <a:gd name="T0" fmla="*/ 185971 w 116"/>
                <a:gd name="T1" fmla="*/ 30163 h 18"/>
                <a:gd name="T2" fmla="*/ 15642 w 116"/>
                <a:gd name="T3" fmla="*/ 30163 h 18"/>
                <a:gd name="T4" fmla="*/ 0 w 116"/>
                <a:gd name="T5" fmla="*/ 15082 h 18"/>
                <a:gd name="T6" fmla="*/ 15642 w 116"/>
                <a:gd name="T7" fmla="*/ 0 h 18"/>
                <a:gd name="T8" fmla="*/ 185971 w 116"/>
                <a:gd name="T9" fmla="*/ 0 h 18"/>
                <a:gd name="T10" fmla="*/ 201613 w 116"/>
                <a:gd name="T11" fmla="*/ 15082 h 18"/>
                <a:gd name="T12" fmla="*/ 185971 w 116"/>
                <a:gd name="T13" fmla="*/ 30163 h 18"/>
                <a:gd name="T14" fmla="*/ 0 60000 65536"/>
                <a:gd name="T15" fmla="*/ 0 60000 65536"/>
                <a:gd name="T16" fmla="*/ 0 60000 65536"/>
                <a:gd name="T17" fmla="*/ 0 60000 65536"/>
                <a:gd name="T18" fmla="*/ 0 60000 65536"/>
                <a:gd name="T19" fmla="*/ 0 60000 65536"/>
                <a:gd name="T20" fmla="*/ 0 60000 65536"/>
                <a:gd name="T21" fmla="*/ 0 w 116"/>
                <a:gd name="T22" fmla="*/ 0 h 18"/>
                <a:gd name="T23" fmla="*/ 116 w 116"/>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6" h="18">
                  <a:moveTo>
                    <a:pt x="107" y="18"/>
                  </a:moveTo>
                  <a:cubicBezTo>
                    <a:pt x="9" y="18"/>
                    <a:pt x="9" y="18"/>
                    <a:pt x="9" y="18"/>
                  </a:cubicBezTo>
                  <a:cubicBezTo>
                    <a:pt x="4" y="18"/>
                    <a:pt x="0" y="14"/>
                    <a:pt x="0" y="9"/>
                  </a:cubicBezTo>
                  <a:cubicBezTo>
                    <a:pt x="0" y="4"/>
                    <a:pt x="4" y="0"/>
                    <a:pt x="9" y="0"/>
                  </a:cubicBezTo>
                  <a:cubicBezTo>
                    <a:pt x="107" y="0"/>
                    <a:pt x="107" y="0"/>
                    <a:pt x="107" y="0"/>
                  </a:cubicBezTo>
                  <a:cubicBezTo>
                    <a:pt x="112" y="0"/>
                    <a:pt x="116" y="4"/>
                    <a:pt x="116" y="9"/>
                  </a:cubicBezTo>
                  <a:cubicBezTo>
                    <a:pt x="116" y="14"/>
                    <a:pt x="112" y="18"/>
                    <a:pt x="107"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5" name="Freeform 109"/>
            <p:cNvSpPr>
              <a:spLocks/>
            </p:cNvSpPr>
            <p:nvPr/>
          </p:nvSpPr>
          <p:spPr bwMode="gray">
            <a:xfrm>
              <a:off x="10842625" y="239712"/>
              <a:ext cx="155575" cy="153988"/>
            </a:xfrm>
            <a:custGeom>
              <a:avLst/>
              <a:gdLst>
                <a:gd name="T0" fmla="*/ 138095 w 89"/>
                <a:gd name="T1" fmla="*/ 153988 h 88"/>
                <a:gd name="T2" fmla="*/ 127606 w 89"/>
                <a:gd name="T3" fmla="*/ 150488 h 88"/>
                <a:gd name="T4" fmla="*/ 5244 w 89"/>
                <a:gd name="T5" fmla="*/ 27998 h 88"/>
                <a:gd name="T6" fmla="*/ 5244 w 89"/>
                <a:gd name="T7" fmla="*/ 5250 h 88"/>
                <a:gd name="T8" fmla="*/ 27969 w 89"/>
                <a:gd name="T9" fmla="*/ 5250 h 88"/>
                <a:gd name="T10" fmla="*/ 148583 w 89"/>
                <a:gd name="T11" fmla="*/ 127740 h 88"/>
                <a:gd name="T12" fmla="*/ 148583 w 89"/>
                <a:gd name="T13" fmla="*/ 150488 h 88"/>
                <a:gd name="T14" fmla="*/ 138095 w 89"/>
                <a:gd name="T15" fmla="*/ 153988 h 88"/>
                <a:gd name="T16" fmla="*/ 0 60000 65536"/>
                <a:gd name="T17" fmla="*/ 0 60000 65536"/>
                <a:gd name="T18" fmla="*/ 0 60000 65536"/>
                <a:gd name="T19" fmla="*/ 0 60000 65536"/>
                <a:gd name="T20" fmla="*/ 0 60000 65536"/>
                <a:gd name="T21" fmla="*/ 0 60000 65536"/>
                <a:gd name="T22" fmla="*/ 0 60000 65536"/>
                <a:gd name="T23" fmla="*/ 0 60000 65536"/>
                <a:gd name="T24" fmla="*/ 0 w 89"/>
                <a:gd name="T25" fmla="*/ 0 h 88"/>
                <a:gd name="T26" fmla="*/ 89 w 89"/>
                <a:gd name="T27" fmla="*/ 88 h 8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9" h="88">
                  <a:moveTo>
                    <a:pt x="79" y="88"/>
                  </a:moveTo>
                  <a:cubicBezTo>
                    <a:pt x="77" y="88"/>
                    <a:pt x="74" y="87"/>
                    <a:pt x="73" y="86"/>
                  </a:cubicBezTo>
                  <a:cubicBezTo>
                    <a:pt x="3" y="16"/>
                    <a:pt x="3" y="16"/>
                    <a:pt x="3" y="16"/>
                  </a:cubicBezTo>
                  <a:cubicBezTo>
                    <a:pt x="0" y="13"/>
                    <a:pt x="0" y="7"/>
                    <a:pt x="3" y="3"/>
                  </a:cubicBezTo>
                  <a:cubicBezTo>
                    <a:pt x="7" y="0"/>
                    <a:pt x="12" y="0"/>
                    <a:pt x="16" y="3"/>
                  </a:cubicBezTo>
                  <a:cubicBezTo>
                    <a:pt x="85" y="73"/>
                    <a:pt x="85" y="73"/>
                    <a:pt x="85" y="73"/>
                  </a:cubicBezTo>
                  <a:cubicBezTo>
                    <a:pt x="89" y="76"/>
                    <a:pt x="89" y="82"/>
                    <a:pt x="85" y="86"/>
                  </a:cubicBezTo>
                  <a:cubicBezTo>
                    <a:pt x="84" y="87"/>
                    <a:pt x="81" y="88"/>
                    <a:pt x="79" y="8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6" name="Freeform 110"/>
            <p:cNvSpPr>
              <a:spLocks/>
            </p:cNvSpPr>
            <p:nvPr/>
          </p:nvSpPr>
          <p:spPr bwMode="gray">
            <a:xfrm>
              <a:off x="10842625" y="239712"/>
              <a:ext cx="155575" cy="153988"/>
            </a:xfrm>
            <a:custGeom>
              <a:avLst/>
              <a:gdLst>
                <a:gd name="T0" fmla="*/ 17480 w 89"/>
                <a:gd name="T1" fmla="*/ 153988 h 88"/>
                <a:gd name="T2" fmla="*/ 5244 w 89"/>
                <a:gd name="T3" fmla="*/ 150488 h 88"/>
                <a:gd name="T4" fmla="*/ 5244 w 89"/>
                <a:gd name="T5" fmla="*/ 127740 h 88"/>
                <a:gd name="T6" fmla="*/ 127606 w 89"/>
                <a:gd name="T7" fmla="*/ 5250 h 88"/>
                <a:gd name="T8" fmla="*/ 148583 w 89"/>
                <a:gd name="T9" fmla="*/ 5250 h 88"/>
                <a:gd name="T10" fmla="*/ 148583 w 89"/>
                <a:gd name="T11" fmla="*/ 27998 h 88"/>
                <a:gd name="T12" fmla="*/ 27969 w 89"/>
                <a:gd name="T13" fmla="*/ 150488 h 88"/>
                <a:gd name="T14" fmla="*/ 17480 w 89"/>
                <a:gd name="T15" fmla="*/ 153988 h 88"/>
                <a:gd name="T16" fmla="*/ 0 60000 65536"/>
                <a:gd name="T17" fmla="*/ 0 60000 65536"/>
                <a:gd name="T18" fmla="*/ 0 60000 65536"/>
                <a:gd name="T19" fmla="*/ 0 60000 65536"/>
                <a:gd name="T20" fmla="*/ 0 60000 65536"/>
                <a:gd name="T21" fmla="*/ 0 60000 65536"/>
                <a:gd name="T22" fmla="*/ 0 60000 65536"/>
                <a:gd name="T23" fmla="*/ 0 60000 65536"/>
                <a:gd name="T24" fmla="*/ 0 w 89"/>
                <a:gd name="T25" fmla="*/ 0 h 88"/>
                <a:gd name="T26" fmla="*/ 89 w 89"/>
                <a:gd name="T27" fmla="*/ 88 h 8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9" h="88">
                  <a:moveTo>
                    <a:pt x="10" y="88"/>
                  </a:moveTo>
                  <a:cubicBezTo>
                    <a:pt x="7" y="88"/>
                    <a:pt x="5" y="87"/>
                    <a:pt x="3" y="86"/>
                  </a:cubicBezTo>
                  <a:cubicBezTo>
                    <a:pt x="0" y="82"/>
                    <a:pt x="0" y="76"/>
                    <a:pt x="3" y="73"/>
                  </a:cubicBezTo>
                  <a:cubicBezTo>
                    <a:pt x="73" y="3"/>
                    <a:pt x="73" y="3"/>
                    <a:pt x="73" y="3"/>
                  </a:cubicBezTo>
                  <a:cubicBezTo>
                    <a:pt x="76" y="0"/>
                    <a:pt x="82" y="0"/>
                    <a:pt x="85" y="3"/>
                  </a:cubicBezTo>
                  <a:cubicBezTo>
                    <a:pt x="89" y="7"/>
                    <a:pt x="89" y="13"/>
                    <a:pt x="85" y="16"/>
                  </a:cubicBezTo>
                  <a:cubicBezTo>
                    <a:pt x="16" y="86"/>
                    <a:pt x="16" y="86"/>
                    <a:pt x="16" y="86"/>
                  </a:cubicBezTo>
                  <a:cubicBezTo>
                    <a:pt x="14" y="87"/>
                    <a:pt x="12" y="88"/>
                    <a:pt x="10" y="8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ctr"/>
              <a:endParaRPr lang="en-US" altLang="zh-CN" sz="2139"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467" name="组合 366"/>
          <p:cNvGrpSpPr>
            <a:grpSpLocks noChangeAspect="1"/>
          </p:cNvGrpSpPr>
          <p:nvPr/>
        </p:nvGrpSpPr>
        <p:grpSpPr bwMode="gray">
          <a:xfrm>
            <a:off x="10227808" y="1224150"/>
            <a:ext cx="388800" cy="492394"/>
            <a:chOff x="8951913" y="4081463"/>
            <a:chExt cx="482600" cy="611187"/>
          </a:xfrm>
        </p:grpSpPr>
        <p:sp>
          <p:nvSpPr>
            <p:cNvPr id="468" name="Freeform 339"/>
            <p:cNvSpPr>
              <a:spLocks noEditPoints="1"/>
            </p:cNvSpPr>
            <p:nvPr/>
          </p:nvSpPr>
          <p:spPr bwMode="gray">
            <a:xfrm>
              <a:off x="8951913" y="4081463"/>
              <a:ext cx="482600" cy="250825"/>
            </a:xfrm>
            <a:custGeom>
              <a:avLst/>
              <a:gdLst/>
              <a:ahLst/>
              <a:cxnLst>
                <a:cxn ang="0">
                  <a:pos x="241064" y="25364"/>
                </a:cxn>
                <a:cxn ang="0">
                  <a:pos x="241064" y="25364"/>
                </a:cxn>
                <a:cxn ang="0">
                  <a:pos x="25003" y="125413"/>
                </a:cxn>
                <a:cxn ang="0">
                  <a:pos x="241064" y="225461"/>
                </a:cxn>
                <a:cxn ang="0">
                  <a:pos x="457126" y="125413"/>
                </a:cxn>
                <a:cxn ang="0">
                  <a:pos x="241064" y="25364"/>
                </a:cxn>
                <a:cxn ang="0">
                  <a:pos x="241064" y="250825"/>
                </a:cxn>
                <a:cxn ang="0">
                  <a:pos x="241064" y="250825"/>
                </a:cxn>
                <a:cxn ang="0">
                  <a:pos x="0" y="125413"/>
                </a:cxn>
                <a:cxn ang="0">
                  <a:pos x="241064" y="0"/>
                </a:cxn>
                <a:cxn ang="0">
                  <a:pos x="482600" y="125413"/>
                </a:cxn>
                <a:cxn ang="0">
                  <a:pos x="241064" y="250825"/>
                </a:cxn>
              </a:cxnLst>
              <a:rect l="0" t="0" r="0" b="0"/>
              <a:pathLst>
                <a:path w="1023" h="534">
                  <a:moveTo>
                    <a:pt x="511" y="54"/>
                  </a:moveTo>
                  <a:lnTo>
                    <a:pt x="511" y="54"/>
                  </a:lnTo>
                  <a:cubicBezTo>
                    <a:pt x="263" y="54"/>
                    <a:pt x="53" y="151"/>
                    <a:pt x="53" y="267"/>
                  </a:cubicBezTo>
                  <a:cubicBezTo>
                    <a:pt x="53" y="383"/>
                    <a:pt x="263" y="480"/>
                    <a:pt x="511" y="480"/>
                  </a:cubicBezTo>
                  <a:cubicBezTo>
                    <a:pt x="759" y="480"/>
                    <a:pt x="969" y="383"/>
                    <a:pt x="969" y="267"/>
                  </a:cubicBezTo>
                  <a:cubicBezTo>
                    <a:pt x="969" y="151"/>
                    <a:pt x="759" y="54"/>
                    <a:pt x="511" y="54"/>
                  </a:cubicBezTo>
                  <a:close/>
                  <a:moveTo>
                    <a:pt x="511" y="534"/>
                  </a:moveTo>
                  <a:lnTo>
                    <a:pt x="511" y="534"/>
                  </a:lnTo>
                  <a:cubicBezTo>
                    <a:pt x="224" y="534"/>
                    <a:pt x="0" y="417"/>
                    <a:pt x="0" y="267"/>
                  </a:cubicBezTo>
                  <a:cubicBezTo>
                    <a:pt x="0" y="118"/>
                    <a:pt x="224" y="0"/>
                    <a:pt x="511" y="0"/>
                  </a:cubicBezTo>
                  <a:cubicBezTo>
                    <a:pt x="798" y="0"/>
                    <a:pt x="1023" y="118"/>
                    <a:pt x="1023" y="267"/>
                  </a:cubicBezTo>
                  <a:cubicBezTo>
                    <a:pt x="1023" y="417"/>
                    <a:pt x="798" y="534"/>
                    <a:pt x="511" y="534"/>
                  </a:cubicBezTo>
                  <a:close/>
                </a:path>
              </a:pathLst>
            </a:custGeom>
            <a:solidFill>
              <a:srgbClr val="474747"/>
            </a:solidFill>
            <a:ln w="0">
              <a:noFill/>
            </a:ln>
          </p:spPr>
          <p:txBody>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9" name="Freeform 340"/>
            <p:cNvSpPr>
              <a:spLocks noEditPoints="1"/>
            </p:cNvSpPr>
            <p:nvPr/>
          </p:nvSpPr>
          <p:spPr bwMode="gray">
            <a:xfrm>
              <a:off x="8951913" y="4200525"/>
              <a:ext cx="482600" cy="361950"/>
            </a:xfrm>
            <a:custGeom>
              <a:avLst/>
              <a:gdLst/>
              <a:ahLst/>
              <a:cxnLst>
                <a:cxn ang="0">
                  <a:pos x="25003" y="236750"/>
                </a:cxn>
                <a:cxn ang="0">
                  <a:pos x="25003" y="236750"/>
                </a:cxn>
                <a:cxn ang="0">
                  <a:pos x="241064" y="337004"/>
                </a:cxn>
                <a:cxn ang="0">
                  <a:pos x="457126" y="236750"/>
                </a:cxn>
                <a:cxn ang="0">
                  <a:pos x="457126" y="181210"/>
                </a:cxn>
                <a:cxn ang="0">
                  <a:pos x="241064" y="249929"/>
                </a:cxn>
                <a:cxn ang="0">
                  <a:pos x="25003" y="181210"/>
                </a:cxn>
                <a:cxn ang="0">
                  <a:pos x="25003" y="236750"/>
                </a:cxn>
                <a:cxn ang="0">
                  <a:pos x="241064" y="361950"/>
                </a:cxn>
                <a:cxn ang="0">
                  <a:pos x="241064" y="361950"/>
                </a:cxn>
                <a:cxn ang="0">
                  <a:pos x="25003" y="293231"/>
                </a:cxn>
                <a:cxn ang="0">
                  <a:pos x="25003" y="349712"/>
                </a:cxn>
                <a:cxn ang="0">
                  <a:pos x="12265" y="361950"/>
                </a:cxn>
                <a:cxn ang="0">
                  <a:pos x="0" y="349712"/>
                </a:cxn>
                <a:cxn ang="0">
                  <a:pos x="0" y="12708"/>
                </a:cxn>
                <a:cxn ang="0">
                  <a:pos x="12265" y="0"/>
                </a:cxn>
                <a:cxn ang="0">
                  <a:pos x="25003" y="12708"/>
                </a:cxn>
                <a:cxn ang="0">
                  <a:pos x="25003" y="124729"/>
                </a:cxn>
                <a:cxn ang="0">
                  <a:pos x="241064" y="224983"/>
                </a:cxn>
                <a:cxn ang="0">
                  <a:pos x="457126" y="124729"/>
                </a:cxn>
                <a:cxn ang="0">
                  <a:pos x="457126" y="12708"/>
                </a:cxn>
                <a:cxn ang="0">
                  <a:pos x="482600" y="12708"/>
                </a:cxn>
                <a:cxn ang="0">
                  <a:pos x="482600" y="236750"/>
                </a:cxn>
                <a:cxn ang="0">
                  <a:pos x="241064" y="361950"/>
                </a:cxn>
              </a:cxnLst>
              <a:rect l="0" t="0" r="0" b="0"/>
              <a:pathLst>
                <a:path w="1023" h="769">
                  <a:moveTo>
                    <a:pt x="53" y="503"/>
                  </a:moveTo>
                  <a:lnTo>
                    <a:pt x="53" y="503"/>
                  </a:lnTo>
                  <a:cubicBezTo>
                    <a:pt x="53" y="618"/>
                    <a:pt x="263" y="716"/>
                    <a:pt x="511" y="716"/>
                  </a:cubicBezTo>
                  <a:cubicBezTo>
                    <a:pt x="759" y="716"/>
                    <a:pt x="969" y="618"/>
                    <a:pt x="969" y="503"/>
                  </a:cubicBezTo>
                  <a:lnTo>
                    <a:pt x="969" y="385"/>
                  </a:lnTo>
                  <a:cubicBezTo>
                    <a:pt x="886" y="473"/>
                    <a:pt x="714" y="531"/>
                    <a:pt x="511" y="531"/>
                  </a:cubicBezTo>
                  <a:cubicBezTo>
                    <a:pt x="308" y="531"/>
                    <a:pt x="136" y="473"/>
                    <a:pt x="53" y="385"/>
                  </a:cubicBezTo>
                  <a:lnTo>
                    <a:pt x="53" y="503"/>
                  </a:lnTo>
                  <a:close/>
                  <a:moveTo>
                    <a:pt x="511" y="769"/>
                  </a:moveTo>
                  <a:lnTo>
                    <a:pt x="511" y="769"/>
                  </a:lnTo>
                  <a:cubicBezTo>
                    <a:pt x="308" y="769"/>
                    <a:pt x="136" y="711"/>
                    <a:pt x="53" y="623"/>
                  </a:cubicBezTo>
                  <a:lnTo>
                    <a:pt x="53" y="743"/>
                  </a:lnTo>
                  <a:cubicBezTo>
                    <a:pt x="53" y="758"/>
                    <a:pt x="41" y="769"/>
                    <a:pt x="26" y="769"/>
                  </a:cubicBezTo>
                  <a:cubicBezTo>
                    <a:pt x="12" y="769"/>
                    <a:pt x="0" y="758"/>
                    <a:pt x="0" y="743"/>
                  </a:cubicBezTo>
                  <a:lnTo>
                    <a:pt x="0" y="27"/>
                  </a:lnTo>
                  <a:cubicBezTo>
                    <a:pt x="0" y="12"/>
                    <a:pt x="12" y="0"/>
                    <a:pt x="26" y="0"/>
                  </a:cubicBezTo>
                  <a:cubicBezTo>
                    <a:pt x="41" y="0"/>
                    <a:pt x="53" y="12"/>
                    <a:pt x="53" y="27"/>
                  </a:cubicBezTo>
                  <a:lnTo>
                    <a:pt x="53" y="265"/>
                  </a:lnTo>
                  <a:cubicBezTo>
                    <a:pt x="53" y="380"/>
                    <a:pt x="263" y="478"/>
                    <a:pt x="511" y="478"/>
                  </a:cubicBezTo>
                  <a:cubicBezTo>
                    <a:pt x="759" y="478"/>
                    <a:pt x="969" y="380"/>
                    <a:pt x="969" y="265"/>
                  </a:cubicBezTo>
                  <a:lnTo>
                    <a:pt x="969" y="27"/>
                  </a:lnTo>
                  <a:lnTo>
                    <a:pt x="1023" y="27"/>
                  </a:lnTo>
                  <a:lnTo>
                    <a:pt x="1023" y="503"/>
                  </a:lnTo>
                  <a:cubicBezTo>
                    <a:pt x="1023" y="652"/>
                    <a:pt x="798" y="769"/>
                    <a:pt x="511" y="769"/>
                  </a:cubicBezTo>
                  <a:close/>
                </a:path>
              </a:pathLst>
            </a:custGeom>
            <a:solidFill>
              <a:srgbClr val="474747"/>
            </a:solidFill>
            <a:ln w="0">
              <a:noFill/>
            </a:ln>
          </p:spPr>
          <p:txBody>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0" name="Freeform 341"/>
            <p:cNvSpPr/>
            <p:nvPr/>
          </p:nvSpPr>
          <p:spPr bwMode="gray">
            <a:xfrm>
              <a:off x="9361488" y="4467225"/>
              <a:ext cx="73025" cy="161925"/>
            </a:xfrm>
            <a:custGeom>
              <a:avLst/>
              <a:gdLst/>
              <a:ahLst/>
              <a:cxnLst>
                <a:cxn ang="0">
                  <a:pos x="14700" y="161925"/>
                </a:cxn>
                <a:cxn ang="0">
                  <a:pos x="14700" y="161925"/>
                </a:cxn>
                <a:cxn ang="0">
                  <a:pos x="4268" y="156325"/>
                </a:cxn>
                <a:cxn ang="0">
                  <a:pos x="7587" y="139060"/>
                </a:cxn>
                <a:cxn ang="0">
                  <a:pos x="47419" y="82596"/>
                </a:cxn>
                <a:cxn ang="0">
                  <a:pos x="47419" y="0"/>
                </a:cxn>
                <a:cxn ang="0">
                  <a:pos x="73025" y="0"/>
                </a:cxn>
                <a:cxn ang="0">
                  <a:pos x="73025" y="83529"/>
                </a:cxn>
                <a:cxn ang="0">
                  <a:pos x="21338" y="160058"/>
                </a:cxn>
                <a:cxn ang="0">
                  <a:pos x="14700" y="161925"/>
                </a:cxn>
              </a:cxnLst>
              <a:rect l="0" t="0" r="0" b="0"/>
              <a:pathLst>
                <a:path w="154" h="347">
                  <a:moveTo>
                    <a:pt x="31" y="347"/>
                  </a:moveTo>
                  <a:lnTo>
                    <a:pt x="31" y="347"/>
                  </a:lnTo>
                  <a:cubicBezTo>
                    <a:pt x="22" y="347"/>
                    <a:pt x="14" y="343"/>
                    <a:pt x="9" y="335"/>
                  </a:cubicBezTo>
                  <a:cubicBezTo>
                    <a:pt x="0" y="323"/>
                    <a:pt x="4" y="306"/>
                    <a:pt x="16" y="298"/>
                  </a:cubicBezTo>
                  <a:cubicBezTo>
                    <a:pt x="54" y="273"/>
                    <a:pt x="100" y="231"/>
                    <a:pt x="100" y="177"/>
                  </a:cubicBezTo>
                  <a:lnTo>
                    <a:pt x="100" y="0"/>
                  </a:lnTo>
                  <a:lnTo>
                    <a:pt x="154" y="0"/>
                  </a:lnTo>
                  <a:lnTo>
                    <a:pt x="154" y="179"/>
                  </a:lnTo>
                  <a:cubicBezTo>
                    <a:pt x="153" y="240"/>
                    <a:pt x="115" y="296"/>
                    <a:pt x="45" y="343"/>
                  </a:cubicBezTo>
                  <a:cubicBezTo>
                    <a:pt x="41" y="346"/>
                    <a:pt x="36" y="347"/>
                    <a:pt x="31" y="347"/>
                  </a:cubicBezTo>
                  <a:close/>
                </a:path>
              </a:pathLst>
            </a:custGeom>
            <a:solidFill>
              <a:srgbClr val="474747"/>
            </a:solidFill>
            <a:ln w="0">
              <a:noFill/>
            </a:ln>
          </p:spPr>
          <p:txBody>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1" name="Freeform 342"/>
            <p:cNvSpPr/>
            <p:nvPr/>
          </p:nvSpPr>
          <p:spPr bwMode="gray">
            <a:xfrm>
              <a:off x="8951913" y="4381500"/>
              <a:ext cx="328613" cy="293688"/>
            </a:xfrm>
            <a:custGeom>
              <a:avLst/>
              <a:gdLst/>
              <a:ahLst/>
              <a:cxnLst>
                <a:cxn ang="0">
                  <a:pos x="240575" y="293688"/>
                </a:cxn>
                <a:cxn ang="0">
                  <a:pos x="240575" y="293688"/>
                </a:cxn>
                <a:cxn ang="0">
                  <a:pos x="0" y="167822"/>
                </a:cxn>
                <a:cxn ang="0">
                  <a:pos x="0" y="0"/>
                </a:cxn>
                <a:cxn ang="0">
                  <a:pos x="24952" y="0"/>
                </a:cxn>
                <a:cxn ang="0">
                  <a:pos x="24952" y="167822"/>
                </a:cxn>
                <a:cxn ang="0">
                  <a:pos x="240575" y="268232"/>
                </a:cxn>
                <a:cxn ang="0">
                  <a:pos x="313077" y="262575"/>
                </a:cxn>
                <a:cxn ang="0">
                  <a:pos x="327201" y="272475"/>
                </a:cxn>
                <a:cxn ang="0">
                  <a:pos x="317314" y="287088"/>
                </a:cxn>
                <a:cxn ang="0">
                  <a:pos x="240575" y="293688"/>
                </a:cxn>
              </a:cxnLst>
              <a:rect l="0" t="0" r="0" b="0"/>
              <a:pathLst>
                <a:path w="698" h="623">
                  <a:moveTo>
                    <a:pt x="511" y="623"/>
                  </a:moveTo>
                  <a:lnTo>
                    <a:pt x="511" y="623"/>
                  </a:lnTo>
                  <a:cubicBezTo>
                    <a:pt x="224" y="623"/>
                    <a:pt x="0" y="505"/>
                    <a:pt x="0" y="356"/>
                  </a:cubicBezTo>
                  <a:lnTo>
                    <a:pt x="0" y="0"/>
                  </a:lnTo>
                  <a:lnTo>
                    <a:pt x="53" y="0"/>
                  </a:lnTo>
                  <a:lnTo>
                    <a:pt x="53" y="356"/>
                  </a:lnTo>
                  <a:cubicBezTo>
                    <a:pt x="53" y="472"/>
                    <a:pt x="263" y="569"/>
                    <a:pt x="511" y="569"/>
                  </a:cubicBezTo>
                  <a:cubicBezTo>
                    <a:pt x="564" y="569"/>
                    <a:pt x="615" y="565"/>
                    <a:pt x="665" y="557"/>
                  </a:cubicBezTo>
                  <a:cubicBezTo>
                    <a:pt x="679" y="554"/>
                    <a:pt x="693" y="564"/>
                    <a:pt x="695" y="578"/>
                  </a:cubicBezTo>
                  <a:cubicBezTo>
                    <a:pt x="698" y="593"/>
                    <a:pt x="688" y="607"/>
                    <a:pt x="674" y="609"/>
                  </a:cubicBezTo>
                  <a:cubicBezTo>
                    <a:pt x="621" y="618"/>
                    <a:pt x="567" y="623"/>
                    <a:pt x="511" y="623"/>
                  </a:cubicBezTo>
                  <a:close/>
                </a:path>
              </a:pathLst>
            </a:custGeom>
            <a:solidFill>
              <a:srgbClr val="474747"/>
            </a:solidFill>
            <a:ln w="0">
              <a:noFill/>
            </a:ln>
          </p:spPr>
          <p:txBody>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2" name="Freeform 343"/>
            <p:cNvSpPr/>
            <p:nvPr/>
          </p:nvSpPr>
          <p:spPr bwMode="gray">
            <a:xfrm>
              <a:off x="9409113" y="4368800"/>
              <a:ext cx="25400" cy="109538"/>
            </a:xfrm>
            <a:custGeom>
              <a:avLst/>
              <a:gdLst/>
              <a:ahLst/>
              <a:cxnLst>
                <a:cxn ang="0">
                  <a:pos x="12700" y="109538"/>
                </a:cxn>
                <a:cxn ang="0">
                  <a:pos x="12700" y="109538"/>
                </a:cxn>
                <a:cxn ang="0">
                  <a:pos x="0" y="96735"/>
                </a:cxn>
                <a:cxn ang="0">
                  <a:pos x="0" y="12803"/>
                </a:cxn>
                <a:cxn ang="0">
                  <a:pos x="12700" y="0"/>
                </a:cxn>
                <a:cxn ang="0">
                  <a:pos x="25400" y="12803"/>
                </a:cxn>
                <a:cxn ang="0">
                  <a:pos x="25400" y="96735"/>
                </a:cxn>
                <a:cxn ang="0">
                  <a:pos x="12700" y="109538"/>
                </a:cxn>
              </a:cxnLst>
              <a:rect l="0" t="0" r="0" b="0"/>
              <a:pathLst>
                <a:path w="54" h="231">
                  <a:moveTo>
                    <a:pt x="27" y="231"/>
                  </a:moveTo>
                  <a:lnTo>
                    <a:pt x="27" y="231"/>
                  </a:lnTo>
                  <a:cubicBezTo>
                    <a:pt x="12" y="231"/>
                    <a:pt x="0" y="219"/>
                    <a:pt x="0" y="204"/>
                  </a:cubicBezTo>
                  <a:lnTo>
                    <a:pt x="0" y="27"/>
                  </a:lnTo>
                  <a:cubicBezTo>
                    <a:pt x="0" y="12"/>
                    <a:pt x="12" y="0"/>
                    <a:pt x="27" y="0"/>
                  </a:cubicBezTo>
                  <a:cubicBezTo>
                    <a:pt x="42" y="0"/>
                    <a:pt x="54" y="12"/>
                    <a:pt x="54" y="27"/>
                  </a:cubicBezTo>
                  <a:lnTo>
                    <a:pt x="54" y="204"/>
                  </a:lnTo>
                  <a:cubicBezTo>
                    <a:pt x="54" y="219"/>
                    <a:pt x="42" y="231"/>
                    <a:pt x="27" y="231"/>
                  </a:cubicBezTo>
                  <a:close/>
                </a:path>
              </a:pathLst>
            </a:custGeom>
            <a:solidFill>
              <a:srgbClr val="474747"/>
            </a:solidFill>
            <a:ln w="0">
              <a:noFill/>
            </a:ln>
          </p:spPr>
          <p:txBody>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3" name="Freeform 344"/>
            <p:cNvSpPr/>
            <p:nvPr/>
          </p:nvSpPr>
          <p:spPr bwMode="gray">
            <a:xfrm>
              <a:off x="9020175" y="4332288"/>
              <a:ext cx="33338" cy="26988"/>
            </a:xfrm>
            <a:custGeom>
              <a:avLst/>
              <a:gdLst/>
              <a:ahLst/>
              <a:cxnLst>
                <a:cxn ang="0">
                  <a:pos x="33338" y="13731"/>
                </a:cxn>
                <a:cxn ang="0">
                  <a:pos x="33338" y="13731"/>
                </a:cxn>
                <a:cxn ang="0">
                  <a:pos x="16434" y="26988"/>
                </a:cxn>
                <a:cxn ang="0">
                  <a:pos x="0" y="13731"/>
                </a:cxn>
                <a:cxn ang="0">
                  <a:pos x="16434" y="0"/>
                </a:cxn>
                <a:cxn ang="0">
                  <a:pos x="33338" y="13731"/>
                </a:cxn>
              </a:cxnLst>
              <a:rect l="0" t="0" r="0" b="0"/>
              <a:pathLst>
                <a:path w="71" h="57">
                  <a:moveTo>
                    <a:pt x="71" y="29"/>
                  </a:moveTo>
                  <a:lnTo>
                    <a:pt x="71" y="29"/>
                  </a:lnTo>
                  <a:cubicBezTo>
                    <a:pt x="71" y="45"/>
                    <a:pt x="55" y="57"/>
                    <a:pt x="35" y="57"/>
                  </a:cubicBezTo>
                  <a:cubicBezTo>
                    <a:pt x="16" y="57"/>
                    <a:pt x="0" y="45"/>
                    <a:pt x="0" y="29"/>
                  </a:cubicBezTo>
                  <a:cubicBezTo>
                    <a:pt x="0" y="12"/>
                    <a:pt x="16" y="0"/>
                    <a:pt x="35" y="0"/>
                  </a:cubicBezTo>
                  <a:cubicBezTo>
                    <a:pt x="55" y="0"/>
                    <a:pt x="71" y="12"/>
                    <a:pt x="71" y="29"/>
                  </a:cubicBezTo>
                  <a:close/>
                </a:path>
              </a:pathLst>
            </a:custGeom>
            <a:solidFill>
              <a:srgbClr val="474747"/>
            </a:solidFill>
            <a:ln w="0">
              <a:noFill/>
            </a:ln>
          </p:spPr>
          <p:txBody>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4" name="Freeform 345"/>
            <p:cNvSpPr/>
            <p:nvPr/>
          </p:nvSpPr>
          <p:spPr bwMode="gray">
            <a:xfrm>
              <a:off x="9020175" y="4448175"/>
              <a:ext cx="33338" cy="26988"/>
            </a:xfrm>
            <a:custGeom>
              <a:avLst/>
              <a:gdLst/>
              <a:ahLst/>
              <a:cxnLst>
                <a:cxn ang="0">
                  <a:pos x="33338" y="13494"/>
                </a:cxn>
                <a:cxn ang="0">
                  <a:pos x="33338" y="13494"/>
                </a:cxn>
                <a:cxn ang="0">
                  <a:pos x="16434" y="26988"/>
                </a:cxn>
                <a:cxn ang="0">
                  <a:pos x="0" y="13494"/>
                </a:cxn>
                <a:cxn ang="0">
                  <a:pos x="16434" y="0"/>
                </a:cxn>
                <a:cxn ang="0">
                  <a:pos x="33338" y="13494"/>
                </a:cxn>
              </a:cxnLst>
              <a:rect l="0" t="0" r="0" b="0"/>
              <a:pathLst>
                <a:path w="71" h="58">
                  <a:moveTo>
                    <a:pt x="71" y="29"/>
                  </a:moveTo>
                  <a:lnTo>
                    <a:pt x="71" y="29"/>
                  </a:lnTo>
                  <a:cubicBezTo>
                    <a:pt x="71" y="45"/>
                    <a:pt x="55" y="58"/>
                    <a:pt x="35" y="58"/>
                  </a:cubicBezTo>
                  <a:cubicBezTo>
                    <a:pt x="16" y="58"/>
                    <a:pt x="0" y="45"/>
                    <a:pt x="0" y="29"/>
                  </a:cubicBezTo>
                  <a:cubicBezTo>
                    <a:pt x="0" y="13"/>
                    <a:pt x="16" y="0"/>
                    <a:pt x="35" y="0"/>
                  </a:cubicBezTo>
                  <a:cubicBezTo>
                    <a:pt x="55" y="0"/>
                    <a:pt x="71" y="13"/>
                    <a:pt x="71" y="29"/>
                  </a:cubicBezTo>
                  <a:close/>
                </a:path>
              </a:pathLst>
            </a:custGeom>
            <a:solidFill>
              <a:srgbClr val="474747"/>
            </a:solidFill>
            <a:ln w="0">
              <a:noFill/>
            </a:ln>
          </p:spPr>
          <p:txBody>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5" name="Freeform 346"/>
            <p:cNvSpPr/>
            <p:nvPr/>
          </p:nvSpPr>
          <p:spPr bwMode="gray">
            <a:xfrm>
              <a:off x="9020175" y="4560888"/>
              <a:ext cx="33338" cy="26988"/>
            </a:xfrm>
            <a:custGeom>
              <a:avLst/>
              <a:gdLst/>
              <a:ahLst/>
              <a:cxnLst>
                <a:cxn ang="0">
                  <a:pos x="33338" y="13494"/>
                </a:cxn>
                <a:cxn ang="0">
                  <a:pos x="33338" y="13494"/>
                </a:cxn>
                <a:cxn ang="0">
                  <a:pos x="16434" y="26988"/>
                </a:cxn>
                <a:cxn ang="0">
                  <a:pos x="0" y="13494"/>
                </a:cxn>
                <a:cxn ang="0">
                  <a:pos x="16434" y="0"/>
                </a:cxn>
                <a:cxn ang="0">
                  <a:pos x="33338" y="13494"/>
                </a:cxn>
              </a:cxnLst>
              <a:rect l="0" t="0" r="0" b="0"/>
              <a:pathLst>
                <a:path w="71" h="58">
                  <a:moveTo>
                    <a:pt x="71" y="29"/>
                  </a:moveTo>
                  <a:lnTo>
                    <a:pt x="71" y="29"/>
                  </a:lnTo>
                  <a:cubicBezTo>
                    <a:pt x="71" y="45"/>
                    <a:pt x="55" y="58"/>
                    <a:pt x="35" y="58"/>
                  </a:cubicBezTo>
                  <a:cubicBezTo>
                    <a:pt x="16" y="58"/>
                    <a:pt x="0" y="45"/>
                    <a:pt x="0" y="29"/>
                  </a:cubicBezTo>
                  <a:cubicBezTo>
                    <a:pt x="0" y="13"/>
                    <a:pt x="16" y="0"/>
                    <a:pt x="35" y="0"/>
                  </a:cubicBezTo>
                  <a:cubicBezTo>
                    <a:pt x="55" y="0"/>
                    <a:pt x="71" y="13"/>
                    <a:pt x="71" y="29"/>
                  </a:cubicBezTo>
                  <a:close/>
                </a:path>
              </a:pathLst>
            </a:custGeom>
            <a:solidFill>
              <a:srgbClr val="474747"/>
            </a:solidFill>
            <a:ln w="0">
              <a:noFill/>
            </a:ln>
          </p:spPr>
          <p:txBody>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6" name="Freeform 347"/>
            <p:cNvSpPr/>
            <p:nvPr/>
          </p:nvSpPr>
          <p:spPr bwMode="gray">
            <a:xfrm>
              <a:off x="9224963" y="4619625"/>
              <a:ext cx="73025" cy="73025"/>
            </a:xfrm>
            <a:custGeom>
              <a:avLst/>
              <a:gdLst/>
              <a:ahLst/>
              <a:cxnLst>
                <a:cxn ang="0">
                  <a:pos x="46171" y="67843"/>
                </a:cxn>
                <a:cxn ang="0">
                  <a:pos x="46171" y="67843"/>
                </a:cxn>
                <a:cxn ang="0">
                  <a:pos x="5182" y="46171"/>
                </a:cxn>
                <a:cxn ang="0">
                  <a:pos x="26854" y="5182"/>
                </a:cxn>
                <a:cxn ang="0">
                  <a:pos x="67843" y="26854"/>
                </a:cxn>
                <a:cxn ang="0">
                  <a:pos x="46171" y="67843"/>
                </a:cxn>
              </a:cxnLst>
              <a:rect l="0" t="0" r="0" b="0"/>
              <a:pathLst>
                <a:path w="155" h="155">
                  <a:moveTo>
                    <a:pt x="98" y="144"/>
                  </a:moveTo>
                  <a:lnTo>
                    <a:pt x="98" y="144"/>
                  </a:lnTo>
                  <a:cubicBezTo>
                    <a:pt x="61" y="155"/>
                    <a:pt x="23" y="134"/>
                    <a:pt x="11" y="98"/>
                  </a:cubicBezTo>
                  <a:cubicBezTo>
                    <a:pt x="0" y="61"/>
                    <a:pt x="20" y="22"/>
                    <a:pt x="57" y="11"/>
                  </a:cubicBezTo>
                  <a:cubicBezTo>
                    <a:pt x="94" y="0"/>
                    <a:pt x="133" y="20"/>
                    <a:pt x="144" y="57"/>
                  </a:cubicBezTo>
                  <a:cubicBezTo>
                    <a:pt x="155" y="93"/>
                    <a:pt x="135" y="132"/>
                    <a:pt x="98" y="144"/>
                  </a:cubicBezTo>
                  <a:close/>
                </a:path>
              </a:pathLst>
            </a:custGeom>
            <a:solidFill>
              <a:srgbClr val="474747"/>
            </a:solidFill>
            <a:ln w="0">
              <a:noFill/>
            </a:ln>
          </p:spPr>
          <p:txBody>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7" name="Freeform 348"/>
            <p:cNvSpPr/>
            <p:nvPr/>
          </p:nvSpPr>
          <p:spPr bwMode="gray">
            <a:xfrm>
              <a:off x="9320213" y="4589463"/>
              <a:ext cx="73025" cy="73025"/>
            </a:xfrm>
            <a:custGeom>
              <a:avLst/>
              <a:gdLst/>
              <a:ahLst/>
              <a:cxnLst>
                <a:cxn ang="0">
                  <a:pos x="46171" y="67408"/>
                </a:cxn>
                <a:cxn ang="0">
                  <a:pos x="46171" y="67408"/>
                </a:cxn>
                <a:cxn ang="0">
                  <a:pos x="5182" y="46343"/>
                </a:cxn>
                <a:cxn ang="0">
                  <a:pos x="26854" y="5617"/>
                </a:cxn>
                <a:cxn ang="0">
                  <a:pos x="67843" y="27150"/>
                </a:cxn>
                <a:cxn ang="0">
                  <a:pos x="46171" y="67408"/>
                </a:cxn>
              </a:cxnLst>
              <a:rect l="0" t="0" r="0" b="0"/>
              <a:pathLst>
                <a:path w="155" h="156">
                  <a:moveTo>
                    <a:pt x="98" y="144"/>
                  </a:moveTo>
                  <a:lnTo>
                    <a:pt x="98" y="144"/>
                  </a:lnTo>
                  <a:cubicBezTo>
                    <a:pt x="61" y="156"/>
                    <a:pt x="23" y="135"/>
                    <a:pt x="11" y="99"/>
                  </a:cubicBezTo>
                  <a:cubicBezTo>
                    <a:pt x="0" y="62"/>
                    <a:pt x="20" y="23"/>
                    <a:pt x="57" y="12"/>
                  </a:cubicBezTo>
                  <a:cubicBezTo>
                    <a:pt x="94" y="0"/>
                    <a:pt x="133" y="21"/>
                    <a:pt x="144" y="58"/>
                  </a:cubicBezTo>
                  <a:cubicBezTo>
                    <a:pt x="155" y="94"/>
                    <a:pt x="135" y="133"/>
                    <a:pt x="98" y="144"/>
                  </a:cubicBezTo>
                  <a:close/>
                </a:path>
              </a:pathLst>
            </a:custGeom>
            <a:solidFill>
              <a:srgbClr val="474747"/>
            </a:solidFill>
            <a:ln w="0">
              <a:noFill/>
            </a:ln>
          </p:spPr>
          <p:txBody>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78" name="文本框 477"/>
          <p:cNvSpPr txBox="1"/>
          <p:nvPr/>
        </p:nvSpPr>
        <p:spPr bwMode="gray">
          <a:xfrm>
            <a:off x="8890133" y="1737743"/>
            <a:ext cx="825898" cy="184666"/>
          </a:xfrm>
          <a:prstGeom prst="rect">
            <a:avLst/>
          </a:prstGeom>
          <a:noFill/>
        </p:spPr>
        <p:txBody>
          <a:bodyPr wrap="square" lIns="0" tIns="0" rIns="0" bIns="0" rtlCol="0">
            <a:spAutoFit/>
          </a:bodyPr>
          <a:lstStyle>
            <a:defPPr>
              <a:defRPr lang="en-US"/>
            </a:defPPr>
            <a:lvl1pPr algn="ctr">
              <a:defRPr kumimoji="1" sz="1050">
                <a:solidFill>
                  <a:srgbClr val="000000"/>
                </a:solidFill>
                <a:latin typeface="Arial" panose="020B0503020204020204" pitchFamily="34" charset="-122"/>
                <a:ea typeface="Microsoft YaHei" panose="020B0503020204020204" pitchFamily="34" charset="-122"/>
              </a:defRPr>
            </a:lvl1pPr>
          </a:lstStyle>
          <a:p>
            <a:pPr defTabSz="480101" fontAlgn="ctr" hangingPunct="0">
              <a:defRPr/>
            </a:pPr>
            <a:r>
              <a:rPr lang="en-US" sz="1200" b="1" dirty="0" smtClean="0">
                <a:solidFill>
                  <a:schemeClr val="tx1"/>
                </a:solidFill>
                <a:latin typeface="Huawei Sans" panose="020C0503030203020204" pitchFamily="34" charset="0"/>
              </a:rPr>
              <a:t>Computing</a:t>
            </a:r>
            <a:endParaRPr lang="en-US" altLang="zh-CN" sz="1200" b="1" kern="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9" name="文本框 478"/>
          <p:cNvSpPr txBox="1"/>
          <p:nvPr/>
        </p:nvSpPr>
        <p:spPr bwMode="gray">
          <a:xfrm>
            <a:off x="9930786" y="1737743"/>
            <a:ext cx="982844" cy="184666"/>
          </a:xfrm>
          <a:prstGeom prst="rect">
            <a:avLst/>
          </a:prstGeom>
          <a:noFill/>
        </p:spPr>
        <p:txBody>
          <a:bodyPr wrap="square" lIns="0" tIns="0" rIns="0" bIns="0" rtlCol="0">
            <a:spAutoFit/>
          </a:bodyPr>
          <a:lstStyle>
            <a:defPPr>
              <a:defRPr lang="en-US"/>
            </a:defPPr>
            <a:lvl1pPr algn="ctr">
              <a:defRPr kumimoji="1" sz="1050">
                <a:solidFill>
                  <a:srgbClr val="000000"/>
                </a:solidFill>
                <a:latin typeface="Arial" panose="020B0503020204020204" pitchFamily="34" charset="-122"/>
                <a:ea typeface="Microsoft YaHei" panose="020B0503020204020204" pitchFamily="34" charset="-122"/>
              </a:defRPr>
            </a:lvl1pPr>
          </a:lstStyle>
          <a:p>
            <a:pPr defTabSz="480101" fontAlgn="ctr" hangingPunct="0">
              <a:defRPr/>
            </a:pPr>
            <a:r>
              <a:rPr lang="en-US" sz="1200" b="1" dirty="0" smtClean="0">
                <a:solidFill>
                  <a:schemeClr val="tx1"/>
                </a:solidFill>
                <a:latin typeface="Huawei Sans" panose="020C0503030203020204" pitchFamily="34" charset="0"/>
              </a:rPr>
              <a:t>Storage</a:t>
            </a:r>
            <a:endParaRPr lang="en-US" altLang="zh-CN" sz="1200" b="1" kern="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0" name="组合 29"/>
          <p:cNvGrpSpPr/>
          <p:nvPr/>
        </p:nvGrpSpPr>
        <p:grpSpPr bwMode="gray">
          <a:xfrm>
            <a:off x="9172347" y="3619322"/>
            <a:ext cx="957655" cy="986611"/>
            <a:chOff x="9466493" y="3946432"/>
            <a:chExt cx="957655" cy="986611"/>
          </a:xfrm>
        </p:grpSpPr>
        <p:grpSp>
          <p:nvGrpSpPr>
            <p:cNvPr id="2" name="组合 1"/>
            <p:cNvGrpSpPr>
              <a:grpSpLocks/>
            </p:cNvGrpSpPr>
            <p:nvPr/>
          </p:nvGrpSpPr>
          <p:grpSpPr bwMode="gray">
            <a:xfrm>
              <a:off x="9667888" y="3946432"/>
              <a:ext cx="554864" cy="554864"/>
              <a:chOff x="486205" y="3832533"/>
              <a:chExt cx="966100" cy="966100"/>
            </a:xfrm>
          </p:grpSpPr>
          <p:grpSp>
            <p:nvGrpSpPr>
              <p:cNvPr id="195" name="组合 194">
                <a:extLst>
                  <a:ext uri="{FF2B5EF4-FFF2-40B4-BE49-F238E27FC236}">
                    <a16:creationId xmlns:a16="http://schemas.microsoft.com/office/drawing/2014/main" xmlns="" id="{B94A8696-FDB6-4CD2-93D1-BB8597341D21}"/>
                  </a:ext>
                </a:extLst>
              </p:cNvPr>
              <p:cNvGrpSpPr/>
              <p:nvPr/>
            </p:nvGrpSpPr>
            <p:grpSpPr bwMode="gray">
              <a:xfrm>
                <a:off x="486205" y="3832533"/>
                <a:ext cx="966100" cy="966100"/>
                <a:chOff x="9962650" y="2779929"/>
                <a:chExt cx="1509959" cy="1509959"/>
              </a:xfrm>
            </p:grpSpPr>
            <p:sp>
              <p:nvSpPr>
                <p:cNvPr id="196" name="椭圆 195">
                  <a:extLst>
                    <a:ext uri="{FF2B5EF4-FFF2-40B4-BE49-F238E27FC236}">
                      <a16:creationId xmlns:a16="http://schemas.microsoft.com/office/drawing/2014/main" xmlns="" id="{88636073-88C2-487A-B35E-CB5875F90FAC}"/>
                    </a:ext>
                  </a:extLst>
                </p:cNvPr>
                <p:cNvSpPr/>
                <p:nvPr/>
              </p:nvSpPr>
              <p:spPr bwMode="gray">
                <a:xfrm>
                  <a:off x="9962650" y="2779929"/>
                  <a:ext cx="1509959" cy="1509959"/>
                </a:xfrm>
                <a:prstGeom prst="ellipse">
                  <a:avLst/>
                </a:prstGeom>
                <a:noFill/>
                <a:ln w="6350">
                  <a:solidFill>
                    <a:srgbClr val="A9A9A9"/>
                  </a:solidFill>
                  <a:miter lim="400000"/>
                </a:ln>
              </p:spPr>
              <p:txBody>
                <a:bodyPr lIns="22519" tIns="22519" rIns="22519" bIns="22519" anchor="ctr"/>
                <a:lstStyle/>
                <a:p>
                  <a:pPr algn="ctr" defTabSz="762635" fontAlgn="ctr" hangingPunct="0">
                    <a:lnSpc>
                      <a:spcPct val="130000"/>
                    </a:lnSpc>
                    <a:spcBef>
                      <a:spcPct val="0"/>
                    </a:spcBef>
                    <a:spcAft>
                      <a:spcPct val="0"/>
                    </a:spcAft>
                    <a:defRPr/>
                  </a:pPr>
                  <a:endParaRPr lang="en-US" altLang="zh-CN" sz="1050" b="1"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97" name="椭圆 196"/>
                <p:cNvSpPr/>
                <p:nvPr/>
              </p:nvSpPr>
              <p:spPr bwMode="gray">
                <a:xfrm>
                  <a:off x="10036974" y="2860543"/>
                  <a:ext cx="1348730" cy="1348730"/>
                </a:xfrm>
                <a:prstGeom prst="ellipse">
                  <a:avLst/>
                </a:prstGeom>
                <a:solidFill>
                  <a:schemeClr val="bg1">
                    <a:lumMod val="75000"/>
                  </a:schemeClr>
                </a:solidFill>
                <a:ln w="6350">
                  <a:gradFill>
                    <a:gsLst>
                      <a:gs pos="0">
                        <a:srgbClr val="C00000"/>
                      </a:gs>
                      <a:gs pos="100000">
                        <a:srgbClr val="8D1C21"/>
                      </a:gs>
                    </a:gsLst>
                    <a:lin ang="5400000" scaled="0"/>
                  </a:gradFill>
                  <a:miter lim="400000"/>
                </a:ln>
              </p:spPr>
              <p:txBody>
                <a:bodyPr lIns="22519" tIns="22519" rIns="22519" bIns="22519" anchor="ctr"/>
                <a:lstStyle/>
                <a:p>
                  <a:pPr algn="ctr" defTabSz="762635" fontAlgn="ctr" hangingPunct="0">
                    <a:lnSpc>
                      <a:spcPct val="130000"/>
                    </a:lnSpc>
                    <a:spcBef>
                      <a:spcPct val="0"/>
                    </a:spcBef>
                    <a:spcAft>
                      <a:spcPct val="0"/>
                    </a:spcAft>
                    <a:defRPr/>
                  </a:pPr>
                  <a:endParaRPr lang="en-US" altLang="zh-CN" sz="1050" b="1"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grpSp>
            <p:nvGrpSpPr>
              <p:cNvPr id="198" name="组合 197"/>
              <p:cNvGrpSpPr/>
              <p:nvPr/>
            </p:nvGrpSpPr>
            <p:grpSpPr bwMode="gray">
              <a:xfrm>
                <a:off x="715200" y="4021206"/>
                <a:ext cx="531487" cy="614158"/>
                <a:chOff x="5914979" y="3896564"/>
                <a:chExt cx="247881" cy="286440"/>
              </a:xfrm>
            </p:grpSpPr>
            <p:sp>
              <p:nvSpPr>
                <p:cNvPr id="199" name="Freeform 54"/>
                <p:cNvSpPr>
                  <a:spLocks noEditPoints="1"/>
                </p:cNvSpPr>
                <p:nvPr/>
              </p:nvSpPr>
              <p:spPr bwMode="gray">
                <a:xfrm>
                  <a:off x="5914979" y="3896564"/>
                  <a:ext cx="247881" cy="286440"/>
                </a:xfrm>
                <a:custGeom>
                  <a:avLst/>
                  <a:gdLst/>
                  <a:ahLst/>
                  <a:cxnLst>
                    <a:cxn ang="0">
                      <a:pos x="180" y="34"/>
                    </a:cxn>
                    <a:cxn ang="0">
                      <a:pos x="180" y="34"/>
                    </a:cxn>
                    <a:cxn ang="0">
                      <a:pos x="90" y="0"/>
                    </a:cxn>
                    <a:cxn ang="0">
                      <a:pos x="0" y="34"/>
                    </a:cxn>
                    <a:cxn ang="0">
                      <a:pos x="0" y="34"/>
                    </a:cxn>
                    <a:cxn ang="0">
                      <a:pos x="0" y="54"/>
                    </a:cxn>
                    <a:cxn ang="0">
                      <a:pos x="0" y="82"/>
                    </a:cxn>
                    <a:cxn ang="0">
                      <a:pos x="4" y="110"/>
                    </a:cxn>
                    <a:cxn ang="0">
                      <a:pos x="8" y="122"/>
                    </a:cxn>
                    <a:cxn ang="0">
                      <a:pos x="12" y="134"/>
                    </a:cxn>
                    <a:cxn ang="0">
                      <a:pos x="12" y="134"/>
                    </a:cxn>
                    <a:cxn ang="0">
                      <a:pos x="24" y="156"/>
                    </a:cxn>
                    <a:cxn ang="0">
                      <a:pos x="32" y="168"/>
                    </a:cxn>
                    <a:cxn ang="0">
                      <a:pos x="42" y="178"/>
                    </a:cxn>
                    <a:cxn ang="0">
                      <a:pos x="52" y="186"/>
                    </a:cxn>
                    <a:cxn ang="0">
                      <a:pos x="62" y="194"/>
                    </a:cxn>
                    <a:cxn ang="0">
                      <a:pos x="76" y="202"/>
                    </a:cxn>
                    <a:cxn ang="0">
                      <a:pos x="90" y="208"/>
                    </a:cxn>
                    <a:cxn ang="0">
                      <a:pos x="90" y="208"/>
                    </a:cxn>
                    <a:cxn ang="0">
                      <a:pos x="104" y="202"/>
                    </a:cxn>
                    <a:cxn ang="0">
                      <a:pos x="116" y="194"/>
                    </a:cxn>
                    <a:cxn ang="0">
                      <a:pos x="128" y="186"/>
                    </a:cxn>
                    <a:cxn ang="0">
                      <a:pos x="138" y="178"/>
                    </a:cxn>
                    <a:cxn ang="0">
                      <a:pos x="146" y="168"/>
                    </a:cxn>
                    <a:cxn ang="0">
                      <a:pos x="154" y="156"/>
                    </a:cxn>
                    <a:cxn ang="0">
                      <a:pos x="166" y="134"/>
                    </a:cxn>
                    <a:cxn ang="0">
                      <a:pos x="166" y="134"/>
                    </a:cxn>
                    <a:cxn ang="0">
                      <a:pos x="170" y="122"/>
                    </a:cxn>
                    <a:cxn ang="0">
                      <a:pos x="174" y="110"/>
                    </a:cxn>
                    <a:cxn ang="0">
                      <a:pos x="178" y="82"/>
                    </a:cxn>
                    <a:cxn ang="0">
                      <a:pos x="180" y="54"/>
                    </a:cxn>
                    <a:cxn ang="0">
                      <a:pos x="180" y="34"/>
                    </a:cxn>
                    <a:cxn ang="0">
                      <a:pos x="180" y="34"/>
                    </a:cxn>
                    <a:cxn ang="0">
                      <a:pos x="160" y="48"/>
                    </a:cxn>
                    <a:cxn ang="0">
                      <a:pos x="160" y="48"/>
                    </a:cxn>
                    <a:cxn ang="0">
                      <a:pos x="158" y="88"/>
                    </a:cxn>
                    <a:cxn ang="0">
                      <a:pos x="154" y="110"/>
                    </a:cxn>
                    <a:cxn ang="0">
                      <a:pos x="150" y="126"/>
                    </a:cxn>
                    <a:cxn ang="0">
                      <a:pos x="150" y="126"/>
                    </a:cxn>
                    <a:cxn ang="0">
                      <a:pos x="138" y="146"/>
                    </a:cxn>
                    <a:cxn ang="0">
                      <a:pos x="126" y="162"/>
                    </a:cxn>
                    <a:cxn ang="0">
                      <a:pos x="108" y="178"/>
                    </a:cxn>
                    <a:cxn ang="0">
                      <a:pos x="100" y="184"/>
                    </a:cxn>
                    <a:cxn ang="0">
                      <a:pos x="90" y="188"/>
                    </a:cxn>
                    <a:cxn ang="0">
                      <a:pos x="90" y="188"/>
                    </a:cxn>
                    <a:cxn ang="0">
                      <a:pos x="80" y="184"/>
                    </a:cxn>
                    <a:cxn ang="0">
                      <a:pos x="70" y="178"/>
                    </a:cxn>
                    <a:cxn ang="0">
                      <a:pos x="54" y="162"/>
                    </a:cxn>
                    <a:cxn ang="0">
                      <a:pos x="40" y="146"/>
                    </a:cxn>
                    <a:cxn ang="0">
                      <a:pos x="30" y="126"/>
                    </a:cxn>
                    <a:cxn ang="0">
                      <a:pos x="30" y="126"/>
                    </a:cxn>
                    <a:cxn ang="0">
                      <a:pos x="24" y="110"/>
                    </a:cxn>
                    <a:cxn ang="0">
                      <a:pos x="20" y="88"/>
                    </a:cxn>
                    <a:cxn ang="0">
                      <a:pos x="18" y="48"/>
                    </a:cxn>
                    <a:cxn ang="0">
                      <a:pos x="90" y="20"/>
                    </a:cxn>
                    <a:cxn ang="0">
                      <a:pos x="162" y="48"/>
                    </a:cxn>
                    <a:cxn ang="0">
                      <a:pos x="160" y="48"/>
                    </a:cxn>
                  </a:cxnLst>
                  <a:rect l="0" t="0" r="r" b="b"/>
                  <a:pathLst>
                    <a:path w="180" h="208">
                      <a:moveTo>
                        <a:pt x="180" y="34"/>
                      </a:moveTo>
                      <a:lnTo>
                        <a:pt x="180" y="34"/>
                      </a:lnTo>
                      <a:lnTo>
                        <a:pt x="90" y="0"/>
                      </a:lnTo>
                      <a:lnTo>
                        <a:pt x="0" y="34"/>
                      </a:lnTo>
                      <a:lnTo>
                        <a:pt x="0" y="34"/>
                      </a:lnTo>
                      <a:lnTo>
                        <a:pt x="0" y="54"/>
                      </a:lnTo>
                      <a:lnTo>
                        <a:pt x="0" y="82"/>
                      </a:lnTo>
                      <a:lnTo>
                        <a:pt x="4" y="110"/>
                      </a:lnTo>
                      <a:lnTo>
                        <a:pt x="8" y="122"/>
                      </a:lnTo>
                      <a:lnTo>
                        <a:pt x="12" y="134"/>
                      </a:lnTo>
                      <a:lnTo>
                        <a:pt x="12" y="134"/>
                      </a:lnTo>
                      <a:lnTo>
                        <a:pt x="24" y="156"/>
                      </a:lnTo>
                      <a:lnTo>
                        <a:pt x="32" y="168"/>
                      </a:lnTo>
                      <a:lnTo>
                        <a:pt x="42" y="178"/>
                      </a:lnTo>
                      <a:lnTo>
                        <a:pt x="52" y="186"/>
                      </a:lnTo>
                      <a:lnTo>
                        <a:pt x="62" y="194"/>
                      </a:lnTo>
                      <a:lnTo>
                        <a:pt x="76" y="202"/>
                      </a:lnTo>
                      <a:lnTo>
                        <a:pt x="90" y="208"/>
                      </a:lnTo>
                      <a:lnTo>
                        <a:pt x="90" y="208"/>
                      </a:lnTo>
                      <a:lnTo>
                        <a:pt x="104" y="202"/>
                      </a:lnTo>
                      <a:lnTo>
                        <a:pt x="116" y="194"/>
                      </a:lnTo>
                      <a:lnTo>
                        <a:pt x="128" y="186"/>
                      </a:lnTo>
                      <a:lnTo>
                        <a:pt x="138" y="178"/>
                      </a:lnTo>
                      <a:lnTo>
                        <a:pt x="146" y="168"/>
                      </a:lnTo>
                      <a:lnTo>
                        <a:pt x="154" y="156"/>
                      </a:lnTo>
                      <a:lnTo>
                        <a:pt x="166" y="134"/>
                      </a:lnTo>
                      <a:lnTo>
                        <a:pt x="166" y="134"/>
                      </a:lnTo>
                      <a:lnTo>
                        <a:pt x="170" y="122"/>
                      </a:lnTo>
                      <a:lnTo>
                        <a:pt x="174" y="110"/>
                      </a:lnTo>
                      <a:lnTo>
                        <a:pt x="178" y="82"/>
                      </a:lnTo>
                      <a:lnTo>
                        <a:pt x="180" y="54"/>
                      </a:lnTo>
                      <a:lnTo>
                        <a:pt x="180" y="34"/>
                      </a:lnTo>
                      <a:lnTo>
                        <a:pt x="180" y="34"/>
                      </a:lnTo>
                      <a:close/>
                      <a:moveTo>
                        <a:pt x="160" y="48"/>
                      </a:moveTo>
                      <a:lnTo>
                        <a:pt x="160" y="48"/>
                      </a:lnTo>
                      <a:lnTo>
                        <a:pt x="158" y="88"/>
                      </a:lnTo>
                      <a:lnTo>
                        <a:pt x="154" y="110"/>
                      </a:lnTo>
                      <a:lnTo>
                        <a:pt x="150" y="126"/>
                      </a:lnTo>
                      <a:lnTo>
                        <a:pt x="150" y="126"/>
                      </a:lnTo>
                      <a:lnTo>
                        <a:pt x="138" y="146"/>
                      </a:lnTo>
                      <a:lnTo>
                        <a:pt x="126" y="162"/>
                      </a:lnTo>
                      <a:lnTo>
                        <a:pt x="108" y="178"/>
                      </a:lnTo>
                      <a:lnTo>
                        <a:pt x="100" y="184"/>
                      </a:lnTo>
                      <a:lnTo>
                        <a:pt x="90" y="188"/>
                      </a:lnTo>
                      <a:lnTo>
                        <a:pt x="90" y="188"/>
                      </a:lnTo>
                      <a:lnTo>
                        <a:pt x="80" y="184"/>
                      </a:lnTo>
                      <a:lnTo>
                        <a:pt x="70" y="178"/>
                      </a:lnTo>
                      <a:lnTo>
                        <a:pt x="54" y="162"/>
                      </a:lnTo>
                      <a:lnTo>
                        <a:pt x="40" y="146"/>
                      </a:lnTo>
                      <a:lnTo>
                        <a:pt x="30" y="126"/>
                      </a:lnTo>
                      <a:lnTo>
                        <a:pt x="30" y="126"/>
                      </a:lnTo>
                      <a:lnTo>
                        <a:pt x="24" y="110"/>
                      </a:lnTo>
                      <a:lnTo>
                        <a:pt x="20" y="88"/>
                      </a:lnTo>
                      <a:lnTo>
                        <a:pt x="18" y="48"/>
                      </a:lnTo>
                      <a:lnTo>
                        <a:pt x="90" y="20"/>
                      </a:lnTo>
                      <a:lnTo>
                        <a:pt x="162" y="48"/>
                      </a:lnTo>
                      <a:lnTo>
                        <a:pt x="160" y="48"/>
                      </a:lnTo>
                      <a:close/>
                    </a:path>
                  </a:pathLst>
                </a:custGeom>
                <a:solidFill>
                  <a:sysClr val="window" lastClr="FFFFFF"/>
                </a:solidFill>
                <a:ln w="9525">
                  <a:noFill/>
                  <a:round/>
                  <a:headEnd/>
                  <a:tailEnd/>
                </a:ln>
              </p:spPr>
              <p:txBody>
                <a:bodyPr vert="horz" wrap="square" lIns="91440" tIns="45720" rIns="91440" bIns="45720" numCol="1" anchor="t" anchorCtr="0" compatLnSpc="1">
                  <a:prstTxWarp prst="textNoShape">
                    <a:avLst/>
                  </a:prstTxWarp>
                </a:bodyPr>
                <a:lstStyle/>
                <a:p>
                  <a:pPr algn="ctr" defTabSz="914400" fontAlgn="ctr" hangingPunct="0">
                    <a:defRPr/>
                  </a:pPr>
                  <a:endParaRPr lang="en-US" altLang="zh-CN" sz="2000" b="1"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0" name="Freeform 55"/>
                <p:cNvSpPr>
                  <a:spLocks/>
                </p:cNvSpPr>
                <p:nvPr/>
              </p:nvSpPr>
              <p:spPr bwMode="gray">
                <a:xfrm>
                  <a:off x="5983834" y="3979385"/>
                  <a:ext cx="134957" cy="151482"/>
                </a:xfrm>
                <a:custGeom>
                  <a:avLst/>
                  <a:gdLst/>
                  <a:ahLst/>
                  <a:cxnLst>
                    <a:cxn ang="0">
                      <a:pos x="0" y="74"/>
                    </a:cxn>
                    <a:cxn ang="0">
                      <a:pos x="0" y="74"/>
                    </a:cxn>
                    <a:cxn ang="0">
                      <a:pos x="8" y="86"/>
                    </a:cxn>
                    <a:cxn ang="0">
                      <a:pos x="16" y="94"/>
                    </a:cxn>
                    <a:cxn ang="0">
                      <a:pos x="28" y="102"/>
                    </a:cxn>
                    <a:cxn ang="0">
                      <a:pos x="40" y="110"/>
                    </a:cxn>
                    <a:cxn ang="0">
                      <a:pos x="40" y="110"/>
                    </a:cxn>
                    <a:cxn ang="0">
                      <a:pos x="56" y="100"/>
                    </a:cxn>
                    <a:cxn ang="0">
                      <a:pos x="70" y="88"/>
                    </a:cxn>
                    <a:cxn ang="0">
                      <a:pos x="80" y="72"/>
                    </a:cxn>
                    <a:cxn ang="0">
                      <a:pos x="90" y="56"/>
                    </a:cxn>
                    <a:cxn ang="0">
                      <a:pos x="90" y="56"/>
                    </a:cxn>
                    <a:cxn ang="0">
                      <a:pos x="94" y="44"/>
                    </a:cxn>
                    <a:cxn ang="0">
                      <a:pos x="96" y="30"/>
                    </a:cxn>
                    <a:cxn ang="0">
                      <a:pos x="98" y="0"/>
                    </a:cxn>
                    <a:cxn ang="0">
                      <a:pos x="0" y="74"/>
                    </a:cxn>
                  </a:cxnLst>
                  <a:rect l="0" t="0" r="r" b="b"/>
                  <a:pathLst>
                    <a:path w="98" h="110">
                      <a:moveTo>
                        <a:pt x="0" y="74"/>
                      </a:moveTo>
                      <a:lnTo>
                        <a:pt x="0" y="74"/>
                      </a:lnTo>
                      <a:lnTo>
                        <a:pt x="8" y="86"/>
                      </a:lnTo>
                      <a:lnTo>
                        <a:pt x="16" y="94"/>
                      </a:lnTo>
                      <a:lnTo>
                        <a:pt x="28" y="102"/>
                      </a:lnTo>
                      <a:lnTo>
                        <a:pt x="40" y="110"/>
                      </a:lnTo>
                      <a:lnTo>
                        <a:pt x="40" y="110"/>
                      </a:lnTo>
                      <a:lnTo>
                        <a:pt x="56" y="100"/>
                      </a:lnTo>
                      <a:lnTo>
                        <a:pt x="70" y="88"/>
                      </a:lnTo>
                      <a:lnTo>
                        <a:pt x="80" y="72"/>
                      </a:lnTo>
                      <a:lnTo>
                        <a:pt x="90" y="56"/>
                      </a:lnTo>
                      <a:lnTo>
                        <a:pt x="90" y="56"/>
                      </a:lnTo>
                      <a:lnTo>
                        <a:pt x="94" y="44"/>
                      </a:lnTo>
                      <a:lnTo>
                        <a:pt x="96" y="30"/>
                      </a:lnTo>
                      <a:lnTo>
                        <a:pt x="98" y="0"/>
                      </a:lnTo>
                      <a:lnTo>
                        <a:pt x="0" y="74"/>
                      </a:lnTo>
                      <a:close/>
                    </a:path>
                  </a:pathLst>
                </a:custGeom>
                <a:solidFill>
                  <a:srgbClr val="FFFFFF">
                    <a:lumMod val="85000"/>
                  </a:srgbClr>
                </a:solidFill>
                <a:ln w="9525">
                  <a:noFill/>
                  <a:round/>
                  <a:headEnd/>
                  <a:tailEnd/>
                </a:ln>
              </p:spPr>
              <p:txBody>
                <a:bodyPr vert="horz" wrap="square" lIns="91440" tIns="45720" rIns="91440" bIns="45720" numCol="1" anchor="t" anchorCtr="0" compatLnSpc="1">
                  <a:prstTxWarp prst="textNoShape">
                    <a:avLst/>
                  </a:prstTxWarp>
                </a:bodyPr>
                <a:lstStyle/>
                <a:p>
                  <a:pPr algn="ctr" defTabSz="914400" fontAlgn="ctr" hangingPunct="0">
                    <a:defRPr/>
                  </a:pPr>
                  <a:endParaRPr lang="en-US" altLang="zh-CN" sz="2000" b="1"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1" name="Freeform 56"/>
                <p:cNvSpPr>
                  <a:spLocks/>
                </p:cNvSpPr>
                <p:nvPr/>
              </p:nvSpPr>
              <p:spPr bwMode="gray">
                <a:xfrm>
                  <a:off x="5956292" y="3932563"/>
                  <a:ext cx="154237" cy="132203"/>
                </a:xfrm>
                <a:custGeom>
                  <a:avLst/>
                  <a:gdLst/>
                  <a:ahLst/>
                  <a:cxnLst>
                    <a:cxn ang="0">
                      <a:pos x="60" y="0"/>
                    </a:cxn>
                    <a:cxn ang="0">
                      <a:pos x="0" y="24"/>
                    </a:cxn>
                    <a:cxn ang="0">
                      <a:pos x="0" y="24"/>
                    </a:cxn>
                    <a:cxn ang="0">
                      <a:pos x="2" y="58"/>
                    </a:cxn>
                    <a:cxn ang="0">
                      <a:pos x="4" y="76"/>
                    </a:cxn>
                    <a:cxn ang="0">
                      <a:pos x="10" y="90"/>
                    </a:cxn>
                    <a:cxn ang="0">
                      <a:pos x="10" y="90"/>
                    </a:cxn>
                    <a:cxn ang="0">
                      <a:pos x="12" y="96"/>
                    </a:cxn>
                    <a:cxn ang="0">
                      <a:pos x="112" y="20"/>
                    </a:cxn>
                    <a:cxn ang="0">
                      <a:pos x="60" y="0"/>
                    </a:cxn>
                  </a:cxnLst>
                  <a:rect l="0" t="0" r="r" b="b"/>
                  <a:pathLst>
                    <a:path w="112" h="96">
                      <a:moveTo>
                        <a:pt x="60" y="0"/>
                      </a:moveTo>
                      <a:lnTo>
                        <a:pt x="0" y="24"/>
                      </a:lnTo>
                      <a:lnTo>
                        <a:pt x="0" y="24"/>
                      </a:lnTo>
                      <a:lnTo>
                        <a:pt x="2" y="58"/>
                      </a:lnTo>
                      <a:lnTo>
                        <a:pt x="4" y="76"/>
                      </a:lnTo>
                      <a:lnTo>
                        <a:pt x="10" y="90"/>
                      </a:lnTo>
                      <a:lnTo>
                        <a:pt x="10" y="90"/>
                      </a:lnTo>
                      <a:lnTo>
                        <a:pt x="12" y="96"/>
                      </a:lnTo>
                      <a:lnTo>
                        <a:pt x="112" y="20"/>
                      </a:lnTo>
                      <a:lnTo>
                        <a:pt x="60" y="0"/>
                      </a:lnTo>
                      <a:close/>
                    </a:path>
                  </a:pathLst>
                </a:custGeom>
                <a:solidFill>
                  <a:sysClr val="window" lastClr="FFFFFF">
                    <a:lumMod val="95000"/>
                  </a:sysClr>
                </a:solidFill>
                <a:ln w="9525">
                  <a:noFill/>
                  <a:round/>
                  <a:headEnd/>
                  <a:tailEnd/>
                </a:ln>
              </p:spPr>
              <p:txBody>
                <a:bodyPr vert="horz" wrap="square" lIns="91440" tIns="45720" rIns="91440" bIns="45720" numCol="1" anchor="t" anchorCtr="0" compatLnSpc="1">
                  <a:prstTxWarp prst="textNoShape">
                    <a:avLst/>
                  </a:prstTxWarp>
                </a:bodyPr>
                <a:lstStyle/>
                <a:p>
                  <a:pPr algn="ctr" defTabSz="914400" fontAlgn="ctr" hangingPunct="0">
                    <a:defRPr/>
                  </a:pPr>
                  <a:endParaRPr lang="en-US" altLang="zh-CN" sz="2000" b="1"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208" name="文本框 207">
              <a:extLst>
                <a:ext uri="{FF2B5EF4-FFF2-40B4-BE49-F238E27FC236}">
                  <a16:creationId xmlns:a16="http://schemas.microsoft.com/office/drawing/2014/main" xmlns="" id="{6642AFDD-C7BB-4C20-A41D-6D1D25B32E85}"/>
                </a:ext>
              </a:extLst>
            </p:cNvPr>
            <p:cNvSpPr txBox="1"/>
            <p:nvPr/>
          </p:nvSpPr>
          <p:spPr bwMode="gray">
            <a:xfrm>
              <a:off x="9466493" y="4542287"/>
              <a:ext cx="957655" cy="390756"/>
            </a:xfrm>
            <a:prstGeom prst="rect">
              <a:avLst/>
            </a:prstGeom>
            <a:noFill/>
            <a:ln w="6350">
              <a:noFill/>
              <a:miter lim="400000"/>
            </a:ln>
          </p:spPr>
          <p:txBody>
            <a:bodyPr lIns="45028" tIns="45028" rIns="45028" bIns="45028" anchor="ctr"/>
            <a:lstStyle>
              <a:defPPr>
                <a:defRPr lang="en-US"/>
              </a:defPPr>
              <a:lvl1pPr algn="ctr" defTabSz="762635" fontAlgn="base" hangingPunct="0">
                <a:lnSpc>
                  <a:spcPct val="130000"/>
                </a:lnSpc>
                <a:spcBef>
                  <a:spcPct val="0"/>
                </a:spcBef>
                <a:spcAft>
                  <a:spcPct val="0"/>
                </a:spcAft>
                <a:defRPr sz="800" kern="0">
                  <a:solidFill>
                    <a:srgbClr val="FFFFFF"/>
                  </a:solidFill>
                  <a:latin typeface="Arial" panose="020B0503020204020204" pitchFamily="34" charset="-122"/>
                  <a:ea typeface="微软雅黑" panose="020B0503020204020204" pitchFamily="34" charset="-122"/>
                  <a:cs typeface="Arial" panose="020B0604020202020204" pitchFamily="34" charset="0"/>
                </a:defRPr>
              </a:lvl1pPr>
            </a:lstStyle>
            <a:p>
              <a:pPr defTabSz="960010" fontAlgn="ctr" hangingPunct="1">
                <a:lnSpc>
                  <a:spcPct val="100000"/>
                </a:lnSpc>
                <a:spcBef>
                  <a:spcPts val="0"/>
                </a:spcBef>
                <a:spcAft>
                  <a:spcPts val="0"/>
                </a:spcAft>
              </a:pPr>
              <a:r>
                <a:rPr lang="en-US" sz="1400" b="1" dirty="0" smtClean="0">
                  <a:solidFill>
                    <a:schemeClr val="tx1"/>
                  </a:solidFill>
                  <a:latin typeface="Huawei Sans" panose="020C0503030203020204" pitchFamily="34" charset="0"/>
                </a:rPr>
                <a:t>Security</a:t>
              </a:r>
            </a:p>
          </p:txBody>
        </p:sp>
      </p:grpSp>
      <p:grpSp>
        <p:nvGrpSpPr>
          <p:cNvPr id="13" name="组合 12"/>
          <p:cNvGrpSpPr/>
          <p:nvPr/>
        </p:nvGrpSpPr>
        <p:grpSpPr bwMode="gray">
          <a:xfrm>
            <a:off x="2439783" y="3693149"/>
            <a:ext cx="736240" cy="847092"/>
            <a:chOff x="327242" y="3840024"/>
            <a:chExt cx="736240" cy="847092"/>
          </a:xfrm>
        </p:grpSpPr>
        <p:grpSp>
          <p:nvGrpSpPr>
            <p:cNvPr id="211" name="组合 210">
              <a:extLst>
                <a:ext uri="{FF2B5EF4-FFF2-40B4-BE49-F238E27FC236}">
                  <a16:creationId xmlns:a16="http://schemas.microsoft.com/office/drawing/2014/main" xmlns="" id="{C12A2CC3-8754-4313-92EE-6EF034A43DE8}"/>
                </a:ext>
              </a:extLst>
            </p:cNvPr>
            <p:cNvGrpSpPr>
              <a:grpSpLocks/>
            </p:cNvGrpSpPr>
            <p:nvPr/>
          </p:nvGrpSpPr>
          <p:grpSpPr bwMode="gray">
            <a:xfrm>
              <a:off x="417930" y="3840024"/>
              <a:ext cx="554864" cy="554864"/>
              <a:chOff x="25105176" y="2746200"/>
              <a:chExt cx="1509959" cy="1509959"/>
            </a:xfrm>
          </p:grpSpPr>
          <p:grpSp>
            <p:nvGrpSpPr>
              <p:cNvPr id="212" name="组合 211">
                <a:extLst>
                  <a:ext uri="{FF2B5EF4-FFF2-40B4-BE49-F238E27FC236}">
                    <a16:creationId xmlns:a16="http://schemas.microsoft.com/office/drawing/2014/main" xmlns="" id="{3FA3E0AA-7D7F-43ED-833F-5C1D72D79451}"/>
                  </a:ext>
                </a:extLst>
              </p:cNvPr>
              <p:cNvGrpSpPr/>
              <p:nvPr/>
            </p:nvGrpSpPr>
            <p:grpSpPr bwMode="gray">
              <a:xfrm>
                <a:off x="25105176" y="2746200"/>
                <a:ext cx="1509959" cy="1509959"/>
                <a:chOff x="24038750" y="2779929"/>
                <a:chExt cx="1509959" cy="1509959"/>
              </a:xfrm>
            </p:grpSpPr>
            <p:sp>
              <p:nvSpPr>
                <p:cNvPr id="214" name="椭圆 213">
                  <a:extLst>
                    <a:ext uri="{FF2B5EF4-FFF2-40B4-BE49-F238E27FC236}">
                      <a16:creationId xmlns:a16="http://schemas.microsoft.com/office/drawing/2014/main" xmlns="" id="{128C30FA-4928-41BE-8567-46B6AB4A68BE}"/>
                    </a:ext>
                  </a:extLst>
                </p:cNvPr>
                <p:cNvSpPr/>
                <p:nvPr/>
              </p:nvSpPr>
              <p:spPr bwMode="gray">
                <a:xfrm>
                  <a:off x="24038750" y="2779929"/>
                  <a:ext cx="1509959" cy="1509959"/>
                </a:xfrm>
                <a:prstGeom prst="ellipse">
                  <a:avLst/>
                </a:prstGeom>
                <a:noFill/>
                <a:ln w="6350">
                  <a:solidFill>
                    <a:srgbClr val="A9A9A9"/>
                  </a:solidFill>
                  <a:miter lim="400000"/>
                </a:ln>
              </p:spPr>
              <p:txBody>
                <a:bodyPr lIns="22519" tIns="22519" rIns="22519" bIns="22519" anchor="ctr"/>
                <a:lstStyle/>
                <a:p>
                  <a:pPr algn="ctr" defTabSz="762635" fontAlgn="ctr" hangingPunct="0">
                    <a:lnSpc>
                      <a:spcPct val="130000"/>
                    </a:lnSpc>
                    <a:spcBef>
                      <a:spcPct val="0"/>
                    </a:spcBef>
                    <a:spcAft>
                      <a:spcPct val="0"/>
                    </a:spcAft>
                    <a:defRPr/>
                  </a:pPr>
                  <a:endParaRPr lang="en-US" altLang="zh-CN" sz="1050" b="1"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15" name="椭圆 214">
                  <a:extLst>
                    <a:ext uri="{FF2B5EF4-FFF2-40B4-BE49-F238E27FC236}">
                      <a16:creationId xmlns:a16="http://schemas.microsoft.com/office/drawing/2014/main" xmlns="" id="{F27553AD-12A6-435D-B7F4-BC00ABC9D5AD}"/>
                    </a:ext>
                  </a:extLst>
                </p:cNvPr>
                <p:cNvSpPr/>
                <p:nvPr/>
              </p:nvSpPr>
              <p:spPr bwMode="gray">
                <a:xfrm>
                  <a:off x="24119364" y="2860543"/>
                  <a:ext cx="1348730" cy="1348730"/>
                </a:xfrm>
                <a:prstGeom prst="ellipse">
                  <a:avLst/>
                </a:prstGeom>
                <a:solidFill>
                  <a:schemeClr val="bg1">
                    <a:lumMod val="75000"/>
                  </a:schemeClr>
                </a:solidFill>
                <a:ln w="6350">
                  <a:gradFill>
                    <a:gsLst>
                      <a:gs pos="0">
                        <a:srgbClr val="C00000"/>
                      </a:gs>
                      <a:gs pos="100000">
                        <a:srgbClr val="8D1C21"/>
                      </a:gs>
                    </a:gsLst>
                    <a:lin ang="5400000" scaled="0"/>
                  </a:gradFill>
                  <a:miter lim="400000"/>
                </a:ln>
              </p:spPr>
              <p:txBody>
                <a:bodyPr lIns="22519" tIns="22519" rIns="22519" bIns="22519" anchor="ctr"/>
                <a:lstStyle/>
                <a:p>
                  <a:pPr algn="ctr" defTabSz="762635" fontAlgn="ctr" hangingPunct="0">
                    <a:lnSpc>
                      <a:spcPct val="130000"/>
                    </a:lnSpc>
                    <a:spcBef>
                      <a:spcPct val="0"/>
                    </a:spcBef>
                    <a:spcAft>
                      <a:spcPct val="0"/>
                    </a:spcAft>
                  </a:pPr>
                  <a:endParaRPr lang="en-US" altLang="zh-CN" sz="1050" b="1"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pic>
            <p:nvPicPr>
              <p:cNvPr id="213" name="图片 212"/>
              <p:cNvPicPr>
                <a:picLocks noChangeAspect="1"/>
              </p:cNvPicPr>
              <p:nvPr/>
            </p:nvPicPr>
            <p:blipFill rotWithShape="1">
              <a:blip r:embed="rId9" cstate="print">
                <a:lum bright="70000" contrast="-70000"/>
                <a:extLst>
                  <a:ext uri="{28A0092B-C50C-407E-A947-70E740481C1C}">
                    <a14:useLocalDpi xmlns:a14="http://schemas.microsoft.com/office/drawing/2010/main" val="0"/>
                  </a:ext>
                </a:extLst>
              </a:blip>
              <a:srcRect l="26033" r="21786" b="31021"/>
              <a:stretch/>
            </p:blipFill>
            <p:spPr bwMode="gray">
              <a:xfrm>
                <a:off x="25320789" y="3072992"/>
                <a:ext cx="1204588" cy="919490"/>
              </a:xfrm>
              <a:prstGeom prst="rect">
                <a:avLst/>
              </a:prstGeom>
              <a:noFill/>
              <a:ln>
                <a:noFill/>
              </a:ln>
            </p:spPr>
          </p:pic>
        </p:grpSp>
        <p:sp>
          <p:nvSpPr>
            <p:cNvPr id="216" name="文本框 215">
              <a:extLst>
                <a:ext uri="{FF2B5EF4-FFF2-40B4-BE49-F238E27FC236}">
                  <a16:creationId xmlns:a16="http://schemas.microsoft.com/office/drawing/2014/main" xmlns="" id="{58621F22-08FD-4080-980E-D055DEE95C84}"/>
                </a:ext>
              </a:extLst>
            </p:cNvPr>
            <p:cNvSpPr txBox="1"/>
            <p:nvPr/>
          </p:nvSpPr>
          <p:spPr bwMode="gray">
            <a:xfrm>
              <a:off x="327242" y="4471672"/>
              <a:ext cx="736240" cy="215444"/>
            </a:xfrm>
            <a:prstGeom prst="rect">
              <a:avLst/>
            </a:prstGeom>
            <a:noFill/>
          </p:spPr>
          <p:txBody>
            <a:bodyPr wrap="square" lIns="0" tIns="0" rIns="0" bIns="0" rtlCol="0">
              <a:spAutoFit/>
            </a:bodyPr>
            <a:lstStyle/>
            <a:p>
              <a:pPr algn="ctr" defTabSz="960010" fontAlgn="ctr" hangingPunct="0">
                <a:defRPr/>
              </a:pPr>
              <a:r>
                <a:rPr lang="en-US" sz="1400" b="1" dirty="0" smtClean="0">
                  <a:latin typeface="Huawei Sans" panose="020C0503030203020204" pitchFamily="34" charset="0"/>
                </a:rPr>
                <a:t>O&amp;M</a:t>
              </a:r>
            </a:p>
          </p:txBody>
        </p:sp>
      </p:grpSp>
    </p:spTree>
    <p:custDataLst>
      <p:tags r:id="rId1"/>
    </p:custDataLst>
    <p:extLst>
      <p:ext uri="{BB962C8B-B14F-4D97-AF65-F5344CB8AC3E}">
        <p14:creationId xmlns:p14="http://schemas.microsoft.com/office/powerpoint/2010/main" val="6565639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Connector 79"/>
          <p:cNvCxnSpPr/>
          <p:nvPr/>
        </p:nvCxnSpPr>
        <p:spPr bwMode="gray">
          <a:xfrm flipH="1">
            <a:off x="3786806" y="2702295"/>
            <a:ext cx="309238" cy="330261"/>
          </a:xfrm>
          <a:prstGeom prst="line">
            <a:avLst/>
          </a:prstGeom>
          <a:noFill/>
          <a:ln w="19050" cap="flat" cmpd="sng" algn="ctr">
            <a:solidFill>
              <a:sysClr val="windowText" lastClr="000000"/>
            </a:solidFill>
            <a:prstDash val="solid"/>
            <a:miter lim="800000"/>
          </a:ln>
          <a:effectLst/>
        </p:spPr>
      </p:cxnSp>
      <p:cxnSp>
        <p:nvCxnSpPr>
          <p:cNvPr id="4" name="Straight Connector 79"/>
          <p:cNvCxnSpPr/>
          <p:nvPr/>
        </p:nvCxnSpPr>
        <p:spPr bwMode="gray">
          <a:xfrm flipH="1">
            <a:off x="4090156" y="2704518"/>
            <a:ext cx="1185521" cy="0"/>
          </a:xfrm>
          <a:prstGeom prst="line">
            <a:avLst/>
          </a:prstGeom>
          <a:noFill/>
          <a:ln w="19050" cap="flat" cmpd="sng" algn="ctr">
            <a:solidFill>
              <a:sysClr val="windowText" lastClr="000000"/>
            </a:solidFill>
            <a:prstDash val="solid"/>
            <a:miter lim="800000"/>
          </a:ln>
          <a:effectLst/>
        </p:spPr>
      </p:cxnSp>
      <p:cxnSp>
        <p:nvCxnSpPr>
          <p:cNvPr id="5" name="Straight Connector 79"/>
          <p:cNvCxnSpPr/>
          <p:nvPr/>
        </p:nvCxnSpPr>
        <p:spPr bwMode="gray">
          <a:xfrm flipH="1">
            <a:off x="2961221" y="2639822"/>
            <a:ext cx="309238" cy="330261"/>
          </a:xfrm>
          <a:prstGeom prst="line">
            <a:avLst/>
          </a:prstGeom>
          <a:noFill/>
          <a:ln w="19050" cap="flat" cmpd="sng" algn="ctr">
            <a:solidFill>
              <a:sysClr val="windowText" lastClr="000000"/>
            </a:solidFill>
            <a:prstDash val="solid"/>
            <a:miter lim="800000"/>
          </a:ln>
          <a:effectLst/>
        </p:spPr>
      </p:cxnSp>
      <p:cxnSp>
        <p:nvCxnSpPr>
          <p:cNvPr id="6" name="Straight Connector 79"/>
          <p:cNvCxnSpPr/>
          <p:nvPr/>
        </p:nvCxnSpPr>
        <p:spPr bwMode="gray">
          <a:xfrm flipH="1" flipV="1">
            <a:off x="3349433" y="2584599"/>
            <a:ext cx="343673" cy="363166"/>
          </a:xfrm>
          <a:prstGeom prst="line">
            <a:avLst/>
          </a:prstGeom>
          <a:noFill/>
          <a:ln w="19050" cap="flat" cmpd="sng" algn="ctr">
            <a:solidFill>
              <a:sysClr val="windowText" lastClr="000000"/>
            </a:solidFill>
            <a:prstDash val="solid"/>
            <a:miter lim="800000"/>
          </a:ln>
          <a:effectLst/>
        </p:spPr>
      </p:cxnSp>
      <p:cxnSp>
        <p:nvCxnSpPr>
          <p:cNvPr id="7" name="Straight Connector 79"/>
          <p:cNvCxnSpPr/>
          <p:nvPr/>
        </p:nvCxnSpPr>
        <p:spPr bwMode="gray">
          <a:xfrm flipH="1" flipV="1">
            <a:off x="2593994" y="2642045"/>
            <a:ext cx="343673" cy="363166"/>
          </a:xfrm>
          <a:prstGeom prst="line">
            <a:avLst/>
          </a:prstGeom>
          <a:noFill/>
          <a:ln w="19050" cap="flat" cmpd="sng" algn="ctr">
            <a:solidFill>
              <a:sysClr val="windowText" lastClr="000000"/>
            </a:solidFill>
            <a:prstDash val="solid"/>
            <a:miter lim="800000"/>
          </a:ln>
          <a:effectLst/>
        </p:spPr>
      </p:cxnSp>
      <p:cxnSp>
        <p:nvCxnSpPr>
          <p:cNvPr id="8" name="Straight Connector 79"/>
          <p:cNvCxnSpPr/>
          <p:nvPr/>
        </p:nvCxnSpPr>
        <p:spPr bwMode="gray">
          <a:xfrm flipH="1">
            <a:off x="3875593" y="3005211"/>
            <a:ext cx="887838" cy="1"/>
          </a:xfrm>
          <a:prstGeom prst="line">
            <a:avLst/>
          </a:prstGeom>
          <a:noFill/>
          <a:ln w="19050" cap="flat" cmpd="sng" algn="ctr">
            <a:solidFill>
              <a:sysClr val="windowText" lastClr="000000"/>
            </a:solidFill>
            <a:prstDash val="solid"/>
            <a:miter lim="800000"/>
          </a:ln>
          <a:effectLst/>
        </p:spPr>
      </p:cxnSp>
      <p:cxnSp>
        <p:nvCxnSpPr>
          <p:cNvPr id="9" name="Straight Connector 76"/>
          <p:cNvCxnSpPr/>
          <p:nvPr/>
        </p:nvCxnSpPr>
        <p:spPr bwMode="gray">
          <a:xfrm>
            <a:off x="544616" y="2407372"/>
            <a:ext cx="4611636" cy="0"/>
          </a:xfrm>
          <a:prstGeom prst="line">
            <a:avLst/>
          </a:prstGeom>
          <a:noFill/>
          <a:ln w="19050" cap="flat" cmpd="sng" algn="ctr">
            <a:solidFill>
              <a:sysClr val="window" lastClr="FFFFFF">
                <a:lumMod val="85000"/>
              </a:sysClr>
            </a:solidFill>
            <a:prstDash val="sysDot"/>
            <a:miter lim="800000"/>
          </a:ln>
          <a:effectLst/>
        </p:spPr>
      </p:cxnSp>
      <p:cxnSp>
        <p:nvCxnSpPr>
          <p:cNvPr id="10" name="Straight Connector 77"/>
          <p:cNvCxnSpPr/>
          <p:nvPr/>
        </p:nvCxnSpPr>
        <p:spPr bwMode="gray">
          <a:xfrm>
            <a:off x="544616" y="1478391"/>
            <a:ext cx="4611636" cy="0"/>
          </a:xfrm>
          <a:prstGeom prst="line">
            <a:avLst/>
          </a:prstGeom>
          <a:noFill/>
          <a:ln w="19050" cap="flat" cmpd="sng" algn="ctr">
            <a:solidFill>
              <a:sysClr val="window" lastClr="FFFFFF">
                <a:lumMod val="85000"/>
              </a:sysClr>
            </a:solidFill>
            <a:prstDash val="sysDot"/>
            <a:miter lim="800000"/>
          </a:ln>
          <a:effectLst/>
        </p:spPr>
      </p:cxnSp>
      <p:cxnSp>
        <p:nvCxnSpPr>
          <p:cNvPr id="11" name="Straight Connector 78"/>
          <p:cNvCxnSpPr/>
          <p:nvPr/>
        </p:nvCxnSpPr>
        <p:spPr bwMode="gray">
          <a:xfrm>
            <a:off x="544616" y="3570208"/>
            <a:ext cx="4611636" cy="0"/>
          </a:xfrm>
          <a:prstGeom prst="line">
            <a:avLst/>
          </a:prstGeom>
          <a:noFill/>
          <a:ln w="19050" cap="flat" cmpd="sng" algn="ctr">
            <a:solidFill>
              <a:sysClr val="window" lastClr="FFFFFF">
                <a:lumMod val="85000"/>
              </a:sysClr>
            </a:solidFill>
            <a:prstDash val="sysDot"/>
            <a:miter lim="800000"/>
          </a:ln>
          <a:effectLst/>
        </p:spPr>
      </p:cxnSp>
      <p:cxnSp>
        <p:nvCxnSpPr>
          <p:cNvPr id="12" name="Straight Connector 80"/>
          <p:cNvCxnSpPr/>
          <p:nvPr/>
        </p:nvCxnSpPr>
        <p:spPr bwMode="gray">
          <a:xfrm>
            <a:off x="544616" y="4259225"/>
            <a:ext cx="4611636" cy="0"/>
          </a:xfrm>
          <a:prstGeom prst="line">
            <a:avLst/>
          </a:prstGeom>
          <a:noFill/>
          <a:ln w="19050" cap="flat" cmpd="sng" algn="ctr">
            <a:solidFill>
              <a:sysClr val="window" lastClr="FFFFFF">
                <a:lumMod val="85000"/>
              </a:sysClr>
            </a:solidFill>
            <a:prstDash val="sysDot"/>
            <a:miter lim="800000"/>
          </a:ln>
          <a:effectLst/>
        </p:spPr>
      </p:cxnSp>
      <p:cxnSp>
        <p:nvCxnSpPr>
          <p:cNvPr id="13" name="Straight Connector 81"/>
          <p:cNvCxnSpPr/>
          <p:nvPr/>
        </p:nvCxnSpPr>
        <p:spPr bwMode="gray">
          <a:xfrm>
            <a:off x="544616" y="5459180"/>
            <a:ext cx="4611636" cy="0"/>
          </a:xfrm>
          <a:prstGeom prst="line">
            <a:avLst/>
          </a:prstGeom>
          <a:noFill/>
          <a:ln w="19050" cap="flat" cmpd="sng" algn="ctr">
            <a:solidFill>
              <a:sysClr val="window" lastClr="FFFFFF">
                <a:lumMod val="85000"/>
              </a:sysClr>
            </a:solidFill>
            <a:prstDash val="sysDot"/>
            <a:miter lim="800000"/>
          </a:ln>
          <a:effectLst/>
        </p:spPr>
      </p:cxnSp>
      <p:cxnSp>
        <p:nvCxnSpPr>
          <p:cNvPr id="14" name="Straight Connector 82"/>
          <p:cNvCxnSpPr/>
          <p:nvPr/>
        </p:nvCxnSpPr>
        <p:spPr bwMode="gray">
          <a:xfrm>
            <a:off x="544616" y="5959743"/>
            <a:ext cx="4611636" cy="0"/>
          </a:xfrm>
          <a:prstGeom prst="line">
            <a:avLst/>
          </a:prstGeom>
          <a:noFill/>
          <a:ln w="19050" cap="flat" cmpd="sng" algn="ctr">
            <a:solidFill>
              <a:sysClr val="window" lastClr="FFFFFF">
                <a:lumMod val="85000"/>
              </a:sysClr>
            </a:solidFill>
            <a:prstDash val="sysDot"/>
            <a:miter lim="800000"/>
          </a:ln>
          <a:effectLst/>
        </p:spPr>
      </p:cxnSp>
      <p:pic>
        <p:nvPicPr>
          <p:cNvPr id="15" name="图片 105" descr="AP.png"/>
          <p:cNvPicPr>
            <a:picLocks noChangeAspect="1"/>
          </p:cNvPicPr>
          <p:nvPr/>
        </p:nvPicPr>
        <p:blipFill>
          <a:blip r:embed="rId3" cstate="print"/>
          <a:stretch>
            <a:fillRect/>
          </a:stretch>
        </p:blipFill>
        <p:spPr bwMode="gray">
          <a:xfrm>
            <a:off x="4600171" y="5159297"/>
            <a:ext cx="335297" cy="274335"/>
          </a:xfrm>
          <a:prstGeom prst="rect">
            <a:avLst/>
          </a:prstGeom>
        </p:spPr>
      </p:pic>
      <p:cxnSp>
        <p:nvCxnSpPr>
          <p:cNvPr id="16" name="Straight Connector 74"/>
          <p:cNvCxnSpPr>
            <a:stCxn id="15" idx="0"/>
            <a:endCxn id="46" idx="2"/>
          </p:cNvCxnSpPr>
          <p:nvPr/>
        </p:nvCxnSpPr>
        <p:spPr bwMode="gray">
          <a:xfrm flipV="1">
            <a:off x="4767820" y="4927200"/>
            <a:ext cx="927" cy="232097"/>
          </a:xfrm>
          <a:prstGeom prst="line">
            <a:avLst/>
          </a:prstGeom>
          <a:noFill/>
          <a:ln w="19050" cap="flat" cmpd="sng" algn="ctr">
            <a:solidFill>
              <a:sysClr val="windowText" lastClr="000000"/>
            </a:solidFill>
            <a:prstDash val="solid"/>
            <a:miter lim="800000"/>
          </a:ln>
          <a:effectLst/>
        </p:spPr>
      </p:cxnSp>
      <p:pic>
        <p:nvPicPr>
          <p:cNvPr id="17" name="图片 105" descr="AP.png"/>
          <p:cNvPicPr>
            <a:picLocks noChangeAspect="1"/>
          </p:cNvPicPr>
          <p:nvPr/>
        </p:nvPicPr>
        <p:blipFill>
          <a:blip r:embed="rId3" cstate="print"/>
          <a:stretch>
            <a:fillRect/>
          </a:stretch>
        </p:blipFill>
        <p:spPr bwMode="gray">
          <a:xfrm>
            <a:off x="2585605" y="5159297"/>
            <a:ext cx="335297" cy="274335"/>
          </a:xfrm>
          <a:prstGeom prst="rect">
            <a:avLst/>
          </a:prstGeom>
        </p:spPr>
      </p:pic>
      <p:pic>
        <p:nvPicPr>
          <p:cNvPr id="18" name="图片 102" descr="AC-蓝.png"/>
          <p:cNvPicPr>
            <a:picLocks noChangeAspect="1"/>
          </p:cNvPicPr>
          <p:nvPr/>
        </p:nvPicPr>
        <p:blipFill>
          <a:blip r:embed="rId4" cstate="print"/>
          <a:stretch>
            <a:fillRect/>
          </a:stretch>
        </p:blipFill>
        <p:spPr bwMode="gray">
          <a:xfrm>
            <a:off x="1833004" y="2867310"/>
            <a:ext cx="337091" cy="275802"/>
          </a:xfrm>
          <a:prstGeom prst="rect">
            <a:avLst/>
          </a:prstGeom>
        </p:spPr>
      </p:pic>
      <p:pic>
        <p:nvPicPr>
          <p:cNvPr id="19" name="图片 86" descr="核心交换机.png"/>
          <p:cNvPicPr>
            <a:picLocks noChangeAspect="1"/>
          </p:cNvPicPr>
          <p:nvPr/>
        </p:nvPicPr>
        <p:blipFill>
          <a:blip r:embed="rId5" cstate="print"/>
          <a:stretch>
            <a:fillRect/>
          </a:stretch>
        </p:blipFill>
        <p:spPr bwMode="gray">
          <a:xfrm>
            <a:off x="2772123" y="2868044"/>
            <a:ext cx="335297" cy="274335"/>
          </a:xfrm>
          <a:prstGeom prst="rect">
            <a:avLst/>
          </a:prstGeom>
        </p:spPr>
      </p:pic>
      <p:pic>
        <p:nvPicPr>
          <p:cNvPr id="20" name="图片 86" descr="核心交换机.png"/>
          <p:cNvPicPr>
            <a:picLocks noChangeAspect="1"/>
          </p:cNvPicPr>
          <p:nvPr/>
        </p:nvPicPr>
        <p:blipFill>
          <a:blip r:embed="rId5" cstate="print"/>
          <a:stretch>
            <a:fillRect/>
          </a:stretch>
        </p:blipFill>
        <p:spPr bwMode="gray">
          <a:xfrm>
            <a:off x="3593845" y="2868044"/>
            <a:ext cx="335297" cy="274335"/>
          </a:xfrm>
          <a:prstGeom prst="rect">
            <a:avLst/>
          </a:prstGeom>
        </p:spPr>
      </p:pic>
      <p:cxnSp>
        <p:nvCxnSpPr>
          <p:cNvPr id="21" name="Straight Connector 13"/>
          <p:cNvCxnSpPr>
            <a:stCxn id="19" idx="3"/>
            <a:endCxn id="20" idx="1"/>
          </p:cNvCxnSpPr>
          <p:nvPr/>
        </p:nvCxnSpPr>
        <p:spPr bwMode="gray">
          <a:xfrm>
            <a:off x="3107420" y="3005212"/>
            <a:ext cx="486425" cy="0"/>
          </a:xfrm>
          <a:prstGeom prst="line">
            <a:avLst/>
          </a:prstGeom>
          <a:noFill/>
          <a:ln w="19050" cap="flat" cmpd="sng" algn="ctr">
            <a:solidFill>
              <a:srgbClr val="0070C0"/>
            </a:solidFill>
            <a:prstDash val="solid"/>
            <a:miter lim="800000"/>
          </a:ln>
          <a:effectLst/>
        </p:spPr>
      </p:cxnSp>
      <p:pic>
        <p:nvPicPr>
          <p:cNvPr id="22" name="图片 87" descr="汇聚交换机.png"/>
          <p:cNvPicPr>
            <a:picLocks noChangeAspect="1"/>
          </p:cNvPicPr>
          <p:nvPr/>
        </p:nvPicPr>
        <p:blipFill>
          <a:blip r:embed="rId6" cstate="print"/>
          <a:stretch>
            <a:fillRect/>
          </a:stretch>
        </p:blipFill>
        <p:spPr bwMode="gray">
          <a:xfrm>
            <a:off x="1766843" y="3770805"/>
            <a:ext cx="335297" cy="274335"/>
          </a:xfrm>
          <a:prstGeom prst="rect">
            <a:avLst/>
          </a:prstGeom>
        </p:spPr>
      </p:pic>
      <p:pic>
        <p:nvPicPr>
          <p:cNvPr id="23" name="图片 87" descr="汇聚交换机.png"/>
          <p:cNvPicPr>
            <a:picLocks noChangeAspect="1"/>
          </p:cNvPicPr>
          <p:nvPr/>
        </p:nvPicPr>
        <p:blipFill>
          <a:blip r:embed="rId6" cstate="print"/>
          <a:stretch>
            <a:fillRect/>
          </a:stretch>
        </p:blipFill>
        <p:spPr bwMode="gray">
          <a:xfrm>
            <a:off x="2586592" y="3770805"/>
            <a:ext cx="335297" cy="274335"/>
          </a:xfrm>
          <a:prstGeom prst="rect">
            <a:avLst/>
          </a:prstGeom>
        </p:spPr>
      </p:pic>
      <p:cxnSp>
        <p:nvCxnSpPr>
          <p:cNvPr id="24" name="Straight Connector 16"/>
          <p:cNvCxnSpPr>
            <a:stCxn id="22" idx="3"/>
            <a:endCxn id="23" idx="1"/>
          </p:cNvCxnSpPr>
          <p:nvPr/>
        </p:nvCxnSpPr>
        <p:spPr bwMode="gray">
          <a:xfrm>
            <a:off x="2102140" y="3907973"/>
            <a:ext cx="484452" cy="0"/>
          </a:xfrm>
          <a:prstGeom prst="line">
            <a:avLst/>
          </a:prstGeom>
          <a:noFill/>
          <a:ln w="19050" cap="flat" cmpd="sng" algn="ctr">
            <a:solidFill>
              <a:srgbClr val="0070C0"/>
            </a:solidFill>
            <a:prstDash val="solid"/>
            <a:miter lim="800000"/>
          </a:ln>
          <a:effectLst/>
        </p:spPr>
      </p:cxnSp>
      <p:cxnSp>
        <p:nvCxnSpPr>
          <p:cNvPr id="25" name="Straight Connector 19"/>
          <p:cNvCxnSpPr/>
          <p:nvPr/>
        </p:nvCxnSpPr>
        <p:spPr bwMode="gray">
          <a:xfrm>
            <a:off x="3679529" y="6082853"/>
            <a:ext cx="268482" cy="0"/>
          </a:xfrm>
          <a:prstGeom prst="line">
            <a:avLst/>
          </a:prstGeom>
          <a:noFill/>
          <a:ln w="19050" cap="flat" cmpd="sng" algn="ctr">
            <a:solidFill>
              <a:srgbClr val="0070C0"/>
            </a:solidFill>
            <a:prstDash val="solid"/>
            <a:miter lim="800000"/>
          </a:ln>
          <a:effectLst/>
        </p:spPr>
      </p:cxnSp>
      <p:sp>
        <p:nvSpPr>
          <p:cNvPr id="26" name="TextBox 20"/>
          <p:cNvSpPr txBox="1"/>
          <p:nvPr/>
        </p:nvSpPr>
        <p:spPr bwMode="gray">
          <a:xfrm>
            <a:off x="3948011" y="5951013"/>
            <a:ext cx="1223412" cy="276999"/>
          </a:xfrm>
          <a:prstGeom prst="rect">
            <a:avLst/>
          </a:prstGeom>
          <a:noFill/>
        </p:spPr>
        <p:txBody>
          <a:bodyPr wrap="none" rtlCol="0">
            <a:spAutoFit/>
          </a:bodyPr>
          <a:lstStyle/>
          <a:p>
            <a:pPr fontAlgn="base">
              <a:spcBef>
                <a:spcPts val="0"/>
              </a:spcBef>
              <a:spcAft>
                <a:spcPts val="0"/>
              </a:spcAft>
            </a:pPr>
            <a:r>
              <a:rPr lang="en-US" sz="1200" dirty="0" smtClean="0">
                <a:solidFill>
                  <a:prstClr val="black"/>
                </a:solidFill>
                <a:latin typeface="Huawei Sans" panose="020C0503030203020204" pitchFamily="34" charset="0"/>
              </a:rPr>
              <a:t>iStack/CSS link</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7" name="图片 87" descr="汇聚交换机.png"/>
          <p:cNvPicPr>
            <a:picLocks noChangeAspect="1"/>
          </p:cNvPicPr>
          <p:nvPr/>
        </p:nvPicPr>
        <p:blipFill>
          <a:blip r:embed="rId6" cstate="print"/>
          <a:stretch>
            <a:fillRect/>
          </a:stretch>
        </p:blipFill>
        <p:spPr bwMode="gray">
          <a:xfrm>
            <a:off x="3780362" y="3770805"/>
            <a:ext cx="335297" cy="274335"/>
          </a:xfrm>
          <a:prstGeom prst="rect">
            <a:avLst/>
          </a:prstGeom>
        </p:spPr>
      </p:pic>
      <p:pic>
        <p:nvPicPr>
          <p:cNvPr id="28" name="图片 87" descr="汇聚交换机.png"/>
          <p:cNvPicPr>
            <a:picLocks noChangeAspect="1"/>
          </p:cNvPicPr>
          <p:nvPr/>
        </p:nvPicPr>
        <p:blipFill>
          <a:blip r:embed="rId6" cstate="print"/>
          <a:stretch>
            <a:fillRect/>
          </a:stretch>
        </p:blipFill>
        <p:spPr bwMode="gray">
          <a:xfrm>
            <a:off x="4601098" y="3770805"/>
            <a:ext cx="335297" cy="274335"/>
          </a:xfrm>
          <a:prstGeom prst="rect">
            <a:avLst/>
          </a:prstGeom>
        </p:spPr>
      </p:pic>
      <p:cxnSp>
        <p:nvCxnSpPr>
          <p:cNvPr id="29" name="Straight Connector 29"/>
          <p:cNvCxnSpPr>
            <a:stCxn id="27" idx="3"/>
            <a:endCxn id="28" idx="1"/>
          </p:cNvCxnSpPr>
          <p:nvPr/>
        </p:nvCxnSpPr>
        <p:spPr bwMode="gray">
          <a:xfrm>
            <a:off x="4115659" y="3907973"/>
            <a:ext cx="485439" cy="0"/>
          </a:xfrm>
          <a:prstGeom prst="line">
            <a:avLst/>
          </a:prstGeom>
          <a:noFill/>
          <a:ln w="19050" cap="flat" cmpd="sng" algn="ctr">
            <a:solidFill>
              <a:srgbClr val="0070C0"/>
            </a:solidFill>
            <a:prstDash val="solid"/>
            <a:miter lim="800000"/>
          </a:ln>
          <a:effectLst/>
        </p:spPr>
      </p:cxnSp>
      <p:cxnSp>
        <p:nvCxnSpPr>
          <p:cNvPr id="30" name="Straight Connector 30"/>
          <p:cNvCxnSpPr>
            <a:stCxn id="22" idx="0"/>
            <a:endCxn id="19" idx="2"/>
          </p:cNvCxnSpPr>
          <p:nvPr/>
        </p:nvCxnSpPr>
        <p:spPr bwMode="gray">
          <a:xfrm flipV="1">
            <a:off x="1934492" y="3142379"/>
            <a:ext cx="1005280" cy="628426"/>
          </a:xfrm>
          <a:prstGeom prst="line">
            <a:avLst/>
          </a:prstGeom>
          <a:noFill/>
          <a:ln w="19050" cap="flat" cmpd="sng" algn="ctr">
            <a:solidFill>
              <a:sysClr val="windowText" lastClr="000000"/>
            </a:solidFill>
            <a:prstDash val="solid"/>
            <a:miter lim="800000"/>
          </a:ln>
          <a:effectLst/>
        </p:spPr>
      </p:cxnSp>
      <p:cxnSp>
        <p:nvCxnSpPr>
          <p:cNvPr id="31" name="Straight Connector 33"/>
          <p:cNvCxnSpPr>
            <a:stCxn id="23" idx="0"/>
            <a:endCxn id="20" idx="2"/>
          </p:cNvCxnSpPr>
          <p:nvPr/>
        </p:nvCxnSpPr>
        <p:spPr bwMode="gray">
          <a:xfrm flipV="1">
            <a:off x="2754241" y="3142379"/>
            <a:ext cx="1007253" cy="628426"/>
          </a:xfrm>
          <a:prstGeom prst="line">
            <a:avLst/>
          </a:prstGeom>
          <a:noFill/>
          <a:ln w="19050" cap="flat" cmpd="sng" algn="ctr">
            <a:solidFill>
              <a:sysClr val="windowText" lastClr="000000"/>
            </a:solidFill>
            <a:prstDash val="solid"/>
            <a:miter lim="800000"/>
          </a:ln>
          <a:effectLst/>
        </p:spPr>
      </p:cxnSp>
      <p:cxnSp>
        <p:nvCxnSpPr>
          <p:cNvPr id="32" name="Straight Connector 36"/>
          <p:cNvCxnSpPr>
            <a:stCxn id="27" idx="0"/>
            <a:endCxn id="19" idx="2"/>
          </p:cNvCxnSpPr>
          <p:nvPr/>
        </p:nvCxnSpPr>
        <p:spPr bwMode="gray">
          <a:xfrm flipH="1" flipV="1">
            <a:off x="2939772" y="3142379"/>
            <a:ext cx="1008239" cy="628426"/>
          </a:xfrm>
          <a:prstGeom prst="line">
            <a:avLst/>
          </a:prstGeom>
          <a:noFill/>
          <a:ln w="19050" cap="flat" cmpd="sng" algn="ctr">
            <a:solidFill>
              <a:sysClr val="windowText" lastClr="000000"/>
            </a:solidFill>
            <a:prstDash val="solid"/>
            <a:miter lim="800000"/>
          </a:ln>
          <a:effectLst/>
        </p:spPr>
      </p:cxnSp>
      <p:cxnSp>
        <p:nvCxnSpPr>
          <p:cNvPr id="33" name="Straight Connector 39"/>
          <p:cNvCxnSpPr>
            <a:stCxn id="28" idx="0"/>
            <a:endCxn id="20" idx="2"/>
          </p:cNvCxnSpPr>
          <p:nvPr/>
        </p:nvCxnSpPr>
        <p:spPr bwMode="gray">
          <a:xfrm flipH="1" flipV="1">
            <a:off x="3761494" y="3142379"/>
            <a:ext cx="1007253" cy="628426"/>
          </a:xfrm>
          <a:prstGeom prst="line">
            <a:avLst/>
          </a:prstGeom>
          <a:noFill/>
          <a:ln w="19050" cap="flat" cmpd="sng" algn="ctr">
            <a:solidFill>
              <a:sysClr val="windowText" lastClr="000000"/>
            </a:solidFill>
            <a:prstDash val="solid"/>
            <a:miter lim="800000"/>
          </a:ln>
          <a:effectLst/>
        </p:spPr>
      </p:cxnSp>
      <p:sp>
        <p:nvSpPr>
          <p:cNvPr id="34" name="Oval 42"/>
          <p:cNvSpPr/>
          <p:nvPr/>
        </p:nvSpPr>
        <p:spPr bwMode="gray">
          <a:xfrm rot="3077028">
            <a:off x="2547800" y="3421118"/>
            <a:ext cx="580554" cy="91395"/>
          </a:xfrm>
          <a:prstGeom prst="ellipse">
            <a:avLst/>
          </a:prstGeom>
          <a:noFill/>
          <a:ln w="19050" cap="flat" cmpd="sng" algn="ctr">
            <a:solidFill>
              <a:sysClr val="windowText" lastClr="000000"/>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5" name="图片 106" descr="堆叠交换机蓝.png"/>
          <p:cNvPicPr>
            <a:picLocks noChangeAspect="1"/>
          </p:cNvPicPr>
          <p:nvPr/>
        </p:nvPicPr>
        <p:blipFill>
          <a:blip r:embed="rId7" cstate="print"/>
          <a:stretch>
            <a:fillRect/>
          </a:stretch>
        </p:blipFill>
        <p:spPr bwMode="gray">
          <a:xfrm>
            <a:off x="1765946" y="4651398"/>
            <a:ext cx="337091" cy="275802"/>
          </a:xfrm>
          <a:prstGeom prst="rect">
            <a:avLst/>
          </a:prstGeom>
        </p:spPr>
      </p:pic>
      <p:pic>
        <p:nvPicPr>
          <p:cNvPr id="36" name="图片 106" descr="堆叠交换机蓝.png"/>
          <p:cNvPicPr>
            <a:picLocks noChangeAspect="1"/>
          </p:cNvPicPr>
          <p:nvPr/>
        </p:nvPicPr>
        <p:blipFill>
          <a:blip r:embed="rId7" cstate="print"/>
          <a:stretch>
            <a:fillRect/>
          </a:stretch>
        </p:blipFill>
        <p:spPr bwMode="gray">
          <a:xfrm>
            <a:off x="2585695" y="4651398"/>
            <a:ext cx="337091" cy="275802"/>
          </a:xfrm>
          <a:prstGeom prst="rect">
            <a:avLst/>
          </a:prstGeom>
        </p:spPr>
      </p:pic>
      <p:cxnSp>
        <p:nvCxnSpPr>
          <p:cNvPr id="37" name="Straight Connector 34"/>
          <p:cNvCxnSpPr>
            <a:stCxn id="35" idx="0"/>
            <a:endCxn id="22" idx="2"/>
          </p:cNvCxnSpPr>
          <p:nvPr/>
        </p:nvCxnSpPr>
        <p:spPr bwMode="gray">
          <a:xfrm flipV="1">
            <a:off x="1934492" y="4045140"/>
            <a:ext cx="0" cy="606258"/>
          </a:xfrm>
          <a:prstGeom prst="line">
            <a:avLst/>
          </a:prstGeom>
          <a:noFill/>
          <a:ln w="19050" cap="flat" cmpd="sng" algn="ctr">
            <a:solidFill>
              <a:sysClr val="windowText" lastClr="000000"/>
            </a:solidFill>
            <a:prstDash val="solid"/>
            <a:miter lim="800000"/>
          </a:ln>
          <a:effectLst/>
        </p:spPr>
      </p:cxnSp>
      <p:cxnSp>
        <p:nvCxnSpPr>
          <p:cNvPr id="38" name="Straight Connector 35"/>
          <p:cNvCxnSpPr>
            <a:stCxn id="35" idx="0"/>
            <a:endCxn id="23" idx="2"/>
          </p:cNvCxnSpPr>
          <p:nvPr/>
        </p:nvCxnSpPr>
        <p:spPr bwMode="gray">
          <a:xfrm flipV="1">
            <a:off x="1934492" y="4045140"/>
            <a:ext cx="819749" cy="606258"/>
          </a:xfrm>
          <a:prstGeom prst="line">
            <a:avLst/>
          </a:prstGeom>
          <a:noFill/>
          <a:ln w="19050" cap="flat" cmpd="sng" algn="ctr">
            <a:solidFill>
              <a:sysClr val="windowText" lastClr="000000"/>
            </a:solidFill>
            <a:prstDash val="solid"/>
            <a:miter lim="800000"/>
          </a:ln>
          <a:effectLst/>
        </p:spPr>
      </p:cxnSp>
      <p:cxnSp>
        <p:nvCxnSpPr>
          <p:cNvPr id="39" name="Straight Connector 37"/>
          <p:cNvCxnSpPr>
            <a:stCxn id="36" idx="0"/>
            <a:endCxn id="22" idx="2"/>
          </p:cNvCxnSpPr>
          <p:nvPr/>
        </p:nvCxnSpPr>
        <p:spPr bwMode="gray">
          <a:xfrm flipH="1" flipV="1">
            <a:off x="1934492" y="4045140"/>
            <a:ext cx="819749" cy="606258"/>
          </a:xfrm>
          <a:prstGeom prst="line">
            <a:avLst/>
          </a:prstGeom>
          <a:noFill/>
          <a:ln w="19050" cap="flat" cmpd="sng" algn="ctr">
            <a:solidFill>
              <a:sysClr val="windowText" lastClr="000000"/>
            </a:solidFill>
            <a:prstDash val="solid"/>
            <a:miter lim="800000"/>
          </a:ln>
          <a:effectLst/>
        </p:spPr>
      </p:cxnSp>
      <p:cxnSp>
        <p:nvCxnSpPr>
          <p:cNvPr id="40" name="Straight Connector 38"/>
          <p:cNvCxnSpPr>
            <a:stCxn id="36" idx="0"/>
            <a:endCxn id="23" idx="2"/>
          </p:cNvCxnSpPr>
          <p:nvPr/>
        </p:nvCxnSpPr>
        <p:spPr bwMode="gray">
          <a:xfrm flipV="1">
            <a:off x="2754241" y="4045140"/>
            <a:ext cx="0" cy="606258"/>
          </a:xfrm>
          <a:prstGeom prst="line">
            <a:avLst/>
          </a:prstGeom>
          <a:noFill/>
          <a:ln w="19050" cap="flat" cmpd="sng" algn="ctr">
            <a:solidFill>
              <a:sysClr val="windowText" lastClr="000000"/>
            </a:solidFill>
            <a:prstDash val="solid"/>
            <a:miter lim="800000"/>
          </a:ln>
          <a:effectLst/>
        </p:spPr>
      </p:cxnSp>
      <p:grpSp>
        <p:nvGrpSpPr>
          <p:cNvPr id="41" name="Group 40"/>
          <p:cNvGrpSpPr/>
          <p:nvPr/>
        </p:nvGrpSpPr>
        <p:grpSpPr bwMode="gray">
          <a:xfrm>
            <a:off x="2213383" y="4757501"/>
            <a:ext cx="261965" cy="61979"/>
            <a:chOff x="559282" y="6488261"/>
            <a:chExt cx="261965" cy="61979"/>
          </a:xfrm>
          <a:solidFill>
            <a:sysClr val="window" lastClr="FFFFFF">
              <a:lumMod val="50000"/>
            </a:sysClr>
          </a:solidFill>
        </p:grpSpPr>
        <p:sp>
          <p:nvSpPr>
            <p:cNvPr id="42" name="Oval 41"/>
            <p:cNvSpPr>
              <a:spLocks noChangeAspect="1"/>
            </p:cNvSpPr>
            <p:nvPr/>
          </p:nvSpPr>
          <p:spPr bwMode="gray">
            <a:xfrm>
              <a:off x="759268"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Oval 44"/>
            <p:cNvSpPr>
              <a:spLocks noChangeAspect="1"/>
            </p:cNvSpPr>
            <p:nvPr/>
          </p:nvSpPr>
          <p:spPr bwMode="gray">
            <a:xfrm>
              <a:off x="559282"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Oval 45"/>
            <p:cNvSpPr>
              <a:spLocks noChangeAspect="1"/>
            </p:cNvSpPr>
            <p:nvPr/>
          </p:nvSpPr>
          <p:spPr bwMode="gray">
            <a:xfrm>
              <a:off x="659275"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45" name="图片 106" descr="堆叠交换机蓝.png"/>
          <p:cNvPicPr>
            <a:picLocks noChangeAspect="1"/>
          </p:cNvPicPr>
          <p:nvPr/>
        </p:nvPicPr>
        <p:blipFill>
          <a:blip r:embed="rId7" cstate="print"/>
          <a:stretch>
            <a:fillRect/>
          </a:stretch>
        </p:blipFill>
        <p:spPr bwMode="gray">
          <a:xfrm>
            <a:off x="3779465" y="4651398"/>
            <a:ext cx="337091" cy="275802"/>
          </a:xfrm>
          <a:prstGeom prst="rect">
            <a:avLst/>
          </a:prstGeom>
        </p:spPr>
      </p:pic>
      <p:pic>
        <p:nvPicPr>
          <p:cNvPr id="46" name="图片 106" descr="堆叠交换机蓝.png"/>
          <p:cNvPicPr>
            <a:picLocks noChangeAspect="1"/>
          </p:cNvPicPr>
          <p:nvPr/>
        </p:nvPicPr>
        <p:blipFill>
          <a:blip r:embed="rId7" cstate="print"/>
          <a:stretch>
            <a:fillRect/>
          </a:stretch>
        </p:blipFill>
        <p:spPr bwMode="gray">
          <a:xfrm>
            <a:off x="4600201" y="4651398"/>
            <a:ext cx="337091" cy="275802"/>
          </a:xfrm>
          <a:prstGeom prst="rect">
            <a:avLst/>
          </a:prstGeom>
        </p:spPr>
      </p:pic>
      <p:grpSp>
        <p:nvGrpSpPr>
          <p:cNvPr id="47" name="Group 54"/>
          <p:cNvGrpSpPr/>
          <p:nvPr/>
        </p:nvGrpSpPr>
        <p:grpSpPr bwMode="gray">
          <a:xfrm>
            <a:off x="4227889" y="4757501"/>
            <a:ext cx="261965" cy="61979"/>
            <a:chOff x="559282" y="6488261"/>
            <a:chExt cx="261965" cy="61979"/>
          </a:xfrm>
          <a:solidFill>
            <a:sysClr val="window" lastClr="FFFFFF">
              <a:lumMod val="50000"/>
            </a:sysClr>
          </a:solidFill>
        </p:grpSpPr>
        <p:sp>
          <p:nvSpPr>
            <p:cNvPr id="48" name="Oval 55"/>
            <p:cNvSpPr>
              <a:spLocks noChangeAspect="1"/>
            </p:cNvSpPr>
            <p:nvPr/>
          </p:nvSpPr>
          <p:spPr bwMode="gray">
            <a:xfrm>
              <a:off x="759268"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Oval 56"/>
            <p:cNvSpPr>
              <a:spLocks noChangeAspect="1"/>
            </p:cNvSpPr>
            <p:nvPr/>
          </p:nvSpPr>
          <p:spPr bwMode="gray">
            <a:xfrm>
              <a:off x="559282"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Oval 57"/>
            <p:cNvSpPr>
              <a:spLocks noChangeAspect="1"/>
            </p:cNvSpPr>
            <p:nvPr/>
          </p:nvSpPr>
          <p:spPr bwMode="gray">
            <a:xfrm>
              <a:off x="659275"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51" name="Straight Connector 58"/>
          <p:cNvCxnSpPr>
            <a:stCxn id="45" idx="0"/>
            <a:endCxn id="27" idx="2"/>
          </p:cNvCxnSpPr>
          <p:nvPr/>
        </p:nvCxnSpPr>
        <p:spPr bwMode="gray">
          <a:xfrm flipV="1">
            <a:off x="3948011" y="4045140"/>
            <a:ext cx="0" cy="606258"/>
          </a:xfrm>
          <a:prstGeom prst="line">
            <a:avLst/>
          </a:prstGeom>
          <a:noFill/>
          <a:ln w="19050" cap="flat" cmpd="sng" algn="ctr">
            <a:solidFill>
              <a:sysClr val="windowText" lastClr="000000"/>
            </a:solidFill>
            <a:prstDash val="solid"/>
            <a:miter lim="800000"/>
          </a:ln>
          <a:effectLst/>
        </p:spPr>
      </p:cxnSp>
      <p:cxnSp>
        <p:nvCxnSpPr>
          <p:cNvPr id="52" name="Straight Connector 61"/>
          <p:cNvCxnSpPr>
            <a:stCxn id="46" idx="0"/>
            <a:endCxn id="28" idx="2"/>
          </p:cNvCxnSpPr>
          <p:nvPr/>
        </p:nvCxnSpPr>
        <p:spPr bwMode="gray">
          <a:xfrm flipV="1">
            <a:off x="4768747" y="4045140"/>
            <a:ext cx="0" cy="606258"/>
          </a:xfrm>
          <a:prstGeom prst="line">
            <a:avLst/>
          </a:prstGeom>
          <a:noFill/>
          <a:ln w="19050" cap="flat" cmpd="sng" algn="ctr">
            <a:solidFill>
              <a:sysClr val="windowText" lastClr="000000"/>
            </a:solidFill>
            <a:prstDash val="solid"/>
            <a:miter lim="800000"/>
          </a:ln>
          <a:effectLst/>
        </p:spPr>
      </p:cxnSp>
      <p:cxnSp>
        <p:nvCxnSpPr>
          <p:cNvPr id="53" name="Straight Connector 64"/>
          <p:cNvCxnSpPr>
            <a:stCxn id="45" idx="0"/>
            <a:endCxn id="28" idx="2"/>
          </p:cNvCxnSpPr>
          <p:nvPr/>
        </p:nvCxnSpPr>
        <p:spPr bwMode="gray">
          <a:xfrm flipV="1">
            <a:off x="3948011" y="4045140"/>
            <a:ext cx="820736" cy="606258"/>
          </a:xfrm>
          <a:prstGeom prst="line">
            <a:avLst/>
          </a:prstGeom>
          <a:noFill/>
          <a:ln w="19050" cap="flat" cmpd="sng" algn="ctr">
            <a:solidFill>
              <a:sysClr val="windowText" lastClr="000000"/>
            </a:solidFill>
            <a:prstDash val="solid"/>
            <a:miter lim="800000"/>
          </a:ln>
          <a:effectLst/>
        </p:spPr>
      </p:cxnSp>
      <p:cxnSp>
        <p:nvCxnSpPr>
          <p:cNvPr id="54" name="Straight Connector 67"/>
          <p:cNvCxnSpPr>
            <a:stCxn id="46" idx="0"/>
            <a:endCxn id="27" idx="2"/>
          </p:cNvCxnSpPr>
          <p:nvPr/>
        </p:nvCxnSpPr>
        <p:spPr bwMode="gray">
          <a:xfrm flipH="1" flipV="1">
            <a:off x="3948011" y="4045140"/>
            <a:ext cx="820736" cy="606258"/>
          </a:xfrm>
          <a:prstGeom prst="line">
            <a:avLst/>
          </a:prstGeom>
          <a:noFill/>
          <a:ln w="19050" cap="flat" cmpd="sng" algn="ctr">
            <a:solidFill>
              <a:sysClr val="windowText" lastClr="000000"/>
            </a:solidFill>
            <a:prstDash val="solid"/>
            <a:miter lim="800000"/>
          </a:ln>
          <a:effectLst/>
        </p:spPr>
      </p:cxnSp>
      <p:cxnSp>
        <p:nvCxnSpPr>
          <p:cNvPr id="55" name="Straight Connector 70"/>
          <p:cNvCxnSpPr>
            <a:stCxn id="17" idx="0"/>
            <a:endCxn id="36" idx="2"/>
          </p:cNvCxnSpPr>
          <p:nvPr/>
        </p:nvCxnSpPr>
        <p:spPr bwMode="gray">
          <a:xfrm flipV="1">
            <a:off x="2753254" y="4927200"/>
            <a:ext cx="987" cy="232097"/>
          </a:xfrm>
          <a:prstGeom prst="line">
            <a:avLst/>
          </a:prstGeom>
          <a:noFill/>
          <a:ln w="19050" cap="flat" cmpd="sng" algn="ctr">
            <a:solidFill>
              <a:sysClr val="windowText" lastClr="000000"/>
            </a:solidFill>
            <a:prstDash val="solid"/>
            <a:miter lim="800000"/>
          </a:ln>
          <a:effectLst/>
        </p:spPr>
      </p:cxnSp>
      <p:cxnSp>
        <p:nvCxnSpPr>
          <p:cNvPr id="56" name="Straight Connector 79"/>
          <p:cNvCxnSpPr>
            <a:stCxn id="19" idx="1"/>
            <a:endCxn id="18" idx="3"/>
          </p:cNvCxnSpPr>
          <p:nvPr/>
        </p:nvCxnSpPr>
        <p:spPr bwMode="gray">
          <a:xfrm flipH="1" flipV="1">
            <a:off x="2170095" y="3005211"/>
            <a:ext cx="602028" cy="1"/>
          </a:xfrm>
          <a:prstGeom prst="line">
            <a:avLst/>
          </a:prstGeom>
          <a:noFill/>
          <a:ln w="19050" cap="flat" cmpd="sng" algn="ctr">
            <a:solidFill>
              <a:sysClr val="windowText" lastClr="000000"/>
            </a:solidFill>
            <a:prstDash val="solid"/>
            <a:miter lim="800000"/>
          </a:ln>
          <a:effectLst/>
        </p:spPr>
      </p:cxnSp>
      <p:pic>
        <p:nvPicPr>
          <p:cNvPr id="57" name="Picture 2" descr="G:\做的项目\公共\扁平图标切换\更新2015_01_21\oss扁平图标库2015_01_21更新-04.png"/>
          <p:cNvPicPr>
            <a:picLocks noChangeAspect="1" noChangeArrowheads="1"/>
          </p:cNvPicPr>
          <p:nvPr/>
        </p:nvPicPr>
        <p:blipFill>
          <a:blip r:embed="rId8" cstate="print"/>
          <a:stretch>
            <a:fillRect/>
          </a:stretch>
        </p:blipFill>
        <p:spPr bwMode="gray">
          <a:xfrm>
            <a:off x="2769122" y="1592807"/>
            <a:ext cx="337091" cy="275801"/>
          </a:xfrm>
          <a:prstGeom prst="rect">
            <a:avLst/>
          </a:prstGeom>
          <a:noFill/>
        </p:spPr>
      </p:pic>
      <p:pic>
        <p:nvPicPr>
          <p:cNvPr id="58" name="Picture 2" descr="G:\做的项目\公共\扁平图标切换\更新2015_01_21\oss扁平图标库2015_01_21更新-04.png"/>
          <p:cNvPicPr>
            <a:picLocks noChangeAspect="1" noChangeArrowheads="1"/>
          </p:cNvPicPr>
          <p:nvPr/>
        </p:nvPicPr>
        <p:blipFill>
          <a:blip r:embed="rId8" cstate="print"/>
          <a:stretch>
            <a:fillRect/>
          </a:stretch>
        </p:blipFill>
        <p:spPr bwMode="gray">
          <a:xfrm>
            <a:off x="3592948" y="1592807"/>
            <a:ext cx="337091" cy="275801"/>
          </a:xfrm>
          <a:prstGeom prst="rect">
            <a:avLst/>
          </a:prstGeom>
          <a:noFill/>
        </p:spPr>
      </p:pic>
      <p:cxnSp>
        <p:nvCxnSpPr>
          <p:cNvPr id="59" name="Straight Connector 98"/>
          <p:cNvCxnSpPr>
            <a:stCxn id="58" idx="2"/>
            <a:endCxn id="20" idx="0"/>
          </p:cNvCxnSpPr>
          <p:nvPr/>
        </p:nvCxnSpPr>
        <p:spPr bwMode="gray">
          <a:xfrm>
            <a:off x="3761494" y="1868608"/>
            <a:ext cx="0" cy="999436"/>
          </a:xfrm>
          <a:prstGeom prst="line">
            <a:avLst/>
          </a:prstGeom>
          <a:noFill/>
          <a:ln w="19050" cap="flat" cmpd="sng" algn="ctr">
            <a:solidFill>
              <a:sysClr val="windowText" lastClr="000000"/>
            </a:solidFill>
            <a:prstDash val="solid"/>
            <a:miter lim="800000"/>
          </a:ln>
          <a:effectLst/>
        </p:spPr>
      </p:cxnSp>
      <p:cxnSp>
        <p:nvCxnSpPr>
          <p:cNvPr id="60" name="Straight Connector 101"/>
          <p:cNvCxnSpPr>
            <a:stCxn id="57" idx="2"/>
            <a:endCxn id="19" idx="0"/>
          </p:cNvCxnSpPr>
          <p:nvPr/>
        </p:nvCxnSpPr>
        <p:spPr bwMode="gray">
          <a:xfrm>
            <a:off x="2937668" y="1868608"/>
            <a:ext cx="2104" cy="999436"/>
          </a:xfrm>
          <a:prstGeom prst="line">
            <a:avLst/>
          </a:prstGeom>
          <a:noFill/>
          <a:ln w="19050" cap="flat" cmpd="sng" algn="ctr">
            <a:solidFill>
              <a:sysClr val="windowText" lastClr="000000"/>
            </a:solidFill>
            <a:prstDash val="solid"/>
            <a:miter lim="800000"/>
          </a:ln>
          <a:effectLst/>
        </p:spPr>
      </p:cxnSp>
      <p:cxnSp>
        <p:nvCxnSpPr>
          <p:cNvPr id="61" name="Straight Connector 104"/>
          <p:cNvCxnSpPr>
            <a:stCxn id="57" idx="3"/>
            <a:endCxn id="58" idx="1"/>
          </p:cNvCxnSpPr>
          <p:nvPr/>
        </p:nvCxnSpPr>
        <p:spPr bwMode="gray">
          <a:xfrm>
            <a:off x="3106213" y="1730708"/>
            <a:ext cx="486735" cy="0"/>
          </a:xfrm>
          <a:prstGeom prst="line">
            <a:avLst/>
          </a:prstGeom>
          <a:noFill/>
          <a:ln w="19050" cap="flat" cmpd="sng" algn="ctr">
            <a:solidFill>
              <a:sysClr val="windowText" lastClr="000000"/>
            </a:solidFill>
            <a:prstDash val="solid"/>
            <a:miter lim="800000"/>
          </a:ln>
          <a:effectLst/>
        </p:spPr>
      </p:cxnSp>
      <p:sp>
        <p:nvSpPr>
          <p:cNvPr id="62" name="Oval 59"/>
          <p:cNvSpPr/>
          <p:nvPr/>
        </p:nvSpPr>
        <p:spPr bwMode="gray">
          <a:xfrm rot="1782887">
            <a:off x="1857308" y="4446857"/>
            <a:ext cx="311619" cy="90813"/>
          </a:xfrm>
          <a:prstGeom prst="ellipse">
            <a:avLst/>
          </a:prstGeom>
          <a:noFill/>
          <a:ln w="19050" cap="flat" cmpd="sng" algn="ctr">
            <a:solidFill>
              <a:sysClr val="windowText" lastClr="000000"/>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Oval 62"/>
          <p:cNvSpPr/>
          <p:nvPr/>
        </p:nvSpPr>
        <p:spPr bwMode="gray">
          <a:xfrm rot="19401600">
            <a:off x="2515209" y="4459608"/>
            <a:ext cx="311619" cy="90813"/>
          </a:xfrm>
          <a:prstGeom prst="ellipse">
            <a:avLst/>
          </a:prstGeom>
          <a:noFill/>
          <a:ln w="19050" cap="flat" cmpd="sng" algn="ctr">
            <a:solidFill>
              <a:sysClr val="windowText" lastClr="000000"/>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Oval 63"/>
          <p:cNvSpPr/>
          <p:nvPr/>
        </p:nvSpPr>
        <p:spPr bwMode="gray">
          <a:xfrm rot="1782887">
            <a:off x="3858722" y="4478736"/>
            <a:ext cx="311619" cy="90813"/>
          </a:xfrm>
          <a:prstGeom prst="ellipse">
            <a:avLst/>
          </a:prstGeom>
          <a:noFill/>
          <a:ln w="19050" cap="flat" cmpd="sng" algn="ctr">
            <a:solidFill>
              <a:sysClr val="windowText" lastClr="000000"/>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Oval 65"/>
          <p:cNvSpPr/>
          <p:nvPr/>
        </p:nvSpPr>
        <p:spPr bwMode="gray">
          <a:xfrm rot="19401600">
            <a:off x="4553546" y="4453924"/>
            <a:ext cx="311619" cy="90813"/>
          </a:xfrm>
          <a:prstGeom prst="ellipse">
            <a:avLst/>
          </a:prstGeom>
          <a:noFill/>
          <a:ln w="19050" cap="flat" cmpd="sng" algn="ctr">
            <a:solidFill>
              <a:sysClr val="windowText" lastClr="000000"/>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6" name="图片 14" descr="日志告警服务器-蓝.png"/>
          <p:cNvPicPr>
            <a:picLocks noChangeAspect="1"/>
          </p:cNvPicPr>
          <p:nvPr/>
        </p:nvPicPr>
        <p:blipFill>
          <a:blip r:embed="rId9" cstate="print"/>
          <a:stretch>
            <a:fillRect/>
          </a:stretch>
        </p:blipFill>
        <p:spPr bwMode="gray">
          <a:xfrm>
            <a:off x="1670535" y="5630177"/>
            <a:ext cx="304595" cy="190195"/>
          </a:xfrm>
          <a:prstGeom prst="rect">
            <a:avLst/>
          </a:prstGeom>
        </p:spPr>
      </p:pic>
      <p:pic>
        <p:nvPicPr>
          <p:cNvPr id="67" name="图片 42" descr="IP电话.png"/>
          <p:cNvPicPr>
            <a:picLocks noChangeAspect="1"/>
          </p:cNvPicPr>
          <p:nvPr/>
        </p:nvPicPr>
        <p:blipFill>
          <a:blip r:embed="rId10" cstate="print"/>
          <a:stretch>
            <a:fillRect/>
          </a:stretch>
        </p:blipFill>
        <p:spPr bwMode="gray">
          <a:xfrm>
            <a:off x="2526179" y="5567684"/>
            <a:ext cx="335265" cy="315180"/>
          </a:xfrm>
          <a:prstGeom prst="rect">
            <a:avLst/>
          </a:prstGeom>
        </p:spPr>
      </p:pic>
      <p:pic>
        <p:nvPicPr>
          <p:cNvPr id="68" name="图片 11" descr="开放网络-蓝.png"/>
          <p:cNvPicPr>
            <a:picLocks noChangeAspect="1"/>
          </p:cNvPicPr>
          <p:nvPr/>
        </p:nvPicPr>
        <p:blipFill>
          <a:blip r:embed="rId11" cstate="print"/>
          <a:stretch>
            <a:fillRect/>
          </a:stretch>
        </p:blipFill>
        <p:spPr bwMode="gray">
          <a:xfrm>
            <a:off x="3714745" y="5608038"/>
            <a:ext cx="304595" cy="234472"/>
          </a:xfrm>
          <a:prstGeom prst="rect">
            <a:avLst/>
          </a:prstGeom>
        </p:spPr>
      </p:pic>
      <p:pic>
        <p:nvPicPr>
          <p:cNvPr id="69" name="图片 158" descr="SAN网络-蓝.png"/>
          <p:cNvPicPr>
            <a:picLocks noChangeAspect="1"/>
          </p:cNvPicPr>
          <p:nvPr/>
        </p:nvPicPr>
        <p:blipFill>
          <a:blip r:embed="rId12" cstate="print"/>
          <a:stretch>
            <a:fillRect/>
          </a:stretch>
        </p:blipFill>
        <p:spPr bwMode="gray">
          <a:xfrm>
            <a:off x="2167594" y="5589196"/>
            <a:ext cx="166121" cy="272157"/>
          </a:xfrm>
          <a:prstGeom prst="rect">
            <a:avLst/>
          </a:prstGeom>
        </p:spPr>
      </p:pic>
      <p:pic>
        <p:nvPicPr>
          <p:cNvPr id="70" name="图片 47" descr="打印机.png"/>
          <p:cNvPicPr>
            <a:picLocks noChangeAspect="1"/>
          </p:cNvPicPr>
          <p:nvPr/>
        </p:nvPicPr>
        <p:blipFill>
          <a:blip r:embed="rId13" cstate="print"/>
          <a:stretch>
            <a:fillRect/>
          </a:stretch>
        </p:blipFill>
        <p:spPr bwMode="gray">
          <a:xfrm>
            <a:off x="4590646" y="5592272"/>
            <a:ext cx="334175" cy="266004"/>
          </a:xfrm>
          <a:prstGeom prst="rect">
            <a:avLst/>
          </a:prstGeom>
        </p:spPr>
      </p:pic>
      <p:pic>
        <p:nvPicPr>
          <p:cNvPr id="71" name="图片 157" descr="故障链路.png"/>
          <p:cNvPicPr>
            <a:picLocks noChangeAspect="1"/>
          </p:cNvPicPr>
          <p:nvPr/>
        </p:nvPicPr>
        <p:blipFill>
          <a:blip r:embed="rId14" cstate="print"/>
          <a:stretch>
            <a:fillRect/>
          </a:stretch>
        </p:blipFill>
        <p:spPr bwMode="gray">
          <a:xfrm>
            <a:off x="4137345" y="5600262"/>
            <a:ext cx="335297" cy="250025"/>
          </a:xfrm>
          <a:prstGeom prst="rect">
            <a:avLst/>
          </a:prstGeom>
        </p:spPr>
      </p:pic>
      <p:sp>
        <p:nvSpPr>
          <p:cNvPr id="72" name="TextBox 85"/>
          <p:cNvSpPr txBox="1"/>
          <p:nvPr/>
        </p:nvSpPr>
        <p:spPr bwMode="gray">
          <a:xfrm>
            <a:off x="456887" y="2114052"/>
            <a:ext cx="1008609" cy="276999"/>
          </a:xfrm>
          <a:prstGeom prst="rect">
            <a:avLst/>
          </a:prstGeom>
          <a:noFill/>
        </p:spPr>
        <p:txBody>
          <a:bodyPr wrap="none" rtlCol="0">
            <a:spAutoFit/>
          </a:bodyPr>
          <a:lstStyle/>
          <a:p>
            <a:pPr fontAlgn="ctr">
              <a:spcBef>
                <a:spcPts val="0"/>
              </a:spcBef>
              <a:spcAft>
                <a:spcPts val="0"/>
              </a:spcAft>
            </a:pPr>
            <a:r>
              <a:rPr lang="en-US" sz="1200" dirty="0" smtClean="0">
                <a:solidFill>
                  <a:prstClr val="black"/>
                </a:solidFill>
                <a:latin typeface="Huawei Sans" panose="020C0503030203020204" pitchFamily="34" charset="0"/>
              </a:rPr>
              <a:t>Egress zone</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TextBox 86"/>
          <p:cNvSpPr txBox="1"/>
          <p:nvPr/>
        </p:nvSpPr>
        <p:spPr bwMode="gray">
          <a:xfrm>
            <a:off x="456887" y="3314006"/>
            <a:ext cx="896399" cy="276999"/>
          </a:xfrm>
          <a:prstGeom prst="rect">
            <a:avLst/>
          </a:prstGeom>
          <a:noFill/>
        </p:spPr>
        <p:txBody>
          <a:bodyPr wrap="none" rtlCol="0">
            <a:spAutoFit/>
          </a:bodyPr>
          <a:lstStyle/>
          <a:p>
            <a:pPr fontAlgn="ctr">
              <a:spcBef>
                <a:spcPts val="0"/>
              </a:spcBef>
              <a:spcAft>
                <a:spcPts val="0"/>
              </a:spcAft>
            </a:pPr>
            <a:r>
              <a:rPr lang="en-US" sz="1200" dirty="0" smtClean="0">
                <a:solidFill>
                  <a:prstClr val="black"/>
                </a:solidFill>
                <a:latin typeface="Huawei Sans" panose="020C0503030203020204" pitchFamily="34" charset="0"/>
              </a:rPr>
              <a:t>Core layer</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TextBox 88"/>
          <p:cNvSpPr txBox="1"/>
          <p:nvPr/>
        </p:nvSpPr>
        <p:spPr bwMode="gray">
          <a:xfrm>
            <a:off x="456887" y="3953662"/>
            <a:ext cx="1436612" cy="276999"/>
          </a:xfrm>
          <a:prstGeom prst="rect">
            <a:avLst/>
          </a:prstGeom>
          <a:noFill/>
        </p:spPr>
        <p:txBody>
          <a:bodyPr wrap="none" rtlCol="0">
            <a:spAutoFit/>
          </a:bodyPr>
          <a:lstStyle/>
          <a:p>
            <a:pPr fontAlgn="ctr">
              <a:spcBef>
                <a:spcPts val="0"/>
              </a:spcBef>
              <a:spcAft>
                <a:spcPts val="0"/>
              </a:spcAft>
            </a:pPr>
            <a:r>
              <a:rPr lang="en-US" sz="1200" dirty="0" smtClean="0">
                <a:solidFill>
                  <a:prstClr val="black"/>
                </a:solidFill>
                <a:latin typeface="Huawei Sans" panose="020C0503030203020204" pitchFamily="34" charset="0"/>
              </a:rPr>
              <a:t>Aggregation layer</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TextBox 89"/>
          <p:cNvSpPr txBox="1"/>
          <p:nvPr/>
        </p:nvSpPr>
        <p:spPr bwMode="gray">
          <a:xfrm>
            <a:off x="456887" y="5171709"/>
            <a:ext cx="1029449" cy="276999"/>
          </a:xfrm>
          <a:prstGeom prst="rect">
            <a:avLst/>
          </a:prstGeom>
          <a:noFill/>
        </p:spPr>
        <p:txBody>
          <a:bodyPr wrap="none" rtlCol="0">
            <a:spAutoFit/>
          </a:bodyPr>
          <a:lstStyle/>
          <a:p>
            <a:pPr fontAlgn="ctr">
              <a:spcBef>
                <a:spcPts val="0"/>
              </a:spcBef>
              <a:spcAft>
                <a:spcPts val="0"/>
              </a:spcAft>
            </a:pPr>
            <a:r>
              <a:rPr lang="en-US" sz="1200" dirty="0" smtClean="0">
                <a:solidFill>
                  <a:prstClr val="black"/>
                </a:solidFill>
                <a:latin typeface="Huawei Sans" panose="020C0503030203020204" pitchFamily="34" charset="0"/>
              </a:rPr>
              <a:t>Access layer</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TextBox 91"/>
          <p:cNvSpPr txBox="1"/>
          <p:nvPr/>
        </p:nvSpPr>
        <p:spPr bwMode="gray">
          <a:xfrm>
            <a:off x="456887" y="5672271"/>
            <a:ext cx="1194558" cy="276999"/>
          </a:xfrm>
          <a:prstGeom prst="rect">
            <a:avLst/>
          </a:prstGeom>
          <a:noFill/>
        </p:spPr>
        <p:txBody>
          <a:bodyPr wrap="none" rtlCol="0">
            <a:spAutoFit/>
          </a:bodyPr>
          <a:lstStyle/>
          <a:p>
            <a:pPr fontAlgn="ctr">
              <a:spcBef>
                <a:spcPts val="0"/>
              </a:spcBef>
              <a:spcAft>
                <a:spcPts val="0"/>
              </a:spcAft>
            </a:pPr>
            <a:r>
              <a:rPr lang="en-US" sz="1200" dirty="0" smtClean="0">
                <a:solidFill>
                  <a:prstClr val="black"/>
                </a:solidFill>
                <a:latin typeface="Huawei Sans" panose="020C0503030203020204" pitchFamily="34" charset="0"/>
              </a:rPr>
              <a:t>Terminal layer</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Oval 92"/>
          <p:cNvSpPr/>
          <p:nvPr/>
        </p:nvSpPr>
        <p:spPr bwMode="gray">
          <a:xfrm rot="18651691">
            <a:off x="3592108" y="3438606"/>
            <a:ext cx="580554" cy="91395"/>
          </a:xfrm>
          <a:prstGeom prst="ellipse">
            <a:avLst/>
          </a:prstGeom>
          <a:noFill/>
          <a:ln w="19050" cap="flat" cmpd="sng" algn="ctr">
            <a:solidFill>
              <a:sysClr val="windowText" lastClr="000000"/>
            </a:solid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8" name="组合 35"/>
          <p:cNvGrpSpPr/>
          <p:nvPr/>
        </p:nvGrpSpPr>
        <p:grpSpPr bwMode="gray">
          <a:xfrm>
            <a:off x="2631501" y="1023140"/>
            <a:ext cx="633070" cy="358898"/>
            <a:chOff x="3269076" y="1744970"/>
            <a:chExt cx="1860118" cy="1054529"/>
          </a:xfrm>
          <a:solidFill>
            <a:schemeClr val="bg1">
              <a:lumMod val="85000"/>
            </a:schemeClr>
          </a:solidFill>
        </p:grpSpPr>
        <p:sp>
          <p:nvSpPr>
            <p:cNvPr id="79" name="矩形 36"/>
            <p:cNvSpPr/>
            <p:nvPr/>
          </p:nvSpPr>
          <p:spPr bwMode="gray">
            <a:xfrm>
              <a:off x="3495526" y="2457907"/>
              <a:ext cx="1426464" cy="341592"/>
            </a:xfrm>
            <a:prstGeom prst="rect">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sz="105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Oval 62"/>
            <p:cNvSpPr/>
            <p:nvPr/>
          </p:nvSpPr>
          <p:spPr bwMode="gray">
            <a:xfrm>
              <a:off x="3452774" y="1920065"/>
              <a:ext cx="761732" cy="698886"/>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Oval 63"/>
            <p:cNvSpPr/>
            <p:nvPr/>
          </p:nvSpPr>
          <p:spPr bwMode="gray">
            <a:xfrm>
              <a:off x="3269076" y="2248790"/>
              <a:ext cx="545661" cy="550709"/>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Oval 64"/>
            <p:cNvSpPr/>
            <p:nvPr/>
          </p:nvSpPr>
          <p:spPr bwMode="gray">
            <a:xfrm>
              <a:off x="4633138" y="2298856"/>
              <a:ext cx="496056" cy="500643"/>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Oval 65"/>
            <p:cNvSpPr/>
            <p:nvPr/>
          </p:nvSpPr>
          <p:spPr bwMode="gray">
            <a:xfrm>
              <a:off x="3759782" y="2292552"/>
              <a:ext cx="496056" cy="3761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Oval 64"/>
            <p:cNvSpPr/>
            <p:nvPr/>
          </p:nvSpPr>
          <p:spPr bwMode="gray">
            <a:xfrm>
              <a:off x="3924619" y="1744970"/>
              <a:ext cx="998406" cy="10076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85" name="TextBox 114"/>
          <p:cNvSpPr txBox="1"/>
          <p:nvPr/>
        </p:nvSpPr>
        <p:spPr bwMode="gray">
          <a:xfrm>
            <a:off x="2553537" y="1140398"/>
            <a:ext cx="788999" cy="276999"/>
          </a:xfrm>
          <a:prstGeom prst="rect">
            <a:avLst/>
          </a:prstGeom>
          <a:noFill/>
        </p:spPr>
        <p:txBody>
          <a:bodyPr wrap="none" rtlCol="0">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1" dirty="0" smtClean="0">
                <a:solidFill>
                  <a:prstClr val="black"/>
                </a:solidFill>
                <a:latin typeface="Huawei Sans" panose="020C0503030203020204" pitchFamily="34" charset="0"/>
              </a:rPr>
              <a:t>Internet</a:t>
            </a:r>
            <a:endParaRPr kumimoji="0" lang="en-US" altLang="zh-CN" sz="12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6" name="组合 35"/>
          <p:cNvGrpSpPr/>
          <p:nvPr/>
        </p:nvGrpSpPr>
        <p:grpSpPr bwMode="gray">
          <a:xfrm>
            <a:off x="3444958" y="1023140"/>
            <a:ext cx="633070" cy="358898"/>
            <a:chOff x="3269076" y="1744970"/>
            <a:chExt cx="1860118" cy="1054529"/>
          </a:xfrm>
          <a:solidFill>
            <a:schemeClr val="bg1">
              <a:lumMod val="85000"/>
            </a:schemeClr>
          </a:solidFill>
        </p:grpSpPr>
        <p:sp>
          <p:nvSpPr>
            <p:cNvPr id="87" name="矩形 36"/>
            <p:cNvSpPr/>
            <p:nvPr/>
          </p:nvSpPr>
          <p:spPr bwMode="gray">
            <a:xfrm>
              <a:off x="3495526" y="2457907"/>
              <a:ext cx="1426464" cy="341592"/>
            </a:xfrm>
            <a:prstGeom prst="rect">
              <a:avLst/>
            </a:prstGeom>
            <a:grpFill/>
            <a:ln w="12700" cap="flat" cmpd="sng" algn="ctr">
              <a:noFill/>
              <a:prstDash val="solid"/>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Oval 62"/>
            <p:cNvSpPr/>
            <p:nvPr/>
          </p:nvSpPr>
          <p:spPr bwMode="gray">
            <a:xfrm>
              <a:off x="3452774" y="1920065"/>
              <a:ext cx="761732" cy="698886"/>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Oval 63"/>
            <p:cNvSpPr/>
            <p:nvPr/>
          </p:nvSpPr>
          <p:spPr bwMode="gray">
            <a:xfrm>
              <a:off x="3269076" y="2248790"/>
              <a:ext cx="545661" cy="550709"/>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Oval 64"/>
            <p:cNvSpPr/>
            <p:nvPr/>
          </p:nvSpPr>
          <p:spPr bwMode="gray">
            <a:xfrm>
              <a:off x="4633138" y="2298856"/>
              <a:ext cx="496056" cy="500643"/>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Oval 65"/>
            <p:cNvSpPr/>
            <p:nvPr/>
          </p:nvSpPr>
          <p:spPr bwMode="gray">
            <a:xfrm>
              <a:off x="3759782" y="2292552"/>
              <a:ext cx="496056" cy="3761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Oval 64"/>
            <p:cNvSpPr/>
            <p:nvPr/>
          </p:nvSpPr>
          <p:spPr bwMode="gray">
            <a:xfrm>
              <a:off x="3924619" y="1744970"/>
              <a:ext cx="998406" cy="1007640"/>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784225" eaLnBrk="0" fontAlgn="ctr" latinLnBrk="0" hangingPunct="0">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93" name="TextBox 117"/>
          <p:cNvSpPr txBox="1"/>
          <p:nvPr/>
        </p:nvSpPr>
        <p:spPr bwMode="gray">
          <a:xfrm>
            <a:off x="3475198" y="1140398"/>
            <a:ext cx="572593" cy="276999"/>
          </a:xfrm>
          <a:prstGeom prst="rect">
            <a:avLst/>
          </a:prstGeom>
          <a:noFill/>
        </p:spPr>
        <p:txBody>
          <a:bodyPr wrap="none" rtlCol="0">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1" dirty="0" smtClean="0">
                <a:solidFill>
                  <a:prstClr val="black"/>
                </a:solidFill>
                <a:latin typeface="Huawei Sans" panose="020C0503030203020204" pitchFamily="34" charset="0"/>
              </a:rPr>
              <a:t>WAN</a:t>
            </a:r>
            <a:endParaRPr kumimoji="0" lang="en-US" altLang="zh-CN" sz="12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4" name="图片 9"/>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bwMode="gray">
          <a:xfrm>
            <a:off x="2758653" y="2016159"/>
            <a:ext cx="337091" cy="275801"/>
          </a:xfrm>
          <a:prstGeom prst="rect">
            <a:avLst/>
          </a:prstGeom>
        </p:spPr>
      </p:pic>
      <p:pic>
        <p:nvPicPr>
          <p:cNvPr id="95" name="图片 9"/>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bwMode="gray">
          <a:xfrm>
            <a:off x="3592948" y="2016159"/>
            <a:ext cx="337091" cy="275801"/>
          </a:xfrm>
          <a:prstGeom prst="rect">
            <a:avLst/>
          </a:prstGeom>
        </p:spPr>
      </p:pic>
      <p:cxnSp>
        <p:nvCxnSpPr>
          <p:cNvPr id="96" name="Straight Connector 127"/>
          <p:cNvCxnSpPr>
            <a:stCxn id="94" idx="3"/>
            <a:endCxn id="95" idx="1"/>
          </p:cNvCxnSpPr>
          <p:nvPr/>
        </p:nvCxnSpPr>
        <p:spPr bwMode="gray">
          <a:xfrm>
            <a:off x="3095744" y="2154060"/>
            <a:ext cx="497204" cy="0"/>
          </a:xfrm>
          <a:prstGeom prst="line">
            <a:avLst/>
          </a:prstGeom>
          <a:noFill/>
          <a:ln w="19050" cap="flat" cmpd="sng" algn="ctr">
            <a:solidFill>
              <a:sysClr val="windowText" lastClr="000000"/>
            </a:solidFill>
            <a:prstDash val="sysDash"/>
            <a:miter lim="800000"/>
          </a:ln>
          <a:effectLst/>
        </p:spPr>
      </p:cxnSp>
      <p:cxnSp>
        <p:nvCxnSpPr>
          <p:cNvPr id="100" name="Straight Connector 79"/>
          <p:cNvCxnSpPr/>
          <p:nvPr/>
        </p:nvCxnSpPr>
        <p:spPr bwMode="gray">
          <a:xfrm flipH="1">
            <a:off x="2170096" y="2582674"/>
            <a:ext cx="1190149" cy="0"/>
          </a:xfrm>
          <a:prstGeom prst="line">
            <a:avLst/>
          </a:prstGeom>
          <a:noFill/>
          <a:ln w="19050" cap="flat" cmpd="sng" algn="ctr">
            <a:solidFill>
              <a:sysClr val="windowText" lastClr="000000"/>
            </a:solidFill>
            <a:prstDash val="solid"/>
            <a:miter lim="800000"/>
          </a:ln>
          <a:effectLst/>
        </p:spPr>
      </p:cxnSp>
      <p:cxnSp>
        <p:nvCxnSpPr>
          <p:cNvPr id="101" name="Straight Connector 79"/>
          <p:cNvCxnSpPr/>
          <p:nvPr/>
        </p:nvCxnSpPr>
        <p:spPr bwMode="gray">
          <a:xfrm flipH="1">
            <a:off x="2170096" y="2642045"/>
            <a:ext cx="430513" cy="0"/>
          </a:xfrm>
          <a:prstGeom prst="line">
            <a:avLst/>
          </a:prstGeom>
          <a:noFill/>
          <a:ln w="19050" cap="flat" cmpd="sng" algn="ctr">
            <a:solidFill>
              <a:sysClr val="windowText" lastClr="000000"/>
            </a:solidFill>
            <a:prstDash val="solid"/>
            <a:miter lim="800000"/>
          </a:ln>
          <a:effectLst/>
        </p:spPr>
      </p:cxnSp>
      <p:sp>
        <p:nvSpPr>
          <p:cNvPr id="102" name="Freeform 159"/>
          <p:cNvSpPr/>
          <p:nvPr/>
        </p:nvSpPr>
        <p:spPr bwMode="gray">
          <a:xfrm flipH="1">
            <a:off x="1472186" y="2289711"/>
            <a:ext cx="1012066"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ysClr val="window" lastClr="FFFFFF">
              <a:lumMod val="95000"/>
            </a:sysClr>
          </a:solidFill>
          <a:ln w="28575" cap="flat" cmpd="sng" algn="ctr">
            <a:solidFill>
              <a:sysClr val="window" lastClr="FFFFFF">
                <a:lumMod val="65000"/>
              </a:sysClr>
            </a:solidFill>
            <a:prstDash val="solid"/>
            <a:miter lim="800000"/>
          </a:ln>
          <a:effectLst/>
        </p:spPr>
        <p:txBody>
          <a:bodyPr wrap="square" tIns="180000"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200" b="1" dirty="0" smtClean="0">
                <a:solidFill>
                  <a:prstClr val="white">
                    <a:lumMod val="50000"/>
                  </a:prstClr>
                </a:solidFill>
                <a:latin typeface="Huawei Sans" panose="020C0503030203020204" pitchFamily="34" charset="0"/>
              </a:rPr>
              <a:t>DC</a:t>
            </a:r>
            <a:endParaRPr kumimoji="0" lang="en-US" sz="1200" b="1" i="0" u="none" strike="noStrike" kern="0" cap="none" spc="0" normalizeH="0" baseline="0" noProof="0" dirty="0" smtClean="0">
              <a:ln>
                <a:noFill/>
              </a:ln>
              <a:solidFill>
                <a:prstClr val="white">
                  <a:lumMod val="50000"/>
                </a:prst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3" name="Straight Connector 79"/>
          <p:cNvCxnSpPr/>
          <p:nvPr/>
        </p:nvCxnSpPr>
        <p:spPr bwMode="gray">
          <a:xfrm flipH="1">
            <a:off x="3264571" y="2642045"/>
            <a:ext cx="1185521" cy="0"/>
          </a:xfrm>
          <a:prstGeom prst="line">
            <a:avLst/>
          </a:prstGeom>
          <a:noFill/>
          <a:ln w="19050" cap="flat" cmpd="sng" algn="ctr">
            <a:solidFill>
              <a:sysClr val="windowText" lastClr="000000"/>
            </a:solidFill>
            <a:prstDash val="solid"/>
            <a:miter lim="800000"/>
          </a:ln>
          <a:effectLst/>
        </p:spPr>
      </p:cxnSp>
      <p:sp>
        <p:nvSpPr>
          <p:cNvPr id="105" name="矩形 104"/>
          <p:cNvSpPr/>
          <p:nvPr/>
        </p:nvSpPr>
        <p:spPr>
          <a:xfrm>
            <a:off x="5400400" y="947336"/>
            <a:ext cx="6376529" cy="5222199"/>
          </a:xfrm>
          <a:prstGeom prst="rect">
            <a:avLst/>
          </a:prstGeom>
        </p:spPr>
        <p:txBody>
          <a:bodyPr wrap="square">
            <a:spAutoFit/>
          </a:bodyPr>
          <a:lstStyle/>
          <a:p>
            <a:pPr fontAlgn="ctr">
              <a:lnSpc>
                <a:spcPct val="128000"/>
              </a:lnSpc>
              <a:spcAft>
                <a:spcPts val="600"/>
              </a:spcAft>
            </a:pPr>
            <a:r>
              <a:rPr lang="en-US" altLang="zh-CN" sz="1400" dirty="0">
                <a:solidFill>
                  <a:prstClr val="black"/>
                </a:solidFill>
                <a:latin typeface="Huawei Sans" panose="020C0503030203020204" pitchFamily="34" charset="0"/>
              </a:rPr>
              <a:t>A campus network is used to implement terminal access in a small range and interworking within an enterprise. Campus networks can be classified into small, midsize, and large ones based on the number of terminal users or NEs. A typical large campus network consists of the following modules:</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lvl="0" indent="-285750" fontAlgn="ctr">
              <a:lnSpc>
                <a:spcPts val="1700"/>
              </a:lnSpc>
              <a:spcAft>
                <a:spcPts val="600"/>
              </a:spcAft>
              <a:buFont typeface="Arial" panose="020B0604020202020204" pitchFamily="34" charset="0"/>
              <a:buChar char="•"/>
            </a:pPr>
            <a:r>
              <a:rPr lang="en-US" sz="1200" b="1" dirty="0" smtClean="0">
                <a:solidFill>
                  <a:prstClr val="black"/>
                </a:solidFill>
                <a:latin typeface="Huawei Sans" panose="020C0503030203020204" pitchFamily="34" charset="0"/>
              </a:rPr>
              <a:t>Egress zone</a:t>
            </a:r>
            <a:r>
              <a:rPr lang="en-US" sz="1200" dirty="0" smtClean="0">
                <a:solidFill>
                  <a:prstClr val="black"/>
                </a:solidFill>
                <a:latin typeface="Huawei Sans" panose="020C0503030203020204" pitchFamily="34" charset="0"/>
              </a:rPr>
              <a:t>: the border between the campus internal network and external network. It is used for internal users to access the public network and for external users to remotely access the internal network.</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lvl="0" indent="-285750" fontAlgn="ctr">
              <a:lnSpc>
                <a:spcPts val="1700"/>
              </a:lnSpc>
              <a:spcAft>
                <a:spcPts val="600"/>
              </a:spcAft>
              <a:buFont typeface="Arial" panose="020B0604020202020204" pitchFamily="34" charset="0"/>
              <a:buChar char="•"/>
            </a:pPr>
            <a:r>
              <a:rPr lang="en-US" sz="1200" b="1" dirty="0" smtClean="0">
                <a:solidFill>
                  <a:prstClr val="black"/>
                </a:solidFill>
                <a:latin typeface="Huawei Sans" panose="020C0503030203020204" pitchFamily="34" charset="0"/>
              </a:rPr>
              <a:t>Core layer</a:t>
            </a:r>
            <a:r>
              <a:rPr lang="en-US" sz="1200" dirty="0" smtClean="0">
                <a:solidFill>
                  <a:prstClr val="black"/>
                </a:solidFill>
                <a:latin typeface="Huawei Sans" panose="020C0503030203020204" pitchFamily="34" charset="0"/>
              </a:rPr>
              <a:t>: the core of campus data switching that connects all components of the campus network, such as the DC, management and O&amp;M zone, and campus egress.</a:t>
            </a:r>
          </a:p>
          <a:p>
            <a:pPr marL="285750" lvl="0" indent="-285750" fontAlgn="ctr">
              <a:lnSpc>
                <a:spcPts val="1700"/>
              </a:lnSpc>
              <a:spcAft>
                <a:spcPts val="600"/>
              </a:spcAft>
              <a:buFont typeface="Arial" panose="020B0604020202020204" pitchFamily="34" charset="0"/>
              <a:buChar char="•"/>
            </a:pPr>
            <a:r>
              <a:rPr lang="en-US" sz="1200" b="1" dirty="0" smtClean="0">
                <a:solidFill>
                  <a:prstClr val="black"/>
                </a:solidFill>
                <a:latin typeface="Huawei Sans" panose="020C0503030203020204" pitchFamily="34" charset="0"/>
              </a:rPr>
              <a:t>Aggregation layer</a:t>
            </a:r>
            <a:r>
              <a:rPr lang="en-US" sz="1200" dirty="0" smtClean="0">
                <a:solidFill>
                  <a:prstClr val="black"/>
                </a:solidFill>
                <a:latin typeface="Huawei Sans" panose="020C0503030203020204" pitchFamily="34" charset="0"/>
              </a:rPr>
              <a:t>: forwards horizontal traffic between users and vertical traffic to the core layer. The aggregation layer can function as the switching core of a department or area and can connect more terminals to the network.</a:t>
            </a:r>
          </a:p>
          <a:p>
            <a:pPr marL="285750" lvl="0" indent="-285750" fontAlgn="ctr">
              <a:lnSpc>
                <a:spcPts val="1700"/>
              </a:lnSpc>
              <a:spcAft>
                <a:spcPts val="600"/>
              </a:spcAft>
              <a:buFont typeface="Arial" panose="020B0604020202020204" pitchFamily="34" charset="0"/>
              <a:buChar char="•"/>
            </a:pPr>
            <a:r>
              <a:rPr lang="en-US" sz="1200" b="1" dirty="0">
                <a:solidFill>
                  <a:prstClr val="black"/>
                </a:solidFill>
                <a:latin typeface="Huawei Sans" panose="020C0503030203020204" pitchFamily="34" charset="0"/>
              </a:rPr>
              <a:t>A</a:t>
            </a:r>
            <a:r>
              <a:rPr lang="en-US" sz="1200" b="1" dirty="0" smtClean="0">
                <a:solidFill>
                  <a:prstClr val="black"/>
                </a:solidFill>
                <a:latin typeface="Huawei Sans" panose="020C0503030203020204" pitchFamily="34" charset="0"/>
              </a:rPr>
              <a:t>ccess layer</a:t>
            </a:r>
            <a:r>
              <a:rPr lang="en-US" sz="1200" dirty="0" smtClean="0">
                <a:solidFill>
                  <a:prstClr val="black"/>
                </a:solidFill>
                <a:latin typeface="Huawei Sans" panose="020C0503030203020204" pitchFamily="34" charset="0"/>
              </a:rPr>
              <a:t>: provides various access modes for users and is the first network layer to which terminals connect.</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lvl="0" indent="-285750" fontAlgn="ctr">
              <a:lnSpc>
                <a:spcPts val="1700"/>
              </a:lnSpc>
              <a:spcAft>
                <a:spcPts val="600"/>
              </a:spcAft>
              <a:buFont typeface="Arial" panose="020B0604020202020204" pitchFamily="34" charset="0"/>
              <a:buChar char="•"/>
            </a:pPr>
            <a:r>
              <a:rPr lang="en-US" sz="1200" b="1" dirty="0" smtClean="0">
                <a:solidFill>
                  <a:prstClr val="black"/>
                </a:solidFill>
                <a:latin typeface="Huawei Sans" panose="020C0503030203020204" pitchFamily="34" charset="0"/>
              </a:rPr>
              <a:t>Terminal layer</a:t>
            </a:r>
            <a:r>
              <a:rPr lang="en-US" sz="1200" dirty="0" smtClean="0">
                <a:solidFill>
                  <a:prstClr val="black"/>
                </a:solidFill>
                <a:latin typeface="Huawei Sans" panose="020C0503030203020204" pitchFamily="34" charset="0"/>
              </a:rPr>
              <a:t>: involves various terminals that access the campus network, such as PCs, printers, IP phones, mobile phones, and cameras.</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lvl="0" indent="-285750" fontAlgn="ctr">
              <a:lnSpc>
                <a:spcPts val="1700"/>
              </a:lnSpc>
              <a:spcAft>
                <a:spcPts val="600"/>
              </a:spcAft>
              <a:buFont typeface="Arial" panose="020B0604020202020204" pitchFamily="34" charset="0"/>
              <a:buChar char="•"/>
            </a:pPr>
            <a:r>
              <a:rPr lang="en-US" sz="1200" b="1" dirty="0" smtClean="0">
                <a:solidFill>
                  <a:prstClr val="black"/>
                </a:solidFill>
                <a:latin typeface="Huawei Sans" panose="020C0503030203020204" pitchFamily="34" charset="0"/>
              </a:rPr>
              <a:t>DC</a:t>
            </a:r>
            <a:r>
              <a:rPr lang="en-US" sz="1200" dirty="0" smtClean="0">
                <a:solidFill>
                  <a:prstClr val="black"/>
                </a:solidFill>
                <a:latin typeface="Huawei Sans" panose="020C0503030203020204" pitchFamily="34" charset="0"/>
              </a:rPr>
              <a:t>: </a:t>
            </a:r>
            <a:r>
              <a:rPr lang="en-US" altLang="zh-CN" sz="1200" dirty="0" smtClean="0">
                <a:solidFill>
                  <a:prstClr val="black"/>
                </a:solidFill>
                <a:latin typeface="Huawei Sans" panose="020C0503030203020204" pitchFamily="34" charset="0"/>
              </a:rPr>
              <a:t>deploys </a:t>
            </a:r>
            <a:r>
              <a:rPr lang="en-US" sz="1200" dirty="0" smtClean="0">
                <a:solidFill>
                  <a:prstClr val="black"/>
                </a:solidFill>
                <a:latin typeface="Huawei Sans" panose="020C0503030203020204" pitchFamily="34" charset="0"/>
              </a:rPr>
              <a:t>servers and application systems to provide data and application services for internal and external users of an enterprise.</a:t>
            </a:r>
          </a:p>
          <a:p>
            <a:pPr marL="285750" lvl="0" indent="-285750" fontAlgn="ctr">
              <a:lnSpc>
                <a:spcPts val="1700"/>
              </a:lnSpc>
              <a:spcAft>
                <a:spcPts val="600"/>
              </a:spcAft>
              <a:buFont typeface="Arial" panose="020B0604020202020204" pitchFamily="34" charset="0"/>
              <a:buChar char="•"/>
            </a:pPr>
            <a:r>
              <a:rPr lang="en-US" sz="1200" b="1" dirty="0" smtClean="0">
                <a:solidFill>
                  <a:prstClr val="black"/>
                </a:solidFill>
                <a:latin typeface="Huawei Sans" panose="020C0503030203020204" pitchFamily="34" charset="0"/>
              </a:rPr>
              <a:t>Management and O&amp;M zone</a:t>
            </a:r>
            <a:r>
              <a:rPr lang="en-US" sz="1200" dirty="0" smtClean="0">
                <a:solidFill>
                  <a:prstClr val="black"/>
                </a:solidFill>
                <a:latin typeface="Huawei Sans" panose="020C0503030203020204" pitchFamily="34" charset="0"/>
              </a:rPr>
              <a:t>: deploys the network management system (such as the NMS and authentication server) and O&amp;M system.</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p:txBody>
          <a:bodyPr/>
          <a:lstStyle/>
          <a:p>
            <a:r>
              <a:rPr lang="en-US" altLang="zh-CN" dirty="0"/>
              <a:t>Enterprise Campus Network Overview</a:t>
            </a:r>
            <a:endParaRPr lang="zh-CN" altLang="en-US" dirty="0"/>
          </a:p>
        </p:txBody>
      </p:sp>
      <p:pic>
        <p:nvPicPr>
          <p:cNvPr id="97" name="图片 102" descr="AC-蓝.png"/>
          <p:cNvPicPr>
            <a:picLocks noChangeAspect="1"/>
          </p:cNvPicPr>
          <p:nvPr/>
        </p:nvPicPr>
        <p:blipFill>
          <a:blip r:embed="rId4" cstate="print"/>
          <a:stretch>
            <a:fillRect/>
          </a:stretch>
        </p:blipFill>
        <p:spPr bwMode="gray">
          <a:xfrm>
            <a:off x="4438872" y="2867310"/>
            <a:ext cx="337091" cy="275802"/>
          </a:xfrm>
          <a:prstGeom prst="rect">
            <a:avLst/>
          </a:prstGeom>
        </p:spPr>
      </p:pic>
      <p:sp>
        <p:nvSpPr>
          <p:cNvPr id="98" name="圆角矩形 97"/>
          <p:cNvSpPr/>
          <p:nvPr/>
        </p:nvSpPr>
        <p:spPr bwMode="gray">
          <a:xfrm>
            <a:off x="4327429" y="2430021"/>
            <a:ext cx="1092550" cy="361487"/>
          </a:xfrm>
          <a:prstGeom prst="roundRect">
            <a:avLst>
              <a:gd name="adj" fmla="val 2563"/>
            </a:avLst>
          </a:prstGeom>
          <a:solidFill>
            <a:sysClr val="window" lastClr="FFFFFF">
              <a:lumMod val="95000"/>
            </a:sysClr>
          </a:solidFill>
          <a:ln w="12700" cap="flat" cmpd="sng" algn="ctr">
            <a:solidFill>
              <a:sysClr val="window" lastClr="FFFFFF">
                <a:lumMod val="75000"/>
              </a:sysClr>
            </a:solidFill>
            <a:prstDash val="sysDot"/>
            <a:miter lim="800000"/>
          </a:ln>
          <a:effectLst/>
        </p:spPr>
        <p:txBody>
          <a:bodyPr rtlCol="0" anchor="ct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TextBox 20"/>
          <p:cNvSpPr txBox="1"/>
          <p:nvPr/>
        </p:nvSpPr>
        <p:spPr bwMode="gray">
          <a:xfrm>
            <a:off x="4202360" y="2376900"/>
            <a:ext cx="1367265" cy="461665"/>
          </a:xfrm>
          <a:prstGeom prst="rect">
            <a:avLst/>
          </a:prstGeom>
          <a:noFill/>
        </p:spPr>
        <p:txBody>
          <a:bodyPr wrap="square" rtlCol="0">
            <a:spAutoFit/>
          </a:bodyPr>
          <a:lstStyle/>
          <a:p>
            <a:pPr algn="ctr" fontAlgn="ctr">
              <a:spcBef>
                <a:spcPts val="0"/>
              </a:spcBef>
              <a:spcAft>
                <a:spcPts val="0"/>
              </a:spcAft>
            </a:pPr>
            <a:r>
              <a:rPr lang="en-US" sz="1200" dirty="0" smtClean="0">
                <a:solidFill>
                  <a:prstClr val="black"/>
                </a:solidFill>
                <a:latin typeface="Huawei Sans" panose="020C0503030203020204" pitchFamily="34" charset="0"/>
              </a:rPr>
              <a:t>Management and O&amp;M zone</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56200259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5" name="Oval 2"/>
          <p:cNvSpPr>
            <a:spLocks noChangeArrowheads="1"/>
          </p:cNvSpPr>
          <p:nvPr/>
        </p:nvSpPr>
        <p:spPr bwMode="gray">
          <a:xfrm>
            <a:off x="5452908" y="3774836"/>
            <a:ext cx="525510" cy="231972"/>
          </a:xfrm>
          <a:prstGeom prst="roundRect">
            <a:avLst>
              <a:gd name="adj" fmla="val 16491"/>
            </a:avLst>
          </a:prstGeom>
          <a:solidFill>
            <a:schemeClr val="bg1">
              <a:lumMod val="85000"/>
            </a:schemeClr>
          </a:solidFill>
          <a:ln>
            <a:noFill/>
          </a:ln>
          <a:effectLst/>
          <a:extLst/>
        </p:spPr>
        <p:txBody>
          <a:bodyPr wrap="square" lIns="79200" tIns="39600" rIns="79200" bIns="39600" anchor="ctr">
            <a:noAutofit/>
          </a:bodyPr>
          <a:lstStyle/>
          <a:p>
            <a:pP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4" name="椭圆 853"/>
          <p:cNvSpPr/>
          <p:nvPr/>
        </p:nvSpPr>
        <p:spPr bwMode="gray">
          <a:xfrm>
            <a:off x="1525904" y="3025485"/>
            <a:ext cx="3994402" cy="550055"/>
          </a:xfrm>
          <a:prstGeom prst="ellipse">
            <a:avLst/>
          </a:prstGeom>
          <a:gradFill flip="none" rotWithShape="1">
            <a:gsLst>
              <a:gs pos="0">
                <a:srgbClr val="EBEBEB">
                  <a:alpha val="50000"/>
                </a:srgbClr>
              </a:gs>
              <a:gs pos="50000">
                <a:srgbClr val="EBEBEB">
                  <a:alpha val="20000"/>
                </a:srgbClr>
              </a:gs>
              <a:gs pos="100000">
                <a:srgbClr val="EBEBEB">
                  <a:alpha val="0"/>
                </a:srgbClr>
              </a:gs>
            </a:gsLst>
            <a:lin ang="16200000" scaled="1"/>
          </a:gradFill>
          <a:ln w="12700" cap="flat" cmpd="sng" algn="ctr">
            <a:gradFill>
              <a:gsLst>
                <a:gs pos="15000">
                  <a:srgbClr val="EBEBEB">
                    <a:lumMod val="50000"/>
                    <a:alpha val="0"/>
                  </a:srgbClr>
                </a:gs>
                <a:gs pos="47000">
                  <a:srgbClr val="EBEBEB">
                    <a:lumMod val="50000"/>
                  </a:srgbClr>
                </a:gs>
                <a:gs pos="100000">
                  <a:srgbClr val="EBEBEB">
                    <a:lumMod val="50000"/>
                  </a:srgbClr>
                </a:gs>
              </a:gsLst>
              <a:lin ang="5400000" scaled="0"/>
            </a:gradFill>
            <a:prstDash val="solid"/>
            <a:miter lim="800000"/>
          </a:ln>
          <a:effectLst/>
        </p:spPr>
        <p:txBody>
          <a:bodyPr rtlCol="0" anchor="ctr"/>
          <a:lstStyle/>
          <a:p>
            <a:pPr algn="ctr" defTabSz="958848" fontAlgn="ctr"/>
            <a:endParaRPr lang="en-US" altLang="zh-CN" kern="0" dirty="0">
              <a:solidFill>
                <a:prstClr val="black"/>
              </a:solidFill>
              <a:latin typeface="Huawei Sans" panose="020C0503030203020204" pitchFamily="34" charset="0"/>
              <a:ea typeface="方正兰亭黑简体" panose="02000000000000000000" pitchFamily="2" charset="-122"/>
              <a:cs typeface="Arial"/>
              <a:sym typeface="Huawei Sans" panose="020C0503030203020204" pitchFamily="34" charset="0"/>
            </a:endParaRPr>
          </a:p>
        </p:txBody>
      </p:sp>
      <p:sp>
        <p:nvSpPr>
          <p:cNvPr id="742" name="椭圆 741"/>
          <p:cNvSpPr/>
          <p:nvPr/>
        </p:nvSpPr>
        <p:spPr bwMode="gray">
          <a:xfrm>
            <a:off x="1333057" y="3938108"/>
            <a:ext cx="4471437" cy="753486"/>
          </a:xfrm>
          <a:prstGeom prst="ellipse">
            <a:avLst/>
          </a:prstGeom>
          <a:gradFill flip="none" rotWithShape="1">
            <a:gsLst>
              <a:gs pos="0">
                <a:srgbClr val="EBEBEB">
                  <a:alpha val="50000"/>
                </a:srgbClr>
              </a:gs>
              <a:gs pos="50000">
                <a:srgbClr val="EBEBEB">
                  <a:alpha val="20000"/>
                </a:srgbClr>
              </a:gs>
              <a:gs pos="100000">
                <a:srgbClr val="EBEBEB">
                  <a:alpha val="0"/>
                </a:srgbClr>
              </a:gs>
            </a:gsLst>
            <a:lin ang="16200000" scaled="1"/>
          </a:gradFill>
          <a:ln w="12700" cap="flat" cmpd="sng" algn="ctr">
            <a:gradFill>
              <a:gsLst>
                <a:gs pos="15000">
                  <a:srgbClr val="EBEBEB">
                    <a:lumMod val="50000"/>
                    <a:alpha val="0"/>
                  </a:srgbClr>
                </a:gs>
                <a:gs pos="47000">
                  <a:srgbClr val="EBEBEB">
                    <a:lumMod val="50000"/>
                  </a:srgbClr>
                </a:gs>
                <a:gs pos="100000">
                  <a:srgbClr val="EBEBEB">
                    <a:lumMod val="50000"/>
                  </a:srgbClr>
                </a:gs>
              </a:gsLst>
              <a:lin ang="5400000" scaled="0"/>
            </a:gradFill>
            <a:prstDash val="solid"/>
            <a:miter lim="800000"/>
          </a:ln>
          <a:effectLst/>
        </p:spPr>
        <p:txBody>
          <a:bodyPr rtlCol="0" anchor="ctr"/>
          <a:lstStyle/>
          <a:p>
            <a:pPr algn="ctr" defTabSz="958848" fontAlgn="ctr"/>
            <a:endParaRPr lang="en-US" altLang="zh-CN" kern="0" dirty="0">
              <a:solidFill>
                <a:prstClr val="black"/>
              </a:solidFill>
              <a:latin typeface="Huawei Sans" panose="020C0503030203020204" pitchFamily="34" charset="0"/>
              <a:ea typeface="方正兰亭黑简体" panose="02000000000000000000" pitchFamily="2" charset="-122"/>
              <a:cs typeface="Arial"/>
              <a:sym typeface="Huawei Sans" panose="020C0503030203020204" pitchFamily="34" charset="0"/>
            </a:endParaRPr>
          </a:p>
        </p:txBody>
      </p:sp>
      <p:sp>
        <p:nvSpPr>
          <p:cNvPr id="2" name="标题 1"/>
          <p:cNvSpPr>
            <a:spLocks noGrp="1"/>
          </p:cNvSpPr>
          <p:nvPr>
            <p:ph type="title"/>
          </p:nvPr>
        </p:nvSpPr>
        <p:spPr/>
        <p:txBody>
          <a:bodyPr/>
          <a:lstStyle/>
          <a:p>
            <a:r>
              <a:rPr lang="en-US" smtClean="0"/>
              <a:t>Enterprise WAN Overview</a:t>
            </a:r>
            <a:endParaRPr lang="en-US" dirty="0"/>
          </a:p>
        </p:txBody>
      </p:sp>
      <p:cxnSp>
        <p:nvCxnSpPr>
          <p:cNvPr id="246" name="Straight Connector 166"/>
          <p:cNvCxnSpPr>
            <a:endCxn id="725" idx="0"/>
          </p:cNvCxnSpPr>
          <p:nvPr/>
        </p:nvCxnSpPr>
        <p:spPr bwMode="gray">
          <a:xfrm>
            <a:off x="3589322" y="5075581"/>
            <a:ext cx="0" cy="91936"/>
          </a:xfrm>
          <a:prstGeom prst="line">
            <a:avLst/>
          </a:prstGeom>
          <a:noFill/>
          <a:ln w="19050">
            <a:solidFill>
              <a:schemeClr val="bg1">
                <a:lumMod val="65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62" name="文本框 650"/>
          <p:cNvSpPr txBox="1"/>
          <p:nvPr/>
        </p:nvSpPr>
        <p:spPr bwMode="gray">
          <a:xfrm>
            <a:off x="2744903" y="3924027"/>
            <a:ext cx="1674664" cy="204311"/>
          </a:xfrm>
          <a:prstGeom prst="roundRect">
            <a:avLst/>
          </a:prstGeom>
          <a:noFill/>
        </p:spPr>
        <p:txBody>
          <a:bodyPr wrap="square" lIns="0" tIns="0" rIns="0" bIns="0" rtlCol="0" anchor="ctr" anchorCtr="0">
            <a:spAutoFit/>
          </a:bodyPr>
          <a:lstStyle/>
          <a:p>
            <a:pPr algn="ctr" fontAlgn="ctr"/>
            <a:r>
              <a:rPr lang="en-US" sz="1200" dirty="0" smtClean="0">
                <a:solidFill>
                  <a:srgbClr val="7F7F7F"/>
                </a:solidFill>
                <a:latin typeface="Huawei Sans" panose="020C0503030203020204" pitchFamily="34" charset="0"/>
              </a:rPr>
              <a:t>District/County core</a:t>
            </a:r>
            <a:endParaRPr lang="en-US" altLang="zh-CN" sz="1200" b="1" dirty="0">
              <a:solidFill>
                <a:srgbClr val="7F7F7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1" name="Oval 2"/>
          <p:cNvSpPr>
            <a:spLocks noChangeArrowheads="1"/>
          </p:cNvSpPr>
          <p:nvPr/>
        </p:nvSpPr>
        <p:spPr bwMode="gray">
          <a:xfrm>
            <a:off x="3062603" y="4157919"/>
            <a:ext cx="1051020" cy="463944"/>
          </a:xfrm>
          <a:prstGeom prst="roundRect">
            <a:avLst>
              <a:gd name="adj" fmla="val 16491"/>
            </a:avLst>
          </a:prstGeom>
          <a:solidFill>
            <a:schemeClr val="bg1">
              <a:lumMod val="85000"/>
            </a:schemeClr>
          </a:solidFill>
          <a:ln>
            <a:noFill/>
          </a:ln>
          <a:effectLst/>
          <a:extLst/>
        </p:spPr>
        <p:txBody>
          <a:bodyPr wrap="square" lIns="79200" tIns="39600" rIns="79200" bIns="39600" anchor="ctr">
            <a:noAutofit/>
          </a:bodyPr>
          <a:lstStyle/>
          <a:p>
            <a:pP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44" name="直接连接符 543">
            <a:extLst>
              <a:ext uri="{FF2B5EF4-FFF2-40B4-BE49-F238E27FC236}">
                <a16:creationId xmlns:a16="http://schemas.microsoft.com/office/drawing/2014/main" xmlns="" id="{D0B74E45-7A83-4888-87C4-44D046B8F974}"/>
              </a:ext>
            </a:extLst>
          </p:cNvPr>
          <p:cNvCxnSpPr>
            <a:cxnSpLocks/>
            <a:stCxn id="546" idx="0"/>
            <a:endCxn id="521" idx="2"/>
          </p:cNvCxnSpPr>
          <p:nvPr/>
        </p:nvCxnSpPr>
        <p:spPr bwMode="gray">
          <a:xfrm flipH="1" flipV="1">
            <a:off x="3588113" y="4621863"/>
            <a:ext cx="1209" cy="158015"/>
          </a:xfrm>
          <a:prstGeom prst="line">
            <a:avLst/>
          </a:prstGeom>
          <a:noFill/>
          <a:ln w="19050"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sp>
        <p:nvSpPr>
          <p:cNvPr id="546" name="椭圆 545"/>
          <p:cNvSpPr/>
          <p:nvPr/>
        </p:nvSpPr>
        <p:spPr bwMode="gray">
          <a:xfrm>
            <a:off x="2578276" y="4779878"/>
            <a:ext cx="2022091" cy="326266"/>
          </a:xfrm>
          <a:prstGeom prst="ellipse">
            <a:avLst/>
          </a:prstGeom>
          <a:solidFill>
            <a:srgbClr val="E8E9ED"/>
          </a:solidFill>
          <a:ln w="19050">
            <a:solidFill>
              <a:srgbClr val="CBCFD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ctr"/>
            <a:r>
              <a:rPr lang="en-US" sz="1200" dirty="0" smtClean="0">
                <a:solidFill>
                  <a:srgbClr val="3B3D33"/>
                </a:solidFill>
                <a:latin typeface="Huawei Sans" panose="020C0503030203020204" pitchFamily="34" charset="0"/>
              </a:rPr>
              <a:t>County-level MAN</a:t>
            </a:r>
            <a:endParaRPr lang="en-US" altLang="zh-CN" sz="1200" b="1" dirty="0">
              <a:solidFill>
                <a:srgbClr val="3B3D33"/>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54" name="组合 44300"/>
          <p:cNvGrpSpPr>
            <a:grpSpLocks/>
          </p:cNvGrpSpPr>
          <p:nvPr/>
        </p:nvGrpSpPr>
        <p:grpSpPr bwMode="gray">
          <a:xfrm>
            <a:off x="1067071" y="5224474"/>
            <a:ext cx="458833" cy="458833"/>
            <a:chOff x="7623175" y="2165350"/>
            <a:chExt cx="1114425" cy="1116013"/>
          </a:xfrm>
        </p:grpSpPr>
        <p:sp>
          <p:nvSpPr>
            <p:cNvPr id="555" name="Freeform 252"/>
            <p:cNvSpPr>
              <a:spLocks/>
            </p:cNvSpPr>
            <p:nvPr/>
          </p:nvSpPr>
          <p:spPr bwMode="gray">
            <a:xfrm>
              <a:off x="7623175" y="2165350"/>
              <a:ext cx="1114425" cy="1116013"/>
            </a:xfrm>
            <a:custGeom>
              <a:avLst/>
              <a:gdLst>
                <a:gd name="T0" fmla="*/ 2147483647 w 2658"/>
                <a:gd name="T1" fmla="*/ 2147483647 h 2659"/>
                <a:gd name="T2" fmla="*/ 2147483647 w 2658"/>
                <a:gd name="T3" fmla="*/ 2147483647 h 2659"/>
                <a:gd name="T4" fmla="*/ 2147483647 w 2658"/>
                <a:gd name="T5" fmla="*/ 2147483647 h 2659"/>
                <a:gd name="T6" fmla="*/ 0 w 2658"/>
                <a:gd name="T7" fmla="*/ 2147483647 h 2659"/>
                <a:gd name="T8" fmla="*/ 2147483647 w 2658"/>
                <a:gd name="T9" fmla="*/ 0 h 2659"/>
                <a:gd name="T10" fmla="*/ 2147483647 w 2658"/>
                <a:gd name="T11" fmla="*/ 2147483647 h 265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58" h="2659">
                  <a:moveTo>
                    <a:pt x="2658" y="1330"/>
                  </a:moveTo>
                  <a:lnTo>
                    <a:pt x="2658" y="1330"/>
                  </a:lnTo>
                  <a:cubicBezTo>
                    <a:pt x="2658" y="2064"/>
                    <a:pt x="2063" y="2659"/>
                    <a:pt x="1329" y="2659"/>
                  </a:cubicBezTo>
                  <a:cubicBezTo>
                    <a:pt x="595" y="2659"/>
                    <a:pt x="0" y="2064"/>
                    <a:pt x="0" y="1330"/>
                  </a:cubicBezTo>
                  <a:cubicBezTo>
                    <a:pt x="0" y="596"/>
                    <a:pt x="595" y="0"/>
                    <a:pt x="1329" y="0"/>
                  </a:cubicBezTo>
                  <a:cubicBezTo>
                    <a:pt x="2063" y="0"/>
                    <a:pt x="2658" y="596"/>
                    <a:pt x="2658" y="1330"/>
                  </a:cubicBezTo>
                  <a:close/>
                </a:path>
              </a:pathLst>
            </a:custGeom>
            <a:solidFill>
              <a:srgbClr val="30B5C5"/>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56" name="组合 44288"/>
            <p:cNvGrpSpPr>
              <a:grpSpLocks/>
            </p:cNvGrpSpPr>
            <p:nvPr/>
          </p:nvGrpSpPr>
          <p:grpSpPr bwMode="gray">
            <a:xfrm>
              <a:off x="7894638" y="2462213"/>
              <a:ext cx="574675" cy="523875"/>
              <a:chOff x="7894638" y="2462213"/>
              <a:chExt cx="574675" cy="523875"/>
            </a:xfrm>
          </p:grpSpPr>
          <p:sp>
            <p:nvSpPr>
              <p:cNvPr id="557" name="Freeform 253"/>
              <p:cNvSpPr>
                <a:spLocks noEditPoints="1"/>
              </p:cNvSpPr>
              <p:nvPr/>
            </p:nvSpPr>
            <p:spPr bwMode="gray">
              <a:xfrm>
                <a:off x="7900988" y="2462213"/>
                <a:ext cx="568325" cy="184150"/>
              </a:xfrm>
              <a:custGeom>
                <a:avLst/>
                <a:gdLst>
                  <a:gd name="T0" fmla="*/ 2147483647 w 1356"/>
                  <a:gd name="T1" fmla="*/ 2147483647 h 439"/>
                  <a:gd name="T2" fmla="*/ 2147483647 w 1356"/>
                  <a:gd name="T3" fmla="*/ 2147483647 h 439"/>
                  <a:gd name="T4" fmla="*/ 2147483647 w 1356"/>
                  <a:gd name="T5" fmla="*/ 2147483647 h 439"/>
                  <a:gd name="T6" fmla="*/ 2147483647 w 1356"/>
                  <a:gd name="T7" fmla="*/ 2147483647 h 439"/>
                  <a:gd name="T8" fmla="*/ 2147483647 w 1356"/>
                  <a:gd name="T9" fmla="*/ 2147483647 h 439"/>
                  <a:gd name="T10" fmla="*/ 2147483647 w 1356"/>
                  <a:gd name="T11" fmla="*/ 2147483647 h 439"/>
                  <a:gd name="T12" fmla="*/ 2147483647 w 1356"/>
                  <a:gd name="T13" fmla="*/ 2147483647 h 439"/>
                  <a:gd name="T14" fmla="*/ 2147483647 w 1356"/>
                  <a:gd name="T15" fmla="*/ 2147483647 h 439"/>
                  <a:gd name="T16" fmla="*/ 2147483647 w 1356"/>
                  <a:gd name="T17" fmla="*/ 2147483647 h 439"/>
                  <a:gd name="T18" fmla="*/ 2147483647 w 1356"/>
                  <a:gd name="T19" fmla="*/ 2147483647 h 439"/>
                  <a:gd name="T20" fmla="*/ 2147483647 w 1356"/>
                  <a:gd name="T21" fmla="*/ 2147483647 h 439"/>
                  <a:gd name="T22" fmla="*/ 2147483647 w 1356"/>
                  <a:gd name="T23" fmla="*/ 2147483647 h 439"/>
                  <a:gd name="T24" fmla="*/ 2147483647 w 1356"/>
                  <a:gd name="T25" fmla="*/ 2147483647 h 439"/>
                  <a:gd name="T26" fmla="*/ 2147483647 w 1356"/>
                  <a:gd name="T27" fmla="*/ 2147483647 h 439"/>
                  <a:gd name="T28" fmla="*/ 2147483647 w 1356"/>
                  <a:gd name="T29" fmla="*/ 2147483647 h 439"/>
                  <a:gd name="T30" fmla="*/ 2147483647 w 1356"/>
                  <a:gd name="T31" fmla="*/ 2147483647 h 439"/>
                  <a:gd name="T32" fmla="*/ 2147483647 w 1356"/>
                  <a:gd name="T33" fmla="*/ 2147483647 h 439"/>
                  <a:gd name="T34" fmla="*/ 2147483647 w 1356"/>
                  <a:gd name="T35" fmla="*/ 2147483647 h 439"/>
                  <a:gd name="T36" fmla="*/ 2147483647 w 1356"/>
                  <a:gd name="T37" fmla="*/ 2147483647 h 439"/>
                  <a:gd name="T38" fmla="*/ 2147483647 w 1356"/>
                  <a:gd name="T39" fmla="*/ 0 h 439"/>
                  <a:gd name="T40" fmla="*/ 2147483647 w 1356"/>
                  <a:gd name="T41" fmla="*/ 2147483647 h 439"/>
                  <a:gd name="T42" fmla="*/ 2147483647 w 1356"/>
                  <a:gd name="T43" fmla="*/ 2147483647 h 439"/>
                  <a:gd name="T44" fmla="*/ 2147483647 w 1356"/>
                  <a:gd name="T45" fmla="*/ 2147483647 h 439"/>
                  <a:gd name="T46" fmla="*/ 2147483647 w 1356"/>
                  <a:gd name="T47" fmla="*/ 2147483647 h 439"/>
                  <a:gd name="T48" fmla="*/ 2147483647 w 1356"/>
                  <a:gd name="T49" fmla="*/ 2147483647 h 43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356" h="439">
                    <a:moveTo>
                      <a:pt x="86" y="371"/>
                    </a:moveTo>
                    <a:lnTo>
                      <a:pt x="86" y="371"/>
                    </a:lnTo>
                    <a:cubicBezTo>
                      <a:pt x="91" y="372"/>
                      <a:pt x="98" y="372"/>
                      <a:pt x="107" y="372"/>
                    </a:cubicBezTo>
                    <a:lnTo>
                      <a:pt x="107" y="405"/>
                    </a:lnTo>
                    <a:lnTo>
                      <a:pt x="107" y="372"/>
                    </a:lnTo>
                    <a:lnTo>
                      <a:pt x="1249" y="372"/>
                    </a:lnTo>
                    <a:cubicBezTo>
                      <a:pt x="1258" y="372"/>
                      <a:pt x="1265" y="371"/>
                      <a:pt x="1270" y="371"/>
                    </a:cubicBezTo>
                    <a:cubicBezTo>
                      <a:pt x="1265" y="366"/>
                      <a:pt x="1257" y="361"/>
                      <a:pt x="1247" y="355"/>
                    </a:cubicBezTo>
                    <a:lnTo>
                      <a:pt x="797" y="94"/>
                    </a:lnTo>
                    <a:cubicBezTo>
                      <a:pt x="766" y="76"/>
                      <a:pt x="723" y="66"/>
                      <a:pt x="678" y="66"/>
                    </a:cubicBezTo>
                    <a:cubicBezTo>
                      <a:pt x="633" y="66"/>
                      <a:pt x="589" y="76"/>
                      <a:pt x="559" y="94"/>
                    </a:cubicBezTo>
                    <a:lnTo>
                      <a:pt x="109" y="355"/>
                    </a:lnTo>
                    <a:cubicBezTo>
                      <a:pt x="98" y="361"/>
                      <a:pt x="91" y="367"/>
                      <a:pt x="86" y="371"/>
                    </a:cubicBezTo>
                    <a:close/>
                    <a:moveTo>
                      <a:pt x="107" y="439"/>
                    </a:moveTo>
                    <a:lnTo>
                      <a:pt x="107" y="439"/>
                    </a:lnTo>
                    <a:cubicBezTo>
                      <a:pt x="50" y="439"/>
                      <a:pt x="17" y="423"/>
                      <a:pt x="9" y="392"/>
                    </a:cubicBezTo>
                    <a:cubicBezTo>
                      <a:pt x="0" y="360"/>
                      <a:pt x="22" y="328"/>
                      <a:pt x="75" y="298"/>
                    </a:cubicBezTo>
                    <a:lnTo>
                      <a:pt x="525" y="37"/>
                    </a:lnTo>
                    <a:cubicBezTo>
                      <a:pt x="566" y="13"/>
                      <a:pt x="621" y="0"/>
                      <a:pt x="678" y="0"/>
                    </a:cubicBezTo>
                    <a:cubicBezTo>
                      <a:pt x="735" y="0"/>
                      <a:pt x="789" y="13"/>
                      <a:pt x="830" y="37"/>
                    </a:cubicBezTo>
                    <a:lnTo>
                      <a:pt x="1280" y="297"/>
                    </a:lnTo>
                    <a:cubicBezTo>
                      <a:pt x="1333" y="328"/>
                      <a:pt x="1356" y="360"/>
                      <a:pt x="1347" y="392"/>
                    </a:cubicBezTo>
                    <a:cubicBezTo>
                      <a:pt x="1339" y="423"/>
                      <a:pt x="1306" y="438"/>
                      <a:pt x="1249" y="438"/>
                    </a:cubicBezTo>
                    <a:lnTo>
                      <a:pt x="107" y="439"/>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8" name="Freeform 254"/>
              <p:cNvSpPr>
                <a:spLocks/>
              </p:cNvSpPr>
              <p:nvPr/>
            </p:nvSpPr>
            <p:spPr bwMode="gray">
              <a:xfrm>
                <a:off x="7894638" y="2692400"/>
                <a:ext cx="568325" cy="277813"/>
              </a:xfrm>
              <a:custGeom>
                <a:avLst/>
                <a:gdLst>
                  <a:gd name="T0" fmla="*/ 2147483647 w 1355"/>
                  <a:gd name="T1" fmla="*/ 2147483647 h 663"/>
                  <a:gd name="T2" fmla="*/ 2147483647 w 1355"/>
                  <a:gd name="T3" fmla="*/ 2147483647 h 663"/>
                  <a:gd name="T4" fmla="*/ 2147483647 w 1355"/>
                  <a:gd name="T5" fmla="*/ 2147483647 h 663"/>
                  <a:gd name="T6" fmla="*/ 2147483647 w 1355"/>
                  <a:gd name="T7" fmla="*/ 2147483647 h 663"/>
                  <a:gd name="T8" fmla="*/ 2147483647 w 1355"/>
                  <a:gd name="T9" fmla="*/ 2147483647 h 663"/>
                  <a:gd name="T10" fmla="*/ 2147483647 w 1355"/>
                  <a:gd name="T11" fmla="*/ 2147483647 h 663"/>
                  <a:gd name="T12" fmla="*/ 2147483647 w 1355"/>
                  <a:gd name="T13" fmla="*/ 2147483647 h 663"/>
                  <a:gd name="T14" fmla="*/ 2147483647 w 1355"/>
                  <a:gd name="T15" fmla="*/ 2147483647 h 663"/>
                  <a:gd name="T16" fmla="*/ 2147483647 w 1355"/>
                  <a:gd name="T17" fmla="*/ 2147483647 h 663"/>
                  <a:gd name="T18" fmla="*/ 2147483647 w 1355"/>
                  <a:gd name="T19" fmla="*/ 2147483647 h 663"/>
                  <a:gd name="T20" fmla="*/ 2147483647 w 1355"/>
                  <a:gd name="T21" fmla="*/ 2147483647 h 663"/>
                  <a:gd name="T22" fmla="*/ 2147483647 w 1355"/>
                  <a:gd name="T23" fmla="*/ 2147483647 h 663"/>
                  <a:gd name="T24" fmla="*/ 2147483647 w 1355"/>
                  <a:gd name="T25" fmla="*/ 2147483647 h 663"/>
                  <a:gd name="T26" fmla="*/ 2147483647 w 1355"/>
                  <a:gd name="T27" fmla="*/ 2147483647 h 663"/>
                  <a:gd name="T28" fmla="*/ 2147483647 w 1355"/>
                  <a:gd name="T29" fmla="*/ 2147483647 h 663"/>
                  <a:gd name="T30" fmla="*/ 2147483647 w 1355"/>
                  <a:gd name="T31" fmla="*/ 2147483647 h 663"/>
                  <a:gd name="T32" fmla="*/ 2147483647 w 1355"/>
                  <a:gd name="T33" fmla="*/ 2147483647 h 663"/>
                  <a:gd name="T34" fmla="*/ 2147483647 w 1355"/>
                  <a:gd name="T35" fmla="*/ 2147483647 h 663"/>
                  <a:gd name="T36" fmla="*/ 0 w 1355"/>
                  <a:gd name="T37" fmla="*/ 2147483647 h 663"/>
                  <a:gd name="T38" fmla="*/ 2147483647 w 1355"/>
                  <a:gd name="T39" fmla="*/ 2147483647 h 663"/>
                  <a:gd name="T40" fmla="*/ 2147483647 w 1355"/>
                  <a:gd name="T41" fmla="*/ 2147483647 h 663"/>
                  <a:gd name="T42" fmla="*/ 2147483647 w 1355"/>
                  <a:gd name="T43" fmla="*/ 0 h 663"/>
                  <a:gd name="T44" fmla="*/ 2147483647 w 1355"/>
                  <a:gd name="T45" fmla="*/ 2147483647 h 663"/>
                  <a:gd name="T46" fmla="*/ 2147483647 w 1355"/>
                  <a:gd name="T47" fmla="*/ 2147483647 h 663"/>
                  <a:gd name="T48" fmla="*/ 2147483647 w 1355"/>
                  <a:gd name="T49" fmla="*/ 0 h 663"/>
                  <a:gd name="T50" fmla="*/ 2147483647 w 1355"/>
                  <a:gd name="T51" fmla="*/ 2147483647 h 663"/>
                  <a:gd name="T52" fmla="*/ 2147483647 w 1355"/>
                  <a:gd name="T53" fmla="*/ 2147483647 h 663"/>
                  <a:gd name="T54" fmla="*/ 2147483647 w 1355"/>
                  <a:gd name="T55" fmla="*/ 0 h 663"/>
                  <a:gd name="T56" fmla="*/ 2147483647 w 1355"/>
                  <a:gd name="T57" fmla="*/ 2147483647 h 663"/>
                  <a:gd name="T58" fmla="*/ 2147483647 w 1355"/>
                  <a:gd name="T59" fmla="*/ 2147483647 h 663"/>
                  <a:gd name="T60" fmla="*/ 2147483647 w 1355"/>
                  <a:gd name="T61" fmla="*/ 0 h 663"/>
                  <a:gd name="T62" fmla="*/ 2147483647 w 1355"/>
                  <a:gd name="T63" fmla="*/ 2147483647 h 663"/>
                  <a:gd name="T64" fmla="*/ 2147483647 w 1355"/>
                  <a:gd name="T65" fmla="*/ 2147483647 h 663"/>
                  <a:gd name="T66" fmla="*/ 2147483647 w 1355"/>
                  <a:gd name="T67" fmla="*/ 2147483647 h 66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355" h="663">
                    <a:moveTo>
                      <a:pt x="1321" y="663"/>
                    </a:moveTo>
                    <a:lnTo>
                      <a:pt x="1321" y="663"/>
                    </a:lnTo>
                    <a:lnTo>
                      <a:pt x="1086" y="663"/>
                    </a:lnTo>
                    <a:cubicBezTo>
                      <a:pt x="1068" y="663"/>
                      <a:pt x="1053" y="648"/>
                      <a:pt x="1053" y="630"/>
                    </a:cubicBezTo>
                    <a:cubicBezTo>
                      <a:pt x="1053" y="611"/>
                      <a:pt x="1068" y="596"/>
                      <a:pt x="1086" y="596"/>
                    </a:cubicBezTo>
                    <a:lnTo>
                      <a:pt x="1288" y="596"/>
                    </a:lnTo>
                    <a:lnTo>
                      <a:pt x="1288" y="498"/>
                    </a:lnTo>
                    <a:lnTo>
                      <a:pt x="1226" y="498"/>
                    </a:lnTo>
                    <a:cubicBezTo>
                      <a:pt x="1207" y="498"/>
                      <a:pt x="1192" y="483"/>
                      <a:pt x="1192" y="464"/>
                    </a:cubicBezTo>
                    <a:lnTo>
                      <a:pt x="1192" y="67"/>
                    </a:lnTo>
                    <a:lnTo>
                      <a:pt x="1090" y="67"/>
                    </a:lnTo>
                    <a:lnTo>
                      <a:pt x="1090" y="464"/>
                    </a:lnTo>
                    <a:cubicBezTo>
                      <a:pt x="1090" y="483"/>
                      <a:pt x="1075" y="498"/>
                      <a:pt x="1057" y="498"/>
                    </a:cubicBezTo>
                    <a:lnTo>
                      <a:pt x="927" y="498"/>
                    </a:lnTo>
                    <a:cubicBezTo>
                      <a:pt x="908" y="498"/>
                      <a:pt x="893" y="483"/>
                      <a:pt x="893" y="464"/>
                    </a:cubicBezTo>
                    <a:lnTo>
                      <a:pt x="893" y="67"/>
                    </a:lnTo>
                    <a:lnTo>
                      <a:pt x="791" y="67"/>
                    </a:lnTo>
                    <a:lnTo>
                      <a:pt x="791" y="464"/>
                    </a:lnTo>
                    <a:cubicBezTo>
                      <a:pt x="791" y="483"/>
                      <a:pt x="776" y="498"/>
                      <a:pt x="758" y="498"/>
                    </a:cubicBezTo>
                    <a:lnTo>
                      <a:pt x="627" y="498"/>
                    </a:lnTo>
                    <a:cubicBezTo>
                      <a:pt x="609" y="498"/>
                      <a:pt x="594" y="483"/>
                      <a:pt x="594" y="464"/>
                    </a:cubicBezTo>
                    <a:lnTo>
                      <a:pt x="594" y="67"/>
                    </a:lnTo>
                    <a:lnTo>
                      <a:pt x="492" y="67"/>
                    </a:lnTo>
                    <a:lnTo>
                      <a:pt x="492" y="464"/>
                    </a:lnTo>
                    <a:cubicBezTo>
                      <a:pt x="492" y="483"/>
                      <a:pt x="477" y="498"/>
                      <a:pt x="458" y="498"/>
                    </a:cubicBezTo>
                    <a:lnTo>
                      <a:pt x="328" y="498"/>
                    </a:lnTo>
                    <a:cubicBezTo>
                      <a:pt x="310" y="498"/>
                      <a:pt x="295" y="483"/>
                      <a:pt x="295" y="464"/>
                    </a:cubicBezTo>
                    <a:lnTo>
                      <a:pt x="295" y="67"/>
                    </a:lnTo>
                    <a:lnTo>
                      <a:pt x="192" y="67"/>
                    </a:lnTo>
                    <a:lnTo>
                      <a:pt x="192" y="464"/>
                    </a:lnTo>
                    <a:cubicBezTo>
                      <a:pt x="192" y="483"/>
                      <a:pt x="178" y="498"/>
                      <a:pt x="159" y="498"/>
                    </a:cubicBezTo>
                    <a:lnTo>
                      <a:pt x="67" y="498"/>
                    </a:lnTo>
                    <a:lnTo>
                      <a:pt x="67" y="596"/>
                    </a:lnTo>
                    <a:lnTo>
                      <a:pt x="854" y="596"/>
                    </a:lnTo>
                    <a:cubicBezTo>
                      <a:pt x="872" y="596"/>
                      <a:pt x="887" y="611"/>
                      <a:pt x="887" y="630"/>
                    </a:cubicBezTo>
                    <a:cubicBezTo>
                      <a:pt x="887" y="648"/>
                      <a:pt x="872" y="663"/>
                      <a:pt x="854" y="663"/>
                    </a:cubicBezTo>
                    <a:lnTo>
                      <a:pt x="33" y="663"/>
                    </a:lnTo>
                    <a:cubicBezTo>
                      <a:pt x="15" y="663"/>
                      <a:pt x="0" y="648"/>
                      <a:pt x="0" y="630"/>
                    </a:cubicBezTo>
                    <a:lnTo>
                      <a:pt x="0" y="464"/>
                    </a:lnTo>
                    <a:cubicBezTo>
                      <a:pt x="0" y="446"/>
                      <a:pt x="15" y="431"/>
                      <a:pt x="33" y="431"/>
                    </a:cubicBezTo>
                    <a:lnTo>
                      <a:pt x="126" y="431"/>
                    </a:lnTo>
                    <a:lnTo>
                      <a:pt x="126" y="34"/>
                    </a:lnTo>
                    <a:cubicBezTo>
                      <a:pt x="126" y="15"/>
                      <a:pt x="141" y="0"/>
                      <a:pt x="159" y="0"/>
                    </a:cubicBezTo>
                    <a:lnTo>
                      <a:pt x="328" y="0"/>
                    </a:lnTo>
                    <a:cubicBezTo>
                      <a:pt x="347" y="0"/>
                      <a:pt x="362" y="15"/>
                      <a:pt x="362" y="34"/>
                    </a:cubicBezTo>
                    <a:lnTo>
                      <a:pt x="362" y="431"/>
                    </a:lnTo>
                    <a:lnTo>
                      <a:pt x="425" y="431"/>
                    </a:lnTo>
                    <a:lnTo>
                      <a:pt x="425" y="34"/>
                    </a:lnTo>
                    <a:cubicBezTo>
                      <a:pt x="425" y="15"/>
                      <a:pt x="440" y="0"/>
                      <a:pt x="458" y="0"/>
                    </a:cubicBezTo>
                    <a:lnTo>
                      <a:pt x="627" y="0"/>
                    </a:lnTo>
                    <a:cubicBezTo>
                      <a:pt x="646" y="0"/>
                      <a:pt x="661" y="15"/>
                      <a:pt x="661" y="34"/>
                    </a:cubicBezTo>
                    <a:lnTo>
                      <a:pt x="661" y="431"/>
                    </a:lnTo>
                    <a:lnTo>
                      <a:pt x="724" y="431"/>
                    </a:lnTo>
                    <a:lnTo>
                      <a:pt x="724" y="34"/>
                    </a:lnTo>
                    <a:cubicBezTo>
                      <a:pt x="724" y="15"/>
                      <a:pt x="739" y="0"/>
                      <a:pt x="758" y="0"/>
                    </a:cubicBezTo>
                    <a:lnTo>
                      <a:pt x="927" y="0"/>
                    </a:lnTo>
                    <a:cubicBezTo>
                      <a:pt x="945" y="0"/>
                      <a:pt x="960" y="15"/>
                      <a:pt x="960" y="34"/>
                    </a:cubicBezTo>
                    <a:lnTo>
                      <a:pt x="960" y="431"/>
                    </a:lnTo>
                    <a:lnTo>
                      <a:pt x="1023" y="431"/>
                    </a:lnTo>
                    <a:lnTo>
                      <a:pt x="1023" y="34"/>
                    </a:lnTo>
                    <a:cubicBezTo>
                      <a:pt x="1023" y="15"/>
                      <a:pt x="1038" y="0"/>
                      <a:pt x="1057" y="0"/>
                    </a:cubicBezTo>
                    <a:lnTo>
                      <a:pt x="1226" y="0"/>
                    </a:lnTo>
                    <a:cubicBezTo>
                      <a:pt x="1244" y="0"/>
                      <a:pt x="1259" y="15"/>
                      <a:pt x="1259" y="34"/>
                    </a:cubicBezTo>
                    <a:lnTo>
                      <a:pt x="1259" y="431"/>
                    </a:lnTo>
                    <a:lnTo>
                      <a:pt x="1321" y="431"/>
                    </a:lnTo>
                    <a:cubicBezTo>
                      <a:pt x="1340" y="431"/>
                      <a:pt x="1355" y="446"/>
                      <a:pt x="1355" y="464"/>
                    </a:cubicBezTo>
                    <a:lnTo>
                      <a:pt x="1355" y="630"/>
                    </a:lnTo>
                    <a:cubicBezTo>
                      <a:pt x="1355" y="648"/>
                      <a:pt x="1340" y="663"/>
                      <a:pt x="1321" y="663"/>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9" name="Freeform 255"/>
              <p:cNvSpPr>
                <a:spLocks/>
              </p:cNvSpPr>
              <p:nvPr/>
            </p:nvSpPr>
            <p:spPr bwMode="gray">
              <a:xfrm>
                <a:off x="8224838" y="2927350"/>
                <a:ext cx="57150" cy="58738"/>
              </a:xfrm>
              <a:custGeom>
                <a:avLst/>
                <a:gdLst>
                  <a:gd name="T0" fmla="*/ 2147483647 w 138"/>
                  <a:gd name="T1" fmla="*/ 2147483647 h 139"/>
                  <a:gd name="T2" fmla="*/ 2147483647 w 138"/>
                  <a:gd name="T3" fmla="*/ 2147483647 h 139"/>
                  <a:gd name="T4" fmla="*/ 2147483647 w 138"/>
                  <a:gd name="T5" fmla="*/ 2147483647 h 139"/>
                  <a:gd name="T6" fmla="*/ 0 w 138"/>
                  <a:gd name="T7" fmla="*/ 2147483647 h 139"/>
                  <a:gd name="T8" fmla="*/ 2147483647 w 138"/>
                  <a:gd name="T9" fmla="*/ 0 h 139"/>
                  <a:gd name="T10" fmla="*/ 2147483647 w 138"/>
                  <a:gd name="T11" fmla="*/ 2147483647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8" h="139">
                    <a:moveTo>
                      <a:pt x="138" y="70"/>
                    </a:moveTo>
                    <a:lnTo>
                      <a:pt x="138" y="70"/>
                    </a:lnTo>
                    <a:cubicBezTo>
                      <a:pt x="138" y="108"/>
                      <a:pt x="107" y="139"/>
                      <a:pt x="69" y="139"/>
                    </a:cubicBezTo>
                    <a:cubicBezTo>
                      <a:pt x="31" y="139"/>
                      <a:pt x="0" y="108"/>
                      <a:pt x="0" y="70"/>
                    </a:cubicBezTo>
                    <a:cubicBezTo>
                      <a:pt x="0" y="31"/>
                      <a:pt x="31" y="0"/>
                      <a:pt x="69" y="0"/>
                    </a:cubicBezTo>
                    <a:cubicBezTo>
                      <a:pt x="107" y="0"/>
                      <a:pt x="138" y="31"/>
                      <a:pt x="138" y="70"/>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0" name="Freeform 256"/>
              <p:cNvSpPr>
                <a:spLocks/>
              </p:cNvSpPr>
              <p:nvPr/>
            </p:nvSpPr>
            <p:spPr bwMode="gray">
              <a:xfrm>
                <a:off x="8321675" y="2927350"/>
                <a:ext cx="58738" cy="58738"/>
              </a:xfrm>
              <a:custGeom>
                <a:avLst/>
                <a:gdLst>
                  <a:gd name="T0" fmla="*/ 2147483647 w 138"/>
                  <a:gd name="T1" fmla="*/ 2147483647 h 139"/>
                  <a:gd name="T2" fmla="*/ 2147483647 w 138"/>
                  <a:gd name="T3" fmla="*/ 2147483647 h 139"/>
                  <a:gd name="T4" fmla="*/ 2147483647 w 138"/>
                  <a:gd name="T5" fmla="*/ 2147483647 h 139"/>
                  <a:gd name="T6" fmla="*/ 0 w 138"/>
                  <a:gd name="T7" fmla="*/ 2147483647 h 139"/>
                  <a:gd name="T8" fmla="*/ 2147483647 w 138"/>
                  <a:gd name="T9" fmla="*/ 0 h 139"/>
                  <a:gd name="T10" fmla="*/ 2147483647 w 138"/>
                  <a:gd name="T11" fmla="*/ 2147483647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8" h="139">
                    <a:moveTo>
                      <a:pt x="138" y="70"/>
                    </a:moveTo>
                    <a:lnTo>
                      <a:pt x="138" y="70"/>
                    </a:lnTo>
                    <a:cubicBezTo>
                      <a:pt x="138" y="108"/>
                      <a:pt x="107" y="139"/>
                      <a:pt x="69" y="139"/>
                    </a:cubicBezTo>
                    <a:cubicBezTo>
                      <a:pt x="31" y="139"/>
                      <a:pt x="0" y="108"/>
                      <a:pt x="0" y="70"/>
                    </a:cubicBezTo>
                    <a:cubicBezTo>
                      <a:pt x="0" y="31"/>
                      <a:pt x="31" y="0"/>
                      <a:pt x="69" y="0"/>
                    </a:cubicBezTo>
                    <a:cubicBezTo>
                      <a:pt x="107" y="0"/>
                      <a:pt x="138" y="31"/>
                      <a:pt x="138" y="70"/>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561" name="文本框 650"/>
          <p:cNvSpPr txBox="1"/>
          <p:nvPr/>
        </p:nvSpPr>
        <p:spPr bwMode="gray">
          <a:xfrm>
            <a:off x="1281456" y="5728575"/>
            <a:ext cx="4615734" cy="331204"/>
          </a:xfrm>
          <a:prstGeom prst="roundRect">
            <a:avLst/>
          </a:prstGeom>
          <a:noFill/>
        </p:spPr>
        <p:txBody>
          <a:bodyPr wrap="square" lIns="0" tIns="0" rIns="0" bIns="0" rtlCol="0" anchor="ctr" anchorCtr="0">
            <a:noAutofit/>
          </a:bodyPr>
          <a:lstStyle/>
          <a:p>
            <a:pPr algn="ctr" fontAlgn="ctr"/>
            <a:r>
              <a:rPr lang="en-US" sz="1200" dirty="0" smtClean="0">
                <a:solidFill>
                  <a:srgbClr val="C7000B"/>
                </a:solidFill>
                <a:latin typeface="Huawei Sans" panose="020C0503030203020204" pitchFamily="34" charset="0"/>
              </a:rPr>
              <a:t>WANs in the government, finance, electric power, railway, and civil aviation industries</a:t>
            </a:r>
            <a:endParaRPr lang="en-US" altLang="zh-CN" sz="1200" b="1" dirty="0">
              <a:solidFill>
                <a:srgbClr val="C7000B"/>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68" name="组合 44295"/>
          <p:cNvGrpSpPr>
            <a:grpSpLocks/>
          </p:cNvGrpSpPr>
          <p:nvPr/>
        </p:nvGrpSpPr>
        <p:grpSpPr bwMode="gray">
          <a:xfrm>
            <a:off x="3359905" y="5224474"/>
            <a:ext cx="458833" cy="458833"/>
            <a:chOff x="1631950" y="2165351"/>
            <a:chExt cx="1116013" cy="1116013"/>
          </a:xfrm>
        </p:grpSpPr>
        <p:sp>
          <p:nvSpPr>
            <p:cNvPr id="569" name="Freeform 138"/>
            <p:cNvSpPr>
              <a:spLocks/>
            </p:cNvSpPr>
            <p:nvPr/>
          </p:nvSpPr>
          <p:spPr bwMode="gray">
            <a:xfrm>
              <a:off x="1631950" y="2165351"/>
              <a:ext cx="1116013" cy="1116013"/>
            </a:xfrm>
            <a:custGeom>
              <a:avLst/>
              <a:gdLst>
                <a:gd name="T0" fmla="*/ 2147483647 w 2658"/>
                <a:gd name="T1" fmla="*/ 2147483647 h 2659"/>
                <a:gd name="T2" fmla="*/ 2147483647 w 2658"/>
                <a:gd name="T3" fmla="*/ 2147483647 h 2659"/>
                <a:gd name="T4" fmla="*/ 2147483647 w 2658"/>
                <a:gd name="T5" fmla="*/ 2147483647 h 2659"/>
                <a:gd name="T6" fmla="*/ 0 w 2658"/>
                <a:gd name="T7" fmla="*/ 2147483647 h 2659"/>
                <a:gd name="T8" fmla="*/ 2147483647 w 2658"/>
                <a:gd name="T9" fmla="*/ 0 h 2659"/>
                <a:gd name="T10" fmla="*/ 2147483647 w 2658"/>
                <a:gd name="T11" fmla="*/ 2147483647 h 265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58" h="2659">
                  <a:moveTo>
                    <a:pt x="2658" y="1330"/>
                  </a:moveTo>
                  <a:lnTo>
                    <a:pt x="2658" y="1330"/>
                  </a:lnTo>
                  <a:cubicBezTo>
                    <a:pt x="2658" y="2064"/>
                    <a:pt x="2063" y="2659"/>
                    <a:pt x="1329" y="2659"/>
                  </a:cubicBezTo>
                  <a:cubicBezTo>
                    <a:pt x="595" y="2659"/>
                    <a:pt x="0" y="2064"/>
                    <a:pt x="0" y="1330"/>
                  </a:cubicBezTo>
                  <a:cubicBezTo>
                    <a:pt x="0" y="596"/>
                    <a:pt x="595" y="0"/>
                    <a:pt x="1329" y="0"/>
                  </a:cubicBezTo>
                  <a:cubicBezTo>
                    <a:pt x="2063" y="0"/>
                    <a:pt x="2658" y="596"/>
                    <a:pt x="2658" y="1330"/>
                  </a:cubicBezTo>
                  <a:close/>
                </a:path>
              </a:pathLst>
            </a:custGeom>
            <a:solidFill>
              <a:srgbClr val="30B5C5"/>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70" name="组合 44283"/>
            <p:cNvGrpSpPr>
              <a:grpSpLocks/>
            </p:cNvGrpSpPr>
            <p:nvPr/>
          </p:nvGrpSpPr>
          <p:grpSpPr bwMode="gray">
            <a:xfrm>
              <a:off x="1874838" y="2401888"/>
              <a:ext cx="631825" cy="644526"/>
              <a:chOff x="1874838" y="2401888"/>
              <a:chExt cx="631825" cy="644526"/>
            </a:xfrm>
          </p:grpSpPr>
          <p:sp>
            <p:nvSpPr>
              <p:cNvPr id="571" name="Freeform 139"/>
              <p:cNvSpPr>
                <a:spLocks/>
              </p:cNvSpPr>
              <p:nvPr/>
            </p:nvSpPr>
            <p:spPr bwMode="gray">
              <a:xfrm>
                <a:off x="2092325" y="2486026"/>
                <a:ext cx="28575" cy="107950"/>
              </a:xfrm>
              <a:custGeom>
                <a:avLst/>
                <a:gdLst>
                  <a:gd name="T0" fmla="*/ 2147483647 w 67"/>
                  <a:gd name="T1" fmla="*/ 2147483647 h 256"/>
                  <a:gd name="T2" fmla="*/ 2147483647 w 67"/>
                  <a:gd name="T3" fmla="*/ 2147483647 h 256"/>
                  <a:gd name="T4" fmla="*/ 0 w 67"/>
                  <a:gd name="T5" fmla="*/ 2147483647 h 256"/>
                  <a:gd name="T6" fmla="*/ 0 w 67"/>
                  <a:gd name="T7" fmla="*/ 2147483647 h 256"/>
                  <a:gd name="T8" fmla="*/ 2147483647 w 67"/>
                  <a:gd name="T9" fmla="*/ 0 h 256"/>
                  <a:gd name="T10" fmla="*/ 2147483647 w 67"/>
                  <a:gd name="T11" fmla="*/ 2147483647 h 256"/>
                  <a:gd name="T12" fmla="*/ 2147483647 w 67"/>
                  <a:gd name="T13" fmla="*/ 2147483647 h 256"/>
                  <a:gd name="T14" fmla="*/ 2147483647 w 67"/>
                  <a:gd name="T15" fmla="*/ 2147483647 h 25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7" h="256">
                    <a:moveTo>
                      <a:pt x="34" y="256"/>
                    </a:moveTo>
                    <a:lnTo>
                      <a:pt x="34" y="256"/>
                    </a:lnTo>
                    <a:cubicBezTo>
                      <a:pt x="15" y="256"/>
                      <a:pt x="0" y="241"/>
                      <a:pt x="0" y="223"/>
                    </a:cubicBezTo>
                    <a:lnTo>
                      <a:pt x="0" y="34"/>
                    </a:lnTo>
                    <a:cubicBezTo>
                      <a:pt x="0" y="15"/>
                      <a:pt x="15" y="0"/>
                      <a:pt x="34" y="0"/>
                    </a:cubicBezTo>
                    <a:cubicBezTo>
                      <a:pt x="52" y="0"/>
                      <a:pt x="67" y="15"/>
                      <a:pt x="67" y="34"/>
                    </a:cubicBezTo>
                    <a:lnTo>
                      <a:pt x="67" y="223"/>
                    </a:lnTo>
                    <a:cubicBezTo>
                      <a:pt x="67" y="241"/>
                      <a:pt x="52" y="256"/>
                      <a:pt x="34" y="256"/>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2" name="Freeform 140"/>
              <p:cNvSpPr>
                <a:spLocks/>
              </p:cNvSpPr>
              <p:nvPr/>
            </p:nvSpPr>
            <p:spPr bwMode="gray">
              <a:xfrm>
                <a:off x="1981200" y="2662238"/>
                <a:ext cx="36513" cy="36513"/>
              </a:xfrm>
              <a:custGeom>
                <a:avLst/>
                <a:gdLst>
                  <a:gd name="T0" fmla="*/ 2147483647 w 86"/>
                  <a:gd name="T1" fmla="*/ 2147483647 h 87"/>
                  <a:gd name="T2" fmla="*/ 2147483647 w 86"/>
                  <a:gd name="T3" fmla="*/ 2147483647 h 87"/>
                  <a:gd name="T4" fmla="*/ 0 w 86"/>
                  <a:gd name="T5" fmla="*/ 2147483647 h 87"/>
                  <a:gd name="T6" fmla="*/ 0 w 86"/>
                  <a:gd name="T7" fmla="*/ 0 h 87"/>
                  <a:gd name="T8" fmla="*/ 2147483647 w 86"/>
                  <a:gd name="T9" fmla="*/ 0 h 87"/>
                  <a:gd name="T10" fmla="*/ 2147483647 w 86"/>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6" h="87">
                    <a:moveTo>
                      <a:pt x="86" y="87"/>
                    </a:moveTo>
                    <a:lnTo>
                      <a:pt x="86" y="87"/>
                    </a:lnTo>
                    <a:lnTo>
                      <a:pt x="0" y="87"/>
                    </a:lnTo>
                    <a:lnTo>
                      <a:pt x="0" y="0"/>
                    </a:lnTo>
                    <a:lnTo>
                      <a:pt x="86" y="0"/>
                    </a:lnTo>
                    <a:lnTo>
                      <a:pt x="86"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3" name="Freeform 141"/>
              <p:cNvSpPr>
                <a:spLocks/>
              </p:cNvSpPr>
              <p:nvPr/>
            </p:nvSpPr>
            <p:spPr bwMode="gray">
              <a:xfrm>
                <a:off x="2036763" y="2662238"/>
                <a:ext cx="34925" cy="36513"/>
              </a:xfrm>
              <a:custGeom>
                <a:avLst/>
                <a:gdLst>
                  <a:gd name="T0" fmla="*/ 2147483647 w 86"/>
                  <a:gd name="T1" fmla="*/ 2147483647 h 87"/>
                  <a:gd name="T2" fmla="*/ 2147483647 w 86"/>
                  <a:gd name="T3" fmla="*/ 2147483647 h 87"/>
                  <a:gd name="T4" fmla="*/ 0 w 86"/>
                  <a:gd name="T5" fmla="*/ 2147483647 h 87"/>
                  <a:gd name="T6" fmla="*/ 0 w 86"/>
                  <a:gd name="T7" fmla="*/ 0 h 87"/>
                  <a:gd name="T8" fmla="*/ 2147483647 w 86"/>
                  <a:gd name="T9" fmla="*/ 0 h 87"/>
                  <a:gd name="T10" fmla="*/ 2147483647 w 86"/>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6" h="87">
                    <a:moveTo>
                      <a:pt x="86" y="87"/>
                    </a:moveTo>
                    <a:lnTo>
                      <a:pt x="86" y="87"/>
                    </a:lnTo>
                    <a:lnTo>
                      <a:pt x="0" y="87"/>
                    </a:lnTo>
                    <a:lnTo>
                      <a:pt x="0" y="0"/>
                    </a:lnTo>
                    <a:lnTo>
                      <a:pt x="86" y="0"/>
                    </a:lnTo>
                    <a:lnTo>
                      <a:pt x="86"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4" name="Freeform 142"/>
              <p:cNvSpPr>
                <a:spLocks/>
              </p:cNvSpPr>
              <p:nvPr/>
            </p:nvSpPr>
            <p:spPr bwMode="gray">
              <a:xfrm>
                <a:off x="2090738" y="2662238"/>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5" name="Freeform 143"/>
              <p:cNvSpPr>
                <a:spLocks/>
              </p:cNvSpPr>
              <p:nvPr/>
            </p:nvSpPr>
            <p:spPr bwMode="gray">
              <a:xfrm>
                <a:off x="1981200" y="2717801"/>
                <a:ext cx="36513" cy="36513"/>
              </a:xfrm>
              <a:custGeom>
                <a:avLst/>
                <a:gdLst>
                  <a:gd name="T0" fmla="*/ 2147483647 w 86"/>
                  <a:gd name="T1" fmla="*/ 2147483647 h 87"/>
                  <a:gd name="T2" fmla="*/ 2147483647 w 86"/>
                  <a:gd name="T3" fmla="*/ 2147483647 h 87"/>
                  <a:gd name="T4" fmla="*/ 0 w 86"/>
                  <a:gd name="T5" fmla="*/ 2147483647 h 87"/>
                  <a:gd name="T6" fmla="*/ 0 w 86"/>
                  <a:gd name="T7" fmla="*/ 0 h 87"/>
                  <a:gd name="T8" fmla="*/ 2147483647 w 86"/>
                  <a:gd name="T9" fmla="*/ 0 h 87"/>
                  <a:gd name="T10" fmla="*/ 2147483647 w 86"/>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6" h="87">
                    <a:moveTo>
                      <a:pt x="86" y="87"/>
                    </a:moveTo>
                    <a:lnTo>
                      <a:pt x="86" y="87"/>
                    </a:lnTo>
                    <a:lnTo>
                      <a:pt x="0" y="87"/>
                    </a:lnTo>
                    <a:lnTo>
                      <a:pt x="0" y="0"/>
                    </a:lnTo>
                    <a:lnTo>
                      <a:pt x="86" y="0"/>
                    </a:lnTo>
                    <a:lnTo>
                      <a:pt x="86"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6" name="Freeform 144"/>
              <p:cNvSpPr>
                <a:spLocks/>
              </p:cNvSpPr>
              <p:nvPr/>
            </p:nvSpPr>
            <p:spPr bwMode="gray">
              <a:xfrm>
                <a:off x="2036763" y="2717801"/>
                <a:ext cx="34925" cy="36513"/>
              </a:xfrm>
              <a:custGeom>
                <a:avLst/>
                <a:gdLst>
                  <a:gd name="T0" fmla="*/ 2147483647 w 86"/>
                  <a:gd name="T1" fmla="*/ 2147483647 h 87"/>
                  <a:gd name="T2" fmla="*/ 2147483647 w 86"/>
                  <a:gd name="T3" fmla="*/ 2147483647 h 87"/>
                  <a:gd name="T4" fmla="*/ 0 w 86"/>
                  <a:gd name="T5" fmla="*/ 2147483647 h 87"/>
                  <a:gd name="T6" fmla="*/ 0 w 86"/>
                  <a:gd name="T7" fmla="*/ 0 h 87"/>
                  <a:gd name="T8" fmla="*/ 2147483647 w 86"/>
                  <a:gd name="T9" fmla="*/ 0 h 87"/>
                  <a:gd name="T10" fmla="*/ 2147483647 w 86"/>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6" h="87">
                    <a:moveTo>
                      <a:pt x="86" y="87"/>
                    </a:moveTo>
                    <a:lnTo>
                      <a:pt x="86" y="87"/>
                    </a:lnTo>
                    <a:lnTo>
                      <a:pt x="0" y="87"/>
                    </a:lnTo>
                    <a:lnTo>
                      <a:pt x="0" y="0"/>
                    </a:lnTo>
                    <a:lnTo>
                      <a:pt x="86" y="0"/>
                    </a:lnTo>
                    <a:lnTo>
                      <a:pt x="86"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7" name="Freeform 145"/>
              <p:cNvSpPr>
                <a:spLocks/>
              </p:cNvSpPr>
              <p:nvPr/>
            </p:nvSpPr>
            <p:spPr bwMode="gray">
              <a:xfrm>
                <a:off x="2090738" y="2717801"/>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8" name="Freeform 146"/>
              <p:cNvSpPr>
                <a:spLocks/>
              </p:cNvSpPr>
              <p:nvPr/>
            </p:nvSpPr>
            <p:spPr bwMode="gray">
              <a:xfrm>
                <a:off x="1981200" y="2773363"/>
                <a:ext cx="36513" cy="36513"/>
              </a:xfrm>
              <a:custGeom>
                <a:avLst/>
                <a:gdLst>
                  <a:gd name="T0" fmla="*/ 2147483647 w 86"/>
                  <a:gd name="T1" fmla="*/ 2147483647 h 87"/>
                  <a:gd name="T2" fmla="*/ 2147483647 w 86"/>
                  <a:gd name="T3" fmla="*/ 2147483647 h 87"/>
                  <a:gd name="T4" fmla="*/ 0 w 86"/>
                  <a:gd name="T5" fmla="*/ 2147483647 h 87"/>
                  <a:gd name="T6" fmla="*/ 0 w 86"/>
                  <a:gd name="T7" fmla="*/ 0 h 87"/>
                  <a:gd name="T8" fmla="*/ 2147483647 w 86"/>
                  <a:gd name="T9" fmla="*/ 0 h 87"/>
                  <a:gd name="T10" fmla="*/ 2147483647 w 86"/>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6" h="87">
                    <a:moveTo>
                      <a:pt x="86" y="87"/>
                    </a:moveTo>
                    <a:lnTo>
                      <a:pt x="86" y="87"/>
                    </a:lnTo>
                    <a:lnTo>
                      <a:pt x="0" y="87"/>
                    </a:lnTo>
                    <a:lnTo>
                      <a:pt x="0" y="0"/>
                    </a:lnTo>
                    <a:lnTo>
                      <a:pt x="86" y="0"/>
                    </a:lnTo>
                    <a:lnTo>
                      <a:pt x="86"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9" name="Freeform 147"/>
              <p:cNvSpPr>
                <a:spLocks/>
              </p:cNvSpPr>
              <p:nvPr/>
            </p:nvSpPr>
            <p:spPr bwMode="gray">
              <a:xfrm>
                <a:off x="2036763" y="2773363"/>
                <a:ext cx="34925" cy="36513"/>
              </a:xfrm>
              <a:custGeom>
                <a:avLst/>
                <a:gdLst>
                  <a:gd name="T0" fmla="*/ 2147483647 w 86"/>
                  <a:gd name="T1" fmla="*/ 2147483647 h 87"/>
                  <a:gd name="T2" fmla="*/ 2147483647 w 86"/>
                  <a:gd name="T3" fmla="*/ 2147483647 h 87"/>
                  <a:gd name="T4" fmla="*/ 0 w 86"/>
                  <a:gd name="T5" fmla="*/ 2147483647 h 87"/>
                  <a:gd name="T6" fmla="*/ 0 w 86"/>
                  <a:gd name="T7" fmla="*/ 0 h 87"/>
                  <a:gd name="T8" fmla="*/ 2147483647 w 86"/>
                  <a:gd name="T9" fmla="*/ 0 h 87"/>
                  <a:gd name="T10" fmla="*/ 2147483647 w 86"/>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6" h="87">
                    <a:moveTo>
                      <a:pt x="86" y="87"/>
                    </a:moveTo>
                    <a:lnTo>
                      <a:pt x="86" y="87"/>
                    </a:lnTo>
                    <a:lnTo>
                      <a:pt x="0" y="87"/>
                    </a:lnTo>
                    <a:lnTo>
                      <a:pt x="0" y="0"/>
                    </a:lnTo>
                    <a:lnTo>
                      <a:pt x="86" y="0"/>
                    </a:lnTo>
                    <a:lnTo>
                      <a:pt x="86"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0" name="Freeform 148"/>
              <p:cNvSpPr>
                <a:spLocks/>
              </p:cNvSpPr>
              <p:nvPr/>
            </p:nvSpPr>
            <p:spPr bwMode="gray">
              <a:xfrm>
                <a:off x="2090738" y="2773363"/>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1" name="Freeform 149"/>
              <p:cNvSpPr>
                <a:spLocks/>
              </p:cNvSpPr>
              <p:nvPr/>
            </p:nvSpPr>
            <p:spPr bwMode="gray">
              <a:xfrm>
                <a:off x="1981200" y="2828926"/>
                <a:ext cx="36513" cy="36513"/>
              </a:xfrm>
              <a:custGeom>
                <a:avLst/>
                <a:gdLst>
                  <a:gd name="T0" fmla="*/ 2147483647 w 86"/>
                  <a:gd name="T1" fmla="*/ 2147483647 h 87"/>
                  <a:gd name="T2" fmla="*/ 2147483647 w 86"/>
                  <a:gd name="T3" fmla="*/ 2147483647 h 87"/>
                  <a:gd name="T4" fmla="*/ 0 w 86"/>
                  <a:gd name="T5" fmla="*/ 2147483647 h 87"/>
                  <a:gd name="T6" fmla="*/ 0 w 86"/>
                  <a:gd name="T7" fmla="*/ 0 h 87"/>
                  <a:gd name="T8" fmla="*/ 2147483647 w 86"/>
                  <a:gd name="T9" fmla="*/ 0 h 87"/>
                  <a:gd name="T10" fmla="*/ 2147483647 w 86"/>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6" h="87">
                    <a:moveTo>
                      <a:pt x="86" y="87"/>
                    </a:moveTo>
                    <a:lnTo>
                      <a:pt x="86" y="87"/>
                    </a:lnTo>
                    <a:lnTo>
                      <a:pt x="0" y="87"/>
                    </a:lnTo>
                    <a:lnTo>
                      <a:pt x="0" y="0"/>
                    </a:lnTo>
                    <a:lnTo>
                      <a:pt x="86" y="0"/>
                    </a:lnTo>
                    <a:lnTo>
                      <a:pt x="86"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2" name="Freeform 150"/>
              <p:cNvSpPr>
                <a:spLocks/>
              </p:cNvSpPr>
              <p:nvPr/>
            </p:nvSpPr>
            <p:spPr bwMode="gray">
              <a:xfrm>
                <a:off x="2036763" y="2828926"/>
                <a:ext cx="34925" cy="36513"/>
              </a:xfrm>
              <a:custGeom>
                <a:avLst/>
                <a:gdLst>
                  <a:gd name="T0" fmla="*/ 2147483647 w 86"/>
                  <a:gd name="T1" fmla="*/ 2147483647 h 87"/>
                  <a:gd name="T2" fmla="*/ 2147483647 w 86"/>
                  <a:gd name="T3" fmla="*/ 2147483647 h 87"/>
                  <a:gd name="T4" fmla="*/ 0 w 86"/>
                  <a:gd name="T5" fmla="*/ 2147483647 h 87"/>
                  <a:gd name="T6" fmla="*/ 0 w 86"/>
                  <a:gd name="T7" fmla="*/ 0 h 87"/>
                  <a:gd name="T8" fmla="*/ 2147483647 w 86"/>
                  <a:gd name="T9" fmla="*/ 0 h 87"/>
                  <a:gd name="T10" fmla="*/ 2147483647 w 86"/>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6" h="87">
                    <a:moveTo>
                      <a:pt x="86" y="87"/>
                    </a:moveTo>
                    <a:lnTo>
                      <a:pt x="86" y="87"/>
                    </a:lnTo>
                    <a:lnTo>
                      <a:pt x="0" y="87"/>
                    </a:lnTo>
                    <a:lnTo>
                      <a:pt x="0" y="0"/>
                    </a:lnTo>
                    <a:lnTo>
                      <a:pt x="86" y="0"/>
                    </a:lnTo>
                    <a:lnTo>
                      <a:pt x="86"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3" name="Freeform 151"/>
              <p:cNvSpPr>
                <a:spLocks/>
              </p:cNvSpPr>
              <p:nvPr/>
            </p:nvSpPr>
            <p:spPr bwMode="gray">
              <a:xfrm>
                <a:off x="2090738" y="2828926"/>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4" name="Freeform 152"/>
              <p:cNvSpPr>
                <a:spLocks/>
              </p:cNvSpPr>
              <p:nvPr/>
            </p:nvSpPr>
            <p:spPr bwMode="gray">
              <a:xfrm>
                <a:off x="2259013" y="2490788"/>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5" name="Freeform 153"/>
              <p:cNvSpPr>
                <a:spLocks/>
              </p:cNvSpPr>
              <p:nvPr/>
            </p:nvSpPr>
            <p:spPr bwMode="gray">
              <a:xfrm>
                <a:off x="2314575" y="2490788"/>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6" name="Freeform 154"/>
              <p:cNvSpPr>
                <a:spLocks/>
              </p:cNvSpPr>
              <p:nvPr/>
            </p:nvSpPr>
            <p:spPr bwMode="gray">
              <a:xfrm>
                <a:off x="2370138" y="2490788"/>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7" name="Freeform 155"/>
              <p:cNvSpPr>
                <a:spLocks/>
              </p:cNvSpPr>
              <p:nvPr/>
            </p:nvSpPr>
            <p:spPr bwMode="gray">
              <a:xfrm>
                <a:off x="2259013" y="2546351"/>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8" name="Freeform 156"/>
              <p:cNvSpPr>
                <a:spLocks/>
              </p:cNvSpPr>
              <p:nvPr/>
            </p:nvSpPr>
            <p:spPr bwMode="gray">
              <a:xfrm>
                <a:off x="2314575" y="2546351"/>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9" name="Freeform 157"/>
              <p:cNvSpPr>
                <a:spLocks/>
              </p:cNvSpPr>
              <p:nvPr/>
            </p:nvSpPr>
            <p:spPr bwMode="gray">
              <a:xfrm>
                <a:off x="2370138" y="2546351"/>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0" name="Freeform 158"/>
              <p:cNvSpPr>
                <a:spLocks/>
              </p:cNvSpPr>
              <p:nvPr/>
            </p:nvSpPr>
            <p:spPr bwMode="gray">
              <a:xfrm>
                <a:off x="2259013" y="2600326"/>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1" name="Freeform 159"/>
              <p:cNvSpPr>
                <a:spLocks/>
              </p:cNvSpPr>
              <p:nvPr/>
            </p:nvSpPr>
            <p:spPr bwMode="gray">
              <a:xfrm>
                <a:off x="2314575" y="2600326"/>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2" name="Freeform 160"/>
              <p:cNvSpPr>
                <a:spLocks/>
              </p:cNvSpPr>
              <p:nvPr/>
            </p:nvSpPr>
            <p:spPr bwMode="gray">
              <a:xfrm>
                <a:off x="2370138" y="2600326"/>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3" name="Freeform 161"/>
              <p:cNvSpPr>
                <a:spLocks/>
              </p:cNvSpPr>
              <p:nvPr/>
            </p:nvSpPr>
            <p:spPr bwMode="gray">
              <a:xfrm>
                <a:off x="2259013" y="2655888"/>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4" name="Freeform 162"/>
              <p:cNvSpPr>
                <a:spLocks/>
              </p:cNvSpPr>
              <p:nvPr/>
            </p:nvSpPr>
            <p:spPr bwMode="gray">
              <a:xfrm>
                <a:off x="2314575" y="2655888"/>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5" name="Freeform 163"/>
              <p:cNvSpPr>
                <a:spLocks/>
              </p:cNvSpPr>
              <p:nvPr/>
            </p:nvSpPr>
            <p:spPr bwMode="gray">
              <a:xfrm>
                <a:off x="2370138" y="2655888"/>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6" name="Freeform 164"/>
              <p:cNvSpPr>
                <a:spLocks/>
              </p:cNvSpPr>
              <p:nvPr/>
            </p:nvSpPr>
            <p:spPr bwMode="gray">
              <a:xfrm>
                <a:off x="2259013" y="2711451"/>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7" name="Freeform 165"/>
              <p:cNvSpPr>
                <a:spLocks/>
              </p:cNvSpPr>
              <p:nvPr/>
            </p:nvSpPr>
            <p:spPr bwMode="gray">
              <a:xfrm>
                <a:off x="2314575" y="2711451"/>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8" name="Freeform 166"/>
              <p:cNvSpPr>
                <a:spLocks/>
              </p:cNvSpPr>
              <p:nvPr/>
            </p:nvSpPr>
            <p:spPr bwMode="gray">
              <a:xfrm>
                <a:off x="2370138" y="2711451"/>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9" name="Freeform 167"/>
              <p:cNvSpPr>
                <a:spLocks/>
              </p:cNvSpPr>
              <p:nvPr/>
            </p:nvSpPr>
            <p:spPr bwMode="gray">
              <a:xfrm>
                <a:off x="2259013" y="2767013"/>
                <a:ext cx="36513" cy="36513"/>
              </a:xfrm>
              <a:custGeom>
                <a:avLst/>
                <a:gdLst>
                  <a:gd name="T0" fmla="*/ 2147483647 w 87"/>
                  <a:gd name="T1" fmla="*/ 2147483647 h 86"/>
                  <a:gd name="T2" fmla="*/ 2147483647 w 87"/>
                  <a:gd name="T3" fmla="*/ 2147483647 h 86"/>
                  <a:gd name="T4" fmla="*/ 0 w 87"/>
                  <a:gd name="T5" fmla="*/ 2147483647 h 86"/>
                  <a:gd name="T6" fmla="*/ 0 w 87"/>
                  <a:gd name="T7" fmla="*/ 0 h 86"/>
                  <a:gd name="T8" fmla="*/ 2147483647 w 87"/>
                  <a:gd name="T9" fmla="*/ 0 h 86"/>
                  <a:gd name="T10" fmla="*/ 2147483647 w 87"/>
                  <a:gd name="T11" fmla="*/ 2147483647 h 8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6">
                    <a:moveTo>
                      <a:pt x="87" y="86"/>
                    </a:moveTo>
                    <a:lnTo>
                      <a:pt x="87" y="86"/>
                    </a:lnTo>
                    <a:lnTo>
                      <a:pt x="0" y="86"/>
                    </a:lnTo>
                    <a:lnTo>
                      <a:pt x="0" y="0"/>
                    </a:lnTo>
                    <a:lnTo>
                      <a:pt x="87" y="0"/>
                    </a:lnTo>
                    <a:lnTo>
                      <a:pt x="87" y="86"/>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0" name="Freeform 168"/>
              <p:cNvSpPr>
                <a:spLocks/>
              </p:cNvSpPr>
              <p:nvPr/>
            </p:nvSpPr>
            <p:spPr bwMode="gray">
              <a:xfrm>
                <a:off x="2314575" y="2767013"/>
                <a:ext cx="36513" cy="36513"/>
              </a:xfrm>
              <a:custGeom>
                <a:avLst/>
                <a:gdLst>
                  <a:gd name="T0" fmla="*/ 2147483647 w 87"/>
                  <a:gd name="T1" fmla="*/ 2147483647 h 86"/>
                  <a:gd name="T2" fmla="*/ 2147483647 w 87"/>
                  <a:gd name="T3" fmla="*/ 2147483647 h 86"/>
                  <a:gd name="T4" fmla="*/ 0 w 87"/>
                  <a:gd name="T5" fmla="*/ 2147483647 h 86"/>
                  <a:gd name="T6" fmla="*/ 0 w 87"/>
                  <a:gd name="T7" fmla="*/ 0 h 86"/>
                  <a:gd name="T8" fmla="*/ 2147483647 w 87"/>
                  <a:gd name="T9" fmla="*/ 0 h 86"/>
                  <a:gd name="T10" fmla="*/ 2147483647 w 87"/>
                  <a:gd name="T11" fmla="*/ 2147483647 h 8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6">
                    <a:moveTo>
                      <a:pt x="87" y="86"/>
                    </a:moveTo>
                    <a:lnTo>
                      <a:pt x="87" y="86"/>
                    </a:lnTo>
                    <a:lnTo>
                      <a:pt x="0" y="86"/>
                    </a:lnTo>
                    <a:lnTo>
                      <a:pt x="0" y="0"/>
                    </a:lnTo>
                    <a:lnTo>
                      <a:pt x="87" y="0"/>
                    </a:lnTo>
                    <a:lnTo>
                      <a:pt x="87" y="86"/>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1" name="Freeform 169"/>
              <p:cNvSpPr>
                <a:spLocks/>
              </p:cNvSpPr>
              <p:nvPr/>
            </p:nvSpPr>
            <p:spPr bwMode="gray">
              <a:xfrm>
                <a:off x="2370138" y="2767013"/>
                <a:ext cx="36513" cy="36513"/>
              </a:xfrm>
              <a:custGeom>
                <a:avLst/>
                <a:gdLst>
                  <a:gd name="T0" fmla="*/ 2147483647 w 87"/>
                  <a:gd name="T1" fmla="*/ 2147483647 h 86"/>
                  <a:gd name="T2" fmla="*/ 2147483647 w 87"/>
                  <a:gd name="T3" fmla="*/ 2147483647 h 86"/>
                  <a:gd name="T4" fmla="*/ 0 w 87"/>
                  <a:gd name="T5" fmla="*/ 2147483647 h 86"/>
                  <a:gd name="T6" fmla="*/ 0 w 87"/>
                  <a:gd name="T7" fmla="*/ 0 h 86"/>
                  <a:gd name="T8" fmla="*/ 2147483647 w 87"/>
                  <a:gd name="T9" fmla="*/ 0 h 86"/>
                  <a:gd name="T10" fmla="*/ 2147483647 w 87"/>
                  <a:gd name="T11" fmla="*/ 2147483647 h 8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6">
                    <a:moveTo>
                      <a:pt x="87" y="86"/>
                    </a:moveTo>
                    <a:lnTo>
                      <a:pt x="87" y="86"/>
                    </a:lnTo>
                    <a:lnTo>
                      <a:pt x="0" y="86"/>
                    </a:lnTo>
                    <a:lnTo>
                      <a:pt x="0" y="0"/>
                    </a:lnTo>
                    <a:lnTo>
                      <a:pt x="87" y="0"/>
                    </a:lnTo>
                    <a:lnTo>
                      <a:pt x="87" y="86"/>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2" name="Freeform 170"/>
              <p:cNvSpPr>
                <a:spLocks/>
              </p:cNvSpPr>
              <p:nvPr/>
            </p:nvSpPr>
            <p:spPr bwMode="gray">
              <a:xfrm>
                <a:off x="2259013" y="2822576"/>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3" name="Freeform 171"/>
              <p:cNvSpPr>
                <a:spLocks/>
              </p:cNvSpPr>
              <p:nvPr/>
            </p:nvSpPr>
            <p:spPr bwMode="gray">
              <a:xfrm>
                <a:off x="2314575" y="2822576"/>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4" name="Freeform 172"/>
              <p:cNvSpPr>
                <a:spLocks/>
              </p:cNvSpPr>
              <p:nvPr/>
            </p:nvSpPr>
            <p:spPr bwMode="gray">
              <a:xfrm>
                <a:off x="2370138" y="2822576"/>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5" name="Freeform 173"/>
              <p:cNvSpPr>
                <a:spLocks/>
              </p:cNvSpPr>
              <p:nvPr/>
            </p:nvSpPr>
            <p:spPr bwMode="gray">
              <a:xfrm>
                <a:off x="2259013" y="2878138"/>
                <a:ext cx="36513" cy="36513"/>
              </a:xfrm>
              <a:custGeom>
                <a:avLst/>
                <a:gdLst>
                  <a:gd name="T0" fmla="*/ 2147483647 w 87"/>
                  <a:gd name="T1" fmla="*/ 2147483647 h 86"/>
                  <a:gd name="T2" fmla="*/ 2147483647 w 87"/>
                  <a:gd name="T3" fmla="*/ 2147483647 h 86"/>
                  <a:gd name="T4" fmla="*/ 0 w 87"/>
                  <a:gd name="T5" fmla="*/ 2147483647 h 86"/>
                  <a:gd name="T6" fmla="*/ 0 w 87"/>
                  <a:gd name="T7" fmla="*/ 0 h 86"/>
                  <a:gd name="T8" fmla="*/ 2147483647 w 87"/>
                  <a:gd name="T9" fmla="*/ 0 h 86"/>
                  <a:gd name="T10" fmla="*/ 2147483647 w 87"/>
                  <a:gd name="T11" fmla="*/ 2147483647 h 8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6">
                    <a:moveTo>
                      <a:pt x="87" y="86"/>
                    </a:moveTo>
                    <a:lnTo>
                      <a:pt x="87" y="86"/>
                    </a:lnTo>
                    <a:lnTo>
                      <a:pt x="0" y="86"/>
                    </a:lnTo>
                    <a:lnTo>
                      <a:pt x="0" y="0"/>
                    </a:lnTo>
                    <a:lnTo>
                      <a:pt x="87" y="0"/>
                    </a:lnTo>
                    <a:lnTo>
                      <a:pt x="87" y="86"/>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6" name="Freeform 174"/>
              <p:cNvSpPr>
                <a:spLocks/>
              </p:cNvSpPr>
              <p:nvPr/>
            </p:nvSpPr>
            <p:spPr bwMode="gray">
              <a:xfrm>
                <a:off x="2314575" y="2878138"/>
                <a:ext cx="36513" cy="36513"/>
              </a:xfrm>
              <a:custGeom>
                <a:avLst/>
                <a:gdLst>
                  <a:gd name="T0" fmla="*/ 2147483647 w 87"/>
                  <a:gd name="T1" fmla="*/ 2147483647 h 86"/>
                  <a:gd name="T2" fmla="*/ 2147483647 w 87"/>
                  <a:gd name="T3" fmla="*/ 2147483647 h 86"/>
                  <a:gd name="T4" fmla="*/ 0 w 87"/>
                  <a:gd name="T5" fmla="*/ 2147483647 h 86"/>
                  <a:gd name="T6" fmla="*/ 0 w 87"/>
                  <a:gd name="T7" fmla="*/ 0 h 86"/>
                  <a:gd name="T8" fmla="*/ 2147483647 w 87"/>
                  <a:gd name="T9" fmla="*/ 0 h 86"/>
                  <a:gd name="T10" fmla="*/ 2147483647 w 87"/>
                  <a:gd name="T11" fmla="*/ 2147483647 h 8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6">
                    <a:moveTo>
                      <a:pt x="87" y="86"/>
                    </a:moveTo>
                    <a:lnTo>
                      <a:pt x="87" y="86"/>
                    </a:lnTo>
                    <a:lnTo>
                      <a:pt x="0" y="86"/>
                    </a:lnTo>
                    <a:lnTo>
                      <a:pt x="0" y="0"/>
                    </a:lnTo>
                    <a:lnTo>
                      <a:pt x="87" y="0"/>
                    </a:lnTo>
                    <a:lnTo>
                      <a:pt x="87" y="86"/>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7" name="Freeform 175"/>
              <p:cNvSpPr>
                <a:spLocks/>
              </p:cNvSpPr>
              <p:nvPr/>
            </p:nvSpPr>
            <p:spPr bwMode="gray">
              <a:xfrm>
                <a:off x="2370138" y="2878138"/>
                <a:ext cx="36513" cy="36513"/>
              </a:xfrm>
              <a:custGeom>
                <a:avLst/>
                <a:gdLst>
                  <a:gd name="T0" fmla="*/ 2147483647 w 87"/>
                  <a:gd name="T1" fmla="*/ 2147483647 h 86"/>
                  <a:gd name="T2" fmla="*/ 2147483647 w 87"/>
                  <a:gd name="T3" fmla="*/ 2147483647 h 86"/>
                  <a:gd name="T4" fmla="*/ 0 w 87"/>
                  <a:gd name="T5" fmla="*/ 2147483647 h 86"/>
                  <a:gd name="T6" fmla="*/ 0 w 87"/>
                  <a:gd name="T7" fmla="*/ 0 h 86"/>
                  <a:gd name="T8" fmla="*/ 2147483647 w 87"/>
                  <a:gd name="T9" fmla="*/ 0 h 86"/>
                  <a:gd name="T10" fmla="*/ 2147483647 w 87"/>
                  <a:gd name="T11" fmla="*/ 2147483647 h 8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6">
                    <a:moveTo>
                      <a:pt x="87" y="86"/>
                    </a:moveTo>
                    <a:lnTo>
                      <a:pt x="87" y="86"/>
                    </a:lnTo>
                    <a:lnTo>
                      <a:pt x="0" y="86"/>
                    </a:lnTo>
                    <a:lnTo>
                      <a:pt x="0" y="0"/>
                    </a:lnTo>
                    <a:lnTo>
                      <a:pt x="87" y="0"/>
                    </a:lnTo>
                    <a:lnTo>
                      <a:pt x="87" y="86"/>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8" name="Freeform 176"/>
              <p:cNvSpPr>
                <a:spLocks/>
              </p:cNvSpPr>
              <p:nvPr/>
            </p:nvSpPr>
            <p:spPr bwMode="gray">
              <a:xfrm>
                <a:off x="1874838" y="2401888"/>
                <a:ext cx="631825" cy="628650"/>
              </a:xfrm>
              <a:custGeom>
                <a:avLst/>
                <a:gdLst>
                  <a:gd name="T0" fmla="*/ 2147483647 w 1505"/>
                  <a:gd name="T1" fmla="*/ 2147483647 h 1499"/>
                  <a:gd name="T2" fmla="*/ 2147483647 w 1505"/>
                  <a:gd name="T3" fmla="*/ 2147483647 h 1499"/>
                  <a:gd name="T4" fmla="*/ 2147483647 w 1505"/>
                  <a:gd name="T5" fmla="*/ 2147483647 h 1499"/>
                  <a:gd name="T6" fmla="*/ 2147483647 w 1505"/>
                  <a:gd name="T7" fmla="*/ 2147483647 h 1499"/>
                  <a:gd name="T8" fmla="*/ 2147483647 w 1505"/>
                  <a:gd name="T9" fmla="*/ 2147483647 h 1499"/>
                  <a:gd name="T10" fmla="*/ 2147483647 w 1505"/>
                  <a:gd name="T11" fmla="*/ 2147483647 h 1499"/>
                  <a:gd name="T12" fmla="*/ 2147483647 w 1505"/>
                  <a:gd name="T13" fmla="*/ 2147483647 h 1499"/>
                  <a:gd name="T14" fmla="*/ 2147483647 w 1505"/>
                  <a:gd name="T15" fmla="*/ 2147483647 h 1499"/>
                  <a:gd name="T16" fmla="*/ 2147483647 w 1505"/>
                  <a:gd name="T17" fmla="*/ 2147483647 h 1499"/>
                  <a:gd name="T18" fmla="*/ 2147483647 w 1505"/>
                  <a:gd name="T19" fmla="*/ 2147483647 h 1499"/>
                  <a:gd name="T20" fmla="*/ 2147483647 w 1505"/>
                  <a:gd name="T21" fmla="*/ 2147483647 h 1499"/>
                  <a:gd name="T22" fmla="*/ 2147483647 w 1505"/>
                  <a:gd name="T23" fmla="*/ 2147483647 h 1499"/>
                  <a:gd name="T24" fmla="*/ 2147483647 w 1505"/>
                  <a:gd name="T25" fmla="*/ 2147483647 h 1499"/>
                  <a:gd name="T26" fmla="*/ 2147483647 w 1505"/>
                  <a:gd name="T27" fmla="*/ 2147483647 h 1499"/>
                  <a:gd name="T28" fmla="*/ 2147483647 w 1505"/>
                  <a:gd name="T29" fmla="*/ 2147483647 h 1499"/>
                  <a:gd name="T30" fmla="*/ 2147483647 w 1505"/>
                  <a:gd name="T31" fmla="*/ 2147483647 h 1499"/>
                  <a:gd name="T32" fmla="*/ 2147483647 w 1505"/>
                  <a:gd name="T33" fmla="*/ 2147483647 h 1499"/>
                  <a:gd name="T34" fmla="*/ 2147483647 w 1505"/>
                  <a:gd name="T35" fmla="*/ 2147483647 h 1499"/>
                  <a:gd name="T36" fmla="*/ 2147483647 w 1505"/>
                  <a:gd name="T37" fmla="*/ 2147483647 h 1499"/>
                  <a:gd name="T38" fmla="*/ 2147483647 w 1505"/>
                  <a:gd name="T39" fmla="*/ 2147483647 h 1499"/>
                  <a:gd name="T40" fmla="*/ 2147483647 w 1505"/>
                  <a:gd name="T41" fmla="*/ 2147483647 h 1499"/>
                  <a:gd name="T42" fmla="*/ 2147483647 w 1505"/>
                  <a:gd name="T43" fmla="*/ 2147483647 h 1499"/>
                  <a:gd name="T44" fmla="*/ 2147483647 w 1505"/>
                  <a:gd name="T45" fmla="*/ 2147483647 h 1499"/>
                  <a:gd name="T46" fmla="*/ 2147483647 w 1505"/>
                  <a:gd name="T47" fmla="*/ 2147483647 h 1499"/>
                  <a:gd name="T48" fmla="*/ 0 w 1505"/>
                  <a:gd name="T49" fmla="*/ 2147483647 h 1499"/>
                  <a:gd name="T50" fmla="*/ 0 w 1505"/>
                  <a:gd name="T51" fmla="*/ 2147483647 h 1499"/>
                  <a:gd name="T52" fmla="*/ 2147483647 w 1505"/>
                  <a:gd name="T53" fmla="*/ 2147483647 h 1499"/>
                  <a:gd name="T54" fmla="*/ 2147483647 w 1505"/>
                  <a:gd name="T55" fmla="*/ 2147483647 h 1499"/>
                  <a:gd name="T56" fmla="*/ 2147483647 w 1505"/>
                  <a:gd name="T57" fmla="*/ 2147483647 h 1499"/>
                  <a:gd name="T58" fmla="*/ 2147483647 w 1505"/>
                  <a:gd name="T59" fmla="*/ 2147483647 h 1499"/>
                  <a:gd name="T60" fmla="*/ 2147483647 w 1505"/>
                  <a:gd name="T61" fmla="*/ 2147483647 h 1499"/>
                  <a:gd name="T62" fmla="*/ 2147483647 w 1505"/>
                  <a:gd name="T63" fmla="*/ 2147483647 h 1499"/>
                  <a:gd name="T64" fmla="*/ 2147483647 w 1505"/>
                  <a:gd name="T65" fmla="*/ 2147483647 h 1499"/>
                  <a:gd name="T66" fmla="*/ 2147483647 w 1505"/>
                  <a:gd name="T67" fmla="*/ 2147483647 h 1499"/>
                  <a:gd name="T68" fmla="*/ 2147483647 w 1505"/>
                  <a:gd name="T69" fmla="*/ 0 h 1499"/>
                  <a:gd name="T70" fmla="*/ 2147483647 w 1505"/>
                  <a:gd name="T71" fmla="*/ 0 h 1499"/>
                  <a:gd name="T72" fmla="*/ 2147483647 w 1505"/>
                  <a:gd name="T73" fmla="*/ 2147483647 h 1499"/>
                  <a:gd name="T74" fmla="*/ 2147483647 w 1505"/>
                  <a:gd name="T75" fmla="*/ 2147483647 h 1499"/>
                  <a:gd name="T76" fmla="*/ 2147483647 w 1505"/>
                  <a:gd name="T77" fmla="*/ 2147483647 h 1499"/>
                  <a:gd name="T78" fmla="*/ 2147483647 w 1505"/>
                  <a:gd name="T79" fmla="*/ 2147483647 h 149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505" h="1499">
                    <a:moveTo>
                      <a:pt x="1505" y="1499"/>
                    </a:moveTo>
                    <a:lnTo>
                      <a:pt x="1505" y="1499"/>
                    </a:lnTo>
                    <a:lnTo>
                      <a:pt x="1218" y="1499"/>
                    </a:lnTo>
                    <a:cubicBezTo>
                      <a:pt x="1200" y="1499"/>
                      <a:pt x="1185" y="1484"/>
                      <a:pt x="1185" y="1466"/>
                    </a:cubicBezTo>
                    <a:cubicBezTo>
                      <a:pt x="1185" y="1447"/>
                      <a:pt x="1200" y="1432"/>
                      <a:pt x="1218" y="1432"/>
                    </a:cubicBezTo>
                    <a:lnTo>
                      <a:pt x="1438" y="1432"/>
                    </a:lnTo>
                    <a:lnTo>
                      <a:pt x="1438" y="1340"/>
                    </a:lnTo>
                    <a:lnTo>
                      <a:pt x="1309" y="1340"/>
                    </a:lnTo>
                    <a:lnTo>
                      <a:pt x="1309" y="118"/>
                    </a:lnTo>
                    <a:cubicBezTo>
                      <a:pt x="1309" y="90"/>
                      <a:pt x="1286" y="67"/>
                      <a:pt x="1258" y="67"/>
                    </a:cubicBezTo>
                    <a:lnTo>
                      <a:pt x="927" y="67"/>
                    </a:lnTo>
                    <a:cubicBezTo>
                      <a:pt x="899" y="67"/>
                      <a:pt x="876" y="90"/>
                      <a:pt x="876" y="118"/>
                    </a:cubicBezTo>
                    <a:lnTo>
                      <a:pt x="876" y="1340"/>
                    </a:lnTo>
                    <a:lnTo>
                      <a:pt x="644" y="1340"/>
                    </a:lnTo>
                    <a:lnTo>
                      <a:pt x="644" y="509"/>
                    </a:lnTo>
                    <a:cubicBezTo>
                      <a:pt x="644" y="480"/>
                      <a:pt x="621" y="457"/>
                      <a:pt x="593" y="457"/>
                    </a:cubicBezTo>
                    <a:lnTo>
                      <a:pt x="263" y="457"/>
                    </a:lnTo>
                    <a:cubicBezTo>
                      <a:pt x="234" y="457"/>
                      <a:pt x="211" y="480"/>
                      <a:pt x="211" y="509"/>
                    </a:cubicBezTo>
                    <a:lnTo>
                      <a:pt x="211" y="1340"/>
                    </a:lnTo>
                    <a:lnTo>
                      <a:pt x="66" y="1340"/>
                    </a:lnTo>
                    <a:lnTo>
                      <a:pt x="66" y="1432"/>
                    </a:lnTo>
                    <a:lnTo>
                      <a:pt x="984" y="1432"/>
                    </a:lnTo>
                    <a:cubicBezTo>
                      <a:pt x="1002" y="1432"/>
                      <a:pt x="1017" y="1447"/>
                      <a:pt x="1017" y="1466"/>
                    </a:cubicBezTo>
                    <a:cubicBezTo>
                      <a:pt x="1017" y="1484"/>
                      <a:pt x="1002" y="1499"/>
                      <a:pt x="984" y="1499"/>
                    </a:cubicBezTo>
                    <a:lnTo>
                      <a:pt x="0" y="1499"/>
                    </a:lnTo>
                    <a:lnTo>
                      <a:pt x="0" y="1274"/>
                    </a:lnTo>
                    <a:lnTo>
                      <a:pt x="145" y="1274"/>
                    </a:lnTo>
                    <a:lnTo>
                      <a:pt x="145" y="509"/>
                    </a:lnTo>
                    <a:cubicBezTo>
                      <a:pt x="145" y="444"/>
                      <a:pt x="198" y="391"/>
                      <a:pt x="263" y="391"/>
                    </a:cubicBezTo>
                    <a:lnTo>
                      <a:pt x="593" y="391"/>
                    </a:lnTo>
                    <a:cubicBezTo>
                      <a:pt x="658" y="391"/>
                      <a:pt x="711" y="444"/>
                      <a:pt x="711" y="509"/>
                    </a:cubicBezTo>
                    <a:lnTo>
                      <a:pt x="711" y="1274"/>
                    </a:lnTo>
                    <a:lnTo>
                      <a:pt x="809" y="1274"/>
                    </a:lnTo>
                    <a:lnTo>
                      <a:pt x="809" y="118"/>
                    </a:lnTo>
                    <a:cubicBezTo>
                      <a:pt x="809" y="53"/>
                      <a:pt x="862" y="0"/>
                      <a:pt x="927" y="0"/>
                    </a:cubicBezTo>
                    <a:lnTo>
                      <a:pt x="1258" y="0"/>
                    </a:lnTo>
                    <a:cubicBezTo>
                      <a:pt x="1323" y="0"/>
                      <a:pt x="1376" y="53"/>
                      <a:pt x="1376" y="118"/>
                    </a:cubicBezTo>
                    <a:lnTo>
                      <a:pt x="1376" y="1274"/>
                    </a:lnTo>
                    <a:lnTo>
                      <a:pt x="1505" y="1274"/>
                    </a:lnTo>
                    <a:lnTo>
                      <a:pt x="1505" y="1499"/>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9" name="Freeform 177"/>
              <p:cNvSpPr>
                <a:spLocks/>
              </p:cNvSpPr>
              <p:nvPr/>
            </p:nvSpPr>
            <p:spPr bwMode="gray">
              <a:xfrm>
                <a:off x="2257425" y="2987676"/>
                <a:ext cx="58738" cy="58738"/>
              </a:xfrm>
              <a:custGeom>
                <a:avLst/>
                <a:gdLst>
                  <a:gd name="T0" fmla="*/ 2147483647 w 139"/>
                  <a:gd name="T1" fmla="*/ 2147483647 h 139"/>
                  <a:gd name="T2" fmla="*/ 2147483647 w 139"/>
                  <a:gd name="T3" fmla="*/ 2147483647 h 139"/>
                  <a:gd name="T4" fmla="*/ 2147483647 w 139"/>
                  <a:gd name="T5" fmla="*/ 2147483647 h 139"/>
                  <a:gd name="T6" fmla="*/ 0 w 139"/>
                  <a:gd name="T7" fmla="*/ 2147483647 h 139"/>
                  <a:gd name="T8" fmla="*/ 2147483647 w 139"/>
                  <a:gd name="T9" fmla="*/ 0 h 139"/>
                  <a:gd name="T10" fmla="*/ 2147483647 w 139"/>
                  <a:gd name="T11" fmla="*/ 2147483647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9" h="139">
                    <a:moveTo>
                      <a:pt x="139" y="70"/>
                    </a:moveTo>
                    <a:lnTo>
                      <a:pt x="139" y="70"/>
                    </a:lnTo>
                    <a:cubicBezTo>
                      <a:pt x="139" y="108"/>
                      <a:pt x="107" y="139"/>
                      <a:pt x="69" y="139"/>
                    </a:cubicBezTo>
                    <a:cubicBezTo>
                      <a:pt x="31" y="139"/>
                      <a:pt x="0" y="108"/>
                      <a:pt x="0" y="70"/>
                    </a:cubicBezTo>
                    <a:cubicBezTo>
                      <a:pt x="0" y="31"/>
                      <a:pt x="31" y="0"/>
                      <a:pt x="69" y="0"/>
                    </a:cubicBezTo>
                    <a:cubicBezTo>
                      <a:pt x="107" y="0"/>
                      <a:pt x="139" y="31"/>
                      <a:pt x="139" y="70"/>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0" name="Freeform 178"/>
              <p:cNvSpPr>
                <a:spLocks/>
              </p:cNvSpPr>
              <p:nvPr/>
            </p:nvSpPr>
            <p:spPr bwMode="gray">
              <a:xfrm>
                <a:off x="2354263" y="2987676"/>
                <a:ext cx="58738" cy="58738"/>
              </a:xfrm>
              <a:custGeom>
                <a:avLst/>
                <a:gdLst>
                  <a:gd name="T0" fmla="*/ 2147483647 w 138"/>
                  <a:gd name="T1" fmla="*/ 2147483647 h 139"/>
                  <a:gd name="T2" fmla="*/ 2147483647 w 138"/>
                  <a:gd name="T3" fmla="*/ 2147483647 h 139"/>
                  <a:gd name="T4" fmla="*/ 2147483647 w 138"/>
                  <a:gd name="T5" fmla="*/ 2147483647 h 139"/>
                  <a:gd name="T6" fmla="*/ 0 w 138"/>
                  <a:gd name="T7" fmla="*/ 2147483647 h 139"/>
                  <a:gd name="T8" fmla="*/ 2147483647 w 138"/>
                  <a:gd name="T9" fmla="*/ 0 h 139"/>
                  <a:gd name="T10" fmla="*/ 2147483647 w 138"/>
                  <a:gd name="T11" fmla="*/ 2147483647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8" h="139">
                    <a:moveTo>
                      <a:pt x="138" y="70"/>
                    </a:moveTo>
                    <a:lnTo>
                      <a:pt x="138" y="70"/>
                    </a:lnTo>
                    <a:cubicBezTo>
                      <a:pt x="138" y="108"/>
                      <a:pt x="107" y="139"/>
                      <a:pt x="69" y="139"/>
                    </a:cubicBezTo>
                    <a:cubicBezTo>
                      <a:pt x="31" y="139"/>
                      <a:pt x="0" y="108"/>
                      <a:pt x="0" y="70"/>
                    </a:cubicBezTo>
                    <a:cubicBezTo>
                      <a:pt x="0" y="31"/>
                      <a:pt x="31" y="0"/>
                      <a:pt x="69" y="0"/>
                    </a:cubicBezTo>
                    <a:cubicBezTo>
                      <a:pt x="107" y="0"/>
                      <a:pt x="138" y="31"/>
                      <a:pt x="138" y="70"/>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611" name="组合 44296"/>
          <p:cNvGrpSpPr>
            <a:grpSpLocks/>
          </p:cNvGrpSpPr>
          <p:nvPr/>
        </p:nvGrpSpPr>
        <p:grpSpPr bwMode="gray">
          <a:xfrm>
            <a:off x="4124183" y="5224474"/>
            <a:ext cx="458833" cy="458833"/>
            <a:chOff x="2830513" y="2165351"/>
            <a:chExt cx="1116013" cy="1116013"/>
          </a:xfrm>
        </p:grpSpPr>
        <p:sp>
          <p:nvSpPr>
            <p:cNvPr id="612" name="Freeform 195"/>
            <p:cNvSpPr>
              <a:spLocks/>
            </p:cNvSpPr>
            <p:nvPr/>
          </p:nvSpPr>
          <p:spPr bwMode="gray">
            <a:xfrm>
              <a:off x="2830513" y="2165351"/>
              <a:ext cx="1116013" cy="1116013"/>
            </a:xfrm>
            <a:custGeom>
              <a:avLst/>
              <a:gdLst>
                <a:gd name="T0" fmla="*/ 2147483647 w 2659"/>
                <a:gd name="T1" fmla="*/ 2147483647 h 2659"/>
                <a:gd name="T2" fmla="*/ 2147483647 w 2659"/>
                <a:gd name="T3" fmla="*/ 2147483647 h 2659"/>
                <a:gd name="T4" fmla="*/ 2147483647 w 2659"/>
                <a:gd name="T5" fmla="*/ 2147483647 h 2659"/>
                <a:gd name="T6" fmla="*/ 0 w 2659"/>
                <a:gd name="T7" fmla="*/ 2147483647 h 2659"/>
                <a:gd name="T8" fmla="*/ 2147483647 w 2659"/>
                <a:gd name="T9" fmla="*/ 0 h 2659"/>
                <a:gd name="T10" fmla="*/ 2147483647 w 2659"/>
                <a:gd name="T11" fmla="*/ 2147483647 h 265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59" h="2659">
                  <a:moveTo>
                    <a:pt x="2659" y="1330"/>
                  </a:moveTo>
                  <a:lnTo>
                    <a:pt x="2659" y="1330"/>
                  </a:lnTo>
                  <a:cubicBezTo>
                    <a:pt x="2659" y="2064"/>
                    <a:pt x="2063" y="2659"/>
                    <a:pt x="1329" y="2659"/>
                  </a:cubicBezTo>
                  <a:cubicBezTo>
                    <a:pt x="595" y="2659"/>
                    <a:pt x="0" y="2064"/>
                    <a:pt x="0" y="1330"/>
                  </a:cubicBezTo>
                  <a:cubicBezTo>
                    <a:pt x="0" y="596"/>
                    <a:pt x="595" y="0"/>
                    <a:pt x="1329" y="0"/>
                  </a:cubicBezTo>
                  <a:cubicBezTo>
                    <a:pt x="2063" y="0"/>
                    <a:pt x="2659" y="596"/>
                    <a:pt x="2659" y="1330"/>
                  </a:cubicBezTo>
                  <a:close/>
                </a:path>
              </a:pathLst>
            </a:custGeom>
            <a:solidFill>
              <a:srgbClr val="30B5C5"/>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13" name="组合 44284"/>
            <p:cNvGrpSpPr>
              <a:grpSpLocks/>
            </p:cNvGrpSpPr>
            <p:nvPr/>
          </p:nvGrpSpPr>
          <p:grpSpPr bwMode="gray">
            <a:xfrm>
              <a:off x="2974975" y="2452688"/>
              <a:ext cx="827088" cy="541338"/>
              <a:chOff x="2974975" y="2452688"/>
              <a:chExt cx="827088" cy="541338"/>
            </a:xfrm>
          </p:grpSpPr>
          <p:sp>
            <p:nvSpPr>
              <p:cNvPr id="614" name="Freeform 196"/>
              <p:cNvSpPr>
                <a:spLocks/>
              </p:cNvSpPr>
              <p:nvPr/>
            </p:nvSpPr>
            <p:spPr bwMode="gray">
              <a:xfrm>
                <a:off x="3084513" y="2655888"/>
                <a:ext cx="36513" cy="36513"/>
              </a:xfrm>
              <a:custGeom>
                <a:avLst/>
                <a:gdLst>
                  <a:gd name="T0" fmla="*/ 2147483647 w 87"/>
                  <a:gd name="T1" fmla="*/ 2147483647 h 86"/>
                  <a:gd name="T2" fmla="*/ 2147483647 w 87"/>
                  <a:gd name="T3" fmla="*/ 2147483647 h 86"/>
                  <a:gd name="T4" fmla="*/ 0 w 87"/>
                  <a:gd name="T5" fmla="*/ 2147483647 h 86"/>
                  <a:gd name="T6" fmla="*/ 0 w 87"/>
                  <a:gd name="T7" fmla="*/ 0 h 86"/>
                  <a:gd name="T8" fmla="*/ 2147483647 w 87"/>
                  <a:gd name="T9" fmla="*/ 0 h 86"/>
                  <a:gd name="T10" fmla="*/ 2147483647 w 87"/>
                  <a:gd name="T11" fmla="*/ 2147483647 h 8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6">
                    <a:moveTo>
                      <a:pt x="87" y="86"/>
                    </a:moveTo>
                    <a:lnTo>
                      <a:pt x="87" y="86"/>
                    </a:lnTo>
                    <a:lnTo>
                      <a:pt x="0" y="86"/>
                    </a:lnTo>
                    <a:lnTo>
                      <a:pt x="0" y="0"/>
                    </a:lnTo>
                    <a:lnTo>
                      <a:pt x="87" y="0"/>
                    </a:lnTo>
                    <a:lnTo>
                      <a:pt x="87" y="86"/>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5" name="Freeform 197"/>
              <p:cNvSpPr>
                <a:spLocks/>
              </p:cNvSpPr>
              <p:nvPr/>
            </p:nvSpPr>
            <p:spPr bwMode="gray">
              <a:xfrm>
                <a:off x="3278188" y="2778126"/>
                <a:ext cx="22225" cy="36513"/>
              </a:xfrm>
              <a:custGeom>
                <a:avLst/>
                <a:gdLst>
                  <a:gd name="T0" fmla="*/ 2147483647 w 54"/>
                  <a:gd name="T1" fmla="*/ 2147483647 h 87"/>
                  <a:gd name="T2" fmla="*/ 2147483647 w 54"/>
                  <a:gd name="T3" fmla="*/ 2147483647 h 87"/>
                  <a:gd name="T4" fmla="*/ 0 w 54"/>
                  <a:gd name="T5" fmla="*/ 2147483647 h 87"/>
                  <a:gd name="T6" fmla="*/ 0 w 54"/>
                  <a:gd name="T7" fmla="*/ 0 h 87"/>
                  <a:gd name="T8" fmla="*/ 2147483647 w 54"/>
                  <a:gd name="T9" fmla="*/ 0 h 87"/>
                  <a:gd name="T10" fmla="*/ 2147483647 w 54"/>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4" h="87">
                    <a:moveTo>
                      <a:pt x="54" y="87"/>
                    </a:moveTo>
                    <a:lnTo>
                      <a:pt x="54" y="87"/>
                    </a:lnTo>
                    <a:lnTo>
                      <a:pt x="0" y="87"/>
                    </a:lnTo>
                    <a:lnTo>
                      <a:pt x="0" y="0"/>
                    </a:lnTo>
                    <a:lnTo>
                      <a:pt x="54" y="0"/>
                    </a:lnTo>
                    <a:lnTo>
                      <a:pt x="54"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6" name="Freeform 198"/>
              <p:cNvSpPr>
                <a:spLocks/>
              </p:cNvSpPr>
              <p:nvPr/>
            </p:nvSpPr>
            <p:spPr bwMode="gray">
              <a:xfrm>
                <a:off x="3517900" y="2519363"/>
                <a:ext cx="19050" cy="346075"/>
              </a:xfrm>
              <a:custGeom>
                <a:avLst/>
                <a:gdLst>
                  <a:gd name="T0" fmla="*/ 2147483647 w 42"/>
                  <a:gd name="T1" fmla="*/ 2147483647 h 827"/>
                  <a:gd name="T2" fmla="*/ 2147483647 w 42"/>
                  <a:gd name="T3" fmla="*/ 2147483647 h 827"/>
                  <a:gd name="T4" fmla="*/ 0 w 42"/>
                  <a:gd name="T5" fmla="*/ 2147483647 h 827"/>
                  <a:gd name="T6" fmla="*/ 0 w 42"/>
                  <a:gd name="T7" fmla="*/ 0 h 827"/>
                  <a:gd name="T8" fmla="*/ 2147483647 w 42"/>
                  <a:gd name="T9" fmla="*/ 0 h 827"/>
                  <a:gd name="T10" fmla="*/ 2147483647 w 42"/>
                  <a:gd name="T11" fmla="*/ 2147483647 h 82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 h="827">
                    <a:moveTo>
                      <a:pt x="42" y="827"/>
                    </a:moveTo>
                    <a:lnTo>
                      <a:pt x="42" y="827"/>
                    </a:lnTo>
                    <a:lnTo>
                      <a:pt x="0" y="827"/>
                    </a:lnTo>
                    <a:lnTo>
                      <a:pt x="0" y="0"/>
                    </a:lnTo>
                    <a:lnTo>
                      <a:pt x="42" y="0"/>
                    </a:lnTo>
                    <a:lnTo>
                      <a:pt x="42" y="82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7" name="Freeform 199"/>
              <p:cNvSpPr>
                <a:spLocks/>
              </p:cNvSpPr>
              <p:nvPr/>
            </p:nvSpPr>
            <p:spPr bwMode="gray">
              <a:xfrm>
                <a:off x="3556000" y="2519363"/>
                <a:ext cx="17463" cy="346075"/>
              </a:xfrm>
              <a:custGeom>
                <a:avLst/>
                <a:gdLst>
                  <a:gd name="T0" fmla="*/ 2147483647 w 42"/>
                  <a:gd name="T1" fmla="*/ 2147483647 h 827"/>
                  <a:gd name="T2" fmla="*/ 2147483647 w 42"/>
                  <a:gd name="T3" fmla="*/ 2147483647 h 827"/>
                  <a:gd name="T4" fmla="*/ 0 w 42"/>
                  <a:gd name="T5" fmla="*/ 2147483647 h 827"/>
                  <a:gd name="T6" fmla="*/ 0 w 42"/>
                  <a:gd name="T7" fmla="*/ 0 h 827"/>
                  <a:gd name="T8" fmla="*/ 2147483647 w 42"/>
                  <a:gd name="T9" fmla="*/ 0 h 827"/>
                  <a:gd name="T10" fmla="*/ 2147483647 w 42"/>
                  <a:gd name="T11" fmla="*/ 2147483647 h 82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 h="827">
                    <a:moveTo>
                      <a:pt x="42" y="827"/>
                    </a:moveTo>
                    <a:lnTo>
                      <a:pt x="42" y="827"/>
                    </a:lnTo>
                    <a:lnTo>
                      <a:pt x="0" y="827"/>
                    </a:lnTo>
                    <a:lnTo>
                      <a:pt x="0" y="0"/>
                    </a:lnTo>
                    <a:lnTo>
                      <a:pt x="42" y="0"/>
                    </a:lnTo>
                    <a:lnTo>
                      <a:pt x="42" y="82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8" name="Freeform 200"/>
              <p:cNvSpPr>
                <a:spLocks/>
              </p:cNvSpPr>
              <p:nvPr/>
            </p:nvSpPr>
            <p:spPr bwMode="gray">
              <a:xfrm>
                <a:off x="3592513" y="2519363"/>
                <a:ext cx="17463" cy="346075"/>
              </a:xfrm>
              <a:custGeom>
                <a:avLst/>
                <a:gdLst>
                  <a:gd name="T0" fmla="*/ 2147483647 w 42"/>
                  <a:gd name="T1" fmla="*/ 2147483647 h 827"/>
                  <a:gd name="T2" fmla="*/ 2147483647 w 42"/>
                  <a:gd name="T3" fmla="*/ 2147483647 h 827"/>
                  <a:gd name="T4" fmla="*/ 0 w 42"/>
                  <a:gd name="T5" fmla="*/ 2147483647 h 827"/>
                  <a:gd name="T6" fmla="*/ 0 w 42"/>
                  <a:gd name="T7" fmla="*/ 0 h 827"/>
                  <a:gd name="T8" fmla="*/ 2147483647 w 42"/>
                  <a:gd name="T9" fmla="*/ 0 h 827"/>
                  <a:gd name="T10" fmla="*/ 2147483647 w 42"/>
                  <a:gd name="T11" fmla="*/ 2147483647 h 82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 h="827">
                    <a:moveTo>
                      <a:pt x="42" y="827"/>
                    </a:moveTo>
                    <a:lnTo>
                      <a:pt x="42" y="827"/>
                    </a:lnTo>
                    <a:lnTo>
                      <a:pt x="0" y="827"/>
                    </a:lnTo>
                    <a:lnTo>
                      <a:pt x="0" y="0"/>
                    </a:lnTo>
                    <a:lnTo>
                      <a:pt x="42" y="0"/>
                    </a:lnTo>
                    <a:lnTo>
                      <a:pt x="42" y="82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9" name="Freeform 201"/>
              <p:cNvSpPr>
                <a:spLocks/>
              </p:cNvSpPr>
              <p:nvPr/>
            </p:nvSpPr>
            <p:spPr bwMode="gray">
              <a:xfrm>
                <a:off x="3309938" y="2778126"/>
                <a:ext cx="38100" cy="36513"/>
              </a:xfrm>
              <a:custGeom>
                <a:avLst/>
                <a:gdLst>
                  <a:gd name="T0" fmla="*/ 2147483647 w 92"/>
                  <a:gd name="T1" fmla="*/ 2147483647 h 87"/>
                  <a:gd name="T2" fmla="*/ 2147483647 w 92"/>
                  <a:gd name="T3" fmla="*/ 2147483647 h 87"/>
                  <a:gd name="T4" fmla="*/ 0 w 92"/>
                  <a:gd name="T5" fmla="*/ 2147483647 h 87"/>
                  <a:gd name="T6" fmla="*/ 0 w 92"/>
                  <a:gd name="T7" fmla="*/ 0 h 87"/>
                  <a:gd name="T8" fmla="*/ 2147483647 w 92"/>
                  <a:gd name="T9" fmla="*/ 0 h 87"/>
                  <a:gd name="T10" fmla="*/ 2147483647 w 92"/>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2" h="87">
                    <a:moveTo>
                      <a:pt x="92" y="87"/>
                    </a:moveTo>
                    <a:lnTo>
                      <a:pt x="92" y="87"/>
                    </a:lnTo>
                    <a:lnTo>
                      <a:pt x="0" y="87"/>
                    </a:lnTo>
                    <a:lnTo>
                      <a:pt x="0" y="0"/>
                    </a:lnTo>
                    <a:lnTo>
                      <a:pt x="92" y="0"/>
                    </a:lnTo>
                    <a:lnTo>
                      <a:pt x="92"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0" name="Freeform 202"/>
              <p:cNvSpPr>
                <a:spLocks/>
              </p:cNvSpPr>
              <p:nvPr/>
            </p:nvSpPr>
            <p:spPr bwMode="gray">
              <a:xfrm>
                <a:off x="3360738" y="2778126"/>
                <a:ext cx="50800" cy="36513"/>
              </a:xfrm>
              <a:custGeom>
                <a:avLst/>
                <a:gdLst>
                  <a:gd name="T0" fmla="*/ 2147483647 w 123"/>
                  <a:gd name="T1" fmla="*/ 2147483647 h 87"/>
                  <a:gd name="T2" fmla="*/ 2147483647 w 123"/>
                  <a:gd name="T3" fmla="*/ 2147483647 h 87"/>
                  <a:gd name="T4" fmla="*/ 0 w 123"/>
                  <a:gd name="T5" fmla="*/ 2147483647 h 87"/>
                  <a:gd name="T6" fmla="*/ 0 w 123"/>
                  <a:gd name="T7" fmla="*/ 0 h 87"/>
                  <a:gd name="T8" fmla="*/ 2147483647 w 123"/>
                  <a:gd name="T9" fmla="*/ 0 h 87"/>
                  <a:gd name="T10" fmla="*/ 2147483647 w 123"/>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3" h="87">
                    <a:moveTo>
                      <a:pt x="123" y="87"/>
                    </a:moveTo>
                    <a:lnTo>
                      <a:pt x="123" y="87"/>
                    </a:lnTo>
                    <a:lnTo>
                      <a:pt x="0" y="87"/>
                    </a:lnTo>
                    <a:lnTo>
                      <a:pt x="0" y="0"/>
                    </a:lnTo>
                    <a:lnTo>
                      <a:pt x="123" y="0"/>
                    </a:lnTo>
                    <a:lnTo>
                      <a:pt x="123"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1" name="Freeform 203"/>
              <p:cNvSpPr>
                <a:spLocks/>
              </p:cNvSpPr>
              <p:nvPr/>
            </p:nvSpPr>
            <p:spPr bwMode="gray">
              <a:xfrm>
                <a:off x="3084513" y="2774951"/>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2" name="Freeform 204"/>
              <p:cNvSpPr>
                <a:spLocks/>
              </p:cNvSpPr>
              <p:nvPr/>
            </p:nvSpPr>
            <p:spPr bwMode="gray">
              <a:xfrm>
                <a:off x="3141663" y="2724151"/>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3" name="Freeform 205"/>
              <p:cNvSpPr>
                <a:spLocks/>
              </p:cNvSpPr>
              <p:nvPr/>
            </p:nvSpPr>
            <p:spPr bwMode="gray">
              <a:xfrm>
                <a:off x="3141663" y="2843213"/>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4" name="Freeform 206"/>
              <p:cNvSpPr>
                <a:spLocks/>
              </p:cNvSpPr>
              <p:nvPr/>
            </p:nvSpPr>
            <p:spPr bwMode="gray">
              <a:xfrm>
                <a:off x="2974975" y="2452688"/>
                <a:ext cx="827088" cy="527050"/>
              </a:xfrm>
              <a:custGeom>
                <a:avLst/>
                <a:gdLst>
                  <a:gd name="T0" fmla="*/ 2147483647 w 1972"/>
                  <a:gd name="T1" fmla="*/ 2147483647 h 1255"/>
                  <a:gd name="T2" fmla="*/ 2147483647 w 1972"/>
                  <a:gd name="T3" fmla="*/ 2147483647 h 1255"/>
                  <a:gd name="T4" fmla="*/ 2147483647 w 1972"/>
                  <a:gd name="T5" fmla="*/ 2147483647 h 1255"/>
                  <a:gd name="T6" fmla="*/ 2147483647 w 1972"/>
                  <a:gd name="T7" fmla="*/ 2147483647 h 1255"/>
                  <a:gd name="T8" fmla="*/ 2147483647 w 1972"/>
                  <a:gd name="T9" fmla="*/ 2147483647 h 1255"/>
                  <a:gd name="T10" fmla="*/ 2147483647 w 1972"/>
                  <a:gd name="T11" fmla="*/ 2147483647 h 1255"/>
                  <a:gd name="T12" fmla="*/ 2147483647 w 1972"/>
                  <a:gd name="T13" fmla="*/ 2147483647 h 1255"/>
                  <a:gd name="T14" fmla="*/ 2147483647 w 1972"/>
                  <a:gd name="T15" fmla="*/ 2147483647 h 1255"/>
                  <a:gd name="T16" fmla="*/ 2147483647 w 1972"/>
                  <a:gd name="T17" fmla="*/ 2147483647 h 1255"/>
                  <a:gd name="T18" fmla="*/ 2147483647 w 1972"/>
                  <a:gd name="T19" fmla="*/ 2147483647 h 1255"/>
                  <a:gd name="T20" fmla="*/ 2147483647 w 1972"/>
                  <a:gd name="T21" fmla="*/ 2147483647 h 1255"/>
                  <a:gd name="T22" fmla="*/ 2147483647 w 1972"/>
                  <a:gd name="T23" fmla="*/ 2147483647 h 1255"/>
                  <a:gd name="T24" fmla="*/ 2147483647 w 1972"/>
                  <a:gd name="T25" fmla="*/ 2147483647 h 1255"/>
                  <a:gd name="T26" fmla="*/ 2147483647 w 1972"/>
                  <a:gd name="T27" fmla="*/ 2147483647 h 1255"/>
                  <a:gd name="T28" fmla="*/ 2147483647 w 1972"/>
                  <a:gd name="T29" fmla="*/ 2147483647 h 1255"/>
                  <a:gd name="T30" fmla="*/ 2147483647 w 1972"/>
                  <a:gd name="T31" fmla="*/ 2147483647 h 1255"/>
                  <a:gd name="T32" fmla="*/ 2147483647 w 1972"/>
                  <a:gd name="T33" fmla="*/ 2147483647 h 1255"/>
                  <a:gd name="T34" fmla="*/ 2147483647 w 1972"/>
                  <a:gd name="T35" fmla="*/ 2147483647 h 1255"/>
                  <a:gd name="T36" fmla="*/ 2147483647 w 1972"/>
                  <a:gd name="T37" fmla="*/ 2147483647 h 1255"/>
                  <a:gd name="T38" fmla="*/ 2147483647 w 1972"/>
                  <a:gd name="T39" fmla="*/ 2147483647 h 1255"/>
                  <a:gd name="T40" fmla="*/ 2147483647 w 1972"/>
                  <a:gd name="T41" fmla="*/ 2147483647 h 1255"/>
                  <a:gd name="T42" fmla="*/ 2147483647 w 1972"/>
                  <a:gd name="T43" fmla="*/ 2147483647 h 1255"/>
                  <a:gd name="T44" fmla="*/ 2147483647 w 1972"/>
                  <a:gd name="T45" fmla="*/ 2147483647 h 1255"/>
                  <a:gd name="T46" fmla="*/ 2147483647 w 1972"/>
                  <a:gd name="T47" fmla="*/ 2147483647 h 1255"/>
                  <a:gd name="T48" fmla="*/ 2147483647 w 1972"/>
                  <a:gd name="T49" fmla="*/ 2147483647 h 1255"/>
                  <a:gd name="T50" fmla="*/ 2147483647 w 1972"/>
                  <a:gd name="T51" fmla="*/ 2147483647 h 1255"/>
                  <a:gd name="T52" fmla="*/ 2147483647 w 1972"/>
                  <a:gd name="T53" fmla="*/ 2147483647 h 1255"/>
                  <a:gd name="T54" fmla="*/ 2147483647 w 1972"/>
                  <a:gd name="T55" fmla="*/ 2147483647 h 1255"/>
                  <a:gd name="T56" fmla="*/ 2147483647 w 1972"/>
                  <a:gd name="T57" fmla="*/ 2147483647 h 1255"/>
                  <a:gd name="T58" fmla="*/ 2147483647 w 1972"/>
                  <a:gd name="T59" fmla="*/ 2147483647 h 1255"/>
                  <a:gd name="T60" fmla="*/ 2147483647 w 1972"/>
                  <a:gd name="T61" fmla="*/ 2147483647 h 1255"/>
                  <a:gd name="T62" fmla="*/ 2147483647 w 1972"/>
                  <a:gd name="T63" fmla="*/ 2147483647 h 1255"/>
                  <a:gd name="T64" fmla="*/ 2147483647 w 1972"/>
                  <a:gd name="T65" fmla="*/ 2147483647 h 1255"/>
                  <a:gd name="T66" fmla="*/ 2147483647 w 1972"/>
                  <a:gd name="T67" fmla="*/ 0 h 1255"/>
                  <a:gd name="T68" fmla="*/ 2147483647 w 1972"/>
                  <a:gd name="T69" fmla="*/ 2147483647 h 1255"/>
                  <a:gd name="T70" fmla="*/ 2147483647 w 1972"/>
                  <a:gd name="T71" fmla="*/ 2147483647 h 1255"/>
                  <a:gd name="T72" fmla="*/ 2147483647 w 1972"/>
                  <a:gd name="T73" fmla="*/ 2147483647 h 1255"/>
                  <a:gd name="T74" fmla="*/ 2147483647 w 1972"/>
                  <a:gd name="T75" fmla="*/ 2147483647 h 1255"/>
                  <a:gd name="T76" fmla="*/ 2147483647 w 1972"/>
                  <a:gd name="T77" fmla="*/ 2147483647 h 1255"/>
                  <a:gd name="T78" fmla="*/ 2147483647 w 1972"/>
                  <a:gd name="T79" fmla="*/ 2147483647 h 1255"/>
                  <a:gd name="T80" fmla="*/ 2147483647 w 1972"/>
                  <a:gd name="T81" fmla="*/ 2147483647 h 125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972" h="1255">
                    <a:moveTo>
                      <a:pt x="1937" y="1255"/>
                    </a:moveTo>
                    <a:lnTo>
                      <a:pt x="1937" y="1255"/>
                    </a:lnTo>
                    <a:lnTo>
                      <a:pt x="1515" y="1255"/>
                    </a:lnTo>
                    <a:cubicBezTo>
                      <a:pt x="1497" y="1255"/>
                      <a:pt x="1482" y="1240"/>
                      <a:pt x="1482" y="1222"/>
                    </a:cubicBezTo>
                    <a:cubicBezTo>
                      <a:pt x="1482" y="1203"/>
                      <a:pt x="1497" y="1188"/>
                      <a:pt x="1515" y="1188"/>
                    </a:cubicBezTo>
                    <a:lnTo>
                      <a:pt x="1882" y="1188"/>
                    </a:lnTo>
                    <a:lnTo>
                      <a:pt x="1833" y="1094"/>
                    </a:lnTo>
                    <a:lnTo>
                      <a:pt x="1798" y="1094"/>
                    </a:lnTo>
                    <a:cubicBezTo>
                      <a:pt x="1780" y="1094"/>
                      <a:pt x="1765" y="1079"/>
                      <a:pt x="1765" y="1061"/>
                    </a:cubicBezTo>
                    <a:lnTo>
                      <a:pt x="1765" y="790"/>
                    </a:lnTo>
                    <a:cubicBezTo>
                      <a:pt x="1765" y="782"/>
                      <a:pt x="1765" y="777"/>
                      <a:pt x="1749" y="759"/>
                    </a:cubicBezTo>
                    <a:lnTo>
                      <a:pt x="1717" y="723"/>
                    </a:lnTo>
                    <a:lnTo>
                      <a:pt x="1717" y="1061"/>
                    </a:lnTo>
                    <a:cubicBezTo>
                      <a:pt x="1717" y="1079"/>
                      <a:pt x="1702" y="1094"/>
                      <a:pt x="1684" y="1094"/>
                    </a:cubicBezTo>
                    <a:lnTo>
                      <a:pt x="1593" y="1094"/>
                    </a:lnTo>
                    <a:cubicBezTo>
                      <a:pt x="1574" y="1094"/>
                      <a:pt x="1560" y="1079"/>
                      <a:pt x="1560" y="1061"/>
                    </a:cubicBezTo>
                    <a:lnTo>
                      <a:pt x="1560" y="118"/>
                    </a:lnTo>
                    <a:cubicBezTo>
                      <a:pt x="1560" y="90"/>
                      <a:pt x="1537" y="67"/>
                      <a:pt x="1508" y="67"/>
                    </a:cubicBezTo>
                    <a:lnTo>
                      <a:pt x="1303" y="67"/>
                    </a:lnTo>
                    <a:cubicBezTo>
                      <a:pt x="1275" y="67"/>
                      <a:pt x="1252" y="90"/>
                      <a:pt x="1252" y="118"/>
                    </a:cubicBezTo>
                    <a:lnTo>
                      <a:pt x="1252" y="1061"/>
                    </a:lnTo>
                    <a:cubicBezTo>
                      <a:pt x="1252" y="1079"/>
                      <a:pt x="1237" y="1094"/>
                      <a:pt x="1218" y="1094"/>
                    </a:cubicBezTo>
                    <a:lnTo>
                      <a:pt x="1105" y="1094"/>
                    </a:lnTo>
                    <a:cubicBezTo>
                      <a:pt x="1086" y="1094"/>
                      <a:pt x="1071" y="1079"/>
                      <a:pt x="1071" y="1061"/>
                    </a:cubicBezTo>
                    <a:lnTo>
                      <a:pt x="1071" y="629"/>
                    </a:lnTo>
                    <a:cubicBezTo>
                      <a:pt x="1071" y="614"/>
                      <a:pt x="1067" y="602"/>
                      <a:pt x="1058" y="596"/>
                    </a:cubicBezTo>
                    <a:cubicBezTo>
                      <a:pt x="1048" y="589"/>
                      <a:pt x="1034" y="588"/>
                      <a:pt x="1020" y="592"/>
                    </a:cubicBezTo>
                    <a:lnTo>
                      <a:pt x="772" y="687"/>
                    </a:lnTo>
                    <a:cubicBezTo>
                      <a:pt x="709" y="708"/>
                      <a:pt x="698" y="725"/>
                      <a:pt x="698" y="751"/>
                    </a:cubicBezTo>
                    <a:lnTo>
                      <a:pt x="698" y="1061"/>
                    </a:lnTo>
                    <a:cubicBezTo>
                      <a:pt x="698" y="1079"/>
                      <a:pt x="683" y="1094"/>
                      <a:pt x="665" y="1094"/>
                    </a:cubicBezTo>
                    <a:lnTo>
                      <a:pt x="556" y="1094"/>
                    </a:lnTo>
                    <a:cubicBezTo>
                      <a:pt x="537" y="1094"/>
                      <a:pt x="522" y="1079"/>
                      <a:pt x="522" y="1061"/>
                    </a:cubicBezTo>
                    <a:lnTo>
                      <a:pt x="522" y="329"/>
                    </a:lnTo>
                    <a:cubicBezTo>
                      <a:pt x="522" y="318"/>
                      <a:pt x="519" y="310"/>
                      <a:pt x="513" y="306"/>
                    </a:cubicBezTo>
                    <a:cubicBezTo>
                      <a:pt x="507" y="301"/>
                      <a:pt x="497" y="300"/>
                      <a:pt x="487" y="304"/>
                    </a:cubicBezTo>
                    <a:lnTo>
                      <a:pt x="279" y="383"/>
                    </a:lnTo>
                    <a:cubicBezTo>
                      <a:pt x="226" y="401"/>
                      <a:pt x="222" y="415"/>
                      <a:pt x="222" y="431"/>
                    </a:cubicBezTo>
                    <a:lnTo>
                      <a:pt x="222" y="1061"/>
                    </a:lnTo>
                    <a:cubicBezTo>
                      <a:pt x="222" y="1079"/>
                      <a:pt x="207" y="1094"/>
                      <a:pt x="188" y="1094"/>
                    </a:cubicBezTo>
                    <a:lnTo>
                      <a:pt x="140" y="1094"/>
                    </a:lnTo>
                    <a:lnTo>
                      <a:pt x="90" y="1188"/>
                    </a:lnTo>
                    <a:lnTo>
                      <a:pt x="1292" y="1188"/>
                    </a:lnTo>
                    <a:cubicBezTo>
                      <a:pt x="1310" y="1188"/>
                      <a:pt x="1325" y="1203"/>
                      <a:pt x="1325" y="1222"/>
                    </a:cubicBezTo>
                    <a:cubicBezTo>
                      <a:pt x="1325" y="1240"/>
                      <a:pt x="1310" y="1255"/>
                      <a:pt x="1292" y="1255"/>
                    </a:cubicBezTo>
                    <a:lnTo>
                      <a:pt x="35" y="1255"/>
                    </a:lnTo>
                    <a:cubicBezTo>
                      <a:pt x="24" y="1255"/>
                      <a:pt x="13" y="1249"/>
                      <a:pt x="7" y="1239"/>
                    </a:cubicBezTo>
                    <a:cubicBezTo>
                      <a:pt x="1" y="1229"/>
                      <a:pt x="0" y="1217"/>
                      <a:pt x="6" y="1206"/>
                    </a:cubicBezTo>
                    <a:lnTo>
                      <a:pt x="90" y="1045"/>
                    </a:lnTo>
                    <a:cubicBezTo>
                      <a:pt x="96" y="1034"/>
                      <a:pt x="107" y="1028"/>
                      <a:pt x="120" y="1028"/>
                    </a:cubicBezTo>
                    <a:lnTo>
                      <a:pt x="155" y="1028"/>
                    </a:lnTo>
                    <a:lnTo>
                      <a:pt x="155" y="431"/>
                    </a:lnTo>
                    <a:cubicBezTo>
                      <a:pt x="155" y="354"/>
                      <a:pt x="224" y="331"/>
                      <a:pt x="257" y="320"/>
                    </a:cubicBezTo>
                    <a:lnTo>
                      <a:pt x="464" y="241"/>
                    </a:lnTo>
                    <a:cubicBezTo>
                      <a:pt x="496" y="230"/>
                      <a:pt x="528" y="234"/>
                      <a:pt x="552" y="252"/>
                    </a:cubicBezTo>
                    <a:cubicBezTo>
                      <a:pt x="576" y="269"/>
                      <a:pt x="589" y="296"/>
                      <a:pt x="589" y="329"/>
                    </a:cubicBezTo>
                    <a:lnTo>
                      <a:pt x="589" y="1028"/>
                    </a:lnTo>
                    <a:lnTo>
                      <a:pt x="631" y="1028"/>
                    </a:lnTo>
                    <a:lnTo>
                      <a:pt x="631" y="751"/>
                    </a:lnTo>
                    <a:cubicBezTo>
                      <a:pt x="631" y="664"/>
                      <a:pt x="711" y="637"/>
                      <a:pt x="749" y="624"/>
                    </a:cubicBezTo>
                    <a:lnTo>
                      <a:pt x="998" y="530"/>
                    </a:lnTo>
                    <a:cubicBezTo>
                      <a:pt x="1033" y="518"/>
                      <a:pt x="1070" y="522"/>
                      <a:pt x="1097" y="542"/>
                    </a:cubicBezTo>
                    <a:cubicBezTo>
                      <a:pt x="1123" y="561"/>
                      <a:pt x="1138" y="592"/>
                      <a:pt x="1138" y="629"/>
                    </a:cubicBezTo>
                    <a:lnTo>
                      <a:pt x="1138" y="1028"/>
                    </a:lnTo>
                    <a:lnTo>
                      <a:pt x="1185" y="1028"/>
                    </a:lnTo>
                    <a:lnTo>
                      <a:pt x="1185" y="118"/>
                    </a:lnTo>
                    <a:cubicBezTo>
                      <a:pt x="1185" y="53"/>
                      <a:pt x="1238" y="0"/>
                      <a:pt x="1303" y="0"/>
                    </a:cubicBezTo>
                    <a:lnTo>
                      <a:pt x="1508" y="0"/>
                    </a:lnTo>
                    <a:cubicBezTo>
                      <a:pt x="1573" y="0"/>
                      <a:pt x="1626" y="53"/>
                      <a:pt x="1626" y="118"/>
                    </a:cubicBezTo>
                    <a:lnTo>
                      <a:pt x="1626" y="1028"/>
                    </a:lnTo>
                    <a:lnTo>
                      <a:pt x="1650" y="1028"/>
                    </a:lnTo>
                    <a:lnTo>
                      <a:pt x="1650" y="681"/>
                    </a:lnTo>
                    <a:cubicBezTo>
                      <a:pt x="1650" y="656"/>
                      <a:pt x="1663" y="636"/>
                      <a:pt x="1682" y="628"/>
                    </a:cubicBezTo>
                    <a:cubicBezTo>
                      <a:pt x="1700" y="621"/>
                      <a:pt x="1720" y="626"/>
                      <a:pt x="1733" y="641"/>
                    </a:cubicBezTo>
                    <a:lnTo>
                      <a:pt x="1799" y="714"/>
                    </a:lnTo>
                    <a:cubicBezTo>
                      <a:pt x="1829" y="749"/>
                      <a:pt x="1832" y="769"/>
                      <a:pt x="1832" y="790"/>
                    </a:cubicBezTo>
                    <a:lnTo>
                      <a:pt x="1832" y="1028"/>
                    </a:lnTo>
                    <a:lnTo>
                      <a:pt x="1853" y="1028"/>
                    </a:lnTo>
                    <a:cubicBezTo>
                      <a:pt x="1865" y="1028"/>
                      <a:pt x="1877" y="1034"/>
                      <a:pt x="1882" y="1045"/>
                    </a:cubicBezTo>
                    <a:lnTo>
                      <a:pt x="1967" y="1206"/>
                    </a:lnTo>
                    <a:cubicBezTo>
                      <a:pt x="1972" y="1217"/>
                      <a:pt x="1972" y="1229"/>
                      <a:pt x="1966" y="1239"/>
                    </a:cubicBezTo>
                    <a:cubicBezTo>
                      <a:pt x="1960" y="1249"/>
                      <a:pt x="1949" y="1255"/>
                      <a:pt x="1937" y="1255"/>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5" name="Freeform 207"/>
              <p:cNvSpPr>
                <a:spLocks/>
              </p:cNvSpPr>
              <p:nvPr/>
            </p:nvSpPr>
            <p:spPr bwMode="gray">
              <a:xfrm>
                <a:off x="3486150" y="2936876"/>
                <a:ext cx="58738" cy="57150"/>
              </a:xfrm>
              <a:custGeom>
                <a:avLst/>
                <a:gdLst>
                  <a:gd name="T0" fmla="*/ 2147483647 w 139"/>
                  <a:gd name="T1" fmla="*/ 2147483647 h 139"/>
                  <a:gd name="T2" fmla="*/ 2147483647 w 139"/>
                  <a:gd name="T3" fmla="*/ 2147483647 h 139"/>
                  <a:gd name="T4" fmla="*/ 2147483647 w 139"/>
                  <a:gd name="T5" fmla="*/ 2147483647 h 139"/>
                  <a:gd name="T6" fmla="*/ 0 w 139"/>
                  <a:gd name="T7" fmla="*/ 2147483647 h 139"/>
                  <a:gd name="T8" fmla="*/ 2147483647 w 139"/>
                  <a:gd name="T9" fmla="*/ 0 h 139"/>
                  <a:gd name="T10" fmla="*/ 2147483647 w 139"/>
                  <a:gd name="T11" fmla="*/ 2147483647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9" h="139">
                    <a:moveTo>
                      <a:pt x="139" y="70"/>
                    </a:moveTo>
                    <a:lnTo>
                      <a:pt x="139" y="70"/>
                    </a:lnTo>
                    <a:cubicBezTo>
                      <a:pt x="139" y="108"/>
                      <a:pt x="107" y="139"/>
                      <a:pt x="69" y="139"/>
                    </a:cubicBezTo>
                    <a:cubicBezTo>
                      <a:pt x="31" y="139"/>
                      <a:pt x="0" y="108"/>
                      <a:pt x="0" y="70"/>
                    </a:cubicBezTo>
                    <a:cubicBezTo>
                      <a:pt x="0" y="31"/>
                      <a:pt x="31" y="0"/>
                      <a:pt x="69" y="0"/>
                    </a:cubicBezTo>
                    <a:cubicBezTo>
                      <a:pt x="107" y="0"/>
                      <a:pt x="139" y="31"/>
                      <a:pt x="139" y="70"/>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6" name="Freeform 208"/>
              <p:cNvSpPr>
                <a:spLocks/>
              </p:cNvSpPr>
              <p:nvPr/>
            </p:nvSpPr>
            <p:spPr bwMode="gray">
              <a:xfrm>
                <a:off x="3584575" y="2936876"/>
                <a:ext cx="57150" cy="57150"/>
              </a:xfrm>
              <a:custGeom>
                <a:avLst/>
                <a:gdLst>
                  <a:gd name="T0" fmla="*/ 2147483647 w 138"/>
                  <a:gd name="T1" fmla="*/ 2147483647 h 139"/>
                  <a:gd name="T2" fmla="*/ 2147483647 w 138"/>
                  <a:gd name="T3" fmla="*/ 2147483647 h 139"/>
                  <a:gd name="T4" fmla="*/ 2147483647 w 138"/>
                  <a:gd name="T5" fmla="*/ 2147483647 h 139"/>
                  <a:gd name="T6" fmla="*/ 0 w 138"/>
                  <a:gd name="T7" fmla="*/ 2147483647 h 139"/>
                  <a:gd name="T8" fmla="*/ 2147483647 w 138"/>
                  <a:gd name="T9" fmla="*/ 0 h 139"/>
                  <a:gd name="T10" fmla="*/ 2147483647 w 138"/>
                  <a:gd name="T11" fmla="*/ 2147483647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8" h="139">
                    <a:moveTo>
                      <a:pt x="138" y="70"/>
                    </a:moveTo>
                    <a:lnTo>
                      <a:pt x="138" y="70"/>
                    </a:lnTo>
                    <a:cubicBezTo>
                      <a:pt x="138" y="108"/>
                      <a:pt x="107" y="139"/>
                      <a:pt x="69" y="139"/>
                    </a:cubicBezTo>
                    <a:cubicBezTo>
                      <a:pt x="31" y="139"/>
                      <a:pt x="0" y="108"/>
                      <a:pt x="0" y="70"/>
                    </a:cubicBezTo>
                    <a:cubicBezTo>
                      <a:pt x="0" y="31"/>
                      <a:pt x="31" y="0"/>
                      <a:pt x="69" y="0"/>
                    </a:cubicBezTo>
                    <a:cubicBezTo>
                      <a:pt x="107" y="0"/>
                      <a:pt x="138" y="31"/>
                      <a:pt x="138" y="70"/>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628" name="Freeform 209"/>
          <p:cNvSpPr>
            <a:spLocks/>
          </p:cNvSpPr>
          <p:nvPr/>
        </p:nvSpPr>
        <p:spPr bwMode="gray">
          <a:xfrm>
            <a:off x="1831349" y="5224474"/>
            <a:ext cx="458833" cy="458833"/>
          </a:xfrm>
          <a:custGeom>
            <a:avLst/>
            <a:gdLst>
              <a:gd name="T0" fmla="*/ 2147483647 w 2659"/>
              <a:gd name="T1" fmla="*/ 2147483647 h 2659"/>
              <a:gd name="T2" fmla="*/ 2147483647 w 2659"/>
              <a:gd name="T3" fmla="*/ 2147483647 h 2659"/>
              <a:gd name="T4" fmla="*/ 2147483647 w 2659"/>
              <a:gd name="T5" fmla="*/ 2147483647 h 2659"/>
              <a:gd name="T6" fmla="*/ 0 w 2659"/>
              <a:gd name="T7" fmla="*/ 2147483647 h 2659"/>
              <a:gd name="T8" fmla="*/ 2147483647 w 2659"/>
              <a:gd name="T9" fmla="*/ 0 h 2659"/>
              <a:gd name="T10" fmla="*/ 2147483647 w 2659"/>
              <a:gd name="T11" fmla="*/ 2147483647 h 265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59" h="2659">
                <a:moveTo>
                  <a:pt x="2659" y="1330"/>
                </a:moveTo>
                <a:lnTo>
                  <a:pt x="2659" y="1330"/>
                </a:lnTo>
                <a:cubicBezTo>
                  <a:pt x="2659" y="2064"/>
                  <a:pt x="2064" y="2659"/>
                  <a:pt x="1330" y="2659"/>
                </a:cubicBezTo>
                <a:cubicBezTo>
                  <a:pt x="595" y="2659"/>
                  <a:pt x="0" y="2064"/>
                  <a:pt x="0" y="1330"/>
                </a:cubicBezTo>
                <a:cubicBezTo>
                  <a:pt x="0" y="596"/>
                  <a:pt x="595" y="0"/>
                  <a:pt x="1330" y="0"/>
                </a:cubicBezTo>
                <a:cubicBezTo>
                  <a:pt x="2064" y="0"/>
                  <a:pt x="2659" y="596"/>
                  <a:pt x="2659" y="1330"/>
                </a:cubicBezTo>
                <a:close/>
              </a:path>
            </a:pathLst>
          </a:custGeom>
          <a:solidFill>
            <a:srgbClr val="30B5C5"/>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29" name="组合 44286"/>
          <p:cNvGrpSpPr>
            <a:grpSpLocks/>
          </p:cNvGrpSpPr>
          <p:nvPr/>
        </p:nvGrpSpPr>
        <p:grpSpPr bwMode="gray">
          <a:xfrm>
            <a:off x="1930556" y="5343261"/>
            <a:ext cx="260419" cy="221911"/>
            <a:chOff x="5467350" y="2454276"/>
            <a:chExt cx="633413" cy="539750"/>
          </a:xfrm>
        </p:grpSpPr>
        <p:sp>
          <p:nvSpPr>
            <p:cNvPr id="630" name="Freeform 210"/>
            <p:cNvSpPr>
              <a:spLocks/>
            </p:cNvSpPr>
            <p:nvPr/>
          </p:nvSpPr>
          <p:spPr bwMode="gray">
            <a:xfrm>
              <a:off x="5807075" y="2454276"/>
              <a:ext cx="293688" cy="523875"/>
            </a:xfrm>
            <a:custGeom>
              <a:avLst/>
              <a:gdLst>
                <a:gd name="T0" fmla="*/ 2147483647 w 698"/>
                <a:gd name="T1" fmla="*/ 2147483647 h 1249"/>
                <a:gd name="T2" fmla="*/ 2147483647 w 698"/>
                <a:gd name="T3" fmla="*/ 2147483647 h 1249"/>
                <a:gd name="T4" fmla="*/ 2147483647 w 698"/>
                <a:gd name="T5" fmla="*/ 2147483647 h 1249"/>
                <a:gd name="T6" fmla="*/ 2147483647 w 698"/>
                <a:gd name="T7" fmla="*/ 2147483647 h 1249"/>
                <a:gd name="T8" fmla="*/ 2147483647 w 698"/>
                <a:gd name="T9" fmla="*/ 2147483647 h 1249"/>
                <a:gd name="T10" fmla="*/ 2147483647 w 698"/>
                <a:gd name="T11" fmla="*/ 2147483647 h 1249"/>
                <a:gd name="T12" fmla="*/ 2147483647 w 698"/>
                <a:gd name="T13" fmla="*/ 2147483647 h 1249"/>
                <a:gd name="T14" fmla="*/ 2147483647 w 698"/>
                <a:gd name="T15" fmla="*/ 2147483647 h 1249"/>
                <a:gd name="T16" fmla="*/ 2147483647 w 698"/>
                <a:gd name="T17" fmla="*/ 2147483647 h 1249"/>
                <a:gd name="T18" fmla="*/ 2147483647 w 698"/>
                <a:gd name="T19" fmla="*/ 2147483647 h 1249"/>
                <a:gd name="T20" fmla="*/ 2147483647 w 698"/>
                <a:gd name="T21" fmla="*/ 2147483647 h 1249"/>
                <a:gd name="T22" fmla="*/ 2147483647 w 698"/>
                <a:gd name="T23" fmla="*/ 2147483647 h 1249"/>
                <a:gd name="T24" fmla="*/ 2147483647 w 698"/>
                <a:gd name="T25" fmla="*/ 2147483647 h 1249"/>
                <a:gd name="T26" fmla="*/ 0 w 698"/>
                <a:gd name="T27" fmla="*/ 2147483647 h 1249"/>
                <a:gd name="T28" fmla="*/ 0 w 698"/>
                <a:gd name="T29" fmla="*/ 2147483647 h 1249"/>
                <a:gd name="T30" fmla="*/ 2147483647 w 698"/>
                <a:gd name="T31" fmla="*/ 0 h 1249"/>
                <a:gd name="T32" fmla="*/ 2147483647 w 698"/>
                <a:gd name="T33" fmla="*/ 0 h 1249"/>
                <a:gd name="T34" fmla="*/ 2147483647 w 698"/>
                <a:gd name="T35" fmla="*/ 2147483647 h 1249"/>
                <a:gd name="T36" fmla="*/ 2147483647 w 698"/>
                <a:gd name="T37" fmla="*/ 2147483647 h 1249"/>
                <a:gd name="T38" fmla="*/ 2147483647 w 698"/>
                <a:gd name="T39" fmla="*/ 2147483647 h 124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698" h="1249">
                  <a:moveTo>
                    <a:pt x="665" y="1249"/>
                  </a:moveTo>
                  <a:lnTo>
                    <a:pt x="665" y="1249"/>
                  </a:lnTo>
                  <a:lnTo>
                    <a:pt x="451" y="1249"/>
                  </a:lnTo>
                  <a:cubicBezTo>
                    <a:pt x="432" y="1249"/>
                    <a:pt x="417" y="1234"/>
                    <a:pt x="417" y="1215"/>
                  </a:cubicBezTo>
                  <a:cubicBezTo>
                    <a:pt x="417" y="1197"/>
                    <a:pt x="432" y="1182"/>
                    <a:pt x="451" y="1182"/>
                  </a:cubicBezTo>
                  <a:lnTo>
                    <a:pt x="631" y="1182"/>
                  </a:lnTo>
                  <a:lnTo>
                    <a:pt x="631" y="67"/>
                  </a:lnTo>
                  <a:lnTo>
                    <a:pt x="66" y="67"/>
                  </a:lnTo>
                  <a:lnTo>
                    <a:pt x="66" y="1182"/>
                  </a:lnTo>
                  <a:lnTo>
                    <a:pt x="247" y="1182"/>
                  </a:lnTo>
                  <a:cubicBezTo>
                    <a:pt x="266" y="1182"/>
                    <a:pt x="281" y="1197"/>
                    <a:pt x="281" y="1215"/>
                  </a:cubicBezTo>
                  <a:cubicBezTo>
                    <a:pt x="281" y="1234"/>
                    <a:pt x="266" y="1249"/>
                    <a:pt x="247" y="1249"/>
                  </a:cubicBezTo>
                  <a:lnTo>
                    <a:pt x="33" y="1249"/>
                  </a:lnTo>
                  <a:cubicBezTo>
                    <a:pt x="15" y="1249"/>
                    <a:pt x="0" y="1234"/>
                    <a:pt x="0" y="1215"/>
                  </a:cubicBezTo>
                  <a:lnTo>
                    <a:pt x="0" y="34"/>
                  </a:lnTo>
                  <a:cubicBezTo>
                    <a:pt x="0" y="15"/>
                    <a:pt x="15" y="0"/>
                    <a:pt x="33" y="0"/>
                  </a:cubicBezTo>
                  <a:lnTo>
                    <a:pt x="665" y="0"/>
                  </a:lnTo>
                  <a:cubicBezTo>
                    <a:pt x="683" y="0"/>
                    <a:pt x="698" y="15"/>
                    <a:pt x="698" y="34"/>
                  </a:cubicBezTo>
                  <a:lnTo>
                    <a:pt x="698" y="1215"/>
                  </a:lnTo>
                  <a:cubicBezTo>
                    <a:pt x="698" y="1234"/>
                    <a:pt x="683" y="1249"/>
                    <a:pt x="665" y="1249"/>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1" name="Freeform 211"/>
            <p:cNvSpPr>
              <a:spLocks/>
            </p:cNvSpPr>
            <p:nvPr/>
          </p:nvSpPr>
          <p:spPr bwMode="gray">
            <a:xfrm>
              <a:off x="5467350" y="2495551"/>
              <a:ext cx="368300" cy="482600"/>
            </a:xfrm>
            <a:custGeom>
              <a:avLst/>
              <a:gdLst>
                <a:gd name="T0" fmla="*/ 2147483647 w 875"/>
                <a:gd name="T1" fmla="*/ 2147483647 h 1149"/>
                <a:gd name="T2" fmla="*/ 2147483647 w 875"/>
                <a:gd name="T3" fmla="*/ 2147483647 h 1149"/>
                <a:gd name="T4" fmla="*/ 2147483647 w 875"/>
                <a:gd name="T5" fmla="*/ 2147483647 h 1149"/>
                <a:gd name="T6" fmla="*/ 2147483647 w 875"/>
                <a:gd name="T7" fmla="*/ 2147483647 h 1149"/>
                <a:gd name="T8" fmla="*/ 2147483647 w 875"/>
                <a:gd name="T9" fmla="*/ 2147483647 h 1149"/>
                <a:gd name="T10" fmla="*/ 2147483647 w 875"/>
                <a:gd name="T11" fmla="*/ 2147483647 h 1149"/>
                <a:gd name="T12" fmla="*/ 2147483647 w 875"/>
                <a:gd name="T13" fmla="*/ 2147483647 h 1149"/>
                <a:gd name="T14" fmla="*/ 2147483647 w 875"/>
                <a:gd name="T15" fmla="*/ 2147483647 h 1149"/>
                <a:gd name="T16" fmla="*/ 2147483647 w 875"/>
                <a:gd name="T17" fmla="*/ 2147483647 h 1149"/>
                <a:gd name="T18" fmla="*/ 2147483647 w 875"/>
                <a:gd name="T19" fmla="*/ 2147483647 h 1149"/>
                <a:gd name="T20" fmla="*/ 2147483647 w 875"/>
                <a:gd name="T21" fmla="*/ 2147483647 h 1149"/>
                <a:gd name="T22" fmla="*/ 2147483647 w 875"/>
                <a:gd name="T23" fmla="*/ 2147483647 h 1149"/>
                <a:gd name="T24" fmla="*/ 2147483647 w 875"/>
                <a:gd name="T25" fmla="*/ 2147483647 h 1149"/>
                <a:gd name="T26" fmla="*/ 2147483647 w 875"/>
                <a:gd name="T27" fmla="*/ 2147483647 h 1149"/>
                <a:gd name="T28" fmla="*/ 2147483647 w 875"/>
                <a:gd name="T29" fmla="*/ 2147483647 h 1149"/>
                <a:gd name="T30" fmla="*/ 2147483647 w 875"/>
                <a:gd name="T31" fmla="*/ 2147483647 h 1149"/>
                <a:gd name="T32" fmla="*/ 2147483647 w 875"/>
                <a:gd name="T33" fmla="*/ 2147483647 h 1149"/>
                <a:gd name="T34" fmla="*/ 2147483647 w 875"/>
                <a:gd name="T35" fmla="*/ 2147483647 h 1149"/>
                <a:gd name="T36" fmla="*/ 2147483647 w 875"/>
                <a:gd name="T37" fmla="*/ 2147483647 h 1149"/>
                <a:gd name="T38" fmla="*/ 2147483647 w 875"/>
                <a:gd name="T39" fmla="*/ 2147483647 h 1149"/>
                <a:gd name="T40" fmla="*/ 2147483647 w 875"/>
                <a:gd name="T41" fmla="*/ 2147483647 h 1149"/>
                <a:gd name="T42" fmla="*/ 2147483647 w 875"/>
                <a:gd name="T43" fmla="*/ 2147483647 h 1149"/>
                <a:gd name="T44" fmla="*/ 2147483647 w 875"/>
                <a:gd name="T45" fmla="*/ 2147483647 h 1149"/>
                <a:gd name="T46" fmla="*/ 2147483647 w 875"/>
                <a:gd name="T47" fmla="*/ 2147483647 h 1149"/>
                <a:gd name="T48" fmla="*/ 2147483647 w 875"/>
                <a:gd name="T49" fmla="*/ 2147483647 h 1149"/>
                <a:gd name="T50" fmla="*/ 2147483647 w 875"/>
                <a:gd name="T51" fmla="*/ 2147483647 h 1149"/>
                <a:gd name="T52" fmla="*/ 2147483647 w 875"/>
                <a:gd name="T53" fmla="*/ 2147483647 h 114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875" h="1149">
                  <a:moveTo>
                    <a:pt x="842" y="1149"/>
                  </a:moveTo>
                  <a:lnTo>
                    <a:pt x="842" y="1149"/>
                  </a:lnTo>
                  <a:lnTo>
                    <a:pt x="660" y="1149"/>
                  </a:lnTo>
                  <a:cubicBezTo>
                    <a:pt x="641" y="1149"/>
                    <a:pt x="626" y="1134"/>
                    <a:pt x="626" y="1115"/>
                  </a:cubicBezTo>
                  <a:cubicBezTo>
                    <a:pt x="626" y="1097"/>
                    <a:pt x="641" y="1082"/>
                    <a:pt x="660" y="1082"/>
                  </a:cubicBezTo>
                  <a:lnTo>
                    <a:pt x="809" y="1082"/>
                  </a:lnTo>
                  <a:lnTo>
                    <a:pt x="809" y="240"/>
                  </a:lnTo>
                  <a:lnTo>
                    <a:pt x="628" y="81"/>
                  </a:lnTo>
                  <a:lnTo>
                    <a:pt x="124" y="527"/>
                  </a:lnTo>
                  <a:lnTo>
                    <a:pt x="249" y="527"/>
                  </a:lnTo>
                  <a:cubicBezTo>
                    <a:pt x="267" y="527"/>
                    <a:pt x="282" y="542"/>
                    <a:pt x="282" y="560"/>
                  </a:cubicBezTo>
                  <a:lnTo>
                    <a:pt x="282" y="1082"/>
                  </a:lnTo>
                  <a:lnTo>
                    <a:pt x="470" y="1082"/>
                  </a:lnTo>
                  <a:cubicBezTo>
                    <a:pt x="489" y="1082"/>
                    <a:pt x="503" y="1097"/>
                    <a:pt x="503" y="1115"/>
                  </a:cubicBezTo>
                  <a:cubicBezTo>
                    <a:pt x="503" y="1134"/>
                    <a:pt x="489" y="1149"/>
                    <a:pt x="470" y="1149"/>
                  </a:cubicBezTo>
                  <a:lnTo>
                    <a:pt x="249" y="1149"/>
                  </a:lnTo>
                  <a:cubicBezTo>
                    <a:pt x="230" y="1149"/>
                    <a:pt x="215" y="1134"/>
                    <a:pt x="215" y="1115"/>
                  </a:cubicBezTo>
                  <a:lnTo>
                    <a:pt x="215" y="594"/>
                  </a:lnTo>
                  <a:lnTo>
                    <a:pt x="36" y="594"/>
                  </a:lnTo>
                  <a:cubicBezTo>
                    <a:pt x="22" y="594"/>
                    <a:pt x="9" y="585"/>
                    <a:pt x="4" y="572"/>
                  </a:cubicBezTo>
                  <a:cubicBezTo>
                    <a:pt x="0" y="559"/>
                    <a:pt x="3" y="545"/>
                    <a:pt x="14" y="535"/>
                  </a:cubicBezTo>
                  <a:lnTo>
                    <a:pt x="606" y="11"/>
                  </a:lnTo>
                  <a:cubicBezTo>
                    <a:pt x="619" y="0"/>
                    <a:pt x="638" y="0"/>
                    <a:pt x="650" y="11"/>
                  </a:cubicBezTo>
                  <a:lnTo>
                    <a:pt x="864" y="200"/>
                  </a:lnTo>
                  <a:cubicBezTo>
                    <a:pt x="871" y="207"/>
                    <a:pt x="875" y="216"/>
                    <a:pt x="875" y="225"/>
                  </a:cubicBezTo>
                  <a:lnTo>
                    <a:pt x="875" y="1115"/>
                  </a:lnTo>
                  <a:cubicBezTo>
                    <a:pt x="875" y="1134"/>
                    <a:pt x="860" y="1149"/>
                    <a:pt x="842" y="1149"/>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2" name="Freeform 212"/>
            <p:cNvSpPr>
              <a:spLocks/>
            </p:cNvSpPr>
            <p:nvPr/>
          </p:nvSpPr>
          <p:spPr bwMode="gray">
            <a:xfrm>
              <a:off x="5651500" y="2806701"/>
              <a:ext cx="107950" cy="171450"/>
            </a:xfrm>
            <a:custGeom>
              <a:avLst/>
              <a:gdLst>
                <a:gd name="T0" fmla="*/ 2147483647 w 256"/>
                <a:gd name="T1" fmla="*/ 2147483647 h 408"/>
                <a:gd name="T2" fmla="*/ 2147483647 w 256"/>
                <a:gd name="T3" fmla="*/ 2147483647 h 408"/>
                <a:gd name="T4" fmla="*/ 2147483647 w 256"/>
                <a:gd name="T5" fmla="*/ 2147483647 h 408"/>
                <a:gd name="T6" fmla="*/ 2147483647 w 256"/>
                <a:gd name="T7" fmla="*/ 2147483647 h 408"/>
                <a:gd name="T8" fmla="*/ 2147483647 w 256"/>
                <a:gd name="T9" fmla="*/ 2147483647 h 408"/>
                <a:gd name="T10" fmla="*/ 2147483647 w 256"/>
                <a:gd name="T11" fmla="*/ 2147483647 h 408"/>
                <a:gd name="T12" fmla="*/ 2147483647 w 256"/>
                <a:gd name="T13" fmla="*/ 2147483647 h 408"/>
                <a:gd name="T14" fmla="*/ 0 w 256"/>
                <a:gd name="T15" fmla="*/ 2147483647 h 408"/>
                <a:gd name="T16" fmla="*/ 0 w 256"/>
                <a:gd name="T17" fmla="*/ 2147483647 h 408"/>
                <a:gd name="T18" fmla="*/ 2147483647 w 256"/>
                <a:gd name="T19" fmla="*/ 0 h 408"/>
                <a:gd name="T20" fmla="*/ 2147483647 w 256"/>
                <a:gd name="T21" fmla="*/ 0 h 408"/>
                <a:gd name="T22" fmla="*/ 2147483647 w 256"/>
                <a:gd name="T23" fmla="*/ 2147483647 h 408"/>
                <a:gd name="T24" fmla="*/ 2147483647 w 256"/>
                <a:gd name="T25" fmla="*/ 2147483647 h 408"/>
                <a:gd name="T26" fmla="*/ 2147483647 w 256"/>
                <a:gd name="T27" fmla="*/ 2147483647 h 40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56" h="408">
                  <a:moveTo>
                    <a:pt x="222" y="408"/>
                  </a:moveTo>
                  <a:lnTo>
                    <a:pt x="222" y="408"/>
                  </a:lnTo>
                  <a:cubicBezTo>
                    <a:pt x="204" y="408"/>
                    <a:pt x="189" y="393"/>
                    <a:pt x="189" y="374"/>
                  </a:cubicBezTo>
                  <a:lnTo>
                    <a:pt x="189" y="66"/>
                  </a:lnTo>
                  <a:lnTo>
                    <a:pt x="66" y="66"/>
                  </a:lnTo>
                  <a:lnTo>
                    <a:pt x="66" y="374"/>
                  </a:lnTo>
                  <a:cubicBezTo>
                    <a:pt x="66" y="393"/>
                    <a:pt x="52" y="408"/>
                    <a:pt x="33" y="408"/>
                  </a:cubicBezTo>
                  <a:cubicBezTo>
                    <a:pt x="15" y="408"/>
                    <a:pt x="0" y="393"/>
                    <a:pt x="0" y="374"/>
                  </a:cubicBezTo>
                  <a:lnTo>
                    <a:pt x="0" y="33"/>
                  </a:lnTo>
                  <a:cubicBezTo>
                    <a:pt x="0" y="15"/>
                    <a:pt x="15" y="0"/>
                    <a:pt x="33" y="0"/>
                  </a:cubicBezTo>
                  <a:lnTo>
                    <a:pt x="222" y="0"/>
                  </a:lnTo>
                  <a:cubicBezTo>
                    <a:pt x="241" y="0"/>
                    <a:pt x="256" y="15"/>
                    <a:pt x="256" y="33"/>
                  </a:cubicBezTo>
                  <a:lnTo>
                    <a:pt x="256" y="374"/>
                  </a:lnTo>
                  <a:cubicBezTo>
                    <a:pt x="256" y="393"/>
                    <a:pt x="241" y="408"/>
                    <a:pt x="222" y="408"/>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3" name="Freeform 213"/>
            <p:cNvSpPr>
              <a:spLocks/>
            </p:cNvSpPr>
            <p:nvPr/>
          </p:nvSpPr>
          <p:spPr bwMode="gray">
            <a:xfrm>
              <a:off x="5889625" y="2540001"/>
              <a:ext cx="42863" cy="42863"/>
            </a:xfrm>
            <a:custGeom>
              <a:avLst/>
              <a:gdLst>
                <a:gd name="T0" fmla="*/ 2147483647 w 103"/>
                <a:gd name="T1" fmla="*/ 2147483647 h 103"/>
                <a:gd name="T2" fmla="*/ 2147483647 w 103"/>
                <a:gd name="T3" fmla="*/ 2147483647 h 103"/>
                <a:gd name="T4" fmla="*/ 0 w 103"/>
                <a:gd name="T5" fmla="*/ 2147483647 h 103"/>
                <a:gd name="T6" fmla="*/ 0 w 103"/>
                <a:gd name="T7" fmla="*/ 0 h 103"/>
                <a:gd name="T8" fmla="*/ 2147483647 w 103"/>
                <a:gd name="T9" fmla="*/ 0 h 103"/>
                <a:gd name="T10" fmla="*/ 2147483647 w 103"/>
                <a:gd name="T11" fmla="*/ 2147483647 h 10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3" h="103">
                  <a:moveTo>
                    <a:pt x="103" y="103"/>
                  </a:moveTo>
                  <a:lnTo>
                    <a:pt x="103" y="103"/>
                  </a:lnTo>
                  <a:lnTo>
                    <a:pt x="0" y="103"/>
                  </a:lnTo>
                  <a:lnTo>
                    <a:pt x="0" y="0"/>
                  </a:lnTo>
                  <a:lnTo>
                    <a:pt x="103" y="0"/>
                  </a:lnTo>
                  <a:lnTo>
                    <a:pt x="103" y="103"/>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4" name="Freeform 214"/>
            <p:cNvSpPr>
              <a:spLocks/>
            </p:cNvSpPr>
            <p:nvPr/>
          </p:nvSpPr>
          <p:spPr bwMode="gray">
            <a:xfrm>
              <a:off x="5889625" y="2617788"/>
              <a:ext cx="42863" cy="42863"/>
            </a:xfrm>
            <a:custGeom>
              <a:avLst/>
              <a:gdLst>
                <a:gd name="T0" fmla="*/ 2147483647 w 103"/>
                <a:gd name="T1" fmla="*/ 2147483647 h 103"/>
                <a:gd name="T2" fmla="*/ 2147483647 w 103"/>
                <a:gd name="T3" fmla="*/ 2147483647 h 103"/>
                <a:gd name="T4" fmla="*/ 0 w 103"/>
                <a:gd name="T5" fmla="*/ 2147483647 h 103"/>
                <a:gd name="T6" fmla="*/ 0 w 103"/>
                <a:gd name="T7" fmla="*/ 0 h 103"/>
                <a:gd name="T8" fmla="*/ 2147483647 w 103"/>
                <a:gd name="T9" fmla="*/ 0 h 103"/>
                <a:gd name="T10" fmla="*/ 2147483647 w 103"/>
                <a:gd name="T11" fmla="*/ 2147483647 h 10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3" h="103">
                  <a:moveTo>
                    <a:pt x="103" y="103"/>
                  </a:moveTo>
                  <a:lnTo>
                    <a:pt x="103" y="103"/>
                  </a:lnTo>
                  <a:lnTo>
                    <a:pt x="0" y="103"/>
                  </a:lnTo>
                  <a:lnTo>
                    <a:pt x="0" y="0"/>
                  </a:lnTo>
                  <a:lnTo>
                    <a:pt x="103" y="0"/>
                  </a:lnTo>
                  <a:lnTo>
                    <a:pt x="103" y="103"/>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5" name="Freeform 215"/>
            <p:cNvSpPr>
              <a:spLocks/>
            </p:cNvSpPr>
            <p:nvPr/>
          </p:nvSpPr>
          <p:spPr bwMode="gray">
            <a:xfrm>
              <a:off x="5889625" y="2697163"/>
              <a:ext cx="42863" cy="42863"/>
            </a:xfrm>
            <a:custGeom>
              <a:avLst/>
              <a:gdLst>
                <a:gd name="T0" fmla="*/ 2147483647 w 103"/>
                <a:gd name="T1" fmla="*/ 2147483647 h 103"/>
                <a:gd name="T2" fmla="*/ 2147483647 w 103"/>
                <a:gd name="T3" fmla="*/ 2147483647 h 103"/>
                <a:gd name="T4" fmla="*/ 0 w 103"/>
                <a:gd name="T5" fmla="*/ 2147483647 h 103"/>
                <a:gd name="T6" fmla="*/ 0 w 103"/>
                <a:gd name="T7" fmla="*/ 0 h 103"/>
                <a:gd name="T8" fmla="*/ 2147483647 w 103"/>
                <a:gd name="T9" fmla="*/ 0 h 103"/>
                <a:gd name="T10" fmla="*/ 2147483647 w 103"/>
                <a:gd name="T11" fmla="*/ 2147483647 h 10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3" h="103">
                  <a:moveTo>
                    <a:pt x="103" y="103"/>
                  </a:moveTo>
                  <a:lnTo>
                    <a:pt x="103" y="103"/>
                  </a:lnTo>
                  <a:lnTo>
                    <a:pt x="0" y="103"/>
                  </a:lnTo>
                  <a:lnTo>
                    <a:pt x="0" y="0"/>
                  </a:lnTo>
                  <a:lnTo>
                    <a:pt x="103" y="0"/>
                  </a:lnTo>
                  <a:lnTo>
                    <a:pt x="103" y="103"/>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6" name="Freeform 216"/>
            <p:cNvSpPr>
              <a:spLocks/>
            </p:cNvSpPr>
            <p:nvPr/>
          </p:nvSpPr>
          <p:spPr bwMode="gray">
            <a:xfrm>
              <a:off x="5889625" y="2776538"/>
              <a:ext cx="42863" cy="42863"/>
            </a:xfrm>
            <a:custGeom>
              <a:avLst/>
              <a:gdLst>
                <a:gd name="T0" fmla="*/ 2147483647 w 103"/>
                <a:gd name="T1" fmla="*/ 2147483647 h 103"/>
                <a:gd name="T2" fmla="*/ 2147483647 w 103"/>
                <a:gd name="T3" fmla="*/ 2147483647 h 103"/>
                <a:gd name="T4" fmla="*/ 0 w 103"/>
                <a:gd name="T5" fmla="*/ 2147483647 h 103"/>
                <a:gd name="T6" fmla="*/ 0 w 103"/>
                <a:gd name="T7" fmla="*/ 0 h 103"/>
                <a:gd name="T8" fmla="*/ 2147483647 w 103"/>
                <a:gd name="T9" fmla="*/ 0 h 103"/>
                <a:gd name="T10" fmla="*/ 2147483647 w 103"/>
                <a:gd name="T11" fmla="*/ 2147483647 h 10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3" h="103">
                  <a:moveTo>
                    <a:pt x="103" y="103"/>
                  </a:moveTo>
                  <a:lnTo>
                    <a:pt x="103" y="103"/>
                  </a:lnTo>
                  <a:lnTo>
                    <a:pt x="0" y="103"/>
                  </a:lnTo>
                  <a:lnTo>
                    <a:pt x="0" y="0"/>
                  </a:lnTo>
                  <a:lnTo>
                    <a:pt x="103" y="0"/>
                  </a:lnTo>
                  <a:lnTo>
                    <a:pt x="103" y="103"/>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7" name="Freeform 217"/>
            <p:cNvSpPr>
              <a:spLocks/>
            </p:cNvSpPr>
            <p:nvPr/>
          </p:nvSpPr>
          <p:spPr bwMode="gray">
            <a:xfrm>
              <a:off x="5975350" y="2540001"/>
              <a:ext cx="42863" cy="42863"/>
            </a:xfrm>
            <a:custGeom>
              <a:avLst/>
              <a:gdLst>
                <a:gd name="T0" fmla="*/ 2147483647 w 103"/>
                <a:gd name="T1" fmla="*/ 2147483647 h 103"/>
                <a:gd name="T2" fmla="*/ 2147483647 w 103"/>
                <a:gd name="T3" fmla="*/ 2147483647 h 103"/>
                <a:gd name="T4" fmla="*/ 0 w 103"/>
                <a:gd name="T5" fmla="*/ 2147483647 h 103"/>
                <a:gd name="T6" fmla="*/ 0 w 103"/>
                <a:gd name="T7" fmla="*/ 0 h 103"/>
                <a:gd name="T8" fmla="*/ 2147483647 w 103"/>
                <a:gd name="T9" fmla="*/ 0 h 103"/>
                <a:gd name="T10" fmla="*/ 2147483647 w 103"/>
                <a:gd name="T11" fmla="*/ 2147483647 h 10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3" h="103">
                  <a:moveTo>
                    <a:pt x="103" y="103"/>
                  </a:moveTo>
                  <a:lnTo>
                    <a:pt x="103" y="103"/>
                  </a:lnTo>
                  <a:lnTo>
                    <a:pt x="0" y="103"/>
                  </a:lnTo>
                  <a:lnTo>
                    <a:pt x="0" y="0"/>
                  </a:lnTo>
                  <a:lnTo>
                    <a:pt x="103" y="0"/>
                  </a:lnTo>
                  <a:lnTo>
                    <a:pt x="103" y="103"/>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8" name="Freeform 218"/>
            <p:cNvSpPr>
              <a:spLocks/>
            </p:cNvSpPr>
            <p:nvPr/>
          </p:nvSpPr>
          <p:spPr bwMode="gray">
            <a:xfrm>
              <a:off x="5975350" y="2617788"/>
              <a:ext cx="42863" cy="42863"/>
            </a:xfrm>
            <a:custGeom>
              <a:avLst/>
              <a:gdLst>
                <a:gd name="T0" fmla="*/ 2147483647 w 103"/>
                <a:gd name="T1" fmla="*/ 2147483647 h 103"/>
                <a:gd name="T2" fmla="*/ 2147483647 w 103"/>
                <a:gd name="T3" fmla="*/ 2147483647 h 103"/>
                <a:gd name="T4" fmla="*/ 0 w 103"/>
                <a:gd name="T5" fmla="*/ 2147483647 h 103"/>
                <a:gd name="T6" fmla="*/ 0 w 103"/>
                <a:gd name="T7" fmla="*/ 0 h 103"/>
                <a:gd name="T8" fmla="*/ 2147483647 w 103"/>
                <a:gd name="T9" fmla="*/ 0 h 103"/>
                <a:gd name="T10" fmla="*/ 2147483647 w 103"/>
                <a:gd name="T11" fmla="*/ 2147483647 h 10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3" h="103">
                  <a:moveTo>
                    <a:pt x="103" y="103"/>
                  </a:moveTo>
                  <a:lnTo>
                    <a:pt x="103" y="103"/>
                  </a:lnTo>
                  <a:lnTo>
                    <a:pt x="0" y="103"/>
                  </a:lnTo>
                  <a:lnTo>
                    <a:pt x="0" y="0"/>
                  </a:lnTo>
                  <a:lnTo>
                    <a:pt x="103" y="0"/>
                  </a:lnTo>
                  <a:lnTo>
                    <a:pt x="103" y="103"/>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9" name="Freeform 220"/>
            <p:cNvSpPr>
              <a:spLocks/>
            </p:cNvSpPr>
            <p:nvPr/>
          </p:nvSpPr>
          <p:spPr bwMode="gray">
            <a:xfrm>
              <a:off x="5975350" y="2697163"/>
              <a:ext cx="42863" cy="42863"/>
            </a:xfrm>
            <a:custGeom>
              <a:avLst/>
              <a:gdLst>
                <a:gd name="T0" fmla="*/ 2147483647 w 103"/>
                <a:gd name="T1" fmla="*/ 2147483647 h 103"/>
                <a:gd name="T2" fmla="*/ 2147483647 w 103"/>
                <a:gd name="T3" fmla="*/ 2147483647 h 103"/>
                <a:gd name="T4" fmla="*/ 0 w 103"/>
                <a:gd name="T5" fmla="*/ 2147483647 h 103"/>
                <a:gd name="T6" fmla="*/ 0 w 103"/>
                <a:gd name="T7" fmla="*/ 0 h 103"/>
                <a:gd name="T8" fmla="*/ 2147483647 w 103"/>
                <a:gd name="T9" fmla="*/ 0 h 103"/>
                <a:gd name="T10" fmla="*/ 2147483647 w 103"/>
                <a:gd name="T11" fmla="*/ 2147483647 h 10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3" h="103">
                  <a:moveTo>
                    <a:pt x="103" y="103"/>
                  </a:moveTo>
                  <a:lnTo>
                    <a:pt x="103" y="103"/>
                  </a:lnTo>
                  <a:lnTo>
                    <a:pt x="0" y="103"/>
                  </a:lnTo>
                  <a:lnTo>
                    <a:pt x="0" y="0"/>
                  </a:lnTo>
                  <a:lnTo>
                    <a:pt x="103" y="0"/>
                  </a:lnTo>
                  <a:lnTo>
                    <a:pt x="103" y="103"/>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0" name="Freeform 221"/>
            <p:cNvSpPr>
              <a:spLocks/>
            </p:cNvSpPr>
            <p:nvPr/>
          </p:nvSpPr>
          <p:spPr bwMode="gray">
            <a:xfrm>
              <a:off x="5975350" y="2776538"/>
              <a:ext cx="42863" cy="42863"/>
            </a:xfrm>
            <a:custGeom>
              <a:avLst/>
              <a:gdLst>
                <a:gd name="T0" fmla="*/ 2147483647 w 103"/>
                <a:gd name="T1" fmla="*/ 2147483647 h 103"/>
                <a:gd name="T2" fmla="*/ 2147483647 w 103"/>
                <a:gd name="T3" fmla="*/ 2147483647 h 103"/>
                <a:gd name="T4" fmla="*/ 0 w 103"/>
                <a:gd name="T5" fmla="*/ 2147483647 h 103"/>
                <a:gd name="T6" fmla="*/ 0 w 103"/>
                <a:gd name="T7" fmla="*/ 0 h 103"/>
                <a:gd name="T8" fmla="*/ 2147483647 w 103"/>
                <a:gd name="T9" fmla="*/ 0 h 103"/>
                <a:gd name="T10" fmla="*/ 2147483647 w 103"/>
                <a:gd name="T11" fmla="*/ 2147483647 h 10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3" h="103">
                  <a:moveTo>
                    <a:pt x="103" y="103"/>
                  </a:moveTo>
                  <a:lnTo>
                    <a:pt x="103" y="103"/>
                  </a:lnTo>
                  <a:lnTo>
                    <a:pt x="0" y="103"/>
                  </a:lnTo>
                  <a:lnTo>
                    <a:pt x="0" y="0"/>
                  </a:lnTo>
                  <a:lnTo>
                    <a:pt x="103" y="0"/>
                  </a:lnTo>
                  <a:lnTo>
                    <a:pt x="103" y="103"/>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1" name="Freeform 222"/>
            <p:cNvSpPr>
              <a:spLocks/>
            </p:cNvSpPr>
            <p:nvPr/>
          </p:nvSpPr>
          <p:spPr bwMode="gray">
            <a:xfrm>
              <a:off x="5889625" y="2857500"/>
              <a:ext cx="42863" cy="42863"/>
            </a:xfrm>
            <a:custGeom>
              <a:avLst/>
              <a:gdLst>
                <a:gd name="T0" fmla="*/ 2147483647 w 103"/>
                <a:gd name="T1" fmla="*/ 2147483647 h 103"/>
                <a:gd name="T2" fmla="*/ 2147483647 w 103"/>
                <a:gd name="T3" fmla="*/ 2147483647 h 103"/>
                <a:gd name="T4" fmla="*/ 0 w 103"/>
                <a:gd name="T5" fmla="*/ 2147483647 h 103"/>
                <a:gd name="T6" fmla="*/ 0 w 103"/>
                <a:gd name="T7" fmla="*/ 0 h 103"/>
                <a:gd name="T8" fmla="*/ 2147483647 w 103"/>
                <a:gd name="T9" fmla="*/ 0 h 103"/>
                <a:gd name="T10" fmla="*/ 2147483647 w 103"/>
                <a:gd name="T11" fmla="*/ 2147483647 h 10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3" h="103">
                  <a:moveTo>
                    <a:pt x="103" y="103"/>
                  </a:moveTo>
                  <a:lnTo>
                    <a:pt x="103" y="103"/>
                  </a:lnTo>
                  <a:lnTo>
                    <a:pt x="0" y="103"/>
                  </a:lnTo>
                  <a:lnTo>
                    <a:pt x="0" y="0"/>
                  </a:lnTo>
                  <a:lnTo>
                    <a:pt x="103" y="0"/>
                  </a:lnTo>
                  <a:lnTo>
                    <a:pt x="103" y="103"/>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2" name="Freeform 223"/>
            <p:cNvSpPr>
              <a:spLocks/>
            </p:cNvSpPr>
            <p:nvPr/>
          </p:nvSpPr>
          <p:spPr bwMode="gray">
            <a:xfrm>
              <a:off x="5975350" y="2857500"/>
              <a:ext cx="42863" cy="42863"/>
            </a:xfrm>
            <a:custGeom>
              <a:avLst/>
              <a:gdLst>
                <a:gd name="T0" fmla="*/ 2147483647 w 103"/>
                <a:gd name="T1" fmla="*/ 2147483647 h 103"/>
                <a:gd name="T2" fmla="*/ 2147483647 w 103"/>
                <a:gd name="T3" fmla="*/ 2147483647 h 103"/>
                <a:gd name="T4" fmla="*/ 0 w 103"/>
                <a:gd name="T5" fmla="*/ 2147483647 h 103"/>
                <a:gd name="T6" fmla="*/ 0 w 103"/>
                <a:gd name="T7" fmla="*/ 0 h 103"/>
                <a:gd name="T8" fmla="*/ 2147483647 w 103"/>
                <a:gd name="T9" fmla="*/ 0 h 103"/>
                <a:gd name="T10" fmla="*/ 2147483647 w 103"/>
                <a:gd name="T11" fmla="*/ 2147483647 h 10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3" h="103">
                  <a:moveTo>
                    <a:pt x="103" y="103"/>
                  </a:moveTo>
                  <a:lnTo>
                    <a:pt x="103" y="103"/>
                  </a:lnTo>
                  <a:lnTo>
                    <a:pt x="0" y="103"/>
                  </a:lnTo>
                  <a:lnTo>
                    <a:pt x="0" y="0"/>
                  </a:lnTo>
                  <a:lnTo>
                    <a:pt x="103" y="0"/>
                  </a:lnTo>
                  <a:lnTo>
                    <a:pt x="103" y="103"/>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3" name="Freeform 224"/>
            <p:cNvSpPr>
              <a:spLocks/>
            </p:cNvSpPr>
            <p:nvPr/>
          </p:nvSpPr>
          <p:spPr bwMode="gray">
            <a:xfrm>
              <a:off x="5880100" y="2935288"/>
              <a:ext cx="57150" cy="58738"/>
            </a:xfrm>
            <a:custGeom>
              <a:avLst/>
              <a:gdLst>
                <a:gd name="T0" fmla="*/ 2147483647 w 138"/>
                <a:gd name="T1" fmla="*/ 2147483647 h 139"/>
                <a:gd name="T2" fmla="*/ 2147483647 w 138"/>
                <a:gd name="T3" fmla="*/ 2147483647 h 139"/>
                <a:gd name="T4" fmla="*/ 0 w 138"/>
                <a:gd name="T5" fmla="*/ 2147483647 h 139"/>
                <a:gd name="T6" fmla="*/ 2147483647 w 138"/>
                <a:gd name="T7" fmla="*/ 0 h 139"/>
                <a:gd name="T8" fmla="*/ 2147483647 w 138"/>
                <a:gd name="T9" fmla="*/ 2147483647 h 139"/>
                <a:gd name="T10" fmla="*/ 2147483647 w 138"/>
                <a:gd name="T11" fmla="*/ 2147483647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8" h="139">
                  <a:moveTo>
                    <a:pt x="69" y="139"/>
                  </a:moveTo>
                  <a:lnTo>
                    <a:pt x="69" y="139"/>
                  </a:lnTo>
                  <a:cubicBezTo>
                    <a:pt x="30" y="139"/>
                    <a:pt x="0" y="108"/>
                    <a:pt x="0" y="70"/>
                  </a:cubicBezTo>
                  <a:cubicBezTo>
                    <a:pt x="0" y="31"/>
                    <a:pt x="30" y="0"/>
                    <a:pt x="69" y="0"/>
                  </a:cubicBezTo>
                  <a:cubicBezTo>
                    <a:pt x="107" y="0"/>
                    <a:pt x="138" y="31"/>
                    <a:pt x="138" y="70"/>
                  </a:cubicBezTo>
                  <a:cubicBezTo>
                    <a:pt x="138" y="108"/>
                    <a:pt x="107" y="139"/>
                    <a:pt x="69" y="139"/>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4" name="Freeform 225"/>
            <p:cNvSpPr>
              <a:spLocks/>
            </p:cNvSpPr>
            <p:nvPr/>
          </p:nvSpPr>
          <p:spPr bwMode="gray">
            <a:xfrm>
              <a:off x="5969000" y="2935288"/>
              <a:ext cx="58738" cy="57150"/>
            </a:xfrm>
            <a:custGeom>
              <a:avLst/>
              <a:gdLst>
                <a:gd name="T0" fmla="*/ 2147483647 w 139"/>
                <a:gd name="T1" fmla="*/ 2147483647 h 139"/>
                <a:gd name="T2" fmla="*/ 2147483647 w 139"/>
                <a:gd name="T3" fmla="*/ 2147483647 h 139"/>
                <a:gd name="T4" fmla="*/ 0 w 139"/>
                <a:gd name="T5" fmla="*/ 2147483647 h 139"/>
                <a:gd name="T6" fmla="*/ 2147483647 w 139"/>
                <a:gd name="T7" fmla="*/ 0 h 139"/>
                <a:gd name="T8" fmla="*/ 2147483647 w 139"/>
                <a:gd name="T9" fmla="*/ 2147483647 h 139"/>
                <a:gd name="T10" fmla="*/ 2147483647 w 139"/>
                <a:gd name="T11" fmla="*/ 2147483647 h 1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9" h="139">
                  <a:moveTo>
                    <a:pt x="70" y="139"/>
                  </a:moveTo>
                  <a:lnTo>
                    <a:pt x="70" y="139"/>
                  </a:lnTo>
                  <a:cubicBezTo>
                    <a:pt x="31" y="139"/>
                    <a:pt x="0" y="108"/>
                    <a:pt x="0" y="70"/>
                  </a:cubicBezTo>
                  <a:cubicBezTo>
                    <a:pt x="0" y="32"/>
                    <a:pt x="31" y="0"/>
                    <a:pt x="70" y="0"/>
                  </a:cubicBezTo>
                  <a:cubicBezTo>
                    <a:pt x="108" y="0"/>
                    <a:pt x="139" y="32"/>
                    <a:pt x="139" y="70"/>
                  </a:cubicBezTo>
                  <a:cubicBezTo>
                    <a:pt x="139" y="108"/>
                    <a:pt x="108" y="139"/>
                    <a:pt x="70" y="139"/>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663" name="组合 216"/>
          <p:cNvGrpSpPr>
            <a:grpSpLocks/>
          </p:cNvGrpSpPr>
          <p:nvPr/>
        </p:nvGrpSpPr>
        <p:grpSpPr bwMode="gray">
          <a:xfrm>
            <a:off x="2595627" y="5224474"/>
            <a:ext cx="458833" cy="458833"/>
            <a:chOff x="6383338" y="2019300"/>
            <a:chExt cx="1116013" cy="1116013"/>
          </a:xfrm>
        </p:grpSpPr>
        <p:sp>
          <p:nvSpPr>
            <p:cNvPr id="664" name="Freeform 140"/>
            <p:cNvSpPr>
              <a:spLocks/>
            </p:cNvSpPr>
            <p:nvPr/>
          </p:nvSpPr>
          <p:spPr bwMode="gray">
            <a:xfrm>
              <a:off x="6383338" y="2019300"/>
              <a:ext cx="1116013" cy="1116013"/>
            </a:xfrm>
            <a:custGeom>
              <a:avLst/>
              <a:gdLst>
                <a:gd name="T0" fmla="*/ 2147483647 w 2659"/>
                <a:gd name="T1" fmla="*/ 2147483647 h 2658"/>
                <a:gd name="T2" fmla="*/ 2147483647 w 2659"/>
                <a:gd name="T3" fmla="*/ 2147483647 h 2658"/>
                <a:gd name="T4" fmla="*/ 2147483647 w 2659"/>
                <a:gd name="T5" fmla="*/ 2147483647 h 2658"/>
                <a:gd name="T6" fmla="*/ 0 w 2659"/>
                <a:gd name="T7" fmla="*/ 2147483647 h 2658"/>
                <a:gd name="T8" fmla="*/ 2147483647 w 2659"/>
                <a:gd name="T9" fmla="*/ 0 h 2658"/>
                <a:gd name="T10" fmla="*/ 2147483647 w 2659"/>
                <a:gd name="T11" fmla="*/ 2147483647 h 2658"/>
                <a:gd name="T12" fmla="*/ 0 60000 65536"/>
                <a:gd name="T13" fmla="*/ 0 60000 65536"/>
                <a:gd name="T14" fmla="*/ 0 60000 65536"/>
                <a:gd name="T15" fmla="*/ 0 60000 65536"/>
                <a:gd name="T16" fmla="*/ 0 60000 65536"/>
                <a:gd name="T17" fmla="*/ 0 60000 65536"/>
                <a:gd name="T18" fmla="*/ 0 w 2659"/>
                <a:gd name="T19" fmla="*/ 0 h 2658"/>
                <a:gd name="T20" fmla="*/ 2659 w 2659"/>
                <a:gd name="T21" fmla="*/ 2658 h 2658"/>
              </a:gdLst>
              <a:ahLst/>
              <a:cxnLst>
                <a:cxn ang="T12">
                  <a:pos x="T0" y="T1"/>
                </a:cxn>
                <a:cxn ang="T13">
                  <a:pos x="T2" y="T3"/>
                </a:cxn>
                <a:cxn ang="T14">
                  <a:pos x="T4" y="T5"/>
                </a:cxn>
                <a:cxn ang="T15">
                  <a:pos x="T6" y="T7"/>
                </a:cxn>
                <a:cxn ang="T16">
                  <a:pos x="T8" y="T9"/>
                </a:cxn>
                <a:cxn ang="T17">
                  <a:pos x="T10" y="T11"/>
                </a:cxn>
              </a:cxnLst>
              <a:rect l="T18" t="T19" r="T20" b="T21"/>
              <a:pathLst>
                <a:path w="2659" h="2658">
                  <a:moveTo>
                    <a:pt x="2659" y="1329"/>
                  </a:moveTo>
                  <a:lnTo>
                    <a:pt x="2659" y="1329"/>
                  </a:lnTo>
                  <a:cubicBezTo>
                    <a:pt x="2659" y="2063"/>
                    <a:pt x="2064" y="2658"/>
                    <a:pt x="1330" y="2658"/>
                  </a:cubicBezTo>
                  <a:cubicBezTo>
                    <a:pt x="596" y="2658"/>
                    <a:pt x="0" y="2063"/>
                    <a:pt x="0" y="1329"/>
                  </a:cubicBezTo>
                  <a:cubicBezTo>
                    <a:pt x="0" y="595"/>
                    <a:pt x="596" y="0"/>
                    <a:pt x="1330" y="0"/>
                  </a:cubicBezTo>
                  <a:cubicBezTo>
                    <a:pt x="2064" y="0"/>
                    <a:pt x="2659" y="595"/>
                    <a:pt x="2659" y="1329"/>
                  </a:cubicBezTo>
                  <a:close/>
                </a:path>
              </a:pathLst>
            </a:custGeom>
            <a:solidFill>
              <a:srgbClr val="30B5C5"/>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65" name="组合 192"/>
            <p:cNvGrpSpPr>
              <a:grpSpLocks/>
            </p:cNvGrpSpPr>
            <p:nvPr/>
          </p:nvGrpSpPr>
          <p:grpSpPr bwMode="gray">
            <a:xfrm>
              <a:off x="6623050" y="2249488"/>
              <a:ext cx="636588" cy="657225"/>
              <a:chOff x="6623050" y="2249488"/>
              <a:chExt cx="636588" cy="657225"/>
            </a:xfrm>
          </p:grpSpPr>
          <p:sp>
            <p:nvSpPr>
              <p:cNvPr id="666" name="Freeform 141"/>
              <p:cNvSpPr>
                <a:spLocks noEditPoints="1"/>
              </p:cNvSpPr>
              <p:nvPr/>
            </p:nvSpPr>
            <p:spPr bwMode="gray">
              <a:xfrm>
                <a:off x="6858000" y="2308225"/>
                <a:ext cx="166688" cy="166688"/>
              </a:xfrm>
              <a:custGeom>
                <a:avLst/>
                <a:gdLst>
                  <a:gd name="T0" fmla="*/ 2147483647 w 398"/>
                  <a:gd name="T1" fmla="*/ 2147483647 h 398"/>
                  <a:gd name="T2" fmla="*/ 2147483647 w 398"/>
                  <a:gd name="T3" fmla="*/ 2147483647 h 398"/>
                  <a:gd name="T4" fmla="*/ 2147483647 w 398"/>
                  <a:gd name="T5" fmla="*/ 2147483647 h 398"/>
                  <a:gd name="T6" fmla="*/ 2147483647 w 398"/>
                  <a:gd name="T7" fmla="*/ 2147483647 h 398"/>
                  <a:gd name="T8" fmla="*/ 2147483647 w 398"/>
                  <a:gd name="T9" fmla="*/ 2147483647 h 398"/>
                  <a:gd name="T10" fmla="*/ 2147483647 w 398"/>
                  <a:gd name="T11" fmla="*/ 2147483647 h 398"/>
                  <a:gd name="T12" fmla="*/ 2147483647 w 398"/>
                  <a:gd name="T13" fmla="*/ 2147483647 h 398"/>
                  <a:gd name="T14" fmla="*/ 2147483647 w 398"/>
                  <a:gd name="T15" fmla="*/ 2147483647 h 398"/>
                  <a:gd name="T16" fmla="*/ 2147483647 w 398"/>
                  <a:gd name="T17" fmla="*/ 2147483647 h 398"/>
                  <a:gd name="T18" fmla="*/ 2147483647 w 398"/>
                  <a:gd name="T19" fmla="*/ 2147483647 h 398"/>
                  <a:gd name="T20" fmla="*/ 2147483647 w 398"/>
                  <a:gd name="T21" fmla="*/ 2147483647 h 398"/>
                  <a:gd name="T22" fmla="*/ 2147483647 w 398"/>
                  <a:gd name="T23" fmla="*/ 2147483647 h 398"/>
                  <a:gd name="T24" fmla="*/ 2147483647 w 398"/>
                  <a:gd name="T25" fmla="*/ 2147483647 h 398"/>
                  <a:gd name="T26" fmla="*/ 2147483647 w 398"/>
                  <a:gd name="T27" fmla="*/ 2147483647 h 398"/>
                  <a:gd name="T28" fmla="*/ 2147483647 w 398"/>
                  <a:gd name="T29" fmla="*/ 2147483647 h 398"/>
                  <a:gd name="T30" fmla="*/ 2147483647 w 398"/>
                  <a:gd name="T31" fmla="*/ 2147483647 h 398"/>
                  <a:gd name="T32" fmla="*/ 2147483647 w 398"/>
                  <a:gd name="T33" fmla="*/ 2147483647 h 398"/>
                  <a:gd name="T34" fmla="*/ 2147483647 w 398"/>
                  <a:gd name="T35" fmla="*/ 2147483647 h 398"/>
                  <a:gd name="T36" fmla="*/ 2147483647 w 398"/>
                  <a:gd name="T37" fmla="*/ 0 h 398"/>
                  <a:gd name="T38" fmla="*/ 2147483647 w 398"/>
                  <a:gd name="T39" fmla="*/ 0 h 398"/>
                  <a:gd name="T40" fmla="*/ 2147483647 w 398"/>
                  <a:gd name="T41" fmla="*/ 0 h 398"/>
                  <a:gd name="T42" fmla="*/ 2147483647 w 398"/>
                  <a:gd name="T43" fmla="*/ 2147483647 h 398"/>
                  <a:gd name="T44" fmla="*/ 2147483647 w 398"/>
                  <a:gd name="T45" fmla="*/ 2147483647 h 398"/>
                  <a:gd name="T46" fmla="*/ 2147483647 w 398"/>
                  <a:gd name="T47" fmla="*/ 2147483647 h 398"/>
                  <a:gd name="T48" fmla="*/ 0 w 398"/>
                  <a:gd name="T49" fmla="*/ 2147483647 h 398"/>
                  <a:gd name="T50" fmla="*/ 0 w 398"/>
                  <a:gd name="T51" fmla="*/ 2147483647 h 398"/>
                  <a:gd name="T52" fmla="*/ 2147483647 w 398"/>
                  <a:gd name="T53" fmla="*/ 2147483647 h 398"/>
                  <a:gd name="T54" fmla="*/ 2147483647 w 398"/>
                  <a:gd name="T55" fmla="*/ 2147483647 h 398"/>
                  <a:gd name="T56" fmla="*/ 2147483647 w 398"/>
                  <a:gd name="T57" fmla="*/ 2147483647 h 398"/>
                  <a:gd name="T58" fmla="*/ 2147483647 w 398"/>
                  <a:gd name="T59" fmla="*/ 2147483647 h 398"/>
                  <a:gd name="T60" fmla="*/ 2147483647 w 398"/>
                  <a:gd name="T61" fmla="*/ 2147483647 h 398"/>
                  <a:gd name="T62" fmla="*/ 2147483647 w 398"/>
                  <a:gd name="T63" fmla="*/ 2147483647 h 398"/>
                  <a:gd name="T64" fmla="*/ 2147483647 w 398"/>
                  <a:gd name="T65" fmla="*/ 2147483647 h 398"/>
                  <a:gd name="T66" fmla="*/ 2147483647 w 398"/>
                  <a:gd name="T67" fmla="*/ 2147483647 h 398"/>
                  <a:gd name="T68" fmla="*/ 2147483647 w 398"/>
                  <a:gd name="T69" fmla="*/ 2147483647 h 398"/>
                  <a:gd name="T70" fmla="*/ 2147483647 w 398"/>
                  <a:gd name="T71" fmla="*/ 2147483647 h 398"/>
                  <a:gd name="T72" fmla="*/ 2147483647 w 398"/>
                  <a:gd name="T73" fmla="*/ 2147483647 h 398"/>
                  <a:gd name="T74" fmla="*/ 2147483647 w 398"/>
                  <a:gd name="T75" fmla="*/ 2147483647 h 398"/>
                  <a:gd name="T76" fmla="*/ 2147483647 w 398"/>
                  <a:gd name="T77" fmla="*/ 2147483647 h 398"/>
                  <a:gd name="T78" fmla="*/ 2147483647 w 398"/>
                  <a:gd name="T79" fmla="*/ 0 h 39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398"/>
                  <a:gd name="T121" fmla="*/ 0 h 398"/>
                  <a:gd name="T122" fmla="*/ 398 w 398"/>
                  <a:gd name="T123" fmla="*/ 398 h 398"/>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398" h="398">
                    <a:moveTo>
                      <a:pt x="331" y="182"/>
                    </a:moveTo>
                    <a:lnTo>
                      <a:pt x="331" y="182"/>
                    </a:lnTo>
                    <a:lnTo>
                      <a:pt x="331" y="216"/>
                    </a:lnTo>
                    <a:lnTo>
                      <a:pt x="249" y="216"/>
                    </a:lnTo>
                    <a:cubicBezTo>
                      <a:pt x="231" y="216"/>
                      <a:pt x="216" y="231"/>
                      <a:pt x="216" y="249"/>
                    </a:cubicBezTo>
                    <a:lnTo>
                      <a:pt x="216" y="331"/>
                    </a:lnTo>
                    <a:lnTo>
                      <a:pt x="182" y="331"/>
                    </a:lnTo>
                    <a:lnTo>
                      <a:pt x="182" y="249"/>
                    </a:lnTo>
                    <a:cubicBezTo>
                      <a:pt x="182" y="231"/>
                      <a:pt x="167" y="216"/>
                      <a:pt x="149" y="216"/>
                    </a:cubicBezTo>
                    <a:lnTo>
                      <a:pt x="67" y="216"/>
                    </a:lnTo>
                    <a:lnTo>
                      <a:pt x="67" y="182"/>
                    </a:lnTo>
                    <a:lnTo>
                      <a:pt x="149" y="182"/>
                    </a:lnTo>
                    <a:cubicBezTo>
                      <a:pt x="167" y="182"/>
                      <a:pt x="182" y="167"/>
                      <a:pt x="182" y="149"/>
                    </a:cubicBezTo>
                    <a:lnTo>
                      <a:pt x="182" y="67"/>
                    </a:lnTo>
                    <a:lnTo>
                      <a:pt x="216" y="67"/>
                    </a:lnTo>
                    <a:lnTo>
                      <a:pt x="216" y="149"/>
                    </a:lnTo>
                    <a:cubicBezTo>
                      <a:pt x="216" y="167"/>
                      <a:pt x="231" y="182"/>
                      <a:pt x="249" y="182"/>
                    </a:cubicBezTo>
                    <a:lnTo>
                      <a:pt x="331" y="182"/>
                    </a:lnTo>
                    <a:close/>
                    <a:moveTo>
                      <a:pt x="249" y="0"/>
                    </a:moveTo>
                    <a:lnTo>
                      <a:pt x="249" y="0"/>
                    </a:lnTo>
                    <a:lnTo>
                      <a:pt x="149" y="0"/>
                    </a:lnTo>
                    <a:cubicBezTo>
                      <a:pt x="130" y="0"/>
                      <a:pt x="115" y="15"/>
                      <a:pt x="115" y="33"/>
                    </a:cubicBezTo>
                    <a:lnTo>
                      <a:pt x="115" y="115"/>
                    </a:lnTo>
                    <a:lnTo>
                      <a:pt x="33" y="115"/>
                    </a:lnTo>
                    <a:cubicBezTo>
                      <a:pt x="15" y="115"/>
                      <a:pt x="0" y="130"/>
                      <a:pt x="0" y="149"/>
                    </a:cubicBezTo>
                    <a:lnTo>
                      <a:pt x="0" y="249"/>
                    </a:lnTo>
                    <a:cubicBezTo>
                      <a:pt x="0" y="267"/>
                      <a:pt x="15" y="282"/>
                      <a:pt x="33" y="282"/>
                    </a:cubicBezTo>
                    <a:lnTo>
                      <a:pt x="115" y="282"/>
                    </a:lnTo>
                    <a:lnTo>
                      <a:pt x="115" y="364"/>
                    </a:lnTo>
                    <a:cubicBezTo>
                      <a:pt x="115" y="383"/>
                      <a:pt x="130" y="398"/>
                      <a:pt x="149" y="398"/>
                    </a:cubicBezTo>
                    <a:lnTo>
                      <a:pt x="249" y="398"/>
                    </a:lnTo>
                    <a:cubicBezTo>
                      <a:pt x="268" y="398"/>
                      <a:pt x="282" y="383"/>
                      <a:pt x="282" y="364"/>
                    </a:cubicBezTo>
                    <a:lnTo>
                      <a:pt x="282" y="282"/>
                    </a:lnTo>
                    <a:lnTo>
                      <a:pt x="364" y="282"/>
                    </a:lnTo>
                    <a:cubicBezTo>
                      <a:pt x="383" y="282"/>
                      <a:pt x="398" y="267"/>
                      <a:pt x="398" y="249"/>
                    </a:cubicBezTo>
                    <a:lnTo>
                      <a:pt x="398" y="149"/>
                    </a:lnTo>
                    <a:cubicBezTo>
                      <a:pt x="398" y="130"/>
                      <a:pt x="383" y="115"/>
                      <a:pt x="364" y="115"/>
                    </a:cubicBezTo>
                    <a:lnTo>
                      <a:pt x="282" y="115"/>
                    </a:lnTo>
                    <a:lnTo>
                      <a:pt x="282" y="33"/>
                    </a:lnTo>
                    <a:cubicBezTo>
                      <a:pt x="282" y="15"/>
                      <a:pt x="268" y="0"/>
                      <a:pt x="249"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7" name="Freeform 142"/>
              <p:cNvSpPr>
                <a:spLocks noEditPoints="1"/>
              </p:cNvSpPr>
              <p:nvPr/>
            </p:nvSpPr>
            <p:spPr bwMode="gray">
              <a:xfrm>
                <a:off x="6743700" y="2473325"/>
                <a:ext cx="74613" cy="73025"/>
              </a:xfrm>
              <a:custGeom>
                <a:avLst/>
                <a:gdLst>
                  <a:gd name="T0" fmla="*/ 2147483647 w 175"/>
                  <a:gd name="T1" fmla="*/ 2147483647 h 176"/>
                  <a:gd name="T2" fmla="*/ 2147483647 w 175"/>
                  <a:gd name="T3" fmla="*/ 2147483647 h 176"/>
                  <a:gd name="T4" fmla="*/ 2147483647 w 175"/>
                  <a:gd name="T5" fmla="*/ 2147483647 h 176"/>
                  <a:gd name="T6" fmla="*/ 2147483647 w 175"/>
                  <a:gd name="T7" fmla="*/ 2147483647 h 176"/>
                  <a:gd name="T8" fmla="*/ 2147483647 w 175"/>
                  <a:gd name="T9" fmla="*/ 2147483647 h 176"/>
                  <a:gd name="T10" fmla="*/ 2147483647 w 175"/>
                  <a:gd name="T11" fmla="*/ 2147483647 h 176"/>
                  <a:gd name="T12" fmla="*/ 2147483647 w 175"/>
                  <a:gd name="T13" fmla="*/ 2147483647 h 176"/>
                  <a:gd name="T14" fmla="*/ 2147483647 w 175"/>
                  <a:gd name="T15" fmla="*/ 2147483647 h 176"/>
                  <a:gd name="T16" fmla="*/ 2147483647 w 175"/>
                  <a:gd name="T17" fmla="*/ 0 h 176"/>
                  <a:gd name="T18" fmla="*/ 2147483647 w 175"/>
                  <a:gd name="T19" fmla="*/ 0 h 176"/>
                  <a:gd name="T20" fmla="*/ 0 w 175"/>
                  <a:gd name="T21" fmla="*/ 2147483647 h 176"/>
                  <a:gd name="T22" fmla="*/ 0 w 175"/>
                  <a:gd name="T23" fmla="*/ 2147483647 h 176"/>
                  <a:gd name="T24" fmla="*/ 2147483647 w 175"/>
                  <a:gd name="T25" fmla="*/ 2147483647 h 176"/>
                  <a:gd name="T26" fmla="*/ 2147483647 w 175"/>
                  <a:gd name="T27" fmla="*/ 2147483647 h 176"/>
                  <a:gd name="T28" fmla="*/ 2147483647 w 175"/>
                  <a:gd name="T29" fmla="*/ 2147483647 h 176"/>
                  <a:gd name="T30" fmla="*/ 2147483647 w 175"/>
                  <a:gd name="T31" fmla="*/ 2147483647 h 17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5"/>
                  <a:gd name="T49" fmla="*/ 0 h 176"/>
                  <a:gd name="T50" fmla="*/ 175 w 175"/>
                  <a:gd name="T51" fmla="*/ 176 h 17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5" h="176">
                    <a:moveTo>
                      <a:pt x="108" y="109"/>
                    </a:moveTo>
                    <a:lnTo>
                      <a:pt x="108" y="109"/>
                    </a:lnTo>
                    <a:lnTo>
                      <a:pt x="66" y="109"/>
                    </a:lnTo>
                    <a:lnTo>
                      <a:pt x="66" y="67"/>
                    </a:lnTo>
                    <a:lnTo>
                      <a:pt x="108" y="67"/>
                    </a:lnTo>
                    <a:lnTo>
                      <a:pt x="108" y="109"/>
                    </a:lnTo>
                    <a:close/>
                    <a:moveTo>
                      <a:pt x="175" y="34"/>
                    </a:moveTo>
                    <a:lnTo>
                      <a:pt x="175" y="34"/>
                    </a:lnTo>
                    <a:cubicBezTo>
                      <a:pt x="175" y="15"/>
                      <a:pt x="160" y="0"/>
                      <a:pt x="142" y="0"/>
                    </a:cubicBezTo>
                    <a:lnTo>
                      <a:pt x="33" y="0"/>
                    </a:lnTo>
                    <a:cubicBezTo>
                      <a:pt x="15" y="0"/>
                      <a:pt x="0" y="15"/>
                      <a:pt x="0" y="34"/>
                    </a:cubicBezTo>
                    <a:lnTo>
                      <a:pt x="0" y="142"/>
                    </a:lnTo>
                    <a:cubicBezTo>
                      <a:pt x="0" y="161"/>
                      <a:pt x="15" y="176"/>
                      <a:pt x="33" y="176"/>
                    </a:cubicBezTo>
                    <a:lnTo>
                      <a:pt x="142" y="176"/>
                    </a:lnTo>
                    <a:cubicBezTo>
                      <a:pt x="160" y="176"/>
                      <a:pt x="175" y="161"/>
                      <a:pt x="175" y="142"/>
                    </a:cubicBezTo>
                    <a:lnTo>
                      <a:pt x="175" y="34"/>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8" name="Freeform 143"/>
              <p:cNvSpPr>
                <a:spLocks noEditPoints="1"/>
              </p:cNvSpPr>
              <p:nvPr/>
            </p:nvSpPr>
            <p:spPr bwMode="gray">
              <a:xfrm>
                <a:off x="6743700" y="2560638"/>
                <a:ext cx="74613" cy="74613"/>
              </a:xfrm>
              <a:custGeom>
                <a:avLst/>
                <a:gdLst>
                  <a:gd name="T0" fmla="*/ 2147483647 w 175"/>
                  <a:gd name="T1" fmla="*/ 2147483647 h 176"/>
                  <a:gd name="T2" fmla="*/ 2147483647 w 175"/>
                  <a:gd name="T3" fmla="*/ 2147483647 h 176"/>
                  <a:gd name="T4" fmla="*/ 2147483647 w 175"/>
                  <a:gd name="T5" fmla="*/ 2147483647 h 176"/>
                  <a:gd name="T6" fmla="*/ 2147483647 w 175"/>
                  <a:gd name="T7" fmla="*/ 2147483647 h 176"/>
                  <a:gd name="T8" fmla="*/ 2147483647 w 175"/>
                  <a:gd name="T9" fmla="*/ 2147483647 h 176"/>
                  <a:gd name="T10" fmla="*/ 2147483647 w 175"/>
                  <a:gd name="T11" fmla="*/ 2147483647 h 176"/>
                  <a:gd name="T12" fmla="*/ 2147483647 w 175"/>
                  <a:gd name="T13" fmla="*/ 2147483647 h 176"/>
                  <a:gd name="T14" fmla="*/ 2147483647 w 175"/>
                  <a:gd name="T15" fmla="*/ 2147483647 h 176"/>
                  <a:gd name="T16" fmla="*/ 2147483647 w 175"/>
                  <a:gd name="T17" fmla="*/ 0 h 176"/>
                  <a:gd name="T18" fmla="*/ 2147483647 w 175"/>
                  <a:gd name="T19" fmla="*/ 0 h 176"/>
                  <a:gd name="T20" fmla="*/ 0 w 175"/>
                  <a:gd name="T21" fmla="*/ 2147483647 h 176"/>
                  <a:gd name="T22" fmla="*/ 0 w 175"/>
                  <a:gd name="T23" fmla="*/ 2147483647 h 176"/>
                  <a:gd name="T24" fmla="*/ 2147483647 w 175"/>
                  <a:gd name="T25" fmla="*/ 2147483647 h 176"/>
                  <a:gd name="T26" fmla="*/ 2147483647 w 175"/>
                  <a:gd name="T27" fmla="*/ 2147483647 h 176"/>
                  <a:gd name="T28" fmla="*/ 2147483647 w 175"/>
                  <a:gd name="T29" fmla="*/ 2147483647 h 176"/>
                  <a:gd name="T30" fmla="*/ 2147483647 w 175"/>
                  <a:gd name="T31" fmla="*/ 2147483647 h 17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5"/>
                  <a:gd name="T49" fmla="*/ 0 h 176"/>
                  <a:gd name="T50" fmla="*/ 175 w 175"/>
                  <a:gd name="T51" fmla="*/ 176 h 17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5" h="176">
                    <a:moveTo>
                      <a:pt x="108" y="109"/>
                    </a:moveTo>
                    <a:lnTo>
                      <a:pt x="108" y="109"/>
                    </a:lnTo>
                    <a:lnTo>
                      <a:pt x="66" y="109"/>
                    </a:lnTo>
                    <a:lnTo>
                      <a:pt x="66" y="67"/>
                    </a:lnTo>
                    <a:lnTo>
                      <a:pt x="108" y="67"/>
                    </a:lnTo>
                    <a:lnTo>
                      <a:pt x="108" y="109"/>
                    </a:lnTo>
                    <a:close/>
                    <a:moveTo>
                      <a:pt x="175" y="34"/>
                    </a:moveTo>
                    <a:lnTo>
                      <a:pt x="175" y="34"/>
                    </a:lnTo>
                    <a:cubicBezTo>
                      <a:pt x="175" y="15"/>
                      <a:pt x="160" y="0"/>
                      <a:pt x="142" y="0"/>
                    </a:cubicBezTo>
                    <a:lnTo>
                      <a:pt x="33" y="0"/>
                    </a:lnTo>
                    <a:cubicBezTo>
                      <a:pt x="15" y="0"/>
                      <a:pt x="0" y="15"/>
                      <a:pt x="0" y="34"/>
                    </a:cubicBezTo>
                    <a:lnTo>
                      <a:pt x="0" y="142"/>
                    </a:lnTo>
                    <a:cubicBezTo>
                      <a:pt x="0" y="161"/>
                      <a:pt x="15" y="176"/>
                      <a:pt x="33" y="176"/>
                    </a:cubicBezTo>
                    <a:lnTo>
                      <a:pt x="142" y="176"/>
                    </a:lnTo>
                    <a:cubicBezTo>
                      <a:pt x="160" y="176"/>
                      <a:pt x="175" y="161"/>
                      <a:pt x="175" y="142"/>
                    </a:cubicBezTo>
                    <a:lnTo>
                      <a:pt x="175" y="34"/>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9" name="Freeform 144"/>
              <p:cNvSpPr>
                <a:spLocks noEditPoints="1"/>
              </p:cNvSpPr>
              <p:nvPr/>
            </p:nvSpPr>
            <p:spPr bwMode="gray">
              <a:xfrm>
                <a:off x="6743700" y="2649538"/>
                <a:ext cx="74613" cy="74613"/>
              </a:xfrm>
              <a:custGeom>
                <a:avLst/>
                <a:gdLst>
                  <a:gd name="T0" fmla="*/ 2147483647 w 175"/>
                  <a:gd name="T1" fmla="*/ 2147483647 h 176"/>
                  <a:gd name="T2" fmla="*/ 2147483647 w 175"/>
                  <a:gd name="T3" fmla="*/ 2147483647 h 176"/>
                  <a:gd name="T4" fmla="*/ 2147483647 w 175"/>
                  <a:gd name="T5" fmla="*/ 2147483647 h 176"/>
                  <a:gd name="T6" fmla="*/ 2147483647 w 175"/>
                  <a:gd name="T7" fmla="*/ 2147483647 h 176"/>
                  <a:gd name="T8" fmla="*/ 2147483647 w 175"/>
                  <a:gd name="T9" fmla="*/ 2147483647 h 176"/>
                  <a:gd name="T10" fmla="*/ 2147483647 w 175"/>
                  <a:gd name="T11" fmla="*/ 2147483647 h 176"/>
                  <a:gd name="T12" fmla="*/ 2147483647 w 175"/>
                  <a:gd name="T13" fmla="*/ 2147483647 h 176"/>
                  <a:gd name="T14" fmla="*/ 2147483647 w 175"/>
                  <a:gd name="T15" fmla="*/ 2147483647 h 176"/>
                  <a:gd name="T16" fmla="*/ 2147483647 w 175"/>
                  <a:gd name="T17" fmla="*/ 0 h 176"/>
                  <a:gd name="T18" fmla="*/ 2147483647 w 175"/>
                  <a:gd name="T19" fmla="*/ 0 h 176"/>
                  <a:gd name="T20" fmla="*/ 0 w 175"/>
                  <a:gd name="T21" fmla="*/ 2147483647 h 176"/>
                  <a:gd name="T22" fmla="*/ 0 w 175"/>
                  <a:gd name="T23" fmla="*/ 2147483647 h 176"/>
                  <a:gd name="T24" fmla="*/ 2147483647 w 175"/>
                  <a:gd name="T25" fmla="*/ 2147483647 h 176"/>
                  <a:gd name="T26" fmla="*/ 2147483647 w 175"/>
                  <a:gd name="T27" fmla="*/ 2147483647 h 176"/>
                  <a:gd name="T28" fmla="*/ 2147483647 w 175"/>
                  <a:gd name="T29" fmla="*/ 2147483647 h 176"/>
                  <a:gd name="T30" fmla="*/ 2147483647 w 175"/>
                  <a:gd name="T31" fmla="*/ 2147483647 h 17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5"/>
                  <a:gd name="T49" fmla="*/ 0 h 176"/>
                  <a:gd name="T50" fmla="*/ 175 w 175"/>
                  <a:gd name="T51" fmla="*/ 176 h 17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5" h="176">
                    <a:moveTo>
                      <a:pt x="108" y="109"/>
                    </a:moveTo>
                    <a:lnTo>
                      <a:pt x="108" y="109"/>
                    </a:lnTo>
                    <a:lnTo>
                      <a:pt x="66" y="109"/>
                    </a:lnTo>
                    <a:lnTo>
                      <a:pt x="66" y="67"/>
                    </a:lnTo>
                    <a:lnTo>
                      <a:pt x="108" y="67"/>
                    </a:lnTo>
                    <a:lnTo>
                      <a:pt x="108" y="109"/>
                    </a:lnTo>
                    <a:close/>
                    <a:moveTo>
                      <a:pt x="175" y="34"/>
                    </a:moveTo>
                    <a:lnTo>
                      <a:pt x="175" y="34"/>
                    </a:lnTo>
                    <a:cubicBezTo>
                      <a:pt x="175" y="15"/>
                      <a:pt x="160" y="0"/>
                      <a:pt x="142" y="0"/>
                    </a:cubicBezTo>
                    <a:lnTo>
                      <a:pt x="33" y="0"/>
                    </a:lnTo>
                    <a:cubicBezTo>
                      <a:pt x="15" y="0"/>
                      <a:pt x="0" y="15"/>
                      <a:pt x="0" y="34"/>
                    </a:cubicBezTo>
                    <a:lnTo>
                      <a:pt x="0" y="143"/>
                    </a:lnTo>
                    <a:cubicBezTo>
                      <a:pt x="0" y="161"/>
                      <a:pt x="15" y="176"/>
                      <a:pt x="33" y="176"/>
                    </a:cubicBezTo>
                    <a:lnTo>
                      <a:pt x="142" y="176"/>
                    </a:lnTo>
                    <a:cubicBezTo>
                      <a:pt x="160" y="176"/>
                      <a:pt x="175" y="161"/>
                      <a:pt x="175" y="143"/>
                    </a:cubicBezTo>
                    <a:lnTo>
                      <a:pt x="175" y="34"/>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0" name="Freeform 145"/>
              <p:cNvSpPr>
                <a:spLocks noEditPoints="1"/>
              </p:cNvSpPr>
              <p:nvPr/>
            </p:nvSpPr>
            <p:spPr bwMode="gray">
              <a:xfrm>
                <a:off x="6743700" y="2738438"/>
                <a:ext cx="74613" cy="74613"/>
              </a:xfrm>
              <a:custGeom>
                <a:avLst/>
                <a:gdLst>
                  <a:gd name="T0" fmla="*/ 2147483647 w 175"/>
                  <a:gd name="T1" fmla="*/ 2147483647 h 175"/>
                  <a:gd name="T2" fmla="*/ 2147483647 w 175"/>
                  <a:gd name="T3" fmla="*/ 2147483647 h 175"/>
                  <a:gd name="T4" fmla="*/ 2147483647 w 175"/>
                  <a:gd name="T5" fmla="*/ 2147483647 h 175"/>
                  <a:gd name="T6" fmla="*/ 2147483647 w 175"/>
                  <a:gd name="T7" fmla="*/ 2147483647 h 175"/>
                  <a:gd name="T8" fmla="*/ 2147483647 w 175"/>
                  <a:gd name="T9" fmla="*/ 2147483647 h 175"/>
                  <a:gd name="T10" fmla="*/ 2147483647 w 175"/>
                  <a:gd name="T11" fmla="*/ 2147483647 h 175"/>
                  <a:gd name="T12" fmla="*/ 2147483647 w 175"/>
                  <a:gd name="T13" fmla="*/ 0 h 175"/>
                  <a:gd name="T14" fmla="*/ 2147483647 w 175"/>
                  <a:gd name="T15" fmla="*/ 0 h 175"/>
                  <a:gd name="T16" fmla="*/ 2147483647 w 175"/>
                  <a:gd name="T17" fmla="*/ 0 h 175"/>
                  <a:gd name="T18" fmla="*/ 0 w 175"/>
                  <a:gd name="T19" fmla="*/ 2147483647 h 175"/>
                  <a:gd name="T20" fmla="*/ 0 w 175"/>
                  <a:gd name="T21" fmla="*/ 2147483647 h 175"/>
                  <a:gd name="T22" fmla="*/ 2147483647 w 175"/>
                  <a:gd name="T23" fmla="*/ 2147483647 h 175"/>
                  <a:gd name="T24" fmla="*/ 2147483647 w 175"/>
                  <a:gd name="T25" fmla="*/ 2147483647 h 175"/>
                  <a:gd name="T26" fmla="*/ 2147483647 w 175"/>
                  <a:gd name="T27" fmla="*/ 2147483647 h 175"/>
                  <a:gd name="T28" fmla="*/ 2147483647 w 175"/>
                  <a:gd name="T29" fmla="*/ 2147483647 h 175"/>
                  <a:gd name="T30" fmla="*/ 2147483647 w 175"/>
                  <a:gd name="T31" fmla="*/ 0 h 17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5"/>
                  <a:gd name="T49" fmla="*/ 0 h 175"/>
                  <a:gd name="T50" fmla="*/ 175 w 175"/>
                  <a:gd name="T51" fmla="*/ 175 h 17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5" h="175">
                    <a:moveTo>
                      <a:pt x="108" y="108"/>
                    </a:moveTo>
                    <a:lnTo>
                      <a:pt x="108" y="108"/>
                    </a:lnTo>
                    <a:lnTo>
                      <a:pt x="66" y="108"/>
                    </a:lnTo>
                    <a:lnTo>
                      <a:pt x="66" y="66"/>
                    </a:lnTo>
                    <a:lnTo>
                      <a:pt x="108" y="66"/>
                    </a:lnTo>
                    <a:lnTo>
                      <a:pt x="108" y="108"/>
                    </a:lnTo>
                    <a:close/>
                    <a:moveTo>
                      <a:pt x="142" y="0"/>
                    </a:moveTo>
                    <a:lnTo>
                      <a:pt x="142" y="0"/>
                    </a:lnTo>
                    <a:lnTo>
                      <a:pt x="33" y="0"/>
                    </a:lnTo>
                    <a:cubicBezTo>
                      <a:pt x="15" y="0"/>
                      <a:pt x="0" y="14"/>
                      <a:pt x="0" y="33"/>
                    </a:cubicBezTo>
                    <a:lnTo>
                      <a:pt x="0" y="142"/>
                    </a:lnTo>
                    <a:cubicBezTo>
                      <a:pt x="0" y="160"/>
                      <a:pt x="15" y="175"/>
                      <a:pt x="33" y="175"/>
                    </a:cubicBezTo>
                    <a:lnTo>
                      <a:pt x="142" y="175"/>
                    </a:lnTo>
                    <a:cubicBezTo>
                      <a:pt x="160" y="175"/>
                      <a:pt x="175" y="160"/>
                      <a:pt x="175" y="142"/>
                    </a:cubicBezTo>
                    <a:lnTo>
                      <a:pt x="175" y="33"/>
                    </a:lnTo>
                    <a:cubicBezTo>
                      <a:pt x="175" y="14"/>
                      <a:pt x="160" y="0"/>
                      <a:pt x="142"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1" name="Freeform 146"/>
              <p:cNvSpPr>
                <a:spLocks noEditPoints="1"/>
              </p:cNvSpPr>
              <p:nvPr/>
            </p:nvSpPr>
            <p:spPr bwMode="gray">
              <a:xfrm>
                <a:off x="6851650" y="2560638"/>
                <a:ext cx="73025" cy="74613"/>
              </a:xfrm>
              <a:custGeom>
                <a:avLst/>
                <a:gdLst>
                  <a:gd name="T0" fmla="*/ 2147483647 w 176"/>
                  <a:gd name="T1" fmla="*/ 2147483647 h 176"/>
                  <a:gd name="T2" fmla="*/ 2147483647 w 176"/>
                  <a:gd name="T3" fmla="*/ 2147483647 h 176"/>
                  <a:gd name="T4" fmla="*/ 2147483647 w 176"/>
                  <a:gd name="T5" fmla="*/ 2147483647 h 176"/>
                  <a:gd name="T6" fmla="*/ 2147483647 w 176"/>
                  <a:gd name="T7" fmla="*/ 2147483647 h 176"/>
                  <a:gd name="T8" fmla="*/ 2147483647 w 176"/>
                  <a:gd name="T9" fmla="*/ 2147483647 h 176"/>
                  <a:gd name="T10" fmla="*/ 2147483647 w 176"/>
                  <a:gd name="T11" fmla="*/ 2147483647 h 176"/>
                  <a:gd name="T12" fmla="*/ 0 w 176"/>
                  <a:gd name="T13" fmla="*/ 2147483647 h 176"/>
                  <a:gd name="T14" fmla="*/ 0 w 176"/>
                  <a:gd name="T15" fmla="*/ 2147483647 h 176"/>
                  <a:gd name="T16" fmla="*/ 0 w 176"/>
                  <a:gd name="T17" fmla="*/ 2147483647 h 176"/>
                  <a:gd name="T18" fmla="*/ 2147483647 w 176"/>
                  <a:gd name="T19" fmla="*/ 2147483647 h 176"/>
                  <a:gd name="T20" fmla="*/ 2147483647 w 176"/>
                  <a:gd name="T21" fmla="*/ 2147483647 h 176"/>
                  <a:gd name="T22" fmla="*/ 2147483647 w 176"/>
                  <a:gd name="T23" fmla="*/ 2147483647 h 176"/>
                  <a:gd name="T24" fmla="*/ 2147483647 w 176"/>
                  <a:gd name="T25" fmla="*/ 2147483647 h 176"/>
                  <a:gd name="T26" fmla="*/ 2147483647 w 176"/>
                  <a:gd name="T27" fmla="*/ 0 h 176"/>
                  <a:gd name="T28" fmla="*/ 2147483647 w 176"/>
                  <a:gd name="T29" fmla="*/ 0 h 176"/>
                  <a:gd name="T30" fmla="*/ 0 w 176"/>
                  <a:gd name="T31" fmla="*/ 2147483647 h 17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6"/>
                  <a:gd name="T49" fmla="*/ 0 h 176"/>
                  <a:gd name="T50" fmla="*/ 176 w 176"/>
                  <a:gd name="T51" fmla="*/ 176 h 17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6" h="176">
                    <a:moveTo>
                      <a:pt x="67" y="67"/>
                    </a:moveTo>
                    <a:lnTo>
                      <a:pt x="67" y="67"/>
                    </a:lnTo>
                    <a:lnTo>
                      <a:pt x="109" y="67"/>
                    </a:lnTo>
                    <a:lnTo>
                      <a:pt x="109" y="109"/>
                    </a:lnTo>
                    <a:lnTo>
                      <a:pt x="67" y="109"/>
                    </a:lnTo>
                    <a:lnTo>
                      <a:pt x="67" y="67"/>
                    </a:lnTo>
                    <a:close/>
                    <a:moveTo>
                      <a:pt x="0" y="34"/>
                    </a:moveTo>
                    <a:lnTo>
                      <a:pt x="0" y="34"/>
                    </a:lnTo>
                    <a:lnTo>
                      <a:pt x="0" y="142"/>
                    </a:lnTo>
                    <a:cubicBezTo>
                      <a:pt x="0" y="161"/>
                      <a:pt x="15" y="176"/>
                      <a:pt x="34" y="176"/>
                    </a:cubicBezTo>
                    <a:lnTo>
                      <a:pt x="142" y="176"/>
                    </a:lnTo>
                    <a:cubicBezTo>
                      <a:pt x="161" y="176"/>
                      <a:pt x="176" y="161"/>
                      <a:pt x="176" y="142"/>
                    </a:cubicBezTo>
                    <a:lnTo>
                      <a:pt x="176" y="34"/>
                    </a:lnTo>
                    <a:cubicBezTo>
                      <a:pt x="176" y="15"/>
                      <a:pt x="161" y="0"/>
                      <a:pt x="142" y="0"/>
                    </a:cubicBezTo>
                    <a:lnTo>
                      <a:pt x="34" y="0"/>
                    </a:lnTo>
                    <a:cubicBezTo>
                      <a:pt x="15" y="0"/>
                      <a:pt x="0" y="15"/>
                      <a:pt x="0" y="34"/>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2" name="Freeform 147"/>
              <p:cNvSpPr>
                <a:spLocks noEditPoints="1"/>
              </p:cNvSpPr>
              <p:nvPr/>
            </p:nvSpPr>
            <p:spPr bwMode="gray">
              <a:xfrm>
                <a:off x="6851650" y="2649538"/>
                <a:ext cx="73025" cy="74613"/>
              </a:xfrm>
              <a:custGeom>
                <a:avLst/>
                <a:gdLst>
                  <a:gd name="T0" fmla="*/ 2147483647 w 176"/>
                  <a:gd name="T1" fmla="*/ 2147483647 h 176"/>
                  <a:gd name="T2" fmla="*/ 2147483647 w 176"/>
                  <a:gd name="T3" fmla="*/ 2147483647 h 176"/>
                  <a:gd name="T4" fmla="*/ 2147483647 w 176"/>
                  <a:gd name="T5" fmla="*/ 2147483647 h 176"/>
                  <a:gd name="T6" fmla="*/ 2147483647 w 176"/>
                  <a:gd name="T7" fmla="*/ 2147483647 h 176"/>
                  <a:gd name="T8" fmla="*/ 2147483647 w 176"/>
                  <a:gd name="T9" fmla="*/ 2147483647 h 176"/>
                  <a:gd name="T10" fmla="*/ 2147483647 w 176"/>
                  <a:gd name="T11" fmla="*/ 2147483647 h 176"/>
                  <a:gd name="T12" fmla="*/ 0 w 176"/>
                  <a:gd name="T13" fmla="*/ 2147483647 h 176"/>
                  <a:gd name="T14" fmla="*/ 0 w 176"/>
                  <a:gd name="T15" fmla="*/ 2147483647 h 176"/>
                  <a:gd name="T16" fmla="*/ 2147483647 w 176"/>
                  <a:gd name="T17" fmla="*/ 2147483647 h 176"/>
                  <a:gd name="T18" fmla="*/ 2147483647 w 176"/>
                  <a:gd name="T19" fmla="*/ 2147483647 h 176"/>
                  <a:gd name="T20" fmla="*/ 2147483647 w 176"/>
                  <a:gd name="T21" fmla="*/ 2147483647 h 176"/>
                  <a:gd name="T22" fmla="*/ 2147483647 w 176"/>
                  <a:gd name="T23" fmla="*/ 2147483647 h 176"/>
                  <a:gd name="T24" fmla="*/ 2147483647 w 176"/>
                  <a:gd name="T25" fmla="*/ 0 h 176"/>
                  <a:gd name="T26" fmla="*/ 2147483647 w 176"/>
                  <a:gd name="T27" fmla="*/ 0 h 176"/>
                  <a:gd name="T28" fmla="*/ 0 w 176"/>
                  <a:gd name="T29" fmla="*/ 2147483647 h 176"/>
                  <a:gd name="T30" fmla="*/ 0 w 176"/>
                  <a:gd name="T31" fmla="*/ 2147483647 h 17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6"/>
                  <a:gd name="T49" fmla="*/ 0 h 176"/>
                  <a:gd name="T50" fmla="*/ 176 w 176"/>
                  <a:gd name="T51" fmla="*/ 176 h 17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6" h="176">
                    <a:moveTo>
                      <a:pt x="67" y="67"/>
                    </a:moveTo>
                    <a:lnTo>
                      <a:pt x="67" y="67"/>
                    </a:lnTo>
                    <a:lnTo>
                      <a:pt x="109" y="67"/>
                    </a:lnTo>
                    <a:lnTo>
                      <a:pt x="109" y="109"/>
                    </a:lnTo>
                    <a:lnTo>
                      <a:pt x="67" y="109"/>
                    </a:lnTo>
                    <a:lnTo>
                      <a:pt x="67" y="67"/>
                    </a:lnTo>
                    <a:close/>
                    <a:moveTo>
                      <a:pt x="0" y="143"/>
                    </a:moveTo>
                    <a:lnTo>
                      <a:pt x="0" y="143"/>
                    </a:lnTo>
                    <a:cubicBezTo>
                      <a:pt x="0" y="161"/>
                      <a:pt x="15" y="176"/>
                      <a:pt x="34" y="176"/>
                    </a:cubicBezTo>
                    <a:lnTo>
                      <a:pt x="142" y="176"/>
                    </a:lnTo>
                    <a:cubicBezTo>
                      <a:pt x="161" y="176"/>
                      <a:pt x="176" y="161"/>
                      <a:pt x="176" y="143"/>
                    </a:cubicBezTo>
                    <a:lnTo>
                      <a:pt x="176" y="34"/>
                    </a:lnTo>
                    <a:cubicBezTo>
                      <a:pt x="176" y="15"/>
                      <a:pt x="161" y="0"/>
                      <a:pt x="142" y="0"/>
                    </a:cubicBezTo>
                    <a:lnTo>
                      <a:pt x="34" y="0"/>
                    </a:lnTo>
                    <a:cubicBezTo>
                      <a:pt x="15" y="0"/>
                      <a:pt x="0" y="15"/>
                      <a:pt x="0" y="34"/>
                    </a:cubicBezTo>
                    <a:lnTo>
                      <a:pt x="0" y="143"/>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3" name="Freeform 148"/>
              <p:cNvSpPr>
                <a:spLocks noEditPoints="1"/>
              </p:cNvSpPr>
              <p:nvPr/>
            </p:nvSpPr>
            <p:spPr bwMode="gray">
              <a:xfrm>
                <a:off x="6958013" y="2560638"/>
                <a:ext cx="74613" cy="74613"/>
              </a:xfrm>
              <a:custGeom>
                <a:avLst/>
                <a:gdLst>
                  <a:gd name="T0" fmla="*/ 2147483647 w 175"/>
                  <a:gd name="T1" fmla="*/ 2147483647 h 176"/>
                  <a:gd name="T2" fmla="*/ 2147483647 w 175"/>
                  <a:gd name="T3" fmla="*/ 2147483647 h 176"/>
                  <a:gd name="T4" fmla="*/ 2147483647 w 175"/>
                  <a:gd name="T5" fmla="*/ 2147483647 h 176"/>
                  <a:gd name="T6" fmla="*/ 2147483647 w 175"/>
                  <a:gd name="T7" fmla="*/ 2147483647 h 176"/>
                  <a:gd name="T8" fmla="*/ 2147483647 w 175"/>
                  <a:gd name="T9" fmla="*/ 2147483647 h 176"/>
                  <a:gd name="T10" fmla="*/ 2147483647 w 175"/>
                  <a:gd name="T11" fmla="*/ 2147483647 h 176"/>
                  <a:gd name="T12" fmla="*/ 2147483647 w 175"/>
                  <a:gd name="T13" fmla="*/ 2147483647 h 176"/>
                  <a:gd name="T14" fmla="*/ 2147483647 w 175"/>
                  <a:gd name="T15" fmla="*/ 2147483647 h 176"/>
                  <a:gd name="T16" fmla="*/ 2147483647 w 175"/>
                  <a:gd name="T17" fmla="*/ 0 h 176"/>
                  <a:gd name="T18" fmla="*/ 2147483647 w 175"/>
                  <a:gd name="T19" fmla="*/ 0 h 176"/>
                  <a:gd name="T20" fmla="*/ 0 w 175"/>
                  <a:gd name="T21" fmla="*/ 2147483647 h 176"/>
                  <a:gd name="T22" fmla="*/ 0 w 175"/>
                  <a:gd name="T23" fmla="*/ 2147483647 h 176"/>
                  <a:gd name="T24" fmla="*/ 2147483647 w 175"/>
                  <a:gd name="T25" fmla="*/ 2147483647 h 176"/>
                  <a:gd name="T26" fmla="*/ 2147483647 w 175"/>
                  <a:gd name="T27" fmla="*/ 2147483647 h 176"/>
                  <a:gd name="T28" fmla="*/ 2147483647 w 175"/>
                  <a:gd name="T29" fmla="*/ 2147483647 h 176"/>
                  <a:gd name="T30" fmla="*/ 2147483647 w 175"/>
                  <a:gd name="T31" fmla="*/ 2147483647 h 17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5"/>
                  <a:gd name="T49" fmla="*/ 0 h 176"/>
                  <a:gd name="T50" fmla="*/ 175 w 175"/>
                  <a:gd name="T51" fmla="*/ 176 h 17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5" h="176">
                    <a:moveTo>
                      <a:pt x="109" y="109"/>
                    </a:moveTo>
                    <a:lnTo>
                      <a:pt x="109" y="109"/>
                    </a:lnTo>
                    <a:lnTo>
                      <a:pt x="67" y="109"/>
                    </a:lnTo>
                    <a:lnTo>
                      <a:pt x="67" y="67"/>
                    </a:lnTo>
                    <a:lnTo>
                      <a:pt x="109" y="67"/>
                    </a:lnTo>
                    <a:lnTo>
                      <a:pt x="109" y="109"/>
                    </a:lnTo>
                    <a:close/>
                    <a:moveTo>
                      <a:pt x="175" y="34"/>
                    </a:moveTo>
                    <a:lnTo>
                      <a:pt x="175" y="34"/>
                    </a:lnTo>
                    <a:cubicBezTo>
                      <a:pt x="175" y="15"/>
                      <a:pt x="160" y="0"/>
                      <a:pt x="142" y="0"/>
                    </a:cubicBezTo>
                    <a:lnTo>
                      <a:pt x="33" y="0"/>
                    </a:lnTo>
                    <a:cubicBezTo>
                      <a:pt x="15" y="0"/>
                      <a:pt x="0" y="15"/>
                      <a:pt x="0" y="34"/>
                    </a:cubicBezTo>
                    <a:lnTo>
                      <a:pt x="0" y="142"/>
                    </a:lnTo>
                    <a:cubicBezTo>
                      <a:pt x="0" y="161"/>
                      <a:pt x="15" y="176"/>
                      <a:pt x="33" y="176"/>
                    </a:cubicBezTo>
                    <a:lnTo>
                      <a:pt x="142" y="176"/>
                    </a:lnTo>
                    <a:cubicBezTo>
                      <a:pt x="160" y="176"/>
                      <a:pt x="175" y="161"/>
                      <a:pt x="175" y="142"/>
                    </a:cubicBezTo>
                    <a:lnTo>
                      <a:pt x="175" y="34"/>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4" name="Freeform 149"/>
              <p:cNvSpPr>
                <a:spLocks noEditPoints="1"/>
              </p:cNvSpPr>
              <p:nvPr/>
            </p:nvSpPr>
            <p:spPr bwMode="gray">
              <a:xfrm>
                <a:off x="6958013" y="2649538"/>
                <a:ext cx="74613" cy="74613"/>
              </a:xfrm>
              <a:custGeom>
                <a:avLst/>
                <a:gdLst>
                  <a:gd name="T0" fmla="*/ 2147483647 w 175"/>
                  <a:gd name="T1" fmla="*/ 2147483647 h 176"/>
                  <a:gd name="T2" fmla="*/ 2147483647 w 175"/>
                  <a:gd name="T3" fmla="*/ 2147483647 h 176"/>
                  <a:gd name="T4" fmla="*/ 2147483647 w 175"/>
                  <a:gd name="T5" fmla="*/ 2147483647 h 176"/>
                  <a:gd name="T6" fmla="*/ 2147483647 w 175"/>
                  <a:gd name="T7" fmla="*/ 2147483647 h 176"/>
                  <a:gd name="T8" fmla="*/ 2147483647 w 175"/>
                  <a:gd name="T9" fmla="*/ 2147483647 h 176"/>
                  <a:gd name="T10" fmla="*/ 2147483647 w 175"/>
                  <a:gd name="T11" fmla="*/ 2147483647 h 176"/>
                  <a:gd name="T12" fmla="*/ 2147483647 w 175"/>
                  <a:gd name="T13" fmla="*/ 0 h 176"/>
                  <a:gd name="T14" fmla="*/ 2147483647 w 175"/>
                  <a:gd name="T15" fmla="*/ 0 h 176"/>
                  <a:gd name="T16" fmla="*/ 2147483647 w 175"/>
                  <a:gd name="T17" fmla="*/ 0 h 176"/>
                  <a:gd name="T18" fmla="*/ 0 w 175"/>
                  <a:gd name="T19" fmla="*/ 2147483647 h 176"/>
                  <a:gd name="T20" fmla="*/ 0 w 175"/>
                  <a:gd name="T21" fmla="*/ 2147483647 h 176"/>
                  <a:gd name="T22" fmla="*/ 2147483647 w 175"/>
                  <a:gd name="T23" fmla="*/ 2147483647 h 176"/>
                  <a:gd name="T24" fmla="*/ 2147483647 w 175"/>
                  <a:gd name="T25" fmla="*/ 2147483647 h 176"/>
                  <a:gd name="T26" fmla="*/ 2147483647 w 175"/>
                  <a:gd name="T27" fmla="*/ 2147483647 h 176"/>
                  <a:gd name="T28" fmla="*/ 2147483647 w 175"/>
                  <a:gd name="T29" fmla="*/ 2147483647 h 176"/>
                  <a:gd name="T30" fmla="*/ 2147483647 w 175"/>
                  <a:gd name="T31" fmla="*/ 0 h 17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5"/>
                  <a:gd name="T49" fmla="*/ 0 h 176"/>
                  <a:gd name="T50" fmla="*/ 175 w 175"/>
                  <a:gd name="T51" fmla="*/ 176 h 17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5" h="176">
                    <a:moveTo>
                      <a:pt x="109" y="109"/>
                    </a:moveTo>
                    <a:lnTo>
                      <a:pt x="109" y="109"/>
                    </a:lnTo>
                    <a:lnTo>
                      <a:pt x="67" y="109"/>
                    </a:lnTo>
                    <a:lnTo>
                      <a:pt x="67" y="67"/>
                    </a:lnTo>
                    <a:lnTo>
                      <a:pt x="109" y="67"/>
                    </a:lnTo>
                    <a:lnTo>
                      <a:pt x="109" y="109"/>
                    </a:lnTo>
                    <a:close/>
                    <a:moveTo>
                      <a:pt x="142" y="0"/>
                    </a:moveTo>
                    <a:lnTo>
                      <a:pt x="142" y="0"/>
                    </a:lnTo>
                    <a:lnTo>
                      <a:pt x="33" y="0"/>
                    </a:lnTo>
                    <a:cubicBezTo>
                      <a:pt x="15" y="0"/>
                      <a:pt x="0" y="15"/>
                      <a:pt x="0" y="34"/>
                    </a:cubicBezTo>
                    <a:lnTo>
                      <a:pt x="0" y="143"/>
                    </a:lnTo>
                    <a:cubicBezTo>
                      <a:pt x="0" y="161"/>
                      <a:pt x="15" y="176"/>
                      <a:pt x="33" y="176"/>
                    </a:cubicBezTo>
                    <a:lnTo>
                      <a:pt x="142" y="176"/>
                    </a:lnTo>
                    <a:cubicBezTo>
                      <a:pt x="160" y="176"/>
                      <a:pt x="175" y="161"/>
                      <a:pt x="175" y="143"/>
                    </a:cubicBezTo>
                    <a:lnTo>
                      <a:pt x="175" y="34"/>
                    </a:lnTo>
                    <a:cubicBezTo>
                      <a:pt x="175" y="15"/>
                      <a:pt x="160" y="0"/>
                      <a:pt x="142" y="0"/>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5" name="Freeform 150"/>
              <p:cNvSpPr>
                <a:spLocks noEditPoints="1"/>
              </p:cNvSpPr>
              <p:nvPr/>
            </p:nvSpPr>
            <p:spPr bwMode="gray">
              <a:xfrm>
                <a:off x="7065963" y="2473325"/>
                <a:ext cx="73025" cy="73025"/>
              </a:xfrm>
              <a:custGeom>
                <a:avLst/>
                <a:gdLst>
                  <a:gd name="T0" fmla="*/ 2147483647 w 175"/>
                  <a:gd name="T1" fmla="*/ 2147483647 h 176"/>
                  <a:gd name="T2" fmla="*/ 2147483647 w 175"/>
                  <a:gd name="T3" fmla="*/ 2147483647 h 176"/>
                  <a:gd name="T4" fmla="*/ 2147483647 w 175"/>
                  <a:gd name="T5" fmla="*/ 2147483647 h 176"/>
                  <a:gd name="T6" fmla="*/ 2147483647 w 175"/>
                  <a:gd name="T7" fmla="*/ 2147483647 h 176"/>
                  <a:gd name="T8" fmla="*/ 2147483647 w 175"/>
                  <a:gd name="T9" fmla="*/ 2147483647 h 176"/>
                  <a:gd name="T10" fmla="*/ 2147483647 w 175"/>
                  <a:gd name="T11" fmla="*/ 2147483647 h 176"/>
                  <a:gd name="T12" fmla="*/ 2147483647 w 175"/>
                  <a:gd name="T13" fmla="*/ 2147483647 h 176"/>
                  <a:gd name="T14" fmla="*/ 2147483647 w 175"/>
                  <a:gd name="T15" fmla="*/ 2147483647 h 176"/>
                  <a:gd name="T16" fmla="*/ 2147483647 w 175"/>
                  <a:gd name="T17" fmla="*/ 2147483647 h 176"/>
                  <a:gd name="T18" fmla="*/ 2147483647 w 175"/>
                  <a:gd name="T19" fmla="*/ 2147483647 h 176"/>
                  <a:gd name="T20" fmla="*/ 2147483647 w 175"/>
                  <a:gd name="T21" fmla="*/ 2147483647 h 176"/>
                  <a:gd name="T22" fmla="*/ 2147483647 w 175"/>
                  <a:gd name="T23" fmla="*/ 0 h 176"/>
                  <a:gd name="T24" fmla="*/ 2147483647 w 175"/>
                  <a:gd name="T25" fmla="*/ 0 h 176"/>
                  <a:gd name="T26" fmla="*/ 0 w 175"/>
                  <a:gd name="T27" fmla="*/ 2147483647 h 176"/>
                  <a:gd name="T28" fmla="*/ 0 w 175"/>
                  <a:gd name="T29" fmla="*/ 2147483647 h 176"/>
                  <a:gd name="T30" fmla="*/ 2147483647 w 175"/>
                  <a:gd name="T31" fmla="*/ 2147483647 h 17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5"/>
                  <a:gd name="T49" fmla="*/ 0 h 176"/>
                  <a:gd name="T50" fmla="*/ 175 w 175"/>
                  <a:gd name="T51" fmla="*/ 176 h 17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5" h="176">
                    <a:moveTo>
                      <a:pt x="66" y="67"/>
                    </a:moveTo>
                    <a:lnTo>
                      <a:pt x="66" y="67"/>
                    </a:lnTo>
                    <a:lnTo>
                      <a:pt x="108" y="67"/>
                    </a:lnTo>
                    <a:lnTo>
                      <a:pt x="108" y="109"/>
                    </a:lnTo>
                    <a:lnTo>
                      <a:pt x="66" y="109"/>
                    </a:lnTo>
                    <a:lnTo>
                      <a:pt x="66" y="67"/>
                    </a:lnTo>
                    <a:close/>
                    <a:moveTo>
                      <a:pt x="33" y="176"/>
                    </a:moveTo>
                    <a:lnTo>
                      <a:pt x="33" y="176"/>
                    </a:lnTo>
                    <a:lnTo>
                      <a:pt x="142" y="176"/>
                    </a:lnTo>
                    <a:cubicBezTo>
                      <a:pt x="160" y="176"/>
                      <a:pt x="175" y="161"/>
                      <a:pt x="175" y="142"/>
                    </a:cubicBezTo>
                    <a:lnTo>
                      <a:pt x="175" y="34"/>
                    </a:lnTo>
                    <a:cubicBezTo>
                      <a:pt x="175" y="15"/>
                      <a:pt x="160" y="0"/>
                      <a:pt x="142" y="0"/>
                    </a:cubicBezTo>
                    <a:lnTo>
                      <a:pt x="33" y="0"/>
                    </a:lnTo>
                    <a:cubicBezTo>
                      <a:pt x="15" y="0"/>
                      <a:pt x="0" y="15"/>
                      <a:pt x="0" y="34"/>
                    </a:cubicBezTo>
                    <a:lnTo>
                      <a:pt x="0" y="142"/>
                    </a:lnTo>
                    <a:cubicBezTo>
                      <a:pt x="0" y="161"/>
                      <a:pt x="15" y="176"/>
                      <a:pt x="33" y="176"/>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6" name="Freeform 151"/>
              <p:cNvSpPr>
                <a:spLocks noEditPoints="1"/>
              </p:cNvSpPr>
              <p:nvPr/>
            </p:nvSpPr>
            <p:spPr bwMode="gray">
              <a:xfrm>
                <a:off x="7065963" y="2560638"/>
                <a:ext cx="73025" cy="74613"/>
              </a:xfrm>
              <a:custGeom>
                <a:avLst/>
                <a:gdLst>
                  <a:gd name="T0" fmla="*/ 2147483647 w 175"/>
                  <a:gd name="T1" fmla="*/ 2147483647 h 176"/>
                  <a:gd name="T2" fmla="*/ 2147483647 w 175"/>
                  <a:gd name="T3" fmla="*/ 2147483647 h 176"/>
                  <a:gd name="T4" fmla="*/ 2147483647 w 175"/>
                  <a:gd name="T5" fmla="*/ 2147483647 h 176"/>
                  <a:gd name="T6" fmla="*/ 2147483647 w 175"/>
                  <a:gd name="T7" fmla="*/ 2147483647 h 176"/>
                  <a:gd name="T8" fmla="*/ 2147483647 w 175"/>
                  <a:gd name="T9" fmla="*/ 2147483647 h 176"/>
                  <a:gd name="T10" fmla="*/ 2147483647 w 175"/>
                  <a:gd name="T11" fmla="*/ 2147483647 h 176"/>
                  <a:gd name="T12" fmla="*/ 0 w 175"/>
                  <a:gd name="T13" fmla="*/ 2147483647 h 176"/>
                  <a:gd name="T14" fmla="*/ 0 w 175"/>
                  <a:gd name="T15" fmla="*/ 2147483647 h 176"/>
                  <a:gd name="T16" fmla="*/ 2147483647 w 175"/>
                  <a:gd name="T17" fmla="*/ 2147483647 h 176"/>
                  <a:gd name="T18" fmla="*/ 2147483647 w 175"/>
                  <a:gd name="T19" fmla="*/ 2147483647 h 176"/>
                  <a:gd name="T20" fmla="*/ 2147483647 w 175"/>
                  <a:gd name="T21" fmla="*/ 2147483647 h 176"/>
                  <a:gd name="T22" fmla="*/ 2147483647 w 175"/>
                  <a:gd name="T23" fmla="*/ 2147483647 h 176"/>
                  <a:gd name="T24" fmla="*/ 2147483647 w 175"/>
                  <a:gd name="T25" fmla="*/ 0 h 176"/>
                  <a:gd name="T26" fmla="*/ 2147483647 w 175"/>
                  <a:gd name="T27" fmla="*/ 0 h 176"/>
                  <a:gd name="T28" fmla="*/ 0 w 175"/>
                  <a:gd name="T29" fmla="*/ 2147483647 h 176"/>
                  <a:gd name="T30" fmla="*/ 0 w 175"/>
                  <a:gd name="T31" fmla="*/ 2147483647 h 17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5"/>
                  <a:gd name="T49" fmla="*/ 0 h 176"/>
                  <a:gd name="T50" fmla="*/ 175 w 175"/>
                  <a:gd name="T51" fmla="*/ 176 h 17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5" h="176">
                    <a:moveTo>
                      <a:pt x="66" y="67"/>
                    </a:moveTo>
                    <a:lnTo>
                      <a:pt x="66" y="67"/>
                    </a:lnTo>
                    <a:lnTo>
                      <a:pt x="108" y="67"/>
                    </a:lnTo>
                    <a:lnTo>
                      <a:pt x="108" y="109"/>
                    </a:lnTo>
                    <a:lnTo>
                      <a:pt x="66" y="109"/>
                    </a:lnTo>
                    <a:lnTo>
                      <a:pt x="66" y="67"/>
                    </a:lnTo>
                    <a:close/>
                    <a:moveTo>
                      <a:pt x="0" y="142"/>
                    </a:moveTo>
                    <a:lnTo>
                      <a:pt x="0" y="142"/>
                    </a:lnTo>
                    <a:cubicBezTo>
                      <a:pt x="0" y="161"/>
                      <a:pt x="15" y="176"/>
                      <a:pt x="33" y="176"/>
                    </a:cubicBezTo>
                    <a:lnTo>
                      <a:pt x="142" y="176"/>
                    </a:lnTo>
                    <a:cubicBezTo>
                      <a:pt x="160" y="176"/>
                      <a:pt x="175" y="161"/>
                      <a:pt x="175" y="142"/>
                    </a:cubicBezTo>
                    <a:lnTo>
                      <a:pt x="175" y="34"/>
                    </a:lnTo>
                    <a:cubicBezTo>
                      <a:pt x="175" y="15"/>
                      <a:pt x="160" y="0"/>
                      <a:pt x="142" y="0"/>
                    </a:cubicBezTo>
                    <a:lnTo>
                      <a:pt x="33" y="0"/>
                    </a:lnTo>
                    <a:cubicBezTo>
                      <a:pt x="15" y="0"/>
                      <a:pt x="0" y="15"/>
                      <a:pt x="0" y="34"/>
                    </a:cubicBezTo>
                    <a:lnTo>
                      <a:pt x="0" y="142"/>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7" name="Freeform 152"/>
              <p:cNvSpPr>
                <a:spLocks noEditPoints="1"/>
              </p:cNvSpPr>
              <p:nvPr/>
            </p:nvSpPr>
            <p:spPr bwMode="gray">
              <a:xfrm>
                <a:off x="7065963" y="2649538"/>
                <a:ext cx="73025" cy="74613"/>
              </a:xfrm>
              <a:custGeom>
                <a:avLst/>
                <a:gdLst>
                  <a:gd name="T0" fmla="*/ 2147483647 w 175"/>
                  <a:gd name="T1" fmla="*/ 2147483647 h 176"/>
                  <a:gd name="T2" fmla="*/ 2147483647 w 175"/>
                  <a:gd name="T3" fmla="*/ 2147483647 h 176"/>
                  <a:gd name="T4" fmla="*/ 2147483647 w 175"/>
                  <a:gd name="T5" fmla="*/ 2147483647 h 176"/>
                  <a:gd name="T6" fmla="*/ 2147483647 w 175"/>
                  <a:gd name="T7" fmla="*/ 2147483647 h 176"/>
                  <a:gd name="T8" fmla="*/ 2147483647 w 175"/>
                  <a:gd name="T9" fmla="*/ 2147483647 h 176"/>
                  <a:gd name="T10" fmla="*/ 2147483647 w 175"/>
                  <a:gd name="T11" fmla="*/ 2147483647 h 176"/>
                  <a:gd name="T12" fmla="*/ 0 w 175"/>
                  <a:gd name="T13" fmla="*/ 2147483647 h 176"/>
                  <a:gd name="T14" fmla="*/ 0 w 175"/>
                  <a:gd name="T15" fmla="*/ 2147483647 h 176"/>
                  <a:gd name="T16" fmla="*/ 2147483647 w 175"/>
                  <a:gd name="T17" fmla="*/ 2147483647 h 176"/>
                  <a:gd name="T18" fmla="*/ 2147483647 w 175"/>
                  <a:gd name="T19" fmla="*/ 2147483647 h 176"/>
                  <a:gd name="T20" fmla="*/ 2147483647 w 175"/>
                  <a:gd name="T21" fmla="*/ 2147483647 h 176"/>
                  <a:gd name="T22" fmla="*/ 2147483647 w 175"/>
                  <a:gd name="T23" fmla="*/ 2147483647 h 176"/>
                  <a:gd name="T24" fmla="*/ 2147483647 w 175"/>
                  <a:gd name="T25" fmla="*/ 0 h 176"/>
                  <a:gd name="T26" fmla="*/ 2147483647 w 175"/>
                  <a:gd name="T27" fmla="*/ 0 h 176"/>
                  <a:gd name="T28" fmla="*/ 0 w 175"/>
                  <a:gd name="T29" fmla="*/ 2147483647 h 176"/>
                  <a:gd name="T30" fmla="*/ 0 w 175"/>
                  <a:gd name="T31" fmla="*/ 2147483647 h 17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5"/>
                  <a:gd name="T49" fmla="*/ 0 h 176"/>
                  <a:gd name="T50" fmla="*/ 175 w 175"/>
                  <a:gd name="T51" fmla="*/ 176 h 17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5" h="176">
                    <a:moveTo>
                      <a:pt x="66" y="67"/>
                    </a:moveTo>
                    <a:lnTo>
                      <a:pt x="66" y="67"/>
                    </a:lnTo>
                    <a:lnTo>
                      <a:pt x="108" y="67"/>
                    </a:lnTo>
                    <a:lnTo>
                      <a:pt x="108" y="109"/>
                    </a:lnTo>
                    <a:lnTo>
                      <a:pt x="66" y="109"/>
                    </a:lnTo>
                    <a:lnTo>
                      <a:pt x="66" y="67"/>
                    </a:lnTo>
                    <a:close/>
                    <a:moveTo>
                      <a:pt x="0" y="143"/>
                    </a:moveTo>
                    <a:lnTo>
                      <a:pt x="0" y="143"/>
                    </a:lnTo>
                    <a:cubicBezTo>
                      <a:pt x="0" y="161"/>
                      <a:pt x="15" y="176"/>
                      <a:pt x="33" y="176"/>
                    </a:cubicBezTo>
                    <a:lnTo>
                      <a:pt x="142" y="176"/>
                    </a:lnTo>
                    <a:cubicBezTo>
                      <a:pt x="160" y="176"/>
                      <a:pt x="175" y="161"/>
                      <a:pt x="175" y="143"/>
                    </a:cubicBezTo>
                    <a:lnTo>
                      <a:pt x="175" y="34"/>
                    </a:lnTo>
                    <a:cubicBezTo>
                      <a:pt x="175" y="15"/>
                      <a:pt x="160" y="0"/>
                      <a:pt x="142" y="0"/>
                    </a:cubicBezTo>
                    <a:lnTo>
                      <a:pt x="33" y="0"/>
                    </a:lnTo>
                    <a:cubicBezTo>
                      <a:pt x="15" y="0"/>
                      <a:pt x="0" y="15"/>
                      <a:pt x="0" y="34"/>
                    </a:cubicBezTo>
                    <a:lnTo>
                      <a:pt x="0" y="143"/>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8" name="Freeform 153"/>
              <p:cNvSpPr>
                <a:spLocks noEditPoints="1"/>
              </p:cNvSpPr>
              <p:nvPr/>
            </p:nvSpPr>
            <p:spPr bwMode="gray">
              <a:xfrm>
                <a:off x="7065963" y="2738438"/>
                <a:ext cx="73025" cy="74613"/>
              </a:xfrm>
              <a:custGeom>
                <a:avLst/>
                <a:gdLst>
                  <a:gd name="T0" fmla="*/ 2147483647 w 175"/>
                  <a:gd name="T1" fmla="*/ 2147483647 h 175"/>
                  <a:gd name="T2" fmla="*/ 2147483647 w 175"/>
                  <a:gd name="T3" fmla="*/ 2147483647 h 175"/>
                  <a:gd name="T4" fmla="*/ 2147483647 w 175"/>
                  <a:gd name="T5" fmla="*/ 2147483647 h 175"/>
                  <a:gd name="T6" fmla="*/ 2147483647 w 175"/>
                  <a:gd name="T7" fmla="*/ 2147483647 h 175"/>
                  <a:gd name="T8" fmla="*/ 2147483647 w 175"/>
                  <a:gd name="T9" fmla="*/ 2147483647 h 175"/>
                  <a:gd name="T10" fmla="*/ 2147483647 w 175"/>
                  <a:gd name="T11" fmla="*/ 2147483647 h 175"/>
                  <a:gd name="T12" fmla="*/ 0 w 175"/>
                  <a:gd name="T13" fmla="*/ 2147483647 h 175"/>
                  <a:gd name="T14" fmla="*/ 0 w 175"/>
                  <a:gd name="T15" fmla="*/ 2147483647 h 175"/>
                  <a:gd name="T16" fmla="*/ 2147483647 w 175"/>
                  <a:gd name="T17" fmla="*/ 2147483647 h 175"/>
                  <a:gd name="T18" fmla="*/ 2147483647 w 175"/>
                  <a:gd name="T19" fmla="*/ 2147483647 h 175"/>
                  <a:gd name="T20" fmla="*/ 2147483647 w 175"/>
                  <a:gd name="T21" fmla="*/ 2147483647 h 175"/>
                  <a:gd name="T22" fmla="*/ 2147483647 w 175"/>
                  <a:gd name="T23" fmla="*/ 2147483647 h 175"/>
                  <a:gd name="T24" fmla="*/ 2147483647 w 175"/>
                  <a:gd name="T25" fmla="*/ 0 h 175"/>
                  <a:gd name="T26" fmla="*/ 2147483647 w 175"/>
                  <a:gd name="T27" fmla="*/ 0 h 175"/>
                  <a:gd name="T28" fmla="*/ 0 w 175"/>
                  <a:gd name="T29" fmla="*/ 2147483647 h 175"/>
                  <a:gd name="T30" fmla="*/ 0 w 175"/>
                  <a:gd name="T31" fmla="*/ 2147483647 h 17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5"/>
                  <a:gd name="T49" fmla="*/ 0 h 175"/>
                  <a:gd name="T50" fmla="*/ 175 w 175"/>
                  <a:gd name="T51" fmla="*/ 175 h 17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5" h="175">
                    <a:moveTo>
                      <a:pt x="66" y="66"/>
                    </a:moveTo>
                    <a:lnTo>
                      <a:pt x="66" y="66"/>
                    </a:lnTo>
                    <a:lnTo>
                      <a:pt x="108" y="66"/>
                    </a:lnTo>
                    <a:lnTo>
                      <a:pt x="108" y="108"/>
                    </a:lnTo>
                    <a:lnTo>
                      <a:pt x="66" y="108"/>
                    </a:lnTo>
                    <a:lnTo>
                      <a:pt x="66" y="66"/>
                    </a:lnTo>
                    <a:close/>
                    <a:moveTo>
                      <a:pt x="0" y="142"/>
                    </a:moveTo>
                    <a:lnTo>
                      <a:pt x="0" y="142"/>
                    </a:lnTo>
                    <a:cubicBezTo>
                      <a:pt x="0" y="160"/>
                      <a:pt x="15" y="175"/>
                      <a:pt x="33" y="175"/>
                    </a:cubicBezTo>
                    <a:lnTo>
                      <a:pt x="142" y="175"/>
                    </a:lnTo>
                    <a:cubicBezTo>
                      <a:pt x="160" y="175"/>
                      <a:pt x="175" y="160"/>
                      <a:pt x="175" y="142"/>
                    </a:cubicBezTo>
                    <a:lnTo>
                      <a:pt x="175" y="33"/>
                    </a:lnTo>
                    <a:cubicBezTo>
                      <a:pt x="175" y="14"/>
                      <a:pt x="160" y="0"/>
                      <a:pt x="142" y="0"/>
                    </a:cubicBezTo>
                    <a:lnTo>
                      <a:pt x="33" y="0"/>
                    </a:lnTo>
                    <a:cubicBezTo>
                      <a:pt x="15" y="0"/>
                      <a:pt x="0" y="14"/>
                      <a:pt x="0" y="33"/>
                    </a:cubicBezTo>
                    <a:lnTo>
                      <a:pt x="0" y="142"/>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9" name="Freeform 154"/>
              <p:cNvSpPr>
                <a:spLocks/>
              </p:cNvSpPr>
              <p:nvPr/>
            </p:nvSpPr>
            <p:spPr bwMode="gray">
              <a:xfrm>
                <a:off x="6623050" y="2249488"/>
                <a:ext cx="636588" cy="657225"/>
              </a:xfrm>
              <a:custGeom>
                <a:avLst/>
                <a:gdLst>
                  <a:gd name="T0" fmla="*/ 2147483647 w 1519"/>
                  <a:gd name="T1" fmla="*/ 2147483647 h 1563"/>
                  <a:gd name="T2" fmla="*/ 2147483647 w 1519"/>
                  <a:gd name="T3" fmla="*/ 2147483647 h 1563"/>
                  <a:gd name="T4" fmla="*/ 2147483647 w 1519"/>
                  <a:gd name="T5" fmla="*/ 2147483647 h 1563"/>
                  <a:gd name="T6" fmla="*/ 2147483647 w 1519"/>
                  <a:gd name="T7" fmla="*/ 2147483647 h 1563"/>
                  <a:gd name="T8" fmla="*/ 2147483647 w 1519"/>
                  <a:gd name="T9" fmla="*/ 2147483647 h 1563"/>
                  <a:gd name="T10" fmla="*/ 2147483647 w 1519"/>
                  <a:gd name="T11" fmla="*/ 2147483647 h 1563"/>
                  <a:gd name="T12" fmla="*/ 2147483647 w 1519"/>
                  <a:gd name="T13" fmla="*/ 2147483647 h 1563"/>
                  <a:gd name="T14" fmla="*/ 2147483647 w 1519"/>
                  <a:gd name="T15" fmla="*/ 0 h 1563"/>
                  <a:gd name="T16" fmla="*/ 2147483647 w 1519"/>
                  <a:gd name="T17" fmla="*/ 0 h 1563"/>
                  <a:gd name="T18" fmla="*/ 2147483647 w 1519"/>
                  <a:gd name="T19" fmla="*/ 2147483647 h 1563"/>
                  <a:gd name="T20" fmla="*/ 2147483647 w 1519"/>
                  <a:gd name="T21" fmla="*/ 2147483647 h 1563"/>
                  <a:gd name="T22" fmla="*/ 2147483647 w 1519"/>
                  <a:gd name="T23" fmla="*/ 2147483647 h 1563"/>
                  <a:gd name="T24" fmla="*/ 2147483647 w 1519"/>
                  <a:gd name="T25" fmla="*/ 2147483647 h 1563"/>
                  <a:gd name="T26" fmla="*/ 2147483647 w 1519"/>
                  <a:gd name="T27" fmla="*/ 2147483647 h 1563"/>
                  <a:gd name="T28" fmla="*/ 2147483647 w 1519"/>
                  <a:gd name="T29" fmla="*/ 2147483647 h 1563"/>
                  <a:gd name="T30" fmla="*/ 0 w 1519"/>
                  <a:gd name="T31" fmla="*/ 2147483647 h 1563"/>
                  <a:gd name="T32" fmla="*/ 0 w 1519"/>
                  <a:gd name="T33" fmla="*/ 2147483647 h 1563"/>
                  <a:gd name="T34" fmla="*/ 2147483647 w 1519"/>
                  <a:gd name="T35" fmla="*/ 2147483647 h 1563"/>
                  <a:gd name="T36" fmla="*/ 2147483647 w 1519"/>
                  <a:gd name="T37" fmla="*/ 2147483647 h 1563"/>
                  <a:gd name="T38" fmla="*/ 2147483647 w 1519"/>
                  <a:gd name="T39" fmla="*/ 2147483647 h 1563"/>
                  <a:gd name="T40" fmla="*/ 2147483647 w 1519"/>
                  <a:gd name="T41" fmla="*/ 2147483647 h 1563"/>
                  <a:gd name="T42" fmla="*/ 2147483647 w 1519"/>
                  <a:gd name="T43" fmla="*/ 2147483647 h 1563"/>
                  <a:gd name="T44" fmla="*/ 2147483647 w 1519"/>
                  <a:gd name="T45" fmla="*/ 2147483647 h 1563"/>
                  <a:gd name="T46" fmla="*/ 2147483647 w 1519"/>
                  <a:gd name="T47" fmla="*/ 2147483647 h 1563"/>
                  <a:gd name="T48" fmla="*/ 2147483647 w 1519"/>
                  <a:gd name="T49" fmla="*/ 2147483647 h 1563"/>
                  <a:gd name="T50" fmla="*/ 2147483647 w 1519"/>
                  <a:gd name="T51" fmla="*/ 2147483647 h 1563"/>
                  <a:gd name="T52" fmla="*/ 2147483647 w 1519"/>
                  <a:gd name="T53" fmla="*/ 2147483647 h 1563"/>
                  <a:gd name="T54" fmla="*/ 2147483647 w 1519"/>
                  <a:gd name="T55" fmla="*/ 2147483647 h 1563"/>
                  <a:gd name="T56" fmla="*/ 2147483647 w 1519"/>
                  <a:gd name="T57" fmla="*/ 2147483647 h 1563"/>
                  <a:gd name="T58" fmla="*/ 2147483647 w 1519"/>
                  <a:gd name="T59" fmla="*/ 2147483647 h 1563"/>
                  <a:gd name="T60" fmla="*/ 2147483647 w 1519"/>
                  <a:gd name="T61" fmla="*/ 2147483647 h 1563"/>
                  <a:gd name="T62" fmla="*/ 2147483647 w 1519"/>
                  <a:gd name="T63" fmla="*/ 2147483647 h 1563"/>
                  <a:gd name="T64" fmla="*/ 2147483647 w 1519"/>
                  <a:gd name="T65" fmla="*/ 2147483647 h 1563"/>
                  <a:gd name="T66" fmla="*/ 2147483647 w 1519"/>
                  <a:gd name="T67" fmla="*/ 2147483647 h 1563"/>
                  <a:gd name="T68" fmla="*/ 2147483647 w 1519"/>
                  <a:gd name="T69" fmla="*/ 2147483647 h 1563"/>
                  <a:gd name="T70" fmla="*/ 2147483647 w 1519"/>
                  <a:gd name="T71" fmla="*/ 2147483647 h 1563"/>
                  <a:gd name="T72" fmla="*/ 2147483647 w 1519"/>
                  <a:gd name="T73" fmla="*/ 2147483647 h 1563"/>
                  <a:gd name="T74" fmla="*/ 2147483647 w 1519"/>
                  <a:gd name="T75" fmla="*/ 2147483647 h 1563"/>
                  <a:gd name="T76" fmla="*/ 2147483647 w 1519"/>
                  <a:gd name="T77" fmla="*/ 2147483647 h 1563"/>
                  <a:gd name="T78" fmla="*/ 2147483647 w 1519"/>
                  <a:gd name="T79" fmla="*/ 2147483647 h 1563"/>
                  <a:gd name="T80" fmla="*/ 2147483647 w 1519"/>
                  <a:gd name="T81" fmla="*/ 2147483647 h 1563"/>
                  <a:gd name="T82" fmla="*/ 2147483647 w 1519"/>
                  <a:gd name="T83" fmla="*/ 2147483647 h 1563"/>
                  <a:gd name="T84" fmla="*/ 2147483647 w 1519"/>
                  <a:gd name="T85" fmla="*/ 2147483647 h 1563"/>
                  <a:gd name="T86" fmla="*/ 2147483647 w 1519"/>
                  <a:gd name="T87" fmla="*/ 2147483647 h 1563"/>
                  <a:gd name="T88" fmla="*/ 2147483647 w 1519"/>
                  <a:gd name="T89" fmla="*/ 2147483647 h 1563"/>
                  <a:gd name="T90" fmla="*/ 2147483647 w 1519"/>
                  <a:gd name="T91" fmla="*/ 2147483647 h 1563"/>
                  <a:gd name="T92" fmla="*/ 2147483647 w 1519"/>
                  <a:gd name="T93" fmla="*/ 2147483647 h 1563"/>
                  <a:gd name="T94" fmla="*/ 2147483647 w 1519"/>
                  <a:gd name="T95" fmla="*/ 2147483647 h 1563"/>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519"/>
                  <a:gd name="T145" fmla="*/ 0 h 1563"/>
                  <a:gd name="T146" fmla="*/ 1519 w 1519"/>
                  <a:gd name="T147" fmla="*/ 1563 h 1563"/>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519" h="1563">
                    <a:moveTo>
                      <a:pt x="1486" y="1273"/>
                    </a:moveTo>
                    <a:lnTo>
                      <a:pt x="1486" y="1273"/>
                    </a:lnTo>
                    <a:lnTo>
                      <a:pt x="1421" y="1273"/>
                    </a:lnTo>
                    <a:lnTo>
                      <a:pt x="1421" y="394"/>
                    </a:lnTo>
                    <a:cubicBezTo>
                      <a:pt x="1421" y="375"/>
                      <a:pt x="1407" y="360"/>
                      <a:pt x="1388" y="360"/>
                    </a:cubicBezTo>
                    <a:lnTo>
                      <a:pt x="1260" y="360"/>
                    </a:lnTo>
                    <a:lnTo>
                      <a:pt x="1260" y="33"/>
                    </a:lnTo>
                    <a:cubicBezTo>
                      <a:pt x="1260" y="14"/>
                      <a:pt x="1245" y="0"/>
                      <a:pt x="1227" y="0"/>
                    </a:cubicBezTo>
                    <a:lnTo>
                      <a:pt x="293" y="0"/>
                    </a:lnTo>
                    <a:cubicBezTo>
                      <a:pt x="275" y="0"/>
                      <a:pt x="260" y="14"/>
                      <a:pt x="260" y="33"/>
                    </a:cubicBezTo>
                    <a:lnTo>
                      <a:pt x="260" y="360"/>
                    </a:lnTo>
                    <a:lnTo>
                      <a:pt x="132" y="360"/>
                    </a:lnTo>
                    <a:cubicBezTo>
                      <a:pt x="113" y="360"/>
                      <a:pt x="98" y="375"/>
                      <a:pt x="98" y="394"/>
                    </a:cubicBezTo>
                    <a:lnTo>
                      <a:pt x="98" y="1273"/>
                    </a:lnTo>
                    <a:lnTo>
                      <a:pt x="34" y="1273"/>
                    </a:lnTo>
                    <a:cubicBezTo>
                      <a:pt x="15" y="1273"/>
                      <a:pt x="0" y="1288"/>
                      <a:pt x="0" y="1307"/>
                    </a:cubicBezTo>
                    <a:lnTo>
                      <a:pt x="0" y="1493"/>
                    </a:lnTo>
                    <a:cubicBezTo>
                      <a:pt x="0" y="1512"/>
                      <a:pt x="15" y="1527"/>
                      <a:pt x="34" y="1527"/>
                    </a:cubicBezTo>
                    <a:lnTo>
                      <a:pt x="976" y="1527"/>
                    </a:lnTo>
                    <a:cubicBezTo>
                      <a:pt x="988" y="1548"/>
                      <a:pt x="1011" y="1563"/>
                      <a:pt x="1037" y="1563"/>
                    </a:cubicBezTo>
                    <a:cubicBezTo>
                      <a:pt x="1075" y="1563"/>
                      <a:pt x="1106" y="1531"/>
                      <a:pt x="1106" y="1493"/>
                    </a:cubicBezTo>
                    <a:cubicBezTo>
                      <a:pt x="1106" y="1455"/>
                      <a:pt x="1075" y="1424"/>
                      <a:pt x="1037" y="1424"/>
                    </a:cubicBezTo>
                    <a:cubicBezTo>
                      <a:pt x="1010" y="1424"/>
                      <a:pt x="988" y="1438"/>
                      <a:pt x="976" y="1460"/>
                    </a:cubicBezTo>
                    <a:lnTo>
                      <a:pt x="67" y="1460"/>
                    </a:lnTo>
                    <a:lnTo>
                      <a:pt x="67" y="1340"/>
                    </a:lnTo>
                    <a:lnTo>
                      <a:pt x="132" y="1340"/>
                    </a:lnTo>
                    <a:cubicBezTo>
                      <a:pt x="150" y="1340"/>
                      <a:pt x="165" y="1325"/>
                      <a:pt x="165" y="1307"/>
                    </a:cubicBezTo>
                    <a:lnTo>
                      <a:pt x="165" y="427"/>
                    </a:lnTo>
                    <a:lnTo>
                      <a:pt x="293" y="427"/>
                    </a:lnTo>
                    <a:cubicBezTo>
                      <a:pt x="312" y="427"/>
                      <a:pt x="327" y="412"/>
                      <a:pt x="327" y="394"/>
                    </a:cubicBezTo>
                    <a:lnTo>
                      <a:pt x="327" y="66"/>
                    </a:lnTo>
                    <a:lnTo>
                      <a:pt x="1193" y="66"/>
                    </a:lnTo>
                    <a:lnTo>
                      <a:pt x="1193" y="394"/>
                    </a:lnTo>
                    <a:cubicBezTo>
                      <a:pt x="1193" y="412"/>
                      <a:pt x="1208" y="427"/>
                      <a:pt x="1227" y="427"/>
                    </a:cubicBezTo>
                    <a:lnTo>
                      <a:pt x="1355" y="427"/>
                    </a:lnTo>
                    <a:lnTo>
                      <a:pt x="1355" y="1307"/>
                    </a:lnTo>
                    <a:cubicBezTo>
                      <a:pt x="1355" y="1325"/>
                      <a:pt x="1370" y="1340"/>
                      <a:pt x="1388" y="1340"/>
                    </a:cubicBezTo>
                    <a:lnTo>
                      <a:pt x="1453" y="1340"/>
                    </a:lnTo>
                    <a:lnTo>
                      <a:pt x="1453" y="1460"/>
                    </a:lnTo>
                    <a:lnTo>
                      <a:pt x="1310" y="1460"/>
                    </a:lnTo>
                    <a:cubicBezTo>
                      <a:pt x="1299" y="1438"/>
                      <a:pt x="1276" y="1424"/>
                      <a:pt x="1250" y="1424"/>
                    </a:cubicBezTo>
                    <a:cubicBezTo>
                      <a:pt x="1211" y="1424"/>
                      <a:pt x="1180" y="1455"/>
                      <a:pt x="1180" y="1493"/>
                    </a:cubicBezTo>
                    <a:cubicBezTo>
                      <a:pt x="1180" y="1531"/>
                      <a:pt x="1211" y="1563"/>
                      <a:pt x="1250" y="1563"/>
                    </a:cubicBezTo>
                    <a:cubicBezTo>
                      <a:pt x="1276" y="1563"/>
                      <a:pt x="1299" y="1548"/>
                      <a:pt x="1310" y="1527"/>
                    </a:cubicBezTo>
                    <a:lnTo>
                      <a:pt x="1486" y="1527"/>
                    </a:lnTo>
                    <a:cubicBezTo>
                      <a:pt x="1505" y="1527"/>
                      <a:pt x="1519" y="1512"/>
                      <a:pt x="1519" y="1493"/>
                    </a:cubicBezTo>
                    <a:lnTo>
                      <a:pt x="1519" y="1307"/>
                    </a:lnTo>
                    <a:cubicBezTo>
                      <a:pt x="1519" y="1288"/>
                      <a:pt x="1505" y="1273"/>
                      <a:pt x="1486" y="1273"/>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0" name="Freeform 155"/>
              <p:cNvSpPr>
                <a:spLocks noEditPoints="1"/>
              </p:cNvSpPr>
              <p:nvPr/>
            </p:nvSpPr>
            <p:spPr bwMode="gray">
              <a:xfrm>
                <a:off x="6854825" y="2744788"/>
                <a:ext cx="179388" cy="68263"/>
              </a:xfrm>
              <a:custGeom>
                <a:avLst/>
                <a:gdLst>
                  <a:gd name="T0" fmla="*/ 2147483647 w 431"/>
                  <a:gd name="T1" fmla="*/ 2147483647 h 161"/>
                  <a:gd name="T2" fmla="*/ 2147483647 w 431"/>
                  <a:gd name="T3" fmla="*/ 2147483647 h 161"/>
                  <a:gd name="T4" fmla="*/ 2147483647 w 431"/>
                  <a:gd name="T5" fmla="*/ 2147483647 h 161"/>
                  <a:gd name="T6" fmla="*/ 2147483647 w 431"/>
                  <a:gd name="T7" fmla="*/ 2147483647 h 161"/>
                  <a:gd name="T8" fmla="*/ 2147483647 w 431"/>
                  <a:gd name="T9" fmla="*/ 2147483647 h 161"/>
                  <a:gd name="T10" fmla="*/ 2147483647 w 431"/>
                  <a:gd name="T11" fmla="*/ 2147483647 h 161"/>
                  <a:gd name="T12" fmla="*/ 2147483647 w 431"/>
                  <a:gd name="T13" fmla="*/ 2147483647 h 161"/>
                  <a:gd name="T14" fmla="*/ 2147483647 w 431"/>
                  <a:gd name="T15" fmla="*/ 2147483647 h 161"/>
                  <a:gd name="T16" fmla="*/ 2147483647 w 431"/>
                  <a:gd name="T17" fmla="*/ 2147483647 h 161"/>
                  <a:gd name="T18" fmla="*/ 2147483647 w 431"/>
                  <a:gd name="T19" fmla="*/ 2147483647 h 161"/>
                  <a:gd name="T20" fmla="*/ 2147483647 w 431"/>
                  <a:gd name="T21" fmla="*/ 2147483647 h 161"/>
                  <a:gd name="T22" fmla="*/ 2147483647 w 431"/>
                  <a:gd name="T23" fmla="*/ 0 h 161"/>
                  <a:gd name="T24" fmla="*/ 2147483647 w 431"/>
                  <a:gd name="T25" fmla="*/ 0 h 161"/>
                  <a:gd name="T26" fmla="*/ 0 w 431"/>
                  <a:gd name="T27" fmla="*/ 2147483647 h 161"/>
                  <a:gd name="T28" fmla="*/ 0 w 431"/>
                  <a:gd name="T29" fmla="*/ 2147483647 h 161"/>
                  <a:gd name="T30" fmla="*/ 2147483647 w 431"/>
                  <a:gd name="T31" fmla="*/ 2147483647 h 1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31"/>
                  <a:gd name="T49" fmla="*/ 0 h 161"/>
                  <a:gd name="T50" fmla="*/ 431 w 431"/>
                  <a:gd name="T51" fmla="*/ 161 h 16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31" h="161">
                    <a:moveTo>
                      <a:pt x="67" y="66"/>
                    </a:moveTo>
                    <a:lnTo>
                      <a:pt x="67" y="66"/>
                    </a:lnTo>
                    <a:lnTo>
                      <a:pt x="364" y="66"/>
                    </a:lnTo>
                    <a:lnTo>
                      <a:pt x="364" y="94"/>
                    </a:lnTo>
                    <a:lnTo>
                      <a:pt x="67" y="94"/>
                    </a:lnTo>
                    <a:lnTo>
                      <a:pt x="67" y="66"/>
                    </a:lnTo>
                    <a:close/>
                    <a:moveTo>
                      <a:pt x="33" y="161"/>
                    </a:moveTo>
                    <a:lnTo>
                      <a:pt x="33" y="161"/>
                    </a:lnTo>
                    <a:lnTo>
                      <a:pt x="398" y="161"/>
                    </a:lnTo>
                    <a:cubicBezTo>
                      <a:pt x="416" y="161"/>
                      <a:pt x="431" y="146"/>
                      <a:pt x="431" y="128"/>
                    </a:cubicBezTo>
                    <a:lnTo>
                      <a:pt x="431" y="33"/>
                    </a:lnTo>
                    <a:cubicBezTo>
                      <a:pt x="431" y="15"/>
                      <a:pt x="416" y="0"/>
                      <a:pt x="398" y="0"/>
                    </a:cubicBezTo>
                    <a:lnTo>
                      <a:pt x="33" y="0"/>
                    </a:lnTo>
                    <a:cubicBezTo>
                      <a:pt x="15" y="0"/>
                      <a:pt x="0" y="15"/>
                      <a:pt x="0" y="33"/>
                    </a:cubicBezTo>
                    <a:lnTo>
                      <a:pt x="0" y="128"/>
                    </a:lnTo>
                    <a:cubicBezTo>
                      <a:pt x="0" y="146"/>
                      <a:pt x="15" y="161"/>
                      <a:pt x="33" y="161"/>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683" name="组合 44297"/>
          <p:cNvGrpSpPr>
            <a:grpSpLocks/>
          </p:cNvGrpSpPr>
          <p:nvPr/>
        </p:nvGrpSpPr>
        <p:grpSpPr bwMode="gray">
          <a:xfrm>
            <a:off x="4888461" y="5224474"/>
            <a:ext cx="458833" cy="458833"/>
            <a:chOff x="4029075" y="2165351"/>
            <a:chExt cx="1114425" cy="1116013"/>
          </a:xfrm>
        </p:grpSpPr>
        <p:sp>
          <p:nvSpPr>
            <p:cNvPr id="684" name="Freeform 179"/>
            <p:cNvSpPr>
              <a:spLocks/>
            </p:cNvSpPr>
            <p:nvPr/>
          </p:nvSpPr>
          <p:spPr bwMode="gray">
            <a:xfrm>
              <a:off x="4029075" y="2165351"/>
              <a:ext cx="1114425" cy="1116013"/>
            </a:xfrm>
            <a:custGeom>
              <a:avLst/>
              <a:gdLst>
                <a:gd name="T0" fmla="*/ 2147483647 w 2659"/>
                <a:gd name="T1" fmla="*/ 2147483647 h 2659"/>
                <a:gd name="T2" fmla="*/ 2147483647 w 2659"/>
                <a:gd name="T3" fmla="*/ 2147483647 h 2659"/>
                <a:gd name="T4" fmla="*/ 2147483647 w 2659"/>
                <a:gd name="T5" fmla="*/ 2147483647 h 2659"/>
                <a:gd name="T6" fmla="*/ 0 w 2659"/>
                <a:gd name="T7" fmla="*/ 2147483647 h 2659"/>
                <a:gd name="T8" fmla="*/ 2147483647 w 2659"/>
                <a:gd name="T9" fmla="*/ 0 h 2659"/>
                <a:gd name="T10" fmla="*/ 2147483647 w 2659"/>
                <a:gd name="T11" fmla="*/ 2147483647 h 265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59" h="2659">
                  <a:moveTo>
                    <a:pt x="2659" y="1330"/>
                  </a:moveTo>
                  <a:lnTo>
                    <a:pt x="2659" y="1330"/>
                  </a:lnTo>
                  <a:cubicBezTo>
                    <a:pt x="2659" y="2064"/>
                    <a:pt x="2064" y="2659"/>
                    <a:pt x="1329" y="2659"/>
                  </a:cubicBezTo>
                  <a:cubicBezTo>
                    <a:pt x="595" y="2659"/>
                    <a:pt x="0" y="2064"/>
                    <a:pt x="0" y="1330"/>
                  </a:cubicBezTo>
                  <a:cubicBezTo>
                    <a:pt x="0" y="596"/>
                    <a:pt x="595" y="0"/>
                    <a:pt x="1329" y="0"/>
                  </a:cubicBezTo>
                  <a:cubicBezTo>
                    <a:pt x="2064" y="0"/>
                    <a:pt x="2659" y="596"/>
                    <a:pt x="2659" y="1330"/>
                  </a:cubicBezTo>
                  <a:close/>
                </a:path>
              </a:pathLst>
            </a:custGeom>
            <a:solidFill>
              <a:srgbClr val="30B5C5"/>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85" name="组合 44285"/>
            <p:cNvGrpSpPr>
              <a:grpSpLocks/>
            </p:cNvGrpSpPr>
            <p:nvPr/>
          </p:nvGrpSpPr>
          <p:grpSpPr bwMode="gray">
            <a:xfrm>
              <a:off x="4313238" y="2362201"/>
              <a:ext cx="546100" cy="722312"/>
              <a:chOff x="4313238" y="2362201"/>
              <a:chExt cx="546100" cy="722312"/>
            </a:xfrm>
          </p:grpSpPr>
          <p:sp>
            <p:nvSpPr>
              <p:cNvPr id="686" name="Freeform 180"/>
              <p:cNvSpPr>
                <a:spLocks/>
              </p:cNvSpPr>
              <p:nvPr/>
            </p:nvSpPr>
            <p:spPr bwMode="gray">
              <a:xfrm>
                <a:off x="4386263" y="2640013"/>
                <a:ext cx="136525" cy="31750"/>
              </a:xfrm>
              <a:custGeom>
                <a:avLst/>
                <a:gdLst>
                  <a:gd name="T0" fmla="*/ 0 w 326"/>
                  <a:gd name="T1" fmla="*/ 2147483647 h 73"/>
                  <a:gd name="T2" fmla="*/ 0 w 326"/>
                  <a:gd name="T3" fmla="*/ 2147483647 h 73"/>
                  <a:gd name="T4" fmla="*/ 2147483647 w 326"/>
                  <a:gd name="T5" fmla="*/ 2147483647 h 73"/>
                  <a:gd name="T6" fmla="*/ 2147483647 w 326"/>
                  <a:gd name="T7" fmla="*/ 0 h 73"/>
                  <a:gd name="T8" fmla="*/ 0 w 326"/>
                  <a:gd name="T9" fmla="*/ 0 h 73"/>
                  <a:gd name="T10" fmla="*/ 0 w 326"/>
                  <a:gd name="T11" fmla="*/ 2147483647 h 7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26" h="73">
                    <a:moveTo>
                      <a:pt x="0" y="73"/>
                    </a:moveTo>
                    <a:lnTo>
                      <a:pt x="0" y="73"/>
                    </a:lnTo>
                    <a:lnTo>
                      <a:pt x="326" y="73"/>
                    </a:lnTo>
                    <a:lnTo>
                      <a:pt x="326" y="0"/>
                    </a:lnTo>
                    <a:lnTo>
                      <a:pt x="0" y="0"/>
                    </a:lnTo>
                    <a:lnTo>
                      <a:pt x="0" y="73"/>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7" name="Freeform 181"/>
              <p:cNvSpPr>
                <a:spLocks/>
              </p:cNvSpPr>
              <p:nvPr/>
            </p:nvSpPr>
            <p:spPr bwMode="gray">
              <a:xfrm>
                <a:off x="4386263" y="2700338"/>
                <a:ext cx="136525" cy="30163"/>
              </a:xfrm>
              <a:custGeom>
                <a:avLst/>
                <a:gdLst>
                  <a:gd name="T0" fmla="*/ 0 w 326"/>
                  <a:gd name="T1" fmla="*/ 2147483647 h 73"/>
                  <a:gd name="T2" fmla="*/ 0 w 326"/>
                  <a:gd name="T3" fmla="*/ 2147483647 h 73"/>
                  <a:gd name="T4" fmla="*/ 2147483647 w 326"/>
                  <a:gd name="T5" fmla="*/ 2147483647 h 73"/>
                  <a:gd name="T6" fmla="*/ 2147483647 w 326"/>
                  <a:gd name="T7" fmla="*/ 0 h 73"/>
                  <a:gd name="T8" fmla="*/ 0 w 326"/>
                  <a:gd name="T9" fmla="*/ 0 h 73"/>
                  <a:gd name="T10" fmla="*/ 0 w 326"/>
                  <a:gd name="T11" fmla="*/ 2147483647 h 7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26" h="73">
                    <a:moveTo>
                      <a:pt x="0" y="73"/>
                    </a:moveTo>
                    <a:lnTo>
                      <a:pt x="0" y="73"/>
                    </a:lnTo>
                    <a:lnTo>
                      <a:pt x="326" y="73"/>
                    </a:lnTo>
                    <a:lnTo>
                      <a:pt x="326" y="0"/>
                    </a:lnTo>
                    <a:lnTo>
                      <a:pt x="0" y="0"/>
                    </a:lnTo>
                    <a:lnTo>
                      <a:pt x="0" y="73"/>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8" name="Freeform 182"/>
              <p:cNvSpPr>
                <a:spLocks/>
              </p:cNvSpPr>
              <p:nvPr/>
            </p:nvSpPr>
            <p:spPr bwMode="gray">
              <a:xfrm>
                <a:off x="4386263" y="2759076"/>
                <a:ext cx="136525" cy="31750"/>
              </a:xfrm>
              <a:custGeom>
                <a:avLst/>
                <a:gdLst>
                  <a:gd name="T0" fmla="*/ 0 w 326"/>
                  <a:gd name="T1" fmla="*/ 2147483647 h 73"/>
                  <a:gd name="T2" fmla="*/ 0 w 326"/>
                  <a:gd name="T3" fmla="*/ 2147483647 h 73"/>
                  <a:gd name="T4" fmla="*/ 2147483647 w 326"/>
                  <a:gd name="T5" fmla="*/ 2147483647 h 73"/>
                  <a:gd name="T6" fmla="*/ 2147483647 w 326"/>
                  <a:gd name="T7" fmla="*/ 0 h 73"/>
                  <a:gd name="T8" fmla="*/ 0 w 326"/>
                  <a:gd name="T9" fmla="*/ 0 h 73"/>
                  <a:gd name="T10" fmla="*/ 0 w 326"/>
                  <a:gd name="T11" fmla="*/ 2147483647 h 7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26" h="73">
                    <a:moveTo>
                      <a:pt x="0" y="73"/>
                    </a:moveTo>
                    <a:lnTo>
                      <a:pt x="0" y="73"/>
                    </a:lnTo>
                    <a:lnTo>
                      <a:pt x="326" y="73"/>
                    </a:lnTo>
                    <a:lnTo>
                      <a:pt x="326" y="0"/>
                    </a:lnTo>
                    <a:lnTo>
                      <a:pt x="0" y="0"/>
                    </a:lnTo>
                    <a:lnTo>
                      <a:pt x="0" y="73"/>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9" name="Freeform 183"/>
              <p:cNvSpPr>
                <a:spLocks/>
              </p:cNvSpPr>
              <p:nvPr/>
            </p:nvSpPr>
            <p:spPr bwMode="gray">
              <a:xfrm>
                <a:off x="4386263" y="2819401"/>
                <a:ext cx="136525" cy="30163"/>
              </a:xfrm>
              <a:custGeom>
                <a:avLst/>
                <a:gdLst>
                  <a:gd name="T0" fmla="*/ 0 w 326"/>
                  <a:gd name="T1" fmla="*/ 2147483647 h 73"/>
                  <a:gd name="T2" fmla="*/ 0 w 326"/>
                  <a:gd name="T3" fmla="*/ 2147483647 h 73"/>
                  <a:gd name="T4" fmla="*/ 2147483647 w 326"/>
                  <a:gd name="T5" fmla="*/ 2147483647 h 73"/>
                  <a:gd name="T6" fmla="*/ 2147483647 w 326"/>
                  <a:gd name="T7" fmla="*/ 0 h 73"/>
                  <a:gd name="T8" fmla="*/ 0 w 326"/>
                  <a:gd name="T9" fmla="*/ 0 h 73"/>
                  <a:gd name="T10" fmla="*/ 0 w 326"/>
                  <a:gd name="T11" fmla="*/ 2147483647 h 7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26" h="73">
                    <a:moveTo>
                      <a:pt x="0" y="73"/>
                    </a:moveTo>
                    <a:lnTo>
                      <a:pt x="0" y="73"/>
                    </a:lnTo>
                    <a:lnTo>
                      <a:pt x="326" y="73"/>
                    </a:lnTo>
                    <a:lnTo>
                      <a:pt x="326" y="0"/>
                    </a:lnTo>
                    <a:lnTo>
                      <a:pt x="0" y="0"/>
                    </a:lnTo>
                    <a:lnTo>
                      <a:pt x="0" y="73"/>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0" name="Freeform 184"/>
              <p:cNvSpPr>
                <a:spLocks/>
              </p:cNvSpPr>
              <p:nvPr/>
            </p:nvSpPr>
            <p:spPr bwMode="gray">
              <a:xfrm>
                <a:off x="4386263" y="2878138"/>
                <a:ext cx="136525" cy="31750"/>
              </a:xfrm>
              <a:custGeom>
                <a:avLst/>
                <a:gdLst>
                  <a:gd name="T0" fmla="*/ 0 w 326"/>
                  <a:gd name="T1" fmla="*/ 2147483647 h 73"/>
                  <a:gd name="T2" fmla="*/ 0 w 326"/>
                  <a:gd name="T3" fmla="*/ 2147483647 h 73"/>
                  <a:gd name="T4" fmla="*/ 2147483647 w 326"/>
                  <a:gd name="T5" fmla="*/ 2147483647 h 73"/>
                  <a:gd name="T6" fmla="*/ 2147483647 w 326"/>
                  <a:gd name="T7" fmla="*/ 0 h 73"/>
                  <a:gd name="T8" fmla="*/ 0 w 326"/>
                  <a:gd name="T9" fmla="*/ 0 h 73"/>
                  <a:gd name="T10" fmla="*/ 0 w 326"/>
                  <a:gd name="T11" fmla="*/ 2147483647 h 7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26" h="73">
                    <a:moveTo>
                      <a:pt x="0" y="73"/>
                    </a:moveTo>
                    <a:lnTo>
                      <a:pt x="0" y="73"/>
                    </a:lnTo>
                    <a:lnTo>
                      <a:pt x="326" y="73"/>
                    </a:lnTo>
                    <a:lnTo>
                      <a:pt x="326" y="0"/>
                    </a:lnTo>
                    <a:lnTo>
                      <a:pt x="0" y="0"/>
                    </a:lnTo>
                    <a:lnTo>
                      <a:pt x="0" y="73"/>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1" name="Freeform 185"/>
              <p:cNvSpPr>
                <a:spLocks/>
              </p:cNvSpPr>
              <p:nvPr/>
            </p:nvSpPr>
            <p:spPr bwMode="gray">
              <a:xfrm>
                <a:off x="4440238" y="2362201"/>
                <a:ext cx="26988" cy="161925"/>
              </a:xfrm>
              <a:custGeom>
                <a:avLst/>
                <a:gdLst>
                  <a:gd name="T0" fmla="*/ 2147483647 w 67"/>
                  <a:gd name="T1" fmla="*/ 2147483647 h 387"/>
                  <a:gd name="T2" fmla="*/ 2147483647 w 67"/>
                  <a:gd name="T3" fmla="*/ 2147483647 h 387"/>
                  <a:gd name="T4" fmla="*/ 0 w 67"/>
                  <a:gd name="T5" fmla="*/ 2147483647 h 387"/>
                  <a:gd name="T6" fmla="*/ 0 w 67"/>
                  <a:gd name="T7" fmla="*/ 2147483647 h 387"/>
                  <a:gd name="T8" fmla="*/ 2147483647 w 67"/>
                  <a:gd name="T9" fmla="*/ 0 h 387"/>
                  <a:gd name="T10" fmla="*/ 2147483647 w 67"/>
                  <a:gd name="T11" fmla="*/ 2147483647 h 387"/>
                  <a:gd name="T12" fmla="*/ 2147483647 w 67"/>
                  <a:gd name="T13" fmla="*/ 2147483647 h 387"/>
                  <a:gd name="T14" fmla="*/ 2147483647 w 67"/>
                  <a:gd name="T15" fmla="*/ 2147483647 h 38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7" h="387">
                    <a:moveTo>
                      <a:pt x="34" y="387"/>
                    </a:moveTo>
                    <a:lnTo>
                      <a:pt x="34" y="387"/>
                    </a:lnTo>
                    <a:cubicBezTo>
                      <a:pt x="15" y="387"/>
                      <a:pt x="0" y="372"/>
                      <a:pt x="0" y="354"/>
                    </a:cubicBezTo>
                    <a:lnTo>
                      <a:pt x="0" y="34"/>
                    </a:lnTo>
                    <a:cubicBezTo>
                      <a:pt x="0" y="15"/>
                      <a:pt x="15" y="0"/>
                      <a:pt x="34" y="0"/>
                    </a:cubicBezTo>
                    <a:cubicBezTo>
                      <a:pt x="52" y="0"/>
                      <a:pt x="67" y="15"/>
                      <a:pt x="67" y="34"/>
                    </a:cubicBezTo>
                    <a:lnTo>
                      <a:pt x="67" y="354"/>
                    </a:lnTo>
                    <a:cubicBezTo>
                      <a:pt x="67" y="372"/>
                      <a:pt x="52" y="387"/>
                      <a:pt x="34" y="387"/>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2" name="Freeform 186"/>
              <p:cNvSpPr>
                <a:spLocks/>
              </p:cNvSpPr>
              <p:nvPr/>
            </p:nvSpPr>
            <p:spPr bwMode="gray">
              <a:xfrm>
                <a:off x="4678363" y="2765426"/>
                <a:ext cx="36513" cy="36513"/>
              </a:xfrm>
              <a:custGeom>
                <a:avLst/>
                <a:gdLst>
                  <a:gd name="T0" fmla="*/ 2147483647 w 86"/>
                  <a:gd name="T1" fmla="*/ 2147483647 h 86"/>
                  <a:gd name="T2" fmla="*/ 2147483647 w 86"/>
                  <a:gd name="T3" fmla="*/ 2147483647 h 86"/>
                  <a:gd name="T4" fmla="*/ 0 w 86"/>
                  <a:gd name="T5" fmla="*/ 2147483647 h 86"/>
                  <a:gd name="T6" fmla="*/ 0 w 86"/>
                  <a:gd name="T7" fmla="*/ 0 h 86"/>
                  <a:gd name="T8" fmla="*/ 2147483647 w 86"/>
                  <a:gd name="T9" fmla="*/ 0 h 86"/>
                  <a:gd name="T10" fmla="*/ 2147483647 w 86"/>
                  <a:gd name="T11" fmla="*/ 2147483647 h 8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6" h="86">
                    <a:moveTo>
                      <a:pt x="86" y="86"/>
                    </a:moveTo>
                    <a:lnTo>
                      <a:pt x="86" y="86"/>
                    </a:lnTo>
                    <a:lnTo>
                      <a:pt x="0" y="86"/>
                    </a:lnTo>
                    <a:lnTo>
                      <a:pt x="0" y="0"/>
                    </a:lnTo>
                    <a:lnTo>
                      <a:pt x="86" y="0"/>
                    </a:lnTo>
                    <a:lnTo>
                      <a:pt x="86" y="86"/>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3" name="Freeform 187"/>
              <p:cNvSpPr>
                <a:spLocks/>
              </p:cNvSpPr>
              <p:nvPr/>
            </p:nvSpPr>
            <p:spPr bwMode="gray">
              <a:xfrm>
                <a:off x="4760913" y="2765426"/>
                <a:ext cx="36513" cy="36513"/>
              </a:xfrm>
              <a:custGeom>
                <a:avLst/>
                <a:gdLst>
                  <a:gd name="T0" fmla="*/ 2147483647 w 87"/>
                  <a:gd name="T1" fmla="*/ 2147483647 h 86"/>
                  <a:gd name="T2" fmla="*/ 2147483647 w 87"/>
                  <a:gd name="T3" fmla="*/ 2147483647 h 86"/>
                  <a:gd name="T4" fmla="*/ 0 w 87"/>
                  <a:gd name="T5" fmla="*/ 2147483647 h 86"/>
                  <a:gd name="T6" fmla="*/ 0 w 87"/>
                  <a:gd name="T7" fmla="*/ 0 h 86"/>
                  <a:gd name="T8" fmla="*/ 2147483647 w 87"/>
                  <a:gd name="T9" fmla="*/ 0 h 86"/>
                  <a:gd name="T10" fmla="*/ 2147483647 w 87"/>
                  <a:gd name="T11" fmla="*/ 2147483647 h 8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6">
                    <a:moveTo>
                      <a:pt x="87" y="86"/>
                    </a:moveTo>
                    <a:lnTo>
                      <a:pt x="87" y="86"/>
                    </a:lnTo>
                    <a:lnTo>
                      <a:pt x="0" y="86"/>
                    </a:lnTo>
                    <a:lnTo>
                      <a:pt x="0" y="0"/>
                    </a:lnTo>
                    <a:lnTo>
                      <a:pt x="87" y="0"/>
                    </a:lnTo>
                    <a:lnTo>
                      <a:pt x="87" y="86"/>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4" name="Freeform 188"/>
              <p:cNvSpPr>
                <a:spLocks/>
              </p:cNvSpPr>
              <p:nvPr/>
            </p:nvSpPr>
            <p:spPr bwMode="gray">
              <a:xfrm>
                <a:off x="4678363" y="2828926"/>
                <a:ext cx="36513" cy="36513"/>
              </a:xfrm>
              <a:custGeom>
                <a:avLst/>
                <a:gdLst>
                  <a:gd name="T0" fmla="*/ 2147483647 w 86"/>
                  <a:gd name="T1" fmla="*/ 2147483647 h 86"/>
                  <a:gd name="T2" fmla="*/ 2147483647 w 86"/>
                  <a:gd name="T3" fmla="*/ 2147483647 h 86"/>
                  <a:gd name="T4" fmla="*/ 0 w 86"/>
                  <a:gd name="T5" fmla="*/ 2147483647 h 86"/>
                  <a:gd name="T6" fmla="*/ 0 w 86"/>
                  <a:gd name="T7" fmla="*/ 0 h 86"/>
                  <a:gd name="T8" fmla="*/ 2147483647 w 86"/>
                  <a:gd name="T9" fmla="*/ 0 h 86"/>
                  <a:gd name="T10" fmla="*/ 2147483647 w 86"/>
                  <a:gd name="T11" fmla="*/ 2147483647 h 8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6" h="86">
                    <a:moveTo>
                      <a:pt x="86" y="86"/>
                    </a:moveTo>
                    <a:lnTo>
                      <a:pt x="86" y="86"/>
                    </a:lnTo>
                    <a:lnTo>
                      <a:pt x="0" y="86"/>
                    </a:lnTo>
                    <a:lnTo>
                      <a:pt x="0" y="0"/>
                    </a:lnTo>
                    <a:lnTo>
                      <a:pt x="86" y="0"/>
                    </a:lnTo>
                    <a:lnTo>
                      <a:pt x="86" y="86"/>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5" name="Freeform 189"/>
              <p:cNvSpPr>
                <a:spLocks/>
              </p:cNvSpPr>
              <p:nvPr/>
            </p:nvSpPr>
            <p:spPr bwMode="gray">
              <a:xfrm>
                <a:off x="4760913" y="2828926"/>
                <a:ext cx="36513" cy="36513"/>
              </a:xfrm>
              <a:custGeom>
                <a:avLst/>
                <a:gdLst>
                  <a:gd name="T0" fmla="*/ 2147483647 w 87"/>
                  <a:gd name="T1" fmla="*/ 2147483647 h 86"/>
                  <a:gd name="T2" fmla="*/ 2147483647 w 87"/>
                  <a:gd name="T3" fmla="*/ 2147483647 h 86"/>
                  <a:gd name="T4" fmla="*/ 0 w 87"/>
                  <a:gd name="T5" fmla="*/ 2147483647 h 86"/>
                  <a:gd name="T6" fmla="*/ 0 w 87"/>
                  <a:gd name="T7" fmla="*/ 0 h 86"/>
                  <a:gd name="T8" fmla="*/ 2147483647 w 87"/>
                  <a:gd name="T9" fmla="*/ 0 h 86"/>
                  <a:gd name="T10" fmla="*/ 2147483647 w 87"/>
                  <a:gd name="T11" fmla="*/ 2147483647 h 8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6">
                    <a:moveTo>
                      <a:pt x="87" y="86"/>
                    </a:moveTo>
                    <a:lnTo>
                      <a:pt x="87" y="86"/>
                    </a:lnTo>
                    <a:lnTo>
                      <a:pt x="0" y="86"/>
                    </a:lnTo>
                    <a:lnTo>
                      <a:pt x="0" y="0"/>
                    </a:lnTo>
                    <a:lnTo>
                      <a:pt x="87" y="0"/>
                    </a:lnTo>
                    <a:lnTo>
                      <a:pt x="87" y="86"/>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6" name="Freeform 190"/>
              <p:cNvSpPr>
                <a:spLocks/>
              </p:cNvSpPr>
              <p:nvPr/>
            </p:nvSpPr>
            <p:spPr bwMode="gray">
              <a:xfrm>
                <a:off x="4678363" y="2892426"/>
                <a:ext cx="36513" cy="36513"/>
              </a:xfrm>
              <a:custGeom>
                <a:avLst/>
                <a:gdLst>
                  <a:gd name="T0" fmla="*/ 2147483647 w 86"/>
                  <a:gd name="T1" fmla="*/ 2147483647 h 87"/>
                  <a:gd name="T2" fmla="*/ 2147483647 w 86"/>
                  <a:gd name="T3" fmla="*/ 2147483647 h 87"/>
                  <a:gd name="T4" fmla="*/ 0 w 86"/>
                  <a:gd name="T5" fmla="*/ 2147483647 h 87"/>
                  <a:gd name="T6" fmla="*/ 0 w 86"/>
                  <a:gd name="T7" fmla="*/ 0 h 87"/>
                  <a:gd name="T8" fmla="*/ 2147483647 w 86"/>
                  <a:gd name="T9" fmla="*/ 0 h 87"/>
                  <a:gd name="T10" fmla="*/ 2147483647 w 86"/>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6" h="87">
                    <a:moveTo>
                      <a:pt x="86" y="87"/>
                    </a:moveTo>
                    <a:lnTo>
                      <a:pt x="86" y="87"/>
                    </a:lnTo>
                    <a:lnTo>
                      <a:pt x="0" y="87"/>
                    </a:lnTo>
                    <a:lnTo>
                      <a:pt x="0" y="0"/>
                    </a:lnTo>
                    <a:lnTo>
                      <a:pt x="86" y="0"/>
                    </a:lnTo>
                    <a:lnTo>
                      <a:pt x="86"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7" name="Freeform 191"/>
              <p:cNvSpPr>
                <a:spLocks/>
              </p:cNvSpPr>
              <p:nvPr/>
            </p:nvSpPr>
            <p:spPr bwMode="gray">
              <a:xfrm>
                <a:off x="4760913" y="2892426"/>
                <a:ext cx="36513" cy="36513"/>
              </a:xfrm>
              <a:custGeom>
                <a:avLst/>
                <a:gdLst>
                  <a:gd name="T0" fmla="*/ 2147483647 w 87"/>
                  <a:gd name="T1" fmla="*/ 2147483647 h 87"/>
                  <a:gd name="T2" fmla="*/ 2147483647 w 87"/>
                  <a:gd name="T3" fmla="*/ 2147483647 h 87"/>
                  <a:gd name="T4" fmla="*/ 0 w 87"/>
                  <a:gd name="T5" fmla="*/ 2147483647 h 87"/>
                  <a:gd name="T6" fmla="*/ 0 w 87"/>
                  <a:gd name="T7" fmla="*/ 0 h 87"/>
                  <a:gd name="T8" fmla="*/ 2147483647 w 87"/>
                  <a:gd name="T9" fmla="*/ 0 h 87"/>
                  <a:gd name="T10" fmla="*/ 2147483647 w 87"/>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 h="87">
                    <a:moveTo>
                      <a:pt x="87" y="87"/>
                    </a:moveTo>
                    <a:lnTo>
                      <a:pt x="87" y="87"/>
                    </a:lnTo>
                    <a:lnTo>
                      <a:pt x="0" y="87"/>
                    </a:lnTo>
                    <a:lnTo>
                      <a:pt x="0" y="0"/>
                    </a:lnTo>
                    <a:lnTo>
                      <a:pt x="87" y="0"/>
                    </a:lnTo>
                    <a:lnTo>
                      <a:pt x="87" y="87"/>
                    </a:ln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8" name="Freeform 192"/>
              <p:cNvSpPr>
                <a:spLocks/>
              </p:cNvSpPr>
              <p:nvPr/>
            </p:nvSpPr>
            <p:spPr bwMode="gray">
              <a:xfrm>
                <a:off x="4313238" y="2497138"/>
                <a:ext cx="546100" cy="573088"/>
              </a:xfrm>
              <a:custGeom>
                <a:avLst/>
                <a:gdLst>
                  <a:gd name="T0" fmla="*/ 2147483647 w 1299"/>
                  <a:gd name="T1" fmla="*/ 2147483647 h 1367"/>
                  <a:gd name="T2" fmla="*/ 2147483647 w 1299"/>
                  <a:gd name="T3" fmla="*/ 2147483647 h 1367"/>
                  <a:gd name="T4" fmla="*/ 2147483647 w 1299"/>
                  <a:gd name="T5" fmla="*/ 2147483647 h 1367"/>
                  <a:gd name="T6" fmla="*/ 2147483647 w 1299"/>
                  <a:gd name="T7" fmla="*/ 2147483647 h 1367"/>
                  <a:gd name="T8" fmla="*/ 2147483647 w 1299"/>
                  <a:gd name="T9" fmla="*/ 2147483647 h 1367"/>
                  <a:gd name="T10" fmla="*/ 2147483647 w 1299"/>
                  <a:gd name="T11" fmla="*/ 2147483647 h 1367"/>
                  <a:gd name="T12" fmla="*/ 2147483647 w 1299"/>
                  <a:gd name="T13" fmla="*/ 2147483647 h 1367"/>
                  <a:gd name="T14" fmla="*/ 2147483647 w 1299"/>
                  <a:gd name="T15" fmla="*/ 2147483647 h 1367"/>
                  <a:gd name="T16" fmla="*/ 2147483647 w 1299"/>
                  <a:gd name="T17" fmla="*/ 2147483647 h 1367"/>
                  <a:gd name="T18" fmla="*/ 2147483647 w 1299"/>
                  <a:gd name="T19" fmla="*/ 2147483647 h 1367"/>
                  <a:gd name="T20" fmla="*/ 2147483647 w 1299"/>
                  <a:gd name="T21" fmla="*/ 2147483647 h 1367"/>
                  <a:gd name="T22" fmla="*/ 2147483647 w 1299"/>
                  <a:gd name="T23" fmla="*/ 2147483647 h 1367"/>
                  <a:gd name="T24" fmla="*/ 2147483647 w 1299"/>
                  <a:gd name="T25" fmla="*/ 2147483647 h 1367"/>
                  <a:gd name="T26" fmla="*/ 2147483647 w 1299"/>
                  <a:gd name="T27" fmla="*/ 2147483647 h 1367"/>
                  <a:gd name="T28" fmla="*/ 2147483647 w 1299"/>
                  <a:gd name="T29" fmla="*/ 2147483647 h 1367"/>
                  <a:gd name="T30" fmla="*/ 2147483647 w 1299"/>
                  <a:gd name="T31" fmla="*/ 2147483647 h 1367"/>
                  <a:gd name="T32" fmla="*/ 2147483647 w 1299"/>
                  <a:gd name="T33" fmla="*/ 2147483647 h 1367"/>
                  <a:gd name="T34" fmla="*/ 2147483647 w 1299"/>
                  <a:gd name="T35" fmla="*/ 2147483647 h 1367"/>
                  <a:gd name="T36" fmla="*/ 2147483647 w 1299"/>
                  <a:gd name="T37" fmla="*/ 2147483647 h 1367"/>
                  <a:gd name="T38" fmla="*/ 2147483647 w 1299"/>
                  <a:gd name="T39" fmla="*/ 2147483647 h 1367"/>
                  <a:gd name="T40" fmla="*/ 2147483647 w 1299"/>
                  <a:gd name="T41" fmla="*/ 2147483647 h 1367"/>
                  <a:gd name="T42" fmla="*/ 2147483647 w 1299"/>
                  <a:gd name="T43" fmla="*/ 2147483647 h 1367"/>
                  <a:gd name="T44" fmla="*/ 2147483647 w 1299"/>
                  <a:gd name="T45" fmla="*/ 2147483647 h 1367"/>
                  <a:gd name="T46" fmla="*/ 2147483647 w 1299"/>
                  <a:gd name="T47" fmla="*/ 2147483647 h 1367"/>
                  <a:gd name="T48" fmla="*/ 2147483647 w 1299"/>
                  <a:gd name="T49" fmla="*/ 2147483647 h 1367"/>
                  <a:gd name="T50" fmla="*/ 2147483647 w 1299"/>
                  <a:gd name="T51" fmla="*/ 2147483647 h 1367"/>
                  <a:gd name="T52" fmla="*/ 2147483647 w 1299"/>
                  <a:gd name="T53" fmla="*/ 2147483647 h 1367"/>
                  <a:gd name="T54" fmla="*/ 2147483647 w 1299"/>
                  <a:gd name="T55" fmla="*/ 2147483647 h 1367"/>
                  <a:gd name="T56" fmla="*/ 2147483647 w 1299"/>
                  <a:gd name="T57" fmla="*/ 2147483647 h 1367"/>
                  <a:gd name="T58" fmla="*/ 2147483647 w 1299"/>
                  <a:gd name="T59" fmla="*/ 2147483647 h 1367"/>
                  <a:gd name="T60" fmla="*/ 2147483647 w 1299"/>
                  <a:gd name="T61" fmla="*/ 2147483647 h 1367"/>
                  <a:gd name="T62" fmla="*/ 2147483647 w 1299"/>
                  <a:gd name="T63" fmla="*/ 2147483647 h 1367"/>
                  <a:gd name="T64" fmla="*/ 2147483647 w 1299"/>
                  <a:gd name="T65" fmla="*/ 2147483647 h 1367"/>
                  <a:gd name="T66" fmla="*/ 2147483647 w 1299"/>
                  <a:gd name="T67" fmla="*/ 2147483647 h 1367"/>
                  <a:gd name="T68" fmla="*/ 0 w 1299"/>
                  <a:gd name="T69" fmla="*/ 2147483647 h 1367"/>
                  <a:gd name="T70" fmla="*/ 0 w 1299"/>
                  <a:gd name="T71" fmla="*/ 2147483647 h 1367"/>
                  <a:gd name="T72" fmla="*/ 2147483647 w 1299"/>
                  <a:gd name="T73" fmla="*/ 2147483647 h 1367"/>
                  <a:gd name="T74" fmla="*/ 2147483647 w 1299"/>
                  <a:gd name="T75" fmla="*/ 2147483647 h 1367"/>
                  <a:gd name="T76" fmla="*/ 2147483647 w 1299"/>
                  <a:gd name="T77" fmla="*/ 0 h 1367"/>
                  <a:gd name="T78" fmla="*/ 2147483647 w 1299"/>
                  <a:gd name="T79" fmla="*/ 0 h 1367"/>
                  <a:gd name="T80" fmla="*/ 2147483647 w 1299"/>
                  <a:gd name="T81" fmla="*/ 2147483647 h 1367"/>
                  <a:gd name="T82" fmla="*/ 2147483647 w 1299"/>
                  <a:gd name="T83" fmla="*/ 2147483647 h 1367"/>
                  <a:gd name="T84" fmla="*/ 2147483647 w 1299"/>
                  <a:gd name="T85" fmla="*/ 2147483647 h 1367"/>
                  <a:gd name="T86" fmla="*/ 2147483647 w 1299"/>
                  <a:gd name="T87" fmla="*/ 2147483647 h 1367"/>
                  <a:gd name="T88" fmla="*/ 2147483647 w 1299"/>
                  <a:gd name="T89" fmla="*/ 2147483647 h 1367"/>
                  <a:gd name="T90" fmla="*/ 2147483647 w 1299"/>
                  <a:gd name="T91" fmla="*/ 2147483647 h 1367"/>
                  <a:gd name="T92" fmla="*/ 2147483647 w 1299"/>
                  <a:gd name="T93" fmla="*/ 2147483647 h 1367"/>
                  <a:gd name="T94" fmla="*/ 2147483647 w 1299"/>
                  <a:gd name="T95" fmla="*/ 2147483647 h 1367"/>
                  <a:gd name="T96" fmla="*/ 2147483647 w 1299"/>
                  <a:gd name="T97" fmla="*/ 2147483647 h 1367"/>
                  <a:gd name="T98" fmla="*/ 2147483647 w 1299"/>
                  <a:gd name="T99" fmla="*/ 2147483647 h 1367"/>
                  <a:gd name="T100" fmla="*/ 2147483647 w 1299"/>
                  <a:gd name="T101" fmla="*/ 2147483647 h 136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299" h="1367">
                    <a:moveTo>
                      <a:pt x="1181" y="1367"/>
                    </a:moveTo>
                    <a:lnTo>
                      <a:pt x="1181" y="1367"/>
                    </a:lnTo>
                    <a:lnTo>
                      <a:pt x="990" y="1367"/>
                    </a:lnTo>
                    <a:cubicBezTo>
                      <a:pt x="972" y="1367"/>
                      <a:pt x="957" y="1352"/>
                      <a:pt x="957" y="1334"/>
                    </a:cubicBezTo>
                    <a:cubicBezTo>
                      <a:pt x="957" y="1316"/>
                      <a:pt x="972" y="1301"/>
                      <a:pt x="990" y="1301"/>
                    </a:cubicBezTo>
                    <a:lnTo>
                      <a:pt x="1181" y="1301"/>
                    </a:lnTo>
                    <a:cubicBezTo>
                      <a:pt x="1209" y="1301"/>
                      <a:pt x="1232" y="1278"/>
                      <a:pt x="1232" y="1249"/>
                    </a:cubicBezTo>
                    <a:lnTo>
                      <a:pt x="1232" y="601"/>
                    </a:lnTo>
                    <a:cubicBezTo>
                      <a:pt x="1232" y="573"/>
                      <a:pt x="1209" y="550"/>
                      <a:pt x="1181" y="550"/>
                    </a:cubicBezTo>
                    <a:lnTo>
                      <a:pt x="843" y="550"/>
                    </a:lnTo>
                    <a:cubicBezTo>
                      <a:pt x="814" y="550"/>
                      <a:pt x="791" y="573"/>
                      <a:pt x="791" y="601"/>
                    </a:cubicBezTo>
                    <a:lnTo>
                      <a:pt x="791" y="1221"/>
                    </a:lnTo>
                    <a:lnTo>
                      <a:pt x="601" y="1221"/>
                    </a:lnTo>
                    <a:lnTo>
                      <a:pt x="601" y="291"/>
                    </a:lnTo>
                    <a:cubicBezTo>
                      <a:pt x="601" y="262"/>
                      <a:pt x="578" y="239"/>
                      <a:pt x="549" y="239"/>
                    </a:cubicBezTo>
                    <a:lnTo>
                      <a:pt x="495" y="239"/>
                    </a:lnTo>
                    <a:lnTo>
                      <a:pt x="495" y="118"/>
                    </a:lnTo>
                    <a:cubicBezTo>
                      <a:pt x="495" y="90"/>
                      <a:pt x="472" y="67"/>
                      <a:pt x="443" y="67"/>
                    </a:cubicBezTo>
                    <a:lnTo>
                      <a:pt x="224" y="67"/>
                    </a:lnTo>
                    <a:cubicBezTo>
                      <a:pt x="196" y="67"/>
                      <a:pt x="173" y="90"/>
                      <a:pt x="173" y="118"/>
                    </a:cubicBezTo>
                    <a:lnTo>
                      <a:pt x="173" y="239"/>
                    </a:lnTo>
                    <a:lnTo>
                      <a:pt x="118" y="239"/>
                    </a:lnTo>
                    <a:cubicBezTo>
                      <a:pt x="90" y="239"/>
                      <a:pt x="67" y="262"/>
                      <a:pt x="67" y="291"/>
                    </a:cubicBezTo>
                    <a:lnTo>
                      <a:pt x="67" y="1249"/>
                    </a:lnTo>
                    <a:cubicBezTo>
                      <a:pt x="67" y="1278"/>
                      <a:pt x="90" y="1301"/>
                      <a:pt x="118" y="1301"/>
                    </a:cubicBezTo>
                    <a:lnTo>
                      <a:pt x="549" y="1301"/>
                    </a:lnTo>
                    <a:cubicBezTo>
                      <a:pt x="551" y="1301"/>
                      <a:pt x="552" y="1301"/>
                      <a:pt x="553" y="1300"/>
                    </a:cubicBezTo>
                    <a:lnTo>
                      <a:pt x="556" y="1300"/>
                    </a:lnTo>
                    <a:lnTo>
                      <a:pt x="760" y="1300"/>
                    </a:lnTo>
                    <a:cubicBezTo>
                      <a:pt x="779" y="1300"/>
                      <a:pt x="793" y="1315"/>
                      <a:pt x="793" y="1334"/>
                    </a:cubicBezTo>
                    <a:cubicBezTo>
                      <a:pt x="793" y="1352"/>
                      <a:pt x="779" y="1367"/>
                      <a:pt x="760" y="1367"/>
                    </a:cubicBezTo>
                    <a:lnTo>
                      <a:pt x="558" y="1367"/>
                    </a:lnTo>
                    <a:cubicBezTo>
                      <a:pt x="555" y="1367"/>
                      <a:pt x="552" y="1367"/>
                      <a:pt x="549" y="1367"/>
                    </a:cubicBezTo>
                    <a:lnTo>
                      <a:pt x="118" y="1367"/>
                    </a:lnTo>
                    <a:cubicBezTo>
                      <a:pt x="53" y="1367"/>
                      <a:pt x="0" y="1314"/>
                      <a:pt x="0" y="1249"/>
                    </a:cubicBezTo>
                    <a:lnTo>
                      <a:pt x="0" y="291"/>
                    </a:lnTo>
                    <a:cubicBezTo>
                      <a:pt x="0" y="230"/>
                      <a:pt x="47" y="179"/>
                      <a:pt x="106" y="173"/>
                    </a:cubicBezTo>
                    <a:lnTo>
                      <a:pt x="106" y="118"/>
                    </a:lnTo>
                    <a:cubicBezTo>
                      <a:pt x="106" y="53"/>
                      <a:pt x="159" y="0"/>
                      <a:pt x="224" y="0"/>
                    </a:cubicBezTo>
                    <a:lnTo>
                      <a:pt x="443" y="0"/>
                    </a:lnTo>
                    <a:cubicBezTo>
                      <a:pt x="509" y="0"/>
                      <a:pt x="561" y="53"/>
                      <a:pt x="561" y="118"/>
                    </a:cubicBezTo>
                    <a:lnTo>
                      <a:pt x="561" y="173"/>
                    </a:lnTo>
                    <a:cubicBezTo>
                      <a:pt x="621" y="179"/>
                      <a:pt x="667" y="230"/>
                      <a:pt x="667" y="291"/>
                    </a:cubicBezTo>
                    <a:lnTo>
                      <a:pt x="667" y="1155"/>
                    </a:lnTo>
                    <a:lnTo>
                      <a:pt x="725" y="1155"/>
                    </a:lnTo>
                    <a:lnTo>
                      <a:pt x="725" y="601"/>
                    </a:lnTo>
                    <a:cubicBezTo>
                      <a:pt x="725" y="536"/>
                      <a:pt x="778" y="483"/>
                      <a:pt x="843" y="483"/>
                    </a:cubicBezTo>
                    <a:lnTo>
                      <a:pt x="1181" y="483"/>
                    </a:lnTo>
                    <a:cubicBezTo>
                      <a:pt x="1246" y="483"/>
                      <a:pt x="1299" y="536"/>
                      <a:pt x="1299" y="601"/>
                    </a:cubicBezTo>
                    <a:lnTo>
                      <a:pt x="1299" y="1249"/>
                    </a:lnTo>
                    <a:cubicBezTo>
                      <a:pt x="1299" y="1314"/>
                      <a:pt x="1246" y="1367"/>
                      <a:pt x="1181" y="1367"/>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9" name="Freeform 193"/>
              <p:cNvSpPr>
                <a:spLocks/>
              </p:cNvSpPr>
              <p:nvPr/>
            </p:nvSpPr>
            <p:spPr bwMode="gray">
              <a:xfrm>
                <a:off x="4603750" y="3027363"/>
                <a:ext cx="58738" cy="57150"/>
              </a:xfrm>
              <a:custGeom>
                <a:avLst/>
                <a:gdLst>
                  <a:gd name="T0" fmla="*/ 2147483647 w 139"/>
                  <a:gd name="T1" fmla="*/ 2147483647 h 138"/>
                  <a:gd name="T2" fmla="*/ 2147483647 w 139"/>
                  <a:gd name="T3" fmla="*/ 2147483647 h 138"/>
                  <a:gd name="T4" fmla="*/ 2147483647 w 139"/>
                  <a:gd name="T5" fmla="*/ 2147483647 h 138"/>
                  <a:gd name="T6" fmla="*/ 0 w 139"/>
                  <a:gd name="T7" fmla="*/ 2147483647 h 138"/>
                  <a:gd name="T8" fmla="*/ 2147483647 w 139"/>
                  <a:gd name="T9" fmla="*/ 0 h 138"/>
                  <a:gd name="T10" fmla="*/ 2147483647 w 139"/>
                  <a:gd name="T11" fmla="*/ 2147483647 h 13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9" h="138">
                    <a:moveTo>
                      <a:pt x="139" y="69"/>
                    </a:moveTo>
                    <a:lnTo>
                      <a:pt x="139" y="69"/>
                    </a:lnTo>
                    <a:cubicBezTo>
                      <a:pt x="139" y="107"/>
                      <a:pt x="108" y="138"/>
                      <a:pt x="70" y="138"/>
                    </a:cubicBezTo>
                    <a:cubicBezTo>
                      <a:pt x="31" y="138"/>
                      <a:pt x="0" y="107"/>
                      <a:pt x="0" y="69"/>
                    </a:cubicBezTo>
                    <a:cubicBezTo>
                      <a:pt x="0" y="31"/>
                      <a:pt x="31" y="0"/>
                      <a:pt x="70" y="0"/>
                    </a:cubicBezTo>
                    <a:cubicBezTo>
                      <a:pt x="108" y="0"/>
                      <a:pt x="139" y="31"/>
                      <a:pt x="139" y="69"/>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0" name="Freeform 194"/>
              <p:cNvSpPr>
                <a:spLocks/>
              </p:cNvSpPr>
              <p:nvPr/>
            </p:nvSpPr>
            <p:spPr bwMode="gray">
              <a:xfrm>
                <a:off x="4700588" y="3027363"/>
                <a:ext cx="58738" cy="57150"/>
              </a:xfrm>
              <a:custGeom>
                <a:avLst/>
                <a:gdLst>
                  <a:gd name="T0" fmla="*/ 2147483647 w 139"/>
                  <a:gd name="T1" fmla="*/ 2147483647 h 138"/>
                  <a:gd name="T2" fmla="*/ 2147483647 w 139"/>
                  <a:gd name="T3" fmla="*/ 2147483647 h 138"/>
                  <a:gd name="T4" fmla="*/ 2147483647 w 139"/>
                  <a:gd name="T5" fmla="*/ 2147483647 h 138"/>
                  <a:gd name="T6" fmla="*/ 0 w 139"/>
                  <a:gd name="T7" fmla="*/ 2147483647 h 138"/>
                  <a:gd name="T8" fmla="*/ 2147483647 w 139"/>
                  <a:gd name="T9" fmla="*/ 0 h 138"/>
                  <a:gd name="T10" fmla="*/ 2147483647 w 139"/>
                  <a:gd name="T11" fmla="*/ 2147483647 h 13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9" h="138">
                    <a:moveTo>
                      <a:pt x="139" y="69"/>
                    </a:moveTo>
                    <a:lnTo>
                      <a:pt x="139" y="69"/>
                    </a:lnTo>
                    <a:cubicBezTo>
                      <a:pt x="139" y="107"/>
                      <a:pt x="108" y="138"/>
                      <a:pt x="70" y="138"/>
                    </a:cubicBezTo>
                    <a:cubicBezTo>
                      <a:pt x="31" y="138"/>
                      <a:pt x="0" y="107"/>
                      <a:pt x="0" y="69"/>
                    </a:cubicBezTo>
                    <a:cubicBezTo>
                      <a:pt x="0" y="31"/>
                      <a:pt x="31" y="0"/>
                      <a:pt x="70" y="0"/>
                    </a:cubicBezTo>
                    <a:cubicBezTo>
                      <a:pt x="108" y="0"/>
                      <a:pt x="139" y="31"/>
                      <a:pt x="139" y="69"/>
                    </a:cubicBezTo>
                    <a:close/>
                  </a:path>
                </a:pathLst>
              </a:custGeom>
              <a:solidFill>
                <a:srgbClr val="FEFEF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grpSp>
        <p:nvGrpSpPr>
          <p:cNvPr id="703" name="组合 215"/>
          <p:cNvGrpSpPr>
            <a:grpSpLocks/>
          </p:cNvGrpSpPr>
          <p:nvPr/>
        </p:nvGrpSpPr>
        <p:grpSpPr bwMode="gray">
          <a:xfrm>
            <a:off x="5652741" y="5224474"/>
            <a:ext cx="458833" cy="458833"/>
            <a:chOff x="5181600" y="2019300"/>
            <a:chExt cx="1114425" cy="1116013"/>
          </a:xfrm>
        </p:grpSpPr>
        <p:sp>
          <p:nvSpPr>
            <p:cNvPr id="704" name="Freeform 134"/>
            <p:cNvSpPr>
              <a:spLocks/>
            </p:cNvSpPr>
            <p:nvPr/>
          </p:nvSpPr>
          <p:spPr bwMode="gray">
            <a:xfrm>
              <a:off x="5181600" y="2019300"/>
              <a:ext cx="1114425" cy="1116013"/>
            </a:xfrm>
            <a:custGeom>
              <a:avLst/>
              <a:gdLst>
                <a:gd name="T0" fmla="*/ 2147483647 w 2659"/>
                <a:gd name="T1" fmla="*/ 2147483647 h 2658"/>
                <a:gd name="T2" fmla="*/ 2147483647 w 2659"/>
                <a:gd name="T3" fmla="*/ 2147483647 h 2658"/>
                <a:gd name="T4" fmla="*/ 2147483647 w 2659"/>
                <a:gd name="T5" fmla="*/ 2147483647 h 2658"/>
                <a:gd name="T6" fmla="*/ 0 w 2659"/>
                <a:gd name="T7" fmla="*/ 2147483647 h 2658"/>
                <a:gd name="T8" fmla="*/ 2147483647 w 2659"/>
                <a:gd name="T9" fmla="*/ 0 h 2658"/>
                <a:gd name="T10" fmla="*/ 2147483647 w 2659"/>
                <a:gd name="T11" fmla="*/ 2147483647 h 2658"/>
                <a:gd name="T12" fmla="*/ 0 60000 65536"/>
                <a:gd name="T13" fmla="*/ 0 60000 65536"/>
                <a:gd name="T14" fmla="*/ 0 60000 65536"/>
                <a:gd name="T15" fmla="*/ 0 60000 65536"/>
                <a:gd name="T16" fmla="*/ 0 60000 65536"/>
                <a:gd name="T17" fmla="*/ 0 60000 65536"/>
                <a:gd name="T18" fmla="*/ 0 w 2659"/>
                <a:gd name="T19" fmla="*/ 0 h 2658"/>
                <a:gd name="T20" fmla="*/ 2659 w 2659"/>
                <a:gd name="T21" fmla="*/ 2658 h 2658"/>
              </a:gdLst>
              <a:ahLst/>
              <a:cxnLst>
                <a:cxn ang="T12">
                  <a:pos x="T0" y="T1"/>
                </a:cxn>
                <a:cxn ang="T13">
                  <a:pos x="T2" y="T3"/>
                </a:cxn>
                <a:cxn ang="T14">
                  <a:pos x="T4" y="T5"/>
                </a:cxn>
                <a:cxn ang="T15">
                  <a:pos x="T6" y="T7"/>
                </a:cxn>
                <a:cxn ang="T16">
                  <a:pos x="T8" y="T9"/>
                </a:cxn>
                <a:cxn ang="T17">
                  <a:pos x="T10" y="T11"/>
                </a:cxn>
              </a:cxnLst>
              <a:rect l="T18" t="T19" r="T20" b="T21"/>
              <a:pathLst>
                <a:path w="2659" h="2658">
                  <a:moveTo>
                    <a:pt x="2659" y="1329"/>
                  </a:moveTo>
                  <a:lnTo>
                    <a:pt x="2659" y="1329"/>
                  </a:lnTo>
                  <a:cubicBezTo>
                    <a:pt x="2659" y="2063"/>
                    <a:pt x="2063" y="2658"/>
                    <a:pt x="1329" y="2658"/>
                  </a:cubicBezTo>
                  <a:cubicBezTo>
                    <a:pt x="595" y="2658"/>
                    <a:pt x="0" y="2063"/>
                    <a:pt x="0" y="1329"/>
                  </a:cubicBezTo>
                  <a:cubicBezTo>
                    <a:pt x="0" y="595"/>
                    <a:pt x="595" y="0"/>
                    <a:pt x="1329" y="0"/>
                  </a:cubicBezTo>
                  <a:cubicBezTo>
                    <a:pt x="2063" y="0"/>
                    <a:pt x="2659" y="595"/>
                    <a:pt x="2659" y="1329"/>
                  </a:cubicBezTo>
                  <a:close/>
                </a:path>
              </a:pathLst>
            </a:custGeom>
            <a:solidFill>
              <a:srgbClr val="30B5C5"/>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05" name="组合 193"/>
            <p:cNvGrpSpPr>
              <a:grpSpLocks/>
            </p:cNvGrpSpPr>
            <p:nvPr/>
          </p:nvGrpSpPr>
          <p:grpSpPr bwMode="gray">
            <a:xfrm>
              <a:off x="5422900" y="2230438"/>
              <a:ext cx="631825" cy="693738"/>
              <a:chOff x="5422900" y="2230438"/>
              <a:chExt cx="631825" cy="693738"/>
            </a:xfrm>
          </p:grpSpPr>
          <p:sp>
            <p:nvSpPr>
              <p:cNvPr id="706" name="Freeform 135"/>
              <p:cNvSpPr>
                <a:spLocks/>
              </p:cNvSpPr>
              <p:nvPr/>
            </p:nvSpPr>
            <p:spPr bwMode="gray">
              <a:xfrm>
                <a:off x="5422900" y="2230438"/>
                <a:ext cx="631825" cy="693738"/>
              </a:xfrm>
              <a:custGeom>
                <a:avLst/>
                <a:gdLst>
                  <a:gd name="T0" fmla="*/ 2147483647 w 1508"/>
                  <a:gd name="T1" fmla="*/ 2147483647 h 1652"/>
                  <a:gd name="T2" fmla="*/ 2147483647 w 1508"/>
                  <a:gd name="T3" fmla="*/ 2147483647 h 1652"/>
                  <a:gd name="T4" fmla="*/ 2147483647 w 1508"/>
                  <a:gd name="T5" fmla="*/ 2147483647 h 1652"/>
                  <a:gd name="T6" fmla="*/ 2147483647 w 1508"/>
                  <a:gd name="T7" fmla="*/ 2147483647 h 1652"/>
                  <a:gd name="T8" fmla="*/ 2147483647 w 1508"/>
                  <a:gd name="T9" fmla="*/ 2147483647 h 1652"/>
                  <a:gd name="T10" fmla="*/ 2147483647 w 1508"/>
                  <a:gd name="T11" fmla="*/ 2147483647 h 1652"/>
                  <a:gd name="T12" fmla="*/ 2147483647 w 1508"/>
                  <a:gd name="T13" fmla="*/ 2147483647 h 1652"/>
                  <a:gd name="T14" fmla="*/ 2147483647 w 1508"/>
                  <a:gd name="T15" fmla="*/ 2147483647 h 1652"/>
                  <a:gd name="T16" fmla="*/ 2147483647 w 1508"/>
                  <a:gd name="T17" fmla="*/ 0 h 1652"/>
                  <a:gd name="T18" fmla="*/ 2147483647 w 1508"/>
                  <a:gd name="T19" fmla="*/ 2147483647 h 1652"/>
                  <a:gd name="T20" fmla="*/ 2147483647 w 1508"/>
                  <a:gd name="T21" fmla="*/ 2147483647 h 1652"/>
                  <a:gd name="T22" fmla="*/ 2147483647 w 1508"/>
                  <a:gd name="T23" fmla="*/ 2147483647 h 1652"/>
                  <a:gd name="T24" fmla="*/ 2147483647 w 1508"/>
                  <a:gd name="T25" fmla="*/ 2147483647 h 1652"/>
                  <a:gd name="T26" fmla="*/ 2147483647 w 1508"/>
                  <a:gd name="T27" fmla="*/ 2147483647 h 1652"/>
                  <a:gd name="T28" fmla="*/ 2147483647 w 1508"/>
                  <a:gd name="T29" fmla="*/ 2147483647 h 1652"/>
                  <a:gd name="T30" fmla="*/ 0 w 1508"/>
                  <a:gd name="T31" fmla="*/ 2147483647 h 1652"/>
                  <a:gd name="T32" fmla="*/ 2147483647 w 1508"/>
                  <a:gd name="T33" fmla="*/ 2147483647 h 1652"/>
                  <a:gd name="T34" fmla="*/ 2147483647 w 1508"/>
                  <a:gd name="T35" fmla="*/ 2147483647 h 1652"/>
                  <a:gd name="T36" fmla="*/ 0 w 1508"/>
                  <a:gd name="T37" fmla="*/ 2147483647 h 1652"/>
                  <a:gd name="T38" fmla="*/ 2147483647 w 1508"/>
                  <a:gd name="T39" fmla="*/ 2147483647 h 1652"/>
                  <a:gd name="T40" fmla="*/ 2147483647 w 1508"/>
                  <a:gd name="T41" fmla="*/ 2147483647 h 1652"/>
                  <a:gd name="T42" fmla="*/ 2147483647 w 1508"/>
                  <a:gd name="T43" fmla="*/ 2147483647 h 1652"/>
                  <a:gd name="T44" fmla="*/ 2147483647 w 1508"/>
                  <a:gd name="T45" fmla="*/ 2147483647 h 1652"/>
                  <a:gd name="T46" fmla="*/ 2147483647 w 1508"/>
                  <a:gd name="T47" fmla="*/ 2147483647 h 1652"/>
                  <a:gd name="T48" fmla="*/ 2147483647 w 1508"/>
                  <a:gd name="T49" fmla="*/ 2147483647 h 1652"/>
                  <a:gd name="T50" fmla="*/ 2147483647 w 1508"/>
                  <a:gd name="T51" fmla="*/ 2147483647 h 1652"/>
                  <a:gd name="T52" fmla="*/ 2147483647 w 1508"/>
                  <a:gd name="T53" fmla="*/ 2147483647 h 1652"/>
                  <a:gd name="T54" fmla="*/ 2147483647 w 1508"/>
                  <a:gd name="T55" fmla="*/ 2147483647 h 1652"/>
                  <a:gd name="T56" fmla="*/ 2147483647 w 1508"/>
                  <a:gd name="T57" fmla="*/ 2147483647 h 1652"/>
                  <a:gd name="T58" fmla="*/ 2147483647 w 1508"/>
                  <a:gd name="T59" fmla="*/ 2147483647 h 1652"/>
                  <a:gd name="T60" fmla="*/ 2147483647 w 1508"/>
                  <a:gd name="T61" fmla="*/ 2147483647 h 1652"/>
                  <a:gd name="T62" fmla="*/ 2147483647 w 1508"/>
                  <a:gd name="T63" fmla="*/ 2147483647 h 1652"/>
                  <a:gd name="T64" fmla="*/ 2147483647 w 1508"/>
                  <a:gd name="T65" fmla="*/ 2147483647 h 1652"/>
                  <a:gd name="T66" fmla="*/ 2147483647 w 1508"/>
                  <a:gd name="T67" fmla="*/ 2147483647 h 1652"/>
                  <a:gd name="T68" fmla="*/ 2147483647 w 1508"/>
                  <a:gd name="T69" fmla="*/ 2147483647 h 1652"/>
                  <a:gd name="T70" fmla="*/ 2147483647 w 1508"/>
                  <a:gd name="T71" fmla="*/ 2147483647 h 1652"/>
                  <a:gd name="T72" fmla="*/ 2147483647 w 1508"/>
                  <a:gd name="T73" fmla="*/ 2147483647 h 1652"/>
                  <a:gd name="T74" fmla="*/ 2147483647 w 1508"/>
                  <a:gd name="T75" fmla="*/ 2147483647 h 1652"/>
                  <a:gd name="T76" fmla="*/ 2147483647 w 1508"/>
                  <a:gd name="T77" fmla="*/ 2147483647 h 1652"/>
                  <a:gd name="T78" fmla="*/ 2147483647 w 1508"/>
                  <a:gd name="T79" fmla="*/ 2147483647 h 1652"/>
                  <a:gd name="T80" fmla="*/ 2147483647 w 1508"/>
                  <a:gd name="T81" fmla="*/ 2147483647 h 1652"/>
                  <a:gd name="T82" fmla="*/ 2147483647 w 1508"/>
                  <a:gd name="T83" fmla="*/ 2147483647 h 1652"/>
                  <a:gd name="T84" fmla="*/ 2147483647 w 1508"/>
                  <a:gd name="T85" fmla="*/ 2147483647 h 1652"/>
                  <a:gd name="T86" fmla="*/ 2147483647 w 1508"/>
                  <a:gd name="T87" fmla="*/ 2147483647 h 1652"/>
                  <a:gd name="T88" fmla="*/ 2147483647 w 1508"/>
                  <a:gd name="T89" fmla="*/ 2147483647 h 1652"/>
                  <a:gd name="T90" fmla="*/ 2147483647 w 1508"/>
                  <a:gd name="T91" fmla="*/ 2147483647 h 1652"/>
                  <a:gd name="T92" fmla="*/ 2147483647 w 1508"/>
                  <a:gd name="T93" fmla="*/ 2147483647 h 1652"/>
                  <a:gd name="T94" fmla="*/ 2147483647 w 1508"/>
                  <a:gd name="T95" fmla="*/ 2147483647 h 1652"/>
                  <a:gd name="T96" fmla="*/ 2147483647 w 1508"/>
                  <a:gd name="T97" fmla="*/ 2147483647 h 1652"/>
                  <a:gd name="T98" fmla="*/ 2147483647 w 1508"/>
                  <a:gd name="T99" fmla="*/ 2147483647 h 165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508"/>
                  <a:gd name="T151" fmla="*/ 0 h 1652"/>
                  <a:gd name="T152" fmla="*/ 1508 w 1508"/>
                  <a:gd name="T153" fmla="*/ 1652 h 165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508" h="1652">
                    <a:moveTo>
                      <a:pt x="1475" y="987"/>
                    </a:moveTo>
                    <a:lnTo>
                      <a:pt x="1475" y="987"/>
                    </a:lnTo>
                    <a:cubicBezTo>
                      <a:pt x="1493" y="987"/>
                      <a:pt x="1508" y="972"/>
                      <a:pt x="1508" y="954"/>
                    </a:cubicBezTo>
                    <a:lnTo>
                      <a:pt x="1508" y="847"/>
                    </a:lnTo>
                    <a:cubicBezTo>
                      <a:pt x="1508" y="831"/>
                      <a:pt x="1497" y="817"/>
                      <a:pt x="1481" y="814"/>
                    </a:cubicBezTo>
                    <a:lnTo>
                      <a:pt x="1160" y="756"/>
                    </a:lnTo>
                    <a:lnTo>
                      <a:pt x="1160" y="661"/>
                    </a:lnTo>
                    <a:lnTo>
                      <a:pt x="1176" y="661"/>
                    </a:lnTo>
                    <a:cubicBezTo>
                      <a:pt x="1195" y="661"/>
                      <a:pt x="1210" y="646"/>
                      <a:pt x="1210" y="628"/>
                    </a:cubicBezTo>
                    <a:lnTo>
                      <a:pt x="1210" y="520"/>
                    </a:lnTo>
                    <a:cubicBezTo>
                      <a:pt x="1210" y="501"/>
                      <a:pt x="1195" y="486"/>
                      <a:pt x="1176" y="486"/>
                    </a:cubicBezTo>
                    <a:lnTo>
                      <a:pt x="1153" y="486"/>
                    </a:lnTo>
                    <a:cubicBezTo>
                      <a:pt x="1103" y="295"/>
                      <a:pt x="956" y="219"/>
                      <a:pt x="897" y="195"/>
                    </a:cubicBezTo>
                    <a:lnTo>
                      <a:pt x="897" y="173"/>
                    </a:lnTo>
                    <a:cubicBezTo>
                      <a:pt x="897" y="154"/>
                      <a:pt x="882" y="140"/>
                      <a:pt x="863" y="140"/>
                    </a:cubicBezTo>
                    <a:lnTo>
                      <a:pt x="827" y="140"/>
                    </a:lnTo>
                    <a:lnTo>
                      <a:pt x="786" y="23"/>
                    </a:lnTo>
                    <a:cubicBezTo>
                      <a:pt x="781" y="9"/>
                      <a:pt x="768" y="0"/>
                      <a:pt x="754" y="0"/>
                    </a:cubicBezTo>
                    <a:cubicBezTo>
                      <a:pt x="740" y="0"/>
                      <a:pt x="727" y="9"/>
                      <a:pt x="723" y="23"/>
                    </a:cubicBezTo>
                    <a:lnTo>
                      <a:pt x="682" y="140"/>
                    </a:lnTo>
                    <a:lnTo>
                      <a:pt x="645" y="140"/>
                    </a:lnTo>
                    <a:cubicBezTo>
                      <a:pt x="627" y="140"/>
                      <a:pt x="612" y="154"/>
                      <a:pt x="612" y="173"/>
                    </a:cubicBezTo>
                    <a:lnTo>
                      <a:pt x="612" y="195"/>
                    </a:lnTo>
                    <a:cubicBezTo>
                      <a:pt x="553" y="219"/>
                      <a:pt x="406" y="295"/>
                      <a:pt x="356" y="486"/>
                    </a:cubicBezTo>
                    <a:lnTo>
                      <a:pt x="332" y="486"/>
                    </a:lnTo>
                    <a:cubicBezTo>
                      <a:pt x="314" y="486"/>
                      <a:pt x="299" y="501"/>
                      <a:pt x="299" y="520"/>
                    </a:cubicBezTo>
                    <a:lnTo>
                      <a:pt x="299" y="628"/>
                    </a:lnTo>
                    <a:cubicBezTo>
                      <a:pt x="299" y="646"/>
                      <a:pt x="314" y="661"/>
                      <a:pt x="332" y="661"/>
                    </a:cubicBezTo>
                    <a:lnTo>
                      <a:pt x="349" y="661"/>
                    </a:lnTo>
                    <a:lnTo>
                      <a:pt x="349" y="756"/>
                    </a:lnTo>
                    <a:lnTo>
                      <a:pt x="28" y="814"/>
                    </a:lnTo>
                    <a:cubicBezTo>
                      <a:pt x="12" y="817"/>
                      <a:pt x="0" y="831"/>
                      <a:pt x="0" y="847"/>
                    </a:cubicBezTo>
                    <a:lnTo>
                      <a:pt x="0" y="954"/>
                    </a:lnTo>
                    <a:cubicBezTo>
                      <a:pt x="0" y="972"/>
                      <a:pt x="15" y="987"/>
                      <a:pt x="33" y="987"/>
                    </a:cubicBezTo>
                    <a:lnTo>
                      <a:pt x="84" y="987"/>
                    </a:lnTo>
                    <a:lnTo>
                      <a:pt x="84" y="1438"/>
                    </a:lnTo>
                    <a:lnTo>
                      <a:pt x="33" y="1438"/>
                    </a:lnTo>
                    <a:cubicBezTo>
                      <a:pt x="15" y="1438"/>
                      <a:pt x="0" y="1453"/>
                      <a:pt x="0" y="1471"/>
                    </a:cubicBezTo>
                    <a:lnTo>
                      <a:pt x="0" y="1582"/>
                    </a:lnTo>
                    <a:cubicBezTo>
                      <a:pt x="0" y="1601"/>
                      <a:pt x="15" y="1616"/>
                      <a:pt x="33" y="1616"/>
                    </a:cubicBezTo>
                    <a:lnTo>
                      <a:pt x="965" y="1616"/>
                    </a:lnTo>
                    <a:cubicBezTo>
                      <a:pt x="977" y="1637"/>
                      <a:pt x="999" y="1652"/>
                      <a:pt x="1025" y="1652"/>
                    </a:cubicBezTo>
                    <a:cubicBezTo>
                      <a:pt x="1064" y="1652"/>
                      <a:pt x="1095" y="1620"/>
                      <a:pt x="1095" y="1582"/>
                    </a:cubicBezTo>
                    <a:cubicBezTo>
                      <a:pt x="1095" y="1544"/>
                      <a:pt x="1064" y="1513"/>
                      <a:pt x="1025" y="1513"/>
                    </a:cubicBezTo>
                    <a:cubicBezTo>
                      <a:pt x="999" y="1513"/>
                      <a:pt x="977" y="1527"/>
                      <a:pt x="965" y="1549"/>
                    </a:cubicBezTo>
                    <a:lnTo>
                      <a:pt x="67" y="1549"/>
                    </a:lnTo>
                    <a:lnTo>
                      <a:pt x="67" y="1504"/>
                    </a:lnTo>
                    <a:lnTo>
                      <a:pt x="117" y="1504"/>
                    </a:lnTo>
                    <a:cubicBezTo>
                      <a:pt x="136" y="1504"/>
                      <a:pt x="151" y="1489"/>
                      <a:pt x="151" y="1471"/>
                    </a:cubicBezTo>
                    <a:lnTo>
                      <a:pt x="151" y="954"/>
                    </a:lnTo>
                    <a:cubicBezTo>
                      <a:pt x="151" y="936"/>
                      <a:pt x="136" y="921"/>
                      <a:pt x="117" y="921"/>
                    </a:cubicBezTo>
                    <a:lnTo>
                      <a:pt x="67" y="921"/>
                    </a:lnTo>
                    <a:lnTo>
                      <a:pt x="67" y="875"/>
                    </a:lnTo>
                    <a:lnTo>
                      <a:pt x="388" y="816"/>
                    </a:lnTo>
                    <a:cubicBezTo>
                      <a:pt x="404" y="813"/>
                      <a:pt x="415" y="800"/>
                      <a:pt x="415" y="784"/>
                    </a:cubicBezTo>
                    <a:lnTo>
                      <a:pt x="415" y="628"/>
                    </a:lnTo>
                    <a:cubicBezTo>
                      <a:pt x="415" y="609"/>
                      <a:pt x="400" y="594"/>
                      <a:pt x="382" y="594"/>
                    </a:cubicBezTo>
                    <a:lnTo>
                      <a:pt x="366" y="594"/>
                    </a:lnTo>
                    <a:lnTo>
                      <a:pt x="366" y="553"/>
                    </a:lnTo>
                    <a:lnTo>
                      <a:pt x="382" y="553"/>
                    </a:lnTo>
                    <a:cubicBezTo>
                      <a:pt x="398" y="553"/>
                      <a:pt x="412" y="542"/>
                      <a:pt x="415" y="526"/>
                    </a:cubicBezTo>
                    <a:cubicBezTo>
                      <a:pt x="459" y="309"/>
                      <a:pt x="646" y="253"/>
                      <a:pt x="654" y="251"/>
                    </a:cubicBezTo>
                    <a:cubicBezTo>
                      <a:pt x="669" y="247"/>
                      <a:pt x="679" y="234"/>
                      <a:pt x="679" y="219"/>
                    </a:cubicBezTo>
                    <a:lnTo>
                      <a:pt x="679" y="206"/>
                    </a:lnTo>
                    <a:lnTo>
                      <a:pt x="706" y="206"/>
                    </a:lnTo>
                    <a:cubicBezTo>
                      <a:pt x="720" y="206"/>
                      <a:pt x="732" y="197"/>
                      <a:pt x="737" y="184"/>
                    </a:cubicBezTo>
                    <a:lnTo>
                      <a:pt x="754" y="135"/>
                    </a:lnTo>
                    <a:lnTo>
                      <a:pt x="771" y="184"/>
                    </a:lnTo>
                    <a:cubicBezTo>
                      <a:pt x="776" y="197"/>
                      <a:pt x="789" y="206"/>
                      <a:pt x="803" y="206"/>
                    </a:cubicBezTo>
                    <a:lnTo>
                      <a:pt x="830" y="206"/>
                    </a:lnTo>
                    <a:lnTo>
                      <a:pt x="830" y="219"/>
                    </a:lnTo>
                    <a:cubicBezTo>
                      <a:pt x="830" y="234"/>
                      <a:pt x="840" y="247"/>
                      <a:pt x="854" y="251"/>
                    </a:cubicBezTo>
                    <a:cubicBezTo>
                      <a:pt x="856" y="252"/>
                      <a:pt x="1050" y="307"/>
                      <a:pt x="1094" y="526"/>
                    </a:cubicBezTo>
                    <a:cubicBezTo>
                      <a:pt x="1097" y="542"/>
                      <a:pt x="1111" y="553"/>
                      <a:pt x="1127" y="553"/>
                    </a:cubicBezTo>
                    <a:lnTo>
                      <a:pt x="1143" y="553"/>
                    </a:lnTo>
                    <a:lnTo>
                      <a:pt x="1143" y="594"/>
                    </a:lnTo>
                    <a:lnTo>
                      <a:pt x="1127" y="594"/>
                    </a:lnTo>
                    <a:cubicBezTo>
                      <a:pt x="1108" y="594"/>
                      <a:pt x="1093" y="609"/>
                      <a:pt x="1093" y="628"/>
                    </a:cubicBezTo>
                    <a:lnTo>
                      <a:pt x="1093" y="784"/>
                    </a:lnTo>
                    <a:cubicBezTo>
                      <a:pt x="1093" y="800"/>
                      <a:pt x="1105" y="813"/>
                      <a:pt x="1121" y="816"/>
                    </a:cubicBezTo>
                    <a:lnTo>
                      <a:pt x="1442" y="875"/>
                    </a:lnTo>
                    <a:lnTo>
                      <a:pt x="1442" y="921"/>
                    </a:lnTo>
                    <a:lnTo>
                      <a:pt x="1391" y="921"/>
                    </a:lnTo>
                    <a:cubicBezTo>
                      <a:pt x="1373" y="921"/>
                      <a:pt x="1358" y="936"/>
                      <a:pt x="1358" y="954"/>
                    </a:cubicBezTo>
                    <a:lnTo>
                      <a:pt x="1358" y="1471"/>
                    </a:lnTo>
                    <a:cubicBezTo>
                      <a:pt x="1358" y="1489"/>
                      <a:pt x="1373" y="1504"/>
                      <a:pt x="1391" y="1504"/>
                    </a:cubicBezTo>
                    <a:lnTo>
                      <a:pt x="1442" y="1504"/>
                    </a:lnTo>
                    <a:lnTo>
                      <a:pt x="1442" y="1549"/>
                    </a:lnTo>
                    <a:lnTo>
                      <a:pt x="1299" y="1549"/>
                    </a:lnTo>
                    <a:cubicBezTo>
                      <a:pt x="1287" y="1527"/>
                      <a:pt x="1265" y="1513"/>
                      <a:pt x="1238" y="1513"/>
                    </a:cubicBezTo>
                    <a:cubicBezTo>
                      <a:pt x="1200" y="1513"/>
                      <a:pt x="1169" y="1544"/>
                      <a:pt x="1169" y="1582"/>
                    </a:cubicBezTo>
                    <a:cubicBezTo>
                      <a:pt x="1169" y="1620"/>
                      <a:pt x="1200" y="1652"/>
                      <a:pt x="1238" y="1652"/>
                    </a:cubicBezTo>
                    <a:cubicBezTo>
                      <a:pt x="1265" y="1652"/>
                      <a:pt x="1287" y="1637"/>
                      <a:pt x="1299" y="1616"/>
                    </a:cubicBezTo>
                    <a:lnTo>
                      <a:pt x="1475" y="1616"/>
                    </a:lnTo>
                    <a:cubicBezTo>
                      <a:pt x="1493" y="1616"/>
                      <a:pt x="1508" y="1601"/>
                      <a:pt x="1508" y="1582"/>
                    </a:cubicBezTo>
                    <a:lnTo>
                      <a:pt x="1508" y="1471"/>
                    </a:lnTo>
                    <a:cubicBezTo>
                      <a:pt x="1508" y="1453"/>
                      <a:pt x="1493" y="1438"/>
                      <a:pt x="1475" y="1438"/>
                    </a:cubicBezTo>
                    <a:lnTo>
                      <a:pt x="1425" y="1438"/>
                    </a:lnTo>
                    <a:lnTo>
                      <a:pt x="1425" y="987"/>
                    </a:lnTo>
                    <a:lnTo>
                      <a:pt x="1475" y="987"/>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7" name="Freeform 136"/>
              <p:cNvSpPr>
                <a:spLocks noEditPoints="1"/>
              </p:cNvSpPr>
              <p:nvPr/>
            </p:nvSpPr>
            <p:spPr bwMode="gray">
              <a:xfrm>
                <a:off x="5618163" y="2487613"/>
                <a:ext cx="73025" cy="74613"/>
              </a:xfrm>
              <a:custGeom>
                <a:avLst/>
                <a:gdLst>
                  <a:gd name="T0" fmla="*/ 2147483647 w 177"/>
                  <a:gd name="T1" fmla="*/ 2147483647 h 177"/>
                  <a:gd name="T2" fmla="*/ 2147483647 w 177"/>
                  <a:gd name="T3" fmla="*/ 2147483647 h 177"/>
                  <a:gd name="T4" fmla="*/ 2147483647 w 177"/>
                  <a:gd name="T5" fmla="*/ 2147483647 h 177"/>
                  <a:gd name="T6" fmla="*/ 2147483647 w 177"/>
                  <a:gd name="T7" fmla="*/ 2147483647 h 177"/>
                  <a:gd name="T8" fmla="*/ 2147483647 w 177"/>
                  <a:gd name="T9" fmla="*/ 2147483647 h 177"/>
                  <a:gd name="T10" fmla="*/ 2147483647 w 177"/>
                  <a:gd name="T11" fmla="*/ 2147483647 h 177"/>
                  <a:gd name="T12" fmla="*/ 2147483647 w 177"/>
                  <a:gd name="T13" fmla="*/ 2147483647 h 177"/>
                  <a:gd name="T14" fmla="*/ 2147483647 w 177"/>
                  <a:gd name="T15" fmla="*/ 2147483647 h 177"/>
                  <a:gd name="T16" fmla="*/ 2147483647 w 177"/>
                  <a:gd name="T17" fmla="*/ 2147483647 h 177"/>
                  <a:gd name="T18" fmla="*/ 2147483647 w 177"/>
                  <a:gd name="T19" fmla="*/ 2147483647 h 177"/>
                  <a:gd name="T20" fmla="*/ 2147483647 w 177"/>
                  <a:gd name="T21" fmla="*/ 0 h 177"/>
                  <a:gd name="T22" fmla="*/ 2147483647 w 177"/>
                  <a:gd name="T23" fmla="*/ 0 h 177"/>
                  <a:gd name="T24" fmla="*/ 0 w 177"/>
                  <a:gd name="T25" fmla="*/ 2147483647 h 177"/>
                  <a:gd name="T26" fmla="*/ 0 w 177"/>
                  <a:gd name="T27" fmla="*/ 2147483647 h 177"/>
                  <a:gd name="T28" fmla="*/ 2147483647 w 177"/>
                  <a:gd name="T29" fmla="*/ 2147483647 h 177"/>
                  <a:gd name="T30" fmla="*/ 2147483647 w 177"/>
                  <a:gd name="T31" fmla="*/ 2147483647 h 17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7"/>
                  <a:gd name="T49" fmla="*/ 0 h 177"/>
                  <a:gd name="T50" fmla="*/ 177 w 177"/>
                  <a:gd name="T51" fmla="*/ 177 h 17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7" h="177">
                    <a:moveTo>
                      <a:pt x="67" y="67"/>
                    </a:moveTo>
                    <a:lnTo>
                      <a:pt x="67" y="67"/>
                    </a:lnTo>
                    <a:lnTo>
                      <a:pt x="110" y="67"/>
                    </a:lnTo>
                    <a:lnTo>
                      <a:pt x="110" y="111"/>
                    </a:lnTo>
                    <a:lnTo>
                      <a:pt x="67" y="111"/>
                    </a:lnTo>
                    <a:lnTo>
                      <a:pt x="67" y="67"/>
                    </a:lnTo>
                    <a:close/>
                    <a:moveTo>
                      <a:pt x="144" y="177"/>
                    </a:moveTo>
                    <a:lnTo>
                      <a:pt x="144" y="177"/>
                    </a:lnTo>
                    <a:cubicBezTo>
                      <a:pt x="162" y="177"/>
                      <a:pt x="177" y="162"/>
                      <a:pt x="177" y="144"/>
                    </a:cubicBezTo>
                    <a:lnTo>
                      <a:pt x="177" y="34"/>
                    </a:lnTo>
                    <a:cubicBezTo>
                      <a:pt x="177" y="15"/>
                      <a:pt x="162" y="0"/>
                      <a:pt x="144" y="0"/>
                    </a:cubicBezTo>
                    <a:lnTo>
                      <a:pt x="34" y="0"/>
                    </a:lnTo>
                    <a:cubicBezTo>
                      <a:pt x="15" y="0"/>
                      <a:pt x="0" y="15"/>
                      <a:pt x="0" y="34"/>
                    </a:cubicBezTo>
                    <a:lnTo>
                      <a:pt x="0" y="144"/>
                    </a:lnTo>
                    <a:cubicBezTo>
                      <a:pt x="0" y="162"/>
                      <a:pt x="15" y="177"/>
                      <a:pt x="34" y="177"/>
                    </a:cubicBezTo>
                    <a:lnTo>
                      <a:pt x="144" y="177"/>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8" name="Freeform 137"/>
              <p:cNvSpPr>
                <a:spLocks noEditPoints="1"/>
              </p:cNvSpPr>
              <p:nvPr/>
            </p:nvSpPr>
            <p:spPr bwMode="gray">
              <a:xfrm>
                <a:off x="5702300" y="2487613"/>
                <a:ext cx="73025" cy="74613"/>
              </a:xfrm>
              <a:custGeom>
                <a:avLst/>
                <a:gdLst>
                  <a:gd name="T0" fmla="*/ 2147483647 w 177"/>
                  <a:gd name="T1" fmla="*/ 2147483647 h 177"/>
                  <a:gd name="T2" fmla="*/ 2147483647 w 177"/>
                  <a:gd name="T3" fmla="*/ 2147483647 h 177"/>
                  <a:gd name="T4" fmla="*/ 2147483647 w 177"/>
                  <a:gd name="T5" fmla="*/ 2147483647 h 177"/>
                  <a:gd name="T6" fmla="*/ 2147483647 w 177"/>
                  <a:gd name="T7" fmla="*/ 2147483647 h 177"/>
                  <a:gd name="T8" fmla="*/ 2147483647 w 177"/>
                  <a:gd name="T9" fmla="*/ 2147483647 h 177"/>
                  <a:gd name="T10" fmla="*/ 2147483647 w 177"/>
                  <a:gd name="T11" fmla="*/ 2147483647 h 177"/>
                  <a:gd name="T12" fmla="*/ 2147483647 w 177"/>
                  <a:gd name="T13" fmla="*/ 2147483647 h 177"/>
                  <a:gd name="T14" fmla="*/ 2147483647 w 177"/>
                  <a:gd name="T15" fmla="*/ 2147483647 h 177"/>
                  <a:gd name="T16" fmla="*/ 2147483647 w 177"/>
                  <a:gd name="T17" fmla="*/ 2147483647 h 177"/>
                  <a:gd name="T18" fmla="*/ 2147483647 w 177"/>
                  <a:gd name="T19" fmla="*/ 2147483647 h 177"/>
                  <a:gd name="T20" fmla="*/ 2147483647 w 177"/>
                  <a:gd name="T21" fmla="*/ 0 h 177"/>
                  <a:gd name="T22" fmla="*/ 2147483647 w 177"/>
                  <a:gd name="T23" fmla="*/ 0 h 177"/>
                  <a:gd name="T24" fmla="*/ 0 w 177"/>
                  <a:gd name="T25" fmla="*/ 2147483647 h 177"/>
                  <a:gd name="T26" fmla="*/ 0 w 177"/>
                  <a:gd name="T27" fmla="*/ 2147483647 h 177"/>
                  <a:gd name="T28" fmla="*/ 2147483647 w 177"/>
                  <a:gd name="T29" fmla="*/ 2147483647 h 177"/>
                  <a:gd name="T30" fmla="*/ 2147483647 w 177"/>
                  <a:gd name="T31" fmla="*/ 2147483647 h 17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7"/>
                  <a:gd name="T49" fmla="*/ 0 h 177"/>
                  <a:gd name="T50" fmla="*/ 177 w 177"/>
                  <a:gd name="T51" fmla="*/ 177 h 17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7" h="177">
                    <a:moveTo>
                      <a:pt x="67" y="67"/>
                    </a:moveTo>
                    <a:lnTo>
                      <a:pt x="67" y="67"/>
                    </a:lnTo>
                    <a:lnTo>
                      <a:pt x="110" y="67"/>
                    </a:lnTo>
                    <a:lnTo>
                      <a:pt x="110" y="111"/>
                    </a:lnTo>
                    <a:lnTo>
                      <a:pt x="67" y="111"/>
                    </a:lnTo>
                    <a:lnTo>
                      <a:pt x="67" y="67"/>
                    </a:lnTo>
                    <a:close/>
                    <a:moveTo>
                      <a:pt x="143" y="177"/>
                    </a:moveTo>
                    <a:lnTo>
                      <a:pt x="143" y="177"/>
                    </a:lnTo>
                    <a:cubicBezTo>
                      <a:pt x="162" y="177"/>
                      <a:pt x="177" y="162"/>
                      <a:pt x="177" y="144"/>
                    </a:cubicBezTo>
                    <a:lnTo>
                      <a:pt x="177" y="34"/>
                    </a:lnTo>
                    <a:cubicBezTo>
                      <a:pt x="177" y="15"/>
                      <a:pt x="162" y="0"/>
                      <a:pt x="143" y="0"/>
                    </a:cubicBezTo>
                    <a:lnTo>
                      <a:pt x="33" y="0"/>
                    </a:lnTo>
                    <a:cubicBezTo>
                      <a:pt x="15" y="0"/>
                      <a:pt x="0" y="15"/>
                      <a:pt x="0" y="34"/>
                    </a:cubicBezTo>
                    <a:lnTo>
                      <a:pt x="0" y="144"/>
                    </a:lnTo>
                    <a:cubicBezTo>
                      <a:pt x="0" y="162"/>
                      <a:pt x="15" y="177"/>
                      <a:pt x="33" y="177"/>
                    </a:cubicBezTo>
                    <a:lnTo>
                      <a:pt x="143" y="177"/>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9" name="Freeform 138"/>
              <p:cNvSpPr>
                <a:spLocks noEditPoints="1"/>
              </p:cNvSpPr>
              <p:nvPr/>
            </p:nvSpPr>
            <p:spPr bwMode="gray">
              <a:xfrm>
                <a:off x="5786438" y="2487613"/>
                <a:ext cx="73025" cy="74613"/>
              </a:xfrm>
              <a:custGeom>
                <a:avLst/>
                <a:gdLst>
                  <a:gd name="T0" fmla="*/ 2147483647 w 176"/>
                  <a:gd name="T1" fmla="*/ 2147483647 h 177"/>
                  <a:gd name="T2" fmla="*/ 2147483647 w 176"/>
                  <a:gd name="T3" fmla="*/ 2147483647 h 177"/>
                  <a:gd name="T4" fmla="*/ 2147483647 w 176"/>
                  <a:gd name="T5" fmla="*/ 2147483647 h 177"/>
                  <a:gd name="T6" fmla="*/ 2147483647 w 176"/>
                  <a:gd name="T7" fmla="*/ 2147483647 h 177"/>
                  <a:gd name="T8" fmla="*/ 2147483647 w 176"/>
                  <a:gd name="T9" fmla="*/ 2147483647 h 177"/>
                  <a:gd name="T10" fmla="*/ 2147483647 w 176"/>
                  <a:gd name="T11" fmla="*/ 2147483647 h 177"/>
                  <a:gd name="T12" fmla="*/ 2147483647 w 176"/>
                  <a:gd name="T13" fmla="*/ 2147483647 h 177"/>
                  <a:gd name="T14" fmla="*/ 2147483647 w 176"/>
                  <a:gd name="T15" fmla="*/ 2147483647 h 177"/>
                  <a:gd name="T16" fmla="*/ 2147483647 w 176"/>
                  <a:gd name="T17" fmla="*/ 2147483647 h 177"/>
                  <a:gd name="T18" fmla="*/ 2147483647 w 176"/>
                  <a:gd name="T19" fmla="*/ 2147483647 h 177"/>
                  <a:gd name="T20" fmla="*/ 2147483647 w 176"/>
                  <a:gd name="T21" fmla="*/ 0 h 177"/>
                  <a:gd name="T22" fmla="*/ 2147483647 w 176"/>
                  <a:gd name="T23" fmla="*/ 0 h 177"/>
                  <a:gd name="T24" fmla="*/ 0 w 176"/>
                  <a:gd name="T25" fmla="*/ 2147483647 h 177"/>
                  <a:gd name="T26" fmla="*/ 0 w 176"/>
                  <a:gd name="T27" fmla="*/ 2147483647 h 177"/>
                  <a:gd name="T28" fmla="*/ 2147483647 w 176"/>
                  <a:gd name="T29" fmla="*/ 2147483647 h 177"/>
                  <a:gd name="T30" fmla="*/ 2147483647 w 176"/>
                  <a:gd name="T31" fmla="*/ 2147483647 h 17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6"/>
                  <a:gd name="T49" fmla="*/ 0 h 177"/>
                  <a:gd name="T50" fmla="*/ 176 w 176"/>
                  <a:gd name="T51" fmla="*/ 177 h 17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6" h="177">
                    <a:moveTo>
                      <a:pt x="66" y="67"/>
                    </a:moveTo>
                    <a:lnTo>
                      <a:pt x="66" y="67"/>
                    </a:lnTo>
                    <a:lnTo>
                      <a:pt x="110" y="67"/>
                    </a:lnTo>
                    <a:lnTo>
                      <a:pt x="110" y="111"/>
                    </a:lnTo>
                    <a:lnTo>
                      <a:pt x="66" y="111"/>
                    </a:lnTo>
                    <a:lnTo>
                      <a:pt x="66" y="67"/>
                    </a:lnTo>
                    <a:close/>
                    <a:moveTo>
                      <a:pt x="143" y="177"/>
                    </a:moveTo>
                    <a:lnTo>
                      <a:pt x="143" y="177"/>
                    </a:lnTo>
                    <a:cubicBezTo>
                      <a:pt x="161" y="177"/>
                      <a:pt x="176" y="162"/>
                      <a:pt x="176" y="144"/>
                    </a:cubicBezTo>
                    <a:lnTo>
                      <a:pt x="176" y="34"/>
                    </a:lnTo>
                    <a:cubicBezTo>
                      <a:pt x="176" y="15"/>
                      <a:pt x="161" y="0"/>
                      <a:pt x="143" y="0"/>
                    </a:cubicBezTo>
                    <a:lnTo>
                      <a:pt x="33" y="0"/>
                    </a:lnTo>
                    <a:cubicBezTo>
                      <a:pt x="14" y="0"/>
                      <a:pt x="0" y="15"/>
                      <a:pt x="0" y="34"/>
                    </a:cubicBezTo>
                    <a:lnTo>
                      <a:pt x="0" y="144"/>
                    </a:lnTo>
                    <a:cubicBezTo>
                      <a:pt x="0" y="162"/>
                      <a:pt x="14" y="177"/>
                      <a:pt x="33" y="177"/>
                    </a:cubicBezTo>
                    <a:lnTo>
                      <a:pt x="143" y="177"/>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0" name="Freeform 139"/>
              <p:cNvSpPr>
                <a:spLocks noEditPoints="1"/>
              </p:cNvSpPr>
              <p:nvPr/>
            </p:nvSpPr>
            <p:spPr bwMode="gray">
              <a:xfrm>
                <a:off x="5548313" y="2589213"/>
                <a:ext cx="381000" cy="250825"/>
              </a:xfrm>
              <a:custGeom>
                <a:avLst/>
                <a:gdLst>
                  <a:gd name="T0" fmla="*/ 2147483647 w 908"/>
                  <a:gd name="T1" fmla="*/ 2147483647 h 598"/>
                  <a:gd name="T2" fmla="*/ 2147483647 w 908"/>
                  <a:gd name="T3" fmla="*/ 2147483647 h 598"/>
                  <a:gd name="T4" fmla="*/ 2147483647 w 908"/>
                  <a:gd name="T5" fmla="*/ 2147483647 h 598"/>
                  <a:gd name="T6" fmla="*/ 2147483647 w 908"/>
                  <a:gd name="T7" fmla="*/ 2147483647 h 598"/>
                  <a:gd name="T8" fmla="*/ 2147483647 w 908"/>
                  <a:gd name="T9" fmla="*/ 2147483647 h 598"/>
                  <a:gd name="T10" fmla="*/ 2147483647 w 908"/>
                  <a:gd name="T11" fmla="*/ 2147483647 h 598"/>
                  <a:gd name="T12" fmla="*/ 2147483647 w 908"/>
                  <a:gd name="T13" fmla="*/ 2147483647 h 598"/>
                  <a:gd name="T14" fmla="*/ 2147483647 w 908"/>
                  <a:gd name="T15" fmla="*/ 2147483647 h 598"/>
                  <a:gd name="T16" fmla="*/ 2147483647 w 908"/>
                  <a:gd name="T17" fmla="*/ 2147483647 h 598"/>
                  <a:gd name="T18" fmla="*/ 2147483647 w 908"/>
                  <a:gd name="T19" fmla="*/ 2147483647 h 598"/>
                  <a:gd name="T20" fmla="*/ 2147483647 w 908"/>
                  <a:gd name="T21" fmla="*/ 2147483647 h 598"/>
                  <a:gd name="T22" fmla="*/ 2147483647 w 908"/>
                  <a:gd name="T23" fmla="*/ 2147483647 h 598"/>
                  <a:gd name="T24" fmla="*/ 2147483647 w 908"/>
                  <a:gd name="T25" fmla="*/ 2147483647 h 598"/>
                  <a:gd name="T26" fmla="*/ 2147483647 w 908"/>
                  <a:gd name="T27" fmla="*/ 2147483647 h 598"/>
                  <a:gd name="T28" fmla="*/ 2147483647 w 908"/>
                  <a:gd name="T29" fmla="*/ 2147483647 h 598"/>
                  <a:gd name="T30" fmla="*/ 2147483647 w 908"/>
                  <a:gd name="T31" fmla="*/ 2147483647 h 598"/>
                  <a:gd name="T32" fmla="*/ 2147483647 w 908"/>
                  <a:gd name="T33" fmla="*/ 2147483647 h 598"/>
                  <a:gd name="T34" fmla="*/ 2147483647 w 908"/>
                  <a:gd name="T35" fmla="*/ 2147483647 h 598"/>
                  <a:gd name="T36" fmla="*/ 2147483647 w 908"/>
                  <a:gd name="T37" fmla="*/ 2147483647 h 598"/>
                  <a:gd name="T38" fmla="*/ 2147483647 w 908"/>
                  <a:gd name="T39" fmla="*/ 2147483647 h 598"/>
                  <a:gd name="T40" fmla="*/ 2147483647 w 908"/>
                  <a:gd name="T41" fmla="*/ 2147483647 h 598"/>
                  <a:gd name="T42" fmla="*/ 2147483647 w 908"/>
                  <a:gd name="T43" fmla="*/ 2147483647 h 598"/>
                  <a:gd name="T44" fmla="*/ 2147483647 w 908"/>
                  <a:gd name="T45" fmla="*/ 2147483647 h 598"/>
                  <a:gd name="T46" fmla="*/ 2147483647 w 908"/>
                  <a:gd name="T47" fmla="*/ 2147483647 h 598"/>
                  <a:gd name="T48" fmla="*/ 2147483647 w 908"/>
                  <a:gd name="T49" fmla="*/ 2147483647 h 598"/>
                  <a:gd name="T50" fmla="*/ 2147483647 w 908"/>
                  <a:gd name="T51" fmla="*/ 2147483647 h 598"/>
                  <a:gd name="T52" fmla="*/ 2147483647 w 908"/>
                  <a:gd name="T53" fmla="*/ 2147483647 h 598"/>
                  <a:gd name="T54" fmla="*/ 2147483647 w 908"/>
                  <a:gd name="T55" fmla="*/ 2147483647 h 598"/>
                  <a:gd name="T56" fmla="*/ 2147483647 w 908"/>
                  <a:gd name="T57" fmla="*/ 2147483647 h 598"/>
                  <a:gd name="T58" fmla="*/ 2147483647 w 908"/>
                  <a:gd name="T59" fmla="*/ 2147483647 h 598"/>
                  <a:gd name="T60" fmla="*/ 2147483647 w 908"/>
                  <a:gd name="T61" fmla="*/ 2147483647 h 598"/>
                  <a:gd name="T62" fmla="*/ 2147483647 w 908"/>
                  <a:gd name="T63" fmla="*/ 2147483647 h 598"/>
                  <a:gd name="T64" fmla="*/ 2147483647 w 908"/>
                  <a:gd name="T65" fmla="*/ 2147483647 h 598"/>
                  <a:gd name="T66" fmla="*/ 2147483647 w 908"/>
                  <a:gd name="T67" fmla="*/ 2147483647 h 598"/>
                  <a:gd name="T68" fmla="*/ 0 w 908"/>
                  <a:gd name="T69" fmla="*/ 2147483647 h 598"/>
                  <a:gd name="T70" fmla="*/ 0 w 908"/>
                  <a:gd name="T71" fmla="*/ 2147483647 h 598"/>
                  <a:gd name="T72" fmla="*/ 2147483647 w 908"/>
                  <a:gd name="T73" fmla="*/ 2147483647 h 598"/>
                  <a:gd name="T74" fmla="*/ 2147483647 w 908"/>
                  <a:gd name="T75" fmla="*/ 2147483647 h 598"/>
                  <a:gd name="T76" fmla="*/ 2147483647 w 908"/>
                  <a:gd name="T77" fmla="*/ 2147483647 h 598"/>
                  <a:gd name="T78" fmla="*/ 2147483647 w 908"/>
                  <a:gd name="T79" fmla="*/ 2147483647 h 598"/>
                  <a:gd name="T80" fmla="*/ 2147483647 w 908"/>
                  <a:gd name="T81" fmla="*/ 2147483647 h 598"/>
                  <a:gd name="T82" fmla="*/ 2147483647 w 908"/>
                  <a:gd name="T83" fmla="*/ 2147483647 h 598"/>
                  <a:gd name="T84" fmla="*/ 2147483647 w 908"/>
                  <a:gd name="T85" fmla="*/ 2147483647 h 598"/>
                  <a:gd name="T86" fmla="*/ 2147483647 w 908"/>
                  <a:gd name="T87" fmla="*/ 2147483647 h 598"/>
                  <a:gd name="T88" fmla="*/ 2147483647 w 908"/>
                  <a:gd name="T89" fmla="*/ 2147483647 h 598"/>
                  <a:gd name="T90" fmla="*/ 2147483647 w 908"/>
                  <a:gd name="T91" fmla="*/ 2147483647 h 598"/>
                  <a:gd name="T92" fmla="*/ 2147483647 w 908"/>
                  <a:gd name="T93" fmla="*/ 2147483647 h 598"/>
                  <a:gd name="T94" fmla="*/ 2147483647 w 908"/>
                  <a:gd name="T95" fmla="*/ 2147483647 h 598"/>
                  <a:gd name="T96" fmla="*/ 2147483647 w 908"/>
                  <a:gd name="T97" fmla="*/ 2147483647 h 598"/>
                  <a:gd name="T98" fmla="*/ 2147483647 w 908"/>
                  <a:gd name="T99" fmla="*/ 2147483647 h 598"/>
                  <a:gd name="T100" fmla="*/ 2147483647 w 908"/>
                  <a:gd name="T101" fmla="*/ 2147483647 h 598"/>
                  <a:gd name="T102" fmla="*/ 2147483647 w 908"/>
                  <a:gd name="T103" fmla="*/ 2147483647 h 598"/>
                  <a:gd name="T104" fmla="*/ 2147483647 w 908"/>
                  <a:gd name="T105" fmla="*/ 2147483647 h 598"/>
                  <a:gd name="T106" fmla="*/ 2147483647 w 908"/>
                  <a:gd name="T107" fmla="*/ 2147483647 h 598"/>
                  <a:gd name="T108" fmla="*/ 2147483647 w 908"/>
                  <a:gd name="T109" fmla="*/ 2147483647 h 59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908"/>
                  <a:gd name="T166" fmla="*/ 0 h 598"/>
                  <a:gd name="T167" fmla="*/ 908 w 908"/>
                  <a:gd name="T168" fmla="*/ 598 h 59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908" h="598">
                    <a:moveTo>
                      <a:pt x="640" y="202"/>
                    </a:moveTo>
                    <a:lnTo>
                      <a:pt x="640" y="202"/>
                    </a:lnTo>
                    <a:cubicBezTo>
                      <a:pt x="621" y="202"/>
                      <a:pt x="606" y="217"/>
                      <a:pt x="606" y="236"/>
                    </a:cubicBezTo>
                    <a:lnTo>
                      <a:pt x="606" y="531"/>
                    </a:lnTo>
                    <a:lnTo>
                      <a:pt x="542" y="531"/>
                    </a:lnTo>
                    <a:lnTo>
                      <a:pt x="542" y="236"/>
                    </a:lnTo>
                    <a:cubicBezTo>
                      <a:pt x="542" y="217"/>
                      <a:pt x="527" y="202"/>
                      <a:pt x="508" y="202"/>
                    </a:cubicBezTo>
                    <a:lnTo>
                      <a:pt x="400" y="202"/>
                    </a:lnTo>
                    <a:cubicBezTo>
                      <a:pt x="382" y="202"/>
                      <a:pt x="367" y="217"/>
                      <a:pt x="367" y="236"/>
                    </a:cubicBezTo>
                    <a:lnTo>
                      <a:pt x="367" y="531"/>
                    </a:lnTo>
                    <a:lnTo>
                      <a:pt x="302" y="531"/>
                    </a:lnTo>
                    <a:lnTo>
                      <a:pt x="302" y="236"/>
                    </a:lnTo>
                    <a:cubicBezTo>
                      <a:pt x="302" y="217"/>
                      <a:pt x="287" y="202"/>
                      <a:pt x="269" y="202"/>
                    </a:cubicBezTo>
                    <a:lnTo>
                      <a:pt x="161" y="202"/>
                    </a:lnTo>
                    <a:cubicBezTo>
                      <a:pt x="142" y="202"/>
                      <a:pt x="128" y="217"/>
                      <a:pt x="128" y="236"/>
                    </a:cubicBezTo>
                    <a:lnTo>
                      <a:pt x="128" y="531"/>
                    </a:lnTo>
                    <a:lnTo>
                      <a:pt x="67" y="531"/>
                    </a:lnTo>
                    <a:lnTo>
                      <a:pt x="67" y="136"/>
                    </a:lnTo>
                    <a:lnTo>
                      <a:pt x="454" y="68"/>
                    </a:lnTo>
                    <a:lnTo>
                      <a:pt x="841" y="136"/>
                    </a:lnTo>
                    <a:lnTo>
                      <a:pt x="841" y="531"/>
                    </a:lnTo>
                    <a:lnTo>
                      <a:pt x="781" y="531"/>
                    </a:lnTo>
                    <a:lnTo>
                      <a:pt x="781" y="236"/>
                    </a:lnTo>
                    <a:cubicBezTo>
                      <a:pt x="781" y="217"/>
                      <a:pt x="766" y="202"/>
                      <a:pt x="748" y="202"/>
                    </a:cubicBezTo>
                    <a:lnTo>
                      <a:pt x="640" y="202"/>
                    </a:lnTo>
                    <a:close/>
                    <a:moveTo>
                      <a:pt x="748" y="598"/>
                    </a:moveTo>
                    <a:lnTo>
                      <a:pt x="748" y="598"/>
                    </a:lnTo>
                    <a:lnTo>
                      <a:pt x="875" y="598"/>
                    </a:lnTo>
                    <a:cubicBezTo>
                      <a:pt x="893" y="598"/>
                      <a:pt x="908" y="583"/>
                      <a:pt x="908" y="565"/>
                    </a:cubicBezTo>
                    <a:lnTo>
                      <a:pt x="908" y="109"/>
                    </a:lnTo>
                    <a:cubicBezTo>
                      <a:pt x="908" y="92"/>
                      <a:pt x="897" y="79"/>
                      <a:pt x="881" y="76"/>
                    </a:cubicBezTo>
                    <a:lnTo>
                      <a:pt x="460" y="1"/>
                    </a:lnTo>
                    <a:cubicBezTo>
                      <a:pt x="456" y="0"/>
                      <a:pt x="452" y="0"/>
                      <a:pt x="448" y="1"/>
                    </a:cubicBezTo>
                    <a:lnTo>
                      <a:pt x="28" y="76"/>
                    </a:lnTo>
                    <a:cubicBezTo>
                      <a:pt x="12" y="79"/>
                      <a:pt x="0" y="92"/>
                      <a:pt x="0" y="109"/>
                    </a:cubicBezTo>
                    <a:lnTo>
                      <a:pt x="0" y="565"/>
                    </a:lnTo>
                    <a:cubicBezTo>
                      <a:pt x="0" y="583"/>
                      <a:pt x="15" y="598"/>
                      <a:pt x="34" y="598"/>
                    </a:cubicBezTo>
                    <a:lnTo>
                      <a:pt x="161" y="598"/>
                    </a:lnTo>
                    <a:cubicBezTo>
                      <a:pt x="179" y="598"/>
                      <a:pt x="194" y="583"/>
                      <a:pt x="194" y="565"/>
                    </a:cubicBezTo>
                    <a:lnTo>
                      <a:pt x="194" y="269"/>
                    </a:lnTo>
                    <a:lnTo>
                      <a:pt x="236" y="269"/>
                    </a:lnTo>
                    <a:lnTo>
                      <a:pt x="236" y="565"/>
                    </a:lnTo>
                    <a:cubicBezTo>
                      <a:pt x="236" y="583"/>
                      <a:pt x="251" y="598"/>
                      <a:pt x="269" y="598"/>
                    </a:cubicBezTo>
                    <a:lnTo>
                      <a:pt x="400" y="598"/>
                    </a:lnTo>
                    <a:cubicBezTo>
                      <a:pt x="419" y="598"/>
                      <a:pt x="434" y="583"/>
                      <a:pt x="434" y="565"/>
                    </a:cubicBezTo>
                    <a:lnTo>
                      <a:pt x="434" y="269"/>
                    </a:lnTo>
                    <a:lnTo>
                      <a:pt x="475" y="269"/>
                    </a:lnTo>
                    <a:lnTo>
                      <a:pt x="475" y="565"/>
                    </a:lnTo>
                    <a:cubicBezTo>
                      <a:pt x="475" y="583"/>
                      <a:pt x="490" y="598"/>
                      <a:pt x="508" y="598"/>
                    </a:cubicBezTo>
                    <a:lnTo>
                      <a:pt x="640" y="598"/>
                    </a:lnTo>
                    <a:cubicBezTo>
                      <a:pt x="658" y="598"/>
                      <a:pt x="673" y="583"/>
                      <a:pt x="673" y="565"/>
                    </a:cubicBezTo>
                    <a:lnTo>
                      <a:pt x="673" y="269"/>
                    </a:lnTo>
                    <a:lnTo>
                      <a:pt x="714" y="269"/>
                    </a:lnTo>
                    <a:lnTo>
                      <a:pt x="714" y="565"/>
                    </a:lnTo>
                    <a:cubicBezTo>
                      <a:pt x="714" y="583"/>
                      <a:pt x="729" y="598"/>
                      <a:pt x="748" y="598"/>
                    </a:cubicBez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725" name="圆角矩形 75"/>
          <p:cNvSpPr/>
          <p:nvPr/>
        </p:nvSpPr>
        <p:spPr bwMode="gray">
          <a:xfrm>
            <a:off x="767541" y="5167517"/>
            <a:ext cx="5643562" cy="938007"/>
          </a:xfrm>
          <a:prstGeom prst="roundRect">
            <a:avLst>
              <a:gd name="adj" fmla="val 2231"/>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285750" indent="-285750" fontAlgn="ctr">
              <a:lnSpc>
                <a:spcPts val="2200"/>
              </a:lnSpc>
              <a:spcAft>
                <a:spcPts val="600"/>
              </a:spcAft>
              <a:buFont typeface="Arial" panose="020B0604020202020204" pitchFamily="34" charset="0"/>
              <a:buChar char="•"/>
            </a:pPr>
            <a:endParaRPr lang="en-US" altLang="zh-CN" sz="1400" dirty="0">
              <a:solidFill>
                <a:prstClr val="black">
                  <a:lumMod val="65000"/>
                  <a:lumOff val="35000"/>
                </a:prst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733" name="Oval 2"/>
          <p:cNvSpPr>
            <a:spLocks noChangeArrowheads="1"/>
          </p:cNvSpPr>
          <p:nvPr/>
        </p:nvSpPr>
        <p:spPr bwMode="gray">
          <a:xfrm>
            <a:off x="1843482" y="4009845"/>
            <a:ext cx="1051020" cy="463944"/>
          </a:xfrm>
          <a:prstGeom prst="roundRect">
            <a:avLst>
              <a:gd name="adj" fmla="val 16491"/>
            </a:avLst>
          </a:prstGeom>
          <a:solidFill>
            <a:schemeClr val="bg1">
              <a:lumMod val="85000"/>
            </a:schemeClr>
          </a:solidFill>
          <a:ln>
            <a:noFill/>
          </a:ln>
          <a:effectLst/>
          <a:extLst/>
        </p:spPr>
        <p:txBody>
          <a:bodyPr wrap="square" lIns="79200" tIns="39600" rIns="79200" bIns="39600" anchor="ctr">
            <a:noAutofit/>
          </a:bodyPr>
          <a:lstStyle/>
          <a:p>
            <a:pP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8" name="Oval 2"/>
          <p:cNvSpPr>
            <a:spLocks noChangeArrowheads="1"/>
          </p:cNvSpPr>
          <p:nvPr/>
        </p:nvSpPr>
        <p:spPr bwMode="gray">
          <a:xfrm>
            <a:off x="4281724" y="4009845"/>
            <a:ext cx="1051020" cy="463944"/>
          </a:xfrm>
          <a:prstGeom prst="roundRect">
            <a:avLst>
              <a:gd name="adj" fmla="val 16491"/>
            </a:avLst>
          </a:prstGeom>
          <a:solidFill>
            <a:schemeClr val="bg1">
              <a:lumMod val="85000"/>
            </a:schemeClr>
          </a:solidFill>
          <a:ln>
            <a:noFill/>
          </a:ln>
          <a:effectLst/>
          <a:extLst/>
        </p:spPr>
        <p:txBody>
          <a:bodyPr wrap="square" lIns="79200" tIns="39600" rIns="79200" bIns="39600" anchor="ctr">
            <a:noAutofit/>
          </a:bodyPr>
          <a:lstStyle/>
          <a:p>
            <a:pP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7" name="文本框 650"/>
          <p:cNvSpPr txBox="1"/>
          <p:nvPr/>
        </p:nvSpPr>
        <p:spPr bwMode="gray">
          <a:xfrm>
            <a:off x="2840534" y="2903754"/>
            <a:ext cx="1483474" cy="204311"/>
          </a:xfrm>
          <a:prstGeom prst="roundRect">
            <a:avLst/>
          </a:prstGeom>
          <a:noFill/>
        </p:spPr>
        <p:txBody>
          <a:bodyPr wrap="square" lIns="0" tIns="0" rIns="0" bIns="0" rtlCol="0" anchor="ctr" anchorCtr="0">
            <a:spAutoFit/>
          </a:bodyPr>
          <a:lstStyle/>
          <a:p>
            <a:pPr algn="ctr" fontAlgn="ctr"/>
            <a:r>
              <a:rPr lang="en-US" sz="1200" b="1" dirty="0" smtClean="0">
                <a:solidFill>
                  <a:srgbClr val="7F7F7F"/>
                </a:solidFill>
                <a:latin typeface="Huawei Sans" panose="020C0503030203020204" pitchFamily="34" charset="0"/>
              </a:rPr>
              <a:t>Municipal core</a:t>
            </a:r>
            <a:endParaRPr lang="en-US" altLang="zh-CN" sz="1200" b="1" dirty="0">
              <a:solidFill>
                <a:srgbClr val="7F7F7F"/>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32" name="直接连接符 831">
            <a:extLst>
              <a:ext uri="{FF2B5EF4-FFF2-40B4-BE49-F238E27FC236}">
                <a16:creationId xmlns:a16="http://schemas.microsoft.com/office/drawing/2014/main" xmlns="" id="{D0B74E45-7A83-4888-87C4-44D046B8F974}"/>
              </a:ext>
            </a:extLst>
          </p:cNvPr>
          <p:cNvCxnSpPr>
            <a:cxnSpLocks/>
            <a:stCxn id="742" idx="0"/>
            <a:endCxn id="829" idx="2"/>
          </p:cNvCxnSpPr>
          <p:nvPr/>
        </p:nvCxnSpPr>
        <p:spPr bwMode="gray">
          <a:xfrm flipH="1" flipV="1">
            <a:off x="3565178" y="3527793"/>
            <a:ext cx="3598" cy="410315"/>
          </a:xfrm>
          <a:prstGeom prst="line">
            <a:avLst/>
          </a:prstGeom>
          <a:noFill/>
          <a:ln w="19050"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sp>
        <p:nvSpPr>
          <p:cNvPr id="855" name="椭圆 854"/>
          <p:cNvSpPr/>
          <p:nvPr/>
        </p:nvSpPr>
        <p:spPr bwMode="gray">
          <a:xfrm>
            <a:off x="1717032" y="1951073"/>
            <a:ext cx="3787970" cy="608852"/>
          </a:xfrm>
          <a:prstGeom prst="ellipse">
            <a:avLst/>
          </a:prstGeom>
          <a:gradFill flip="none" rotWithShape="1">
            <a:gsLst>
              <a:gs pos="0">
                <a:srgbClr val="EBEBEB">
                  <a:alpha val="50000"/>
                </a:srgbClr>
              </a:gs>
              <a:gs pos="50000">
                <a:srgbClr val="EBEBEB">
                  <a:alpha val="20000"/>
                </a:srgbClr>
              </a:gs>
              <a:gs pos="100000">
                <a:srgbClr val="EBEBEB">
                  <a:alpha val="0"/>
                </a:srgbClr>
              </a:gs>
            </a:gsLst>
            <a:lin ang="16200000" scaled="1"/>
          </a:gradFill>
          <a:ln w="12700" cap="flat" cmpd="sng" algn="ctr">
            <a:gradFill>
              <a:gsLst>
                <a:gs pos="15000">
                  <a:srgbClr val="EBEBEB">
                    <a:lumMod val="50000"/>
                    <a:alpha val="0"/>
                  </a:srgbClr>
                </a:gs>
                <a:gs pos="47000">
                  <a:srgbClr val="EBEBEB">
                    <a:lumMod val="50000"/>
                  </a:srgbClr>
                </a:gs>
                <a:gs pos="100000">
                  <a:srgbClr val="EBEBEB">
                    <a:lumMod val="50000"/>
                  </a:srgbClr>
                </a:gs>
              </a:gsLst>
              <a:lin ang="5400000" scaled="0"/>
            </a:gradFill>
            <a:prstDash val="solid"/>
            <a:miter lim="800000"/>
          </a:ln>
          <a:effectLst/>
        </p:spPr>
        <p:txBody>
          <a:bodyPr rtlCol="0" anchor="ctr"/>
          <a:lstStyle/>
          <a:p>
            <a:pPr algn="ctr" defTabSz="958848" fontAlgn="ctr"/>
            <a:endParaRPr lang="en-US" altLang="zh-CN" kern="0" dirty="0">
              <a:solidFill>
                <a:prstClr val="black"/>
              </a:solidFill>
              <a:latin typeface="Huawei Sans" panose="020C0503030203020204" pitchFamily="34" charset="0"/>
              <a:ea typeface="方正兰亭黑简体" panose="02000000000000000000" pitchFamily="2" charset="-122"/>
              <a:cs typeface="Arial"/>
              <a:sym typeface="Huawei Sans" panose="020C0503030203020204" pitchFamily="34" charset="0"/>
            </a:endParaRPr>
          </a:p>
        </p:txBody>
      </p:sp>
      <p:sp>
        <p:nvSpPr>
          <p:cNvPr id="856" name="文本框 650"/>
          <p:cNvSpPr txBox="1"/>
          <p:nvPr/>
        </p:nvSpPr>
        <p:spPr bwMode="gray">
          <a:xfrm>
            <a:off x="2833363" y="1826940"/>
            <a:ext cx="1497816" cy="204311"/>
          </a:xfrm>
          <a:prstGeom prst="roundRect">
            <a:avLst/>
          </a:prstGeom>
          <a:noFill/>
        </p:spPr>
        <p:txBody>
          <a:bodyPr wrap="square" lIns="0" tIns="0" rIns="0" bIns="0" rtlCol="0" anchor="ctr" anchorCtr="0">
            <a:spAutoFit/>
          </a:bodyPr>
          <a:lstStyle/>
          <a:p>
            <a:pPr algn="ctr" fontAlgn="ctr"/>
            <a:r>
              <a:rPr lang="en-US" sz="1200" b="1" dirty="0" smtClean="0">
                <a:solidFill>
                  <a:srgbClr val="7F7F7F"/>
                </a:solidFill>
                <a:latin typeface="Huawei Sans" panose="020C0503030203020204" pitchFamily="34" charset="0"/>
              </a:rPr>
              <a:t>Provincial core</a:t>
            </a:r>
            <a:endParaRPr lang="en-US" altLang="zh-CN" sz="1200" b="1" dirty="0">
              <a:solidFill>
                <a:srgbClr val="7F7F7F"/>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69" name="直接连接符 868">
            <a:extLst>
              <a:ext uri="{FF2B5EF4-FFF2-40B4-BE49-F238E27FC236}">
                <a16:creationId xmlns:a16="http://schemas.microsoft.com/office/drawing/2014/main" xmlns="" id="{D0B74E45-7A83-4888-87C4-44D046B8F974}"/>
              </a:ext>
            </a:extLst>
          </p:cNvPr>
          <p:cNvCxnSpPr>
            <a:cxnSpLocks/>
          </p:cNvCxnSpPr>
          <p:nvPr/>
        </p:nvCxnSpPr>
        <p:spPr bwMode="gray">
          <a:xfrm flipV="1">
            <a:off x="3568776" y="2442820"/>
            <a:ext cx="4099" cy="537078"/>
          </a:xfrm>
          <a:prstGeom prst="line">
            <a:avLst/>
          </a:prstGeom>
          <a:noFill/>
          <a:ln w="19050"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cxnSp>
        <p:nvCxnSpPr>
          <p:cNvPr id="870" name="直接连接符 869">
            <a:extLst>
              <a:ext uri="{FF2B5EF4-FFF2-40B4-BE49-F238E27FC236}">
                <a16:creationId xmlns:a16="http://schemas.microsoft.com/office/drawing/2014/main" xmlns="" id="{D0B74E45-7A83-4888-87C4-44D046B8F974}"/>
              </a:ext>
            </a:extLst>
          </p:cNvPr>
          <p:cNvCxnSpPr>
            <a:cxnSpLocks/>
          </p:cNvCxnSpPr>
          <p:nvPr/>
        </p:nvCxnSpPr>
        <p:spPr bwMode="gray">
          <a:xfrm flipV="1">
            <a:off x="3568776" y="1610217"/>
            <a:ext cx="0" cy="218151"/>
          </a:xfrm>
          <a:prstGeom prst="line">
            <a:avLst/>
          </a:prstGeom>
          <a:noFill/>
          <a:ln w="19050"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sp>
        <p:nvSpPr>
          <p:cNvPr id="871" name="Freeform 159">
            <a:extLst>
              <a:ext uri="{FF2B5EF4-FFF2-40B4-BE49-F238E27FC236}">
                <a16:creationId xmlns:a16="http://schemas.microsoft.com/office/drawing/2014/main" xmlns="" id="{16B4DC75-FC6F-412D-B4FC-598E18648FE2}"/>
              </a:ext>
            </a:extLst>
          </p:cNvPr>
          <p:cNvSpPr/>
          <p:nvPr/>
        </p:nvSpPr>
        <p:spPr bwMode="gray">
          <a:xfrm flipH="1">
            <a:off x="2850852" y="982789"/>
            <a:ext cx="1377760" cy="72019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r>
              <a:rPr lang="en-US" sz="1400" b="1" dirty="0" smtClean="0">
                <a:solidFill>
                  <a:schemeClr val="bg1">
                    <a:lumMod val="50000"/>
                  </a:schemeClr>
                </a:solidFill>
                <a:latin typeface="Huawei Sans" panose="020C0503030203020204" pitchFamily="34" charset="0"/>
              </a:rPr>
              <a:t>WAN backbone network</a:t>
            </a:r>
            <a:endParaRPr lang="en-US" sz="14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3" name="椭圆 872"/>
          <p:cNvSpPr/>
          <p:nvPr/>
        </p:nvSpPr>
        <p:spPr bwMode="gray">
          <a:xfrm>
            <a:off x="5195056" y="3864498"/>
            <a:ext cx="1041215" cy="175456"/>
          </a:xfrm>
          <a:prstGeom prst="ellipse">
            <a:avLst/>
          </a:prstGeom>
          <a:gradFill flip="none" rotWithShape="1">
            <a:gsLst>
              <a:gs pos="0">
                <a:srgbClr val="EBEBEB">
                  <a:alpha val="50000"/>
                </a:srgbClr>
              </a:gs>
              <a:gs pos="50000">
                <a:srgbClr val="EBEBEB">
                  <a:alpha val="20000"/>
                </a:srgbClr>
              </a:gs>
              <a:gs pos="100000">
                <a:srgbClr val="EBEBEB">
                  <a:alpha val="0"/>
                </a:srgbClr>
              </a:gs>
            </a:gsLst>
            <a:lin ang="16200000" scaled="1"/>
          </a:gradFill>
          <a:ln w="12700" cap="flat" cmpd="sng" algn="ctr">
            <a:gradFill>
              <a:gsLst>
                <a:gs pos="15000">
                  <a:srgbClr val="EBEBEB">
                    <a:lumMod val="50000"/>
                    <a:alpha val="0"/>
                  </a:srgbClr>
                </a:gs>
                <a:gs pos="47000">
                  <a:srgbClr val="EBEBEB">
                    <a:lumMod val="50000"/>
                  </a:srgbClr>
                </a:gs>
                <a:gs pos="100000">
                  <a:srgbClr val="EBEBEB">
                    <a:lumMod val="50000"/>
                  </a:srgbClr>
                </a:gs>
              </a:gsLst>
              <a:lin ang="5400000" scaled="0"/>
            </a:gradFill>
            <a:prstDash val="solid"/>
            <a:miter lim="800000"/>
          </a:ln>
          <a:effectLst/>
        </p:spPr>
        <p:txBody>
          <a:bodyPr rtlCol="0" anchor="ctr"/>
          <a:lstStyle/>
          <a:p>
            <a:pPr algn="ctr" defTabSz="958848" fontAlgn="ctr"/>
            <a:endParaRPr lang="en-US" altLang="zh-CN" kern="0" dirty="0">
              <a:solidFill>
                <a:prstClr val="black"/>
              </a:solidFill>
              <a:latin typeface="Huawei Sans" panose="020C0503030203020204" pitchFamily="34" charset="0"/>
              <a:ea typeface="方正兰亭黑简体" panose="02000000000000000000" pitchFamily="2" charset="-122"/>
              <a:cs typeface="Arial"/>
              <a:sym typeface="Huawei Sans" panose="020C0503030203020204" pitchFamily="34" charset="0"/>
            </a:endParaRPr>
          </a:p>
        </p:txBody>
      </p:sp>
      <p:sp>
        <p:nvSpPr>
          <p:cNvPr id="888" name="椭圆 887"/>
          <p:cNvSpPr/>
          <p:nvPr/>
        </p:nvSpPr>
        <p:spPr bwMode="gray">
          <a:xfrm>
            <a:off x="1039282" y="3864498"/>
            <a:ext cx="1041215" cy="175456"/>
          </a:xfrm>
          <a:prstGeom prst="ellipse">
            <a:avLst/>
          </a:prstGeom>
          <a:gradFill flip="none" rotWithShape="1">
            <a:gsLst>
              <a:gs pos="0">
                <a:srgbClr val="EBEBEB">
                  <a:alpha val="50000"/>
                </a:srgbClr>
              </a:gs>
              <a:gs pos="50000">
                <a:srgbClr val="EBEBEB">
                  <a:alpha val="20000"/>
                </a:srgbClr>
              </a:gs>
              <a:gs pos="100000">
                <a:srgbClr val="EBEBEB">
                  <a:alpha val="0"/>
                </a:srgbClr>
              </a:gs>
            </a:gsLst>
            <a:lin ang="16200000" scaled="1"/>
          </a:gradFill>
          <a:ln w="12700" cap="flat" cmpd="sng" algn="ctr">
            <a:gradFill>
              <a:gsLst>
                <a:gs pos="15000">
                  <a:srgbClr val="EBEBEB">
                    <a:lumMod val="50000"/>
                    <a:alpha val="0"/>
                  </a:srgbClr>
                </a:gs>
                <a:gs pos="47000">
                  <a:srgbClr val="EBEBEB">
                    <a:lumMod val="50000"/>
                  </a:srgbClr>
                </a:gs>
                <a:gs pos="100000">
                  <a:srgbClr val="EBEBEB">
                    <a:lumMod val="50000"/>
                  </a:srgbClr>
                </a:gs>
              </a:gsLst>
              <a:lin ang="5400000" scaled="0"/>
            </a:gradFill>
            <a:prstDash val="solid"/>
            <a:miter lim="800000"/>
          </a:ln>
          <a:effectLst/>
        </p:spPr>
        <p:txBody>
          <a:bodyPr rtlCol="0" anchor="ctr"/>
          <a:lstStyle/>
          <a:p>
            <a:pPr algn="ctr" defTabSz="958848" fontAlgn="ctr"/>
            <a:endParaRPr lang="en-US" altLang="zh-CN" kern="0" dirty="0">
              <a:solidFill>
                <a:prstClr val="black"/>
              </a:solidFill>
              <a:latin typeface="Huawei Sans" panose="020C0503030203020204" pitchFamily="34" charset="0"/>
              <a:ea typeface="方正兰亭黑简体" panose="02000000000000000000" pitchFamily="2" charset="-122"/>
              <a:cs typeface="Arial"/>
              <a:sym typeface="Huawei Sans" panose="020C0503030203020204" pitchFamily="34" charset="0"/>
            </a:endParaRPr>
          </a:p>
        </p:txBody>
      </p:sp>
      <p:sp>
        <p:nvSpPr>
          <p:cNvPr id="909" name="Oval 2"/>
          <p:cNvSpPr>
            <a:spLocks noChangeArrowheads="1"/>
          </p:cNvSpPr>
          <p:nvPr/>
        </p:nvSpPr>
        <p:spPr bwMode="gray">
          <a:xfrm>
            <a:off x="1297134" y="3774836"/>
            <a:ext cx="525510" cy="231972"/>
          </a:xfrm>
          <a:prstGeom prst="roundRect">
            <a:avLst>
              <a:gd name="adj" fmla="val 16491"/>
            </a:avLst>
          </a:prstGeom>
          <a:solidFill>
            <a:schemeClr val="bg1">
              <a:lumMod val="85000"/>
            </a:schemeClr>
          </a:solidFill>
          <a:ln>
            <a:noFill/>
          </a:ln>
          <a:effectLst/>
          <a:extLst/>
        </p:spPr>
        <p:txBody>
          <a:bodyPr wrap="square" lIns="79200" tIns="39600" rIns="79200" bIns="39600" anchor="ctr">
            <a:noAutofit/>
          </a:bodyPr>
          <a:lstStyle/>
          <a:p>
            <a:pP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2" name="Oval 2"/>
          <p:cNvSpPr>
            <a:spLocks noChangeArrowheads="1"/>
          </p:cNvSpPr>
          <p:nvPr/>
        </p:nvSpPr>
        <p:spPr bwMode="gray">
          <a:xfrm>
            <a:off x="5452908" y="2780979"/>
            <a:ext cx="525510" cy="231972"/>
          </a:xfrm>
          <a:prstGeom prst="roundRect">
            <a:avLst>
              <a:gd name="adj" fmla="val 16491"/>
            </a:avLst>
          </a:prstGeom>
          <a:solidFill>
            <a:schemeClr val="bg1">
              <a:lumMod val="85000"/>
            </a:schemeClr>
          </a:solidFill>
          <a:ln>
            <a:noFill/>
          </a:ln>
          <a:effectLst/>
          <a:extLst/>
        </p:spPr>
        <p:txBody>
          <a:bodyPr wrap="square" lIns="79200" tIns="39600" rIns="79200" bIns="39600" anchor="ctr">
            <a:noAutofit/>
          </a:bodyPr>
          <a:lstStyle/>
          <a:p>
            <a:pP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5" name="椭圆 934"/>
          <p:cNvSpPr/>
          <p:nvPr/>
        </p:nvSpPr>
        <p:spPr bwMode="gray">
          <a:xfrm>
            <a:off x="5195056" y="2870641"/>
            <a:ext cx="1041215" cy="175456"/>
          </a:xfrm>
          <a:prstGeom prst="ellipse">
            <a:avLst/>
          </a:prstGeom>
          <a:gradFill flip="none" rotWithShape="1">
            <a:gsLst>
              <a:gs pos="0">
                <a:srgbClr val="EBEBEB">
                  <a:alpha val="50000"/>
                </a:srgbClr>
              </a:gs>
              <a:gs pos="50000">
                <a:srgbClr val="EBEBEB">
                  <a:alpha val="20000"/>
                </a:srgbClr>
              </a:gs>
              <a:gs pos="100000">
                <a:srgbClr val="EBEBEB">
                  <a:alpha val="0"/>
                </a:srgbClr>
              </a:gs>
            </a:gsLst>
            <a:lin ang="16200000" scaled="1"/>
          </a:gradFill>
          <a:ln w="12700" cap="flat" cmpd="sng" algn="ctr">
            <a:gradFill>
              <a:gsLst>
                <a:gs pos="15000">
                  <a:srgbClr val="EBEBEB">
                    <a:lumMod val="50000"/>
                    <a:alpha val="0"/>
                  </a:srgbClr>
                </a:gs>
                <a:gs pos="47000">
                  <a:srgbClr val="EBEBEB">
                    <a:lumMod val="50000"/>
                  </a:srgbClr>
                </a:gs>
                <a:gs pos="100000">
                  <a:srgbClr val="EBEBEB">
                    <a:lumMod val="50000"/>
                  </a:srgbClr>
                </a:gs>
              </a:gsLst>
              <a:lin ang="5400000" scaled="0"/>
            </a:gradFill>
            <a:prstDash val="solid"/>
            <a:miter lim="800000"/>
          </a:ln>
          <a:effectLst/>
        </p:spPr>
        <p:txBody>
          <a:bodyPr rtlCol="0" anchor="ctr"/>
          <a:lstStyle/>
          <a:p>
            <a:pPr algn="ctr" defTabSz="958848" fontAlgn="ctr"/>
            <a:endParaRPr lang="en-US" altLang="zh-CN" kern="0" dirty="0">
              <a:solidFill>
                <a:prstClr val="black"/>
              </a:solidFill>
              <a:latin typeface="Huawei Sans" panose="020C0503030203020204" pitchFamily="34" charset="0"/>
              <a:ea typeface="方正兰亭黑简体" panose="02000000000000000000" pitchFamily="2" charset="-122"/>
              <a:cs typeface="Arial"/>
              <a:sym typeface="Huawei Sans" panose="020C0503030203020204" pitchFamily="34" charset="0"/>
            </a:endParaRPr>
          </a:p>
        </p:txBody>
      </p:sp>
      <p:sp>
        <p:nvSpPr>
          <p:cNvPr id="937" name="椭圆 936"/>
          <p:cNvSpPr/>
          <p:nvPr/>
        </p:nvSpPr>
        <p:spPr bwMode="gray">
          <a:xfrm>
            <a:off x="1039282" y="2851611"/>
            <a:ext cx="1041215" cy="175456"/>
          </a:xfrm>
          <a:prstGeom prst="ellipse">
            <a:avLst/>
          </a:prstGeom>
          <a:gradFill flip="none" rotWithShape="1">
            <a:gsLst>
              <a:gs pos="0">
                <a:srgbClr val="EBEBEB">
                  <a:alpha val="50000"/>
                </a:srgbClr>
              </a:gs>
              <a:gs pos="50000">
                <a:srgbClr val="EBEBEB">
                  <a:alpha val="20000"/>
                </a:srgbClr>
              </a:gs>
              <a:gs pos="100000">
                <a:srgbClr val="EBEBEB">
                  <a:alpha val="0"/>
                </a:srgbClr>
              </a:gs>
            </a:gsLst>
            <a:lin ang="16200000" scaled="1"/>
          </a:gradFill>
          <a:ln w="12700" cap="flat" cmpd="sng" algn="ctr">
            <a:gradFill>
              <a:gsLst>
                <a:gs pos="15000">
                  <a:srgbClr val="EBEBEB">
                    <a:lumMod val="50000"/>
                    <a:alpha val="0"/>
                  </a:srgbClr>
                </a:gs>
                <a:gs pos="47000">
                  <a:srgbClr val="EBEBEB">
                    <a:lumMod val="50000"/>
                  </a:srgbClr>
                </a:gs>
                <a:gs pos="100000">
                  <a:srgbClr val="EBEBEB">
                    <a:lumMod val="50000"/>
                  </a:srgbClr>
                </a:gs>
              </a:gsLst>
              <a:lin ang="5400000" scaled="0"/>
            </a:gradFill>
            <a:prstDash val="solid"/>
            <a:miter lim="800000"/>
          </a:ln>
          <a:effectLst/>
        </p:spPr>
        <p:txBody>
          <a:bodyPr rtlCol="0" anchor="ctr"/>
          <a:lstStyle/>
          <a:p>
            <a:pPr algn="ctr" defTabSz="958848" fontAlgn="ctr"/>
            <a:endParaRPr lang="en-US" altLang="zh-CN" kern="0" dirty="0">
              <a:solidFill>
                <a:prstClr val="black"/>
              </a:solidFill>
              <a:latin typeface="Huawei Sans" panose="020C0503030203020204" pitchFamily="34" charset="0"/>
              <a:ea typeface="方正兰亭黑简体" panose="02000000000000000000" pitchFamily="2" charset="-122"/>
              <a:cs typeface="Arial"/>
              <a:sym typeface="Huawei Sans" panose="020C0503030203020204" pitchFamily="34" charset="0"/>
            </a:endParaRPr>
          </a:p>
        </p:txBody>
      </p:sp>
      <p:sp>
        <p:nvSpPr>
          <p:cNvPr id="939" name="Oval 2"/>
          <p:cNvSpPr>
            <a:spLocks noChangeArrowheads="1"/>
          </p:cNvSpPr>
          <p:nvPr/>
        </p:nvSpPr>
        <p:spPr bwMode="gray">
          <a:xfrm>
            <a:off x="1297134" y="2761949"/>
            <a:ext cx="525510" cy="231972"/>
          </a:xfrm>
          <a:prstGeom prst="roundRect">
            <a:avLst>
              <a:gd name="adj" fmla="val 16491"/>
            </a:avLst>
          </a:prstGeom>
          <a:solidFill>
            <a:schemeClr val="bg1">
              <a:lumMod val="85000"/>
            </a:schemeClr>
          </a:solidFill>
          <a:ln>
            <a:noFill/>
          </a:ln>
          <a:effectLst/>
          <a:extLst/>
        </p:spPr>
        <p:txBody>
          <a:bodyPr wrap="square" lIns="79200" tIns="39600" rIns="79200" bIns="39600" anchor="ctr">
            <a:noAutofit/>
          </a:bodyPr>
          <a:lstStyle/>
          <a:p>
            <a:pP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5" name="椭圆 944"/>
          <p:cNvSpPr/>
          <p:nvPr/>
        </p:nvSpPr>
        <p:spPr bwMode="gray">
          <a:xfrm>
            <a:off x="5008761" y="4702557"/>
            <a:ext cx="1176896" cy="189893"/>
          </a:xfrm>
          <a:prstGeom prst="ellipse">
            <a:avLst/>
          </a:prstGeom>
          <a:solidFill>
            <a:srgbClr val="E8E9ED"/>
          </a:solidFill>
          <a:ln w="19050">
            <a:solidFill>
              <a:srgbClr val="CBCFD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b="1" dirty="0">
              <a:solidFill>
                <a:srgbClr val="3B3D33"/>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6" name="椭圆 945"/>
          <p:cNvSpPr/>
          <p:nvPr/>
        </p:nvSpPr>
        <p:spPr bwMode="gray">
          <a:xfrm>
            <a:off x="1106618" y="4702557"/>
            <a:ext cx="1176896" cy="189893"/>
          </a:xfrm>
          <a:prstGeom prst="ellipse">
            <a:avLst/>
          </a:prstGeom>
          <a:solidFill>
            <a:srgbClr val="E8E9ED"/>
          </a:solidFill>
          <a:ln w="19050">
            <a:solidFill>
              <a:srgbClr val="CBCFD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b="1" dirty="0">
              <a:solidFill>
                <a:srgbClr val="3B3D33"/>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47" name="直接连接符 946">
            <a:extLst>
              <a:ext uri="{FF2B5EF4-FFF2-40B4-BE49-F238E27FC236}">
                <a16:creationId xmlns:a16="http://schemas.microsoft.com/office/drawing/2014/main" xmlns="" id="{D0B74E45-7A83-4888-87C4-44D046B8F974}"/>
              </a:ext>
            </a:extLst>
          </p:cNvPr>
          <p:cNvCxnSpPr>
            <a:cxnSpLocks/>
            <a:stCxn id="946" idx="0"/>
            <a:endCxn id="733" idx="2"/>
          </p:cNvCxnSpPr>
          <p:nvPr/>
        </p:nvCxnSpPr>
        <p:spPr bwMode="gray">
          <a:xfrm flipV="1">
            <a:off x="1695066" y="4473789"/>
            <a:ext cx="673926" cy="228768"/>
          </a:xfrm>
          <a:prstGeom prst="line">
            <a:avLst/>
          </a:prstGeom>
          <a:noFill/>
          <a:ln w="19050"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cxnSp>
        <p:nvCxnSpPr>
          <p:cNvPr id="950" name="直接连接符 949">
            <a:extLst>
              <a:ext uri="{FF2B5EF4-FFF2-40B4-BE49-F238E27FC236}">
                <a16:creationId xmlns:a16="http://schemas.microsoft.com/office/drawing/2014/main" xmlns="" id="{D0B74E45-7A83-4888-87C4-44D046B8F974}"/>
              </a:ext>
            </a:extLst>
          </p:cNvPr>
          <p:cNvCxnSpPr>
            <a:cxnSpLocks/>
            <a:stCxn id="945" idx="0"/>
            <a:endCxn id="738" idx="2"/>
          </p:cNvCxnSpPr>
          <p:nvPr/>
        </p:nvCxnSpPr>
        <p:spPr bwMode="gray">
          <a:xfrm flipH="1" flipV="1">
            <a:off x="4807234" y="4473789"/>
            <a:ext cx="789975" cy="228768"/>
          </a:xfrm>
          <a:prstGeom prst="line">
            <a:avLst/>
          </a:prstGeom>
          <a:noFill/>
          <a:ln w="19050"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sp>
        <p:nvSpPr>
          <p:cNvPr id="964" name="矩形 963">
            <a:extLst>
              <a:ext uri="{FF2B5EF4-FFF2-40B4-BE49-F238E27FC236}">
                <a16:creationId xmlns:a16="http://schemas.microsoft.com/office/drawing/2014/main" xmlns="" id="{3FC33F12-68C8-449B-A505-ECE33AB944E5}"/>
              </a:ext>
            </a:extLst>
          </p:cNvPr>
          <p:cNvSpPr/>
          <p:nvPr/>
        </p:nvSpPr>
        <p:spPr bwMode="gray">
          <a:xfrm>
            <a:off x="6382681" y="983731"/>
            <a:ext cx="5329082" cy="5048690"/>
          </a:xfrm>
          <a:prstGeom prst="rect">
            <a:avLst/>
          </a:prstGeom>
        </p:spPr>
        <p:txBody>
          <a:bodyPr wrap="square">
            <a:sp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marL="285750" indent="-285750" fontAlgn="ctr">
              <a:lnSpc>
                <a:spcPct val="128000"/>
              </a:lnSpc>
              <a:spcAft>
                <a:spcPts val="600"/>
              </a:spcAft>
              <a:buFont typeface="Arial" panose="020B0604020202020204" pitchFamily="34" charset="0"/>
              <a:buChar char="•"/>
            </a:pPr>
            <a:r>
              <a:rPr lang="en-US" sz="1400" dirty="0" smtClean="0">
                <a:solidFill>
                  <a:prstClr val="black"/>
                </a:solidFill>
                <a:latin typeface="Huawei Sans" panose="020C0503030203020204" pitchFamily="34" charset="0"/>
              </a:rPr>
              <a:t>An enterprise WAN connects the enterprise headquarters, branches, and data center for interconnection.</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ct val="128000"/>
              </a:lnSpc>
              <a:spcAft>
                <a:spcPts val="600"/>
              </a:spcAft>
              <a:buFont typeface="Arial" panose="020B0604020202020204" pitchFamily="34" charset="0"/>
              <a:buChar char="•"/>
            </a:pPr>
            <a:r>
              <a:rPr lang="en-US" sz="1400" dirty="0" smtClean="0">
                <a:solidFill>
                  <a:prstClr val="black"/>
                </a:solidFill>
                <a:latin typeface="Huawei Sans" panose="020C0503030203020204" pitchFamily="34" charset="0"/>
              </a:rPr>
              <a:t>By users, enterprise WANs can be classified into self-built for internal use and self-built for external use.</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542925" lvl="1" indent="-238125" fontAlgn="ctr">
              <a:lnSpc>
                <a:spcPct val="128000"/>
              </a:lnSpc>
              <a:spcAft>
                <a:spcPts val="600"/>
              </a:spcAft>
              <a:buSzPct val="100000"/>
              <a:buFont typeface="Huawei Sans" panose="020C0503030203020204" pitchFamily="34" charset="0"/>
              <a:buChar char="▫"/>
            </a:pPr>
            <a:r>
              <a:rPr lang="en-US" sz="1200" b="1" dirty="0" smtClean="0">
                <a:solidFill>
                  <a:prstClr val="black"/>
                </a:solidFill>
                <a:latin typeface="Huawei Sans" panose="020C0503030203020204" pitchFamily="34" charset="0"/>
              </a:rPr>
              <a:t>Self-built, for internal use</a:t>
            </a:r>
            <a:r>
              <a:rPr lang="en-US" sz="1200" dirty="0" smtClean="0">
                <a:solidFill>
                  <a:prstClr val="black"/>
                </a:solidFill>
                <a:latin typeface="Huawei Sans" panose="020C0503030203020204" pitchFamily="34" charset="0"/>
              </a:rPr>
              <a:t>: To meet the interconnection requirements of the headquarters, branches, and data centers in a large span, various industries such as large enterprise, government, finance, and electric power need to build their own WANs.</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542925" lvl="1" indent="-238125" fontAlgn="ctr">
              <a:lnSpc>
                <a:spcPct val="128000"/>
              </a:lnSpc>
              <a:spcAft>
                <a:spcPts val="600"/>
              </a:spcAft>
              <a:buSzPct val="100000"/>
              <a:buFont typeface="Huawei Sans" panose="020C0503030203020204" pitchFamily="34" charset="0"/>
              <a:buChar char="▫"/>
            </a:pPr>
            <a:r>
              <a:rPr lang="en-US" sz="1200" b="1" dirty="0" smtClean="0">
                <a:solidFill>
                  <a:prstClr val="black"/>
                </a:solidFill>
                <a:latin typeface="Huawei Sans" panose="020C0503030203020204" pitchFamily="34" charset="0"/>
              </a:rPr>
              <a:t>Self-built, for external use</a:t>
            </a:r>
            <a:r>
              <a:rPr lang="en-US" sz="1200" dirty="0" smtClean="0">
                <a:solidFill>
                  <a:prstClr val="black"/>
                </a:solidFill>
                <a:latin typeface="Huawei Sans" panose="020C0503030203020204" pitchFamily="34" charset="0"/>
              </a:rPr>
              <a:t>: Carriers build WANs to provide WAN connection services for enterprises, including the Internet, MPLS private lines, and transmission private lines.</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fontAlgn="ctr">
              <a:lnSpc>
                <a:spcPct val="128000"/>
              </a:lnSpc>
              <a:spcAft>
                <a:spcPts val="600"/>
              </a:spcAft>
              <a:buSzPct val="100000"/>
              <a:buFont typeface="Arial" panose="020B0604020202020204" pitchFamily="34" charset="0"/>
              <a:buChar char="•"/>
            </a:pPr>
            <a:r>
              <a:rPr lang="en-US" sz="1400" dirty="0" smtClean="0">
                <a:solidFill>
                  <a:prstClr val="black"/>
                </a:solidFill>
                <a:latin typeface="Huawei Sans" panose="020C0503030203020204" pitchFamily="34" charset="0"/>
              </a:rPr>
              <a:t>Generally, a WAN uses a hierarchical structure. For example, a WAN can be divided into the county-level MAN, municipal MAN, provincial core network, and backbone network. MANs at different levels provide access for networks in the current area and connect to the upper-level MAN or backbone network through the core network.</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08" name="图片 207" descr="03.png"/>
          <p:cNvPicPr>
            <a:picLocks/>
          </p:cNvPicPr>
          <p:nvPr/>
        </p:nvPicPr>
        <p:blipFill>
          <a:blip r:embed="rId3" cstate="print"/>
          <a:stretch>
            <a:fillRect/>
          </a:stretch>
        </p:blipFill>
        <p:spPr bwMode="gray">
          <a:xfrm>
            <a:off x="3162542" y="4225602"/>
            <a:ext cx="421327" cy="344597"/>
          </a:xfrm>
          <a:prstGeom prst="rect">
            <a:avLst/>
          </a:prstGeom>
        </p:spPr>
      </p:pic>
      <p:pic>
        <p:nvPicPr>
          <p:cNvPr id="209" name="图片 208" descr="03.png"/>
          <p:cNvPicPr>
            <a:picLocks/>
          </p:cNvPicPr>
          <p:nvPr/>
        </p:nvPicPr>
        <p:blipFill>
          <a:blip r:embed="rId3" cstate="print"/>
          <a:stretch>
            <a:fillRect/>
          </a:stretch>
        </p:blipFill>
        <p:spPr bwMode="gray">
          <a:xfrm>
            <a:off x="3641209" y="4225602"/>
            <a:ext cx="421327" cy="344597"/>
          </a:xfrm>
          <a:prstGeom prst="rect">
            <a:avLst/>
          </a:prstGeom>
        </p:spPr>
      </p:pic>
      <p:pic>
        <p:nvPicPr>
          <p:cNvPr id="220" name="图片 219" descr="03.png"/>
          <p:cNvPicPr>
            <a:picLocks/>
          </p:cNvPicPr>
          <p:nvPr/>
        </p:nvPicPr>
        <p:blipFill>
          <a:blip r:embed="rId3" cstate="print"/>
          <a:stretch>
            <a:fillRect/>
          </a:stretch>
        </p:blipFill>
        <p:spPr bwMode="gray">
          <a:xfrm>
            <a:off x="1909488" y="4067579"/>
            <a:ext cx="421327" cy="344597"/>
          </a:xfrm>
          <a:prstGeom prst="rect">
            <a:avLst/>
          </a:prstGeom>
        </p:spPr>
      </p:pic>
      <p:pic>
        <p:nvPicPr>
          <p:cNvPr id="221" name="图片 220" descr="03.png"/>
          <p:cNvPicPr>
            <a:picLocks/>
          </p:cNvPicPr>
          <p:nvPr/>
        </p:nvPicPr>
        <p:blipFill>
          <a:blip r:embed="rId3" cstate="print"/>
          <a:stretch>
            <a:fillRect/>
          </a:stretch>
        </p:blipFill>
        <p:spPr bwMode="gray">
          <a:xfrm>
            <a:off x="2388155" y="4067579"/>
            <a:ext cx="421327" cy="344597"/>
          </a:xfrm>
          <a:prstGeom prst="rect">
            <a:avLst/>
          </a:prstGeom>
        </p:spPr>
      </p:pic>
      <p:pic>
        <p:nvPicPr>
          <p:cNvPr id="222" name="图片 221" descr="03.png"/>
          <p:cNvPicPr>
            <a:picLocks/>
          </p:cNvPicPr>
          <p:nvPr/>
        </p:nvPicPr>
        <p:blipFill>
          <a:blip r:embed="rId3" cstate="print"/>
          <a:stretch>
            <a:fillRect/>
          </a:stretch>
        </p:blipFill>
        <p:spPr bwMode="gray">
          <a:xfrm>
            <a:off x="4338882" y="4067579"/>
            <a:ext cx="421327" cy="344597"/>
          </a:xfrm>
          <a:prstGeom prst="rect">
            <a:avLst/>
          </a:prstGeom>
        </p:spPr>
      </p:pic>
      <p:pic>
        <p:nvPicPr>
          <p:cNvPr id="223" name="图片 222" descr="03.png"/>
          <p:cNvPicPr>
            <a:picLocks/>
          </p:cNvPicPr>
          <p:nvPr/>
        </p:nvPicPr>
        <p:blipFill>
          <a:blip r:embed="rId3" cstate="print"/>
          <a:stretch>
            <a:fillRect/>
          </a:stretch>
        </p:blipFill>
        <p:spPr bwMode="gray">
          <a:xfrm>
            <a:off x="4817549" y="4067579"/>
            <a:ext cx="421327" cy="344597"/>
          </a:xfrm>
          <a:prstGeom prst="rect">
            <a:avLst/>
          </a:prstGeom>
        </p:spPr>
      </p:pic>
      <p:grpSp>
        <p:nvGrpSpPr>
          <p:cNvPr id="3" name="组合 2"/>
          <p:cNvGrpSpPr/>
          <p:nvPr/>
        </p:nvGrpSpPr>
        <p:grpSpPr bwMode="gray">
          <a:xfrm>
            <a:off x="3090891" y="3109071"/>
            <a:ext cx="948574" cy="418722"/>
            <a:chOff x="3090891" y="3109071"/>
            <a:chExt cx="948574" cy="418722"/>
          </a:xfrm>
        </p:grpSpPr>
        <p:sp>
          <p:nvSpPr>
            <p:cNvPr id="829" name="Oval 2"/>
            <p:cNvSpPr>
              <a:spLocks noChangeArrowheads="1"/>
            </p:cNvSpPr>
            <p:nvPr/>
          </p:nvSpPr>
          <p:spPr bwMode="gray">
            <a:xfrm>
              <a:off x="3090891" y="3109071"/>
              <a:ext cx="948574" cy="418722"/>
            </a:xfrm>
            <a:prstGeom prst="roundRect">
              <a:avLst>
                <a:gd name="adj" fmla="val 16491"/>
              </a:avLst>
            </a:prstGeom>
            <a:solidFill>
              <a:schemeClr val="bg1">
                <a:lumMod val="85000"/>
              </a:schemeClr>
            </a:solidFill>
            <a:ln>
              <a:noFill/>
            </a:ln>
            <a:effectLst/>
            <a:extLst/>
          </p:spPr>
          <p:txBody>
            <a:bodyPr wrap="square" lIns="79200" tIns="39600" rIns="79200" bIns="39600" anchor="ctr">
              <a:noAutofit/>
            </a:bodyPr>
            <a:lstStyle/>
            <a:p>
              <a:pP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24" name="图片 223" descr="03.png"/>
            <p:cNvPicPr>
              <a:picLocks/>
            </p:cNvPicPr>
            <p:nvPr/>
          </p:nvPicPr>
          <p:blipFill>
            <a:blip r:embed="rId3" cstate="print"/>
            <a:stretch>
              <a:fillRect/>
            </a:stretch>
          </p:blipFill>
          <p:spPr bwMode="gray">
            <a:xfrm>
              <a:off x="3154058" y="3159794"/>
              <a:ext cx="388457" cy="317713"/>
            </a:xfrm>
            <a:prstGeom prst="rect">
              <a:avLst/>
            </a:prstGeom>
          </p:spPr>
        </p:pic>
        <p:pic>
          <p:nvPicPr>
            <p:cNvPr id="225" name="图片 224" descr="03.png"/>
            <p:cNvPicPr>
              <a:picLocks/>
            </p:cNvPicPr>
            <p:nvPr/>
          </p:nvPicPr>
          <p:blipFill>
            <a:blip r:embed="rId3" cstate="print"/>
            <a:stretch>
              <a:fillRect/>
            </a:stretch>
          </p:blipFill>
          <p:spPr bwMode="gray">
            <a:xfrm>
              <a:off x="3587005" y="3159794"/>
              <a:ext cx="388457" cy="317713"/>
            </a:xfrm>
            <a:prstGeom prst="rect">
              <a:avLst/>
            </a:prstGeom>
          </p:spPr>
        </p:pic>
      </p:grpSp>
      <p:grpSp>
        <p:nvGrpSpPr>
          <p:cNvPr id="227" name="组合 226"/>
          <p:cNvGrpSpPr/>
          <p:nvPr/>
        </p:nvGrpSpPr>
        <p:grpSpPr bwMode="gray">
          <a:xfrm>
            <a:off x="1924493" y="2971368"/>
            <a:ext cx="948574" cy="418722"/>
            <a:chOff x="3090891" y="3109071"/>
            <a:chExt cx="948574" cy="418722"/>
          </a:xfrm>
        </p:grpSpPr>
        <p:sp>
          <p:nvSpPr>
            <p:cNvPr id="228" name="Oval 2"/>
            <p:cNvSpPr>
              <a:spLocks noChangeArrowheads="1"/>
            </p:cNvSpPr>
            <p:nvPr/>
          </p:nvSpPr>
          <p:spPr bwMode="gray">
            <a:xfrm>
              <a:off x="3090891" y="3109071"/>
              <a:ext cx="948574" cy="418722"/>
            </a:xfrm>
            <a:prstGeom prst="roundRect">
              <a:avLst>
                <a:gd name="adj" fmla="val 16491"/>
              </a:avLst>
            </a:prstGeom>
            <a:solidFill>
              <a:schemeClr val="bg1">
                <a:lumMod val="85000"/>
              </a:schemeClr>
            </a:solidFill>
            <a:ln>
              <a:noFill/>
            </a:ln>
            <a:effectLst/>
            <a:extLst/>
          </p:spPr>
          <p:txBody>
            <a:bodyPr wrap="square" lIns="79200" tIns="39600" rIns="79200" bIns="39600" anchor="ctr">
              <a:noAutofit/>
            </a:bodyPr>
            <a:lstStyle/>
            <a:p>
              <a:pP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29" name="图片 228" descr="03.png"/>
            <p:cNvPicPr>
              <a:picLocks/>
            </p:cNvPicPr>
            <p:nvPr/>
          </p:nvPicPr>
          <p:blipFill>
            <a:blip r:embed="rId3" cstate="print"/>
            <a:stretch>
              <a:fillRect/>
            </a:stretch>
          </p:blipFill>
          <p:spPr bwMode="gray">
            <a:xfrm>
              <a:off x="3154058" y="3159794"/>
              <a:ext cx="388457" cy="317713"/>
            </a:xfrm>
            <a:prstGeom prst="rect">
              <a:avLst/>
            </a:prstGeom>
          </p:spPr>
        </p:pic>
        <p:pic>
          <p:nvPicPr>
            <p:cNvPr id="230" name="图片 229" descr="03.png"/>
            <p:cNvPicPr>
              <a:picLocks/>
            </p:cNvPicPr>
            <p:nvPr/>
          </p:nvPicPr>
          <p:blipFill>
            <a:blip r:embed="rId3" cstate="print"/>
            <a:stretch>
              <a:fillRect/>
            </a:stretch>
          </p:blipFill>
          <p:spPr bwMode="gray">
            <a:xfrm>
              <a:off x="3587005" y="3159794"/>
              <a:ext cx="388457" cy="317713"/>
            </a:xfrm>
            <a:prstGeom prst="rect">
              <a:avLst/>
            </a:prstGeom>
          </p:spPr>
        </p:pic>
      </p:grpSp>
      <p:grpSp>
        <p:nvGrpSpPr>
          <p:cNvPr id="231" name="组合 230"/>
          <p:cNvGrpSpPr/>
          <p:nvPr/>
        </p:nvGrpSpPr>
        <p:grpSpPr bwMode="gray">
          <a:xfrm>
            <a:off x="4317377" y="2971368"/>
            <a:ext cx="948574" cy="418722"/>
            <a:chOff x="3090891" y="3109071"/>
            <a:chExt cx="948574" cy="418722"/>
          </a:xfrm>
        </p:grpSpPr>
        <p:sp>
          <p:nvSpPr>
            <p:cNvPr id="232" name="Oval 2"/>
            <p:cNvSpPr>
              <a:spLocks noChangeArrowheads="1"/>
            </p:cNvSpPr>
            <p:nvPr/>
          </p:nvSpPr>
          <p:spPr bwMode="gray">
            <a:xfrm>
              <a:off x="3090891" y="3109071"/>
              <a:ext cx="948574" cy="418722"/>
            </a:xfrm>
            <a:prstGeom prst="roundRect">
              <a:avLst>
                <a:gd name="adj" fmla="val 16491"/>
              </a:avLst>
            </a:prstGeom>
            <a:solidFill>
              <a:schemeClr val="bg1">
                <a:lumMod val="85000"/>
              </a:schemeClr>
            </a:solidFill>
            <a:ln>
              <a:noFill/>
            </a:ln>
            <a:effectLst/>
            <a:extLst/>
          </p:spPr>
          <p:txBody>
            <a:bodyPr wrap="square" lIns="79200" tIns="39600" rIns="79200" bIns="39600" anchor="ctr">
              <a:noAutofit/>
            </a:bodyPr>
            <a:lstStyle/>
            <a:p>
              <a:pP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33" name="图片 232" descr="03.png"/>
            <p:cNvPicPr>
              <a:picLocks/>
            </p:cNvPicPr>
            <p:nvPr/>
          </p:nvPicPr>
          <p:blipFill>
            <a:blip r:embed="rId3" cstate="print"/>
            <a:stretch>
              <a:fillRect/>
            </a:stretch>
          </p:blipFill>
          <p:spPr bwMode="gray">
            <a:xfrm>
              <a:off x="3154058" y="3159794"/>
              <a:ext cx="388457" cy="317713"/>
            </a:xfrm>
            <a:prstGeom prst="rect">
              <a:avLst/>
            </a:prstGeom>
          </p:spPr>
        </p:pic>
        <p:pic>
          <p:nvPicPr>
            <p:cNvPr id="234" name="图片 233" descr="03.png"/>
            <p:cNvPicPr>
              <a:picLocks/>
            </p:cNvPicPr>
            <p:nvPr/>
          </p:nvPicPr>
          <p:blipFill>
            <a:blip r:embed="rId3" cstate="print"/>
            <a:stretch>
              <a:fillRect/>
            </a:stretch>
          </p:blipFill>
          <p:spPr bwMode="gray">
            <a:xfrm>
              <a:off x="3587005" y="3159794"/>
              <a:ext cx="388457" cy="317713"/>
            </a:xfrm>
            <a:prstGeom prst="rect">
              <a:avLst/>
            </a:prstGeom>
          </p:spPr>
        </p:pic>
      </p:grpSp>
      <p:grpSp>
        <p:nvGrpSpPr>
          <p:cNvPr id="235" name="组合 234"/>
          <p:cNvGrpSpPr/>
          <p:nvPr/>
        </p:nvGrpSpPr>
        <p:grpSpPr bwMode="gray">
          <a:xfrm>
            <a:off x="3097965" y="2051671"/>
            <a:ext cx="925929" cy="408726"/>
            <a:chOff x="3090891" y="3109071"/>
            <a:chExt cx="948574" cy="418722"/>
          </a:xfrm>
        </p:grpSpPr>
        <p:sp>
          <p:nvSpPr>
            <p:cNvPr id="236" name="Oval 2"/>
            <p:cNvSpPr>
              <a:spLocks noChangeArrowheads="1"/>
            </p:cNvSpPr>
            <p:nvPr/>
          </p:nvSpPr>
          <p:spPr bwMode="gray">
            <a:xfrm>
              <a:off x="3090891" y="3109071"/>
              <a:ext cx="948574" cy="418722"/>
            </a:xfrm>
            <a:prstGeom prst="roundRect">
              <a:avLst>
                <a:gd name="adj" fmla="val 16491"/>
              </a:avLst>
            </a:prstGeom>
            <a:solidFill>
              <a:schemeClr val="bg1">
                <a:lumMod val="85000"/>
              </a:schemeClr>
            </a:solidFill>
            <a:ln>
              <a:noFill/>
            </a:ln>
            <a:effectLst/>
            <a:extLst/>
          </p:spPr>
          <p:txBody>
            <a:bodyPr wrap="square" lIns="79200" tIns="39600" rIns="79200" bIns="39600" anchor="ctr">
              <a:noAutofit/>
            </a:bodyPr>
            <a:lstStyle/>
            <a:p>
              <a:pP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37" name="图片 236" descr="03.png"/>
            <p:cNvPicPr>
              <a:picLocks/>
            </p:cNvPicPr>
            <p:nvPr/>
          </p:nvPicPr>
          <p:blipFill>
            <a:blip r:embed="rId3" cstate="print"/>
            <a:stretch>
              <a:fillRect/>
            </a:stretch>
          </p:blipFill>
          <p:spPr bwMode="gray">
            <a:xfrm>
              <a:off x="3154058" y="3159794"/>
              <a:ext cx="388457" cy="317713"/>
            </a:xfrm>
            <a:prstGeom prst="rect">
              <a:avLst/>
            </a:prstGeom>
          </p:spPr>
        </p:pic>
        <p:pic>
          <p:nvPicPr>
            <p:cNvPr id="238" name="图片 237" descr="03.png"/>
            <p:cNvPicPr>
              <a:picLocks/>
            </p:cNvPicPr>
            <p:nvPr/>
          </p:nvPicPr>
          <p:blipFill>
            <a:blip r:embed="rId3" cstate="print"/>
            <a:stretch>
              <a:fillRect/>
            </a:stretch>
          </p:blipFill>
          <p:spPr bwMode="gray">
            <a:xfrm>
              <a:off x="3587005" y="3159794"/>
              <a:ext cx="388457" cy="317713"/>
            </a:xfrm>
            <a:prstGeom prst="rect">
              <a:avLst/>
            </a:prstGeom>
          </p:spPr>
        </p:pic>
      </p:grpSp>
      <p:grpSp>
        <p:nvGrpSpPr>
          <p:cNvPr id="243" name="组合 242"/>
          <p:cNvGrpSpPr/>
          <p:nvPr/>
        </p:nvGrpSpPr>
        <p:grpSpPr bwMode="gray">
          <a:xfrm>
            <a:off x="1927879" y="1960649"/>
            <a:ext cx="925929" cy="408726"/>
            <a:chOff x="3090891" y="3109071"/>
            <a:chExt cx="948574" cy="418722"/>
          </a:xfrm>
        </p:grpSpPr>
        <p:sp>
          <p:nvSpPr>
            <p:cNvPr id="244" name="Oval 2"/>
            <p:cNvSpPr>
              <a:spLocks noChangeArrowheads="1"/>
            </p:cNvSpPr>
            <p:nvPr/>
          </p:nvSpPr>
          <p:spPr bwMode="gray">
            <a:xfrm>
              <a:off x="3090891" y="3109071"/>
              <a:ext cx="948574" cy="418722"/>
            </a:xfrm>
            <a:prstGeom prst="roundRect">
              <a:avLst>
                <a:gd name="adj" fmla="val 16491"/>
              </a:avLst>
            </a:prstGeom>
            <a:solidFill>
              <a:schemeClr val="bg1">
                <a:lumMod val="85000"/>
              </a:schemeClr>
            </a:solidFill>
            <a:ln>
              <a:noFill/>
            </a:ln>
            <a:effectLst/>
            <a:extLst/>
          </p:spPr>
          <p:txBody>
            <a:bodyPr wrap="square" lIns="79200" tIns="39600" rIns="79200" bIns="39600" anchor="ctr">
              <a:noAutofit/>
            </a:bodyPr>
            <a:lstStyle/>
            <a:p>
              <a:pP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45" name="图片 244" descr="03.png"/>
            <p:cNvPicPr>
              <a:picLocks/>
            </p:cNvPicPr>
            <p:nvPr/>
          </p:nvPicPr>
          <p:blipFill>
            <a:blip r:embed="rId3" cstate="print"/>
            <a:stretch>
              <a:fillRect/>
            </a:stretch>
          </p:blipFill>
          <p:spPr bwMode="gray">
            <a:xfrm>
              <a:off x="3154058" y="3159794"/>
              <a:ext cx="388457" cy="317713"/>
            </a:xfrm>
            <a:prstGeom prst="rect">
              <a:avLst/>
            </a:prstGeom>
          </p:spPr>
        </p:pic>
        <p:pic>
          <p:nvPicPr>
            <p:cNvPr id="247" name="图片 246" descr="03.png"/>
            <p:cNvPicPr>
              <a:picLocks/>
            </p:cNvPicPr>
            <p:nvPr/>
          </p:nvPicPr>
          <p:blipFill>
            <a:blip r:embed="rId3" cstate="print"/>
            <a:stretch>
              <a:fillRect/>
            </a:stretch>
          </p:blipFill>
          <p:spPr bwMode="gray">
            <a:xfrm>
              <a:off x="3587005" y="3159794"/>
              <a:ext cx="388457" cy="317713"/>
            </a:xfrm>
            <a:prstGeom prst="rect">
              <a:avLst/>
            </a:prstGeom>
          </p:spPr>
        </p:pic>
      </p:grpSp>
      <p:grpSp>
        <p:nvGrpSpPr>
          <p:cNvPr id="248" name="组合 247"/>
          <p:cNvGrpSpPr/>
          <p:nvPr/>
        </p:nvGrpSpPr>
        <p:grpSpPr bwMode="gray">
          <a:xfrm>
            <a:off x="4312947" y="1960649"/>
            <a:ext cx="925929" cy="408726"/>
            <a:chOff x="3090891" y="3109071"/>
            <a:chExt cx="948574" cy="418722"/>
          </a:xfrm>
        </p:grpSpPr>
        <p:sp>
          <p:nvSpPr>
            <p:cNvPr id="249" name="Oval 2"/>
            <p:cNvSpPr>
              <a:spLocks noChangeArrowheads="1"/>
            </p:cNvSpPr>
            <p:nvPr/>
          </p:nvSpPr>
          <p:spPr bwMode="gray">
            <a:xfrm>
              <a:off x="3090891" y="3109071"/>
              <a:ext cx="948574" cy="418722"/>
            </a:xfrm>
            <a:prstGeom prst="roundRect">
              <a:avLst>
                <a:gd name="adj" fmla="val 16491"/>
              </a:avLst>
            </a:prstGeom>
            <a:solidFill>
              <a:schemeClr val="bg1">
                <a:lumMod val="85000"/>
              </a:schemeClr>
            </a:solidFill>
            <a:ln>
              <a:noFill/>
            </a:ln>
            <a:effectLst/>
            <a:extLst/>
          </p:spPr>
          <p:txBody>
            <a:bodyPr wrap="square" lIns="79200" tIns="39600" rIns="79200" bIns="39600" anchor="ctr">
              <a:noAutofit/>
            </a:bodyPr>
            <a:lstStyle/>
            <a:p>
              <a:pP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50" name="图片 249" descr="03.png"/>
            <p:cNvPicPr>
              <a:picLocks/>
            </p:cNvPicPr>
            <p:nvPr/>
          </p:nvPicPr>
          <p:blipFill>
            <a:blip r:embed="rId3" cstate="print"/>
            <a:stretch>
              <a:fillRect/>
            </a:stretch>
          </p:blipFill>
          <p:spPr bwMode="gray">
            <a:xfrm>
              <a:off x="3154058" y="3159794"/>
              <a:ext cx="388457" cy="317713"/>
            </a:xfrm>
            <a:prstGeom prst="rect">
              <a:avLst/>
            </a:prstGeom>
          </p:spPr>
        </p:pic>
        <p:pic>
          <p:nvPicPr>
            <p:cNvPr id="251" name="图片 250" descr="03.png"/>
            <p:cNvPicPr>
              <a:picLocks/>
            </p:cNvPicPr>
            <p:nvPr/>
          </p:nvPicPr>
          <p:blipFill>
            <a:blip r:embed="rId3" cstate="print"/>
            <a:stretch>
              <a:fillRect/>
            </a:stretch>
          </p:blipFill>
          <p:spPr bwMode="gray">
            <a:xfrm>
              <a:off x="3587005" y="3159794"/>
              <a:ext cx="388457" cy="317713"/>
            </a:xfrm>
            <a:prstGeom prst="rect">
              <a:avLst/>
            </a:prstGeom>
          </p:spPr>
        </p:pic>
      </p:grpSp>
      <p:pic>
        <p:nvPicPr>
          <p:cNvPr id="252" name="图片 251" descr="03.png"/>
          <p:cNvPicPr>
            <a:picLocks/>
          </p:cNvPicPr>
          <p:nvPr/>
        </p:nvPicPr>
        <p:blipFill>
          <a:blip r:embed="rId3" cstate="print"/>
          <a:stretch>
            <a:fillRect/>
          </a:stretch>
        </p:blipFill>
        <p:spPr bwMode="gray">
          <a:xfrm>
            <a:off x="5750094" y="3824197"/>
            <a:ext cx="193163" cy="157985"/>
          </a:xfrm>
          <a:prstGeom prst="rect">
            <a:avLst/>
          </a:prstGeom>
        </p:spPr>
      </p:pic>
      <p:pic>
        <p:nvPicPr>
          <p:cNvPr id="253" name="图片 252" descr="03.png"/>
          <p:cNvPicPr>
            <a:picLocks/>
          </p:cNvPicPr>
          <p:nvPr/>
        </p:nvPicPr>
        <p:blipFill>
          <a:blip r:embed="rId3" cstate="print"/>
          <a:stretch>
            <a:fillRect/>
          </a:stretch>
        </p:blipFill>
        <p:spPr bwMode="gray">
          <a:xfrm>
            <a:off x="5488832" y="3824197"/>
            <a:ext cx="193163" cy="157985"/>
          </a:xfrm>
          <a:prstGeom prst="rect">
            <a:avLst/>
          </a:prstGeom>
        </p:spPr>
      </p:pic>
      <p:cxnSp>
        <p:nvCxnSpPr>
          <p:cNvPr id="912" name="直接连接符 911">
            <a:extLst>
              <a:ext uri="{FF2B5EF4-FFF2-40B4-BE49-F238E27FC236}">
                <a16:creationId xmlns:a16="http://schemas.microsoft.com/office/drawing/2014/main" xmlns="" id="{D0B74E45-7A83-4888-87C4-44D046B8F974}"/>
              </a:ext>
            </a:extLst>
          </p:cNvPr>
          <p:cNvCxnSpPr>
            <a:cxnSpLocks/>
          </p:cNvCxnSpPr>
          <p:nvPr/>
        </p:nvCxnSpPr>
        <p:spPr bwMode="gray">
          <a:xfrm flipH="1" flipV="1">
            <a:off x="4803636" y="3379719"/>
            <a:ext cx="957360" cy="512508"/>
          </a:xfrm>
          <a:prstGeom prst="line">
            <a:avLst/>
          </a:prstGeom>
          <a:noFill/>
          <a:ln w="19050"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pic>
        <p:nvPicPr>
          <p:cNvPr id="254" name="图片 253" descr="03.png"/>
          <p:cNvPicPr>
            <a:picLocks/>
          </p:cNvPicPr>
          <p:nvPr/>
        </p:nvPicPr>
        <p:blipFill>
          <a:blip r:embed="rId3" cstate="print"/>
          <a:stretch>
            <a:fillRect/>
          </a:stretch>
        </p:blipFill>
        <p:spPr bwMode="gray">
          <a:xfrm>
            <a:off x="5750094" y="2804691"/>
            <a:ext cx="193163" cy="157985"/>
          </a:xfrm>
          <a:prstGeom prst="rect">
            <a:avLst/>
          </a:prstGeom>
        </p:spPr>
      </p:pic>
      <p:pic>
        <p:nvPicPr>
          <p:cNvPr id="255" name="图片 254" descr="03.png"/>
          <p:cNvPicPr>
            <a:picLocks/>
          </p:cNvPicPr>
          <p:nvPr/>
        </p:nvPicPr>
        <p:blipFill>
          <a:blip r:embed="rId3" cstate="print"/>
          <a:stretch>
            <a:fillRect/>
          </a:stretch>
        </p:blipFill>
        <p:spPr bwMode="gray">
          <a:xfrm>
            <a:off x="5488832" y="2804691"/>
            <a:ext cx="193163" cy="157985"/>
          </a:xfrm>
          <a:prstGeom prst="rect">
            <a:avLst/>
          </a:prstGeom>
        </p:spPr>
      </p:pic>
      <p:cxnSp>
        <p:nvCxnSpPr>
          <p:cNvPr id="934" name="直接连接符 933">
            <a:extLst>
              <a:ext uri="{FF2B5EF4-FFF2-40B4-BE49-F238E27FC236}">
                <a16:creationId xmlns:a16="http://schemas.microsoft.com/office/drawing/2014/main" xmlns="" id="{D0B74E45-7A83-4888-87C4-44D046B8F974}"/>
              </a:ext>
            </a:extLst>
          </p:cNvPr>
          <p:cNvCxnSpPr>
            <a:cxnSpLocks/>
          </p:cNvCxnSpPr>
          <p:nvPr/>
        </p:nvCxnSpPr>
        <p:spPr bwMode="gray">
          <a:xfrm flipH="1" flipV="1">
            <a:off x="4811333" y="2351896"/>
            <a:ext cx="949663" cy="546474"/>
          </a:xfrm>
          <a:prstGeom prst="line">
            <a:avLst/>
          </a:prstGeom>
          <a:noFill/>
          <a:ln w="19050"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pic>
        <p:nvPicPr>
          <p:cNvPr id="256" name="图片 255" descr="03.png"/>
          <p:cNvPicPr>
            <a:picLocks/>
          </p:cNvPicPr>
          <p:nvPr/>
        </p:nvPicPr>
        <p:blipFill>
          <a:blip r:embed="rId3" cstate="print"/>
          <a:stretch>
            <a:fillRect/>
          </a:stretch>
        </p:blipFill>
        <p:spPr bwMode="gray">
          <a:xfrm>
            <a:off x="1598748" y="3824197"/>
            <a:ext cx="193163" cy="157985"/>
          </a:xfrm>
          <a:prstGeom prst="rect">
            <a:avLst/>
          </a:prstGeom>
        </p:spPr>
      </p:pic>
      <p:pic>
        <p:nvPicPr>
          <p:cNvPr id="257" name="图片 256" descr="03.png"/>
          <p:cNvPicPr>
            <a:picLocks/>
          </p:cNvPicPr>
          <p:nvPr/>
        </p:nvPicPr>
        <p:blipFill>
          <a:blip r:embed="rId3" cstate="print"/>
          <a:stretch>
            <a:fillRect/>
          </a:stretch>
        </p:blipFill>
        <p:spPr bwMode="gray">
          <a:xfrm>
            <a:off x="1337486" y="3824197"/>
            <a:ext cx="193163" cy="157985"/>
          </a:xfrm>
          <a:prstGeom prst="rect">
            <a:avLst/>
          </a:prstGeom>
        </p:spPr>
      </p:pic>
      <p:pic>
        <p:nvPicPr>
          <p:cNvPr id="258" name="图片 257" descr="03.png"/>
          <p:cNvPicPr>
            <a:picLocks/>
          </p:cNvPicPr>
          <p:nvPr/>
        </p:nvPicPr>
        <p:blipFill>
          <a:blip r:embed="rId3" cstate="print"/>
          <a:stretch>
            <a:fillRect/>
          </a:stretch>
        </p:blipFill>
        <p:spPr bwMode="gray">
          <a:xfrm>
            <a:off x="1598748" y="2802879"/>
            <a:ext cx="193163" cy="157985"/>
          </a:xfrm>
          <a:prstGeom prst="rect">
            <a:avLst/>
          </a:prstGeom>
        </p:spPr>
      </p:pic>
      <p:pic>
        <p:nvPicPr>
          <p:cNvPr id="259" name="图片 258" descr="03.png"/>
          <p:cNvPicPr>
            <a:picLocks/>
          </p:cNvPicPr>
          <p:nvPr/>
        </p:nvPicPr>
        <p:blipFill>
          <a:blip r:embed="rId3" cstate="print"/>
          <a:stretch>
            <a:fillRect/>
          </a:stretch>
        </p:blipFill>
        <p:spPr bwMode="gray">
          <a:xfrm>
            <a:off x="1337486" y="2802879"/>
            <a:ext cx="193163" cy="157985"/>
          </a:xfrm>
          <a:prstGeom prst="rect">
            <a:avLst/>
          </a:prstGeom>
        </p:spPr>
      </p:pic>
      <p:cxnSp>
        <p:nvCxnSpPr>
          <p:cNvPr id="929" name="直接连接符 928">
            <a:extLst>
              <a:ext uri="{FF2B5EF4-FFF2-40B4-BE49-F238E27FC236}">
                <a16:creationId xmlns:a16="http://schemas.microsoft.com/office/drawing/2014/main" xmlns="" id="{D0B74E45-7A83-4888-87C4-44D046B8F974}"/>
              </a:ext>
            </a:extLst>
          </p:cNvPr>
          <p:cNvCxnSpPr>
            <a:cxnSpLocks/>
            <a:stCxn id="257" idx="3"/>
          </p:cNvCxnSpPr>
          <p:nvPr/>
        </p:nvCxnSpPr>
        <p:spPr bwMode="gray">
          <a:xfrm flipV="1">
            <a:off x="1530649" y="3379719"/>
            <a:ext cx="834745" cy="523471"/>
          </a:xfrm>
          <a:prstGeom prst="line">
            <a:avLst/>
          </a:prstGeom>
          <a:noFill/>
          <a:ln w="19050"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cxnSp>
        <p:nvCxnSpPr>
          <p:cNvPr id="942" name="直接连接符 941">
            <a:extLst>
              <a:ext uri="{FF2B5EF4-FFF2-40B4-BE49-F238E27FC236}">
                <a16:creationId xmlns:a16="http://schemas.microsoft.com/office/drawing/2014/main" xmlns="" id="{D0B74E45-7A83-4888-87C4-44D046B8F974}"/>
              </a:ext>
            </a:extLst>
          </p:cNvPr>
          <p:cNvCxnSpPr>
            <a:cxnSpLocks/>
            <a:stCxn id="259" idx="3"/>
          </p:cNvCxnSpPr>
          <p:nvPr/>
        </p:nvCxnSpPr>
        <p:spPr bwMode="gray">
          <a:xfrm flipV="1">
            <a:off x="1530649" y="2351896"/>
            <a:ext cx="842442" cy="529976"/>
          </a:xfrm>
          <a:prstGeom prst="line">
            <a:avLst/>
          </a:prstGeom>
          <a:noFill/>
          <a:ln w="19050" cap="flat" cmpd="sng" algn="ctr">
            <a:gradFill>
              <a:gsLst>
                <a:gs pos="0">
                  <a:srgbClr val="FF3399"/>
                </a:gs>
                <a:gs pos="25000">
                  <a:srgbClr val="FF6633"/>
                </a:gs>
                <a:gs pos="50000">
                  <a:srgbClr val="FFFF00"/>
                </a:gs>
                <a:gs pos="75000">
                  <a:srgbClr val="01A78F"/>
                </a:gs>
                <a:gs pos="100000">
                  <a:srgbClr val="3366FF"/>
                </a:gs>
              </a:gsLst>
              <a:lin ang="2700000" scaled="0"/>
            </a:gradFill>
            <a:prstDash val="solid"/>
            <a:round/>
            <a:headEnd type="none" w="med" len="med"/>
            <a:tailEnd type="none" w="med" len="med"/>
          </a:ln>
          <a:effectLst/>
        </p:spPr>
      </p:cxnSp>
    </p:spTree>
    <p:extLst>
      <p:ext uri="{BB962C8B-B14F-4D97-AF65-F5344CB8AC3E}">
        <p14:creationId xmlns:p14="http://schemas.microsoft.com/office/powerpoint/2010/main" val="4274266151"/>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LIDE.ICON" val="#2922;"/>
</p:tagLst>
</file>

<file path=ppt/tags/tag2.xml><?xml version="1.0" encoding="utf-8"?>
<p:tagLst xmlns:a="http://schemas.openxmlformats.org/drawingml/2006/main" xmlns:r="http://schemas.openxmlformats.org/officeDocument/2006/relationships" xmlns:p="http://schemas.openxmlformats.org/presentationml/2006/main">
  <p:tag name="ISLIDE.ICON" val="#1714;#2970;"/>
</p:tagLst>
</file>

<file path=ppt/tags/tag3.xml><?xml version="1.0" encoding="utf-8"?>
<p:tagLst xmlns:a="http://schemas.openxmlformats.org/drawingml/2006/main" xmlns:r="http://schemas.openxmlformats.org/officeDocument/2006/relationships" xmlns:p="http://schemas.openxmlformats.org/presentationml/2006/main">
  <p:tag name="ISLIDE.ICON" val="#405345;#402182;"/>
</p:tagLst>
</file>

<file path=ppt/tags/tag4.xml><?xml version="1.0" encoding="utf-8"?>
<p:tagLst xmlns:a="http://schemas.openxmlformats.org/drawingml/2006/main" xmlns:r="http://schemas.openxmlformats.org/officeDocument/2006/relationships" xmlns:p="http://schemas.openxmlformats.org/presentationml/2006/main">
  <p:tag name="ISLIDE.ICON" val="#141297;#56282;#107824;"/>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HIDoDUX0YE6tBNmLcywIpw"/>
</p:tagLst>
</file>

<file path=ppt/theme/theme1.xml><?xml version="1.0" encoding="utf-8"?>
<a:theme xmlns:a="http://schemas.openxmlformats.org/drawingml/2006/main" name="2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功能页模板">
  <a:themeElements>
    <a:clrScheme name="自定义 2">
      <a:dk1>
        <a:sysClr val="windowText" lastClr="000000"/>
      </a:dk1>
      <a:lt1>
        <a:sysClr val="window" lastClr="FFFFFF"/>
      </a:lt1>
      <a:dk2>
        <a:srgbClr val="44546A"/>
      </a:dk2>
      <a:lt2>
        <a:srgbClr val="E7E6E6"/>
      </a:lt2>
      <a:accent1>
        <a:srgbClr val="C7000B"/>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4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5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6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文档" ma:contentTypeID="0x01010002C5B4B712841F4C8A7AAEE2CD191271" ma:contentTypeVersion="1" ma:contentTypeDescription="新建文档。" ma:contentTypeScope="" ma:versionID="e3584c25149db5ebf399a1149e351fb6">
  <xsd:schema xmlns:xsd="http://www.w3.org/2001/XMLSchema" xmlns:xs="http://www.w3.org/2001/XMLSchema" xmlns:p="http://schemas.microsoft.com/office/2006/metadata/properties" xmlns:ns2="475f1e55-3009-46d8-9566-5d569a2b3a98" targetNamespace="http://schemas.microsoft.com/office/2006/metadata/properties" ma:root="true" ma:fieldsID="e872da27d3e632afd91cf7694db677c0"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共享对象:"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内容类型"/>
        <xsd:element ref="dc:title" minOccurs="0" maxOccurs="1" ma:index="4" ma:displayName="标题"/>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A5960F2-6186-408B-A0DC-5CA5E58B604F}">
  <ds:schemaRefs>
    <ds:schemaRef ds:uri="http://purl.org/dc/terms/"/>
    <ds:schemaRef ds:uri="http://schemas.openxmlformats.org/package/2006/metadata/core-properties"/>
    <ds:schemaRef ds:uri="http://schemas.microsoft.com/office/2006/documentManagement/types"/>
    <ds:schemaRef ds:uri="http://purl.org/dc/elements/1.1/"/>
    <ds:schemaRef ds:uri="475f1e55-3009-46d8-9566-5d569a2b3a98"/>
    <ds:schemaRef ds:uri="http://purl.org/dc/dcmitype/"/>
    <ds:schemaRef ds:uri="http://www.w3.org/XML/1998/namespace"/>
    <ds:schemaRef ds:uri="http://schemas.microsoft.com/office/infopath/2007/PartnerControls"/>
    <ds:schemaRef ds:uri="http://schemas.microsoft.com/office/2006/metadata/properties"/>
  </ds:schemaRefs>
</ds:datastoreItem>
</file>

<file path=customXml/itemProps2.xml><?xml version="1.0" encoding="utf-8"?>
<ds:datastoreItem xmlns:ds="http://schemas.openxmlformats.org/officeDocument/2006/customXml" ds:itemID="{CA0E6B1B-7899-4A60-B32E-BA5A62E81597}"/>
</file>

<file path=customXml/itemProps3.xml><?xml version="1.0" encoding="utf-8"?>
<ds:datastoreItem xmlns:ds="http://schemas.openxmlformats.org/officeDocument/2006/customXml" ds:itemID="{FEDE263F-0510-4442-823E-69B63ECB61E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5660</TotalTime>
  <Words>4905</Words>
  <Application>Microsoft Office PowerPoint</Application>
  <PresentationFormat>宽屏</PresentationFormat>
  <Paragraphs>700</Paragraphs>
  <Slides>40</Slides>
  <Notes>40</Notes>
  <HiddenSlides>2</HiddenSlides>
  <MMClips>0</MMClips>
  <ScaleCrop>false</ScaleCrop>
  <HeadingPairs>
    <vt:vector size="6" baseType="variant">
      <vt:variant>
        <vt:lpstr>已用的字体</vt:lpstr>
      </vt:variant>
      <vt:variant>
        <vt:i4>11</vt:i4>
      </vt:variant>
      <vt:variant>
        <vt:lpstr>主题</vt:lpstr>
      </vt:variant>
      <vt:variant>
        <vt:i4>5</vt:i4>
      </vt:variant>
      <vt:variant>
        <vt:lpstr>幻灯片标题</vt:lpstr>
      </vt:variant>
      <vt:variant>
        <vt:i4>40</vt:i4>
      </vt:variant>
    </vt:vector>
  </HeadingPairs>
  <TitlesOfParts>
    <vt:vector size="56" baseType="lpstr">
      <vt:lpstr>Aharoni</vt:lpstr>
      <vt:lpstr>Arial Unicode MS</vt:lpstr>
      <vt:lpstr>ＭＳ Ｐゴシック</vt:lpstr>
      <vt:lpstr>方正兰亭黑简体</vt:lpstr>
      <vt:lpstr>宋体</vt:lpstr>
      <vt:lpstr>Microsoft YaHei</vt:lpstr>
      <vt:lpstr>Microsoft YaHei</vt:lpstr>
      <vt:lpstr>Arial</vt:lpstr>
      <vt:lpstr>Helvetica</vt:lpstr>
      <vt:lpstr>Huawei Sans</vt:lpstr>
      <vt:lpstr>Wingdings</vt:lpstr>
      <vt:lpstr>2_标题页模板</vt:lpstr>
      <vt:lpstr>3_功能页模板</vt:lpstr>
      <vt:lpstr>4_内容页模板</vt:lpstr>
      <vt:lpstr>5_感谢页模板</vt:lpstr>
      <vt:lpstr>6_感谢页模板</vt:lpstr>
      <vt:lpstr>PowerPoint 演示文稿</vt:lpstr>
      <vt:lpstr>Enterprise Network Introduction</vt:lpstr>
      <vt:lpstr>PowerPoint 演示文稿</vt:lpstr>
      <vt:lpstr>PowerPoint 演示文稿</vt:lpstr>
      <vt:lpstr>PowerPoint 演示文稿</vt:lpstr>
      <vt:lpstr>“Power Grid” in the Digital World : Data Communication Network</vt:lpstr>
      <vt:lpstr>Enterprise Networks in the Digital Society</vt:lpstr>
      <vt:lpstr>Enterprise Campus Network Overview</vt:lpstr>
      <vt:lpstr>Enterprise WAN Overview</vt:lpstr>
      <vt:lpstr>Enterprise DCN Overview</vt:lpstr>
      <vt:lpstr>Network Security Overview</vt:lpstr>
      <vt:lpstr>PowerPoint 演示文稿</vt:lpstr>
      <vt:lpstr>Typical Enterprise Network: Education Industry</vt:lpstr>
      <vt:lpstr>Typical Enterprise Network: Financial Industry</vt:lpstr>
      <vt:lpstr>Typical Enterprise Network: Transportation Industry</vt:lpstr>
      <vt:lpstr>Typical Enterprise Network: Electric Power Industry</vt:lpstr>
      <vt:lpstr>Huawei Datacom Certification and Enterprise Network</vt:lpstr>
      <vt:lpstr>PowerPoint 演示文稿</vt:lpstr>
      <vt:lpstr>Industry Digital Transformation, Improving Production Efficiency and Customer Satisfaction</vt:lpstr>
      <vt:lpstr>In the Digital Era, How Campus Networks Support Digital Transformation Across Industries?</vt:lpstr>
      <vt:lpstr>Service Requirements and Challenges of Large- and Medium-Sized Campus Networks</vt:lpstr>
      <vt:lpstr>Service Requirements and Challenges of Small- and Medium-Sized Campus Networks</vt:lpstr>
      <vt:lpstr>Development of Enterprise SD-WAN Technologies</vt:lpstr>
      <vt:lpstr>Service Requirements and Challenges of Multi-Campus Network Interconnection</vt:lpstr>
      <vt:lpstr>Cloud + Intelligence, Accelerating HPC</vt:lpstr>
      <vt:lpstr>Three IT transformations, Driving Full Ethernet Evolution of DCNs</vt:lpstr>
      <vt:lpstr>Three Challenges Facing DCN Full-Ethernet Evolution</vt:lpstr>
      <vt:lpstr>5G + Cloud, Increasingly Complex WAN Transport Services</vt:lpstr>
      <vt:lpstr>Service Requirements and Challenges Facing the WAN</vt:lpstr>
      <vt:lpstr>PowerPoint 演示文稿</vt:lpstr>
      <vt:lpstr>Huawei Intelligent Cloud-Network Solution</vt:lpstr>
      <vt:lpstr>Four Engines + Platform for Manager, Controller, and Analyzer Convergence</vt:lpstr>
      <vt:lpstr>Huawei CloudCampus Solution: CloudCampus 3.0</vt:lpstr>
      <vt:lpstr>Huawei Hyper-Converged DCN Solution: CloudFabric 3.0</vt:lpstr>
      <vt:lpstr>Huawei CloudWAN Solution: CloudWAN 3.0</vt:lpstr>
      <vt:lpstr>What Is iMaster NCE?</vt:lpstr>
      <vt:lpstr>All-New iMaster NCE</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Zhanglinruizjhw (Leroy)</cp:lastModifiedBy>
  <cp:revision>405</cp:revision>
  <cp:lastPrinted>2020-07-31T09:33:18Z</cp:lastPrinted>
  <dcterms:created xsi:type="dcterms:W3CDTF">2018-11-29T10:16:29Z</dcterms:created>
  <dcterms:modified xsi:type="dcterms:W3CDTF">2021-11-04T01:06:01Z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(3)TLg/1YInlM4li7LiI9HLksOyg/PzBXagUZUaW/MlgJ9lc+xuduk+Of96U00Kc1cljm3sWdiM
jIluEBldOZbzaVe//orZjjipm0knQF+ZCSzZWkrb/fMuhcEgqbhmm1UDsRK9jVYIeTwVq0TG
DtcXgQqkb9BrFVe7D4+Gp2vfUK2CS9j22H1Vym0bomozL1wQccWsGUs9ST0rfVq5P7wKom63
uJRLdf5V49pHt8Pe3O</vt:lpwstr>
  </property>
  <property fmtid="{D5CDD505-2E9C-101B-9397-08002B2CF9AE}" pid="3" name="_2015_ms_pID_7253431">
    <vt:lpwstr>RACjawo1ktEw0OUWngdFz+XErI80Q7Tw8AojAh/z7/xzpxvRFwA+qr
eyNjHV8eqh+dsVquk0dznb+Lm/xl0Tv0sPF8ApXvkltdnuDEWugcC5FieVn+oMw112sgwd86
TpUPrInkhDinV9OoxjYrSZOxFOBkmN6w2tvD+qLz56rB8crnfir5N5Lu/EnW0j+582GdJyf+
PT61hlsj1fK8AEXL6dnOLMlCWSNdBMjfhDPh</vt:lpwstr>
  </property>
  <property fmtid="{D5CDD505-2E9C-101B-9397-08002B2CF9AE}" pid="4" name="_2015_ms_pID_7253432">
    <vt:lpwstr>cpPDrdtee8YsvND/OpUen/k=</vt:lpwstr>
  </property>
  <property fmtid="{D5CDD505-2E9C-101B-9397-08002B2CF9AE}" pid="5" name="ContentTypeId">
    <vt:lpwstr>0x01010002C5B4B712841F4C8A7AAEE2CD191271</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1634608936</vt:lpwstr>
  </property>
</Properties>
</file>